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50" r:id="rId1"/>
  </p:sldMasterIdLst>
  <p:notesMasterIdLst>
    <p:notesMasterId r:id="rId37"/>
  </p:notesMasterIdLst>
  <p:sldIdLst>
    <p:sldId id="310" r:id="rId2"/>
    <p:sldId id="358" r:id="rId3"/>
    <p:sldId id="360" r:id="rId4"/>
    <p:sldId id="361" r:id="rId5"/>
    <p:sldId id="362" r:id="rId6"/>
    <p:sldId id="359" r:id="rId7"/>
    <p:sldId id="342" r:id="rId8"/>
    <p:sldId id="317" r:id="rId9"/>
    <p:sldId id="260" r:id="rId10"/>
    <p:sldId id="363" r:id="rId11"/>
    <p:sldId id="365" r:id="rId12"/>
    <p:sldId id="366" r:id="rId13"/>
    <p:sldId id="268" r:id="rId14"/>
    <p:sldId id="270" r:id="rId15"/>
    <p:sldId id="379" r:id="rId16"/>
    <p:sldId id="320" r:id="rId17"/>
    <p:sldId id="367" r:id="rId18"/>
    <p:sldId id="368" r:id="rId19"/>
    <p:sldId id="369" r:id="rId20"/>
    <p:sldId id="351" r:id="rId21"/>
    <p:sldId id="287" r:id="rId22"/>
    <p:sldId id="370" r:id="rId23"/>
    <p:sldId id="300" r:id="rId24"/>
    <p:sldId id="371" r:id="rId25"/>
    <p:sldId id="352" r:id="rId26"/>
    <p:sldId id="293" r:id="rId27"/>
    <p:sldId id="303" r:id="rId28"/>
    <p:sldId id="378" r:id="rId29"/>
    <p:sldId id="376" r:id="rId30"/>
    <p:sldId id="306" r:id="rId31"/>
    <p:sldId id="353" r:id="rId32"/>
    <p:sldId id="324" r:id="rId33"/>
    <p:sldId id="319" r:id="rId34"/>
    <p:sldId id="335" r:id="rId35"/>
    <p:sldId id="354" r:id="rId36"/>
  </p:sldIdLst>
  <p:sldSz cx="12192000" cy="6858000"/>
  <p:notesSz cx="6858000" cy="9144000"/>
  <p:custDataLst>
    <p:tags r:id="rId3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9701"/>
    <a:srgbClr val="F3BEB8"/>
    <a:srgbClr val="F3D421"/>
    <a:srgbClr val="D1EDFB"/>
    <a:srgbClr val="CCE8F6"/>
    <a:srgbClr val="A5CDB1"/>
    <a:srgbClr val="FFEF01"/>
    <a:srgbClr val="FDD100"/>
    <a:srgbClr val="E6E6E6"/>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22" autoAdjust="0"/>
    <p:restoredTop sz="96314" autoAdjust="0"/>
  </p:normalViewPr>
  <p:slideViewPr>
    <p:cSldViewPr snapToGrid="0">
      <p:cViewPr varScale="1">
        <p:scale>
          <a:sx n="64" d="100"/>
          <a:sy n="64" d="100"/>
        </p:scale>
        <p:origin x="972" y="72"/>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36C920-A605-48C7-84AB-6344B6513A40}" type="datetimeFigureOut">
              <a:rPr lang="zh-CN" altLang="en-US" smtClean="0"/>
              <a:t>2024/12/30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247854-48EB-42CE-B553-F1225BEA1CFD}" type="slidenum">
              <a:rPr lang="zh-CN" altLang="en-US" smtClean="0"/>
              <a:t>‹#›</a:t>
            </a:fld>
            <a:endParaRPr lang="zh-CN" altLang="en-US"/>
          </a:p>
        </p:txBody>
      </p:sp>
    </p:spTree>
    <p:extLst>
      <p:ext uri="{BB962C8B-B14F-4D97-AF65-F5344CB8AC3E}">
        <p14:creationId xmlns:p14="http://schemas.microsoft.com/office/powerpoint/2010/main" val="965033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979C96-F519-4B7C-A90E-9C0DC9BE00D9}" type="slidenum">
              <a:rPr lang="zh-CN" altLang="en-US" smtClean="0">
                <a:solidFill>
                  <a:prstClr val="black"/>
                </a:solidFill>
                <a:latin typeface="Calibri"/>
                <a:ea typeface="宋体" panose="02010600030101010101" pitchFamily="2" charset="-122"/>
              </a:rPr>
              <a:pPr/>
              <a:t>8</a:t>
            </a:fld>
            <a:endParaRPr lang="zh-CN" altLang="en-US">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23810835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979C96-F519-4B7C-A90E-9C0DC9BE00D9}" type="slidenum">
              <a:rPr lang="zh-CN" altLang="en-US" smtClean="0">
                <a:solidFill>
                  <a:prstClr val="black"/>
                </a:solidFill>
                <a:latin typeface="Calibri"/>
                <a:ea typeface="宋体" panose="02010600030101010101" pitchFamily="2" charset="-122"/>
              </a:rPr>
              <a:pPr/>
              <a:t>18</a:t>
            </a:fld>
            <a:endParaRPr lang="zh-CN" altLang="en-US">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15734510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979C96-F519-4B7C-A90E-9C0DC9BE00D9}" type="slidenum">
              <a:rPr lang="zh-CN" altLang="en-US" smtClean="0">
                <a:solidFill>
                  <a:prstClr val="black"/>
                </a:solidFill>
                <a:latin typeface="Calibri"/>
                <a:ea typeface="宋体" panose="02010600030101010101" pitchFamily="2" charset="-122"/>
              </a:rPr>
              <a:pPr/>
              <a:t>19</a:t>
            </a:fld>
            <a:endParaRPr lang="zh-CN" altLang="en-US">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36734588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B979C96-F519-4B7C-A90E-9C0DC9BE00D9}" type="slidenum">
              <a:rPr lang="zh-CN" altLang="en-US" smtClean="0">
                <a:solidFill>
                  <a:prstClr val="black"/>
                </a:solidFill>
                <a:latin typeface="Calibri"/>
                <a:ea typeface="宋体" panose="02010600030101010101" pitchFamily="2" charset="-122"/>
              </a:rPr>
              <a:pPr/>
              <a:t>20</a:t>
            </a:fld>
            <a:endParaRPr lang="zh-CN" altLang="en-US">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33128105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8247854-48EB-42CE-B553-F1225BEA1CFD}" type="slidenum">
              <a:rPr lang="zh-CN" altLang="en-US" smtClean="0"/>
              <a:t>21</a:t>
            </a:fld>
            <a:endParaRPr lang="zh-CN" altLang="en-US"/>
          </a:p>
        </p:txBody>
      </p:sp>
    </p:spTree>
    <p:extLst>
      <p:ext uri="{BB962C8B-B14F-4D97-AF65-F5344CB8AC3E}">
        <p14:creationId xmlns:p14="http://schemas.microsoft.com/office/powerpoint/2010/main" val="17645834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979C96-F519-4B7C-A90E-9C0DC9BE00D9}" type="slidenum">
              <a:rPr lang="zh-CN" altLang="en-US" smtClean="0">
                <a:solidFill>
                  <a:prstClr val="black"/>
                </a:solidFill>
                <a:latin typeface="Calibri"/>
                <a:ea typeface="宋体" panose="02010600030101010101" pitchFamily="2" charset="-122"/>
              </a:rPr>
              <a:pPr/>
              <a:t>22</a:t>
            </a:fld>
            <a:endParaRPr lang="zh-CN" altLang="en-US">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1168312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247854-48EB-42CE-B553-F1225BEA1CFD}" type="slidenum">
              <a:rPr lang="zh-CN" altLang="en-US" smtClean="0"/>
              <a:t>23</a:t>
            </a:fld>
            <a:endParaRPr lang="zh-CN" altLang="en-US"/>
          </a:p>
        </p:txBody>
      </p:sp>
    </p:spTree>
    <p:extLst>
      <p:ext uri="{BB962C8B-B14F-4D97-AF65-F5344CB8AC3E}">
        <p14:creationId xmlns:p14="http://schemas.microsoft.com/office/powerpoint/2010/main" val="5318496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979C96-F519-4B7C-A90E-9C0DC9BE00D9}" type="slidenum">
              <a:rPr lang="zh-CN" altLang="en-US" smtClean="0">
                <a:solidFill>
                  <a:prstClr val="black"/>
                </a:solidFill>
                <a:latin typeface="Calibri"/>
                <a:ea typeface="宋体" panose="02010600030101010101" pitchFamily="2" charset="-122"/>
              </a:rPr>
              <a:pPr/>
              <a:t>24</a:t>
            </a:fld>
            <a:endParaRPr lang="zh-CN" altLang="en-US">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40790114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B979C96-F519-4B7C-A90E-9C0DC9BE00D9}" type="slidenum">
              <a:rPr lang="zh-CN" altLang="en-US" smtClean="0">
                <a:solidFill>
                  <a:prstClr val="black"/>
                </a:solidFill>
                <a:latin typeface="Calibri"/>
                <a:ea typeface="宋体" panose="02010600030101010101" pitchFamily="2" charset="-122"/>
              </a:rPr>
              <a:pPr/>
              <a:t>25</a:t>
            </a:fld>
            <a:endParaRPr lang="zh-CN" altLang="en-US">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21353855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https://www.ypppt.com/</a:t>
            </a:r>
            <a:endParaRPr lang="zh-CN" altLang="en-US" dirty="0"/>
          </a:p>
        </p:txBody>
      </p:sp>
      <p:sp>
        <p:nvSpPr>
          <p:cNvPr id="4" name="灯片编号占位符 3"/>
          <p:cNvSpPr>
            <a:spLocks noGrp="1"/>
          </p:cNvSpPr>
          <p:nvPr>
            <p:ph type="sldNum" sz="quarter" idx="10"/>
          </p:nvPr>
        </p:nvSpPr>
        <p:spPr/>
        <p:txBody>
          <a:bodyPr/>
          <a:lstStyle/>
          <a:p>
            <a:fld id="{28247854-48EB-42CE-B553-F1225BEA1CFD}" type="slidenum">
              <a:rPr lang="zh-CN" altLang="en-US" smtClean="0"/>
              <a:t>26</a:t>
            </a:fld>
            <a:endParaRPr lang="zh-CN" altLang="en-US"/>
          </a:p>
        </p:txBody>
      </p:sp>
    </p:spTree>
    <p:extLst>
      <p:ext uri="{BB962C8B-B14F-4D97-AF65-F5344CB8AC3E}">
        <p14:creationId xmlns:p14="http://schemas.microsoft.com/office/powerpoint/2010/main" val="2508905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9A199C5-9A3C-494E-BE3F-8FDD542936EB}" type="slidenum">
              <a:rPr lang="zh-CN" altLang="en-US" smtClean="0">
                <a:solidFill>
                  <a:prstClr val="black"/>
                </a:solidFill>
              </a:rPr>
              <a:pPr/>
              <a:t>27</a:t>
            </a:fld>
            <a:endParaRPr lang="zh-CN" altLang="en-US">
              <a:solidFill>
                <a:prstClr val="black"/>
              </a:solidFill>
            </a:endParaRPr>
          </a:p>
        </p:txBody>
      </p:sp>
    </p:spTree>
    <p:extLst>
      <p:ext uri="{BB962C8B-B14F-4D97-AF65-F5344CB8AC3E}">
        <p14:creationId xmlns:p14="http://schemas.microsoft.com/office/powerpoint/2010/main" val="2365699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247854-48EB-42CE-B553-F1225BEA1CFD}" type="slidenum">
              <a:rPr lang="zh-CN" altLang="en-US" smtClean="0"/>
              <a:t>10</a:t>
            </a:fld>
            <a:endParaRPr lang="zh-CN" altLang="en-US"/>
          </a:p>
        </p:txBody>
      </p:sp>
    </p:spTree>
    <p:extLst>
      <p:ext uri="{BB962C8B-B14F-4D97-AF65-F5344CB8AC3E}">
        <p14:creationId xmlns:p14="http://schemas.microsoft.com/office/powerpoint/2010/main" val="11123624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979C96-F519-4B7C-A90E-9C0DC9BE00D9}" type="slidenum">
              <a:rPr lang="zh-CN" altLang="en-US" smtClean="0">
                <a:solidFill>
                  <a:prstClr val="black"/>
                </a:solidFill>
                <a:latin typeface="Calibri"/>
                <a:ea typeface="宋体" panose="02010600030101010101" pitchFamily="2" charset="-122"/>
              </a:rPr>
              <a:pPr/>
              <a:t>28</a:t>
            </a:fld>
            <a:endParaRPr lang="zh-CN" altLang="en-US">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22272730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979C96-F519-4B7C-A90E-9C0DC9BE00D9}" type="slidenum">
              <a:rPr lang="zh-CN" altLang="en-US" smtClean="0">
                <a:solidFill>
                  <a:prstClr val="black"/>
                </a:solidFill>
                <a:latin typeface="Calibri"/>
                <a:ea typeface="宋体" panose="02010600030101010101" pitchFamily="2" charset="-122"/>
              </a:rPr>
              <a:pPr/>
              <a:t>29</a:t>
            </a:fld>
            <a:endParaRPr lang="zh-CN" altLang="en-US">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29931016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9A199C5-9A3C-494E-BE3F-8FDD542936EB}" type="slidenum">
              <a:rPr lang="zh-CN" altLang="en-US" smtClean="0">
                <a:solidFill>
                  <a:prstClr val="black"/>
                </a:solidFill>
              </a:rPr>
              <a:pPr/>
              <a:t>30</a:t>
            </a:fld>
            <a:endParaRPr lang="zh-CN" altLang="en-US">
              <a:solidFill>
                <a:prstClr val="black"/>
              </a:solidFill>
            </a:endParaRPr>
          </a:p>
        </p:txBody>
      </p:sp>
    </p:spTree>
    <p:extLst>
      <p:ext uri="{BB962C8B-B14F-4D97-AF65-F5344CB8AC3E}">
        <p14:creationId xmlns:p14="http://schemas.microsoft.com/office/powerpoint/2010/main" val="8609040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B979C96-F519-4B7C-A90E-9C0DC9BE00D9}" type="slidenum">
              <a:rPr lang="zh-CN" altLang="en-US" smtClean="0">
                <a:solidFill>
                  <a:prstClr val="black"/>
                </a:solidFill>
                <a:latin typeface="Calibri"/>
                <a:ea typeface="宋体" panose="02010600030101010101" pitchFamily="2" charset="-122"/>
              </a:rPr>
              <a:pPr/>
              <a:t>31</a:t>
            </a:fld>
            <a:endParaRPr lang="zh-CN" altLang="en-US">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2821418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247854-48EB-42CE-B553-F1225BEA1CFD}" type="slidenum">
              <a:rPr lang="zh-CN" altLang="en-US" smtClean="0"/>
              <a:t>32</a:t>
            </a:fld>
            <a:endParaRPr lang="zh-CN" altLang="en-US"/>
          </a:p>
        </p:txBody>
      </p:sp>
    </p:spTree>
    <p:extLst>
      <p:ext uri="{BB962C8B-B14F-4D97-AF65-F5344CB8AC3E}">
        <p14:creationId xmlns:p14="http://schemas.microsoft.com/office/powerpoint/2010/main" val="30172071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247854-48EB-42CE-B553-F1225BEA1CFD}" type="slidenum">
              <a:rPr lang="zh-CN" altLang="en-US" smtClean="0"/>
              <a:t>33</a:t>
            </a:fld>
            <a:endParaRPr lang="zh-CN" altLang="en-US"/>
          </a:p>
        </p:txBody>
      </p:sp>
    </p:spTree>
    <p:extLst>
      <p:ext uri="{BB962C8B-B14F-4D97-AF65-F5344CB8AC3E}">
        <p14:creationId xmlns:p14="http://schemas.microsoft.com/office/powerpoint/2010/main" val="38942859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247854-48EB-42CE-B553-F1225BEA1CFD}" type="slidenum">
              <a:rPr lang="zh-CN" altLang="en-US" smtClean="0"/>
              <a:t>34</a:t>
            </a:fld>
            <a:endParaRPr lang="zh-CN" altLang="en-US"/>
          </a:p>
        </p:txBody>
      </p:sp>
    </p:spTree>
    <p:extLst>
      <p:ext uri="{BB962C8B-B14F-4D97-AF65-F5344CB8AC3E}">
        <p14:creationId xmlns:p14="http://schemas.microsoft.com/office/powerpoint/2010/main" val="2964865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979C96-F519-4B7C-A90E-9C0DC9BE00D9}" type="slidenum">
              <a:rPr lang="zh-CN" altLang="en-US" smtClean="0">
                <a:solidFill>
                  <a:prstClr val="black"/>
                </a:solidFill>
                <a:latin typeface="Calibri"/>
                <a:ea typeface="宋体" panose="02010600030101010101" pitchFamily="2" charset="-122"/>
              </a:rPr>
              <a:pPr/>
              <a:t>11</a:t>
            </a:fld>
            <a:endParaRPr lang="zh-CN" altLang="en-US">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1626580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979C96-F519-4B7C-A90E-9C0DC9BE00D9}" type="slidenum">
              <a:rPr lang="zh-CN" altLang="en-US" smtClean="0">
                <a:solidFill>
                  <a:prstClr val="black"/>
                </a:solidFill>
                <a:latin typeface="Calibri"/>
                <a:ea typeface="宋体" panose="02010600030101010101" pitchFamily="2" charset="-122"/>
              </a:rPr>
              <a:pPr/>
              <a:t>12</a:t>
            </a:fld>
            <a:endParaRPr lang="zh-CN" altLang="en-US">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114814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D616DAFF-31C3-7E00-E9AB-F5787740A8F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C77BDA7E-607E-D4D9-FD5D-4AC408CD65F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latin typeface="Arial" panose="020B0604020202020204" pitchFamily="34" charset="0"/>
            </a:endParaRPr>
          </a:p>
        </p:txBody>
      </p:sp>
      <p:sp>
        <p:nvSpPr>
          <p:cNvPr id="12292" name="Slide Number Placeholder 3">
            <a:extLst>
              <a:ext uri="{FF2B5EF4-FFF2-40B4-BE49-F238E27FC236}">
                <a16:creationId xmlns:a16="http://schemas.microsoft.com/office/drawing/2014/main" id="{EC74DE95-88C1-D91D-6584-5FDFEF94C7B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313BC269-79EC-4A3F-A121-8A53A9C9F3C6}" type="slidenum">
              <a:rPr lang="vi-VN" altLang="en-US">
                <a:latin typeface="Arial" panose="020B0604020202020204" pitchFamily="34" charset="0"/>
              </a:rPr>
              <a:pPr/>
              <a:t>13</a:t>
            </a:fld>
            <a:endParaRPr lang="vi-VN"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4CCE65BE-F40E-5E17-731D-614D34C7291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Rectangle 3">
            <a:extLst>
              <a:ext uri="{FF2B5EF4-FFF2-40B4-BE49-F238E27FC236}">
                <a16:creationId xmlns:a16="http://schemas.microsoft.com/office/drawing/2014/main" id="{19B1845D-B7DF-8CD5-971E-B3EB7C1CF03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spcBef>
                <a:spcPct val="0"/>
              </a:spcBef>
            </a:pPr>
            <a:endParaRPr lang="en-US" altLang="en-US" sz="1000"/>
          </a:p>
          <a:p>
            <a:pPr>
              <a:lnSpc>
                <a:spcPct val="90000"/>
              </a:lnSpc>
              <a:spcBef>
                <a:spcPct val="0"/>
              </a:spcBef>
            </a:pPr>
            <a:endParaRPr lang="en-US" altLang="en-US" sz="1000"/>
          </a:p>
          <a:p>
            <a:pPr>
              <a:lnSpc>
                <a:spcPct val="90000"/>
              </a:lnSpc>
              <a:spcBef>
                <a:spcPct val="0"/>
              </a:spcBef>
            </a:pPr>
            <a:endParaRPr lang="en-US" altLang="en-US" sz="1000"/>
          </a:p>
          <a:p>
            <a:pPr>
              <a:lnSpc>
                <a:spcPct val="90000"/>
              </a:lnSpc>
              <a:spcBef>
                <a:spcPct val="0"/>
              </a:spcBef>
            </a:pPr>
            <a:endParaRPr lang="en-US" altLang="en-US" sz="1000"/>
          </a:p>
          <a:p>
            <a:pPr>
              <a:lnSpc>
                <a:spcPct val="90000"/>
              </a:lnSpc>
              <a:spcBef>
                <a:spcPct val="0"/>
              </a:spcBef>
            </a:pPr>
            <a:endParaRPr lang="en-US" altLang="en-US" sz="1000"/>
          </a:p>
          <a:p>
            <a:pPr>
              <a:lnSpc>
                <a:spcPct val="90000"/>
              </a:lnSpc>
              <a:spcBef>
                <a:spcPct val="0"/>
              </a:spcBef>
            </a:pPr>
            <a:endParaRPr lang="en-US" altLang="en-US" sz="1000"/>
          </a:p>
          <a:p>
            <a:pPr>
              <a:lnSpc>
                <a:spcPct val="90000"/>
              </a:lnSpc>
              <a:spcBef>
                <a:spcPct val="0"/>
              </a:spcBef>
            </a:pPr>
            <a:endParaRPr lang="en-US" altLang="en-US" sz="1000"/>
          </a:p>
          <a:p>
            <a:pPr>
              <a:lnSpc>
                <a:spcPct val="90000"/>
              </a:lnSpc>
              <a:spcBef>
                <a:spcPct val="0"/>
              </a:spcBef>
            </a:pPr>
            <a:endParaRPr lang="en-US" altLang="en-US" sz="1000"/>
          </a:p>
          <a:p>
            <a:pPr>
              <a:lnSpc>
                <a:spcPct val="90000"/>
              </a:lnSpc>
              <a:spcBef>
                <a:spcPct val="0"/>
              </a:spcBef>
            </a:pPr>
            <a:endParaRPr lang="en-US" altLang="en-US" sz="1000"/>
          </a:p>
          <a:p>
            <a:pPr>
              <a:lnSpc>
                <a:spcPct val="90000"/>
              </a:lnSpc>
              <a:spcBef>
                <a:spcPct val="0"/>
              </a:spcBef>
            </a:pPr>
            <a:endParaRPr lang="en-US" altLang="en-US" sz="1000"/>
          </a:p>
          <a:p>
            <a:pPr>
              <a:lnSpc>
                <a:spcPct val="90000"/>
              </a:lnSpc>
              <a:spcBef>
                <a:spcPct val="0"/>
              </a:spcBef>
            </a:pPr>
            <a:endParaRPr lang="en-US" altLang="en-US" sz="1000"/>
          </a:p>
          <a:p>
            <a:pPr>
              <a:lnSpc>
                <a:spcPct val="90000"/>
              </a:lnSpc>
              <a:spcBef>
                <a:spcPct val="0"/>
              </a:spcBef>
            </a:pPr>
            <a:endParaRPr lang="en-US" altLang="en-US" sz="1000"/>
          </a:p>
          <a:p>
            <a:pPr>
              <a:lnSpc>
                <a:spcPct val="90000"/>
              </a:lnSpc>
              <a:spcBef>
                <a:spcPct val="0"/>
              </a:spcBef>
            </a:pPr>
            <a:endParaRPr lang="en-US" altLang="en-US" sz="1000"/>
          </a:p>
          <a:p>
            <a:pPr>
              <a:lnSpc>
                <a:spcPct val="90000"/>
              </a:lnSpc>
              <a:spcBef>
                <a:spcPct val="0"/>
              </a:spcBef>
            </a:pPr>
            <a:endParaRPr lang="en-US" altLang="en-US" sz="1000"/>
          </a:p>
          <a:p>
            <a:pPr>
              <a:lnSpc>
                <a:spcPct val="90000"/>
              </a:lnSpc>
              <a:spcBef>
                <a:spcPct val="0"/>
              </a:spcBef>
            </a:pPr>
            <a:endParaRPr lang="en-US" altLang="en-US" sz="1000"/>
          </a:p>
          <a:p>
            <a:pPr>
              <a:lnSpc>
                <a:spcPct val="90000"/>
              </a:lnSpc>
              <a:spcBef>
                <a:spcPct val="0"/>
              </a:spcBef>
            </a:pPr>
            <a:endParaRPr lang="en-US" altLang="en-US" sz="1000"/>
          </a:p>
          <a:p>
            <a:pPr>
              <a:lnSpc>
                <a:spcPct val="90000"/>
              </a:lnSpc>
              <a:spcBef>
                <a:spcPct val="0"/>
              </a:spcBef>
            </a:pPr>
            <a:endParaRPr lang="en-US" altLang="en-US" sz="1000"/>
          </a:p>
          <a:p>
            <a:pPr>
              <a:lnSpc>
                <a:spcPct val="90000"/>
              </a:lnSpc>
              <a:spcBef>
                <a:spcPct val="0"/>
              </a:spcBef>
            </a:pPr>
            <a:endParaRPr lang="en-US" altLang="en-US" sz="1000"/>
          </a:p>
          <a:p>
            <a:pPr>
              <a:lnSpc>
                <a:spcPct val="90000"/>
              </a:lnSpc>
              <a:spcBef>
                <a:spcPct val="0"/>
              </a:spcBef>
            </a:pPr>
            <a:endParaRPr lang="en-US" altLang="en-US" sz="1000"/>
          </a:p>
          <a:p>
            <a:pPr>
              <a:lnSpc>
                <a:spcPct val="90000"/>
              </a:lnSpc>
              <a:spcBef>
                <a:spcPct val="0"/>
              </a:spcBef>
            </a:pPr>
            <a:endParaRPr lang="en-US" altLang="en-US" sz="1000"/>
          </a:p>
          <a:p>
            <a:pPr>
              <a:lnSpc>
                <a:spcPct val="90000"/>
              </a:lnSpc>
              <a:spcBef>
                <a:spcPct val="0"/>
              </a:spcBef>
            </a:pPr>
            <a:r>
              <a:rPr lang="en-US" altLang="en-US" sz="1000"/>
              <a:t>Doan Hung- Khoa Lich Su DH Quy Nhon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979C96-F519-4B7C-A90E-9C0DC9BE00D9}" type="slidenum">
              <a:rPr lang="zh-CN" altLang="en-US" smtClean="0">
                <a:solidFill>
                  <a:prstClr val="black"/>
                </a:solidFill>
                <a:latin typeface="Calibri"/>
                <a:ea typeface="宋体" panose="02010600030101010101" pitchFamily="2" charset="-122"/>
              </a:rPr>
              <a:pPr/>
              <a:t>15</a:t>
            </a:fld>
            <a:endParaRPr lang="zh-CN" altLang="en-US">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30427532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247854-48EB-42CE-B553-F1225BEA1CFD}" type="slidenum">
              <a:rPr lang="zh-CN" altLang="en-US" smtClean="0"/>
              <a:t>16</a:t>
            </a:fld>
            <a:endParaRPr lang="zh-CN" altLang="en-US"/>
          </a:p>
        </p:txBody>
      </p:sp>
    </p:spTree>
    <p:extLst>
      <p:ext uri="{BB962C8B-B14F-4D97-AF65-F5344CB8AC3E}">
        <p14:creationId xmlns:p14="http://schemas.microsoft.com/office/powerpoint/2010/main" val="38812938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979C96-F519-4B7C-A90E-9C0DC9BE00D9}" type="slidenum">
              <a:rPr lang="zh-CN" altLang="en-US" smtClean="0">
                <a:solidFill>
                  <a:prstClr val="black"/>
                </a:solidFill>
                <a:latin typeface="Calibri"/>
                <a:ea typeface="宋体" panose="02010600030101010101" pitchFamily="2" charset="-122"/>
              </a:rPr>
              <a:pPr/>
              <a:t>17</a:t>
            </a:fld>
            <a:endParaRPr lang="zh-CN" altLang="en-US">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32878386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637B6256-D657-4866-B265-8533F34C731F}"/>
              </a:ext>
            </a:extLst>
          </p:cNvPr>
          <p:cNvSpPr/>
          <p:nvPr userDrawn="1"/>
        </p:nvSpPr>
        <p:spPr>
          <a:xfrm>
            <a:off x="0" y="0"/>
            <a:ext cx="12192000" cy="6858000"/>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 name="组合 1"/>
          <p:cNvGrpSpPr/>
          <p:nvPr userDrawn="1"/>
        </p:nvGrpSpPr>
        <p:grpSpPr>
          <a:xfrm>
            <a:off x="3578131" y="-196212"/>
            <a:ext cx="5079571" cy="1298501"/>
            <a:chOff x="3533159" y="845920"/>
            <a:chExt cx="5079571" cy="1298501"/>
          </a:xfrm>
        </p:grpSpPr>
        <p:sp>
          <p:nvSpPr>
            <p:cNvPr id="6" name="矩形 7"/>
            <p:cNvSpPr/>
            <p:nvPr/>
          </p:nvSpPr>
          <p:spPr>
            <a:xfrm>
              <a:off x="7724403" y="845920"/>
              <a:ext cx="90446" cy="577949"/>
            </a:xfrm>
            <a:custGeom>
              <a:avLst/>
              <a:gdLst>
                <a:gd name="connsiteX0" fmla="*/ 0 w 143692"/>
                <a:gd name="connsiteY0" fmla="*/ 0 h 577949"/>
                <a:gd name="connsiteX1" fmla="*/ 143692 w 143692"/>
                <a:gd name="connsiteY1" fmla="*/ 0 h 577949"/>
                <a:gd name="connsiteX2" fmla="*/ 143692 w 143692"/>
                <a:gd name="connsiteY2" fmla="*/ 577949 h 577949"/>
                <a:gd name="connsiteX3" fmla="*/ 0 w 143692"/>
                <a:gd name="connsiteY3" fmla="*/ 577949 h 577949"/>
                <a:gd name="connsiteX4" fmla="*/ 0 w 143692"/>
                <a:gd name="connsiteY4" fmla="*/ 0 h 577949"/>
                <a:gd name="connsiteX0" fmla="*/ 17417 w 161109"/>
                <a:gd name="connsiteY0" fmla="*/ 0 h 577949"/>
                <a:gd name="connsiteX1" fmla="*/ 161109 w 161109"/>
                <a:gd name="connsiteY1" fmla="*/ 0 h 577949"/>
                <a:gd name="connsiteX2" fmla="*/ 161109 w 161109"/>
                <a:gd name="connsiteY2" fmla="*/ 577949 h 577949"/>
                <a:gd name="connsiteX3" fmla="*/ 17417 w 161109"/>
                <a:gd name="connsiteY3" fmla="*/ 577949 h 577949"/>
                <a:gd name="connsiteX4" fmla="*/ 17417 w 161109"/>
                <a:gd name="connsiteY4" fmla="*/ 0 h 577949"/>
                <a:gd name="connsiteX0" fmla="*/ 17417 w 161109"/>
                <a:gd name="connsiteY0" fmla="*/ 0 h 577949"/>
                <a:gd name="connsiteX1" fmla="*/ 161109 w 161109"/>
                <a:gd name="connsiteY1" fmla="*/ 0 h 577949"/>
                <a:gd name="connsiteX2" fmla="*/ 161109 w 161109"/>
                <a:gd name="connsiteY2" fmla="*/ 577949 h 577949"/>
                <a:gd name="connsiteX3" fmla="*/ 17417 w 161109"/>
                <a:gd name="connsiteY3" fmla="*/ 577949 h 577949"/>
                <a:gd name="connsiteX4" fmla="*/ 17417 w 161109"/>
                <a:gd name="connsiteY4" fmla="*/ 0 h 577949"/>
                <a:gd name="connsiteX0" fmla="*/ 17417 w 172720"/>
                <a:gd name="connsiteY0" fmla="*/ 0 h 577949"/>
                <a:gd name="connsiteX1" fmla="*/ 161109 w 172720"/>
                <a:gd name="connsiteY1" fmla="*/ 0 h 577949"/>
                <a:gd name="connsiteX2" fmla="*/ 161109 w 172720"/>
                <a:gd name="connsiteY2" fmla="*/ 577949 h 577949"/>
                <a:gd name="connsiteX3" fmla="*/ 17417 w 172720"/>
                <a:gd name="connsiteY3" fmla="*/ 577949 h 577949"/>
                <a:gd name="connsiteX4" fmla="*/ 17417 w 172720"/>
                <a:gd name="connsiteY4" fmla="*/ 0 h 577949"/>
                <a:gd name="connsiteX0" fmla="*/ 13882 w 169185"/>
                <a:gd name="connsiteY0" fmla="*/ 0 h 577949"/>
                <a:gd name="connsiteX1" fmla="*/ 157574 w 169185"/>
                <a:gd name="connsiteY1" fmla="*/ 0 h 577949"/>
                <a:gd name="connsiteX2" fmla="*/ 157574 w 169185"/>
                <a:gd name="connsiteY2" fmla="*/ 577949 h 577949"/>
                <a:gd name="connsiteX3" fmla="*/ 13882 w 169185"/>
                <a:gd name="connsiteY3" fmla="*/ 577949 h 577949"/>
                <a:gd name="connsiteX4" fmla="*/ 13882 w 169185"/>
                <a:gd name="connsiteY4" fmla="*/ 0 h 577949"/>
                <a:gd name="connsiteX0" fmla="*/ 5931 w 161234"/>
                <a:gd name="connsiteY0" fmla="*/ 0 h 577949"/>
                <a:gd name="connsiteX1" fmla="*/ 149623 w 161234"/>
                <a:gd name="connsiteY1" fmla="*/ 0 h 577949"/>
                <a:gd name="connsiteX2" fmla="*/ 149623 w 161234"/>
                <a:gd name="connsiteY2" fmla="*/ 577949 h 577949"/>
                <a:gd name="connsiteX3" fmla="*/ 5931 w 161234"/>
                <a:gd name="connsiteY3" fmla="*/ 577949 h 577949"/>
                <a:gd name="connsiteX4" fmla="*/ 5931 w 161234"/>
                <a:gd name="connsiteY4" fmla="*/ 0 h 577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234" h="577949">
                  <a:moveTo>
                    <a:pt x="5931" y="0"/>
                  </a:moveTo>
                  <a:lnTo>
                    <a:pt x="149623" y="0"/>
                  </a:lnTo>
                  <a:cubicBezTo>
                    <a:pt x="149623" y="192650"/>
                    <a:pt x="175748" y="346110"/>
                    <a:pt x="149623" y="577949"/>
                  </a:cubicBezTo>
                  <a:lnTo>
                    <a:pt x="5931" y="577949"/>
                  </a:lnTo>
                  <a:cubicBezTo>
                    <a:pt x="24981" y="370059"/>
                    <a:pt x="-14208" y="257964"/>
                    <a:pt x="5931" y="0"/>
                  </a:cubicBezTo>
                  <a:close/>
                </a:path>
              </a:pathLst>
            </a:custGeom>
            <a:solidFill>
              <a:schemeClr val="bg1"/>
            </a:solid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7"/>
            <p:cNvSpPr/>
            <p:nvPr/>
          </p:nvSpPr>
          <p:spPr>
            <a:xfrm>
              <a:off x="4309061" y="845920"/>
              <a:ext cx="90446" cy="577949"/>
            </a:xfrm>
            <a:custGeom>
              <a:avLst/>
              <a:gdLst>
                <a:gd name="connsiteX0" fmla="*/ 0 w 143692"/>
                <a:gd name="connsiteY0" fmla="*/ 0 h 577949"/>
                <a:gd name="connsiteX1" fmla="*/ 143692 w 143692"/>
                <a:gd name="connsiteY1" fmla="*/ 0 h 577949"/>
                <a:gd name="connsiteX2" fmla="*/ 143692 w 143692"/>
                <a:gd name="connsiteY2" fmla="*/ 577949 h 577949"/>
                <a:gd name="connsiteX3" fmla="*/ 0 w 143692"/>
                <a:gd name="connsiteY3" fmla="*/ 577949 h 577949"/>
                <a:gd name="connsiteX4" fmla="*/ 0 w 143692"/>
                <a:gd name="connsiteY4" fmla="*/ 0 h 577949"/>
                <a:gd name="connsiteX0" fmla="*/ 17417 w 161109"/>
                <a:gd name="connsiteY0" fmla="*/ 0 h 577949"/>
                <a:gd name="connsiteX1" fmla="*/ 161109 w 161109"/>
                <a:gd name="connsiteY1" fmla="*/ 0 h 577949"/>
                <a:gd name="connsiteX2" fmla="*/ 161109 w 161109"/>
                <a:gd name="connsiteY2" fmla="*/ 577949 h 577949"/>
                <a:gd name="connsiteX3" fmla="*/ 17417 w 161109"/>
                <a:gd name="connsiteY3" fmla="*/ 577949 h 577949"/>
                <a:gd name="connsiteX4" fmla="*/ 17417 w 161109"/>
                <a:gd name="connsiteY4" fmla="*/ 0 h 577949"/>
                <a:gd name="connsiteX0" fmla="*/ 17417 w 161109"/>
                <a:gd name="connsiteY0" fmla="*/ 0 h 577949"/>
                <a:gd name="connsiteX1" fmla="*/ 161109 w 161109"/>
                <a:gd name="connsiteY1" fmla="*/ 0 h 577949"/>
                <a:gd name="connsiteX2" fmla="*/ 161109 w 161109"/>
                <a:gd name="connsiteY2" fmla="*/ 577949 h 577949"/>
                <a:gd name="connsiteX3" fmla="*/ 17417 w 161109"/>
                <a:gd name="connsiteY3" fmla="*/ 577949 h 577949"/>
                <a:gd name="connsiteX4" fmla="*/ 17417 w 161109"/>
                <a:gd name="connsiteY4" fmla="*/ 0 h 577949"/>
                <a:gd name="connsiteX0" fmla="*/ 17417 w 172720"/>
                <a:gd name="connsiteY0" fmla="*/ 0 h 577949"/>
                <a:gd name="connsiteX1" fmla="*/ 161109 w 172720"/>
                <a:gd name="connsiteY1" fmla="*/ 0 h 577949"/>
                <a:gd name="connsiteX2" fmla="*/ 161109 w 172720"/>
                <a:gd name="connsiteY2" fmla="*/ 577949 h 577949"/>
                <a:gd name="connsiteX3" fmla="*/ 17417 w 172720"/>
                <a:gd name="connsiteY3" fmla="*/ 577949 h 577949"/>
                <a:gd name="connsiteX4" fmla="*/ 17417 w 172720"/>
                <a:gd name="connsiteY4" fmla="*/ 0 h 577949"/>
                <a:gd name="connsiteX0" fmla="*/ 13882 w 169185"/>
                <a:gd name="connsiteY0" fmla="*/ 0 h 577949"/>
                <a:gd name="connsiteX1" fmla="*/ 157574 w 169185"/>
                <a:gd name="connsiteY1" fmla="*/ 0 h 577949"/>
                <a:gd name="connsiteX2" fmla="*/ 157574 w 169185"/>
                <a:gd name="connsiteY2" fmla="*/ 577949 h 577949"/>
                <a:gd name="connsiteX3" fmla="*/ 13882 w 169185"/>
                <a:gd name="connsiteY3" fmla="*/ 577949 h 577949"/>
                <a:gd name="connsiteX4" fmla="*/ 13882 w 169185"/>
                <a:gd name="connsiteY4" fmla="*/ 0 h 577949"/>
                <a:gd name="connsiteX0" fmla="*/ 5931 w 161234"/>
                <a:gd name="connsiteY0" fmla="*/ 0 h 577949"/>
                <a:gd name="connsiteX1" fmla="*/ 149623 w 161234"/>
                <a:gd name="connsiteY1" fmla="*/ 0 h 577949"/>
                <a:gd name="connsiteX2" fmla="*/ 149623 w 161234"/>
                <a:gd name="connsiteY2" fmla="*/ 577949 h 577949"/>
                <a:gd name="connsiteX3" fmla="*/ 5931 w 161234"/>
                <a:gd name="connsiteY3" fmla="*/ 577949 h 577949"/>
                <a:gd name="connsiteX4" fmla="*/ 5931 w 161234"/>
                <a:gd name="connsiteY4" fmla="*/ 0 h 577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234" h="577949">
                  <a:moveTo>
                    <a:pt x="5931" y="0"/>
                  </a:moveTo>
                  <a:lnTo>
                    <a:pt x="149623" y="0"/>
                  </a:lnTo>
                  <a:cubicBezTo>
                    <a:pt x="149623" y="192650"/>
                    <a:pt x="175748" y="346110"/>
                    <a:pt x="149623" y="577949"/>
                  </a:cubicBezTo>
                  <a:lnTo>
                    <a:pt x="5931" y="577949"/>
                  </a:lnTo>
                  <a:cubicBezTo>
                    <a:pt x="24981" y="370059"/>
                    <a:pt x="-14208" y="257964"/>
                    <a:pt x="5931" y="0"/>
                  </a:cubicBezTo>
                  <a:close/>
                </a:path>
              </a:pathLst>
            </a:custGeom>
            <a:solidFill>
              <a:schemeClr val="bg1"/>
            </a:solid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2"/>
            <p:cNvSpPr/>
            <p:nvPr/>
          </p:nvSpPr>
          <p:spPr>
            <a:xfrm>
              <a:off x="3534044" y="1292184"/>
              <a:ext cx="5078686" cy="754845"/>
            </a:xfrm>
            <a:custGeom>
              <a:avLst/>
              <a:gdLst>
                <a:gd name="connsiteX0" fmla="*/ 0 w 6224953"/>
                <a:gd name="connsiteY0" fmla="*/ 372433 h 744865"/>
                <a:gd name="connsiteX1" fmla="*/ 372433 w 6224953"/>
                <a:gd name="connsiteY1" fmla="*/ 0 h 744865"/>
                <a:gd name="connsiteX2" fmla="*/ 5852521 w 6224953"/>
                <a:gd name="connsiteY2" fmla="*/ 0 h 744865"/>
                <a:gd name="connsiteX3" fmla="*/ 6224954 w 6224953"/>
                <a:gd name="connsiteY3" fmla="*/ 372433 h 744865"/>
                <a:gd name="connsiteX4" fmla="*/ 6224953 w 6224953"/>
                <a:gd name="connsiteY4" fmla="*/ 372433 h 744865"/>
                <a:gd name="connsiteX5" fmla="*/ 5852520 w 6224953"/>
                <a:gd name="connsiteY5" fmla="*/ 744866 h 744865"/>
                <a:gd name="connsiteX6" fmla="*/ 372433 w 6224953"/>
                <a:gd name="connsiteY6" fmla="*/ 744865 h 744865"/>
                <a:gd name="connsiteX7" fmla="*/ 0 w 6224953"/>
                <a:gd name="connsiteY7" fmla="*/ 372432 h 744865"/>
                <a:gd name="connsiteX8" fmla="*/ 0 w 6224953"/>
                <a:gd name="connsiteY8" fmla="*/ 372433 h 744865"/>
                <a:gd name="connsiteX0" fmla="*/ 0 w 6224954"/>
                <a:gd name="connsiteY0" fmla="*/ 372433 h 744866"/>
                <a:gd name="connsiteX1" fmla="*/ 372433 w 6224954"/>
                <a:gd name="connsiteY1" fmla="*/ 0 h 744866"/>
                <a:gd name="connsiteX2" fmla="*/ 5852521 w 6224954"/>
                <a:gd name="connsiteY2" fmla="*/ 0 h 744866"/>
                <a:gd name="connsiteX3" fmla="*/ 6224954 w 6224954"/>
                <a:gd name="connsiteY3" fmla="*/ 372433 h 744866"/>
                <a:gd name="connsiteX4" fmla="*/ 6224953 w 6224954"/>
                <a:gd name="connsiteY4" fmla="*/ 372433 h 744866"/>
                <a:gd name="connsiteX5" fmla="*/ 5852520 w 6224954"/>
                <a:gd name="connsiteY5" fmla="*/ 744866 h 744866"/>
                <a:gd name="connsiteX6" fmla="*/ 372433 w 6224954"/>
                <a:gd name="connsiteY6" fmla="*/ 744865 h 744866"/>
                <a:gd name="connsiteX7" fmla="*/ 0 w 6224954"/>
                <a:gd name="connsiteY7" fmla="*/ 372432 h 744866"/>
                <a:gd name="connsiteX8" fmla="*/ 0 w 6224954"/>
                <a:gd name="connsiteY8" fmla="*/ 372433 h 744866"/>
                <a:gd name="connsiteX0" fmla="*/ 0 w 6224954"/>
                <a:gd name="connsiteY0" fmla="*/ 381474 h 753907"/>
                <a:gd name="connsiteX1" fmla="*/ 372433 w 6224954"/>
                <a:gd name="connsiteY1" fmla="*/ 9041 h 753907"/>
                <a:gd name="connsiteX2" fmla="*/ 5852521 w 6224954"/>
                <a:gd name="connsiteY2" fmla="*/ 9041 h 753907"/>
                <a:gd name="connsiteX3" fmla="*/ 6224954 w 6224954"/>
                <a:gd name="connsiteY3" fmla="*/ 381474 h 753907"/>
                <a:gd name="connsiteX4" fmla="*/ 6224953 w 6224954"/>
                <a:gd name="connsiteY4" fmla="*/ 381474 h 753907"/>
                <a:gd name="connsiteX5" fmla="*/ 5852520 w 6224954"/>
                <a:gd name="connsiteY5" fmla="*/ 753907 h 753907"/>
                <a:gd name="connsiteX6" fmla="*/ 372433 w 6224954"/>
                <a:gd name="connsiteY6" fmla="*/ 753906 h 753907"/>
                <a:gd name="connsiteX7" fmla="*/ 0 w 6224954"/>
                <a:gd name="connsiteY7" fmla="*/ 381473 h 753907"/>
                <a:gd name="connsiteX8" fmla="*/ 0 w 6224954"/>
                <a:gd name="connsiteY8" fmla="*/ 381474 h 753907"/>
                <a:gd name="connsiteX0" fmla="*/ 0 w 6224954"/>
                <a:gd name="connsiteY0" fmla="*/ 381474 h 753907"/>
                <a:gd name="connsiteX1" fmla="*/ 372433 w 6224954"/>
                <a:gd name="connsiteY1" fmla="*/ 9041 h 753907"/>
                <a:gd name="connsiteX2" fmla="*/ 5852521 w 6224954"/>
                <a:gd name="connsiteY2" fmla="*/ 9041 h 753907"/>
                <a:gd name="connsiteX3" fmla="*/ 6224954 w 6224954"/>
                <a:gd name="connsiteY3" fmla="*/ 381474 h 753907"/>
                <a:gd name="connsiteX4" fmla="*/ 6224953 w 6224954"/>
                <a:gd name="connsiteY4" fmla="*/ 381474 h 753907"/>
                <a:gd name="connsiteX5" fmla="*/ 5852520 w 6224954"/>
                <a:gd name="connsiteY5" fmla="*/ 753907 h 753907"/>
                <a:gd name="connsiteX6" fmla="*/ 266925 w 6224954"/>
                <a:gd name="connsiteY6" fmla="*/ 753906 h 753907"/>
                <a:gd name="connsiteX7" fmla="*/ 0 w 6224954"/>
                <a:gd name="connsiteY7" fmla="*/ 381473 h 753907"/>
                <a:gd name="connsiteX8" fmla="*/ 0 w 6224954"/>
                <a:gd name="connsiteY8" fmla="*/ 381474 h 753907"/>
                <a:gd name="connsiteX0" fmla="*/ 0 w 6224954"/>
                <a:gd name="connsiteY0" fmla="*/ 381474 h 753907"/>
                <a:gd name="connsiteX1" fmla="*/ 372433 w 6224954"/>
                <a:gd name="connsiteY1" fmla="*/ 9041 h 753907"/>
                <a:gd name="connsiteX2" fmla="*/ 5852521 w 6224954"/>
                <a:gd name="connsiteY2" fmla="*/ 9041 h 753907"/>
                <a:gd name="connsiteX3" fmla="*/ 6224954 w 6224954"/>
                <a:gd name="connsiteY3" fmla="*/ 381474 h 753907"/>
                <a:gd name="connsiteX4" fmla="*/ 6224953 w 6224954"/>
                <a:gd name="connsiteY4" fmla="*/ 381474 h 753907"/>
                <a:gd name="connsiteX5" fmla="*/ 5852520 w 6224954"/>
                <a:gd name="connsiteY5" fmla="*/ 753907 h 753907"/>
                <a:gd name="connsiteX6" fmla="*/ 266925 w 6224954"/>
                <a:gd name="connsiteY6" fmla="*/ 753906 h 753907"/>
                <a:gd name="connsiteX7" fmla="*/ 0 w 6224954"/>
                <a:gd name="connsiteY7" fmla="*/ 381473 h 753907"/>
                <a:gd name="connsiteX8" fmla="*/ 0 w 6224954"/>
                <a:gd name="connsiteY8" fmla="*/ 381474 h 753907"/>
                <a:gd name="connsiteX0" fmla="*/ 0 w 6224954"/>
                <a:gd name="connsiteY0" fmla="*/ 381474 h 753907"/>
                <a:gd name="connsiteX1" fmla="*/ 372433 w 6224954"/>
                <a:gd name="connsiteY1" fmla="*/ 9041 h 753907"/>
                <a:gd name="connsiteX2" fmla="*/ 5852521 w 6224954"/>
                <a:gd name="connsiteY2" fmla="*/ 9041 h 753907"/>
                <a:gd name="connsiteX3" fmla="*/ 6224954 w 6224954"/>
                <a:gd name="connsiteY3" fmla="*/ 381474 h 753907"/>
                <a:gd name="connsiteX4" fmla="*/ 6224953 w 6224954"/>
                <a:gd name="connsiteY4" fmla="*/ 381474 h 753907"/>
                <a:gd name="connsiteX5" fmla="*/ 5852520 w 6224954"/>
                <a:gd name="connsiteY5" fmla="*/ 753907 h 753907"/>
                <a:gd name="connsiteX6" fmla="*/ 266925 w 6224954"/>
                <a:gd name="connsiteY6" fmla="*/ 753906 h 753907"/>
                <a:gd name="connsiteX7" fmla="*/ 0 w 6224954"/>
                <a:gd name="connsiteY7" fmla="*/ 381473 h 753907"/>
                <a:gd name="connsiteX8" fmla="*/ 0 w 6224954"/>
                <a:gd name="connsiteY8" fmla="*/ 381474 h 753907"/>
                <a:gd name="connsiteX0" fmla="*/ 0 w 6224954"/>
                <a:gd name="connsiteY0" fmla="*/ 381474 h 758696"/>
                <a:gd name="connsiteX1" fmla="*/ 372433 w 6224954"/>
                <a:gd name="connsiteY1" fmla="*/ 9041 h 758696"/>
                <a:gd name="connsiteX2" fmla="*/ 5852521 w 6224954"/>
                <a:gd name="connsiteY2" fmla="*/ 9041 h 758696"/>
                <a:gd name="connsiteX3" fmla="*/ 6224954 w 6224954"/>
                <a:gd name="connsiteY3" fmla="*/ 381474 h 758696"/>
                <a:gd name="connsiteX4" fmla="*/ 6224953 w 6224954"/>
                <a:gd name="connsiteY4" fmla="*/ 381474 h 758696"/>
                <a:gd name="connsiteX5" fmla="*/ 5852520 w 6224954"/>
                <a:gd name="connsiteY5" fmla="*/ 753907 h 758696"/>
                <a:gd name="connsiteX6" fmla="*/ 4466492 w 6224954"/>
                <a:gd name="connsiteY6" fmla="*/ 758696 h 758696"/>
                <a:gd name="connsiteX7" fmla="*/ 266925 w 6224954"/>
                <a:gd name="connsiteY7" fmla="*/ 753906 h 758696"/>
                <a:gd name="connsiteX8" fmla="*/ 0 w 6224954"/>
                <a:gd name="connsiteY8" fmla="*/ 381473 h 758696"/>
                <a:gd name="connsiteX9" fmla="*/ 0 w 6224954"/>
                <a:gd name="connsiteY9" fmla="*/ 381474 h 758696"/>
                <a:gd name="connsiteX0" fmla="*/ 0 w 6224954"/>
                <a:gd name="connsiteY0" fmla="*/ 381474 h 753907"/>
                <a:gd name="connsiteX1" fmla="*/ 372433 w 6224954"/>
                <a:gd name="connsiteY1" fmla="*/ 9041 h 753907"/>
                <a:gd name="connsiteX2" fmla="*/ 5852521 w 6224954"/>
                <a:gd name="connsiteY2" fmla="*/ 9041 h 753907"/>
                <a:gd name="connsiteX3" fmla="*/ 6224954 w 6224954"/>
                <a:gd name="connsiteY3" fmla="*/ 381474 h 753907"/>
                <a:gd name="connsiteX4" fmla="*/ 6224953 w 6224954"/>
                <a:gd name="connsiteY4" fmla="*/ 381474 h 753907"/>
                <a:gd name="connsiteX5" fmla="*/ 5852520 w 6224954"/>
                <a:gd name="connsiteY5" fmla="*/ 753907 h 753907"/>
                <a:gd name="connsiteX6" fmla="*/ 4478215 w 6224954"/>
                <a:gd name="connsiteY6" fmla="*/ 735250 h 753907"/>
                <a:gd name="connsiteX7" fmla="*/ 266925 w 6224954"/>
                <a:gd name="connsiteY7" fmla="*/ 753906 h 753907"/>
                <a:gd name="connsiteX8" fmla="*/ 0 w 6224954"/>
                <a:gd name="connsiteY8" fmla="*/ 381473 h 753907"/>
                <a:gd name="connsiteX9" fmla="*/ 0 w 6224954"/>
                <a:gd name="connsiteY9" fmla="*/ 381474 h 753907"/>
                <a:gd name="connsiteX0" fmla="*/ 0 w 6224954"/>
                <a:gd name="connsiteY0" fmla="*/ 381474 h 762976"/>
                <a:gd name="connsiteX1" fmla="*/ 372433 w 6224954"/>
                <a:gd name="connsiteY1" fmla="*/ 9041 h 762976"/>
                <a:gd name="connsiteX2" fmla="*/ 5852521 w 6224954"/>
                <a:gd name="connsiteY2" fmla="*/ 9041 h 762976"/>
                <a:gd name="connsiteX3" fmla="*/ 6224954 w 6224954"/>
                <a:gd name="connsiteY3" fmla="*/ 381474 h 762976"/>
                <a:gd name="connsiteX4" fmla="*/ 6224953 w 6224954"/>
                <a:gd name="connsiteY4" fmla="*/ 381474 h 762976"/>
                <a:gd name="connsiteX5" fmla="*/ 5852520 w 6224954"/>
                <a:gd name="connsiteY5" fmla="*/ 753907 h 762976"/>
                <a:gd name="connsiteX6" fmla="*/ 4478215 w 6224954"/>
                <a:gd name="connsiteY6" fmla="*/ 735250 h 762976"/>
                <a:gd name="connsiteX7" fmla="*/ 266925 w 6224954"/>
                <a:gd name="connsiteY7" fmla="*/ 753906 h 762976"/>
                <a:gd name="connsiteX8" fmla="*/ 0 w 6224954"/>
                <a:gd name="connsiteY8" fmla="*/ 381473 h 762976"/>
                <a:gd name="connsiteX9" fmla="*/ 0 w 6224954"/>
                <a:gd name="connsiteY9" fmla="*/ 381474 h 762976"/>
                <a:gd name="connsiteX0" fmla="*/ 0 w 6224954"/>
                <a:gd name="connsiteY0" fmla="*/ 381474 h 775031"/>
                <a:gd name="connsiteX1" fmla="*/ 372433 w 6224954"/>
                <a:gd name="connsiteY1" fmla="*/ 9041 h 775031"/>
                <a:gd name="connsiteX2" fmla="*/ 5852521 w 6224954"/>
                <a:gd name="connsiteY2" fmla="*/ 9041 h 775031"/>
                <a:gd name="connsiteX3" fmla="*/ 6224954 w 6224954"/>
                <a:gd name="connsiteY3" fmla="*/ 381474 h 775031"/>
                <a:gd name="connsiteX4" fmla="*/ 6224953 w 6224954"/>
                <a:gd name="connsiteY4" fmla="*/ 381474 h 775031"/>
                <a:gd name="connsiteX5" fmla="*/ 5852520 w 6224954"/>
                <a:gd name="connsiteY5" fmla="*/ 753907 h 775031"/>
                <a:gd name="connsiteX6" fmla="*/ 4478215 w 6224954"/>
                <a:gd name="connsiteY6" fmla="*/ 735250 h 775031"/>
                <a:gd name="connsiteX7" fmla="*/ 266925 w 6224954"/>
                <a:gd name="connsiteY7" fmla="*/ 753906 h 775031"/>
                <a:gd name="connsiteX8" fmla="*/ 0 w 6224954"/>
                <a:gd name="connsiteY8" fmla="*/ 381473 h 775031"/>
                <a:gd name="connsiteX9" fmla="*/ 0 w 6224954"/>
                <a:gd name="connsiteY9" fmla="*/ 381474 h 775031"/>
                <a:gd name="connsiteX0" fmla="*/ 0 w 6224954"/>
                <a:gd name="connsiteY0" fmla="*/ 381474 h 779176"/>
                <a:gd name="connsiteX1" fmla="*/ 372433 w 6224954"/>
                <a:gd name="connsiteY1" fmla="*/ 9041 h 779176"/>
                <a:gd name="connsiteX2" fmla="*/ 5852521 w 6224954"/>
                <a:gd name="connsiteY2" fmla="*/ 9041 h 779176"/>
                <a:gd name="connsiteX3" fmla="*/ 6224954 w 6224954"/>
                <a:gd name="connsiteY3" fmla="*/ 381474 h 779176"/>
                <a:gd name="connsiteX4" fmla="*/ 6224953 w 6224954"/>
                <a:gd name="connsiteY4" fmla="*/ 381474 h 779176"/>
                <a:gd name="connsiteX5" fmla="*/ 5852520 w 6224954"/>
                <a:gd name="connsiteY5" fmla="*/ 753907 h 779176"/>
                <a:gd name="connsiteX6" fmla="*/ 4478215 w 6224954"/>
                <a:gd name="connsiteY6" fmla="*/ 735250 h 779176"/>
                <a:gd name="connsiteX7" fmla="*/ 266925 w 6224954"/>
                <a:gd name="connsiteY7" fmla="*/ 753906 h 779176"/>
                <a:gd name="connsiteX8" fmla="*/ 0 w 6224954"/>
                <a:gd name="connsiteY8" fmla="*/ 381473 h 779176"/>
                <a:gd name="connsiteX9" fmla="*/ 0 w 6224954"/>
                <a:gd name="connsiteY9" fmla="*/ 381474 h 779176"/>
                <a:gd name="connsiteX0" fmla="*/ 0 w 6224954"/>
                <a:gd name="connsiteY0" fmla="*/ 381474 h 782230"/>
                <a:gd name="connsiteX1" fmla="*/ 372433 w 6224954"/>
                <a:gd name="connsiteY1" fmla="*/ 9041 h 782230"/>
                <a:gd name="connsiteX2" fmla="*/ 5852521 w 6224954"/>
                <a:gd name="connsiteY2" fmla="*/ 9041 h 782230"/>
                <a:gd name="connsiteX3" fmla="*/ 6224954 w 6224954"/>
                <a:gd name="connsiteY3" fmla="*/ 381474 h 782230"/>
                <a:gd name="connsiteX4" fmla="*/ 6224953 w 6224954"/>
                <a:gd name="connsiteY4" fmla="*/ 381474 h 782230"/>
                <a:gd name="connsiteX5" fmla="*/ 5852520 w 6224954"/>
                <a:gd name="connsiteY5" fmla="*/ 753907 h 782230"/>
                <a:gd name="connsiteX6" fmla="*/ 4501661 w 6224954"/>
                <a:gd name="connsiteY6" fmla="*/ 746973 h 782230"/>
                <a:gd name="connsiteX7" fmla="*/ 266925 w 6224954"/>
                <a:gd name="connsiteY7" fmla="*/ 753906 h 782230"/>
                <a:gd name="connsiteX8" fmla="*/ 0 w 6224954"/>
                <a:gd name="connsiteY8" fmla="*/ 381473 h 782230"/>
                <a:gd name="connsiteX9" fmla="*/ 0 w 6224954"/>
                <a:gd name="connsiteY9" fmla="*/ 381474 h 782230"/>
                <a:gd name="connsiteX0" fmla="*/ 0 w 6224954"/>
                <a:gd name="connsiteY0" fmla="*/ 381474 h 782230"/>
                <a:gd name="connsiteX1" fmla="*/ 372433 w 6224954"/>
                <a:gd name="connsiteY1" fmla="*/ 9041 h 782230"/>
                <a:gd name="connsiteX2" fmla="*/ 5852521 w 6224954"/>
                <a:gd name="connsiteY2" fmla="*/ 9041 h 782230"/>
                <a:gd name="connsiteX3" fmla="*/ 6224954 w 6224954"/>
                <a:gd name="connsiteY3" fmla="*/ 381474 h 782230"/>
                <a:gd name="connsiteX4" fmla="*/ 6224953 w 6224954"/>
                <a:gd name="connsiteY4" fmla="*/ 381474 h 782230"/>
                <a:gd name="connsiteX5" fmla="*/ 5852520 w 6224954"/>
                <a:gd name="connsiteY5" fmla="*/ 753907 h 782230"/>
                <a:gd name="connsiteX6" fmla="*/ 4501661 w 6224954"/>
                <a:gd name="connsiteY6" fmla="*/ 746973 h 782230"/>
                <a:gd name="connsiteX7" fmla="*/ 266925 w 6224954"/>
                <a:gd name="connsiteY7" fmla="*/ 753906 h 782230"/>
                <a:gd name="connsiteX8" fmla="*/ 0 w 6224954"/>
                <a:gd name="connsiteY8" fmla="*/ 381473 h 782230"/>
                <a:gd name="connsiteX9" fmla="*/ 0 w 6224954"/>
                <a:gd name="connsiteY9" fmla="*/ 381474 h 782230"/>
                <a:gd name="connsiteX0" fmla="*/ 0 w 6224954"/>
                <a:gd name="connsiteY0" fmla="*/ 381474 h 782230"/>
                <a:gd name="connsiteX1" fmla="*/ 372433 w 6224954"/>
                <a:gd name="connsiteY1" fmla="*/ 9041 h 782230"/>
                <a:gd name="connsiteX2" fmla="*/ 5852521 w 6224954"/>
                <a:gd name="connsiteY2" fmla="*/ 9041 h 782230"/>
                <a:gd name="connsiteX3" fmla="*/ 6224954 w 6224954"/>
                <a:gd name="connsiteY3" fmla="*/ 381474 h 782230"/>
                <a:gd name="connsiteX4" fmla="*/ 6201507 w 6224954"/>
                <a:gd name="connsiteY4" fmla="*/ 369751 h 782230"/>
                <a:gd name="connsiteX5" fmla="*/ 5852520 w 6224954"/>
                <a:gd name="connsiteY5" fmla="*/ 753907 h 782230"/>
                <a:gd name="connsiteX6" fmla="*/ 4501661 w 6224954"/>
                <a:gd name="connsiteY6" fmla="*/ 746973 h 782230"/>
                <a:gd name="connsiteX7" fmla="*/ 266925 w 6224954"/>
                <a:gd name="connsiteY7" fmla="*/ 753906 h 782230"/>
                <a:gd name="connsiteX8" fmla="*/ 0 w 6224954"/>
                <a:gd name="connsiteY8" fmla="*/ 381473 h 782230"/>
                <a:gd name="connsiteX9" fmla="*/ 0 w 6224954"/>
                <a:gd name="connsiteY9" fmla="*/ 381474 h 782230"/>
                <a:gd name="connsiteX0" fmla="*/ 0 w 6224954"/>
                <a:gd name="connsiteY0" fmla="*/ 381474 h 782230"/>
                <a:gd name="connsiteX1" fmla="*/ 372433 w 6224954"/>
                <a:gd name="connsiteY1" fmla="*/ 9041 h 782230"/>
                <a:gd name="connsiteX2" fmla="*/ 5852521 w 6224954"/>
                <a:gd name="connsiteY2" fmla="*/ 9041 h 782230"/>
                <a:gd name="connsiteX3" fmla="*/ 6224954 w 6224954"/>
                <a:gd name="connsiteY3" fmla="*/ 381474 h 782230"/>
                <a:gd name="connsiteX4" fmla="*/ 6107723 w 6224954"/>
                <a:gd name="connsiteY4" fmla="*/ 522151 h 782230"/>
                <a:gd name="connsiteX5" fmla="*/ 5852520 w 6224954"/>
                <a:gd name="connsiteY5" fmla="*/ 753907 h 782230"/>
                <a:gd name="connsiteX6" fmla="*/ 4501661 w 6224954"/>
                <a:gd name="connsiteY6" fmla="*/ 746973 h 782230"/>
                <a:gd name="connsiteX7" fmla="*/ 266925 w 6224954"/>
                <a:gd name="connsiteY7" fmla="*/ 753906 h 782230"/>
                <a:gd name="connsiteX8" fmla="*/ 0 w 6224954"/>
                <a:gd name="connsiteY8" fmla="*/ 381473 h 782230"/>
                <a:gd name="connsiteX9" fmla="*/ 0 w 6224954"/>
                <a:gd name="connsiteY9" fmla="*/ 381474 h 782230"/>
                <a:gd name="connsiteX0" fmla="*/ 0 w 6224954"/>
                <a:gd name="connsiteY0" fmla="*/ 381474 h 782230"/>
                <a:gd name="connsiteX1" fmla="*/ 372433 w 6224954"/>
                <a:gd name="connsiteY1" fmla="*/ 9041 h 782230"/>
                <a:gd name="connsiteX2" fmla="*/ 5852521 w 6224954"/>
                <a:gd name="connsiteY2" fmla="*/ 9041 h 782230"/>
                <a:gd name="connsiteX3" fmla="*/ 6224954 w 6224954"/>
                <a:gd name="connsiteY3" fmla="*/ 381474 h 782230"/>
                <a:gd name="connsiteX4" fmla="*/ 5852520 w 6224954"/>
                <a:gd name="connsiteY4" fmla="*/ 753907 h 782230"/>
                <a:gd name="connsiteX5" fmla="*/ 4501661 w 6224954"/>
                <a:gd name="connsiteY5" fmla="*/ 746973 h 782230"/>
                <a:gd name="connsiteX6" fmla="*/ 266925 w 6224954"/>
                <a:gd name="connsiteY6" fmla="*/ 753906 h 782230"/>
                <a:gd name="connsiteX7" fmla="*/ 0 w 6224954"/>
                <a:gd name="connsiteY7" fmla="*/ 381473 h 782230"/>
                <a:gd name="connsiteX8" fmla="*/ 0 w 6224954"/>
                <a:gd name="connsiteY8" fmla="*/ 381474 h 782230"/>
                <a:gd name="connsiteX0" fmla="*/ 0 w 6224954"/>
                <a:gd name="connsiteY0" fmla="*/ 381474 h 782230"/>
                <a:gd name="connsiteX1" fmla="*/ 372433 w 6224954"/>
                <a:gd name="connsiteY1" fmla="*/ 9041 h 782230"/>
                <a:gd name="connsiteX2" fmla="*/ 5852521 w 6224954"/>
                <a:gd name="connsiteY2" fmla="*/ 9041 h 782230"/>
                <a:gd name="connsiteX3" fmla="*/ 6224954 w 6224954"/>
                <a:gd name="connsiteY3" fmla="*/ 381474 h 782230"/>
                <a:gd name="connsiteX4" fmla="*/ 5852520 w 6224954"/>
                <a:gd name="connsiteY4" fmla="*/ 753907 h 782230"/>
                <a:gd name="connsiteX5" fmla="*/ 4501661 w 6224954"/>
                <a:gd name="connsiteY5" fmla="*/ 746973 h 782230"/>
                <a:gd name="connsiteX6" fmla="*/ 266925 w 6224954"/>
                <a:gd name="connsiteY6" fmla="*/ 753906 h 782230"/>
                <a:gd name="connsiteX7" fmla="*/ 0 w 6224954"/>
                <a:gd name="connsiteY7" fmla="*/ 381473 h 782230"/>
                <a:gd name="connsiteX8" fmla="*/ 0 w 6224954"/>
                <a:gd name="connsiteY8" fmla="*/ 381474 h 782230"/>
                <a:gd name="connsiteX0" fmla="*/ 0 w 6166338"/>
                <a:gd name="connsiteY0" fmla="*/ 381474 h 782230"/>
                <a:gd name="connsiteX1" fmla="*/ 372433 w 6166338"/>
                <a:gd name="connsiteY1" fmla="*/ 9041 h 782230"/>
                <a:gd name="connsiteX2" fmla="*/ 5852521 w 6166338"/>
                <a:gd name="connsiteY2" fmla="*/ 9041 h 782230"/>
                <a:gd name="connsiteX3" fmla="*/ 6166338 w 6166338"/>
                <a:gd name="connsiteY3" fmla="*/ 358028 h 782230"/>
                <a:gd name="connsiteX4" fmla="*/ 5852520 w 6166338"/>
                <a:gd name="connsiteY4" fmla="*/ 753907 h 782230"/>
                <a:gd name="connsiteX5" fmla="*/ 4501661 w 6166338"/>
                <a:gd name="connsiteY5" fmla="*/ 746973 h 782230"/>
                <a:gd name="connsiteX6" fmla="*/ 266925 w 6166338"/>
                <a:gd name="connsiteY6" fmla="*/ 753906 h 782230"/>
                <a:gd name="connsiteX7" fmla="*/ 0 w 6166338"/>
                <a:gd name="connsiteY7" fmla="*/ 381473 h 782230"/>
                <a:gd name="connsiteX8" fmla="*/ 0 w 6166338"/>
                <a:gd name="connsiteY8" fmla="*/ 381474 h 782230"/>
                <a:gd name="connsiteX0" fmla="*/ 0 w 6201144"/>
                <a:gd name="connsiteY0" fmla="*/ 381474 h 782230"/>
                <a:gd name="connsiteX1" fmla="*/ 372433 w 6201144"/>
                <a:gd name="connsiteY1" fmla="*/ 9041 h 782230"/>
                <a:gd name="connsiteX2" fmla="*/ 5852521 w 6201144"/>
                <a:gd name="connsiteY2" fmla="*/ 9041 h 782230"/>
                <a:gd name="connsiteX3" fmla="*/ 6166338 w 6201144"/>
                <a:gd name="connsiteY3" fmla="*/ 358028 h 782230"/>
                <a:gd name="connsiteX4" fmla="*/ 5852520 w 6201144"/>
                <a:gd name="connsiteY4" fmla="*/ 753907 h 782230"/>
                <a:gd name="connsiteX5" fmla="*/ 4501661 w 6201144"/>
                <a:gd name="connsiteY5" fmla="*/ 746973 h 782230"/>
                <a:gd name="connsiteX6" fmla="*/ 266925 w 6201144"/>
                <a:gd name="connsiteY6" fmla="*/ 753906 h 782230"/>
                <a:gd name="connsiteX7" fmla="*/ 0 w 6201144"/>
                <a:gd name="connsiteY7" fmla="*/ 381473 h 782230"/>
                <a:gd name="connsiteX8" fmla="*/ 0 w 6201144"/>
                <a:gd name="connsiteY8" fmla="*/ 381474 h 782230"/>
                <a:gd name="connsiteX0" fmla="*/ 0 w 6173435"/>
                <a:gd name="connsiteY0" fmla="*/ 381474 h 782230"/>
                <a:gd name="connsiteX1" fmla="*/ 372433 w 6173435"/>
                <a:gd name="connsiteY1" fmla="*/ 9041 h 782230"/>
                <a:gd name="connsiteX2" fmla="*/ 5852521 w 6173435"/>
                <a:gd name="connsiteY2" fmla="*/ 9041 h 782230"/>
                <a:gd name="connsiteX3" fmla="*/ 6166338 w 6173435"/>
                <a:gd name="connsiteY3" fmla="*/ 358028 h 782230"/>
                <a:gd name="connsiteX4" fmla="*/ 5852520 w 6173435"/>
                <a:gd name="connsiteY4" fmla="*/ 753907 h 782230"/>
                <a:gd name="connsiteX5" fmla="*/ 4501661 w 6173435"/>
                <a:gd name="connsiteY5" fmla="*/ 746973 h 782230"/>
                <a:gd name="connsiteX6" fmla="*/ 266925 w 6173435"/>
                <a:gd name="connsiteY6" fmla="*/ 753906 h 782230"/>
                <a:gd name="connsiteX7" fmla="*/ 0 w 6173435"/>
                <a:gd name="connsiteY7" fmla="*/ 381473 h 782230"/>
                <a:gd name="connsiteX8" fmla="*/ 0 w 6173435"/>
                <a:gd name="connsiteY8" fmla="*/ 381474 h 782230"/>
                <a:gd name="connsiteX0" fmla="*/ 0 w 6170509"/>
                <a:gd name="connsiteY0" fmla="*/ 381474 h 782230"/>
                <a:gd name="connsiteX1" fmla="*/ 372433 w 6170509"/>
                <a:gd name="connsiteY1" fmla="*/ 9041 h 782230"/>
                <a:gd name="connsiteX2" fmla="*/ 5852521 w 6170509"/>
                <a:gd name="connsiteY2" fmla="*/ 9041 h 782230"/>
                <a:gd name="connsiteX3" fmla="*/ 6166338 w 6170509"/>
                <a:gd name="connsiteY3" fmla="*/ 358028 h 782230"/>
                <a:gd name="connsiteX4" fmla="*/ 5852520 w 6170509"/>
                <a:gd name="connsiteY4" fmla="*/ 753907 h 782230"/>
                <a:gd name="connsiteX5" fmla="*/ 4501661 w 6170509"/>
                <a:gd name="connsiteY5" fmla="*/ 746973 h 782230"/>
                <a:gd name="connsiteX6" fmla="*/ 266925 w 6170509"/>
                <a:gd name="connsiteY6" fmla="*/ 753906 h 782230"/>
                <a:gd name="connsiteX7" fmla="*/ 0 w 6170509"/>
                <a:gd name="connsiteY7" fmla="*/ 381473 h 782230"/>
                <a:gd name="connsiteX8" fmla="*/ 0 w 6170509"/>
                <a:gd name="connsiteY8" fmla="*/ 381474 h 782230"/>
                <a:gd name="connsiteX0" fmla="*/ 0 w 6171933"/>
                <a:gd name="connsiteY0" fmla="*/ 381474 h 782230"/>
                <a:gd name="connsiteX1" fmla="*/ 372433 w 6171933"/>
                <a:gd name="connsiteY1" fmla="*/ 9041 h 782230"/>
                <a:gd name="connsiteX2" fmla="*/ 5852521 w 6171933"/>
                <a:gd name="connsiteY2" fmla="*/ 9041 h 782230"/>
                <a:gd name="connsiteX3" fmla="*/ 6166338 w 6171933"/>
                <a:gd name="connsiteY3" fmla="*/ 358028 h 782230"/>
                <a:gd name="connsiteX4" fmla="*/ 5852520 w 6171933"/>
                <a:gd name="connsiteY4" fmla="*/ 753907 h 782230"/>
                <a:gd name="connsiteX5" fmla="*/ 4501661 w 6171933"/>
                <a:gd name="connsiteY5" fmla="*/ 746973 h 782230"/>
                <a:gd name="connsiteX6" fmla="*/ 266925 w 6171933"/>
                <a:gd name="connsiteY6" fmla="*/ 753906 h 782230"/>
                <a:gd name="connsiteX7" fmla="*/ 0 w 6171933"/>
                <a:gd name="connsiteY7" fmla="*/ 381473 h 782230"/>
                <a:gd name="connsiteX8" fmla="*/ 0 w 6171933"/>
                <a:gd name="connsiteY8" fmla="*/ 381474 h 782230"/>
                <a:gd name="connsiteX0" fmla="*/ 0 w 6171933"/>
                <a:gd name="connsiteY0" fmla="*/ 381474 h 782230"/>
                <a:gd name="connsiteX1" fmla="*/ 372433 w 6171933"/>
                <a:gd name="connsiteY1" fmla="*/ 9041 h 782230"/>
                <a:gd name="connsiteX2" fmla="*/ 5852521 w 6171933"/>
                <a:gd name="connsiteY2" fmla="*/ 9041 h 782230"/>
                <a:gd name="connsiteX3" fmla="*/ 6166338 w 6171933"/>
                <a:gd name="connsiteY3" fmla="*/ 358028 h 782230"/>
                <a:gd name="connsiteX4" fmla="*/ 5852520 w 6171933"/>
                <a:gd name="connsiteY4" fmla="*/ 753907 h 782230"/>
                <a:gd name="connsiteX5" fmla="*/ 4501661 w 6171933"/>
                <a:gd name="connsiteY5" fmla="*/ 746973 h 782230"/>
                <a:gd name="connsiteX6" fmla="*/ 266925 w 6171933"/>
                <a:gd name="connsiteY6" fmla="*/ 753906 h 782230"/>
                <a:gd name="connsiteX7" fmla="*/ 0 w 6171933"/>
                <a:gd name="connsiteY7" fmla="*/ 381473 h 782230"/>
                <a:gd name="connsiteX8" fmla="*/ 0 w 6171933"/>
                <a:gd name="connsiteY8" fmla="*/ 381474 h 782230"/>
                <a:gd name="connsiteX0" fmla="*/ 0 w 6172424"/>
                <a:gd name="connsiteY0" fmla="*/ 381474 h 782230"/>
                <a:gd name="connsiteX1" fmla="*/ 372433 w 6172424"/>
                <a:gd name="connsiteY1" fmla="*/ 9041 h 782230"/>
                <a:gd name="connsiteX2" fmla="*/ 5852521 w 6172424"/>
                <a:gd name="connsiteY2" fmla="*/ 9041 h 782230"/>
                <a:gd name="connsiteX3" fmla="*/ 6166338 w 6172424"/>
                <a:gd name="connsiteY3" fmla="*/ 358028 h 782230"/>
                <a:gd name="connsiteX4" fmla="*/ 5852520 w 6172424"/>
                <a:gd name="connsiteY4" fmla="*/ 753907 h 782230"/>
                <a:gd name="connsiteX5" fmla="*/ 4501661 w 6172424"/>
                <a:gd name="connsiteY5" fmla="*/ 746973 h 782230"/>
                <a:gd name="connsiteX6" fmla="*/ 266925 w 6172424"/>
                <a:gd name="connsiteY6" fmla="*/ 753906 h 782230"/>
                <a:gd name="connsiteX7" fmla="*/ 0 w 6172424"/>
                <a:gd name="connsiteY7" fmla="*/ 381473 h 782230"/>
                <a:gd name="connsiteX8" fmla="*/ 0 w 6172424"/>
                <a:gd name="connsiteY8" fmla="*/ 381474 h 782230"/>
                <a:gd name="connsiteX0" fmla="*/ 0 w 6150440"/>
                <a:gd name="connsiteY0" fmla="*/ 381474 h 782230"/>
                <a:gd name="connsiteX1" fmla="*/ 372433 w 6150440"/>
                <a:gd name="connsiteY1" fmla="*/ 9041 h 782230"/>
                <a:gd name="connsiteX2" fmla="*/ 5852521 w 6150440"/>
                <a:gd name="connsiteY2" fmla="*/ 9041 h 782230"/>
                <a:gd name="connsiteX3" fmla="*/ 6143042 w 6150440"/>
                <a:gd name="connsiteY3" fmla="*/ 418770 h 782230"/>
                <a:gd name="connsiteX4" fmla="*/ 5852520 w 6150440"/>
                <a:gd name="connsiteY4" fmla="*/ 753907 h 782230"/>
                <a:gd name="connsiteX5" fmla="*/ 4501661 w 6150440"/>
                <a:gd name="connsiteY5" fmla="*/ 746973 h 782230"/>
                <a:gd name="connsiteX6" fmla="*/ 266925 w 6150440"/>
                <a:gd name="connsiteY6" fmla="*/ 753906 h 782230"/>
                <a:gd name="connsiteX7" fmla="*/ 0 w 6150440"/>
                <a:gd name="connsiteY7" fmla="*/ 381473 h 782230"/>
                <a:gd name="connsiteX8" fmla="*/ 0 w 6150440"/>
                <a:gd name="connsiteY8" fmla="*/ 381474 h 782230"/>
                <a:gd name="connsiteX0" fmla="*/ 0 w 6146769"/>
                <a:gd name="connsiteY0" fmla="*/ 381474 h 782230"/>
                <a:gd name="connsiteX1" fmla="*/ 372433 w 6146769"/>
                <a:gd name="connsiteY1" fmla="*/ 9041 h 782230"/>
                <a:gd name="connsiteX2" fmla="*/ 5852521 w 6146769"/>
                <a:gd name="connsiteY2" fmla="*/ 9041 h 782230"/>
                <a:gd name="connsiteX3" fmla="*/ 6143042 w 6146769"/>
                <a:gd name="connsiteY3" fmla="*/ 418770 h 782230"/>
                <a:gd name="connsiteX4" fmla="*/ 5852520 w 6146769"/>
                <a:gd name="connsiteY4" fmla="*/ 753907 h 782230"/>
                <a:gd name="connsiteX5" fmla="*/ 4501661 w 6146769"/>
                <a:gd name="connsiteY5" fmla="*/ 746973 h 782230"/>
                <a:gd name="connsiteX6" fmla="*/ 266925 w 6146769"/>
                <a:gd name="connsiteY6" fmla="*/ 753906 h 782230"/>
                <a:gd name="connsiteX7" fmla="*/ 0 w 6146769"/>
                <a:gd name="connsiteY7" fmla="*/ 381473 h 782230"/>
                <a:gd name="connsiteX8" fmla="*/ 0 w 6146769"/>
                <a:gd name="connsiteY8" fmla="*/ 381474 h 782230"/>
                <a:gd name="connsiteX0" fmla="*/ 0 w 6144359"/>
                <a:gd name="connsiteY0" fmla="*/ 381474 h 782230"/>
                <a:gd name="connsiteX1" fmla="*/ 372433 w 6144359"/>
                <a:gd name="connsiteY1" fmla="*/ 9041 h 782230"/>
                <a:gd name="connsiteX2" fmla="*/ 5852521 w 6144359"/>
                <a:gd name="connsiteY2" fmla="*/ 9041 h 782230"/>
                <a:gd name="connsiteX3" fmla="*/ 6143042 w 6144359"/>
                <a:gd name="connsiteY3" fmla="*/ 418770 h 782230"/>
                <a:gd name="connsiteX4" fmla="*/ 5852520 w 6144359"/>
                <a:gd name="connsiteY4" fmla="*/ 753907 h 782230"/>
                <a:gd name="connsiteX5" fmla="*/ 4501661 w 6144359"/>
                <a:gd name="connsiteY5" fmla="*/ 746973 h 782230"/>
                <a:gd name="connsiteX6" fmla="*/ 266925 w 6144359"/>
                <a:gd name="connsiteY6" fmla="*/ 753906 h 782230"/>
                <a:gd name="connsiteX7" fmla="*/ 0 w 6144359"/>
                <a:gd name="connsiteY7" fmla="*/ 381473 h 782230"/>
                <a:gd name="connsiteX8" fmla="*/ 0 w 6144359"/>
                <a:gd name="connsiteY8" fmla="*/ 381474 h 782230"/>
                <a:gd name="connsiteX0" fmla="*/ 0 w 6144288"/>
                <a:gd name="connsiteY0" fmla="*/ 381474 h 782230"/>
                <a:gd name="connsiteX1" fmla="*/ 372433 w 6144288"/>
                <a:gd name="connsiteY1" fmla="*/ 9041 h 782230"/>
                <a:gd name="connsiteX2" fmla="*/ 5852521 w 6144288"/>
                <a:gd name="connsiteY2" fmla="*/ 9041 h 782230"/>
                <a:gd name="connsiteX3" fmla="*/ 6143042 w 6144288"/>
                <a:gd name="connsiteY3" fmla="*/ 418770 h 782230"/>
                <a:gd name="connsiteX4" fmla="*/ 5852520 w 6144288"/>
                <a:gd name="connsiteY4" fmla="*/ 753907 h 782230"/>
                <a:gd name="connsiteX5" fmla="*/ 4501661 w 6144288"/>
                <a:gd name="connsiteY5" fmla="*/ 746973 h 782230"/>
                <a:gd name="connsiteX6" fmla="*/ 266925 w 6144288"/>
                <a:gd name="connsiteY6" fmla="*/ 753906 h 782230"/>
                <a:gd name="connsiteX7" fmla="*/ 0 w 6144288"/>
                <a:gd name="connsiteY7" fmla="*/ 381473 h 782230"/>
                <a:gd name="connsiteX8" fmla="*/ 0 w 6144288"/>
                <a:gd name="connsiteY8" fmla="*/ 381474 h 782230"/>
                <a:gd name="connsiteX0" fmla="*/ 0 w 6144269"/>
                <a:gd name="connsiteY0" fmla="*/ 381474 h 782230"/>
                <a:gd name="connsiteX1" fmla="*/ 372433 w 6144269"/>
                <a:gd name="connsiteY1" fmla="*/ 9041 h 782230"/>
                <a:gd name="connsiteX2" fmla="*/ 5852521 w 6144269"/>
                <a:gd name="connsiteY2" fmla="*/ 9041 h 782230"/>
                <a:gd name="connsiteX3" fmla="*/ 6143042 w 6144269"/>
                <a:gd name="connsiteY3" fmla="*/ 418770 h 782230"/>
                <a:gd name="connsiteX4" fmla="*/ 5852520 w 6144269"/>
                <a:gd name="connsiteY4" fmla="*/ 753907 h 782230"/>
                <a:gd name="connsiteX5" fmla="*/ 4501661 w 6144269"/>
                <a:gd name="connsiteY5" fmla="*/ 746973 h 782230"/>
                <a:gd name="connsiteX6" fmla="*/ 266925 w 6144269"/>
                <a:gd name="connsiteY6" fmla="*/ 753906 h 782230"/>
                <a:gd name="connsiteX7" fmla="*/ 0 w 6144269"/>
                <a:gd name="connsiteY7" fmla="*/ 381473 h 782230"/>
                <a:gd name="connsiteX8" fmla="*/ 0 w 6144269"/>
                <a:gd name="connsiteY8" fmla="*/ 381474 h 782230"/>
                <a:gd name="connsiteX0" fmla="*/ 0 w 6144414"/>
                <a:gd name="connsiteY0" fmla="*/ 381474 h 782230"/>
                <a:gd name="connsiteX1" fmla="*/ 372433 w 6144414"/>
                <a:gd name="connsiteY1" fmla="*/ 9041 h 782230"/>
                <a:gd name="connsiteX2" fmla="*/ 5852521 w 6144414"/>
                <a:gd name="connsiteY2" fmla="*/ 9041 h 782230"/>
                <a:gd name="connsiteX3" fmla="*/ 6143042 w 6144414"/>
                <a:gd name="connsiteY3" fmla="*/ 418770 h 782230"/>
                <a:gd name="connsiteX4" fmla="*/ 5852520 w 6144414"/>
                <a:gd name="connsiteY4" fmla="*/ 753907 h 782230"/>
                <a:gd name="connsiteX5" fmla="*/ 4501661 w 6144414"/>
                <a:gd name="connsiteY5" fmla="*/ 746973 h 782230"/>
                <a:gd name="connsiteX6" fmla="*/ 266925 w 6144414"/>
                <a:gd name="connsiteY6" fmla="*/ 753906 h 782230"/>
                <a:gd name="connsiteX7" fmla="*/ 0 w 6144414"/>
                <a:gd name="connsiteY7" fmla="*/ 381473 h 782230"/>
                <a:gd name="connsiteX8" fmla="*/ 0 w 6144414"/>
                <a:gd name="connsiteY8" fmla="*/ 381474 h 782230"/>
                <a:gd name="connsiteX0" fmla="*/ 0 w 6148663"/>
                <a:gd name="connsiteY0" fmla="*/ 381474 h 782230"/>
                <a:gd name="connsiteX1" fmla="*/ 372433 w 6148663"/>
                <a:gd name="connsiteY1" fmla="*/ 9041 h 782230"/>
                <a:gd name="connsiteX2" fmla="*/ 5852521 w 6148663"/>
                <a:gd name="connsiteY2" fmla="*/ 9041 h 782230"/>
                <a:gd name="connsiteX3" fmla="*/ 6143042 w 6148663"/>
                <a:gd name="connsiteY3" fmla="*/ 418770 h 782230"/>
                <a:gd name="connsiteX4" fmla="*/ 5852520 w 6148663"/>
                <a:gd name="connsiteY4" fmla="*/ 753907 h 782230"/>
                <a:gd name="connsiteX5" fmla="*/ 4501661 w 6148663"/>
                <a:gd name="connsiteY5" fmla="*/ 746973 h 782230"/>
                <a:gd name="connsiteX6" fmla="*/ 266925 w 6148663"/>
                <a:gd name="connsiteY6" fmla="*/ 753906 h 782230"/>
                <a:gd name="connsiteX7" fmla="*/ 0 w 6148663"/>
                <a:gd name="connsiteY7" fmla="*/ 381473 h 782230"/>
                <a:gd name="connsiteX8" fmla="*/ 0 w 6148663"/>
                <a:gd name="connsiteY8" fmla="*/ 381474 h 782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48663" h="782230">
                  <a:moveTo>
                    <a:pt x="0" y="381474"/>
                  </a:moveTo>
                  <a:cubicBezTo>
                    <a:pt x="0" y="175785"/>
                    <a:pt x="84682" y="9041"/>
                    <a:pt x="372433" y="9041"/>
                  </a:cubicBezTo>
                  <a:cubicBezTo>
                    <a:pt x="2128791" y="55933"/>
                    <a:pt x="4107886" y="-26128"/>
                    <a:pt x="5852521" y="9041"/>
                  </a:cubicBezTo>
                  <a:cubicBezTo>
                    <a:pt x="6149534" y="-2227"/>
                    <a:pt x="6161754" y="236860"/>
                    <a:pt x="6143042" y="418770"/>
                  </a:cubicBezTo>
                  <a:cubicBezTo>
                    <a:pt x="6124330" y="600680"/>
                    <a:pt x="6140788" y="735271"/>
                    <a:pt x="5852520" y="753907"/>
                  </a:cubicBezTo>
                  <a:cubicBezTo>
                    <a:pt x="5394418" y="747688"/>
                    <a:pt x="4865979" y="729746"/>
                    <a:pt x="4501661" y="746973"/>
                  </a:cubicBezTo>
                  <a:cubicBezTo>
                    <a:pt x="4137343" y="764200"/>
                    <a:pt x="1013294" y="812869"/>
                    <a:pt x="266925" y="753906"/>
                  </a:cubicBezTo>
                  <a:cubicBezTo>
                    <a:pt x="61236" y="753906"/>
                    <a:pt x="0" y="587162"/>
                    <a:pt x="0" y="381473"/>
                  </a:cubicBezTo>
                  <a:lnTo>
                    <a:pt x="0" y="381474"/>
                  </a:lnTo>
                  <a:close/>
                </a:path>
              </a:pathLst>
            </a:custGeom>
            <a:solidFill>
              <a:schemeClr val="tx1">
                <a:lumMod val="95000"/>
                <a:lumOff val="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2"/>
            <p:cNvSpPr/>
            <p:nvPr/>
          </p:nvSpPr>
          <p:spPr>
            <a:xfrm>
              <a:off x="3533159" y="1389576"/>
              <a:ext cx="5070570" cy="754845"/>
            </a:xfrm>
            <a:custGeom>
              <a:avLst/>
              <a:gdLst>
                <a:gd name="connsiteX0" fmla="*/ 0 w 6224953"/>
                <a:gd name="connsiteY0" fmla="*/ 372433 h 744865"/>
                <a:gd name="connsiteX1" fmla="*/ 372433 w 6224953"/>
                <a:gd name="connsiteY1" fmla="*/ 0 h 744865"/>
                <a:gd name="connsiteX2" fmla="*/ 5852521 w 6224953"/>
                <a:gd name="connsiteY2" fmla="*/ 0 h 744865"/>
                <a:gd name="connsiteX3" fmla="*/ 6224954 w 6224953"/>
                <a:gd name="connsiteY3" fmla="*/ 372433 h 744865"/>
                <a:gd name="connsiteX4" fmla="*/ 6224953 w 6224953"/>
                <a:gd name="connsiteY4" fmla="*/ 372433 h 744865"/>
                <a:gd name="connsiteX5" fmla="*/ 5852520 w 6224953"/>
                <a:gd name="connsiteY5" fmla="*/ 744866 h 744865"/>
                <a:gd name="connsiteX6" fmla="*/ 372433 w 6224953"/>
                <a:gd name="connsiteY6" fmla="*/ 744865 h 744865"/>
                <a:gd name="connsiteX7" fmla="*/ 0 w 6224953"/>
                <a:gd name="connsiteY7" fmla="*/ 372432 h 744865"/>
                <a:gd name="connsiteX8" fmla="*/ 0 w 6224953"/>
                <a:gd name="connsiteY8" fmla="*/ 372433 h 744865"/>
                <a:gd name="connsiteX0" fmla="*/ 0 w 6224954"/>
                <a:gd name="connsiteY0" fmla="*/ 372433 h 744866"/>
                <a:gd name="connsiteX1" fmla="*/ 372433 w 6224954"/>
                <a:gd name="connsiteY1" fmla="*/ 0 h 744866"/>
                <a:gd name="connsiteX2" fmla="*/ 5852521 w 6224954"/>
                <a:gd name="connsiteY2" fmla="*/ 0 h 744866"/>
                <a:gd name="connsiteX3" fmla="*/ 6224954 w 6224954"/>
                <a:gd name="connsiteY3" fmla="*/ 372433 h 744866"/>
                <a:gd name="connsiteX4" fmla="*/ 6224953 w 6224954"/>
                <a:gd name="connsiteY4" fmla="*/ 372433 h 744866"/>
                <a:gd name="connsiteX5" fmla="*/ 5852520 w 6224954"/>
                <a:gd name="connsiteY5" fmla="*/ 744866 h 744866"/>
                <a:gd name="connsiteX6" fmla="*/ 372433 w 6224954"/>
                <a:gd name="connsiteY6" fmla="*/ 744865 h 744866"/>
                <a:gd name="connsiteX7" fmla="*/ 0 w 6224954"/>
                <a:gd name="connsiteY7" fmla="*/ 372432 h 744866"/>
                <a:gd name="connsiteX8" fmla="*/ 0 w 6224954"/>
                <a:gd name="connsiteY8" fmla="*/ 372433 h 744866"/>
                <a:gd name="connsiteX0" fmla="*/ 0 w 6224954"/>
                <a:gd name="connsiteY0" fmla="*/ 381474 h 753907"/>
                <a:gd name="connsiteX1" fmla="*/ 372433 w 6224954"/>
                <a:gd name="connsiteY1" fmla="*/ 9041 h 753907"/>
                <a:gd name="connsiteX2" fmla="*/ 5852521 w 6224954"/>
                <a:gd name="connsiteY2" fmla="*/ 9041 h 753907"/>
                <a:gd name="connsiteX3" fmla="*/ 6224954 w 6224954"/>
                <a:gd name="connsiteY3" fmla="*/ 381474 h 753907"/>
                <a:gd name="connsiteX4" fmla="*/ 6224953 w 6224954"/>
                <a:gd name="connsiteY4" fmla="*/ 381474 h 753907"/>
                <a:gd name="connsiteX5" fmla="*/ 5852520 w 6224954"/>
                <a:gd name="connsiteY5" fmla="*/ 753907 h 753907"/>
                <a:gd name="connsiteX6" fmla="*/ 372433 w 6224954"/>
                <a:gd name="connsiteY6" fmla="*/ 753906 h 753907"/>
                <a:gd name="connsiteX7" fmla="*/ 0 w 6224954"/>
                <a:gd name="connsiteY7" fmla="*/ 381473 h 753907"/>
                <a:gd name="connsiteX8" fmla="*/ 0 w 6224954"/>
                <a:gd name="connsiteY8" fmla="*/ 381474 h 753907"/>
                <a:gd name="connsiteX0" fmla="*/ 0 w 6224954"/>
                <a:gd name="connsiteY0" fmla="*/ 381474 h 753907"/>
                <a:gd name="connsiteX1" fmla="*/ 372433 w 6224954"/>
                <a:gd name="connsiteY1" fmla="*/ 9041 h 753907"/>
                <a:gd name="connsiteX2" fmla="*/ 5852521 w 6224954"/>
                <a:gd name="connsiteY2" fmla="*/ 9041 h 753907"/>
                <a:gd name="connsiteX3" fmla="*/ 6224954 w 6224954"/>
                <a:gd name="connsiteY3" fmla="*/ 381474 h 753907"/>
                <a:gd name="connsiteX4" fmla="*/ 6224953 w 6224954"/>
                <a:gd name="connsiteY4" fmla="*/ 381474 h 753907"/>
                <a:gd name="connsiteX5" fmla="*/ 5852520 w 6224954"/>
                <a:gd name="connsiteY5" fmla="*/ 753907 h 753907"/>
                <a:gd name="connsiteX6" fmla="*/ 266925 w 6224954"/>
                <a:gd name="connsiteY6" fmla="*/ 753906 h 753907"/>
                <a:gd name="connsiteX7" fmla="*/ 0 w 6224954"/>
                <a:gd name="connsiteY7" fmla="*/ 381473 h 753907"/>
                <a:gd name="connsiteX8" fmla="*/ 0 w 6224954"/>
                <a:gd name="connsiteY8" fmla="*/ 381474 h 753907"/>
                <a:gd name="connsiteX0" fmla="*/ 0 w 6224954"/>
                <a:gd name="connsiteY0" fmla="*/ 381474 h 753907"/>
                <a:gd name="connsiteX1" fmla="*/ 372433 w 6224954"/>
                <a:gd name="connsiteY1" fmla="*/ 9041 h 753907"/>
                <a:gd name="connsiteX2" fmla="*/ 5852521 w 6224954"/>
                <a:gd name="connsiteY2" fmla="*/ 9041 h 753907"/>
                <a:gd name="connsiteX3" fmla="*/ 6224954 w 6224954"/>
                <a:gd name="connsiteY3" fmla="*/ 381474 h 753907"/>
                <a:gd name="connsiteX4" fmla="*/ 6224953 w 6224954"/>
                <a:gd name="connsiteY4" fmla="*/ 381474 h 753907"/>
                <a:gd name="connsiteX5" fmla="*/ 5852520 w 6224954"/>
                <a:gd name="connsiteY5" fmla="*/ 753907 h 753907"/>
                <a:gd name="connsiteX6" fmla="*/ 266925 w 6224954"/>
                <a:gd name="connsiteY6" fmla="*/ 753906 h 753907"/>
                <a:gd name="connsiteX7" fmla="*/ 0 w 6224954"/>
                <a:gd name="connsiteY7" fmla="*/ 381473 h 753907"/>
                <a:gd name="connsiteX8" fmla="*/ 0 w 6224954"/>
                <a:gd name="connsiteY8" fmla="*/ 381474 h 753907"/>
                <a:gd name="connsiteX0" fmla="*/ 0 w 6224954"/>
                <a:gd name="connsiteY0" fmla="*/ 381474 h 753907"/>
                <a:gd name="connsiteX1" fmla="*/ 372433 w 6224954"/>
                <a:gd name="connsiteY1" fmla="*/ 9041 h 753907"/>
                <a:gd name="connsiteX2" fmla="*/ 5852521 w 6224954"/>
                <a:gd name="connsiteY2" fmla="*/ 9041 h 753907"/>
                <a:gd name="connsiteX3" fmla="*/ 6224954 w 6224954"/>
                <a:gd name="connsiteY3" fmla="*/ 381474 h 753907"/>
                <a:gd name="connsiteX4" fmla="*/ 6224953 w 6224954"/>
                <a:gd name="connsiteY4" fmla="*/ 381474 h 753907"/>
                <a:gd name="connsiteX5" fmla="*/ 5852520 w 6224954"/>
                <a:gd name="connsiteY5" fmla="*/ 753907 h 753907"/>
                <a:gd name="connsiteX6" fmla="*/ 266925 w 6224954"/>
                <a:gd name="connsiteY6" fmla="*/ 753906 h 753907"/>
                <a:gd name="connsiteX7" fmla="*/ 0 w 6224954"/>
                <a:gd name="connsiteY7" fmla="*/ 381473 h 753907"/>
                <a:gd name="connsiteX8" fmla="*/ 0 w 6224954"/>
                <a:gd name="connsiteY8" fmla="*/ 381474 h 753907"/>
                <a:gd name="connsiteX0" fmla="*/ 0 w 6224954"/>
                <a:gd name="connsiteY0" fmla="*/ 381474 h 758696"/>
                <a:gd name="connsiteX1" fmla="*/ 372433 w 6224954"/>
                <a:gd name="connsiteY1" fmla="*/ 9041 h 758696"/>
                <a:gd name="connsiteX2" fmla="*/ 5852521 w 6224954"/>
                <a:gd name="connsiteY2" fmla="*/ 9041 h 758696"/>
                <a:gd name="connsiteX3" fmla="*/ 6224954 w 6224954"/>
                <a:gd name="connsiteY3" fmla="*/ 381474 h 758696"/>
                <a:gd name="connsiteX4" fmla="*/ 6224953 w 6224954"/>
                <a:gd name="connsiteY4" fmla="*/ 381474 h 758696"/>
                <a:gd name="connsiteX5" fmla="*/ 5852520 w 6224954"/>
                <a:gd name="connsiteY5" fmla="*/ 753907 h 758696"/>
                <a:gd name="connsiteX6" fmla="*/ 4466492 w 6224954"/>
                <a:gd name="connsiteY6" fmla="*/ 758696 h 758696"/>
                <a:gd name="connsiteX7" fmla="*/ 266925 w 6224954"/>
                <a:gd name="connsiteY7" fmla="*/ 753906 h 758696"/>
                <a:gd name="connsiteX8" fmla="*/ 0 w 6224954"/>
                <a:gd name="connsiteY8" fmla="*/ 381473 h 758696"/>
                <a:gd name="connsiteX9" fmla="*/ 0 w 6224954"/>
                <a:gd name="connsiteY9" fmla="*/ 381474 h 758696"/>
                <a:gd name="connsiteX0" fmla="*/ 0 w 6224954"/>
                <a:gd name="connsiteY0" fmla="*/ 381474 h 753907"/>
                <a:gd name="connsiteX1" fmla="*/ 372433 w 6224954"/>
                <a:gd name="connsiteY1" fmla="*/ 9041 h 753907"/>
                <a:gd name="connsiteX2" fmla="*/ 5852521 w 6224954"/>
                <a:gd name="connsiteY2" fmla="*/ 9041 h 753907"/>
                <a:gd name="connsiteX3" fmla="*/ 6224954 w 6224954"/>
                <a:gd name="connsiteY3" fmla="*/ 381474 h 753907"/>
                <a:gd name="connsiteX4" fmla="*/ 6224953 w 6224954"/>
                <a:gd name="connsiteY4" fmla="*/ 381474 h 753907"/>
                <a:gd name="connsiteX5" fmla="*/ 5852520 w 6224954"/>
                <a:gd name="connsiteY5" fmla="*/ 753907 h 753907"/>
                <a:gd name="connsiteX6" fmla="*/ 4478215 w 6224954"/>
                <a:gd name="connsiteY6" fmla="*/ 735250 h 753907"/>
                <a:gd name="connsiteX7" fmla="*/ 266925 w 6224954"/>
                <a:gd name="connsiteY7" fmla="*/ 753906 h 753907"/>
                <a:gd name="connsiteX8" fmla="*/ 0 w 6224954"/>
                <a:gd name="connsiteY8" fmla="*/ 381473 h 753907"/>
                <a:gd name="connsiteX9" fmla="*/ 0 w 6224954"/>
                <a:gd name="connsiteY9" fmla="*/ 381474 h 753907"/>
                <a:gd name="connsiteX0" fmla="*/ 0 w 6224954"/>
                <a:gd name="connsiteY0" fmla="*/ 381474 h 762976"/>
                <a:gd name="connsiteX1" fmla="*/ 372433 w 6224954"/>
                <a:gd name="connsiteY1" fmla="*/ 9041 h 762976"/>
                <a:gd name="connsiteX2" fmla="*/ 5852521 w 6224954"/>
                <a:gd name="connsiteY2" fmla="*/ 9041 h 762976"/>
                <a:gd name="connsiteX3" fmla="*/ 6224954 w 6224954"/>
                <a:gd name="connsiteY3" fmla="*/ 381474 h 762976"/>
                <a:gd name="connsiteX4" fmla="*/ 6224953 w 6224954"/>
                <a:gd name="connsiteY4" fmla="*/ 381474 h 762976"/>
                <a:gd name="connsiteX5" fmla="*/ 5852520 w 6224954"/>
                <a:gd name="connsiteY5" fmla="*/ 753907 h 762976"/>
                <a:gd name="connsiteX6" fmla="*/ 4478215 w 6224954"/>
                <a:gd name="connsiteY6" fmla="*/ 735250 h 762976"/>
                <a:gd name="connsiteX7" fmla="*/ 266925 w 6224954"/>
                <a:gd name="connsiteY7" fmla="*/ 753906 h 762976"/>
                <a:gd name="connsiteX8" fmla="*/ 0 w 6224954"/>
                <a:gd name="connsiteY8" fmla="*/ 381473 h 762976"/>
                <a:gd name="connsiteX9" fmla="*/ 0 w 6224954"/>
                <a:gd name="connsiteY9" fmla="*/ 381474 h 762976"/>
                <a:gd name="connsiteX0" fmla="*/ 0 w 6224954"/>
                <a:gd name="connsiteY0" fmla="*/ 381474 h 775031"/>
                <a:gd name="connsiteX1" fmla="*/ 372433 w 6224954"/>
                <a:gd name="connsiteY1" fmla="*/ 9041 h 775031"/>
                <a:gd name="connsiteX2" fmla="*/ 5852521 w 6224954"/>
                <a:gd name="connsiteY2" fmla="*/ 9041 h 775031"/>
                <a:gd name="connsiteX3" fmla="*/ 6224954 w 6224954"/>
                <a:gd name="connsiteY3" fmla="*/ 381474 h 775031"/>
                <a:gd name="connsiteX4" fmla="*/ 6224953 w 6224954"/>
                <a:gd name="connsiteY4" fmla="*/ 381474 h 775031"/>
                <a:gd name="connsiteX5" fmla="*/ 5852520 w 6224954"/>
                <a:gd name="connsiteY5" fmla="*/ 753907 h 775031"/>
                <a:gd name="connsiteX6" fmla="*/ 4478215 w 6224954"/>
                <a:gd name="connsiteY6" fmla="*/ 735250 h 775031"/>
                <a:gd name="connsiteX7" fmla="*/ 266925 w 6224954"/>
                <a:gd name="connsiteY7" fmla="*/ 753906 h 775031"/>
                <a:gd name="connsiteX8" fmla="*/ 0 w 6224954"/>
                <a:gd name="connsiteY8" fmla="*/ 381473 h 775031"/>
                <a:gd name="connsiteX9" fmla="*/ 0 w 6224954"/>
                <a:gd name="connsiteY9" fmla="*/ 381474 h 775031"/>
                <a:gd name="connsiteX0" fmla="*/ 0 w 6224954"/>
                <a:gd name="connsiteY0" fmla="*/ 381474 h 779176"/>
                <a:gd name="connsiteX1" fmla="*/ 372433 w 6224954"/>
                <a:gd name="connsiteY1" fmla="*/ 9041 h 779176"/>
                <a:gd name="connsiteX2" fmla="*/ 5852521 w 6224954"/>
                <a:gd name="connsiteY2" fmla="*/ 9041 h 779176"/>
                <a:gd name="connsiteX3" fmla="*/ 6224954 w 6224954"/>
                <a:gd name="connsiteY3" fmla="*/ 381474 h 779176"/>
                <a:gd name="connsiteX4" fmla="*/ 6224953 w 6224954"/>
                <a:gd name="connsiteY4" fmla="*/ 381474 h 779176"/>
                <a:gd name="connsiteX5" fmla="*/ 5852520 w 6224954"/>
                <a:gd name="connsiteY5" fmla="*/ 753907 h 779176"/>
                <a:gd name="connsiteX6" fmla="*/ 4478215 w 6224954"/>
                <a:gd name="connsiteY6" fmla="*/ 735250 h 779176"/>
                <a:gd name="connsiteX7" fmla="*/ 266925 w 6224954"/>
                <a:gd name="connsiteY7" fmla="*/ 753906 h 779176"/>
                <a:gd name="connsiteX8" fmla="*/ 0 w 6224954"/>
                <a:gd name="connsiteY8" fmla="*/ 381473 h 779176"/>
                <a:gd name="connsiteX9" fmla="*/ 0 w 6224954"/>
                <a:gd name="connsiteY9" fmla="*/ 381474 h 779176"/>
                <a:gd name="connsiteX0" fmla="*/ 0 w 6224954"/>
                <a:gd name="connsiteY0" fmla="*/ 381474 h 782230"/>
                <a:gd name="connsiteX1" fmla="*/ 372433 w 6224954"/>
                <a:gd name="connsiteY1" fmla="*/ 9041 h 782230"/>
                <a:gd name="connsiteX2" fmla="*/ 5852521 w 6224954"/>
                <a:gd name="connsiteY2" fmla="*/ 9041 h 782230"/>
                <a:gd name="connsiteX3" fmla="*/ 6224954 w 6224954"/>
                <a:gd name="connsiteY3" fmla="*/ 381474 h 782230"/>
                <a:gd name="connsiteX4" fmla="*/ 6224953 w 6224954"/>
                <a:gd name="connsiteY4" fmla="*/ 381474 h 782230"/>
                <a:gd name="connsiteX5" fmla="*/ 5852520 w 6224954"/>
                <a:gd name="connsiteY5" fmla="*/ 753907 h 782230"/>
                <a:gd name="connsiteX6" fmla="*/ 4501661 w 6224954"/>
                <a:gd name="connsiteY6" fmla="*/ 746973 h 782230"/>
                <a:gd name="connsiteX7" fmla="*/ 266925 w 6224954"/>
                <a:gd name="connsiteY7" fmla="*/ 753906 h 782230"/>
                <a:gd name="connsiteX8" fmla="*/ 0 w 6224954"/>
                <a:gd name="connsiteY8" fmla="*/ 381473 h 782230"/>
                <a:gd name="connsiteX9" fmla="*/ 0 w 6224954"/>
                <a:gd name="connsiteY9" fmla="*/ 381474 h 782230"/>
                <a:gd name="connsiteX0" fmla="*/ 0 w 6224954"/>
                <a:gd name="connsiteY0" fmla="*/ 381474 h 782230"/>
                <a:gd name="connsiteX1" fmla="*/ 372433 w 6224954"/>
                <a:gd name="connsiteY1" fmla="*/ 9041 h 782230"/>
                <a:gd name="connsiteX2" fmla="*/ 5852521 w 6224954"/>
                <a:gd name="connsiteY2" fmla="*/ 9041 h 782230"/>
                <a:gd name="connsiteX3" fmla="*/ 6224954 w 6224954"/>
                <a:gd name="connsiteY3" fmla="*/ 381474 h 782230"/>
                <a:gd name="connsiteX4" fmla="*/ 6224953 w 6224954"/>
                <a:gd name="connsiteY4" fmla="*/ 381474 h 782230"/>
                <a:gd name="connsiteX5" fmla="*/ 5852520 w 6224954"/>
                <a:gd name="connsiteY5" fmla="*/ 753907 h 782230"/>
                <a:gd name="connsiteX6" fmla="*/ 4501661 w 6224954"/>
                <a:gd name="connsiteY6" fmla="*/ 746973 h 782230"/>
                <a:gd name="connsiteX7" fmla="*/ 266925 w 6224954"/>
                <a:gd name="connsiteY7" fmla="*/ 753906 h 782230"/>
                <a:gd name="connsiteX8" fmla="*/ 0 w 6224954"/>
                <a:gd name="connsiteY8" fmla="*/ 381473 h 782230"/>
                <a:gd name="connsiteX9" fmla="*/ 0 w 6224954"/>
                <a:gd name="connsiteY9" fmla="*/ 381474 h 782230"/>
                <a:gd name="connsiteX0" fmla="*/ 0 w 6224954"/>
                <a:gd name="connsiteY0" fmla="*/ 381474 h 782230"/>
                <a:gd name="connsiteX1" fmla="*/ 372433 w 6224954"/>
                <a:gd name="connsiteY1" fmla="*/ 9041 h 782230"/>
                <a:gd name="connsiteX2" fmla="*/ 5852521 w 6224954"/>
                <a:gd name="connsiteY2" fmla="*/ 9041 h 782230"/>
                <a:gd name="connsiteX3" fmla="*/ 6224954 w 6224954"/>
                <a:gd name="connsiteY3" fmla="*/ 381474 h 782230"/>
                <a:gd name="connsiteX4" fmla="*/ 6201507 w 6224954"/>
                <a:gd name="connsiteY4" fmla="*/ 369751 h 782230"/>
                <a:gd name="connsiteX5" fmla="*/ 5852520 w 6224954"/>
                <a:gd name="connsiteY5" fmla="*/ 753907 h 782230"/>
                <a:gd name="connsiteX6" fmla="*/ 4501661 w 6224954"/>
                <a:gd name="connsiteY6" fmla="*/ 746973 h 782230"/>
                <a:gd name="connsiteX7" fmla="*/ 266925 w 6224954"/>
                <a:gd name="connsiteY7" fmla="*/ 753906 h 782230"/>
                <a:gd name="connsiteX8" fmla="*/ 0 w 6224954"/>
                <a:gd name="connsiteY8" fmla="*/ 381473 h 782230"/>
                <a:gd name="connsiteX9" fmla="*/ 0 w 6224954"/>
                <a:gd name="connsiteY9" fmla="*/ 381474 h 782230"/>
                <a:gd name="connsiteX0" fmla="*/ 0 w 6224954"/>
                <a:gd name="connsiteY0" fmla="*/ 381474 h 782230"/>
                <a:gd name="connsiteX1" fmla="*/ 372433 w 6224954"/>
                <a:gd name="connsiteY1" fmla="*/ 9041 h 782230"/>
                <a:gd name="connsiteX2" fmla="*/ 5852521 w 6224954"/>
                <a:gd name="connsiteY2" fmla="*/ 9041 h 782230"/>
                <a:gd name="connsiteX3" fmla="*/ 6224954 w 6224954"/>
                <a:gd name="connsiteY3" fmla="*/ 381474 h 782230"/>
                <a:gd name="connsiteX4" fmla="*/ 6107723 w 6224954"/>
                <a:gd name="connsiteY4" fmla="*/ 522151 h 782230"/>
                <a:gd name="connsiteX5" fmla="*/ 5852520 w 6224954"/>
                <a:gd name="connsiteY5" fmla="*/ 753907 h 782230"/>
                <a:gd name="connsiteX6" fmla="*/ 4501661 w 6224954"/>
                <a:gd name="connsiteY6" fmla="*/ 746973 h 782230"/>
                <a:gd name="connsiteX7" fmla="*/ 266925 w 6224954"/>
                <a:gd name="connsiteY7" fmla="*/ 753906 h 782230"/>
                <a:gd name="connsiteX8" fmla="*/ 0 w 6224954"/>
                <a:gd name="connsiteY8" fmla="*/ 381473 h 782230"/>
                <a:gd name="connsiteX9" fmla="*/ 0 w 6224954"/>
                <a:gd name="connsiteY9" fmla="*/ 381474 h 782230"/>
                <a:gd name="connsiteX0" fmla="*/ 0 w 6224954"/>
                <a:gd name="connsiteY0" fmla="*/ 381474 h 782230"/>
                <a:gd name="connsiteX1" fmla="*/ 372433 w 6224954"/>
                <a:gd name="connsiteY1" fmla="*/ 9041 h 782230"/>
                <a:gd name="connsiteX2" fmla="*/ 5852521 w 6224954"/>
                <a:gd name="connsiteY2" fmla="*/ 9041 h 782230"/>
                <a:gd name="connsiteX3" fmla="*/ 6224954 w 6224954"/>
                <a:gd name="connsiteY3" fmla="*/ 381474 h 782230"/>
                <a:gd name="connsiteX4" fmla="*/ 5852520 w 6224954"/>
                <a:gd name="connsiteY4" fmla="*/ 753907 h 782230"/>
                <a:gd name="connsiteX5" fmla="*/ 4501661 w 6224954"/>
                <a:gd name="connsiteY5" fmla="*/ 746973 h 782230"/>
                <a:gd name="connsiteX6" fmla="*/ 266925 w 6224954"/>
                <a:gd name="connsiteY6" fmla="*/ 753906 h 782230"/>
                <a:gd name="connsiteX7" fmla="*/ 0 w 6224954"/>
                <a:gd name="connsiteY7" fmla="*/ 381473 h 782230"/>
                <a:gd name="connsiteX8" fmla="*/ 0 w 6224954"/>
                <a:gd name="connsiteY8" fmla="*/ 381474 h 782230"/>
                <a:gd name="connsiteX0" fmla="*/ 0 w 6224954"/>
                <a:gd name="connsiteY0" fmla="*/ 381474 h 782230"/>
                <a:gd name="connsiteX1" fmla="*/ 372433 w 6224954"/>
                <a:gd name="connsiteY1" fmla="*/ 9041 h 782230"/>
                <a:gd name="connsiteX2" fmla="*/ 5852521 w 6224954"/>
                <a:gd name="connsiteY2" fmla="*/ 9041 h 782230"/>
                <a:gd name="connsiteX3" fmla="*/ 6224954 w 6224954"/>
                <a:gd name="connsiteY3" fmla="*/ 381474 h 782230"/>
                <a:gd name="connsiteX4" fmla="*/ 5852520 w 6224954"/>
                <a:gd name="connsiteY4" fmla="*/ 753907 h 782230"/>
                <a:gd name="connsiteX5" fmla="*/ 4501661 w 6224954"/>
                <a:gd name="connsiteY5" fmla="*/ 746973 h 782230"/>
                <a:gd name="connsiteX6" fmla="*/ 266925 w 6224954"/>
                <a:gd name="connsiteY6" fmla="*/ 753906 h 782230"/>
                <a:gd name="connsiteX7" fmla="*/ 0 w 6224954"/>
                <a:gd name="connsiteY7" fmla="*/ 381473 h 782230"/>
                <a:gd name="connsiteX8" fmla="*/ 0 w 6224954"/>
                <a:gd name="connsiteY8" fmla="*/ 381474 h 782230"/>
                <a:gd name="connsiteX0" fmla="*/ 0 w 6166338"/>
                <a:gd name="connsiteY0" fmla="*/ 381474 h 782230"/>
                <a:gd name="connsiteX1" fmla="*/ 372433 w 6166338"/>
                <a:gd name="connsiteY1" fmla="*/ 9041 h 782230"/>
                <a:gd name="connsiteX2" fmla="*/ 5852521 w 6166338"/>
                <a:gd name="connsiteY2" fmla="*/ 9041 h 782230"/>
                <a:gd name="connsiteX3" fmla="*/ 6166338 w 6166338"/>
                <a:gd name="connsiteY3" fmla="*/ 358028 h 782230"/>
                <a:gd name="connsiteX4" fmla="*/ 5852520 w 6166338"/>
                <a:gd name="connsiteY4" fmla="*/ 753907 h 782230"/>
                <a:gd name="connsiteX5" fmla="*/ 4501661 w 6166338"/>
                <a:gd name="connsiteY5" fmla="*/ 746973 h 782230"/>
                <a:gd name="connsiteX6" fmla="*/ 266925 w 6166338"/>
                <a:gd name="connsiteY6" fmla="*/ 753906 h 782230"/>
                <a:gd name="connsiteX7" fmla="*/ 0 w 6166338"/>
                <a:gd name="connsiteY7" fmla="*/ 381473 h 782230"/>
                <a:gd name="connsiteX8" fmla="*/ 0 w 6166338"/>
                <a:gd name="connsiteY8" fmla="*/ 381474 h 782230"/>
                <a:gd name="connsiteX0" fmla="*/ 0 w 6201144"/>
                <a:gd name="connsiteY0" fmla="*/ 381474 h 782230"/>
                <a:gd name="connsiteX1" fmla="*/ 372433 w 6201144"/>
                <a:gd name="connsiteY1" fmla="*/ 9041 h 782230"/>
                <a:gd name="connsiteX2" fmla="*/ 5852521 w 6201144"/>
                <a:gd name="connsiteY2" fmla="*/ 9041 h 782230"/>
                <a:gd name="connsiteX3" fmla="*/ 6166338 w 6201144"/>
                <a:gd name="connsiteY3" fmla="*/ 358028 h 782230"/>
                <a:gd name="connsiteX4" fmla="*/ 5852520 w 6201144"/>
                <a:gd name="connsiteY4" fmla="*/ 753907 h 782230"/>
                <a:gd name="connsiteX5" fmla="*/ 4501661 w 6201144"/>
                <a:gd name="connsiteY5" fmla="*/ 746973 h 782230"/>
                <a:gd name="connsiteX6" fmla="*/ 266925 w 6201144"/>
                <a:gd name="connsiteY6" fmla="*/ 753906 h 782230"/>
                <a:gd name="connsiteX7" fmla="*/ 0 w 6201144"/>
                <a:gd name="connsiteY7" fmla="*/ 381473 h 782230"/>
                <a:gd name="connsiteX8" fmla="*/ 0 w 6201144"/>
                <a:gd name="connsiteY8" fmla="*/ 381474 h 782230"/>
                <a:gd name="connsiteX0" fmla="*/ 0 w 6173435"/>
                <a:gd name="connsiteY0" fmla="*/ 381474 h 782230"/>
                <a:gd name="connsiteX1" fmla="*/ 372433 w 6173435"/>
                <a:gd name="connsiteY1" fmla="*/ 9041 h 782230"/>
                <a:gd name="connsiteX2" fmla="*/ 5852521 w 6173435"/>
                <a:gd name="connsiteY2" fmla="*/ 9041 h 782230"/>
                <a:gd name="connsiteX3" fmla="*/ 6166338 w 6173435"/>
                <a:gd name="connsiteY3" fmla="*/ 358028 h 782230"/>
                <a:gd name="connsiteX4" fmla="*/ 5852520 w 6173435"/>
                <a:gd name="connsiteY4" fmla="*/ 753907 h 782230"/>
                <a:gd name="connsiteX5" fmla="*/ 4501661 w 6173435"/>
                <a:gd name="connsiteY5" fmla="*/ 746973 h 782230"/>
                <a:gd name="connsiteX6" fmla="*/ 266925 w 6173435"/>
                <a:gd name="connsiteY6" fmla="*/ 753906 h 782230"/>
                <a:gd name="connsiteX7" fmla="*/ 0 w 6173435"/>
                <a:gd name="connsiteY7" fmla="*/ 381473 h 782230"/>
                <a:gd name="connsiteX8" fmla="*/ 0 w 6173435"/>
                <a:gd name="connsiteY8" fmla="*/ 381474 h 782230"/>
                <a:gd name="connsiteX0" fmla="*/ 0 w 6170509"/>
                <a:gd name="connsiteY0" fmla="*/ 381474 h 782230"/>
                <a:gd name="connsiteX1" fmla="*/ 372433 w 6170509"/>
                <a:gd name="connsiteY1" fmla="*/ 9041 h 782230"/>
                <a:gd name="connsiteX2" fmla="*/ 5852521 w 6170509"/>
                <a:gd name="connsiteY2" fmla="*/ 9041 h 782230"/>
                <a:gd name="connsiteX3" fmla="*/ 6166338 w 6170509"/>
                <a:gd name="connsiteY3" fmla="*/ 358028 h 782230"/>
                <a:gd name="connsiteX4" fmla="*/ 5852520 w 6170509"/>
                <a:gd name="connsiteY4" fmla="*/ 753907 h 782230"/>
                <a:gd name="connsiteX5" fmla="*/ 4501661 w 6170509"/>
                <a:gd name="connsiteY5" fmla="*/ 746973 h 782230"/>
                <a:gd name="connsiteX6" fmla="*/ 266925 w 6170509"/>
                <a:gd name="connsiteY6" fmla="*/ 753906 h 782230"/>
                <a:gd name="connsiteX7" fmla="*/ 0 w 6170509"/>
                <a:gd name="connsiteY7" fmla="*/ 381473 h 782230"/>
                <a:gd name="connsiteX8" fmla="*/ 0 w 6170509"/>
                <a:gd name="connsiteY8" fmla="*/ 381474 h 782230"/>
                <a:gd name="connsiteX0" fmla="*/ 0 w 6171933"/>
                <a:gd name="connsiteY0" fmla="*/ 381474 h 782230"/>
                <a:gd name="connsiteX1" fmla="*/ 372433 w 6171933"/>
                <a:gd name="connsiteY1" fmla="*/ 9041 h 782230"/>
                <a:gd name="connsiteX2" fmla="*/ 5852521 w 6171933"/>
                <a:gd name="connsiteY2" fmla="*/ 9041 h 782230"/>
                <a:gd name="connsiteX3" fmla="*/ 6166338 w 6171933"/>
                <a:gd name="connsiteY3" fmla="*/ 358028 h 782230"/>
                <a:gd name="connsiteX4" fmla="*/ 5852520 w 6171933"/>
                <a:gd name="connsiteY4" fmla="*/ 753907 h 782230"/>
                <a:gd name="connsiteX5" fmla="*/ 4501661 w 6171933"/>
                <a:gd name="connsiteY5" fmla="*/ 746973 h 782230"/>
                <a:gd name="connsiteX6" fmla="*/ 266925 w 6171933"/>
                <a:gd name="connsiteY6" fmla="*/ 753906 h 782230"/>
                <a:gd name="connsiteX7" fmla="*/ 0 w 6171933"/>
                <a:gd name="connsiteY7" fmla="*/ 381473 h 782230"/>
                <a:gd name="connsiteX8" fmla="*/ 0 w 6171933"/>
                <a:gd name="connsiteY8" fmla="*/ 381474 h 782230"/>
                <a:gd name="connsiteX0" fmla="*/ 0 w 6171933"/>
                <a:gd name="connsiteY0" fmla="*/ 381474 h 782230"/>
                <a:gd name="connsiteX1" fmla="*/ 372433 w 6171933"/>
                <a:gd name="connsiteY1" fmla="*/ 9041 h 782230"/>
                <a:gd name="connsiteX2" fmla="*/ 5852521 w 6171933"/>
                <a:gd name="connsiteY2" fmla="*/ 9041 h 782230"/>
                <a:gd name="connsiteX3" fmla="*/ 6166338 w 6171933"/>
                <a:gd name="connsiteY3" fmla="*/ 358028 h 782230"/>
                <a:gd name="connsiteX4" fmla="*/ 5852520 w 6171933"/>
                <a:gd name="connsiteY4" fmla="*/ 753907 h 782230"/>
                <a:gd name="connsiteX5" fmla="*/ 4501661 w 6171933"/>
                <a:gd name="connsiteY5" fmla="*/ 746973 h 782230"/>
                <a:gd name="connsiteX6" fmla="*/ 266925 w 6171933"/>
                <a:gd name="connsiteY6" fmla="*/ 753906 h 782230"/>
                <a:gd name="connsiteX7" fmla="*/ 0 w 6171933"/>
                <a:gd name="connsiteY7" fmla="*/ 381473 h 782230"/>
                <a:gd name="connsiteX8" fmla="*/ 0 w 6171933"/>
                <a:gd name="connsiteY8" fmla="*/ 381474 h 782230"/>
                <a:gd name="connsiteX0" fmla="*/ 0 w 6138837"/>
                <a:gd name="connsiteY0" fmla="*/ 381474 h 782230"/>
                <a:gd name="connsiteX1" fmla="*/ 372433 w 6138837"/>
                <a:gd name="connsiteY1" fmla="*/ 9041 h 782230"/>
                <a:gd name="connsiteX2" fmla="*/ 5852521 w 6138837"/>
                <a:gd name="connsiteY2" fmla="*/ 9041 h 782230"/>
                <a:gd name="connsiteX3" fmla="*/ 6131393 w 6138837"/>
                <a:gd name="connsiteY3" fmla="*/ 358028 h 782230"/>
                <a:gd name="connsiteX4" fmla="*/ 5852520 w 6138837"/>
                <a:gd name="connsiteY4" fmla="*/ 753907 h 782230"/>
                <a:gd name="connsiteX5" fmla="*/ 4501661 w 6138837"/>
                <a:gd name="connsiteY5" fmla="*/ 746973 h 782230"/>
                <a:gd name="connsiteX6" fmla="*/ 266925 w 6138837"/>
                <a:gd name="connsiteY6" fmla="*/ 753906 h 782230"/>
                <a:gd name="connsiteX7" fmla="*/ 0 w 6138837"/>
                <a:gd name="connsiteY7" fmla="*/ 381473 h 782230"/>
                <a:gd name="connsiteX8" fmla="*/ 0 w 6138837"/>
                <a:gd name="connsiteY8" fmla="*/ 381474 h 782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38837" h="782230">
                  <a:moveTo>
                    <a:pt x="0" y="381474"/>
                  </a:moveTo>
                  <a:cubicBezTo>
                    <a:pt x="0" y="175785"/>
                    <a:pt x="84682" y="9041"/>
                    <a:pt x="372433" y="9041"/>
                  </a:cubicBezTo>
                  <a:cubicBezTo>
                    <a:pt x="2128791" y="55933"/>
                    <a:pt x="4107886" y="-26128"/>
                    <a:pt x="5852521" y="9041"/>
                  </a:cubicBezTo>
                  <a:cubicBezTo>
                    <a:pt x="6105103" y="44210"/>
                    <a:pt x="6161753" y="151822"/>
                    <a:pt x="6131393" y="358028"/>
                  </a:cubicBezTo>
                  <a:cubicBezTo>
                    <a:pt x="6101033" y="564234"/>
                    <a:pt x="6140788" y="735271"/>
                    <a:pt x="5852520" y="753907"/>
                  </a:cubicBezTo>
                  <a:cubicBezTo>
                    <a:pt x="5394418" y="747688"/>
                    <a:pt x="4865979" y="729746"/>
                    <a:pt x="4501661" y="746973"/>
                  </a:cubicBezTo>
                  <a:cubicBezTo>
                    <a:pt x="4137343" y="764200"/>
                    <a:pt x="1013294" y="812869"/>
                    <a:pt x="266925" y="753906"/>
                  </a:cubicBezTo>
                  <a:cubicBezTo>
                    <a:pt x="61236" y="753906"/>
                    <a:pt x="0" y="587162"/>
                    <a:pt x="0" y="381473"/>
                  </a:cubicBezTo>
                  <a:lnTo>
                    <a:pt x="0" y="381474"/>
                  </a:lnTo>
                  <a:close/>
                </a:path>
              </a:pathLst>
            </a:cu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椭圆 14"/>
          <p:cNvSpPr/>
          <p:nvPr userDrawn="1"/>
        </p:nvSpPr>
        <p:spPr>
          <a:xfrm>
            <a:off x="8980081" y="736986"/>
            <a:ext cx="154239" cy="154569"/>
          </a:xfrm>
          <a:custGeom>
            <a:avLst/>
            <a:gdLst>
              <a:gd name="connsiteX0" fmla="*/ 0 w 259850"/>
              <a:gd name="connsiteY0" fmla="*/ 116436 h 232872"/>
              <a:gd name="connsiteX1" fmla="*/ 129925 w 259850"/>
              <a:gd name="connsiteY1" fmla="*/ 0 h 232872"/>
              <a:gd name="connsiteX2" fmla="*/ 259850 w 259850"/>
              <a:gd name="connsiteY2" fmla="*/ 116436 h 232872"/>
              <a:gd name="connsiteX3" fmla="*/ 129925 w 259850"/>
              <a:gd name="connsiteY3" fmla="*/ 232872 h 232872"/>
              <a:gd name="connsiteX4" fmla="*/ 0 w 259850"/>
              <a:gd name="connsiteY4" fmla="*/ 116436 h 232872"/>
              <a:gd name="connsiteX0" fmla="*/ 0 w 212958"/>
              <a:gd name="connsiteY0" fmla="*/ 116442 h 232883"/>
              <a:gd name="connsiteX1" fmla="*/ 129925 w 212958"/>
              <a:gd name="connsiteY1" fmla="*/ 6 h 232883"/>
              <a:gd name="connsiteX2" fmla="*/ 212958 w 212958"/>
              <a:gd name="connsiteY2" fmla="*/ 112534 h 232883"/>
              <a:gd name="connsiteX3" fmla="*/ 129925 w 212958"/>
              <a:gd name="connsiteY3" fmla="*/ 232878 h 232883"/>
              <a:gd name="connsiteX4" fmla="*/ 0 w 212958"/>
              <a:gd name="connsiteY4" fmla="*/ 116442 h 232883"/>
              <a:gd name="connsiteX0" fmla="*/ 0 w 220139"/>
              <a:gd name="connsiteY0" fmla="*/ 116442 h 232883"/>
              <a:gd name="connsiteX1" fmla="*/ 129925 w 220139"/>
              <a:gd name="connsiteY1" fmla="*/ 6 h 232883"/>
              <a:gd name="connsiteX2" fmla="*/ 212958 w 220139"/>
              <a:gd name="connsiteY2" fmla="*/ 112534 h 232883"/>
              <a:gd name="connsiteX3" fmla="*/ 129925 w 220139"/>
              <a:gd name="connsiteY3" fmla="*/ 232878 h 232883"/>
              <a:gd name="connsiteX4" fmla="*/ 0 w 220139"/>
              <a:gd name="connsiteY4" fmla="*/ 116442 h 232883"/>
              <a:gd name="connsiteX0" fmla="*/ 0 w 224300"/>
              <a:gd name="connsiteY0" fmla="*/ 116441 h 232882"/>
              <a:gd name="connsiteX1" fmla="*/ 129925 w 224300"/>
              <a:gd name="connsiteY1" fmla="*/ 5 h 232882"/>
              <a:gd name="connsiteX2" fmla="*/ 212958 w 224300"/>
              <a:gd name="connsiteY2" fmla="*/ 112533 h 232882"/>
              <a:gd name="connsiteX3" fmla="*/ 129925 w 224300"/>
              <a:gd name="connsiteY3" fmla="*/ 232877 h 232882"/>
              <a:gd name="connsiteX4" fmla="*/ 0 w 224300"/>
              <a:gd name="connsiteY4" fmla="*/ 116441 h 232882"/>
              <a:gd name="connsiteX0" fmla="*/ 0 w 166763"/>
              <a:gd name="connsiteY0" fmla="*/ 116525 h 233044"/>
              <a:gd name="connsiteX1" fmla="*/ 129925 w 166763"/>
              <a:gd name="connsiteY1" fmla="*/ 89 h 233044"/>
              <a:gd name="connsiteX2" fmla="*/ 146527 w 166763"/>
              <a:gd name="connsiteY2" fmla="*/ 132156 h 233044"/>
              <a:gd name="connsiteX3" fmla="*/ 129925 w 166763"/>
              <a:gd name="connsiteY3" fmla="*/ 232961 h 233044"/>
              <a:gd name="connsiteX4" fmla="*/ 0 w 166763"/>
              <a:gd name="connsiteY4" fmla="*/ 116525 h 233044"/>
              <a:gd name="connsiteX0" fmla="*/ 0 w 182390"/>
              <a:gd name="connsiteY0" fmla="*/ 116525 h 233012"/>
              <a:gd name="connsiteX1" fmla="*/ 129925 w 182390"/>
              <a:gd name="connsiteY1" fmla="*/ 89 h 233012"/>
              <a:gd name="connsiteX2" fmla="*/ 146527 w 182390"/>
              <a:gd name="connsiteY2" fmla="*/ 132156 h 233012"/>
              <a:gd name="connsiteX3" fmla="*/ 129925 w 182390"/>
              <a:gd name="connsiteY3" fmla="*/ 232961 h 233012"/>
              <a:gd name="connsiteX4" fmla="*/ 0 w 182390"/>
              <a:gd name="connsiteY4" fmla="*/ 116525 h 233012"/>
              <a:gd name="connsiteX0" fmla="*/ 0 w 167896"/>
              <a:gd name="connsiteY0" fmla="*/ 116488 h 232951"/>
              <a:gd name="connsiteX1" fmla="*/ 129925 w 167896"/>
              <a:gd name="connsiteY1" fmla="*/ 52 h 232951"/>
              <a:gd name="connsiteX2" fmla="*/ 126988 w 167896"/>
              <a:gd name="connsiteY2" fmla="*/ 128211 h 232951"/>
              <a:gd name="connsiteX3" fmla="*/ 129925 w 167896"/>
              <a:gd name="connsiteY3" fmla="*/ 232924 h 232951"/>
              <a:gd name="connsiteX4" fmla="*/ 0 w 167896"/>
              <a:gd name="connsiteY4" fmla="*/ 116488 h 232951"/>
              <a:gd name="connsiteX0" fmla="*/ 0 w 167896"/>
              <a:gd name="connsiteY0" fmla="*/ 116488 h 232951"/>
              <a:gd name="connsiteX1" fmla="*/ 129925 w 167896"/>
              <a:gd name="connsiteY1" fmla="*/ 52 h 232951"/>
              <a:gd name="connsiteX2" fmla="*/ 126988 w 167896"/>
              <a:gd name="connsiteY2" fmla="*/ 128211 h 232951"/>
              <a:gd name="connsiteX3" fmla="*/ 129925 w 167896"/>
              <a:gd name="connsiteY3" fmla="*/ 232924 h 232951"/>
              <a:gd name="connsiteX4" fmla="*/ 0 w 167896"/>
              <a:gd name="connsiteY4" fmla="*/ 116488 h 232951"/>
              <a:gd name="connsiteX0" fmla="*/ 0 w 179864"/>
              <a:gd name="connsiteY0" fmla="*/ 116488 h 232950"/>
              <a:gd name="connsiteX1" fmla="*/ 129925 w 179864"/>
              <a:gd name="connsiteY1" fmla="*/ 52 h 232950"/>
              <a:gd name="connsiteX2" fmla="*/ 126988 w 179864"/>
              <a:gd name="connsiteY2" fmla="*/ 128211 h 232950"/>
              <a:gd name="connsiteX3" fmla="*/ 129925 w 179864"/>
              <a:gd name="connsiteY3" fmla="*/ 232924 h 232950"/>
              <a:gd name="connsiteX4" fmla="*/ 0 w 179864"/>
              <a:gd name="connsiteY4" fmla="*/ 116488 h 232950"/>
              <a:gd name="connsiteX0" fmla="*/ 0 w 202269"/>
              <a:gd name="connsiteY0" fmla="*/ 116488 h 232949"/>
              <a:gd name="connsiteX1" fmla="*/ 129925 w 202269"/>
              <a:gd name="connsiteY1" fmla="*/ 52 h 232949"/>
              <a:gd name="connsiteX2" fmla="*/ 126988 w 202269"/>
              <a:gd name="connsiteY2" fmla="*/ 128211 h 232949"/>
              <a:gd name="connsiteX3" fmla="*/ 129925 w 202269"/>
              <a:gd name="connsiteY3" fmla="*/ 232924 h 232949"/>
              <a:gd name="connsiteX4" fmla="*/ 0 w 202269"/>
              <a:gd name="connsiteY4" fmla="*/ 116488 h 232949"/>
              <a:gd name="connsiteX0" fmla="*/ 12 w 202281"/>
              <a:gd name="connsiteY0" fmla="*/ 112565 h 229026"/>
              <a:gd name="connsiteX1" fmla="*/ 122122 w 202281"/>
              <a:gd name="connsiteY1" fmla="*/ 37 h 229026"/>
              <a:gd name="connsiteX2" fmla="*/ 127000 w 202281"/>
              <a:gd name="connsiteY2" fmla="*/ 124288 h 229026"/>
              <a:gd name="connsiteX3" fmla="*/ 129937 w 202281"/>
              <a:gd name="connsiteY3" fmla="*/ 229001 h 229026"/>
              <a:gd name="connsiteX4" fmla="*/ 12 w 202281"/>
              <a:gd name="connsiteY4" fmla="*/ 112565 h 229026"/>
              <a:gd name="connsiteX0" fmla="*/ 12 w 229262"/>
              <a:gd name="connsiteY0" fmla="*/ 112565 h 229752"/>
              <a:gd name="connsiteX1" fmla="*/ 122122 w 229262"/>
              <a:gd name="connsiteY1" fmla="*/ 37 h 229752"/>
              <a:gd name="connsiteX2" fmla="*/ 127000 w 229262"/>
              <a:gd name="connsiteY2" fmla="*/ 124288 h 229752"/>
              <a:gd name="connsiteX3" fmla="*/ 129937 w 229262"/>
              <a:gd name="connsiteY3" fmla="*/ 229001 h 229752"/>
              <a:gd name="connsiteX4" fmla="*/ 12 w 229262"/>
              <a:gd name="connsiteY4" fmla="*/ 112565 h 229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262" h="229752">
                <a:moveTo>
                  <a:pt x="12" y="112565"/>
                </a:moveTo>
                <a:cubicBezTo>
                  <a:pt x="-1290" y="74404"/>
                  <a:pt x="100957" y="-1917"/>
                  <a:pt x="122122" y="37"/>
                </a:cubicBezTo>
                <a:cubicBezTo>
                  <a:pt x="143287" y="1991"/>
                  <a:pt x="193431" y="67798"/>
                  <a:pt x="127000" y="124288"/>
                </a:cubicBezTo>
                <a:cubicBezTo>
                  <a:pt x="283309" y="118257"/>
                  <a:pt x="240979" y="219232"/>
                  <a:pt x="129937" y="229001"/>
                </a:cubicBezTo>
                <a:cubicBezTo>
                  <a:pt x="18895" y="238770"/>
                  <a:pt x="1314" y="150726"/>
                  <a:pt x="12" y="112565"/>
                </a:cubicBezTo>
                <a:close/>
              </a:path>
            </a:pathLst>
          </a:custGeom>
          <a:solidFill>
            <a:srgbClr val="F3D42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15"/>
          <p:cNvSpPr/>
          <p:nvPr userDrawn="1"/>
        </p:nvSpPr>
        <p:spPr>
          <a:xfrm rot="19230283">
            <a:off x="2917064" y="695162"/>
            <a:ext cx="110474" cy="119108"/>
          </a:xfrm>
          <a:custGeom>
            <a:avLst/>
            <a:gdLst>
              <a:gd name="connsiteX0" fmla="*/ 0 w 164209"/>
              <a:gd name="connsiteY0" fmla="*/ 167091 h 167091"/>
              <a:gd name="connsiteX1" fmla="*/ 82105 w 164209"/>
              <a:gd name="connsiteY1" fmla="*/ 0 h 167091"/>
              <a:gd name="connsiteX2" fmla="*/ 164209 w 164209"/>
              <a:gd name="connsiteY2" fmla="*/ 167091 h 167091"/>
              <a:gd name="connsiteX3" fmla="*/ 0 w 164209"/>
              <a:gd name="connsiteY3" fmla="*/ 167091 h 167091"/>
              <a:gd name="connsiteX0" fmla="*/ 0 w 164209"/>
              <a:gd name="connsiteY0" fmla="*/ 167091 h 167091"/>
              <a:gd name="connsiteX1" fmla="*/ 82105 w 164209"/>
              <a:gd name="connsiteY1" fmla="*/ 0 h 167091"/>
              <a:gd name="connsiteX2" fmla="*/ 164209 w 164209"/>
              <a:gd name="connsiteY2" fmla="*/ 167091 h 167091"/>
              <a:gd name="connsiteX3" fmla="*/ 0 w 164209"/>
              <a:gd name="connsiteY3" fmla="*/ 167091 h 167091"/>
              <a:gd name="connsiteX0" fmla="*/ 0 w 164209"/>
              <a:gd name="connsiteY0" fmla="*/ 167091 h 177043"/>
              <a:gd name="connsiteX1" fmla="*/ 82105 w 164209"/>
              <a:gd name="connsiteY1" fmla="*/ 0 h 177043"/>
              <a:gd name="connsiteX2" fmla="*/ 164209 w 164209"/>
              <a:gd name="connsiteY2" fmla="*/ 167091 h 177043"/>
              <a:gd name="connsiteX3" fmla="*/ 0 w 164209"/>
              <a:gd name="connsiteY3" fmla="*/ 167091 h 177043"/>
              <a:gd name="connsiteX0" fmla="*/ 0 w 164209"/>
              <a:gd name="connsiteY0" fmla="*/ 167091 h 177043"/>
              <a:gd name="connsiteX1" fmla="*/ 82105 w 164209"/>
              <a:gd name="connsiteY1" fmla="*/ 0 h 177043"/>
              <a:gd name="connsiteX2" fmla="*/ 164209 w 164209"/>
              <a:gd name="connsiteY2" fmla="*/ 167091 h 177043"/>
              <a:gd name="connsiteX3" fmla="*/ 0 w 164209"/>
              <a:gd name="connsiteY3" fmla="*/ 167091 h 177043"/>
            </a:gdLst>
            <a:ahLst/>
            <a:cxnLst>
              <a:cxn ang="0">
                <a:pos x="connsiteX0" y="connsiteY0"/>
              </a:cxn>
              <a:cxn ang="0">
                <a:pos x="connsiteX1" y="connsiteY1"/>
              </a:cxn>
              <a:cxn ang="0">
                <a:pos x="connsiteX2" y="connsiteY2"/>
              </a:cxn>
              <a:cxn ang="0">
                <a:pos x="connsiteX3" y="connsiteY3"/>
              </a:cxn>
            </a:cxnLst>
            <a:rect l="l" t="t" r="r" b="b"/>
            <a:pathLst>
              <a:path w="164209" h="177043">
                <a:moveTo>
                  <a:pt x="0" y="167091"/>
                </a:moveTo>
                <a:cubicBezTo>
                  <a:pt x="1242" y="103930"/>
                  <a:pt x="54737" y="55697"/>
                  <a:pt x="82105" y="0"/>
                </a:cubicBezTo>
                <a:cubicBezTo>
                  <a:pt x="109473" y="55697"/>
                  <a:pt x="155502" y="103930"/>
                  <a:pt x="164209" y="167091"/>
                </a:cubicBezTo>
                <a:cubicBezTo>
                  <a:pt x="109473" y="167091"/>
                  <a:pt x="47272" y="189484"/>
                  <a:pt x="0" y="167091"/>
                </a:cubicBezTo>
                <a:close/>
              </a:path>
            </a:pathLst>
          </a:custGeom>
          <a:solidFill>
            <a:srgbClr val="F3D42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29185208"/>
      </p:ext>
    </p:extLst>
  </p:cSld>
  <p:clrMapOvr>
    <a:masterClrMapping/>
  </p:clrMapOvr>
  <p:transition spd="slow">
    <p:random/>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4152047"/>
      </p:ext>
    </p:extLst>
  </p:cSld>
  <p:clrMapOvr>
    <a:masterClrMapping/>
  </p:clrMapOvr>
  <p:transition spd="slow">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EBDFBFD-842C-094B-B088-258045674DE5}"/>
              </a:ext>
            </a:extLst>
          </p:cNvPr>
          <p:cNvSpPr>
            <a:spLocks noGrp="1"/>
          </p:cNvSpPr>
          <p:nvPr>
            <p:ph type="dt" sz="half" idx="10"/>
          </p:nvPr>
        </p:nvSpPr>
        <p:spPr/>
        <p:txBody>
          <a:bodyPr/>
          <a:lstStyle>
            <a:lvl1pPr>
              <a:defRPr/>
            </a:lvl1pPr>
          </a:lstStyle>
          <a:p>
            <a:pPr>
              <a:defRPr/>
            </a:pPr>
            <a:fld id="{F79F9D57-2404-4B36-8459-CA88DCB93DDF}" type="datetimeFigureOut">
              <a:rPr lang="en-GB"/>
              <a:pPr>
                <a:defRPr/>
              </a:pPr>
              <a:t>30/12/2024</a:t>
            </a:fld>
            <a:endParaRPr lang="en-GB"/>
          </a:p>
        </p:txBody>
      </p:sp>
      <p:sp>
        <p:nvSpPr>
          <p:cNvPr id="5" name="Footer Placeholder 4">
            <a:extLst>
              <a:ext uri="{FF2B5EF4-FFF2-40B4-BE49-F238E27FC236}">
                <a16:creationId xmlns:a16="http://schemas.microsoft.com/office/drawing/2014/main" id="{46D596E9-14BF-1866-CBCC-785326EBD07C}"/>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2242D4AA-9B14-DB24-0F9B-1A2ACAA33513}"/>
              </a:ext>
            </a:extLst>
          </p:cNvPr>
          <p:cNvSpPr>
            <a:spLocks noGrp="1"/>
          </p:cNvSpPr>
          <p:nvPr>
            <p:ph type="sldNum" sz="quarter" idx="12"/>
          </p:nvPr>
        </p:nvSpPr>
        <p:spPr/>
        <p:txBody>
          <a:bodyPr/>
          <a:lstStyle>
            <a:lvl1pPr>
              <a:defRPr/>
            </a:lvl1pPr>
          </a:lstStyle>
          <a:p>
            <a:fld id="{34E7D6EC-FD57-4351-9452-B019F6CDA1EC}" type="slidenum">
              <a:rPr lang="en-GB" altLang="en-US"/>
              <a:pPr/>
              <a:t>‹#›</a:t>
            </a:fld>
            <a:endParaRPr lang="en-GB" altLang="en-US"/>
          </a:p>
        </p:txBody>
      </p:sp>
    </p:spTree>
    <p:extLst>
      <p:ext uri="{BB962C8B-B14F-4D97-AF65-F5344CB8AC3E}">
        <p14:creationId xmlns:p14="http://schemas.microsoft.com/office/powerpoint/2010/main" val="12955730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矩形 9"/>
          <p:cNvSpPr/>
          <p:nvPr userDrawn="1"/>
        </p:nvSpPr>
        <p:spPr>
          <a:xfrm>
            <a:off x="0" y="2381790"/>
            <a:ext cx="12192000" cy="4476210"/>
          </a:xfrm>
          <a:prstGeom prst="rect">
            <a:avLst/>
          </a:prstGeom>
          <a:gradFill>
            <a:gsLst>
              <a:gs pos="0">
                <a:schemeClr val="bg1">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668018695"/>
      </p:ext>
    </p:extLst>
  </p:cSld>
  <p:clrMap bg1="lt1" tx1="dk1" bg2="lt2" tx2="dk2" accent1="accent1" accent2="accent2" accent3="accent3" accent4="accent4" accent5="accent5" accent6="accent6" hlink="hlink" folHlink="folHlink"/>
  <p:sldLayoutIdLst>
    <p:sldLayoutId id="2147483657" r:id="rId1"/>
    <p:sldLayoutId id="2147483686" r:id="rId2"/>
    <p:sldLayoutId id="2147483687" r:id="rId3"/>
  </p:sldLayoutIdLst>
  <p:transition spd="slow">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png"/><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2.xml"/><Relationship Id="rId5" Type="http://schemas.microsoft.com/office/2007/relationships/hdphoto" Target="../media/hdphoto5.wdp"/><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ình nề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573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Rectangle 2"/>
          <p:cNvSpPr>
            <a:spLocks noChangeArrowheads="1"/>
          </p:cNvSpPr>
          <p:nvPr/>
        </p:nvSpPr>
        <p:spPr bwMode="auto">
          <a:xfrm>
            <a:off x="1826374" y="4055041"/>
            <a:ext cx="91207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3200" b="1" dirty="0" err="1">
                <a:latin typeface="Times New Roman" pitchFamily="18" charset="0"/>
              </a:rPr>
              <a:t>Giáo</a:t>
            </a:r>
            <a:r>
              <a:rPr lang="en-US" altLang="en-US" sz="3200" b="1" dirty="0">
                <a:latin typeface="Times New Roman" pitchFamily="18" charset="0"/>
              </a:rPr>
              <a:t> </a:t>
            </a:r>
            <a:r>
              <a:rPr lang="en-US" altLang="en-US" sz="3200" b="1" dirty="0" err="1">
                <a:latin typeface="Times New Roman" pitchFamily="18" charset="0"/>
              </a:rPr>
              <a:t>viên</a:t>
            </a:r>
            <a:r>
              <a:rPr lang="en-US" altLang="en-US" sz="3200" b="1" dirty="0">
                <a:latin typeface="Times New Roman" pitchFamily="18" charset="0"/>
              </a:rPr>
              <a:t>: </a:t>
            </a:r>
            <a:r>
              <a:rPr lang="en-US" altLang="en-US" sz="3200" b="1" dirty="0" err="1">
                <a:latin typeface="Times New Roman" pitchFamily="18" charset="0"/>
              </a:rPr>
              <a:t>Nguyễn</a:t>
            </a:r>
            <a:r>
              <a:rPr lang="en-US" altLang="en-US" sz="3200" b="1" dirty="0">
                <a:latin typeface="Times New Roman" pitchFamily="18" charset="0"/>
              </a:rPr>
              <a:t> </a:t>
            </a:r>
            <a:r>
              <a:rPr lang="en-US" altLang="en-US" sz="3200" b="1" dirty="0" err="1">
                <a:latin typeface="Times New Roman" pitchFamily="18" charset="0"/>
              </a:rPr>
              <a:t>Thị</a:t>
            </a:r>
            <a:r>
              <a:rPr lang="en-US" altLang="en-US" sz="3200" b="1" dirty="0">
                <a:latin typeface="Times New Roman" pitchFamily="18" charset="0"/>
              </a:rPr>
              <a:t> Thanh </a:t>
            </a:r>
            <a:r>
              <a:rPr lang="en-US" altLang="en-US" sz="3200" b="1" dirty="0" err="1">
                <a:latin typeface="Times New Roman" pitchFamily="18" charset="0"/>
              </a:rPr>
              <a:t>Thuý</a:t>
            </a:r>
            <a:endParaRPr lang="en-US" altLang="en-US" sz="3200" b="1" dirty="0">
              <a:latin typeface="Times New Roman" pitchFamily="18" charset="0"/>
            </a:endParaRPr>
          </a:p>
        </p:txBody>
      </p:sp>
      <p:sp>
        <p:nvSpPr>
          <p:cNvPr id="9" name="TextBox 4"/>
          <p:cNvSpPr txBox="1">
            <a:spLocks noChangeArrowheads="1"/>
          </p:cNvSpPr>
          <p:nvPr/>
        </p:nvSpPr>
        <p:spPr bwMode="auto">
          <a:xfrm>
            <a:off x="0" y="1969145"/>
            <a:ext cx="12192000"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itchFamily="34" charset="0"/>
                <a:cs typeface="Times New Roman" pitchFamily="18" charset="0"/>
              </a:defRPr>
            </a:lvl1pPr>
            <a:lvl2pPr marL="742950" indent="-285750">
              <a:defRPr>
                <a:solidFill>
                  <a:schemeClr val="tx1"/>
                </a:solidFill>
                <a:latin typeface="Arial" pitchFamily="34" charset="0"/>
                <a:cs typeface="Times New Roman" pitchFamily="18" charset="0"/>
              </a:defRPr>
            </a:lvl2pPr>
            <a:lvl3pPr marL="1143000" indent="-228600">
              <a:defRPr>
                <a:solidFill>
                  <a:schemeClr val="tx1"/>
                </a:solidFill>
                <a:latin typeface="Arial" pitchFamily="34" charset="0"/>
                <a:cs typeface="Times New Roman" pitchFamily="18" charset="0"/>
              </a:defRPr>
            </a:lvl3pPr>
            <a:lvl4pPr marL="1600200" indent="-228600">
              <a:defRPr>
                <a:solidFill>
                  <a:schemeClr val="tx1"/>
                </a:solidFill>
                <a:latin typeface="Arial" pitchFamily="34" charset="0"/>
                <a:cs typeface="Times New Roman" pitchFamily="18" charset="0"/>
              </a:defRPr>
            </a:lvl4pPr>
            <a:lvl5pPr marL="2057400" indent="-228600">
              <a:defRPr>
                <a:solidFill>
                  <a:schemeClr val="tx1"/>
                </a:solidFill>
                <a:latin typeface="Arial" pitchFamily="34" charset="0"/>
                <a:cs typeface="Times New Roman" pitchFamily="18" charset="0"/>
              </a:defRPr>
            </a:lvl5pPr>
            <a:lvl6pPr marL="2514600" indent="-228600" eaLnBrk="0" fontAlgn="base" hangingPunct="0">
              <a:spcBef>
                <a:spcPct val="0"/>
              </a:spcBef>
              <a:spcAft>
                <a:spcPct val="0"/>
              </a:spcAft>
              <a:defRPr>
                <a:solidFill>
                  <a:schemeClr val="tx1"/>
                </a:solidFill>
                <a:latin typeface="Arial" pitchFamily="34" charset="0"/>
                <a:cs typeface="Times New Roman" pitchFamily="18" charset="0"/>
              </a:defRPr>
            </a:lvl6pPr>
            <a:lvl7pPr marL="2971800" indent="-228600" eaLnBrk="0" fontAlgn="base" hangingPunct="0">
              <a:spcBef>
                <a:spcPct val="0"/>
              </a:spcBef>
              <a:spcAft>
                <a:spcPct val="0"/>
              </a:spcAft>
              <a:defRPr>
                <a:solidFill>
                  <a:schemeClr val="tx1"/>
                </a:solidFill>
                <a:latin typeface="Arial" pitchFamily="34" charset="0"/>
                <a:cs typeface="Times New Roman" pitchFamily="18" charset="0"/>
              </a:defRPr>
            </a:lvl7pPr>
            <a:lvl8pPr marL="3429000" indent="-228600" eaLnBrk="0" fontAlgn="base" hangingPunct="0">
              <a:spcBef>
                <a:spcPct val="0"/>
              </a:spcBef>
              <a:spcAft>
                <a:spcPct val="0"/>
              </a:spcAft>
              <a:defRPr>
                <a:solidFill>
                  <a:schemeClr val="tx1"/>
                </a:solidFill>
                <a:latin typeface="Arial" pitchFamily="34" charset="0"/>
                <a:cs typeface="Times New Roman" pitchFamily="18" charset="0"/>
              </a:defRPr>
            </a:lvl8pPr>
            <a:lvl9pPr marL="3886200" indent="-228600" eaLnBrk="0" fontAlgn="base" hangingPunct="0">
              <a:spcBef>
                <a:spcPct val="0"/>
              </a:spcBef>
              <a:spcAft>
                <a:spcPct val="0"/>
              </a:spcAft>
              <a:defRPr>
                <a:solidFill>
                  <a:schemeClr val="tx1"/>
                </a:solidFill>
                <a:latin typeface="Arial" pitchFamily="34" charset="0"/>
                <a:cs typeface="Times New Roman" pitchFamily="18" charset="0"/>
              </a:defRPr>
            </a:lvl9pPr>
          </a:lstStyle>
          <a:p>
            <a:pPr algn="ctr" eaLnBrk="1" hangingPunct="1"/>
            <a:r>
              <a:rPr lang="en-US" sz="3200" b="1" dirty="0">
                <a:solidFill>
                  <a:srgbClr val="CC00FF"/>
                </a:solidFill>
                <a:latin typeface="Times New Roman" pitchFamily="18" charset="0"/>
              </a:rPr>
              <a:t>   </a:t>
            </a:r>
            <a:r>
              <a:rPr lang="en-US" sz="3200" b="1" dirty="0">
                <a:solidFill>
                  <a:srgbClr val="FF0000"/>
                </a:solidFill>
                <a:latin typeface="Times New Roman" pitchFamily="18" charset="0"/>
              </a:rPr>
              <a:t>TRƯỜNG THCS NGUYỄN CHÁNH</a:t>
            </a:r>
          </a:p>
          <a:p>
            <a:pPr algn="ctr" eaLnBrk="1" hangingPunct="1"/>
            <a:r>
              <a:rPr lang="en-US" sz="3200" b="1" dirty="0">
                <a:solidFill>
                  <a:srgbClr val="FF0000"/>
                </a:solidFill>
                <a:latin typeface="Times New Roman" pitchFamily="18" charset="0"/>
              </a:rPr>
              <a:t>    </a:t>
            </a:r>
          </a:p>
          <a:p>
            <a:pPr algn="ctr" eaLnBrk="1" hangingPunct="1"/>
            <a:r>
              <a:rPr lang="en-US" sz="3200" b="1" dirty="0" err="1">
                <a:solidFill>
                  <a:srgbClr val="FF0000"/>
                </a:solidFill>
                <a:latin typeface="Times New Roman" pitchFamily="18" charset="0"/>
              </a:rPr>
              <a:t>Phân</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môn</a:t>
            </a:r>
            <a:r>
              <a:rPr lang="en-US" sz="3200" b="1" dirty="0">
                <a:solidFill>
                  <a:srgbClr val="FF0000"/>
                </a:solidFill>
                <a:latin typeface="Times New Roman" pitchFamily="18" charset="0"/>
              </a:rPr>
              <a:t> : </a:t>
            </a:r>
            <a:r>
              <a:rPr lang="en-US" sz="3200" b="1" dirty="0" err="1">
                <a:solidFill>
                  <a:srgbClr val="FF0000"/>
                </a:solidFill>
                <a:latin typeface="Times New Roman" pitchFamily="18" charset="0"/>
              </a:rPr>
              <a:t>Lịch</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Sử</a:t>
            </a:r>
            <a:r>
              <a:rPr lang="en-US" sz="3200" b="1" dirty="0">
                <a:solidFill>
                  <a:srgbClr val="FF0000"/>
                </a:solidFill>
                <a:latin typeface="Times New Roman" pitchFamily="18" charset="0"/>
              </a:rPr>
              <a:t> 8</a:t>
            </a:r>
          </a:p>
          <a:p>
            <a:pPr algn="ctr" eaLnBrk="1" hangingPunct="1"/>
            <a:endParaRPr lang="en-US" sz="2800" b="1" dirty="0">
              <a:solidFill>
                <a:srgbClr val="FF0000"/>
              </a:solidFill>
              <a:latin typeface="Times New Roman" pitchFamily="18" charset="0"/>
            </a:endParaRPr>
          </a:p>
        </p:txBody>
      </p:sp>
    </p:spTree>
    <p:extLst>
      <p:ext uri="{BB962C8B-B14F-4D97-AF65-F5344CB8AC3E}">
        <p14:creationId xmlns:p14="http://schemas.microsoft.com/office/powerpoint/2010/main" val="1226947125"/>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8" presetClass="emph" presetSubtype="0" fill="hold" grpId="0" nodeType="clickEffect">
                                  <p:stCondLst>
                                    <p:cond delay="0"/>
                                  </p:stCondLst>
                                  <p:iterate type="lt">
                                    <p:tmPct val="10000"/>
                                  </p:iterate>
                                  <p:childTnLst>
                                    <p:animClr clrSpc="rgb" dir="cw">
                                      <p:cBhvr override="childStyle">
                                        <p:cTn id="11" dur="500" fill="hold"/>
                                        <p:tgtEl>
                                          <p:spTgt spid="9"/>
                                        </p:tgtEl>
                                        <p:attrNameLst>
                                          <p:attrName>style.color</p:attrName>
                                        </p:attrNameLst>
                                      </p:cBhvr>
                                      <p:to>
                                        <a:schemeClr val="accent2"/>
                                      </p:to>
                                    </p:animClr>
                                    <p:animClr clrSpc="rgb" dir="cw">
                                      <p:cBhvr>
                                        <p:cTn id="12" dur="500" fill="hold"/>
                                        <p:tgtEl>
                                          <p:spTgt spid="9"/>
                                        </p:tgtEl>
                                        <p:attrNameLst>
                                          <p:attrName>fillcolor</p:attrName>
                                        </p:attrNameLst>
                                      </p:cBhvr>
                                      <p:to>
                                        <a:schemeClr val="accent2"/>
                                      </p:to>
                                    </p:animClr>
                                    <p:set>
                                      <p:cBhvr>
                                        <p:cTn id="13" dur="500" fill="hold"/>
                                        <p:tgtEl>
                                          <p:spTgt spid="9"/>
                                        </p:tgtEl>
                                        <p:attrNameLst>
                                          <p:attrName>fill.type</p:attrName>
                                        </p:attrNameLst>
                                      </p:cBhvr>
                                      <p:to>
                                        <p:strVal val="solid"/>
                                      </p:to>
                                    </p:set>
                                    <p:anim to="1.5" calcmode="lin" valueType="num">
                                      <p:cBhvr override="childStyle">
                                        <p:cTn id="14" dur="500" fill="hold"/>
                                        <p:tgtEl>
                                          <p:spTgt spid="9"/>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 35">
            <a:extLst>
              <a:ext uri="{FF2B5EF4-FFF2-40B4-BE49-F238E27FC236}">
                <a16:creationId xmlns:a16="http://schemas.microsoft.com/office/drawing/2014/main" id="{1CDE7742-C5D8-4CC3-B6C5-3A3BD7F4BC5D}"/>
              </a:ext>
            </a:extLst>
          </p:cNvPr>
          <p:cNvSpPr txBox="1"/>
          <p:nvPr/>
        </p:nvSpPr>
        <p:spPr>
          <a:xfrm>
            <a:off x="3985146" y="398058"/>
            <a:ext cx="3853487" cy="584775"/>
          </a:xfrm>
          <a:prstGeom prst="rect">
            <a:avLst/>
          </a:prstGeom>
          <a:noFill/>
        </p:spPr>
        <p:txBody>
          <a:bodyPr wrap="square" rtlCol="0">
            <a:spAutoFit/>
          </a:bodyPr>
          <a:lstStyle/>
          <a:p>
            <a:pPr algn="ctr"/>
            <a:r>
              <a:rPr lang="en-US" altLang="zh-CN" sz="3200" b="1">
                <a:latin typeface="Times New Roman" panose="02020603050405020304" pitchFamily="18" charset="0"/>
                <a:ea typeface="思源黑体" panose="020B0500000000000000" pitchFamily="34" charset="-122"/>
                <a:cs typeface="Times New Roman" panose="02020603050405020304" pitchFamily="18" charset="0"/>
              </a:rPr>
              <a:t>Hoạt động cá nhân</a:t>
            </a:r>
            <a:endParaRPr lang="zh-CN" altLang="en-US" sz="3200" b="1" dirty="0">
              <a:latin typeface="Times New Roman" panose="02020603050405020304" pitchFamily="18" charset="0"/>
              <a:ea typeface="思源黑体" panose="020B0500000000000000" pitchFamily="34" charset="-122"/>
              <a:cs typeface="Times New Roman" panose="02020603050405020304" pitchFamily="18" charset="0"/>
            </a:endParaRPr>
          </a:p>
        </p:txBody>
      </p:sp>
      <p:grpSp>
        <p:nvGrpSpPr>
          <p:cNvPr id="3" name="Group 2"/>
          <p:cNvGrpSpPr/>
          <p:nvPr/>
        </p:nvGrpSpPr>
        <p:grpSpPr>
          <a:xfrm>
            <a:off x="6611609" y="862928"/>
            <a:ext cx="5580936" cy="5799221"/>
            <a:chOff x="6611609" y="862928"/>
            <a:chExt cx="5580936" cy="5799221"/>
          </a:xfrm>
        </p:grpSpPr>
        <p:pic>
          <p:nvPicPr>
            <p:cNvPr id="35" name="Picture 8">
              <a:extLst>
                <a:ext uri="{FF2B5EF4-FFF2-40B4-BE49-F238E27FC236}">
                  <a16:creationId xmlns:a16="http://schemas.microsoft.com/office/drawing/2014/main" id="{3D9868AD-3E6C-4DE4-84A9-2F0D712CDDD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54779" y1="45050" x2="54779" y2="45050"/>
                          <a14:foregroundMark x1="64706" y1="20000" x2="64706" y2="20000"/>
                          <a14:foregroundMark x1="76716" y1="20198" x2="73039" y2="4653"/>
                          <a14:foregroundMark x1="57475" y1="4653" x2="67770" y2="2673"/>
                          <a14:foregroundMark x1="74755" y1="3663" x2="82230" y2="10693"/>
                          <a14:foregroundMark x1="32475" y1="49901" x2="20956" y2="61980"/>
                          <a14:foregroundMark x1="46324" y1="62772" x2="42770" y2="77327"/>
                          <a14:foregroundMark x1="37990" y1="89109" x2="3309" y2="90693"/>
                          <a14:foregroundMark x1="4289" y1="84257" x2="11029" y2="86238"/>
                          <a14:foregroundMark x1="30270" y1="84851" x2="33824" y2="86832"/>
                          <a14:foregroundMark x1="42034" y1="83168" x2="38725" y2="86238"/>
                          <a14:foregroundMark x1="97059" y1="94158" x2="74020" y2="99802"/>
                          <a14:foregroundMark x1="56250" y1="98812" x2="3309" y2="96535"/>
                          <a14:foregroundMark x1="71569" y1="61188" x2="71569" y2="61188"/>
                          <a14:foregroundMark x1="70956" y1="66832" x2="70956" y2="66832"/>
                          <a14:foregroundMark x1="71814" y1="61386" x2="71324" y2="67228"/>
                          <a14:foregroundMark x1="68995" y1="64455" x2="71569" y2="68713"/>
                          <a14:foregroundMark x1="53064" y1="64158" x2="52819" y2="68614"/>
                          <a14:foregroundMark x1="84559" y1="73168" x2="88480" y2="78515"/>
                          <a14:foregroundMark x1="7598" y1="57030" x2="7598" y2="57030"/>
                          <a14:foregroundMark x1="20098" y1="58317" x2="20098" y2="58317"/>
                          <a14:foregroundMark x1="7108" y1="59406" x2="7108" y2="59406"/>
                          <a14:foregroundMark x1="21201" y1="57129" x2="21201" y2="57129"/>
                        </a14:backgroundRemoval>
                      </a14:imgEffect>
                    </a14:imgLayer>
                  </a14:imgProps>
                </a:ext>
                <a:ext uri="{28A0092B-C50C-407E-A947-70E740481C1C}">
                  <a14:useLocalDpi xmlns:a14="http://schemas.microsoft.com/office/drawing/2010/main" val="0"/>
                </a:ext>
              </a:extLst>
            </a:blip>
            <a:stretch>
              <a:fillRect/>
            </a:stretch>
          </p:blipFill>
          <p:spPr>
            <a:xfrm>
              <a:off x="7381976" y="862928"/>
              <a:ext cx="4040202" cy="5000739"/>
            </a:xfrm>
            <a:prstGeom prst="rect">
              <a:avLst/>
            </a:prstGeom>
          </p:spPr>
        </p:pic>
        <p:sp>
          <p:nvSpPr>
            <p:cNvPr id="37" name="Hộp Văn bản 107">
              <a:extLst>
                <a:ext uri="{FF2B5EF4-FFF2-40B4-BE49-F238E27FC236}">
                  <a16:creationId xmlns:a16="http://schemas.microsoft.com/office/drawing/2014/main" id="{7579B8FE-77B2-4100-95A1-6F8FB5AA6EA8}"/>
                </a:ext>
              </a:extLst>
            </p:cNvPr>
            <p:cNvSpPr txBox="1"/>
            <p:nvPr/>
          </p:nvSpPr>
          <p:spPr>
            <a:xfrm>
              <a:off x="6611609" y="5831152"/>
              <a:ext cx="5580936" cy="830997"/>
            </a:xfrm>
            <a:prstGeom prst="rect">
              <a:avLst/>
            </a:prstGeom>
            <a:noFill/>
          </p:spPr>
          <p:txBody>
            <a:bodyPr wrap="square">
              <a:spAutoFit/>
            </a:bodyPr>
            <a:lstStyle/>
            <a:p>
              <a:pPr algn="ctr"/>
              <a:r>
                <a:rPr lang="vi-VN" sz="2400" b="1" i="1" cap="none" spc="0" dirty="0" err="1">
                  <a:ln w="0"/>
                  <a:solidFill>
                    <a:schemeClr val="tx1"/>
                  </a:solidFill>
                  <a:latin typeface="Times New Roman" panose="02020603050405020304" pitchFamily="18" charset="0"/>
                  <a:cs typeface="Times New Roman" panose="02020603050405020304" pitchFamily="18" charset="0"/>
                </a:rPr>
                <a:t>Tình</a:t>
              </a:r>
              <a:r>
                <a:rPr lang="vi-VN" sz="2400" b="1" i="1" cap="none" spc="0" dirty="0">
                  <a:ln w="0"/>
                  <a:solidFill>
                    <a:schemeClr val="tx1"/>
                  </a:solidFill>
                  <a:latin typeface="Times New Roman" panose="02020603050405020304" pitchFamily="18" charset="0"/>
                  <a:cs typeface="Times New Roman" panose="02020603050405020304" pitchFamily="18" charset="0"/>
                </a:rPr>
                <a:t> </a:t>
              </a:r>
              <a:r>
                <a:rPr lang="vi-VN" sz="2400" b="1" i="1" cap="none" spc="0" err="1">
                  <a:ln w="0"/>
                  <a:solidFill>
                    <a:schemeClr val="tx1"/>
                  </a:solidFill>
                  <a:latin typeface="Times New Roman" panose="02020603050405020304" pitchFamily="18" charset="0"/>
                  <a:cs typeface="Times New Roman" panose="02020603050405020304" pitchFamily="18" charset="0"/>
                </a:rPr>
                <a:t>cảnh</a:t>
              </a:r>
              <a:r>
                <a:rPr lang="vi-VN" sz="2400" b="1" i="1" cap="none" spc="0">
                  <a:ln w="0"/>
                  <a:solidFill>
                    <a:schemeClr val="tx1"/>
                  </a:solidFill>
                  <a:latin typeface="Times New Roman" panose="02020603050405020304" pitchFamily="18" charset="0"/>
                  <a:cs typeface="Times New Roman" panose="02020603050405020304" pitchFamily="18" charset="0"/>
                </a:rPr>
                <a:t> </a:t>
              </a:r>
              <a:r>
                <a:rPr lang="en-US" sz="2400" b="1" i="1" cap="none" spc="0">
                  <a:ln w="0"/>
                  <a:solidFill>
                    <a:schemeClr val="tx1"/>
                  </a:solidFill>
                  <a:latin typeface="Times New Roman" panose="02020603050405020304" pitchFamily="18" charset="0"/>
                  <a:cs typeface="Times New Roman" panose="02020603050405020304" pitchFamily="18" charset="0"/>
                </a:rPr>
                <a:t>người nông </a:t>
              </a:r>
              <a:r>
                <a:rPr lang="en-US" sz="2400" b="1" i="1" cap="none" spc="0" dirty="0" err="1">
                  <a:ln w="0"/>
                  <a:solidFill>
                    <a:schemeClr val="tx1"/>
                  </a:solidFill>
                  <a:latin typeface="Times New Roman" panose="02020603050405020304" pitchFamily="18" charset="0"/>
                  <a:cs typeface="Times New Roman" panose="02020603050405020304" pitchFamily="18" charset="0"/>
                </a:rPr>
                <a:t>dân</a:t>
              </a:r>
              <a:r>
                <a:rPr lang="en-US" sz="2400" b="1" i="1" cap="none" spc="0" dirty="0">
                  <a:ln w="0"/>
                  <a:solidFill>
                    <a:schemeClr val="tx1"/>
                  </a:solidFill>
                  <a:latin typeface="Times New Roman" panose="02020603050405020304" pitchFamily="18" charset="0"/>
                  <a:cs typeface="Times New Roman" panose="02020603050405020304" pitchFamily="18" charset="0"/>
                </a:rPr>
                <a:t> </a:t>
              </a:r>
              <a:r>
                <a:rPr lang="en-US" sz="2400" b="1" i="1" dirty="0" err="1">
                  <a:ln w="0"/>
                  <a:solidFill>
                    <a:schemeClr val="tx1"/>
                  </a:solidFill>
                  <a:latin typeface="Times New Roman" panose="02020603050405020304" pitchFamily="18" charset="0"/>
                  <a:cs typeface="Times New Roman" panose="02020603050405020304" pitchFamily="18" charset="0"/>
                </a:rPr>
                <a:t>P</a:t>
              </a:r>
              <a:r>
                <a:rPr lang="en-US" sz="2400" b="1" i="1" cap="none" spc="0" dirty="0" err="1">
                  <a:ln w="0"/>
                  <a:solidFill>
                    <a:schemeClr val="tx1"/>
                  </a:solidFill>
                  <a:latin typeface="Times New Roman" panose="02020603050405020304" pitchFamily="18" charset="0"/>
                  <a:cs typeface="Times New Roman" panose="02020603050405020304" pitchFamily="18" charset="0"/>
                </a:rPr>
                <a:t>háp</a:t>
              </a:r>
              <a:r>
                <a:rPr lang="en-US" sz="2400" b="1" i="1" cap="none" spc="0" dirty="0">
                  <a:ln w="0"/>
                  <a:solidFill>
                    <a:schemeClr val="tx1"/>
                  </a:solidFill>
                  <a:latin typeface="Times New Roman" panose="02020603050405020304" pitchFamily="18" charset="0"/>
                  <a:cs typeface="Times New Roman" panose="02020603050405020304" pitchFamily="18" charset="0"/>
                </a:rPr>
                <a:t> </a:t>
              </a:r>
              <a:r>
                <a:rPr lang="en-US" sz="2400" b="1" i="1" cap="none" spc="0" dirty="0" err="1">
                  <a:ln w="0"/>
                  <a:solidFill>
                    <a:schemeClr val="tx1"/>
                  </a:solidFill>
                  <a:latin typeface="Times New Roman" panose="02020603050405020304" pitchFamily="18" charset="0"/>
                  <a:cs typeface="Times New Roman" panose="02020603050405020304" pitchFamily="18" charset="0"/>
                </a:rPr>
                <a:t>trước</a:t>
              </a:r>
              <a:r>
                <a:rPr lang="en-US" sz="2400" b="1" i="1" cap="none" spc="0" dirty="0">
                  <a:ln w="0"/>
                  <a:solidFill>
                    <a:schemeClr val="tx1"/>
                  </a:solidFill>
                  <a:latin typeface="Times New Roman" panose="02020603050405020304" pitchFamily="18" charset="0"/>
                  <a:cs typeface="Times New Roman" panose="02020603050405020304" pitchFamily="18" charset="0"/>
                </a:rPr>
                <a:t> </a:t>
              </a:r>
              <a:r>
                <a:rPr lang="en-US" sz="2400" b="1" i="1" cap="none" spc="0" err="1">
                  <a:ln w="0"/>
                  <a:solidFill>
                    <a:schemeClr val="tx1"/>
                  </a:solidFill>
                  <a:latin typeface="Times New Roman" panose="02020603050405020304" pitchFamily="18" charset="0"/>
                  <a:cs typeface="Times New Roman" panose="02020603050405020304" pitchFamily="18" charset="0"/>
                </a:rPr>
                <a:t>các</a:t>
              </a:r>
              <a:r>
                <a:rPr lang="en-US" sz="2400" b="1" i="1" err="1">
                  <a:ln w="0"/>
                  <a:solidFill>
                    <a:schemeClr val="tx1"/>
                  </a:solidFill>
                  <a:latin typeface="Times New Roman" panose="02020603050405020304" pitchFamily="18" charset="0"/>
                  <a:cs typeface="Times New Roman" panose="02020603050405020304" pitchFamily="18" charset="0"/>
                </a:rPr>
                <a:t>h</a:t>
              </a:r>
              <a:r>
                <a:rPr lang="en-US" sz="2400" b="1" i="1">
                  <a:ln w="0"/>
                  <a:solidFill>
                    <a:schemeClr val="tx1"/>
                  </a:solidFill>
                  <a:latin typeface="Times New Roman" panose="02020603050405020304" pitchFamily="18" charset="0"/>
                  <a:cs typeface="Times New Roman" panose="02020603050405020304" pitchFamily="18" charset="0"/>
                </a:rPr>
                <a:t> mạng (tranh biếm họa)</a:t>
              </a:r>
              <a:endParaRPr lang="en-US" sz="2400" b="1" i="1" cap="none" spc="0" dirty="0">
                <a:ln w="0"/>
                <a:solidFill>
                  <a:schemeClr val="tx1"/>
                </a:solidFill>
                <a:latin typeface="Times New Roman" panose="02020603050405020304" pitchFamily="18" charset="0"/>
                <a:cs typeface="Times New Roman" panose="02020603050405020304" pitchFamily="18" charset="0"/>
              </a:endParaRPr>
            </a:p>
          </p:txBody>
        </p:sp>
      </p:grpSp>
      <p:pic>
        <p:nvPicPr>
          <p:cNvPr id="38" name="Picture 37"/>
          <p:cNvPicPr>
            <a:picLocks noChangeAspect="1"/>
          </p:cNvPicPr>
          <p:nvPr/>
        </p:nvPicPr>
        <p:blipFill rotWithShape="1">
          <a:blip r:embed="rId5">
            <a:extLst>
              <a:ext uri="{BEBA8EAE-BF5A-486C-A8C5-ECC9F3942E4B}">
                <a14:imgProps xmlns:a14="http://schemas.microsoft.com/office/drawing/2010/main">
                  <a14:imgLayer r:embed="rId6">
                    <a14:imgEffect>
                      <a14:backgroundRemoval t="0" b="99614" l="10145" r="100000"/>
                    </a14:imgEffect>
                  </a14:imgLayer>
                </a14:imgProps>
              </a:ext>
            </a:extLst>
          </a:blip>
          <a:srcRect l="49586"/>
          <a:stretch/>
        </p:blipFill>
        <p:spPr>
          <a:xfrm>
            <a:off x="-54733" y="3429000"/>
            <a:ext cx="3143250" cy="3343334"/>
          </a:xfrm>
          <a:prstGeom prst="rect">
            <a:avLst/>
          </a:prstGeom>
        </p:spPr>
      </p:pic>
      <p:sp>
        <p:nvSpPr>
          <p:cNvPr id="8" name="Cloud Callout 7"/>
          <p:cNvSpPr/>
          <p:nvPr/>
        </p:nvSpPr>
        <p:spPr>
          <a:xfrm>
            <a:off x="2715904" y="1241946"/>
            <a:ext cx="4107977" cy="2879678"/>
          </a:xfrm>
          <a:prstGeom prst="cloudCallout">
            <a:avLst>
              <a:gd name="adj1" fmla="val -71810"/>
              <a:gd name="adj2" fmla="val 118308"/>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Times New Roman" panose="02020603050405020304" pitchFamily="18" charset="0"/>
                <a:cs typeface="Times New Roman" panose="02020603050405020304" pitchFamily="18" charset="0"/>
              </a:rPr>
              <a:t>Hình ảnh </a:t>
            </a:r>
            <a:r>
              <a:rPr lang="vi-VN" sz="2400">
                <a:solidFill>
                  <a:schemeClr val="tx1"/>
                </a:solidFill>
                <a:latin typeface="Times New Roman" panose="02020603050405020304" pitchFamily="18" charset="0"/>
                <a:cs typeface="Times New Roman" panose="02020603050405020304" pitchFamily="18" charset="0"/>
              </a:rPr>
              <a:t>cho em biết điều gì về tình cảnh người nông dân Pháp trước cách mạng?</a:t>
            </a:r>
            <a:endParaRPr lang="en-US" sz="24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7901294"/>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637B6256-D657-4866-B265-8533F34C731F}"/>
              </a:ext>
            </a:extLst>
          </p:cNvPr>
          <p:cNvSpPr/>
          <p:nvPr/>
        </p:nvSpPr>
        <p:spPr>
          <a:xfrm>
            <a:off x="0" y="0"/>
            <a:ext cx="12192000" cy="6538586"/>
          </a:xfrm>
          <a:prstGeom prst="rect">
            <a:avLst/>
          </a:prstGeom>
          <a:blipFill dpi="0" rotWithShape="1">
            <a:blip r:embed="rId3">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24" name="Picture 23">
            <a:extLst>
              <a:ext uri="{FF2B5EF4-FFF2-40B4-BE49-F238E27FC236}">
                <a16:creationId xmlns:a16="http://schemas.microsoft.com/office/drawing/2014/main" id="{3D9868AD-3E6C-4DE4-84A9-2F0D712CDDDF}"/>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foregroundMark x1="54779" y1="45050" x2="54779" y2="45050"/>
                        <a14:foregroundMark x1="64706" y1="20000" x2="64706" y2="20000"/>
                        <a14:foregroundMark x1="76716" y1="20198" x2="73039" y2="4653"/>
                        <a14:foregroundMark x1="57475" y1="4653" x2="67770" y2="2673"/>
                        <a14:foregroundMark x1="74755" y1="3663" x2="82230" y2="10693"/>
                        <a14:foregroundMark x1="32475" y1="49901" x2="20956" y2="61980"/>
                        <a14:foregroundMark x1="46324" y1="62772" x2="42770" y2="77327"/>
                        <a14:foregroundMark x1="37990" y1="89109" x2="3309" y2="90693"/>
                        <a14:foregroundMark x1="4289" y1="84257" x2="11029" y2="86238"/>
                        <a14:foregroundMark x1="30270" y1="84851" x2="33824" y2="86832"/>
                        <a14:foregroundMark x1="42034" y1="83168" x2="38725" y2="86238"/>
                        <a14:foregroundMark x1="97059" y1="94158" x2="74020" y2="99802"/>
                        <a14:foregroundMark x1="56250" y1="98812" x2="3309" y2="96535"/>
                        <a14:foregroundMark x1="71569" y1="61188" x2="71569" y2="61188"/>
                        <a14:foregroundMark x1="70956" y1="66832" x2="70956" y2="66832"/>
                        <a14:foregroundMark x1="71814" y1="61386" x2="71324" y2="67228"/>
                        <a14:foregroundMark x1="68995" y1="64455" x2="71569" y2="68713"/>
                        <a14:foregroundMark x1="53064" y1="64158" x2="52819" y2="68614"/>
                        <a14:foregroundMark x1="84559" y1="73168" x2="88480" y2="78515"/>
                        <a14:foregroundMark x1="7598" y1="57030" x2="7598" y2="57030"/>
                        <a14:foregroundMark x1="20098" y1="58317" x2="20098" y2="58317"/>
                        <a14:foregroundMark x1="7108" y1="59406" x2="7108" y2="59406"/>
                        <a14:foregroundMark x1="21201" y1="57129" x2="21201" y2="57129"/>
                      </a14:backgroundRemoval>
                    </a14:imgEffect>
                  </a14:imgLayer>
                </a14:imgProps>
              </a:ext>
              <a:ext uri="{28A0092B-C50C-407E-A947-70E740481C1C}">
                <a14:useLocalDpi xmlns:a14="http://schemas.microsoft.com/office/drawing/2010/main" val="0"/>
              </a:ext>
            </a:extLst>
          </a:blip>
          <a:stretch>
            <a:fillRect/>
          </a:stretch>
        </p:blipFill>
        <p:spPr>
          <a:xfrm>
            <a:off x="4335720" y="986419"/>
            <a:ext cx="3060868" cy="3788573"/>
          </a:xfrm>
          <a:prstGeom prst="rect">
            <a:avLst/>
          </a:prstGeom>
        </p:spPr>
      </p:pic>
      <p:cxnSp>
        <p:nvCxnSpPr>
          <p:cNvPr id="26" name="Straight Connector 57">
            <a:extLst>
              <a:ext uri="{FF2B5EF4-FFF2-40B4-BE49-F238E27FC236}">
                <a16:creationId xmlns:a16="http://schemas.microsoft.com/office/drawing/2014/main" id="{D09654DC-C9F0-4F4F-98DF-EDCF8C55B701}"/>
              </a:ext>
            </a:extLst>
          </p:cNvPr>
          <p:cNvCxnSpPr>
            <a:cxnSpLocks/>
          </p:cNvCxnSpPr>
          <p:nvPr/>
        </p:nvCxnSpPr>
        <p:spPr>
          <a:xfrm flipH="1">
            <a:off x="3237920" y="3677698"/>
            <a:ext cx="1297340" cy="0"/>
          </a:xfrm>
          <a:prstGeom prst="line">
            <a:avLst/>
          </a:prstGeom>
          <a:ln w="15875">
            <a:solidFill>
              <a:schemeClr val="accent6">
                <a:lumMod val="75000"/>
              </a:schemeClr>
            </a:solidFill>
            <a:headEnd type="oval" w="lg" len="lg"/>
          </a:ln>
        </p:spPr>
        <p:style>
          <a:lnRef idx="1">
            <a:schemeClr val="accent1"/>
          </a:lnRef>
          <a:fillRef idx="0">
            <a:schemeClr val="accent1"/>
          </a:fillRef>
          <a:effectRef idx="0">
            <a:schemeClr val="accent1"/>
          </a:effectRef>
          <a:fontRef idx="minor">
            <a:schemeClr val="tx1"/>
          </a:fontRef>
        </p:style>
      </p:cxnSp>
      <p:sp>
        <p:nvSpPr>
          <p:cNvPr id="27" name="TextBox 59">
            <a:extLst>
              <a:ext uri="{FF2B5EF4-FFF2-40B4-BE49-F238E27FC236}">
                <a16:creationId xmlns:a16="http://schemas.microsoft.com/office/drawing/2014/main" id="{C20A6137-5531-4266-A132-EEC58C44AD31}"/>
              </a:ext>
            </a:extLst>
          </p:cNvPr>
          <p:cNvSpPr txBox="1"/>
          <p:nvPr/>
        </p:nvSpPr>
        <p:spPr>
          <a:xfrm>
            <a:off x="226996" y="3335820"/>
            <a:ext cx="1807803" cy="2308324"/>
          </a:xfrm>
          <a:prstGeom prst="rect">
            <a:avLst/>
          </a:prstGeom>
          <a:noFill/>
        </p:spPr>
        <p:txBody>
          <a:bodyPr wrap="square" rtlCol="0">
            <a:spAutoFit/>
          </a:bodyPr>
          <a:lstStyle/>
          <a:p>
            <a:pPr algn="just"/>
            <a:r>
              <a:rPr lang="en-US" sz="2400" dirty="0">
                <a:latin typeface="Times New Roman" pitchFamily="18" charset="0"/>
                <a:cs typeface="Times New Roman" pitchFamily="18" charset="0"/>
              </a:rPr>
              <a:t>T</a:t>
            </a:r>
            <a:r>
              <a:rPr lang="vi-VN" sz="2400" dirty="0">
                <a:latin typeface="Times New Roman" pitchFamily="18" charset="0"/>
                <a:cs typeface="Times New Roman" pitchFamily="18" charset="0"/>
              </a:rPr>
              <a:t>hô sơ </a:t>
            </a:r>
            <a:r>
              <a:rPr lang="vi-VN" sz="2400" dirty="0" err="1">
                <a:latin typeface="Times New Roman" pitchFamily="18" charset="0"/>
                <a:cs typeface="Times New Roman" pitchFamily="18" charset="0"/>
              </a:rPr>
              <a:t>và</a:t>
            </a:r>
            <a:r>
              <a:rPr lang="vi-VN" sz="2400" dirty="0">
                <a:latin typeface="Times New Roman" pitchFamily="18" charset="0"/>
                <a:cs typeface="Times New Roman" pitchFamily="18" charset="0"/>
              </a:rPr>
              <a:t> </a:t>
            </a:r>
            <a:r>
              <a:rPr lang="vi-VN" sz="2400" dirty="0" err="1">
                <a:latin typeface="Times New Roman" pitchFamily="18" charset="0"/>
                <a:cs typeface="Times New Roman" pitchFamily="18" charset="0"/>
              </a:rPr>
              <a:t>lạc</a:t>
            </a:r>
            <a:r>
              <a:rPr lang="vi-VN" sz="2400" dirty="0">
                <a:latin typeface="Times New Roman" pitchFamily="18" charset="0"/>
                <a:cs typeface="Times New Roman" pitchFamily="18" charset="0"/>
              </a:rPr>
              <a:t> </a:t>
            </a:r>
            <a:r>
              <a:rPr lang="vi-VN" sz="2400" dirty="0" err="1">
                <a:latin typeface="Times New Roman" pitchFamily="18" charset="0"/>
                <a:cs typeface="Times New Roman" pitchFamily="18" charset="0"/>
              </a:rPr>
              <a:t>hậu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vi-VN" sz="2400" dirty="0" err="1">
                <a:latin typeface="Times New Roman" pitchFamily="18" charset="0"/>
                <a:cs typeface="Times New Roman" pitchFamily="18" charset="0"/>
              </a:rPr>
              <a:t>nền</a:t>
            </a:r>
            <a:r>
              <a:rPr lang="vi-VN" sz="2400" dirty="0">
                <a:latin typeface="Times New Roman" pitchFamily="18" charset="0"/>
                <a:cs typeface="Times New Roman" pitchFamily="18" charset="0"/>
              </a:rPr>
              <a:t> nông</a:t>
            </a:r>
            <a:r>
              <a:rPr lang="en-US" sz="2400" dirty="0">
                <a:latin typeface="Times New Roman" pitchFamily="18" charset="0"/>
                <a:cs typeface="Times New Roman" pitchFamily="18" charset="0"/>
              </a:rPr>
              <a:t> </a:t>
            </a:r>
            <a:r>
              <a:rPr lang="vi-VN" sz="2400" dirty="0" err="1">
                <a:latin typeface="Times New Roman" pitchFamily="18" charset="0"/>
                <a:cs typeface="Times New Roman" pitchFamily="18" charset="0"/>
              </a:rPr>
              <a:t>nghiệp</a:t>
            </a:r>
            <a:r>
              <a:rPr lang="vi-VN" sz="2400" dirty="0">
                <a:latin typeface="Times New Roman" pitchFamily="18" charset="0"/>
                <a:cs typeface="Times New Roman" pitchFamily="18" charset="0"/>
              </a:rPr>
              <a:t> </a:t>
            </a:r>
            <a:r>
              <a:rPr lang="vi-VN" sz="2400" dirty="0" err="1">
                <a:latin typeface="Times New Roman" pitchFamily="18" charset="0"/>
                <a:cs typeface="Times New Roman" pitchFamily="18" charset="0"/>
              </a:rPr>
              <a:t>Pháp</a:t>
            </a:r>
            <a:r>
              <a:rPr lang="vi-VN" sz="2400" dirty="0">
                <a:latin typeface="Times New Roman" pitchFamily="18" charset="0"/>
                <a:cs typeface="Times New Roman" pitchFamily="18" charset="0"/>
              </a:rPr>
              <a:t> </a:t>
            </a:r>
            <a:r>
              <a:rPr lang="vi-VN" sz="2400" dirty="0" err="1">
                <a:latin typeface="Times New Roman" pitchFamily="18" charset="0"/>
                <a:cs typeface="Times New Roman" pitchFamily="18" charset="0"/>
              </a:rPr>
              <a:t>trước</a:t>
            </a:r>
            <a:r>
              <a:rPr lang="vi-VN" sz="2400" dirty="0">
                <a:latin typeface="Times New Roman" pitchFamily="18" charset="0"/>
                <a:cs typeface="Times New Roman" pitchFamily="18" charset="0"/>
              </a:rPr>
              <a:t> </a:t>
            </a:r>
            <a:r>
              <a:rPr lang="vi-VN" sz="2400" dirty="0" err="1">
                <a:latin typeface="Times New Roman" pitchFamily="18" charset="0"/>
                <a:cs typeface="Times New Roman" pitchFamily="18" charset="0"/>
              </a:rPr>
              <a:t>cách</a:t>
            </a:r>
            <a:r>
              <a:rPr lang="vi-VN" sz="2400" dirty="0">
                <a:latin typeface="Times New Roman" pitchFamily="18" charset="0"/>
                <a:cs typeface="Times New Roman" pitchFamily="18" charset="0"/>
              </a:rPr>
              <a:t> </a:t>
            </a:r>
            <a:r>
              <a:rPr lang="vi-VN" sz="2400" dirty="0" err="1">
                <a:latin typeface="Times New Roman" pitchFamily="18" charset="0"/>
                <a:cs typeface="Times New Roman" pitchFamily="18" charset="0"/>
              </a:rPr>
              <a:t>mạng</a:t>
            </a:r>
            <a:r>
              <a:rPr lang="vi-VN" sz="2400" dirty="0">
                <a:latin typeface="Times New Roman" pitchFamily="18" charset="0"/>
                <a:cs typeface="Times New Roman" pitchFamily="18" charset="0"/>
              </a:rPr>
              <a:t>.</a:t>
            </a:r>
          </a:p>
        </p:txBody>
      </p:sp>
      <p:sp>
        <p:nvSpPr>
          <p:cNvPr id="28" name="TextBox 62">
            <a:extLst>
              <a:ext uri="{FF2B5EF4-FFF2-40B4-BE49-F238E27FC236}">
                <a16:creationId xmlns:a16="http://schemas.microsoft.com/office/drawing/2014/main" id="{ADC6918F-2DFF-401D-B172-FC2871C25CD5}"/>
              </a:ext>
            </a:extLst>
          </p:cNvPr>
          <p:cNvSpPr txBox="1"/>
          <p:nvPr/>
        </p:nvSpPr>
        <p:spPr>
          <a:xfrm>
            <a:off x="1979171" y="3255141"/>
            <a:ext cx="1611910" cy="1569660"/>
          </a:xfrm>
          <a:prstGeom prst="rect">
            <a:avLst/>
          </a:prstGeom>
          <a:noFill/>
        </p:spPr>
        <p:txBody>
          <a:bodyPr wrap="square" rtlCol="0">
            <a:spAutoFit/>
          </a:bodyPr>
          <a:lstStyle/>
          <a:p>
            <a:pPr algn="ctr"/>
            <a:r>
              <a:rPr lang="vi-VN" sz="2400" b="1" dirty="0">
                <a:solidFill>
                  <a:srgbClr val="ED9700"/>
                </a:solidFill>
                <a:latin typeface="Times New Roman" pitchFamily="18" charset="0"/>
                <a:cs typeface="Times New Roman" pitchFamily="18" charset="0"/>
              </a:rPr>
              <a:t>CÔNG CỤ </a:t>
            </a:r>
          </a:p>
          <a:p>
            <a:pPr algn="ctr"/>
            <a:r>
              <a:rPr lang="vi-VN" sz="2400" b="1" dirty="0">
                <a:solidFill>
                  <a:srgbClr val="ED9700"/>
                </a:solidFill>
                <a:latin typeface="Times New Roman" pitchFamily="18" charset="0"/>
                <a:cs typeface="Times New Roman" pitchFamily="18" charset="0"/>
              </a:rPr>
              <a:t>LAO ĐỘNG</a:t>
            </a:r>
            <a:endParaRPr lang="en-US" sz="2400" b="1" dirty="0">
              <a:solidFill>
                <a:srgbClr val="ED9700"/>
              </a:solidFill>
              <a:latin typeface="Times New Roman" pitchFamily="18" charset="0"/>
              <a:cs typeface="Times New Roman" pitchFamily="18" charset="0"/>
            </a:endParaRPr>
          </a:p>
        </p:txBody>
      </p:sp>
      <p:sp>
        <p:nvSpPr>
          <p:cNvPr id="30" name="TextBox 66">
            <a:extLst>
              <a:ext uri="{FF2B5EF4-FFF2-40B4-BE49-F238E27FC236}">
                <a16:creationId xmlns:a16="http://schemas.microsoft.com/office/drawing/2014/main" id="{2155FEF4-462A-4267-96A4-D573A193AAD2}"/>
              </a:ext>
            </a:extLst>
          </p:cNvPr>
          <p:cNvSpPr txBox="1"/>
          <p:nvPr/>
        </p:nvSpPr>
        <p:spPr>
          <a:xfrm>
            <a:off x="291843" y="1603898"/>
            <a:ext cx="2447705" cy="1569660"/>
          </a:xfrm>
          <a:prstGeom prst="rect">
            <a:avLst/>
          </a:prstGeom>
          <a:noFill/>
        </p:spPr>
        <p:txBody>
          <a:bodyPr wrap="square" rtlCol="0">
            <a:spAutoFit/>
          </a:bodyPr>
          <a:lstStyle/>
          <a:p>
            <a:pPr algn="just"/>
            <a:r>
              <a:rPr lang="en-US" sz="2400" dirty="0">
                <a:latin typeface="Times New Roman" pitchFamily="18" charset="0"/>
                <a:cs typeface="Times New Roman" pitchFamily="18" charset="0"/>
              </a:rPr>
              <a:t>G</a:t>
            </a:r>
            <a:r>
              <a:rPr lang="vi-VN" sz="2400" dirty="0" err="1">
                <a:latin typeface="Times New Roman" pitchFamily="18" charset="0"/>
                <a:cs typeface="Times New Roman" pitchFamily="18" charset="0"/>
              </a:rPr>
              <a:t>ià</a:t>
            </a:r>
            <a:r>
              <a:rPr lang="vi-VN" sz="2400" dirty="0">
                <a:latin typeface="Times New Roman" pitchFamily="18" charset="0"/>
                <a:cs typeface="Times New Roman" pitchFamily="18" charset="0"/>
              </a:rPr>
              <a:t> nua, </a:t>
            </a:r>
            <a:r>
              <a:rPr lang="vi-VN" sz="2400" dirty="0" err="1">
                <a:latin typeface="Times New Roman" pitchFamily="18" charset="0"/>
                <a:cs typeface="Times New Roman" pitchFamily="18" charset="0"/>
              </a:rPr>
              <a:t>ốm</a:t>
            </a:r>
            <a:r>
              <a:rPr lang="vi-VN" sz="2400" dirty="0">
                <a:latin typeface="Times New Roman" pitchFamily="18" charset="0"/>
                <a:cs typeface="Times New Roman" pitchFamily="18" charset="0"/>
              </a:rPr>
              <a:t> </a:t>
            </a:r>
            <a:r>
              <a:rPr lang="vi-VN" sz="2400" dirty="0" err="1">
                <a:latin typeface="Times New Roman" pitchFamily="18" charset="0"/>
                <a:cs typeface="Times New Roman" pitchFamily="18" charset="0"/>
              </a:rPr>
              <a:t>yếu</a:t>
            </a:r>
            <a:r>
              <a:rPr lang="vi-VN" sz="2400" dirty="0">
                <a:latin typeface="Times New Roman" pitchFamily="18" charset="0"/>
                <a:cs typeface="Times New Roman" pitchFamily="18" charset="0"/>
              </a:rPr>
              <a:t> nhưng </a:t>
            </a:r>
            <a:r>
              <a:rPr lang="vi-VN" sz="2400" dirty="0" err="1">
                <a:latin typeface="Times New Roman" pitchFamily="18" charset="0"/>
                <a:cs typeface="Times New Roman" pitchFamily="18" charset="0"/>
              </a:rPr>
              <a:t>lại</a:t>
            </a:r>
            <a:r>
              <a:rPr lang="vi-VN" sz="2400" dirty="0">
                <a:latin typeface="Times New Roman" pitchFamily="18" charset="0"/>
                <a:cs typeface="Times New Roman" pitchFamily="18" charset="0"/>
              </a:rPr>
              <a:t> </a:t>
            </a:r>
            <a:r>
              <a:rPr lang="vi-VN" sz="2400" dirty="0" err="1">
                <a:latin typeface="Times New Roman" pitchFamily="18" charset="0"/>
                <a:cs typeface="Times New Roman" pitchFamily="18" charset="0"/>
              </a:rPr>
              <a:t>phải</a:t>
            </a:r>
            <a:r>
              <a:rPr lang="vi-VN" sz="2400" dirty="0">
                <a:latin typeface="Times New Roman" pitchFamily="18" charset="0"/>
                <a:cs typeface="Times New Roman" pitchFamily="18" charset="0"/>
              </a:rPr>
              <a:t> </a:t>
            </a:r>
            <a:r>
              <a:rPr lang="vi-VN" sz="2400" dirty="0" err="1">
                <a:latin typeface="Times New Roman" pitchFamily="18" charset="0"/>
                <a:cs typeface="Times New Roman" pitchFamily="18" charset="0"/>
              </a:rPr>
              <a:t>cõng</a:t>
            </a:r>
            <a:r>
              <a:rPr lang="vi-VN" sz="2400" dirty="0">
                <a:latin typeface="Times New Roman" pitchFamily="18" charset="0"/>
                <a:cs typeface="Times New Roman" pitchFamily="18" charset="0"/>
              </a:rPr>
              <a:t> trên lưng hai </a:t>
            </a:r>
            <a:r>
              <a:rPr lang="vi-VN" sz="2400" dirty="0" err="1">
                <a:latin typeface="Times New Roman" pitchFamily="18" charset="0"/>
                <a:cs typeface="Times New Roman" pitchFamily="18" charset="0"/>
              </a:rPr>
              <a:t>người</a:t>
            </a:r>
            <a:r>
              <a:rPr lang="vi-VN" sz="2400" dirty="0">
                <a:latin typeface="Times New Roman" pitchFamily="18" charset="0"/>
                <a:cs typeface="Times New Roman" pitchFamily="18" charset="0"/>
              </a:rPr>
              <a:t> to </a:t>
            </a:r>
            <a:r>
              <a:rPr lang="vi-VN" sz="2400" dirty="0" err="1">
                <a:latin typeface="Times New Roman" pitchFamily="18" charset="0"/>
                <a:cs typeface="Times New Roman" pitchFamily="18" charset="0"/>
              </a:rPr>
              <a:t>béo</a:t>
            </a:r>
            <a:r>
              <a:rPr lang="en-US" sz="2400" dirty="0">
                <a:latin typeface="Times New Roman" pitchFamily="18" charset="0"/>
                <a:cs typeface="Times New Roman" pitchFamily="18" charset="0"/>
              </a:rPr>
              <a:t>.</a:t>
            </a:r>
            <a:endParaRPr lang="vi-VN" sz="2400" dirty="0">
              <a:latin typeface="Times New Roman" pitchFamily="18" charset="0"/>
              <a:cs typeface="Times New Roman" pitchFamily="18" charset="0"/>
            </a:endParaRPr>
          </a:p>
        </p:txBody>
      </p:sp>
      <p:grpSp>
        <p:nvGrpSpPr>
          <p:cNvPr id="31" name="Nhóm 76">
            <a:extLst>
              <a:ext uri="{FF2B5EF4-FFF2-40B4-BE49-F238E27FC236}">
                <a16:creationId xmlns:a16="http://schemas.microsoft.com/office/drawing/2014/main" id="{B355293C-8CA8-4BFD-9B8D-C81733E95AC9}"/>
              </a:ext>
            </a:extLst>
          </p:cNvPr>
          <p:cNvGrpSpPr/>
          <p:nvPr/>
        </p:nvGrpSpPr>
        <p:grpSpPr>
          <a:xfrm>
            <a:off x="2572451" y="1932604"/>
            <a:ext cx="2220574" cy="939006"/>
            <a:chOff x="1470480" y="1509857"/>
            <a:chExt cx="2220574" cy="939006"/>
          </a:xfrm>
        </p:grpSpPr>
        <p:cxnSp>
          <p:nvCxnSpPr>
            <p:cNvPr id="32" name="Straight Connector 64">
              <a:extLst>
                <a:ext uri="{FF2B5EF4-FFF2-40B4-BE49-F238E27FC236}">
                  <a16:creationId xmlns:a16="http://schemas.microsoft.com/office/drawing/2014/main" id="{DF3D6FF3-7F67-44DB-986C-0544529A1CBF}"/>
                </a:ext>
              </a:extLst>
            </p:cNvPr>
            <p:cNvCxnSpPr>
              <a:cxnSpLocks/>
            </p:cNvCxnSpPr>
            <p:nvPr/>
          </p:nvCxnSpPr>
          <p:spPr>
            <a:xfrm flipV="1">
              <a:off x="3691054" y="1509857"/>
              <a:ext cx="0" cy="442319"/>
            </a:xfrm>
            <a:prstGeom prst="line">
              <a:avLst/>
            </a:prstGeom>
            <a:ln w="15875">
              <a:solidFill>
                <a:srgbClr val="6DBD93"/>
              </a:solidFill>
              <a:headEnd type="oval" w="lg" len="lg"/>
            </a:ln>
          </p:spPr>
          <p:style>
            <a:lnRef idx="1">
              <a:schemeClr val="accent1"/>
            </a:lnRef>
            <a:fillRef idx="0">
              <a:schemeClr val="accent1"/>
            </a:fillRef>
            <a:effectRef idx="0">
              <a:schemeClr val="accent1"/>
            </a:effectRef>
            <a:fontRef idx="minor">
              <a:schemeClr val="tx1"/>
            </a:fontRef>
          </p:style>
        </p:cxnSp>
        <p:cxnSp>
          <p:nvCxnSpPr>
            <p:cNvPr id="33" name="Straight Connector 65">
              <a:extLst>
                <a:ext uri="{FF2B5EF4-FFF2-40B4-BE49-F238E27FC236}">
                  <a16:creationId xmlns:a16="http://schemas.microsoft.com/office/drawing/2014/main" id="{459052C6-414F-4F09-B948-905AA83D9672}"/>
                </a:ext>
              </a:extLst>
            </p:cNvPr>
            <p:cNvCxnSpPr>
              <a:cxnSpLocks/>
            </p:cNvCxnSpPr>
            <p:nvPr/>
          </p:nvCxnSpPr>
          <p:spPr>
            <a:xfrm flipH="1">
              <a:off x="2492934" y="1509857"/>
              <a:ext cx="1198120" cy="0"/>
            </a:xfrm>
            <a:prstGeom prst="line">
              <a:avLst/>
            </a:prstGeom>
            <a:ln w="15875">
              <a:solidFill>
                <a:srgbClr val="6DBD93"/>
              </a:solidFill>
              <a:headEnd type="none" w="lg" len="lg"/>
            </a:ln>
          </p:spPr>
          <p:style>
            <a:lnRef idx="1">
              <a:schemeClr val="accent1"/>
            </a:lnRef>
            <a:fillRef idx="0">
              <a:schemeClr val="accent1"/>
            </a:fillRef>
            <a:effectRef idx="0">
              <a:schemeClr val="accent1"/>
            </a:effectRef>
            <a:fontRef idx="minor">
              <a:schemeClr val="tx1"/>
            </a:fontRef>
          </p:style>
        </p:cxnSp>
        <p:sp>
          <p:nvSpPr>
            <p:cNvPr id="34" name="TextBox 69">
              <a:extLst>
                <a:ext uri="{FF2B5EF4-FFF2-40B4-BE49-F238E27FC236}">
                  <a16:creationId xmlns:a16="http://schemas.microsoft.com/office/drawing/2014/main" id="{503D608E-9F15-4793-AB3E-87DE3E84A089}"/>
                </a:ext>
              </a:extLst>
            </p:cNvPr>
            <p:cNvSpPr txBox="1"/>
            <p:nvPr/>
          </p:nvSpPr>
          <p:spPr>
            <a:xfrm>
              <a:off x="1470480" y="1617866"/>
              <a:ext cx="1621514" cy="830997"/>
            </a:xfrm>
            <a:prstGeom prst="rect">
              <a:avLst/>
            </a:prstGeom>
            <a:noFill/>
          </p:spPr>
          <p:txBody>
            <a:bodyPr wrap="square" rtlCol="0">
              <a:spAutoFit/>
            </a:bodyPr>
            <a:lstStyle/>
            <a:p>
              <a:pPr algn="ctr"/>
              <a:r>
                <a:rPr lang="vi-VN" sz="2400" b="1" dirty="0">
                  <a:solidFill>
                    <a:srgbClr val="6DBD93"/>
                  </a:solidFill>
                  <a:latin typeface="Times New Roman" pitchFamily="18" charset="0"/>
                  <a:cs typeface="Times New Roman" pitchFamily="18" charset="0"/>
                </a:rPr>
                <a:t>NÔNG DÂN</a:t>
              </a:r>
              <a:endParaRPr lang="en-US" sz="2400" b="1" dirty="0">
                <a:solidFill>
                  <a:srgbClr val="6DBD93"/>
                </a:solidFill>
                <a:latin typeface="Times New Roman" pitchFamily="18" charset="0"/>
                <a:cs typeface="Times New Roman" pitchFamily="18" charset="0"/>
              </a:endParaRPr>
            </a:p>
          </p:txBody>
        </p:sp>
      </p:grpSp>
      <p:cxnSp>
        <p:nvCxnSpPr>
          <p:cNvPr id="35" name="Straight Connector 78">
            <a:extLst>
              <a:ext uri="{FF2B5EF4-FFF2-40B4-BE49-F238E27FC236}">
                <a16:creationId xmlns:a16="http://schemas.microsoft.com/office/drawing/2014/main" id="{F2218338-0451-4CA8-BC48-4FE4FD7394E7}"/>
              </a:ext>
            </a:extLst>
          </p:cNvPr>
          <p:cNvCxnSpPr>
            <a:cxnSpLocks/>
          </p:cNvCxnSpPr>
          <p:nvPr/>
        </p:nvCxnSpPr>
        <p:spPr>
          <a:xfrm flipV="1">
            <a:off x="5839002" y="777732"/>
            <a:ext cx="0" cy="345376"/>
          </a:xfrm>
          <a:prstGeom prst="line">
            <a:avLst/>
          </a:prstGeom>
          <a:ln w="15875">
            <a:solidFill>
              <a:srgbClr val="00B0F0"/>
            </a:solidFill>
            <a:headEnd type="oval" w="lg" len="lg"/>
          </a:ln>
        </p:spPr>
        <p:style>
          <a:lnRef idx="1">
            <a:schemeClr val="accent1"/>
          </a:lnRef>
          <a:fillRef idx="0">
            <a:schemeClr val="accent1"/>
          </a:fillRef>
          <a:effectRef idx="0">
            <a:schemeClr val="accent1"/>
          </a:effectRef>
          <a:fontRef idx="minor">
            <a:schemeClr val="tx1"/>
          </a:fontRef>
        </p:style>
      </p:cxnSp>
      <p:cxnSp>
        <p:nvCxnSpPr>
          <p:cNvPr id="36" name="Straight Connector 79">
            <a:extLst>
              <a:ext uri="{FF2B5EF4-FFF2-40B4-BE49-F238E27FC236}">
                <a16:creationId xmlns:a16="http://schemas.microsoft.com/office/drawing/2014/main" id="{1B23AC7D-F6EC-4722-BCAB-312E017B36DB}"/>
              </a:ext>
            </a:extLst>
          </p:cNvPr>
          <p:cNvCxnSpPr>
            <a:cxnSpLocks/>
          </p:cNvCxnSpPr>
          <p:nvPr/>
        </p:nvCxnSpPr>
        <p:spPr>
          <a:xfrm flipH="1">
            <a:off x="4165473" y="777732"/>
            <a:ext cx="1673530" cy="0"/>
          </a:xfrm>
          <a:prstGeom prst="line">
            <a:avLst/>
          </a:prstGeom>
          <a:ln w="15875">
            <a:solidFill>
              <a:srgbClr val="00B0F0"/>
            </a:solidFill>
            <a:headEnd type="none" w="lg" len="lg"/>
          </a:ln>
        </p:spPr>
        <p:style>
          <a:lnRef idx="1">
            <a:schemeClr val="accent1"/>
          </a:lnRef>
          <a:fillRef idx="0">
            <a:schemeClr val="accent1"/>
          </a:fillRef>
          <a:effectRef idx="0">
            <a:schemeClr val="accent1"/>
          </a:effectRef>
          <a:fontRef idx="minor">
            <a:schemeClr val="tx1"/>
          </a:fontRef>
        </p:style>
      </p:cxnSp>
      <p:sp>
        <p:nvSpPr>
          <p:cNvPr id="38" name="TextBox 80">
            <a:extLst>
              <a:ext uri="{FF2B5EF4-FFF2-40B4-BE49-F238E27FC236}">
                <a16:creationId xmlns:a16="http://schemas.microsoft.com/office/drawing/2014/main" id="{83136354-88D5-4A83-A91C-DABB8F42D186}"/>
              </a:ext>
            </a:extLst>
          </p:cNvPr>
          <p:cNvSpPr txBox="1"/>
          <p:nvPr/>
        </p:nvSpPr>
        <p:spPr>
          <a:xfrm>
            <a:off x="475920" y="199328"/>
            <a:ext cx="3618675" cy="1200329"/>
          </a:xfrm>
          <a:prstGeom prst="rect">
            <a:avLst/>
          </a:prstGeom>
          <a:noFill/>
        </p:spPr>
        <p:txBody>
          <a:bodyPr wrap="square" rtlCol="0">
            <a:spAutoFit/>
          </a:bodyPr>
          <a:lstStyle/>
          <a:p>
            <a:pPr algn="just"/>
            <a:r>
              <a:rPr lang="en-US" sz="2400" dirty="0">
                <a:latin typeface="Times New Roman" pitchFamily="18" charset="0"/>
                <a:cs typeface="Times New Roman" pitchFamily="18" charset="0"/>
              </a:rPr>
              <a:t>M</a:t>
            </a:r>
            <a:r>
              <a:rPr lang="vi-VN" sz="2400" dirty="0" err="1">
                <a:latin typeface="Times New Roman" pitchFamily="18" charset="0"/>
                <a:cs typeface="Times New Roman" pitchFamily="18" charset="0"/>
              </a:rPr>
              <a:t>ặc</a:t>
            </a:r>
            <a:r>
              <a:rPr lang="vi-VN" sz="2400" dirty="0">
                <a:latin typeface="Times New Roman" pitchFamily="18" charset="0"/>
                <a:cs typeface="Times New Roman" pitchFamily="18" charset="0"/>
              </a:rPr>
              <a:t> </a:t>
            </a:r>
            <a:r>
              <a:rPr lang="vi-VN" sz="2400" dirty="0" err="1">
                <a:latin typeface="Times New Roman" pitchFamily="18" charset="0"/>
                <a:cs typeface="Times New Roman" pitchFamily="18" charset="0"/>
              </a:rPr>
              <a:t>chiếc</a:t>
            </a:r>
            <a:r>
              <a:rPr lang="vi-VN" sz="2400" dirty="0">
                <a:latin typeface="Times New Roman" pitchFamily="18" charset="0"/>
                <a:cs typeface="Times New Roman" pitchFamily="18" charset="0"/>
              </a:rPr>
              <a:t> </a:t>
            </a:r>
            <a:r>
              <a:rPr lang="vi-VN" sz="2400" dirty="0" err="1">
                <a:latin typeface="Times New Roman" pitchFamily="18" charset="0"/>
                <a:cs typeface="Times New Roman" pitchFamily="18" charset="0"/>
              </a:rPr>
              <a:t>áo</a:t>
            </a:r>
            <a:r>
              <a:rPr lang="vi-VN" sz="2400" dirty="0">
                <a:latin typeface="Times New Roman" pitchFamily="18" charset="0"/>
                <a:cs typeface="Times New Roman" pitchFamily="18" charset="0"/>
              </a:rPr>
              <a:t> </a:t>
            </a:r>
            <a:r>
              <a:rPr lang="vi-VN" sz="2400" dirty="0" err="1">
                <a:latin typeface="Times New Roman" pitchFamily="18" charset="0"/>
                <a:cs typeface="Times New Roman" pitchFamily="18" charset="0"/>
              </a:rPr>
              <a:t>choàng</a:t>
            </a:r>
            <a:r>
              <a:rPr lang="vi-VN" sz="2400" dirty="0">
                <a:latin typeface="Times New Roman" pitchFamily="18" charset="0"/>
                <a:cs typeface="Times New Roman" pitchFamily="18" charset="0"/>
              </a:rPr>
              <a:t>, </a:t>
            </a:r>
            <a:r>
              <a:rPr lang="vi-VN" sz="2400" dirty="0" err="1">
                <a:latin typeface="Times New Roman" pitchFamily="18" charset="0"/>
                <a:cs typeface="Times New Roman" pitchFamily="18" charset="0"/>
              </a:rPr>
              <a:t>cổ</a:t>
            </a:r>
            <a:r>
              <a:rPr lang="vi-VN" sz="2400" dirty="0">
                <a:latin typeface="Times New Roman" pitchFamily="18" charset="0"/>
                <a:cs typeface="Times New Roman" pitchFamily="18" charset="0"/>
              </a:rPr>
              <a:t> đeo cây </a:t>
            </a:r>
            <a:r>
              <a:rPr lang="vi-VN" sz="2400" dirty="0" err="1">
                <a:latin typeface="Times New Roman" pitchFamily="18" charset="0"/>
                <a:cs typeface="Times New Roman" pitchFamily="18" charset="0"/>
              </a:rPr>
              <a:t>thánh</a:t>
            </a:r>
            <a:r>
              <a:rPr lang="vi-VN" sz="2400" dirty="0">
                <a:latin typeface="Times New Roman" pitchFamily="18" charset="0"/>
                <a:cs typeface="Times New Roman" pitchFamily="18" charset="0"/>
              </a:rPr>
              <a:t> </a:t>
            </a:r>
            <a:r>
              <a:rPr lang="vi-VN" sz="2400" dirty="0" err="1">
                <a:latin typeface="Times New Roman" pitchFamily="18" charset="0"/>
                <a:cs typeface="Times New Roman" pitchFamily="18" charset="0"/>
              </a:rPr>
              <a:t>giá</a:t>
            </a:r>
            <a:r>
              <a:rPr lang="vi-VN" sz="2400" dirty="0">
                <a:latin typeface="Times New Roman" pitchFamily="18" charset="0"/>
                <a:cs typeface="Times New Roman" pitchFamily="18" charset="0"/>
              </a:rPr>
              <a:t>, </a:t>
            </a:r>
            <a:r>
              <a:rPr lang="vi-VN" sz="2400" dirty="0" err="1">
                <a:latin typeface="Times New Roman" pitchFamily="18" charset="0"/>
                <a:cs typeface="Times New Roman" pitchFamily="18" charset="0"/>
              </a:rPr>
              <a:t>nét</a:t>
            </a:r>
            <a:r>
              <a:rPr lang="vi-VN" sz="2400" dirty="0">
                <a:latin typeface="Times New Roman" pitchFamily="18" charset="0"/>
                <a:cs typeface="Times New Roman" pitchFamily="18" charset="0"/>
              </a:rPr>
              <a:t> </a:t>
            </a:r>
            <a:r>
              <a:rPr lang="vi-VN" sz="2400" dirty="0" err="1">
                <a:latin typeface="Times New Roman" pitchFamily="18" charset="0"/>
                <a:cs typeface="Times New Roman" pitchFamily="18" charset="0"/>
              </a:rPr>
              <a:t>mặt</a:t>
            </a:r>
            <a:r>
              <a:rPr lang="vi-VN" sz="2400" dirty="0">
                <a:latin typeface="Times New Roman" pitchFamily="18" charset="0"/>
                <a:cs typeface="Times New Roman" pitchFamily="18" charset="0"/>
              </a:rPr>
              <a:t> sung </a:t>
            </a:r>
            <a:r>
              <a:rPr lang="vi-VN" sz="2400" dirty="0" err="1">
                <a:latin typeface="Times New Roman" pitchFamily="18" charset="0"/>
                <a:cs typeface="Times New Roman" pitchFamily="18" charset="0"/>
              </a:rPr>
              <a:t>sướng</a:t>
            </a:r>
            <a:r>
              <a:rPr lang="vi-VN" sz="2400" dirty="0">
                <a:latin typeface="Times New Roman" pitchFamily="18" charset="0"/>
                <a:cs typeface="Times New Roman" pitchFamily="18" charset="0"/>
              </a:rPr>
              <a:t> </a:t>
            </a:r>
            <a:r>
              <a:rPr lang="vi-VN" sz="2400" dirty="0" err="1">
                <a:latin typeface="Times New Roman" pitchFamily="18" charset="0"/>
                <a:cs typeface="Times New Roman" pitchFamily="18" charset="0"/>
              </a:rPr>
              <a:t>thỏa</a:t>
            </a:r>
            <a:r>
              <a:rPr lang="vi-VN" sz="2400" dirty="0">
                <a:latin typeface="Times New Roman" pitchFamily="18" charset="0"/>
                <a:cs typeface="Times New Roman" pitchFamily="18" charset="0"/>
              </a:rPr>
              <a:t> </a:t>
            </a:r>
            <a:r>
              <a:rPr lang="vi-VN" sz="2400" dirty="0" err="1">
                <a:latin typeface="Times New Roman" pitchFamily="18" charset="0"/>
                <a:cs typeface="Times New Roman" pitchFamily="18" charset="0"/>
              </a:rPr>
              <a:t>mãn</a:t>
            </a:r>
            <a:r>
              <a:rPr lang="en-US" sz="2400" dirty="0">
                <a:latin typeface="Times New Roman" pitchFamily="18" charset="0"/>
                <a:cs typeface="Times New Roman" pitchFamily="18" charset="0"/>
              </a:rPr>
              <a:t>.</a:t>
            </a:r>
            <a:endParaRPr lang="vi-VN" sz="2400" dirty="0">
              <a:latin typeface="Times New Roman" pitchFamily="18" charset="0"/>
              <a:cs typeface="Times New Roman" pitchFamily="18" charset="0"/>
            </a:endParaRPr>
          </a:p>
        </p:txBody>
      </p:sp>
      <p:sp>
        <p:nvSpPr>
          <p:cNvPr id="39" name="TextBox 82">
            <a:extLst>
              <a:ext uri="{FF2B5EF4-FFF2-40B4-BE49-F238E27FC236}">
                <a16:creationId xmlns:a16="http://schemas.microsoft.com/office/drawing/2014/main" id="{4F598168-4893-4E64-8112-9B607F3E6C18}"/>
              </a:ext>
            </a:extLst>
          </p:cNvPr>
          <p:cNvSpPr txBox="1"/>
          <p:nvPr/>
        </p:nvSpPr>
        <p:spPr>
          <a:xfrm>
            <a:off x="3994483" y="785469"/>
            <a:ext cx="1561819" cy="830997"/>
          </a:xfrm>
          <a:prstGeom prst="rect">
            <a:avLst/>
          </a:prstGeom>
          <a:noFill/>
        </p:spPr>
        <p:txBody>
          <a:bodyPr wrap="square" rtlCol="0">
            <a:spAutoFit/>
          </a:bodyPr>
          <a:lstStyle/>
          <a:p>
            <a:pPr algn="ctr"/>
            <a:r>
              <a:rPr lang="vi-VN" sz="2400" b="1" dirty="0">
                <a:solidFill>
                  <a:srgbClr val="00B0F0"/>
                </a:solidFill>
                <a:latin typeface="Times New Roman" pitchFamily="18" charset="0"/>
                <a:cs typeface="Times New Roman" pitchFamily="18" charset="0"/>
              </a:rPr>
              <a:t>TĂNG LỮ</a:t>
            </a:r>
            <a:endParaRPr lang="en-US" sz="2400" b="1" dirty="0">
              <a:solidFill>
                <a:srgbClr val="00B0F0"/>
              </a:solidFill>
              <a:latin typeface="Times New Roman" pitchFamily="18" charset="0"/>
              <a:cs typeface="Times New Roman" pitchFamily="18" charset="0"/>
            </a:endParaRPr>
          </a:p>
        </p:txBody>
      </p:sp>
      <p:cxnSp>
        <p:nvCxnSpPr>
          <p:cNvPr id="40" name="Straight Connector 85">
            <a:extLst>
              <a:ext uri="{FF2B5EF4-FFF2-40B4-BE49-F238E27FC236}">
                <a16:creationId xmlns:a16="http://schemas.microsoft.com/office/drawing/2014/main" id="{9505B0FC-12CE-478E-83BF-D33BE8D7E0AA}"/>
              </a:ext>
            </a:extLst>
          </p:cNvPr>
          <p:cNvCxnSpPr>
            <a:cxnSpLocks/>
          </p:cNvCxnSpPr>
          <p:nvPr/>
        </p:nvCxnSpPr>
        <p:spPr>
          <a:xfrm flipV="1">
            <a:off x="6409806" y="422351"/>
            <a:ext cx="0" cy="676560"/>
          </a:xfrm>
          <a:prstGeom prst="line">
            <a:avLst/>
          </a:prstGeom>
          <a:ln w="15875">
            <a:solidFill>
              <a:srgbClr val="00B050"/>
            </a:solidFill>
            <a:headEnd type="oval" w="lg" len="lg"/>
          </a:ln>
        </p:spPr>
        <p:style>
          <a:lnRef idx="1">
            <a:schemeClr val="accent1"/>
          </a:lnRef>
          <a:fillRef idx="0">
            <a:schemeClr val="accent1"/>
          </a:fillRef>
          <a:effectRef idx="0">
            <a:schemeClr val="accent1"/>
          </a:effectRef>
          <a:fontRef idx="minor">
            <a:schemeClr val="tx1"/>
          </a:fontRef>
        </p:style>
      </p:cxnSp>
      <p:cxnSp>
        <p:nvCxnSpPr>
          <p:cNvPr id="41" name="Straight Connector 86">
            <a:extLst>
              <a:ext uri="{FF2B5EF4-FFF2-40B4-BE49-F238E27FC236}">
                <a16:creationId xmlns:a16="http://schemas.microsoft.com/office/drawing/2014/main" id="{5FC05119-590E-4EA2-BA7C-762BDAEEA04A}"/>
              </a:ext>
            </a:extLst>
          </p:cNvPr>
          <p:cNvCxnSpPr>
            <a:cxnSpLocks/>
          </p:cNvCxnSpPr>
          <p:nvPr/>
        </p:nvCxnSpPr>
        <p:spPr>
          <a:xfrm flipH="1">
            <a:off x="6409806" y="405054"/>
            <a:ext cx="1677847" cy="12038"/>
          </a:xfrm>
          <a:prstGeom prst="line">
            <a:avLst/>
          </a:prstGeom>
          <a:ln w="15875">
            <a:solidFill>
              <a:srgbClr val="00B050"/>
            </a:solidFill>
            <a:headEnd type="none" w="lg" len="lg"/>
          </a:ln>
        </p:spPr>
        <p:style>
          <a:lnRef idx="1">
            <a:schemeClr val="accent1"/>
          </a:lnRef>
          <a:fillRef idx="0">
            <a:schemeClr val="accent1"/>
          </a:fillRef>
          <a:effectRef idx="0">
            <a:schemeClr val="accent1"/>
          </a:effectRef>
          <a:fontRef idx="minor">
            <a:schemeClr val="tx1"/>
          </a:fontRef>
        </p:style>
      </p:cxnSp>
      <p:sp>
        <p:nvSpPr>
          <p:cNvPr id="42" name="TextBox 87">
            <a:extLst>
              <a:ext uri="{FF2B5EF4-FFF2-40B4-BE49-F238E27FC236}">
                <a16:creationId xmlns:a16="http://schemas.microsoft.com/office/drawing/2014/main" id="{D6AA903A-0635-4121-8ACC-9227734F6A36}"/>
              </a:ext>
            </a:extLst>
          </p:cNvPr>
          <p:cNvSpPr txBox="1"/>
          <p:nvPr/>
        </p:nvSpPr>
        <p:spPr>
          <a:xfrm>
            <a:off x="6613067" y="446128"/>
            <a:ext cx="1200417" cy="830997"/>
          </a:xfrm>
          <a:prstGeom prst="rect">
            <a:avLst/>
          </a:prstGeom>
          <a:noFill/>
        </p:spPr>
        <p:txBody>
          <a:bodyPr wrap="square" rtlCol="0">
            <a:spAutoFit/>
          </a:bodyPr>
          <a:lstStyle/>
          <a:p>
            <a:pPr algn="ctr"/>
            <a:r>
              <a:rPr lang="vi-VN" sz="2400" b="1" dirty="0">
                <a:solidFill>
                  <a:srgbClr val="00B050"/>
                </a:solidFill>
                <a:latin typeface="Times New Roman" pitchFamily="18" charset="0"/>
                <a:cs typeface="Times New Roman" pitchFamily="18" charset="0"/>
              </a:rPr>
              <a:t>QUÝ TỘC</a:t>
            </a:r>
            <a:endParaRPr lang="en-US" sz="2400" b="1" dirty="0">
              <a:solidFill>
                <a:srgbClr val="00B050"/>
              </a:solidFill>
              <a:latin typeface="Times New Roman" pitchFamily="18" charset="0"/>
              <a:cs typeface="Times New Roman" pitchFamily="18" charset="0"/>
            </a:endParaRPr>
          </a:p>
        </p:txBody>
      </p:sp>
      <p:sp>
        <p:nvSpPr>
          <p:cNvPr id="43" name="TextBox 90">
            <a:extLst>
              <a:ext uri="{FF2B5EF4-FFF2-40B4-BE49-F238E27FC236}">
                <a16:creationId xmlns:a16="http://schemas.microsoft.com/office/drawing/2014/main" id="{4DE2F4D7-DD62-483E-9263-FB42D2956C55}"/>
              </a:ext>
            </a:extLst>
          </p:cNvPr>
          <p:cNvSpPr txBox="1"/>
          <p:nvPr/>
        </p:nvSpPr>
        <p:spPr>
          <a:xfrm>
            <a:off x="8320482" y="155730"/>
            <a:ext cx="3402945" cy="1569660"/>
          </a:xfrm>
          <a:prstGeom prst="rect">
            <a:avLst/>
          </a:prstGeom>
          <a:noFill/>
        </p:spPr>
        <p:txBody>
          <a:bodyPr wrap="square" rtlCol="0">
            <a:spAutoFit/>
          </a:bodyPr>
          <a:lstStyle/>
          <a:p>
            <a:pPr algn="just"/>
            <a:r>
              <a:rPr lang="en-US" sz="2400" dirty="0">
                <a:latin typeface="Times New Roman" pitchFamily="18" charset="0"/>
                <a:cs typeface="Times New Roman" pitchFamily="18" charset="0"/>
              </a:rPr>
              <a:t>Đ</a:t>
            </a:r>
            <a:r>
              <a:rPr lang="vi-VN" sz="2400" dirty="0">
                <a:latin typeface="Times New Roman" pitchFamily="18" charset="0"/>
                <a:cs typeface="Times New Roman" pitchFamily="18" charset="0"/>
              </a:rPr>
              <a:t>eo thanh </a:t>
            </a:r>
            <a:r>
              <a:rPr lang="vi-VN" sz="2400" dirty="0" err="1">
                <a:latin typeface="Times New Roman" pitchFamily="18" charset="0"/>
                <a:cs typeface="Times New Roman" pitchFamily="18" charset="0"/>
              </a:rPr>
              <a:t>kiếm</a:t>
            </a:r>
            <a:r>
              <a:rPr lang="vi-VN" sz="2400" dirty="0">
                <a:latin typeface="Times New Roman" pitchFamily="18" charset="0"/>
                <a:cs typeface="Times New Roman" pitchFamily="18" charset="0"/>
              </a:rPr>
              <a:t> </a:t>
            </a:r>
            <a:r>
              <a:rPr lang="vi-VN" sz="2400" dirty="0" err="1">
                <a:latin typeface="Times New Roman" pitchFamily="18" charset="0"/>
                <a:cs typeface="Times New Roman" pitchFamily="18" charset="0"/>
              </a:rPr>
              <a:t>dài</a:t>
            </a:r>
            <a:r>
              <a:rPr lang="vi-VN" sz="2400" dirty="0">
                <a:latin typeface="Times New Roman" pitchFamily="18" charset="0"/>
                <a:cs typeface="Times New Roman" pitchFamily="18" charset="0"/>
              </a:rPr>
              <a:t> ở </a:t>
            </a:r>
            <a:r>
              <a:rPr lang="vi-VN" sz="2400" dirty="0" err="1">
                <a:latin typeface="Times New Roman" pitchFamily="18" charset="0"/>
                <a:cs typeface="Times New Roman" pitchFamily="18" charset="0"/>
              </a:rPr>
              <a:t>cạnh</a:t>
            </a:r>
            <a:r>
              <a:rPr lang="vi-VN" sz="2400" dirty="0">
                <a:latin typeface="Times New Roman" pitchFamily="18" charset="0"/>
                <a:cs typeface="Times New Roman" pitchFamily="18" charset="0"/>
              </a:rPr>
              <a:t> </a:t>
            </a:r>
            <a:r>
              <a:rPr lang="vi-VN" sz="2400" dirty="0" err="1">
                <a:latin typeface="Times New Roman" pitchFamily="18" charset="0"/>
                <a:cs typeface="Times New Roman" pitchFamily="18" charset="0"/>
              </a:rPr>
              <a:t>sườn</a:t>
            </a:r>
            <a:r>
              <a:rPr lang="vi-VN" sz="2400" dirty="0">
                <a:latin typeface="Times New Roman" pitchFamily="18" charset="0"/>
                <a:cs typeface="Times New Roman" pitchFamily="18" charset="0"/>
              </a:rPr>
              <a:t> </a:t>
            </a:r>
            <a:r>
              <a:rPr lang="vi-VN" sz="2400" dirty="0" err="1">
                <a:latin typeface="Times New Roman" pitchFamily="18" charset="0"/>
                <a:cs typeface="Times New Roman" pitchFamily="18" charset="0"/>
              </a:rPr>
              <a:t>có</a:t>
            </a:r>
            <a:r>
              <a:rPr lang="vi-VN" sz="2400" dirty="0">
                <a:latin typeface="Times New Roman" pitchFamily="18" charset="0"/>
                <a:cs typeface="Times New Roman" pitchFamily="18" charset="0"/>
              </a:rPr>
              <a:t> </a:t>
            </a:r>
            <a:r>
              <a:rPr lang="vi-VN" sz="2400" dirty="0" err="1">
                <a:latin typeface="Times New Roman" pitchFamily="18" charset="0"/>
                <a:cs typeface="Times New Roman" pitchFamily="18" charset="0"/>
              </a:rPr>
              <a:t>nhiều</a:t>
            </a:r>
            <a:r>
              <a:rPr lang="vi-VN" sz="2400" dirty="0">
                <a:latin typeface="Times New Roman" pitchFamily="18" charset="0"/>
                <a:cs typeface="Times New Roman" pitchFamily="18" charset="0"/>
              </a:rPr>
              <a:t> </a:t>
            </a:r>
            <a:r>
              <a:rPr lang="vi-VN" sz="2400" dirty="0" err="1">
                <a:latin typeface="Times New Roman" pitchFamily="18" charset="0"/>
                <a:cs typeface="Times New Roman" pitchFamily="18" charset="0"/>
              </a:rPr>
              <a:t>đồ</a:t>
            </a:r>
            <a:r>
              <a:rPr lang="vi-VN" sz="2400" dirty="0">
                <a:latin typeface="Times New Roman" pitchFamily="18" charset="0"/>
                <a:cs typeface="Times New Roman" pitchFamily="18" charset="0"/>
              </a:rPr>
              <a:t> trang </a:t>
            </a:r>
            <a:r>
              <a:rPr lang="vi-VN" sz="2400" dirty="0" err="1">
                <a:latin typeface="Times New Roman" pitchFamily="18" charset="0"/>
                <a:cs typeface="Times New Roman" pitchFamily="18" charset="0"/>
              </a:rPr>
              <a:t>sức</a:t>
            </a:r>
            <a:r>
              <a:rPr lang="vi-VN" sz="2400" dirty="0">
                <a:latin typeface="Times New Roman" pitchFamily="18" charset="0"/>
                <a:cs typeface="Times New Roman" pitchFamily="18" charset="0"/>
              </a:rPr>
              <a:t> </a:t>
            </a:r>
            <a:r>
              <a:rPr lang="vi-VN" sz="2400" dirty="0" err="1">
                <a:latin typeface="Times New Roman" pitchFamily="18" charset="0"/>
                <a:cs typeface="Times New Roman" pitchFamily="18" charset="0"/>
              </a:rPr>
              <a:t>và</a:t>
            </a:r>
            <a:r>
              <a:rPr lang="vi-VN" sz="2400" dirty="0">
                <a:latin typeface="Times New Roman" pitchFamily="18" charset="0"/>
                <a:cs typeface="Times New Roman" pitchFamily="18" charset="0"/>
              </a:rPr>
              <a:t> </a:t>
            </a:r>
            <a:r>
              <a:rPr lang="vi-VN" sz="2400" dirty="0" err="1">
                <a:latin typeface="Times New Roman" pitchFamily="18" charset="0"/>
                <a:cs typeface="Times New Roman" pitchFamily="18" charset="0"/>
              </a:rPr>
              <a:t>mũ</a:t>
            </a:r>
            <a:r>
              <a:rPr lang="vi-VN" sz="2400" dirty="0">
                <a:latin typeface="Times New Roman" pitchFamily="18" charset="0"/>
                <a:cs typeface="Times New Roman" pitchFamily="18" charset="0"/>
              </a:rPr>
              <a:t> lông chim </a:t>
            </a:r>
            <a:r>
              <a:rPr lang="vi-VN" sz="2400" dirty="0" err="1">
                <a:latin typeface="Times New Roman" pitchFamily="18" charset="0"/>
                <a:cs typeface="Times New Roman" pitchFamily="18" charset="0"/>
              </a:rPr>
              <a:t>rất</a:t>
            </a:r>
            <a:r>
              <a:rPr lang="vi-VN" sz="2400" dirty="0">
                <a:latin typeface="Times New Roman" pitchFamily="18" charset="0"/>
                <a:cs typeface="Times New Roman" pitchFamily="18" charset="0"/>
              </a:rPr>
              <a:t> cao </a:t>
            </a:r>
            <a:r>
              <a:rPr lang="vi-VN" sz="2400" dirty="0" err="1">
                <a:latin typeface="Times New Roman" pitchFamily="18" charset="0"/>
                <a:cs typeface="Times New Roman" pitchFamily="18" charset="0"/>
              </a:rPr>
              <a:t>quý</a:t>
            </a:r>
            <a:r>
              <a:rPr lang="en-US" sz="2400" dirty="0">
                <a:latin typeface="Times New Roman" pitchFamily="18" charset="0"/>
                <a:cs typeface="Times New Roman" pitchFamily="18" charset="0"/>
              </a:rPr>
              <a:t>.</a:t>
            </a:r>
            <a:endParaRPr lang="vi-VN" sz="2400" dirty="0">
              <a:latin typeface="Times New Roman" pitchFamily="18" charset="0"/>
              <a:cs typeface="Times New Roman" pitchFamily="18" charset="0"/>
            </a:endParaRPr>
          </a:p>
        </p:txBody>
      </p:sp>
      <p:cxnSp>
        <p:nvCxnSpPr>
          <p:cNvPr id="44" name="Straight Connector 139">
            <a:extLst>
              <a:ext uri="{FF2B5EF4-FFF2-40B4-BE49-F238E27FC236}">
                <a16:creationId xmlns:a16="http://schemas.microsoft.com/office/drawing/2014/main" id="{726CACDC-A6F3-4C3C-BC9E-38314023E211}"/>
              </a:ext>
            </a:extLst>
          </p:cNvPr>
          <p:cNvCxnSpPr>
            <a:cxnSpLocks/>
          </p:cNvCxnSpPr>
          <p:nvPr/>
        </p:nvCxnSpPr>
        <p:spPr>
          <a:xfrm flipH="1">
            <a:off x="7788716" y="2446836"/>
            <a:ext cx="342102" cy="0"/>
          </a:xfrm>
          <a:prstGeom prst="line">
            <a:avLst/>
          </a:prstGeom>
          <a:ln w="15875">
            <a:solidFill>
              <a:srgbClr val="762030"/>
            </a:solidFill>
            <a:headEnd type="none" w="lg" len="lg"/>
          </a:ln>
        </p:spPr>
        <p:style>
          <a:lnRef idx="1">
            <a:schemeClr val="accent1"/>
          </a:lnRef>
          <a:fillRef idx="0">
            <a:schemeClr val="accent1"/>
          </a:fillRef>
          <a:effectRef idx="0">
            <a:schemeClr val="accent1"/>
          </a:effectRef>
          <a:fontRef idx="minor">
            <a:schemeClr val="tx1"/>
          </a:fontRef>
        </p:style>
      </p:cxnSp>
      <p:sp>
        <p:nvSpPr>
          <p:cNvPr id="45" name="TextBox 140">
            <a:extLst>
              <a:ext uri="{FF2B5EF4-FFF2-40B4-BE49-F238E27FC236}">
                <a16:creationId xmlns:a16="http://schemas.microsoft.com/office/drawing/2014/main" id="{FC9169D9-071B-4846-BF64-7566E5A11922}"/>
              </a:ext>
            </a:extLst>
          </p:cNvPr>
          <p:cNvSpPr txBox="1"/>
          <p:nvPr/>
        </p:nvSpPr>
        <p:spPr>
          <a:xfrm>
            <a:off x="7632119" y="2499224"/>
            <a:ext cx="1918295" cy="830997"/>
          </a:xfrm>
          <a:prstGeom prst="rect">
            <a:avLst/>
          </a:prstGeom>
          <a:noFill/>
        </p:spPr>
        <p:txBody>
          <a:bodyPr wrap="square" rtlCol="0">
            <a:spAutoFit/>
          </a:bodyPr>
          <a:lstStyle/>
          <a:p>
            <a:pPr algn="ctr"/>
            <a:r>
              <a:rPr lang="vi-VN" sz="2400" b="1" dirty="0">
                <a:solidFill>
                  <a:srgbClr val="762030"/>
                </a:solidFill>
                <a:latin typeface="Times New Roman" pitchFamily="18" charset="0"/>
                <a:cs typeface="Times New Roman" pitchFamily="18" charset="0"/>
              </a:rPr>
              <a:t>VĂN TỰ KHẾ ƯỚC</a:t>
            </a:r>
            <a:endParaRPr lang="en-US" sz="2400" b="1" dirty="0">
              <a:solidFill>
                <a:srgbClr val="762030"/>
              </a:solidFill>
              <a:latin typeface="Times New Roman" pitchFamily="18" charset="0"/>
              <a:cs typeface="Times New Roman" pitchFamily="18" charset="0"/>
            </a:endParaRPr>
          </a:p>
        </p:txBody>
      </p:sp>
      <p:sp>
        <p:nvSpPr>
          <p:cNvPr id="46" name="TextBox 144">
            <a:extLst>
              <a:ext uri="{FF2B5EF4-FFF2-40B4-BE49-F238E27FC236}">
                <a16:creationId xmlns:a16="http://schemas.microsoft.com/office/drawing/2014/main" id="{243230C0-92D1-45E5-A974-193BA27770B5}"/>
              </a:ext>
            </a:extLst>
          </p:cNvPr>
          <p:cNvSpPr txBox="1"/>
          <p:nvPr/>
        </p:nvSpPr>
        <p:spPr>
          <a:xfrm>
            <a:off x="9335046" y="1907235"/>
            <a:ext cx="2388381" cy="1569660"/>
          </a:xfrm>
          <a:prstGeom prst="rect">
            <a:avLst/>
          </a:prstGeom>
          <a:noFill/>
        </p:spPr>
        <p:txBody>
          <a:bodyPr wrap="square" rtlCol="0">
            <a:spAutoFit/>
          </a:bodyPr>
          <a:lstStyle/>
          <a:p>
            <a:pPr algn="just"/>
            <a:r>
              <a:rPr lang="en-US" sz="2400" dirty="0">
                <a:latin typeface="Times New Roman" pitchFamily="18" charset="0"/>
                <a:cs typeface="Times New Roman" pitchFamily="18" charset="0"/>
              </a:rPr>
              <a:t>N</a:t>
            </a:r>
            <a:r>
              <a:rPr lang="vi-VN" sz="2400" dirty="0" err="1">
                <a:latin typeface="Times New Roman" pitchFamily="18" charset="0"/>
                <a:cs typeface="Times New Roman" pitchFamily="18" charset="0"/>
              </a:rPr>
              <a:t>hững</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văn </a:t>
            </a:r>
            <a:r>
              <a:rPr lang="vi-VN" sz="2400" dirty="0" err="1">
                <a:latin typeface="Times New Roman" pitchFamily="18" charset="0"/>
                <a:cs typeface="Times New Roman" pitchFamily="18" charset="0"/>
              </a:rPr>
              <a:t>bản</a:t>
            </a:r>
            <a:r>
              <a:rPr lang="vi-VN" sz="2400" dirty="0">
                <a:latin typeface="Times New Roman" pitchFamily="18" charset="0"/>
                <a:cs typeface="Times New Roman" pitchFamily="18" charset="0"/>
              </a:rPr>
              <a:t> vay </a:t>
            </a:r>
            <a:r>
              <a:rPr lang="vi-VN" sz="2400" dirty="0" err="1">
                <a:latin typeface="Times New Roman" pitchFamily="18" charset="0"/>
                <a:cs typeface="Times New Roman" pitchFamily="18" charset="0"/>
              </a:rPr>
              <a:t>nợ</a:t>
            </a:r>
            <a:r>
              <a:rPr lang="vi-VN" sz="2400" dirty="0">
                <a:latin typeface="Times New Roman" pitchFamily="18" charset="0"/>
                <a:cs typeface="Times New Roman" pitchFamily="18" charset="0"/>
              </a:rPr>
              <a:t>, cho thuê, quy </a:t>
            </a:r>
            <a:r>
              <a:rPr lang="vi-VN" sz="2400" dirty="0" err="1">
                <a:latin typeface="Times New Roman" pitchFamily="18" charset="0"/>
                <a:cs typeface="Times New Roman" pitchFamily="18" charset="0"/>
              </a:rPr>
              <a:t>định</a:t>
            </a:r>
            <a:r>
              <a:rPr lang="vi-VN" sz="2400" dirty="0">
                <a:latin typeface="Times New Roman" pitchFamily="18" charset="0"/>
                <a:cs typeface="Times New Roman" pitchFamily="18" charset="0"/>
              </a:rPr>
              <a:t> </a:t>
            </a:r>
            <a:r>
              <a:rPr lang="vi-VN" sz="2400" dirty="0" err="1">
                <a:latin typeface="Times New Roman" pitchFamily="18" charset="0"/>
                <a:cs typeface="Times New Roman" pitchFamily="18" charset="0"/>
              </a:rPr>
              <a:t>về</a:t>
            </a:r>
            <a:r>
              <a:rPr lang="vi-VN" sz="2400" dirty="0">
                <a:latin typeface="Times New Roman" pitchFamily="18" charset="0"/>
                <a:cs typeface="Times New Roman" pitchFamily="18" charset="0"/>
              </a:rPr>
              <a:t> </a:t>
            </a:r>
            <a:r>
              <a:rPr lang="vi-VN" sz="2400" dirty="0" err="1">
                <a:latin typeface="Times New Roman" pitchFamily="18" charset="0"/>
                <a:cs typeface="Times New Roman" pitchFamily="18" charset="0"/>
              </a:rPr>
              <a:t>nghĩa</a:t>
            </a:r>
            <a:r>
              <a:rPr lang="vi-VN" sz="2400" dirty="0">
                <a:latin typeface="Times New Roman" pitchFamily="18" charset="0"/>
                <a:cs typeface="Times New Roman" pitchFamily="18" charset="0"/>
              </a:rPr>
              <a:t> </a:t>
            </a:r>
            <a:r>
              <a:rPr lang="vi-VN" sz="2400" dirty="0" err="1">
                <a:latin typeface="Times New Roman" pitchFamily="18" charset="0"/>
                <a:cs typeface="Times New Roman" pitchFamily="18" charset="0"/>
              </a:rPr>
              <a:t>vụ</a:t>
            </a:r>
            <a:r>
              <a:rPr lang="vi-VN" sz="2400" dirty="0">
                <a:latin typeface="Times New Roman" pitchFamily="18" charset="0"/>
                <a:cs typeface="Times New Roman" pitchFamily="18" charset="0"/>
              </a:rPr>
              <a:t> </a:t>
            </a:r>
            <a:r>
              <a:rPr lang="vi-VN" sz="2400" dirty="0" err="1">
                <a:latin typeface="Times New Roman" pitchFamily="18" charset="0"/>
                <a:cs typeface="Times New Roman" pitchFamily="18" charset="0"/>
              </a:rPr>
              <a:t>của</a:t>
            </a:r>
            <a:r>
              <a:rPr lang="vi-VN" sz="2400" dirty="0">
                <a:latin typeface="Times New Roman" pitchFamily="18" charset="0"/>
                <a:cs typeface="Times New Roman" pitchFamily="18" charset="0"/>
              </a:rPr>
              <a:t> nông dân</a:t>
            </a:r>
            <a:r>
              <a:rPr lang="en-US" sz="2400" dirty="0">
                <a:latin typeface="Times New Roman" pitchFamily="18" charset="0"/>
                <a:cs typeface="Times New Roman" pitchFamily="18" charset="0"/>
              </a:rPr>
              <a:t>.</a:t>
            </a:r>
            <a:endParaRPr lang="vi-VN" sz="2400" dirty="0">
              <a:latin typeface="Times New Roman" pitchFamily="18" charset="0"/>
              <a:cs typeface="Times New Roman" pitchFamily="18" charset="0"/>
            </a:endParaRPr>
          </a:p>
        </p:txBody>
      </p:sp>
      <p:grpSp>
        <p:nvGrpSpPr>
          <p:cNvPr id="47" name="Group 16">
            <a:extLst>
              <a:ext uri="{FF2B5EF4-FFF2-40B4-BE49-F238E27FC236}">
                <a16:creationId xmlns:a16="http://schemas.microsoft.com/office/drawing/2014/main" id="{875B3E6C-FCD6-4CA6-A3B6-136106899E96}"/>
              </a:ext>
            </a:extLst>
          </p:cNvPr>
          <p:cNvGrpSpPr/>
          <p:nvPr/>
        </p:nvGrpSpPr>
        <p:grpSpPr>
          <a:xfrm flipV="1">
            <a:off x="6517453" y="2446836"/>
            <a:ext cx="1276302" cy="767975"/>
            <a:chOff x="6631866" y="3573810"/>
            <a:chExt cx="1631107" cy="508695"/>
          </a:xfrm>
        </p:grpSpPr>
        <p:cxnSp>
          <p:nvCxnSpPr>
            <p:cNvPr id="48" name="Straight Connector 135">
              <a:extLst>
                <a:ext uri="{FF2B5EF4-FFF2-40B4-BE49-F238E27FC236}">
                  <a16:creationId xmlns:a16="http://schemas.microsoft.com/office/drawing/2014/main" id="{24ACA349-6708-42B7-AE3C-64906BBC8024}"/>
                </a:ext>
              </a:extLst>
            </p:cNvPr>
            <p:cNvCxnSpPr/>
            <p:nvPr/>
          </p:nvCxnSpPr>
          <p:spPr>
            <a:xfrm flipV="1">
              <a:off x="6631866" y="3584565"/>
              <a:ext cx="1631107" cy="2450"/>
            </a:xfrm>
            <a:prstGeom prst="line">
              <a:avLst/>
            </a:prstGeom>
            <a:ln w="15875">
              <a:solidFill>
                <a:srgbClr val="762030"/>
              </a:solidFill>
              <a:headEnd type="oval" w="lg" len="lg"/>
            </a:ln>
          </p:spPr>
          <p:style>
            <a:lnRef idx="1">
              <a:schemeClr val="accent1"/>
            </a:lnRef>
            <a:fillRef idx="0">
              <a:schemeClr val="accent1"/>
            </a:fillRef>
            <a:effectRef idx="0">
              <a:schemeClr val="accent1"/>
            </a:effectRef>
            <a:fontRef idx="minor">
              <a:schemeClr val="tx1"/>
            </a:fontRef>
          </p:style>
        </p:cxnSp>
        <p:cxnSp>
          <p:nvCxnSpPr>
            <p:cNvPr id="49" name="Straight Connector 147">
              <a:extLst>
                <a:ext uri="{FF2B5EF4-FFF2-40B4-BE49-F238E27FC236}">
                  <a16:creationId xmlns:a16="http://schemas.microsoft.com/office/drawing/2014/main" id="{B87FC69A-0A50-4FC4-A684-60AC23D3EA7F}"/>
                </a:ext>
              </a:extLst>
            </p:cNvPr>
            <p:cNvCxnSpPr>
              <a:cxnSpLocks/>
            </p:cNvCxnSpPr>
            <p:nvPr/>
          </p:nvCxnSpPr>
          <p:spPr>
            <a:xfrm flipV="1">
              <a:off x="8256533" y="3573810"/>
              <a:ext cx="0" cy="508695"/>
            </a:xfrm>
            <a:prstGeom prst="line">
              <a:avLst/>
            </a:prstGeom>
            <a:ln w="15875">
              <a:solidFill>
                <a:srgbClr val="762030"/>
              </a:solidFill>
              <a:headEnd type="none" w="lg" len="lg"/>
            </a:ln>
          </p:spPr>
          <p:style>
            <a:lnRef idx="1">
              <a:schemeClr val="accent1"/>
            </a:lnRef>
            <a:fillRef idx="0">
              <a:schemeClr val="accent1"/>
            </a:fillRef>
            <a:effectRef idx="0">
              <a:schemeClr val="accent1"/>
            </a:effectRef>
            <a:fontRef idx="minor">
              <a:schemeClr val="tx1"/>
            </a:fontRef>
          </p:style>
        </p:cxnSp>
      </p:grpSp>
      <p:cxnSp>
        <p:nvCxnSpPr>
          <p:cNvPr id="50" name="Straight Connector 108">
            <a:extLst>
              <a:ext uri="{FF2B5EF4-FFF2-40B4-BE49-F238E27FC236}">
                <a16:creationId xmlns:a16="http://schemas.microsoft.com/office/drawing/2014/main" id="{B20A98A3-8693-48A2-B43F-660E4F03718F}"/>
              </a:ext>
            </a:extLst>
          </p:cNvPr>
          <p:cNvCxnSpPr>
            <a:cxnSpLocks/>
          </p:cNvCxnSpPr>
          <p:nvPr/>
        </p:nvCxnSpPr>
        <p:spPr>
          <a:xfrm flipV="1">
            <a:off x="7334974" y="3961544"/>
            <a:ext cx="1651553" cy="16388"/>
          </a:xfrm>
          <a:prstGeom prst="line">
            <a:avLst/>
          </a:prstGeom>
          <a:ln w="15875">
            <a:solidFill>
              <a:srgbClr val="BF304B"/>
            </a:solidFill>
            <a:headEnd type="oval" w="lg" len="lg"/>
          </a:ln>
        </p:spPr>
        <p:style>
          <a:lnRef idx="1">
            <a:schemeClr val="accent1"/>
          </a:lnRef>
          <a:fillRef idx="0">
            <a:schemeClr val="accent1"/>
          </a:fillRef>
          <a:effectRef idx="0">
            <a:schemeClr val="accent1"/>
          </a:effectRef>
          <a:fontRef idx="minor">
            <a:schemeClr val="tx1"/>
          </a:fontRef>
        </p:style>
      </p:cxnSp>
      <p:sp>
        <p:nvSpPr>
          <p:cNvPr id="51" name="TextBox 122">
            <a:extLst>
              <a:ext uri="{FF2B5EF4-FFF2-40B4-BE49-F238E27FC236}">
                <a16:creationId xmlns:a16="http://schemas.microsoft.com/office/drawing/2014/main" id="{F11DF201-8786-428C-9F13-EA424A2D7775}"/>
              </a:ext>
            </a:extLst>
          </p:cNvPr>
          <p:cNvSpPr txBox="1"/>
          <p:nvPr/>
        </p:nvSpPr>
        <p:spPr>
          <a:xfrm>
            <a:off x="7469906" y="3988704"/>
            <a:ext cx="2574933" cy="830997"/>
          </a:xfrm>
          <a:prstGeom prst="rect">
            <a:avLst/>
          </a:prstGeom>
          <a:noFill/>
        </p:spPr>
        <p:txBody>
          <a:bodyPr wrap="square" rtlCol="0">
            <a:spAutoFit/>
          </a:bodyPr>
          <a:lstStyle/>
          <a:p>
            <a:pPr algn="ctr"/>
            <a:r>
              <a:rPr lang="en-US" sz="2400" b="1" dirty="0">
                <a:solidFill>
                  <a:srgbClr val="BF304B"/>
                </a:solidFill>
                <a:latin typeface="Times New Roman" pitchFamily="18" charset="0"/>
                <a:cs typeface="Times New Roman" pitchFamily="18" charset="0"/>
              </a:rPr>
              <a:t>CÁC LOÀI</a:t>
            </a:r>
            <a:r>
              <a:rPr lang="vi-VN" sz="2400" b="1" dirty="0">
                <a:solidFill>
                  <a:srgbClr val="BF304B"/>
                </a:solidFill>
                <a:latin typeface="Times New Roman" pitchFamily="18" charset="0"/>
                <a:cs typeface="Times New Roman" pitchFamily="18" charset="0"/>
              </a:rPr>
              <a:t> </a:t>
            </a:r>
            <a:r>
              <a:rPr lang="en-US" sz="2400" b="1" dirty="0">
                <a:solidFill>
                  <a:srgbClr val="BF304B"/>
                </a:solidFill>
                <a:latin typeface="Times New Roman" pitchFamily="18" charset="0"/>
                <a:cs typeface="Times New Roman" pitchFamily="18" charset="0"/>
              </a:rPr>
              <a:t>ĐỘNG VẬT</a:t>
            </a:r>
          </a:p>
        </p:txBody>
      </p:sp>
      <p:sp>
        <p:nvSpPr>
          <p:cNvPr id="52" name="TextBox 126">
            <a:extLst>
              <a:ext uri="{FF2B5EF4-FFF2-40B4-BE49-F238E27FC236}">
                <a16:creationId xmlns:a16="http://schemas.microsoft.com/office/drawing/2014/main" id="{48924FEC-7DC0-40AC-BF1B-601AB612FEB7}"/>
              </a:ext>
            </a:extLst>
          </p:cNvPr>
          <p:cNvSpPr txBox="1"/>
          <p:nvPr/>
        </p:nvSpPr>
        <p:spPr>
          <a:xfrm>
            <a:off x="9665030" y="4023875"/>
            <a:ext cx="2240367" cy="1569660"/>
          </a:xfrm>
          <a:prstGeom prst="rect">
            <a:avLst/>
          </a:prstGeom>
          <a:noFill/>
        </p:spPr>
        <p:txBody>
          <a:bodyPr wrap="square" rtlCol="0">
            <a:spAutoFit/>
          </a:bodyPr>
          <a:lstStyle/>
          <a:p>
            <a:pPr algn="just"/>
            <a:r>
              <a:rPr lang="en-US" sz="2400" dirty="0" err="1">
                <a:latin typeface="Times New Roman" pitchFamily="18" charset="0"/>
                <a:cs typeface="Times New Roman" pitchFamily="18" charset="0"/>
              </a:rPr>
              <a:t>Chuột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thỏ</a:t>
            </a:r>
            <a:r>
              <a:rPr lang="en-US" sz="2400" dirty="0">
                <a:latin typeface="Times New Roman" pitchFamily="18" charset="0"/>
                <a:cs typeface="Times New Roman" pitchFamily="18" charset="0"/>
              </a:rPr>
              <a:t>…</a:t>
            </a:r>
            <a:r>
              <a:rPr lang="vi-VN" sz="2400" dirty="0" err="1">
                <a:latin typeface="Times New Roman" pitchFamily="18" charset="0"/>
                <a:cs typeface="Times New Roman" pitchFamily="18" charset="0"/>
              </a:rPr>
              <a:t>thường</a:t>
            </a:r>
            <a:r>
              <a:rPr lang="vi-VN" sz="2400" dirty="0">
                <a:latin typeface="Times New Roman" pitchFamily="18" charset="0"/>
                <a:cs typeface="Times New Roman" pitchFamily="18" charset="0"/>
              </a:rPr>
              <a:t> xuyên </a:t>
            </a:r>
            <a:r>
              <a:rPr lang="vi-VN" sz="2400" dirty="0" err="1">
                <a:latin typeface="Times New Roman" pitchFamily="18" charset="0"/>
                <a:cs typeface="Times New Roman" pitchFamily="18" charset="0"/>
              </a:rPr>
              <a:t>phá</a:t>
            </a:r>
            <a:r>
              <a:rPr lang="vi-VN" sz="2400" dirty="0">
                <a:latin typeface="Times New Roman" pitchFamily="18" charset="0"/>
                <a:cs typeface="Times New Roman" pitchFamily="18" charset="0"/>
              </a:rPr>
              <a:t> </a:t>
            </a:r>
            <a:r>
              <a:rPr lang="vi-VN" sz="2400" dirty="0" err="1">
                <a:latin typeface="Times New Roman" pitchFamily="18" charset="0"/>
                <a:cs typeface="Times New Roman" pitchFamily="18" charset="0"/>
              </a:rPr>
              <a:t>hại</a:t>
            </a:r>
            <a:r>
              <a:rPr lang="vi-VN" sz="2400" dirty="0">
                <a:latin typeface="Times New Roman" pitchFamily="18" charset="0"/>
                <a:cs typeface="Times New Roman" pitchFamily="18" charset="0"/>
              </a:rPr>
              <a:t> </a:t>
            </a:r>
            <a:r>
              <a:rPr lang="vi-VN" sz="2400" dirty="0" err="1">
                <a:latin typeface="Times New Roman" pitchFamily="18" charset="0"/>
                <a:cs typeface="Times New Roman" pitchFamily="18" charset="0"/>
              </a:rPr>
              <a:t>mùa</a:t>
            </a:r>
            <a:r>
              <a:rPr lang="vi-VN" sz="2400" dirty="0">
                <a:latin typeface="Times New Roman" pitchFamily="18" charset="0"/>
                <a:cs typeface="Times New Roman" pitchFamily="18" charset="0"/>
              </a:rPr>
              <a:t> </a:t>
            </a:r>
            <a:r>
              <a:rPr lang="vi-VN" sz="2400" dirty="0" err="1">
                <a:latin typeface="Times New Roman" pitchFamily="18" charset="0"/>
                <a:cs typeface="Times New Roman" pitchFamily="18" charset="0"/>
              </a:rPr>
              <a:t>màng</a:t>
            </a:r>
            <a:r>
              <a:rPr lang="en-US" sz="2400" dirty="0">
                <a:latin typeface="Times New Roman" pitchFamily="18" charset="0"/>
                <a:cs typeface="Times New Roman" pitchFamily="18" charset="0"/>
              </a:rPr>
              <a:t>.</a:t>
            </a:r>
            <a:r>
              <a:rPr lang="vi-VN" sz="2400" dirty="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
        <p:nvSpPr>
          <p:cNvPr id="53" name="Hộp Văn bản 107">
            <a:extLst>
              <a:ext uri="{FF2B5EF4-FFF2-40B4-BE49-F238E27FC236}">
                <a16:creationId xmlns:a16="http://schemas.microsoft.com/office/drawing/2014/main" id="{7579B8FE-77B2-4100-95A1-6F8FB5AA6EA8}"/>
              </a:ext>
            </a:extLst>
          </p:cNvPr>
          <p:cNvSpPr txBox="1"/>
          <p:nvPr/>
        </p:nvSpPr>
        <p:spPr>
          <a:xfrm>
            <a:off x="3664399" y="4762538"/>
            <a:ext cx="4619846" cy="830997"/>
          </a:xfrm>
          <a:prstGeom prst="rect">
            <a:avLst/>
          </a:prstGeom>
          <a:noFill/>
        </p:spPr>
        <p:txBody>
          <a:bodyPr wrap="square">
            <a:spAutoFit/>
          </a:bodyPr>
          <a:lstStyle/>
          <a:p>
            <a:pPr algn="ctr"/>
            <a:r>
              <a:rPr lang="vi-VN" sz="2400" b="1" i="1" cap="none" spc="0" err="1">
                <a:ln w="0"/>
                <a:solidFill>
                  <a:schemeClr val="tx1"/>
                </a:solidFill>
                <a:latin typeface="Times New Roman" panose="02020603050405020304" pitchFamily="18" charset="0"/>
                <a:cs typeface="Times New Roman" panose="02020603050405020304" pitchFamily="18" charset="0"/>
              </a:rPr>
              <a:t>Tình</a:t>
            </a:r>
            <a:r>
              <a:rPr lang="vi-VN" sz="2400" b="1" i="1" cap="none" spc="0">
                <a:ln w="0"/>
                <a:solidFill>
                  <a:schemeClr val="tx1"/>
                </a:solidFill>
                <a:latin typeface="Times New Roman" panose="02020603050405020304" pitchFamily="18" charset="0"/>
                <a:cs typeface="Times New Roman" panose="02020603050405020304" pitchFamily="18" charset="0"/>
              </a:rPr>
              <a:t> cảnh</a:t>
            </a:r>
            <a:r>
              <a:rPr lang="en-US" sz="2400" b="1" i="1" cap="none" spc="0">
                <a:ln w="0"/>
                <a:solidFill>
                  <a:schemeClr val="tx1"/>
                </a:solidFill>
                <a:latin typeface="Times New Roman" panose="02020603050405020304" pitchFamily="18" charset="0"/>
                <a:cs typeface="Times New Roman" panose="02020603050405020304" pitchFamily="18" charset="0"/>
              </a:rPr>
              <a:t> người</a:t>
            </a:r>
            <a:r>
              <a:rPr lang="vi-VN" sz="2400" b="1" i="1" cap="none" spc="0">
                <a:ln w="0"/>
                <a:solidFill>
                  <a:schemeClr val="tx1"/>
                </a:solidFill>
                <a:latin typeface="Times New Roman" panose="02020603050405020304" pitchFamily="18" charset="0"/>
                <a:cs typeface="Times New Roman" panose="02020603050405020304" pitchFamily="18" charset="0"/>
              </a:rPr>
              <a:t> </a:t>
            </a:r>
            <a:r>
              <a:rPr lang="en-US" sz="2400" b="1" i="1" cap="none" spc="0" dirty="0" err="1">
                <a:ln w="0"/>
                <a:solidFill>
                  <a:schemeClr val="tx1"/>
                </a:solidFill>
                <a:latin typeface="Times New Roman" panose="02020603050405020304" pitchFamily="18" charset="0"/>
                <a:cs typeface="Times New Roman" panose="02020603050405020304" pitchFamily="18" charset="0"/>
              </a:rPr>
              <a:t>nông</a:t>
            </a:r>
            <a:r>
              <a:rPr lang="en-US" sz="2400" b="1" i="1" cap="none" spc="0" dirty="0">
                <a:ln w="0"/>
                <a:solidFill>
                  <a:schemeClr val="tx1"/>
                </a:solidFill>
                <a:latin typeface="Times New Roman" panose="02020603050405020304" pitchFamily="18" charset="0"/>
                <a:cs typeface="Times New Roman" panose="02020603050405020304" pitchFamily="18" charset="0"/>
              </a:rPr>
              <a:t> </a:t>
            </a:r>
            <a:r>
              <a:rPr lang="en-US" sz="2400" b="1" i="1" cap="none" spc="0" dirty="0" err="1">
                <a:ln w="0"/>
                <a:solidFill>
                  <a:schemeClr val="tx1"/>
                </a:solidFill>
                <a:latin typeface="Times New Roman" panose="02020603050405020304" pitchFamily="18" charset="0"/>
                <a:cs typeface="Times New Roman" panose="02020603050405020304" pitchFamily="18" charset="0"/>
              </a:rPr>
              <a:t>dân</a:t>
            </a:r>
            <a:r>
              <a:rPr lang="en-US" sz="2400" b="1" i="1" cap="none" spc="0" dirty="0">
                <a:ln w="0"/>
                <a:solidFill>
                  <a:schemeClr val="tx1"/>
                </a:solidFill>
                <a:latin typeface="Times New Roman" panose="02020603050405020304" pitchFamily="18" charset="0"/>
                <a:cs typeface="Times New Roman" panose="02020603050405020304" pitchFamily="18" charset="0"/>
              </a:rPr>
              <a:t> </a:t>
            </a:r>
            <a:r>
              <a:rPr lang="en-US" sz="2400" b="1" i="1" dirty="0" err="1">
                <a:ln w="0"/>
                <a:solidFill>
                  <a:schemeClr val="tx1"/>
                </a:solidFill>
                <a:latin typeface="Times New Roman" panose="02020603050405020304" pitchFamily="18" charset="0"/>
                <a:cs typeface="Times New Roman" panose="02020603050405020304" pitchFamily="18" charset="0"/>
              </a:rPr>
              <a:t>P</a:t>
            </a:r>
            <a:r>
              <a:rPr lang="en-US" sz="2400" b="1" i="1" cap="none" spc="0" dirty="0" err="1">
                <a:ln w="0"/>
                <a:solidFill>
                  <a:schemeClr val="tx1"/>
                </a:solidFill>
                <a:latin typeface="Times New Roman" panose="02020603050405020304" pitchFamily="18" charset="0"/>
                <a:cs typeface="Times New Roman" panose="02020603050405020304" pitchFamily="18" charset="0"/>
              </a:rPr>
              <a:t>háp</a:t>
            </a:r>
            <a:r>
              <a:rPr lang="en-US" sz="2400" b="1" i="1" cap="none" spc="0" dirty="0">
                <a:ln w="0"/>
                <a:solidFill>
                  <a:schemeClr val="tx1"/>
                </a:solidFill>
                <a:latin typeface="Times New Roman" panose="02020603050405020304" pitchFamily="18" charset="0"/>
                <a:cs typeface="Times New Roman" panose="02020603050405020304" pitchFamily="18" charset="0"/>
              </a:rPr>
              <a:t> </a:t>
            </a:r>
            <a:r>
              <a:rPr lang="en-US" sz="2400" b="1" i="1" cap="none" spc="0" dirty="0" err="1">
                <a:ln w="0"/>
                <a:solidFill>
                  <a:schemeClr val="tx1"/>
                </a:solidFill>
                <a:latin typeface="Times New Roman" panose="02020603050405020304" pitchFamily="18" charset="0"/>
                <a:cs typeface="Times New Roman" panose="02020603050405020304" pitchFamily="18" charset="0"/>
              </a:rPr>
              <a:t>trước</a:t>
            </a:r>
            <a:r>
              <a:rPr lang="en-US" sz="2400" b="1" i="1" cap="none" spc="0" dirty="0">
                <a:ln w="0"/>
                <a:solidFill>
                  <a:schemeClr val="tx1"/>
                </a:solidFill>
                <a:latin typeface="Times New Roman" panose="02020603050405020304" pitchFamily="18" charset="0"/>
                <a:cs typeface="Times New Roman" panose="02020603050405020304" pitchFamily="18" charset="0"/>
              </a:rPr>
              <a:t> </a:t>
            </a:r>
            <a:r>
              <a:rPr lang="en-US" sz="2400" b="1" i="1" cap="none" spc="0" err="1">
                <a:ln w="0"/>
                <a:solidFill>
                  <a:schemeClr val="tx1"/>
                </a:solidFill>
                <a:latin typeface="Times New Roman" panose="02020603050405020304" pitchFamily="18" charset="0"/>
                <a:cs typeface="Times New Roman" panose="02020603050405020304" pitchFamily="18" charset="0"/>
              </a:rPr>
              <a:t>các</a:t>
            </a:r>
            <a:r>
              <a:rPr lang="en-US" sz="2400" b="1" i="1" err="1">
                <a:ln w="0"/>
                <a:solidFill>
                  <a:schemeClr val="tx1"/>
                </a:solidFill>
                <a:latin typeface="Times New Roman" panose="02020603050405020304" pitchFamily="18" charset="0"/>
                <a:cs typeface="Times New Roman" panose="02020603050405020304" pitchFamily="18" charset="0"/>
              </a:rPr>
              <a:t>h</a:t>
            </a:r>
            <a:r>
              <a:rPr lang="en-US" sz="2400" b="1" i="1">
                <a:ln w="0"/>
                <a:solidFill>
                  <a:schemeClr val="tx1"/>
                </a:solidFill>
                <a:latin typeface="Times New Roman" panose="02020603050405020304" pitchFamily="18" charset="0"/>
                <a:cs typeface="Times New Roman" panose="02020603050405020304" pitchFamily="18" charset="0"/>
              </a:rPr>
              <a:t> mạng (tranh biếm họa)</a:t>
            </a:r>
            <a:endParaRPr lang="en-US" sz="2400" b="1" i="1" cap="none" spc="0" dirty="0">
              <a:ln w="0"/>
              <a:solidFill>
                <a:schemeClr val="tx1"/>
              </a:solidFill>
              <a:latin typeface="Times New Roman" panose="02020603050405020304" pitchFamily="18" charset="0"/>
              <a:cs typeface="Times New Roman" panose="02020603050405020304" pitchFamily="18" charset="0"/>
            </a:endParaRPr>
          </a:p>
        </p:txBody>
      </p:sp>
      <p:sp>
        <p:nvSpPr>
          <p:cNvPr id="54" name="文本框 35">
            <a:extLst>
              <a:ext uri="{FF2B5EF4-FFF2-40B4-BE49-F238E27FC236}">
                <a16:creationId xmlns:a16="http://schemas.microsoft.com/office/drawing/2014/main" id="{1CDE7742-C5D8-4CC3-B6C5-3A3BD7F4BC5D}"/>
              </a:ext>
            </a:extLst>
          </p:cNvPr>
          <p:cNvSpPr txBox="1"/>
          <p:nvPr/>
        </p:nvSpPr>
        <p:spPr>
          <a:xfrm>
            <a:off x="291843" y="5701543"/>
            <a:ext cx="11613554" cy="954107"/>
          </a:xfrm>
          <a:prstGeom prst="rect">
            <a:avLst/>
          </a:prstGeom>
          <a:noFill/>
        </p:spPr>
        <p:txBody>
          <a:bodyPr wrap="square" rtlCol="0">
            <a:spAutoFit/>
          </a:bodyPr>
          <a:lstStyle/>
          <a:p>
            <a:pPr algn="just"/>
            <a:r>
              <a:rPr lang="vi-VN" altLang="zh-CN" sz="2800" b="1">
                <a:solidFill>
                  <a:srgbClr val="FF0000"/>
                </a:solidFill>
                <a:latin typeface="+mj-lt"/>
                <a:ea typeface="思源黑体" panose="020B0500000000000000" pitchFamily="34" charset="-122"/>
              </a:rPr>
              <a:t>Người nông dân Pháp trước cách mạng cực khổ trăm bề: bị áp bức, bóc lột, đói khổ…</a:t>
            </a:r>
            <a:endParaRPr lang="zh-CN" altLang="en-US" sz="2800" b="1" dirty="0">
              <a:solidFill>
                <a:srgbClr val="FF0000"/>
              </a:solidFill>
              <a:latin typeface="+mj-lt"/>
              <a:ea typeface="思源黑体" panose="020B0500000000000000" pitchFamily="34" charset="-122"/>
            </a:endParaRPr>
          </a:p>
        </p:txBody>
      </p:sp>
    </p:spTree>
    <p:extLst>
      <p:ext uri="{BB962C8B-B14F-4D97-AF65-F5344CB8AC3E}">
        <p14:creationId xmlns:p14="http://schemas.microsoft.com/office/powerpoint/2010/main" val="2443941511"/>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1000"/>
                                        <p:tgtEl>
                                          <p:spTgt spid="31"/>
                                        </p:tgtEl>
                                      </p:cBhvr>
                                    </p:animEffect>
                                    <p:anim calcmode="lin" valueType="num">
                                      <p:cBhvr>
                                        <p:cTn id="29" dur="1000" fill="hold"/>
                                        <p:tgtEl>
                                          <p:spTgt spid="31"/>
                                        </p:tgtEl>
                                        <p:attrNameLst>
                                          <p:attrName>ppt_x</p:attrName>
                                        </p:attrNameLst>
                                      </p:cBhvr>
                                      <p:tavLst>
                                        <p:tav tm="0">
                                          <p:val>
                                            <p:strVal val="#ppt_x"/>
                                          </p:val>
                                        </p:tav>
                                        <p:tav tm="100000">
                                          <p:val>
                                            <p:strVal val="#ppt_x"/>
                                          </p:val>
                                        </p:tav>
                                      </p:tavLst>
                                    </p:anim>
                                    <p:anim calcmode="lin" valueType="num">
                                      <p:cBhvr>
                                        <p:cTn id="30"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1000"/>
                                        <p:tgtEl>
                                          <p:spTgt spid="35"/>
                                        </p:tgtEl>
                                      </p:cBhvr>
                                    </p:animEffect>
                                    <p:anim calcmode="lin" valueType="num">
                                      <p:cBhvr>
                                        <p:cTn id="43" dur="1000" fill="hold"/>
                                        <p:tgtEl>
                                          <p:spTgt spid="35"/>
                                        </p:tgtEl>
                                        <p:attrNameLst>
                                          <p:attrName>ppt_x</p:attrName>
                                        </p:attrNameLst>
                                      </p:cBhvr>
                                      <p:tavLst>
                                        <p:tav tm="0">
                                          <p:val>
                                            <p:strVal val="#ppt_x"/>
                                          </p:val>
                                        </p:tav>
                                        <p:tav tm="100000">
                                          <p:val>
                                            <p:strVal val="#ppt_x"/>
                                          </p:val>
                                        </p:tav>
                                      </p:tavLst>
                                    </p:anim>
                                    <p:anim calcmode="lin" valueType="num">
                                      <p:cBhvr>
                                        <p:cTn id="44" dur="1000" fill="hold"/>
                                        <p:tgtEl>
                                          <p:spTgt spid="35"/>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fade">
                                      <p:cBhvr>
                                        <p:cTn id="59" dur="1000"/>
                                        <p:tgtEl>
                                          <p:spTgt spid="38"/>
                                        </p:tgtEl>
                                      </p:cBhvr>
                                    </p:animEffect>
                                    <p:anim calcmode="lin" valueType="num">
                                      <p:cBhvr>
                                        <p:cTn id="60" dur="1000" fill="hold"/>
                                        <p:tgtEl>
                                          <p:spTgt spid="38"/>
                                        </p:tgtEl>
                                        <p:attrNameLst>
                                          <p:attrName>ppt_x</p:attrName>
                                        </p:attrNameLst>
                                      </p:cBhvr>
                                      <p:tavLst>
                                        <p:tav tm="0">
                                          <p:val>
                                            <p:strVal val="#ppt_x"/>
                                          </p:val>
                                        </p:tav>
                                        <p:tav tm="100000">
                                          <p:val>
                                            <p:strVal val="#ppt_x"/>
                                          </p:val>
                                        </p:tav>
                                      </p:tavLst>
                                    </p:anim>
                                    <p:anim calcmode="lin" valueType="num">
                                      <p:cBhvr>
                                        <p:cTn id="6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40"/>
                                        </p:tgtEl>
                                        <p:attrNameLst>
                                          <p:attrName>style.visibility</p:attrName>
                                        </p:attrNameLst>
                                      </p:cBhvr>
                                      <p:to>
                                        <p:strVal val="visible"/>
                                      </p:to>
                                    </p:set>
                                    <p:anim calcmode="lin" valueType="num">
                                      <p:cBhvr additive="base">
                                        <p:cTn id="66" dur="500" fill="hold"/>
                                        <p:tgtEl>
                                          <p:spTgt spid="40"/>
                                        </p:tgtEl>
                                        <p:attrNameLst>
                                          <p:attrName>ppt_x</p:attrName>
                                        </p:attrNameLst>
                                      </p:cBhvr>
                                      <p:tavLst>
                                        <p:tav tm="0">
                                          <p:val>
                                            <p:strVal val="#ppt_x"/>
                                          </p:val>
                                        </p:tav>
                                        <p:tav tm="100000">
                                          <p:val>
                                            <p:strVal val="#ppt_x"/>
                                          </p:val>
                                        </p:tav>
                                      </p:tavLst>
                                    </p:anim>
                                    <p:anim calcmode="lin" valueType="num">
                                      <p:cBhvr additive="base">
                                        <p:cTn id="67" dur="500" fill="hold"/>
                                        <p:tgtEl>
                                          <p:spTgt spid="40"/>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additive="base">
                                        <p:cTn id="70" dur="500" fill="hold"/>
                                        <p:tgtEl>
                                          <p:spTgt spid="41"/>
                                        </p:tgtEl>
                                        <p:attrNameLst>
                                          <p:attrName>ppt_x</p:attrName>
                                        </p:attrNameLst>
                                      </p:cBhvr>
                                      <p:tavLst>
                                        <p:tav tm="0">
                                          <p:val>
                                            <p:strVal val="#ppt_x"/>
                                          </p:val>
                                        </p:tav>
                                        <p:tav tm="100000">
                                          <p:val>
                                            <p:strVal val="#ppt_x"/>
                                          </p:val>
                                        </p:tav>
                                      </p:tavLst>
                                    </p:anim>
                                    <p:anim calcmode="lin" valueType="num">
                                      <p:cBhvr additive="base">
                                        <p:cTn id="71" dur="500" fill="hold"/>
                                        <p:tgtEl>
                                          <p:spTgt spid="41"/>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additive="base">
                                        <p:cTn id="74" dur="500" fill="hold"/>
                                        <p:tgtEl>
                                          <p:spTgt spid="42"/>
                                        </p:tgtEl>
                                        <p:attrNameLst>
                                          <p:attrName>ppt_x</p:attrName>
                                        </p:attrNameLst>
                                      </p:cBhvr>
                                      <p:tavLst>
                                        <p:tav tm="0">
                                          <p:val>
                                            <p:strVal val="#ppt_x"/>
                                          </p:val>
                                        </p:tav>
                                        <p:tav tm="100000">
                                          <p:val>
                                            <p:strVal val="#ppt_x"/>
                                          </p:val>
                                        </p:tav>
                                      </p:tavLst>
                                    </p:anim>
                                    <p:anim calcmode="lin" valueType="num">
                                      <p:cBhvr additive="base">
                                        <p:cTn id="75"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childTnLst>
                                    <p:set>
                                      <p:cBhvr>
                                        <p:cTn id="79" dur="1" fill="hold">
                                          <p:stCondLst>
                                            <p:cond delay="0"/>
                                          </p:stCondLst>
                                        </p:cTn>
                                        <p:tgtEl>
                                          <p:spTgt spid="43"/>
                                        </p:tgtEl>
                                        <p:attrNameLst>
                                          <p:attrName>style.visibility</p:attrName>
                                        </p:attrNameLst>
                                      </p:cBhvr>
                                      <p:to>
                                        <p:strVal val="visible"/>
                                      </p:to>
                                    </p:set>
                                    <p:animEffect transition="in" filter="fade">
                                      <p:cBhvr>
                                        <p:cTn id="80" dur="1000"/>
                                        <p:tgtEl>
                                          <p:spTgt spid="43"/>
                                        </p:tgtEl>
                                      </p:cBhvr>
                                    </p:animEffect>
                                    <p:anim calcmode="lin" valueType="num">
                                      <p:cBhvr>
                                        <p:cTn id="81" dur="1000" fill="hold"/>
                                        <p:tgtEl>
                                          <p:spTgt spid="43"/>
                                        </p:tgtEl>
                                        <p:attrNameLst>
                                          <p:attrName>ppt_x</p:attrName>
                                        </p:attrNameLst>
                                      </p:cBhvr>
                                      <p:tavLst>
                                        <p:tav tm="0">
                                          <p:val>
                                            <p:strVal val="#ppt_x"/>
                                          </p:val>
                                        </p:tav>
                                        <p:tav tm="100000">
                                          <p:val>
                                            <p:strVal val="#ppt_x"/>
                                          </p:val>
                                        </p:tav>
                                      </p:tavLst>
                                    </p:anim>
                                    <p:anim calcmode="lin" valueType="num">
                                      <p:cBhvr>
                                        <p:cTn id="82"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nodeType="clickEffect">
                                  <p:stCondLst>
                                    <p:cond delay="0"/>
                                  </p:stCondLst>
                                  <p:childTnLst>
                                    <p:set>
                                      <p:cBhvr>
                                        <p:cTn id="86" dur="1" fill="hold">
                                          <p:stCondLst>
                                            <p:cond delay="0"/>
                                          </p:stCondLst>
                                        </p:cTn>
                                        <p:tgtEl>
                                          <p:spTgt spid="44"/>
                                        </p:tgtEl>
                                        <p:attrNameLst>
                                          <p:attrName>style.visibility</p:attrName>
                                        </p:attrNameLst>
                                      </p:cBhvr>
                                      <p:to>
                                        <p:strVal val="visible"/>
                                      </p:to>
                                    </p:set>
                                    <p:animEffect transition="in" filter="fade">
                                      <p:cBhvr>
                                        <p:cTn id="87" dur="1000"/>
                                        <p:tgtEl>
                                          <p:spTgt spid="44"/>
                                        </p:tgtEl>
                                      </p:cBhvr>
                                    </p:animEffect>
                                    <p:anim calcmode="lin" valueType="num">
                                      <p:cBhvr>
                                        <p:cTn id="88" dur="1000" fill="hold"/>
                                        <p:tgtEl>
                                          <p:spTgt spid="44"/>
                                        </p:tgtEl>
                                        <p:attrNameLst>
                                          <p:attrName>ppt_x</p:attrName>
                                        </p:attrNameLst>
                                      </p:cBhvr>
                                      <p:tavLst>
                                        <p:tav tm="0">
                                          <p:val>
                                            <p:strVal val="#ppt_x"/>
                                          </p:val>
                                        </p:tav>
                                        <p:tav tm="100000">
                                          <p:val>
                                            <p:strVal val="#ppt_x"/>
                                          </p:val>
                                        </p:tav>
                                      </p:tavLst>
                                    </p:anim>
                                    <p:anim calcmode="lin" valueType="num">
                                      <p:cBhvr>
                                        <p:cTn id="89" dur="1000" fill="hold"/>
                                        <p:tgtEl>
                                          <p:spTgt spid="44"/>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45"/>
                                        </p:tgtEl>
                                        <p:attrNameLst>
                                          <p:attrName>style.visibility</p:attrName>
                                        </p:attrNameLst>
                                      </p:cBhvr>
                                      <p:to>
                                        <p:strVal val="visible"/>
                                      </p:to>
                                    </p:set>
                                    <p:animEffect transition="in" filter="fade">
                                      <p:cBhvr>
                                        <p:cTn id="92" dur="1000"/>
                                        <p:tgtEl>
                                          <p:spTgt spid="45"/>
                                        </p:tgtEl>
                                      </p:cBhvr>
                                    </p:animEffect>
                                    <p:anim calcmode="lin" valueType="num">
                                      <p:cBhvr>
                                        <p:cTn id="93" dur="1000" fill="hold"/>
                                        <p:tgtEl>
                                          <p:spTgt spid="45"/>
                                        </p:tgtEl>
                                        <p:attrNameLst>
                                          <p:attrName>ppt_x</p:attrName>
                                        </p:attrNameLst>
                                      </p:cBhvr>
                                      <p:tavLst>
                                        <p:tav tm="0">
                                          <p:val>
                                            <p:strVal val="#ppt_x"/>
                                          </p:val>
                                        </p:tav>
                                        <p:tav tm="100000">
                                          <p:val>
                                            <p:strVal val="#ppt_x"/>
                                          </p:val>
                                        </p:tav>
                                      </p:tavLst>
                                    </p:anim>
                                    <p:anim calcmode="lin" valueType="num">
                                      <p:cBhvr>
                                        <p:cTn id="94" dur="1000" fill="hold"/>
                                        <p:tgtEl>
                                          <p:spTgt spid="45"/>
                                        </p:tgtEl>
                                        <p:attrNameLst>
                                          <p:attrName>ppt_y</p:attrName>
                                        </p:attrNameLst>
                                      </p:cBhvr>
                                      <p:tavLst>
                                        <p:tav tm="0">
                                          <p:val>
                                            <p:strVal val="#ppt_y+.1"/>
                                          </p:val>
                                        </p:tav>
                                        <p:tav tm="100000">
                                          <p:val>
                                            <p:strVal val="#ppt_y"/>
                                          </p:val>
                                        </p:tav>
                                      </p:tavLst>
                                    </p:anim>
                                  </p:childTnLst>
                                </p:cTn>
                              </p:par>
                              <p:par>
                                <p:cTn id="95" presetID="42" presetClass="entr" presetSubtype="0" fill="hold"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2" presetClass="entr" presetSubtype="0" fill="hold" grpId="0" nodeType="click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fade">
                                      <p:cBhvr>
                                        <p:cTn id="104" dur="1000"/>
                                        <p:tgtEl>
                                          <p:spTgt spid="46"/>
                                        </p:tgtEl>
                                      </p:cBhvr>
                                    </p:animEffect>
                                    <p:anim calcmode="lin" valueType="num">
                                      <p:cBhvr>
                                        <p:cTn id="105" dur="1000" fill="hold"/>
                                        <p:tgtEl>
                                          <p:spTgt spid="46"/>
                                        </p:tgtEl>
                                        <p:attrNameLst>
                                          <p:attrName>ppt_x</p:attrName>
                                        </p:attrNameLst>
                                      </p:cBhvr>
                                      <p:tavLst>
                                        <p:tav tm="0">
                                          <p:val>
                                            <p:strVal val="#ppt_x"/>
                                          </p:val>
                                        </p:tav>
                                        <p:tav tm="100000">
                                          <p:val>
                                            <p:strVal val="#ppt_x"/>
                                          </p:val>
                                        </p:tav>
                                      </p:tavLst>
                                    </p:anim>
                                    <p:anim calcmode="lin" valueType="num">
                                      <p:cBhvr>
                                        <p:cTn id="106"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42" presetClass="entr" presetSubtype="0" fill="hold" nodeType="click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42" presetClass="entr" presetSubtype="0" fill="hold" grpId="0" nodeType="clickEffect">
                                  <p:stCondLst>
                                    <p:cond delay="0"/>
                                  </p:stCondLst>
                                  <p:childTnLst>
                                    <p:set>
                                      <p:cBhvr>
                                        <p:cTn id="122" dur="1" fill="hold">
                                          <p:stCondLst>
                                            <p:cond delay="0"/>
                                          </p:stCondLst>
                                        </p:cTn>
                                        <p:tgtEl>
                                          <p:spTgt spid="52"/>
                                        </p:tgtEl>
                                        <p:attrNameLst>
                                          <p:attrName>style.visibility</p:attrName>
                                        </p:attrNameLst>
                                      </p:cBhvr>
                                      <p:to>
                                        <p:strVal val="visible"/>
                                      </p:to>
                                    </p:set>
                                    <p:animEffect transition="in" filter="fade">
                                      <p:cBhvr>
                                        <p:cTn id="123" dur="1000"/>
                                        <p:tgtEl>
                                          <p:spTgt spid="52"/>
                                        </p:tgtEl>
                                      </p:cBhvr>
                                    </p:animEffect>
                                    <p:anim calcmode="lin" valueType="num">
                                      <p:cBhvr>
                                        <p:cTn id="124" dur="1000" fill="hold"/>
                                        <p:tgtEl>
                                          <p:spTgt spid="52"/>
                                        </p:tgtEl>
                                        <p:attrNameLst>
                                          <p:attrName>ppt_x</p:attrName>
                                        </p:attrNameLst>
                                      </p:cBhvr>
                                      <p:tavLst>
                                        <p:tav tm="0">
                                          <p:val>
                                            <p:strVal val="#ppt_x"/>
                                          </p:val>
                                        </p:tav>
                                        <p:tav tm="100000">
                                          <p:val>
                                            <p:strVal val="#ppt_x"/>
                                          </p:val>
                                        </p:tav>
                                      </p:tavLst>
                                    </p:anim>
                                    <p:anim calcmode="lin" valueType="num">
                                      <p:cBhvr>
                                        <p:cTn id="125"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16" presetClass="entr" presetSubtype="21" fill="hold" grpId="0" nodeType="clickEffect">
                                  <p:stCondLst>
                                    <p:cond delay="0"/>
                                  </p:stCondLst>
                                  <p:childTnLst>
                                    <p:set>
                                      <p:cBhvr>
                                        <p:cTn id="129" dur="1" fill="hold">
                                          <p:stCondLst>
                                            <p:cond delay="0"/>
                                          </p:stCondLst>
                                        </p:cTn>
                                        <p:tgtEl>
                                          <p:spTgt spid="54"/>
                                        </p:tgtEl>
                                        <p:attrNameLst>
                                          <p:attrName>style.visibility</p:attrName>
                                        </p:attrNameLst>
                                      </p:cBhvr>
                                      <p:to>
                                        <p:strVal val="visible"/>
                                      </p:to>
                                    </p:set>
                                    <p:animEffect transition="in" filter="barn(inVertical)">
                                      <p:cBhvr>
                                        <p:cTn id="13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30" grpId="0"/>
      <p:bldP spid="38" grpId="0"/>
      <p:bldP spid="39" grpId="0"/>
      <p:bldP spid="42" grpId="0"/>
      <p:bldP spid="43" grpId="0"/>
      <p:bldP spid="45" grpId="0"/>
      <p:bldP spid="46" grpId="0"/>
      <p:bldP spid="51" grpId="0"/>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637B6256-D657-4866-B265-8533F34C731F}"/>
              </a:ext>
            </a:extLst>
          </p:cNvPr>
          <p:cNvSpPr/>
          <p:nvPr/>
        </p:nvSpPr>
        <p:spPr>
          <a:xfrm>
            <a:off x="0" y="0"/>
            <a:ext cx="12192000" cy="6755642"/>
          </a:xfrm>
          <a:prstGeom prst="rect">
            <a:avLst/>
          </a:prstGeom>
          <a:blipFill dpi="0" rotWithShape="1">
            <a:blip r:embed="rId3">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Oval 9"/>
          <p:cNvSpPr/>
          <p:nvPr/>
        </p:nvSpPr>
        <p:spPr>
          <a:xfrm>
            <a:off x="510945" y="196414"/>
            <a:ext cx="5933192" cy="591625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1" name="Pie 10"/>
          <p:cNvSpPr/>
          <p:nvPr/>
        </p:nvSpPr>
        <p:spPr>
          <a:xfrm>
            <a:off x="517385" y="183659"/>
            <a:ext cx="5933192" cy="5916250"/>
          </a:xfrm>
          <a:prstGeom prst="pie">
            <a:avLst/>
          </a:prstGeom>
          <a:solidFill>
            <a:srgbClr val="F3B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Times New Roman" panose="02020603050405020304" pitchFamily="18" charset="0"/>
              <a:cs typeface="Times New Roman" panose="02020603050405020304" pitchFamily="18" charset="0"/>
            </a:endParaRPr>
          </a:p>
        </p:txBody>
      </p:sp>
      <p:sp>
        <p:nvSpPr>
          <p:cNvPr id="12" name="Pie 11"/>
          <p:cNvSpPr/>
          <p:nvPr/>
        </p:nvSpPr>
        <p:spPr>
          <a:xfrm>
            <a:off x="500823" y="209169"/>
            <a:ext cx="5933192" cy="5916250"/>
          </a:xfrm>
          <a:prstGeom prst="pie">
            <a:avLst>
              <a:gd name="adj1" fmla="val 1977511"/>
              <a:gd name="adj2" fmla="val 16200000"/>
            </a:avLst>
          </a:prstGeom>
          <a:solidFill>
            <a:srgbClr val="F997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Times New Roman" panose="02020603050405020304" pitchFamily="18" charset="0"/>
              <a:cs typeface="Times New Roman" panose="02020603050405020304" pitchFamily="18" charset="0"/>
            </a:endParaRPr>
          </a:p>
        </p:txBody>
      </p:sp>
      <p:sp>
        <p:nvSpPr>
          <p:cNvPr id="13" name="Pie 12"/>
          <p:cNvSpPr/>
          <p:nvPr/>
        </p:nvSpPr>
        <p:spPr>
          <a:xfrm>
            <a:off x="507263" y="196414"/>
            <a:ext cx="5933192" cy="5916250"/>
          </a:xfrm>
          <a:prstGeom prst="pie">
            <a:avLst>
              <a:gd name="adj1" fmla="val 5374473"/>
              <a:gd name="adj2" fmla="val 16200000"/>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tx1"/>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854456" y="2758490"/>
            <a:ext cx="1776524" cy="923330"/>
          </a:xfrm>
          <a:prstGeom prst="rect">
            <a:avLst/>
          </a:prstGeom>
          <a:noFill/>
        </p:spPr>
        <p:txBody>
          <a:bodyPr wrap="squar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50%</a:t>
            </a:r>
          </a:p>
        </p:txBody>
      </p:sp>
      <p:sp>
        <p:nvSpPr>
          <p:cNvPr id="15" name="Rectangle 14"/>
          <p:cNvSpPr/>
          <p:nvPr/>
        </p:nvSpPr>
        <p:spPr>
          <a:xfrm>
            <a:off x="3793508" y="1333425"/>
            <a:ext cx="1781089" cy="923330"/>
          </a:xfrm>
          <a:prstGeom prst="rect">
            <a:avLst/>
          </a:prstGeom>
          <a:noFill/>
        </p:spPr>
        <p:txBody>
          <a:bodyPr wrap="squar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25%</a:t>
            </a:r>
          </a:p>
        </p:txBody>
      </p:sp>
      <p:sp>
        <p:nvSpPr>
          <p:cNvPr id="16" name="Rectangle 15"/>
          <p:cNvSpPr/>
          <p:nvPr/>
        </p:nvSpPr>
        <p:spPr>
          <a:xfrm>
            <a:off x="4419745" y="3255002"/>
            <a:ext cx="1933924" cy="923330"/>
          </a:xfrm>
          <a:prstGeom prst="rect">
            <a:avLst/>
          </a:prstGeom>
          <a:noFill/>
        </p:spPr>
        <p:txBody>
          <a:bodyPr wrap="squar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10%</a:t>
            </a:r>
          </a:p>
        </p:txBody>
      </p:sp>
      <p:sp>
        <p:nvSpPr>
          <p:cNvPr id="17" name="Rectangle 16"/>
          <p:cNvSpPr/>
          <p:nvPr/>
        </p:nvSpPr>
        <p:spPr>
          <a:xfrm>
            <a:off x="3601003" y="4575458"/>
            <a:ext cx="1785704" cy="923330"/>
          </a:xfrm>
          <a:prstGeom prst="rect">
            <a:avLst/>
          </a:prstGeom>
          <a:noFill/>
        </p:spPr>
        <p:txBody>
          <a:bodyPr wrap="square" lIns="91440" tIns="45720" rIns="91440" bIns="45720">
            <a:spAutoFit/>
          </a:bodyPr>
          <a:lstStyle/>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1</a:t>
            </a: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5%</a:t>
            </a:r>
          </a:p>
        </p:txBody>
      </p:sp>
      <p:sp>
        <p:nvSpPr>
          <p:cNvPr id="19" name="Rectangle 18"/>
          <p:cNvSpPr/>
          <p:nvPr/>
        </p:nvSpPr>
        <p:spPr>
          <a:xfrm>
            <a:off x="8763780" y="5242190"/>
            <a:ext cx="2152523" cy="523220"/>
          </a:xfrm>
          <a:prstGeom prst="rect">
            <a:avLst/>
          </a:prstGeom>
          <a:noFill/>
        </p:spPr>
        <p:txBody>
          <a:bodyPr wrap="square" lIns="91440" tIns="45720" rIns="91440" bIns="45720">
            <a:spAutoFit/>
          </a:bodyPr>
          <a:lstStyle/>
          <a:p>
            <a:pPr algn="ctr"/>
            <a:r>
              <a:rPr lang="en-US" sz="2800" b="1"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Chú</a:t>
            </a:r>
            <a:r>
              <a:rPr lang="en-US" sz="28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b="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giải</a:t>
            </a:r>
            <a:endParaRPr lang="en-US" sz="2800" b="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20" name="Isosceles Triangle 19"/>
          <p:cNvSpPr/>
          <p:nvPr/>
        </p:nvSpPr>
        <p:spPr>
          <a:xfrm rot="5400000">
            <a:off x="7323977" y="652435"/>
            <a:ext cx="977992" cy="865762"/>
          </a:xfrm>
          <a:prstGeom prst="triangl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1" name="Isosceles Triangle 20"/>
          <p:cNvSpPr/>
          <p:nvPr/>
        </p:nvSpPr>
        <p:spPr>
          <a:xfrm rot="5400000">
            <a:off x="7323977" y="1808061"/>
            <a:ext cx="977992" cy="865762"/>
          </a:xfrm>
          <a:prstGeom prst="triangle">
            <a:avLst/>
          </a:prstGeom>
          <a:solidFill>
            <a:srgbClr val="F3BEB8"/>
          </a:solidFill>
          <a:ln>
            <a:solidFill>
              <a:srgbClr val="F3B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2" name="Isosceles Triangle 21"/>
          <p:cNvSpPr/>
          <p:nvPr/>
        </p:nvSpPr>
        <p:spPr>
          <a:xfrm rot="5400000">
            <a:off x="7323977" y="3073996"/>
            <a:ext cx="977992" cy="865762"/>
          </a:xfrm>
          <a:prstGeom prst="triangle">
            <a:avLst/>
          </a:prstGeom>
          <a:solidFill>
            <a:srgbClr val="F99701"/>
          </a:solidFill>
          <a:ln>
            <a:solidFill>
              <a:srgbClr val="F997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3" name="Isosceles Triangle 22"/>
          <p:cNvSpPr/>
          <p:nvPr/>
        </p:nvSpPr>
        <p:spPr>
          <a:xfrm rot="5400000">
            <a:off x="7323977" y="4339931"/>
            <a:ext cx="977992" cy="865762"/>
          </a:xfrm>
          <a:prstGeom prst="triangle">
            <a:avLst/>
          </a:prstGeom>
          <a:solidFill>
            <a:schemeClr val="accent1">
              <a:lumMod val="60000"/>
              <a:lumOff val="4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5" name="Rectangle 24"/>
          <p:cNvSpPr/>
          <p:nvPr/>
        </p:nvSpPr>
        <p:spPr>
          <a:xfrm>
            <a:off x="8411205" y="810205"/>
            <a:ext cx="2857675" cy="523220"/>
          </a:xfrm>
          <a:prstGeom prst="rect">
            <a:avLst/>
          </a:prstGeom>
          <a:noFill/>
        </p:spPr>
        <p:txBody>
          <a:bodyPr wrap="square" lIns="91440" tIns="45720" rIns="91440" bIns="45720">
            <a:spAutoFit/>
          </a:bodyPr>
          <a:lstStyle/>
          <a:p>
            <a:pPr algn="ctr"/>
            <a:r>
              <a:rPr lang="en-US" sz="28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Nộp</a:t>
            </a:r>
            <a:r>
              <a:rPr lang="en-US" sz="2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cho</a:t>
            </a:r>
            <a:r>
              <a:rPr lang="en-US" sz="2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lãnh</a:t>
            </a:r>
            <a:r>
              <a:rPr lang="en-US" sz="2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chúa</a:t>
            </a:r>
            <a:endParaRPr lang="en-US" sz="28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26" name="Rectangle 25"/>
          <p:cNvSpPr/>
          <p:nvPr/>
        </p:nvSpPr>
        <p:spPr>
          <a:xfrm>
            <a:off x="8411205" y="2002240"/>
            <a:ext cx="2802699" cy="523220"/>
          </a:xfrm>
          <a:prstGeom prst="rect">
            <a:avLst/>
          </a:prstGeom>
          <a:noFill/>
        </p:spPr>
        <p:txBody>
          <a:bodyPr wrap="square" lIns="91440" tIns="45720" rIns="91440" bIns="45720">
            <a:spAutoFit/>
          </a:bodyPr>
          <a:lstStyle/>
          <a:p>
            <a:pPr algn="ctr"/>
            <a:r>
              <a:rPr lang="en-US" sz="28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Nộp</a:t>
            </a:r>
            <a:r>
              <a:rPr lang="en-US" sz="2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cho</a:t>
            </a:r>
            <a:r>
              <a:rPr lang="en-US" sz="2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nhà</a:t>
            </a:r>
            <a:r>
              <a:rPr lang="en-US" sz="2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thờ</a:t>
            </a:r>
            <a:endParaRPr lang="en-US" sz="28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27" name="Rectangle 26"/>
          <p:cNvSpPr/>
          <p:nvPr/>
        </p:nvSpPr>
        <p:spPr>
          <a:xfrm>
            <a:off x="8411206" y="4497701"/>
            <a:ext cx="2802698" cy="523220"/>
          </a:xfrm>
          <a:prstGeom prst="rect">
            <a:avLst/>
          </a:prstGeom>
          <a:noFill/>
        </p:spPr>
        <p:txBody>
          <a:bodyPr wrap="square" lIns="91440" tIns="45720" rIns="91440" bIns="45720">
            <a:spAutoFit/>
          </a:bodyPr>
          <a:lstStyle/>
          <a:p>
            <a:pPr algn="ctr"/>
            <a:r>
              <a:rPr lang="en-US" sz="28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Nộp</a:t>
            </a:r>
            <a:r>
              <a:rPr lang="en-US" sz="2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cho</a:t>
            </a:r>
            <a:r>
              <a:rPr lang="en-US" sz="2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nhà</a:t>
            </a:r>
            <a:r>
              <a:rPr lang="en-US" sz="2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nước</a:t>
            </a:r>
            <a:endParaRPr lang="en-US" sz="28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28" name="Rectangle 27"/>
          <p:cNvSpPr/>
          <p:nvPr/>
        </p:nvSpPr>
        <p:spPr>
          <a:xfrm>
            <a:off x="8314087" y="3229992"/>
            <a:ext cx="3521872" cy="523220"/>
          </a:xfrm>
          <a:prstGeom prst="rect">
            <a:avLst/>
          </a:prstGeom>
          <a:noFill/>
        </p:spPr>
        <p:txBody>
          <a:bodyPr wrap="square" lIns="91440" tIns="45720" rIns="91440" bIns="45720">
            <a:spAutoFit/>
          </a:bodyPr>
          <a:lstStyle/>
          <a:p>
            <a:pPr algn="ctr"/>
            <a:r>
              <a:rPr lang="en-US" sz="2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Thu </a:t>
            </a:r>
            <a:r>
              <a:rPr lang="en-US" sz="28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nhập</a:t>
            </a:r>
            <a:r>
              <a:rPr lang="en-US" sz="2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của</a:t>
            </a:r>
            <a:r>
              <a:rPr lang="en-US" sz="2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nông</a:t>
            </a:r>
            <a:r>
              <a:rPr lang="en-US" sz="2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dân</a:t>
            </a:r>
            <a:endParaRPr lang="en-US" sz="28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4" name="Rectangle 3"/>
          <p:cNvSpPr/>
          <p:nvPr/>
        </p:nvSpPr>
        <p:spPr>
          <a:xfrm>
            <a:off x="0" y="6329586"/>
            <a:ext cx="8091625" cy="461665"/>
          </a:xfrm>
          <a:prstGeom prst="rect">
            <a:avLst/>
          </a:prstGeom>
        </p:spPr>
        <p:txBody>
          <a:bodyPr wrap="square">
            <a:spAutoFit/>
          </a:bodyPr>
          <a:lstStyle/>
          <a:p>
            <a:pPr algn="ctr"/>
            <a:r>
              <a:rPr lang="vi-VN" sz="2400" b="1">
                <a:latin typeface="Times New Roman" panose="02020603050405020304" pitchFamily="18" charset="0"/>
                <a:cs typeface="Times New Roman" panose="02020603050405020304" pitchFamily="18" charset="0"/>
              </a:rPr>
              <a:t>Biểu đồ thể hiện thu nhập nông dân Pháp trước cách mạng</a:t>
            </a:r>
          </a:p>
        </p:txBody>
      </p:sp>
    </p:spTree>
    <p:extLst>
      <p:ext uri="{BB962C8B-B14F-4D97-AF65-F5344CB8AC3E}">
        <p14:creationId xmlns:p14="http://schemas.microsoft.com/office/powerpoint/2010/main" val="1414465732"/>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arn(inVertical)">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down)">
                                      <p:cBhvr>
                                        <p:cTn id="30" dur="5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1000"/>
                                        <p:tgtEl>
                                          <p:spTgt spid="26"/>
                                        </p:tgtEl>
                                      </p:cBhvr>
                                    </p:animEffect>
                                    <p:anim calcmode="lin" valueType="num">
                                      <p:cBhvr>
                                        <p:cTn id="36" dur="1000" fill="hold"/>
                                        <p:tgtEl>
                                          <p:spTgt spid="26"/>
                                        </p:tgtEl>
                                        <p:attrNameLst>
                                          <p:attrName>ppt_x</p:attrName>
                                        </p:attrNameLst>
                                      </p:cBhvr>
                                      <p:tavLst>
                                        <p:tav tm="0">
                                          <p:val>
                                            <p:strVal val="#ppt_x"/>
                                          </p:val>
                                        </p:tav>
                                        <p:tav tm="100000">
                                          <p:val>
                                            <p:strVal val="#ppt_x"/>
                                          </p:val>
                                        </p:tav>
                                      </p:tavLst>
                                    </p:anim>
                                    <p:anim calcmode="lin" valueType="num">
                                      <p:cBhvr>
                                        <p:cTn id="3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1000"/>
                                        <p:tgtEl>
                                          <p:spTgt spid="28"/>
                                        </p:tgtEl>
                                      </p:cBhvr>
                                    </p:animEffect>
                                    <p:anim calcmode="lin" valueType="num">
                                      <p:cBhvr>
                                        <p:cTn id="43" dur="1000" fill="hold"/>
                                        <p:tgtEl>
                                          <p:spTgt spid="28"/>
                                        </p:tgtEl>
                                        <p:attrNameLst>
                                          <p:attrName>ppt_x</p:attrName>
                                        </p:attrNameLst>
                                      </p:cBhvr>
                                      <p:tavLst>
                                        <p:tav tm="0">
                                          <p:val>
                                            <p:strVal val="#ppt_x"/>
                                          </p:val>
                                        </p:tav>
                                        <p:tav tm="100000">
                                          <p:val>
                                            <p:strVal val="#ppt_x"/>
                                          </p:val>
                                        </p:tav>
                                      </p:tavLst>
                                    </p:anim>
                                    <p:anim calcmode="lin" valueType="num">
                                      <p:cBhvr>
                                        <p:cTn id="4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500" fill="hold"/>
                                        <p:tgtEl>
                                          <p:spTgt spid="27"/>
                                        </p:tgtEl>
                                        <p:attrNameLst>
                                          <p:attrName>ppt_x</p:attrName>
                                        </p:attrNameLst>
                                      </p:cBhvr>
                                      <p:tavLst>
                                        <p:tav tm="0">
                                          <p:val>
                                            <p:strVal val="#ppt_x"/>
                                          </p:val>
                                        </p:tav>
                                        <p:tav tm="100000">
                                          <p:val>
                                            <p:strVal val="#ppt_x"/>
                                          </p:val>
                                        </p:tav>
                                      </p:tavLst>
                                    </p:anim>
                                    <p:anim calcmode="lin" valueType="num">
                                      <p:cBhvr additive="base">
                                        <p:cTn id="5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7" grpId="0"/>
      <p:bldP spid="25" grpId="0"/>
      <p:bldP spid="26" grpId="0"/>
      <p:bldP spid="27" grpId="0"/>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lowchart: Alternate Process 26">
            <a:extLst>
              <a:ext uri="{FF2B5EF4-FFF2-40B4-BE49-F238E27FC236}">
                <a16:creationId xmlns:a16="http://schemas.microsoft.com/office/drawing/2014/main" id="{9155CD2B-FC7E-D40E-0CCD-13CBF47F5D22}"/>
              </a:ext>
            </a:extLst>
          </p:cNvPr>
          <p:cNvSpPr/>
          <p:nvPr/>
        </p:nvSpPr>
        <p:spPr>
          <a:xfrm>
            <a:off x="2003425" y="1125539"/>
            <a:ext cx="3284538" cy="719137"/>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2000" b="1">
                <a:latin typeface="Times New Roman" pitchFamily="18" charset="0"/>
                <a:cs typeface="Times New Roman" pitchFamily="18" charset="0"/>
              </a:rPr>
              <a:t>Đẳng cấp quý tộc phong kiến</a:t>
            </a:r>
            <a:endParaRPr lang="vi-VN" sz="2000" b="1">
              <a:latin typeface="Times New Roman" pitchFamily="18" charset="0"/>
              <a:cs typeface="Times New Roman" pitchFamily="18" charset="0"/>
            </a:endParaRPr>
          </a:p>
        </p:txBody>
      </p:sp>
      <p:sp>
        <p:nvSpPr>
          <p:cNvPr id="28" name="Flowchart: Alternate Process 27">
            <a:extLst>
              <a:ext uri="{FF2B5EF4-FFF2-40B4-BE49-F238E27FC236}">
                <a16:creationId xmlns:a16="http://schemas.microsoft.com/office/drawing/2014/main" id="{B9CEEABE-A023-3617-11D3-FC4426B2085B}"/>
              </a:ext>
            </a:extLst>
          </p:cNvPr>
          <p:cNvSpPr/>
          <p:nvPr/>
        </p:nvSpPr>
        <p:spPr>
          <a:xfrm>
            <a:off x="2024063" y="2143126"/>
            <a:ext cx="3168650" cy="519113"/>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2000" b="1" dirty="0" err="1">
                <a:latin typeface="Times New Roman" pitchFamily="18" charset="0"/>
                <a:cs typeface="Times New Roman" pitchFamily="18" charset="0"/>
              </a:rPr>
              <a:t>Đẳng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cấp</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Tăng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lữ</a:t>
            </a:r>
            <a:r>
              <a:rPr lang="en-US" sz="2000" b="1" dirty="0">
                <a:latin typeface="Times New Roman" pitchFamily="18" charset="0"/>
                <a:cs typeface="Times New Roman" pitchFamily="18" charset="0"/>
              </a:rPr>
              <a:t> </a:t>
            </a:r>
            <a:endParaRPr lang="vi-VN" sz="2000" b="1" dirty="0">
              <a:latin typeface="Times New Roman" pitchFamily="18" charset="0"/>
              <a:cs typeface="Times New Roman" pitchFamily="18" charset="0"/>
            </a:endParaRPr>
          </a:p>
        </p:txBody>
      </p:sp>
      <p:sp>
        <p:nvSpPr>
          <p:cNvPr id="29" name="Flowchart: Alternate Process 28">
            <a:extLst>
              <a:ext uri="{FF2B5EF4-FFF2-40B4-BE49-F238E27FC236}">
                <a16:creationId xmlns:a16="http://schemas.microsoft.com/office/drawing/2014/main" id="{6625811E-DE5A-BBAD-C86E-5E20227F14C7}"/>
              </a:ext>
            </a:extLst>
          </p:cNvPr>
          <p:cNvSpPr/>
          <p:nvPr/>
        </p:nvSpPr>
        <p:spPr>
          <a:xfrm>
            <a:off x="2003425" y="4129089"/>
            <a:ext cx="3168650" cy="942975"/>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2000" b="1" dirty="0" err="1">
                <a:latin typeface="Times New Roman" pitchFamily="18" charset="0"/>
                <a:cs typeface="Times New Roman" pitchFamily="18" charset="0"/>
              </a:rPr>
              <a:t>Đẳng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cấp</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thứ</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ba</a:t>
            </a:r>
            <a:endParaRPr lang="en-US" sz="2000" b="1" dirty="0">
              <a:latin typeface="Times New Roman" pitchFamily="18" charset="0"/>
              <a:cs typeface="Times New Roman" pitchFamily="18" charset="0"/>
            </a:endParaRPr>
          </a:p>
          <a:p>
            <a:pPr algn="ctr">
              <a:defRPr/>
            </a:pPr>
            <a:r>
              <a:rPr lang="en-US" sz="2000" b="1" i="1" dirty="0">
                <a:latin typeface="Times New Roman" pitchFamily="18" charset="0"/>
                <a:cs typeface="Times New Roman" pitchFamily="18" charset="0"/>
              </a:rPr>
              <a:t>(</a:t>
            </a:r>
            <a:r>
              <a:rPr lang="en-US" sz="2000" b="1" i="1" dirty="0" err="1">
                <a:latin typeface="Times New Roman" pitchFamily="18" charset="0"/>
                <a:cs typeface="Times New Roman" pitchFamily="18" charset="0"/>
              </a:rPr>
              <a:t>nông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dân</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tư</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sản</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bình</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dân</a:t>
            </a:r>
            <a:r>
              <a:rPr lang="en-US" sz="2000" b="1" i="1" dirty="0">
                <a:latin typeface="Times New Roman" pitchFamily="18" charset="0"/>
                <a:cs typeface="Times New Roman" pitchFamily="18" charset="0"/>
              </a:rPr>
              <a:t> </a:t>
            </a:r>
            <a:r>
              <a:rPr lang="en-US" sz="2000" b="1" i="1" err="1">
                <a:latin typeface="Times New Roman" pitchFamily="18" charset="0"/>
                <a:cs typeface="Times New Roman" pitchFamily="18" charset="0"/>
              </a:rPr>
              <a:t>thành</a:t>
            </a:r>
            <a:r>
              <a:rPr lang="en-US" sz="2000" b="1" i="1">
                <a:latin typeface="Times New Roman" pitchFamily="18" charset="0"/>
                <a:cs typeface="Times New Roman" pitchFamily="18" charset="0"/>
              </a:rPr>
              <a:t> thị)</a:t>
            </a:r>
            <a:endParaRPr lang="vi-VN" sz="2000" b="1" i="1" dirty="0">
              <a:latin typeface="Times New Roman" pitchFamily="18" charset="0"/>
              <a:cs typeface="Times New Roman" pitchFamily="18" charset="0"/>
            </a:endParaRPr>
          </a:p>
        </p:txBody>
      </p:sp>
      <p:sp>
        <p:nvSpPr>
          <p:cNvPr id="33" name="Flowchart: Preparation 32">
            <a:extLst>
              <a:ext uri="{FF2B5EF4-FFF2-40B4-BE49-F238E27FC236}">
                <a16:creationId xmlns:a16="http://schemas.microsoft.com/office/drawing/2014/main" id="{C9B5E5E1-77C0-BB3A-509E-D28FE8BCE24C}"/>
              </a:ext>
            </a:extLst>
          </p:cNvPr>
          <p:cNvSpPr/>
          <p:nvPr/>
        </p:nvSpPr>
        <p:spPr>
          <a:xfrm>
            <a:off x="5707063" y="1436688"/>
            <a:ext cx="2736850" cy="1098550"/>
          </a:xfrm>
          <a:prstGeom prst="flowChartPreparation">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2000" b="1">
                <a:latin typeface="Times New Roman" pitchFamily="18" charset="0"/>
                <a:cs typeface="Times New Roman" pitchFamily="18" charset="0"/>
              </a:rPr>
              <a:t>Được hưởng mọi đặc quyền đặc lợi</a:t>
            </a:r>
            <a:endParaRPr lang="vi-VN" sz="2000" b="1">
              <a:latin typeface="Times New Roman" pitchFamily="18" charset="0"/>
              <a:cs typeface="Times New Roman" pitchFamily="18" charset="0"/>
            </a:endParaRPr>
          </a:p>
        </p:txBody>
      </p:sp>
      <p:sp>
        <p:nvSpPr>
          <p:cNvPr id="34" name="Flowchart: Preparation 33">
            <a:extLst>
              <a:ext uri="{FF2B5EF4-FFF2-40B4-BE49-F238E27FC236}">
                <a16:creationId xmlns:a16="http://schemas.microsoft.com/office/drawing/2014/main" id="{C0062DB0-17EA-03A1-4DF1-994EECC1B159}"/>
              </a:ext>
            </a:extLst>
          </p:cNvPr>
          <p:cNvSpPr/>
          <p:nvPr/>
        </p:nvSpPr>
        <p:spPr>
          <a:xfrm>
            <a:off x="5735638" y="3716338"/>
            <a:ext cx="2736850" cy="1098550"/>
          </a:xfrm>
          <a:prstGeom prst="flowChartPreparation">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2000" b="1" dirty="0" err="1">
                <a:latin typeface="Times New Roman" pitchFamily="18" charset="0"/>
                <a:cs typeface="Times New Roman" pitchFamily="18" charset="0"/>
              </a:rPr>
              <a:t>Chịu</a:t>
            </a:r>
            <a:r>
              <a:rPr lang="en-US" sz="2000" b="1" dirty="0">
                <a:latin typeface="Times New Roman" pitchFamily="18" charset="0"/>
                <a:cs typeface="Times New Roman" pitchFamily="18" charset="0"/>
              </a:rPr>
              <a:t> </a:t>
            </a:r>
            <a:r>
              <a:rPr lang="en-US" sz="2000" b="1" err="1">
                <a:latin typeface="Times New Roman" pitchFamily="18" charset="0"/>
                <a:cs typeface="Times New Roman" pitchFamily="18" charset="0"/>
              </a:rPr>
              <a:t>mọi</a:t>
            </a:r>
            <a:r>
              <a:rPr lang="en-US" sz="2000" b="1">
                <a:latin typeface="Times New Roman" pitchFamily="18" charset="0"/>
                <a:cs typeface="Times New Roman" pitchFamily="18" charset="0"/>
              </a:rPr>
              <a:t> thứ thuế </a:t>
            </a:r>
            <a:r>
              <a:rPr lang="en-US" sz="2000" b="1" dirty="0" err="1">
                <a:latin typeface="Times New Roman" pitchFamily="18" charset="0"/>
                <a:cs typeface="Times New Roman" pitchFamily="18" charset="0"/>
              </a:rPr>
              <a:t>và</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nghĩa</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vụ</a:t>
            </a:r>
            <a:endParaRPr lang="vi-VN" sz="2000" b="1" dirty="0">
              <a:latin typeface="Times New Roman" pitchFamily="18" charset="0"/>
              <a:cs typeface="Times New Roman" pitchFamily="18" charset="0"/>
            </a:endParaRPr>
          </a:p>
        </p:txBody>
      </p:sp>
      <p:sp>
        <p:nvSpPr>
          <p:cNvPr id="35" name="Flowchart: Predefined Process 34">
            <a:extLst>
              <a:ext uri="{FF2B5EF4-FFF2-40B4-BE49-F238E27FC236}">
                <a16:creationId xmlns:a16="http://schemas.microsoft.com/office/drawing/2014/main" id="{294E47AD-6D73-E18B-3B30-C2DC2B07447E}"/>
              </a:ext>
            </a:extLst>
          </p:cNvPr>
          <p:cNvSpPr/>
          <p:nvPr/>
        </p:nvSpPr>
        <p:spPr>
          <a:xfrm>
            <a:off x="8878888" y="1000125"/>
            <a:ext cx="1465262" cy="1409700"/>
          </a:xfrm>
          <a:prstGeom prst="flowChartPredefinedProcess">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2000" b="1" dirty="0" err="1">
                <a:latin typeface="Times New Roman" pitchFamily="18" charset="0"/>
                <a:cs typeface="Times New Roman" pitchFamily="18" charset="0"/>
              </a:rPr>
              <a:t>Duy</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trì</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chê</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đô</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phong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kiến</a:t>
            </a:r>
            <a:endParaRPr lang="vi-VN" sz="2000" b="1" dirty="0">
              <a:latin typeface="Times New Roman" pitchFamily="18" charset="0"/>
              <a:cs typeface="Times New Roman" pitchFamily="18" charset="0"/>
            </a:endParaRPr>
          </a:p>
        </p:txBody>
      </p:sp>
      <p:sp>
        <p:nvSpPr>
          <p:cNvPr id="37" name="Flowchart: Predefined Process 36">
            <a:extLst>
              <a:ext uri="{FF2B5EF4-FFF2-40B4-BE49-F238E27FC236}">
                <a16:creationId xmlns:a16="http://schemas.microsoft.com/office/drawing/2014/main" id="{0CCBA59E-A4E5-07F6-DF8F-2EEE1444E783}"/>
              </a:ext>
            </a:extLst>
          </p:cNvPr>
          <p:cNvSpPr/>
          <p:nvPr/>
        </p:nvSpPr>
        <p:spPr>
          <a:xfrm>
            <a:off x="8878888" y="3814764"/>
            <a:ext cx="1465262" cy="1558925"/>
          </a:xfrm>
          <a:prstGeom prst="flowChartPredefinedProcess">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2000" b="1" dirty="0" err="1">
                <a:latin typeface="Times New Roman" pitchFamily="18" charset="0"/>
                <a:cs typeface="Times New Roman" pitchFamily="18" charset="0"/>
              </a:rPr>
              <a:t>Muốn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xóa</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bỏ</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chê</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đô</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phong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kiến</a:t>
            </a:r>
            <a:endParaRPr lang="vi-VN" sz="2000" b="1" dirty="0">
              <a:latin typeface="Times New Roman" pitchFamily="18" charset="0"/>
              <a:cs typeface="Times New Roman" pitchFamily="18" charset="0"/>
            </a:endParaRPr>
          </a:p>
        </p:txBody>
      </p:sp>
      <p:cxnSp>
        <p:nvCxnSpPr>
          <p:cNvPr id="40" name="Straight Arrow Connector 39">
            <a:extLst>
              <a:ext uri="{FF2B5EF4-FFF2-40B4-BE49-F238E27FC236}">
                <a16:creationId xmlns:a16="http://schemas.microsoft.com/office/drawing/2014/main" id="{DAE51055-F396-83A4-4DB7-1C55EDEEB6F9}"/>
              </a:ext>
            </a:extLst>
          </p:cNvPr>
          <p:cNvCxnSpPr/>
          <p:nvPr/>
        </p:nvCxnSpPr>
        <p:spPr>
          <a:xfrm>
            <a:off x="3587750" y="3165476"/>
            <a:ext cx="0" cy="709613"/>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1" name="Straight Arrow Connector 40">
            <a:extLst>
              <a:ext uri="{FF2B5EF4-FFF2-40B4-BE49-F238E27FC236}">
                <a16:creationId xmlns:a16="http://schemas.microsoft.com/office/drawing/2014/main" id="{07ED0E4E-3B1A-C951-87AF-C24A72803E7F}"/>
              </a:ext>
            </a:extLst>
          </p:cNvPr>
          <p:cNvCxnSpPr/>
          <p:nvPr/>
        </p:nvCxnSpPr>
        <p:spPr>
          <a:xfrm flipV="1">
            <a:off x="5287964" y="2071689"/>
            <a:ext cx="503237" cy="42862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2" name="Straight Arrow Connector 41">
            <a:extLst>
              <a:ext uri="{FF2B5EF4-FFF2-40B4-BE49-F238E27FC236}">
                <a16:creationId xmlns:a16="http://schemas.microsoft.com/office/drawing/2014/main" id="{8B99E344-2D59-3B5D-9337-C73CED5731C1}"/>
              </a:ext>
            </a:extLst>
          </p:cNvPr>
          <p:cNvCxnSpPr/>
          <p:nvPr/>
        </p:nvCxnSpPr>
        <p:spPr>
          <a:xfrm>
            <a:off x="5440363" y="1436688"/>
            <a:ext cx="533400" cy="23495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8" name="Straight Arrow Connector 47">
            <a:extLst>
              <a:ext uri="{FF2B5EF4-FFF2-40B4-BE49-F238E27FC236}">
                <a16:creationId xmlns:a16="http://schemas.microsoft.com/office/drawing/2014/main" id="{A113DAC7-209F-F91F-8334-C20ACD82582B}"/>
              </a:ext>
            </a:extLst>
          </p:cNvPr>
          <p:cNvCxnSpPr/>
          <p:nvPr/>
        </p:nvCxnSpPr>
        <p:spPr>
          <a:xfrm>
            <a:off x="5172075" y="4294188"/>
            <a:ext cx="617538"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50" name="Straight Arrow Connector 49">
            <a:extLst>
              <a:ext uri="{FF2B5EF4-FFF2-40B4-BE49-F238E27FC236}">
                <a16:creationId xmlns:a16="http://schemas.microsoft.com/office/drawing/2014/main" id="{9EACBD2F-82DB-92E0-87D0-CE6C143F41F4}"/>
              </a:ext>
            </a:extLst>
          </p:cNvPr>
          <p:cNvCxnSpPr>
            <a:stCxn id="33" idx="3"/>
          </p:cNvCxnSpPr>
          <p:nvPr/>
        </p:nvCxnSpPr>
        <p:spPr>
          <a:xfrm>
            <a:off x="8443914" y="1985963"/>
            <a:ext cx="434975"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51" name="Straight Arrow Connector 50">
            <a:extLst>
              <a:ext uri="{FF2B5EF4-FFF2-40B4-BE49-F238E27FC236}">
                <a16:creationId xmlns:a16="http://schemas.microsoft.com/office/drawing/2014/main" id="{B2250B65-348F-80DF-B4BC-A4CC15F2414E}"/>
              </a:ext>
            </a:extLst>
          </p:cNvPr>
          <p:cNvCxnSpPr>
            <a:stCxn id="34" idx="3"/>
          </p:cNvCxnSpPr>
          <p:nvPr/>
        </p:nvCxnSpPr>
        <p:spPr>
          <a:xfrm>
            <a:off x="8472488" y="4265613"/>
            <a:ext cx="40640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57" name="Half Frame 56">
            <a:extLst>
              <a:ext uri="{FF2B5EF4-FFF2-40B4-BE49-F238E27FC236}">
                <a16:creationId xmlns:a16="http://schemas.microsoft.com/office/drawing/2014/main" id="{AA5FD318-AFB7-FB6F-C0A6-F7A11AADDD65}"/>
              </a:ext>
            </a:extLst>
          </p:cNvPr>
          <p:cNvSpPr/>
          <p:nvPr/>
        </p:nvSpPr>
        <p:spPr>
          <a:xfrm rot="2570918">
            <a:off x="9371013" y="3222626"/>
            <a:ext cx="544512" cy="549275"/>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solidFill>
                <a:schemeClr val="tx1"/>
              </a:solidFill>
              <a:latin typeface="Times New Roman" pitchFamily="18" charset="0"/>
              <a:cs typeface="Times New Roman" pitchFamily="18" charset="0"/>
            </a:endParaRPr>
          </a:p>
        </p:txBody>
      </p:sp>
      <p:sp>
        <p:nvSpPr>
          <p:cNvPr id="58" name="Half Frame 57">
            <a:extLst>
              <a:ext uri="{FF2B5EF4-FFF2-40B4-BE49-F238E27FC236}">
                <a16:creationId xmlns:a16="http://schemas.microsoft.com/office/drawing/2014/main" id="{7F15C284-4CA9-DA1C-42D8-B3653E57F4B0}"/>
              </a:ext>
            </a:extLst>
          </p:cNvPr>
          <p:cNvSpPr/>
          <p:nvPr/>
        </p:nvSpPr>
        <p:spPr>
          <a:xfrm rot="13329623">
            <a:off x="9339263" y="2387601"/>
            <a:ext cx="544512" cy="549275"/>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solidFill>
                <a:schemeClr val="tx1"/>
              </a:solidFill>
              <a:latin typeface="Times New Roman" pitchFamily="18" charset="0"/>
              <a:cs typeface="Times New Roman" pitchFamily="18" charset="0"/>
            </a:endParaRPr>
          </a:p>
        </p:txBody>
      </p:sp>
      <p:sp>
        <p:nvSpPr>
          <p:cNvPr id="11282" name="Rectangle 58">
            <a:extLst>
              <a:ext uri="{FF2B5EF4-FFF2-40B4-BE49-F238E27FC236}">
                <a16:creationId xmlns:a16="http://schemas.microsoft.com/office/drawing/2014/main" id="{8F1E64DE-DAF5-CFE5-1B0C-7B6C04E87FC4}"/>
              </a:ext>
            </a:extLst>
          </p:cNvPr>
          <p:cNvSpPr>
            <a:spLocks noChangeArrowheads="1"/>
          </p:cNvSpPr>
          <p:nvPr/>
        </p:nvSpPr>
        <p:spPr bwMode="auto">
          <a:xfrm>
            <a:off x="2279650" y="5600700"/>
            <a:ext cx="8064500" cy="954088"/>
          </a:xfrm>
          <a:prstGeom prst="rect">
            <a:avLst/>
          </a:prstGeom>
          <a:solidFill>
            <a:srgbClr val="FFC000"/>
          </a:solidFill>
          <a:ln/>
        </p:spPr>
        <p:style>
          <a:lnRef idx="2">
            <a:schemeClr val="accent6"/>
          </a:lnRef>
          <a:fillRef idx="1">
            <a:schemeClr val="lt1"/>
          </a:fillRef>
          <a:effectRef idx="0">
            <a:schemeClr val="accent6"/>
          </a:effectRef>
          <a:fontRef idx="minor">
            <a:schemeClr val="dk1"/>
          </a:fontRef>
        </p:style>
        <p:txBody>
          <a:bodyPr>
            <a:spAutoFit/>
          </a:bodyPr>
          <a:lstStyle/>
          <a:p>
            <a:pPr lvl="2" algn="ctr">
              <a:defRPr/>
            </a:pPr>
            <a:r>
              <a:rPr lang="en-US" sz="2800" b="1">
                <a:latin typeface="Times New Roman" pitchFamily="18" charset="0"/>
              </a:rPr>
              <a:t>=&gt; Mâu thuẫn xã hội gay gắt giữa đẳng cấp thứ ba với quý tộc và tăng lữ</a:t>
            </a:r>
            <a:endParaRPr lang="en-US" sz="2800" b="1" dirty="0">
              <a:latin typeface="Times New Roman" pitchFamily="18" charset="0"/>
            </a:endParaRPr>
          </a:p>
        </p:txBody>
      </p:sp>
      <p:sp>
        <p:nvSpPr>
          <p:cNvPr id="2" name="TextBox 59">
            <a:extLst>
              <a:ext uri="{FF2B5EF4-FFF2-40B4-BE49-F238E27FC236}">
                <a16:creationId xmlns:a16="http://schemas.microsoft.com/office/drawing/2014/main" id="{DBC40780-4EE2-C160-BC8F-88E213243827}"/>
              </a:ext>
            </a:extLst>
          </p:cNvPr>
          <p:cNvSpPr txBox="1">
            <a:spLocks noChangeArrowheads="1"/>
          </p:cNvSpPr>
          <p:nvPr/>
        </p:nvSpPr>
        <p:spPr bwMode="auto">
          <a:xfrm>
            <a:off x="4047343" y="275341"/>
            <a:ext cx="443709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u="sng" dirty="0" err="1">
                <a:latin typeface="Times New Roman" panose="02020603050405020304" pitchFamily="18" charset="0"/>
                <a:cs typeface="Times New Roman" panose="02020603050405020304" pitchFamily="18" charset="0"/>
              </a:rPr>
              <a:t>Chế</a:t>
            </a:r>
            <a:r>
              <a:rPr lang="en-US" altLang="en-US" sz="2800" b="1" u="sng" dirty="0">
                <a:latin typeface="Times New Roman" panose="02020603050405020304" pitchFamily="18" charset="0"/>
                <a:cs typeface="Times New Roman" panose="02020603050405020304" pitchFamily="18" charset="0"/>
              </a:rPr>
              <a:t> </a:t>
            </a:r>
            <a:r>
              <a:rPr lang="en-US" altLang="en-US" sz="2800" b="1" u="sng" dirty="0" err="1">
                <a:latin typeface="Times New Roman" panose="02020603050405020304" pitchFamily="18" charset="0"/>
                <a:cs typeface="Times New Roman" panose="02020603050405020304" pitchFamily="18" charset="0"/>
              </a:rPr>
              <a:t>độ</a:t>
            </a:r>
            <a:r>
              <a:rPr lang="en-US" altLang="en-US" sz="2800" b="1" u="sng" dirty="0">
                <a:latin typeface="Times New Roman" panose="02020603050405020304" pitchFamily="18" charset="0"/>
                <a:cs typeface="Times New Roman" panose="02020603050405020304" pitchFamily="18" charset="0"/>
              </a:rPr>
              <a:t> Ba </a:t>
            </a:r>
            <a:r>
              <a:rPr lang="en-US" altLang="en-US" sz="2800" b="1" u="sng" dirty="0" err="1">
                <a:latin typeface="Times New Roman" panose="02020603050405020304" pitchFamily="18" charset="0"/>
                <a:cs typeface="Times New Roman" panose="02020603050405020304" pitchFamily="18" charset="0"/>
              </a:rPr>
              <a:t>đẳng</a:t>
            </a:r>
            <a:r>
              <a:rPr lang="en-US" altLang="en-US" sz="2800" b="1" u="sng" dirty="0">
                <a:latin typeface="Times New Roman" panose="02020603050405020304" pitchFamily="18" charset="0"/>
                <a:cs typeface="Times New Roman" panose="02020603050405020304" pitchFamily="18" charset="0"/>
              </a:rPr>
              <a:t> </a:t>
            </a:r>
            <a:r>
              <a:rPr lang="en-US" altLang="en-US" sz="2800" b="1" u="sng" dirty="0" err="1">
                <a:latin typeface="Times New Roman" panose="02020603050405020304" pitchFamily="18" charset="0"/>
                <a:cs typeface="Times New Roman" panose="02020603050405020304" pitchFamily="18" charset="0"/>
              </a:rPr>
              <a:t>cấp</a:t>
            </a:r>
            <a:r>
              <a:rPr lang="en-US" altLang="en-US" sz="2800" b="1" u="sng" dirty="0">
                <a:latin typeface="Times New Roman" panose="02020603050405020304" pitchFamily="18" charset="0"/>
                <a:cs typeface="Times New Roman" panose="02020603050405020304" pitchFamily="18" charset="0"/>
              </a:rPr>
              <a:t> </a:t>
            </a:r>
            <a:r>
              <a:rPr lang="en-US" altLang="en-US" sz="2800" b="1" u="sng" dirty="0" err="1">
                <a:latin typeface="Times New Roman" panose="02020603050405020304" pitchFamily="18" charset="0"/>
                <a:cs typeface="Times New Roman" panose="02020603050405020304" pitchFamily="18" charset="0"/>
              </a:rPr>
              <a:t>trong</a:t>
            </a:r>
            <a:r>
              <a:rPr lang="en-US" altLang="en-US" sz="2800" b="1" u="sng" dirty="0">
                <a:latin typeface="Times New Roman" panose="02020603050405020304" pitchFamily="18" charset="0"/>
                <a:cs typeface="Times New Roman" panose="02020603050405020304" pitchFamily="18" charset="0"/>
              </a:rPr>
              <a:t> </a:t>
            </a:r>
            <a:r>
              <a:rPr lang="en-US" altLang="en-US" sz="2800" b="1" u="sng" dirty="0" err="1">
                <a:latin typeface="Times New Roman" panose="02020603050405020304" pitchFamily="18" charset="0"/>
                <a:cs typeface="Times New Roman" panose="02020603050405020304" pitchFamily="18" charset="0"/>
              </a:rPr>
              <a:t>xã</a:t>
            </a:r>
            <a:r>
              <a:rPr lang="en-US" altLang="en-US" sz="2800" b="1" u="sng" dirty="0">
                <a:latin typeface="Times New Roman" panose="02020603050405020304" pitchFamily="18" charset="0"/>
                <a:cs typeface="Times New Roman" panose="02020603050405020304" pitchFamily="18" charset="0"/>
              </a:rPr>
              <a:t> </a:t>
            </a:r>
            <a:r>
              <a:rPr lang="en-US" altLang="en-US" sz="2800" b="1" u="sng" dirty="0" err="1">
                <a:latin typeface="Times New Roman" panose="02020603050405020304" pitchFamily="18" charset="0"/>
                <a:cs typeface="Times New Roman" panose="02020603050405020304" pitchFamily="18" charset="0"/>
              </a:rPr>
              <a:t>hội</a:t>
            </a:r>
            <a:r>
              <a:rPr lang="en-US" altLang="en-US" sz="2800" b="1" u="sng" dirty="0">
                <a:latin typeface="Times New Roman" panose="02020603050405020304" pitchFamily="18" charset="0"/>
                <a:cs typeface="Times New Roman" panose="02020603050405020304" pitchFamily="18" charset="0"/>
              </a:rPr>
              <a:t> </a:t>
            </a:r>
            <a:r>
              <a:rPr lang="en-US" altLang="en-US" sz="2800" b="1" u="sng" dirty="0" err="1">
                <a:latin typeface="Times New Roman" panose="02020603050405020304" pitchFamily="18" charset="0"/>
                <a:cs typeface="Times New Roman" panose="02020603050405020304" pitchFamily="18" charset="0"/>
              </a:rPr>
              <a:t>Pháp</a:t>
            </a:r>
            <a:r>
              <a:rPr lang="en-US" altLang="en-US" sz="2800" b="1" u="sng" dirty="0">
                <a:latin typeface="Times New Roman" panose="02020603050405020304" pitchFamily="18" charset="0"/>
                <a:cs typeface="Times New Roman" panose="02020603050405020304" pitchFamily="18" charset="0"/>
              </a:rPr>
              <a:t> </a:t>
            </a:r>
            <a:endParaRPr lang="vi-VN" altLang="en-US" sz="2800" b="1" u="sng" dirty="0">
              <a:latin typeface="Times New Roman" panose="02020603050405020304" pitchFamily="18" charset="0"/>
              <a:cs typeface="Times New Roman" panose="02020603050405020304" pitchFamily="18" charset="0"/>
            </a:endParaRPr>
          </a:p>
        </p:txBody>
      </p:sp>
      <p:sp>
        <p:nvSpPr>
          <p:cNvPr id="20" name="Left Bracket 19">
            <a:extLst>
              <a:ext uri="{FF2B5EF4-FFF2-40B4-BE49-F238E27FC236}">
                <a16:creationId xmlns:a16="http://schemas.microsoft.com/office/drawing/2014/main" id="{DBC5F1B1-5D45-34A6-AAFB-9A00135824D6}"/>
              </a:ext>
            </a:extLst>
          </p:cNvPr>
          <p:cNvSpPr/>
          <p:nvPr/>
        </p:nvSpPr>
        <p:spPr>
          <a:xfrm>
            <a:off x="1952626" y="1643063"/>
            <a:ext cx="73025" cy="914400"/>
          </a:xfrm>
          <a:prstGeom prst="leftBracket">
            <a:avLst/>
          </a:prstGeom>
        </p:spPr>
        <p:style>
          <a:lnRef idx="1">
            <a:schemeClr val="accent2"/>
          </a:lnRef>
          <a:fillRef idx="0">
            <a:schemeClr val="accent2"/>
          </a:fillRef>
          <a:effectRef idx="0">
            <a:schemeClr val="accent2"/>
          </a:effectRef>
          <a:fontRef idx="minor">
            <a:schemeClr val="tx1"/>
          </a:fontRef>
        </p:style>
        <p:txBody>
          <a:bodyPr anchor="ctr"/>
          <a:lstStyle/>
          <a:p>
            <a:pPr algn="ctr">
              <a:defRPr/>
            </a:pPr>
            <a:endParaRPr lang="en-US">
              <a:latin typeface="Times New Roman" pitchFamily="18" charset="0"/>
              <a:cs typeface="Times New Roman" pitchFamily="18" charset="0"/>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8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0163B757-4872-E3EC-9CF9-9D316045BA82}"/>
              </a:ext>
            </a:extLst>
          </p:cNvPr>
          <p:cNvGrpSpPr>
            <a:grpSpLocks/>
          </p:cNvGrpSpPr>
          <p:nvPr/>
        </p:nvGrpSpPr>
        <p:grpSpPr bwMode="auto">
          <a:xfrm>
            <a:off x="1828800" y="908051"/>
            <a:ext cx="2590800" cy="3445605"/>
            <a:chOff x="384" y="1440"/>
            <a:chExt cx="1632" cy="2607"/>
          </a:xfrm>
        </p:grpSpPr>
        <p:pic>
          <p:nvPicPr>
            <p:cNvPr id="13326" name="Picture 3" descr="Montesquieu">
              <a:extLst>
                <a:ext uri="{FF2B5EF4-FFF2-40B4-BE49-F238E27FC236}">
                  <a16:creationId xmlns:a16="http://schemas.microsoft.com/office/drawing/2014/main" id="{661A1F8C-FADB-062E-06E7-F67290E463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 y="1440"/>
              <a:ext cx="1624" cy="2322"/>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13327" name="Text Box 4">
              <a:extLst>
                <a:ext uri="{FF2B5EF4-FFF2-40B4-BE49-F238E27FC236}">
                  <a16:creationId xmlns:a16="http://schemas.microsoft.com/office/drawing/2014/main" id="{0A5A312A-FF5C-9D87-2553-D91DD5C54A8E}"/>
                </a:ext>
              </a:extLst>
            </p:cNvPr>
            <p:cNvSpPr txBox="1">
              <a:spLocks noChangeArrowheads="1"/>
            </p:cNvSpPr>
            <p:nvPr/>
          </p:nvSpPr>
          <p:spPr bwMode="auto">
            <a:xfrm>
              <a:off x="384" y="3744"/>
              <a:ext cx="1632"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000" b="1">
                  <a:solidFill>
                    <a:srgbClr val="990000"/>
                  </a:solidFill>
                  <a:latin typeface="Times New Roman" panose="02020603050405020304" pitchFamily="18" charset="0"/>
                  <a:cs typeface="Times New Roman" panose="02020603050405020304" pitchFamily="18" charset="0"/>
                </a:rPr>
                <a:t>Montesquieu </a:t>
              </a:r>
            </a:p>
          </p:txBody>
        </p:sp>
      </p:grpSp>
      <p:grpSp>
        <p:nvGrpSpPr>
          <p:cNvPr id="3" name="Group 5">
            <a:extLst>
              <a:ext uri="{FF2B5EF4-FFF2-40B4-BE49-F238E27FC236}">
                <a16:creationId xmlns:a16="http://schemas.microsoft.com/office/drawing/2014/main" id="{2373EDFD-773D-B6B0-9533-0453E573C759}"/>
              </a:ext>
            </a:extLst>
          </p:cNvPr>
          <p:cNvGrpSpPr>
            <a:grpSpLocks/>
          </p:cNvGrpSpPr>
          <p:nvPr/>
        </p:nvGrpSpPr>
        <p:grpSpPr bwMode="auto">
          <a:xfrm>
            <a:off x="4648201" y="908050"/>
            <a:ext cx="2741613" cy="3457524"/>
            <a:chOff x="2016" y="1104"/>
            <a:chExt cx="1727" cy="2605"/>
          </a:xfrm>
        </p:grpSpPr>
        <p:pic>
          <p:nvPicPr>
            <p:cNvPr id="13324" name="Picture 6" descr="Vontaire">
              <a:extLst>
                <a:ext uri="{FF2B5EF4-FFF2-40B4-BE49-F238E27FC236}">
                  <a16:creationId xmlns:a16="http://schemas.microsoft.com/office/drawing/2014/main" id="{60869374-F1ED-C02A-36EC-F36AB45B71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6" y="1104"/>
              <a:ext cx="1727" cy="2304"/>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13325" name="Text Box 7">
              <a:extLst>
                <a:ext uri="{FF2B5EF4-FFF2-40B4-BE49-F238E27FC236}">
                  <a16:creationId xmlns:a16="http://schemas.microsoft.com/office/drawing/2014/main" id="{D75A5224-06D7-1937-454C-12D36196CF1A}"/>
                </a:ext>
              </a:extLst>
            </p:cNvPr>
            <p:cNvSpPr txBox="1">
              <a:spLocks noChangeArrowheads="1"/>
            </p:cNvSpPr>
            <p:nvPr/>
          </p:nvSpPr>
          <p:spPr bwMode="auto">
            <a:xfrm>
              <a:off x="2064" y="3408"/>
              <a:ext cx="1632"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000" b="1">
                  <a:solidFill>
                    <a:srgbClr val="990000"/>
                  </a:solidFill>
                  <a:latin typeface="Times New Roman" panose="02020603050405020304" pitchFamily="18" charset="0"/>
                  <a:cs typeface="Times New Roman" panose="02020603050405020304" pitchFamily="18" charset="0"/>
                </a:rPr>
                <a:t>Vontaire </a:t>
              </a:r>
            </a:p>
          </p:txBody>
        </p:sp>
      </p:grpSp>
      <p:grpSp>
        <p:nvGrpSpPr>
          <p:cNvPr id="4" name="Group 8">
            <a:extLst>
              <a:ext uri="{FF2B5EF4-FFF2-40B4-BE49-F238E27FC236}">
                <a16:creationId xmlns:a16="http://schemas.microsoft.com/office/drawing/2014/main" id="{E141D0F7-8A18-EC3C-8CC1-6A1EE335B0EE}"/>
              </a:ext>
            </a:extLst>
          </p:cNvPr>
          <p:cNvGrpSpPr>
            <a:grpSpLocks/>
          </p:cNvGrpSpPr>
          <p:nvPr/>
        </p:nvGrpSpPr>
        <p:grpSpPr bwMode="auto">
          <a:xfrm>
            <a:off x="7620001" y="908051"/>
            <a:ext cx="2828925" cy="3445605"/>
            <a:chOff x="3648" y="912"/>
            <a:chExt cx="1782" cy="2607"/>
          </a:xfrm>
        </p:grpSpPr>
        <p:pic>
          <p:nvPicPr>
            <p:cNvPr id="13322" name="Picture 9" descr="Rousseau">
              <a:extLst>
                <a:ext uri="{FF2B5EF4-FFF2-40B4-BE49-F238E27FC236}">
                  <a16:creationId xmlns:a16="http://schemas.microsoft.com/office/drawing/2014/main" id="{FAD86979-D8AA-EBE3-D22C-B8889A42B6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48" y="912"/>
              <a:ext cx="1782" cy="2316"/>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13323" name="Text Box 10">
              <a:extLst>
                <a:ext uri="{FF2B5EF4-FFF2-40B4-BE49-F238E27FC236}">
                  <a16:creationId xmlns:a16="http://schemas.microsoft.com/office/drawing/2014/main" id="{D9D3ED68-5BDF-8DF8-F09A-24BD94042A37}"/>
                </a:ext>
              </a:extLst>
            </p:cNvPr>
            <p:cNvSpPr txBox="1">
              <a:spLocks noChangeArrowheads="1"/>
            </p:cNvSpPr>
            <p:nvPr/>
          </p:nvSpPr>
          <p:spPr bwMode="auto">
            <a:xfrm>
              <a:off x="3696" y="3216"/>
              <a:ext cx="1632"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000" b="1">
                  <a:solidFill>
                    <a:srgbClr val="990000"/>
                  </a:solidFill>
                  <a:latin typeface="Times New Roman" panose="02020603050405020304" pitchFamily="18" charset="0"/>
                  <a:cs typeface="Times New Roman" panose="02020603050405020304" pitchFamily="18" charset="0"/>
                </a:rPr>
                <a:t>Rousseau </a:t>
              </a:r>
            </a:p>
          </p:txBody>
        </p:sp>
      </p:grpSp>
      <p:sp>
        <p:nvSpPr>
          <p:cNvPr id="13317" name="Text Box 11">
            <a:extLst>
              <a:ext uri="{FF2B5EF4-FFF2-40B4-BE49-F238E27FC236}">
                <a16:creationId xmlns:a16="http://schemas.microsoft.com/office/drawing/2014/main" id="{CA228FC6-34B6-AFB6-82F3-94799EF5F961}"/>
              </a:ext>
            </a:extLst>
          </p:cNvPr>
          <p:cNvSpPr txBox="1">
            <a:spLocks noChangeArrowheads="1"/>
          </p:cNvSpPr>
          <p:nvPr/>
        </p:nvSpPr>
        <p:spPr bwMode="auto">
          <a:xfrm>
            <a:off x="1631950" y="6207126"/>
            <a:ext cx="9036050"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400" b="1">
                <a:solidFill>
                  <a:srgbClr val="000099"/>
                </a:solidFill>
                <a:latin typeface="Times New Roman" panose="02020603050405020304" pitchFamily="18" charset="0"/>
                <a:cs typeface="Times New Roman" panose="02020603050405020304" pitchFamily="18" charset="0"/>
              </a:rPr>
              <a:t>CÁC NHÀ “TRIẾT HỌC ÁNH SÁNG” Ở PHÁP THẾ KỶ XVIII</a:t>
            </a:r>
          </a:p>
        </p:txBody>
      </p:sp>
      <p:sp>
        <p:nvSpPr>
          <p:cNvPr id="242700" name="Text Box 12">
            <a:extLst>
              <a:ext uri="{FF2B5EF4-FFF2-40B4-BE49-F238E27FC236}">
                <a16:creationId xmlns:a16="http://schemas.microsoft.com/office/drawing/2014/main" id="{B3562BF6-2A16-169C-BAD4-89810FE4BCA8}"/>
              </a:ext>
            </a:extLst>
          </p:cNvPr>
          <p:cNvSpPr txBox="1">
            <a:spLocks noChangeArrowheads="1"/>
          </p:cNvSpPr>
          <p:nvPr/>
        </p:nvSpPr>
        <p:spPr bwMode="auto">
          <a:xfrm>
            <a:off x="1828800" y="4402138"/>
            <a:ext cx="2514600" cy="1631950"/>
          </a:xfrm>
          <a:prstGeom prst="rect">
            <a:avLst/>
          </a:prstGeom>
          <a:solidFill>
            <a:srgbClr val="FF99FF"/>
          </a:solidFill>
          <a:ln w="9525">
            <a:solidFill>
              <a:srgbClr val="FF99FF"/>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000" b="1" dirty="0">
                <a:latin typeface="Times New Roman" panose="02020603050405020304" pitchFamily="18" charset="0"/>
                <a:cs typeface="Times New Roman" panose="02020603050405020304" pitchFamily="18" charset="0"/>
              </a:rPr>
              <a:t>“</a:t>
            </a:r>
            <a:r>
              <a:rPr lang="en-US" altLang="en-US" sz="2000" b="1" dirty="0" err="1">
                <a:latin typeface="Times New Roman" panose="02020603050405020304" pitchFamily="18" charset="0"/>
                <a:cs typeface="Times New Roman" panose="02020603050405020304" pitchFamily="18" charset="0"/>
              </a:rPr>
              <a:t>Để</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có</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tự</a:t>
            </a:r>
            <a:r>
              <a:rPr lang="en-US" altLang="en-US" sz="2000" b="1" dirty="0">
                <a:latin typeface="Times New Roman" panose="02020603050405020304" pitchFamily="18" charset="0"/>
                <a:cs typeface="Times New Roman" panose="02020603050405020304" pitchFamily="18" charset="0"/>
              </a:rPr>
              <a:t> do </a:t>
            </a:r>
            <a:r>
              <a:rPr lang="en-US" altLang="en-US" sz="2000" b="1" dirty="0" err="1">
                <a:latin typeface="Times New Roman" panose="02020603050405020304" pitchFamily="18" charset="0"/>
                <a:cs typeface="Times New Roman" panose="02020603050405020304" pitchFamily="18" charset="0"/>
              </a:rPr>
              <a:t>chính</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trị</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Chính</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phủ</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phải</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được</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tổ</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chức</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để</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không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một</a:t>
            </a:r>
            <a:r>
              <a:rPr lang="en-US" altLang="en-US" sz="2000" b="1" dirty="0">
                <a:latin typeface="Times New Roman" panose="02020603050405020304" pitchFamily="18" charset="0"/>
                <a:cs typeface="Times New Roman" panose="02020603050405020304" pitchFamily="18" charset="0"/>
              </a:rPr>
              <a:t> ai </a:t>
            </a:r>
            <a:r>
              <a:rPr lang="en-US" altLang="en-US" sz="2000" b="1" dirty="0" err="1">
                <a:latin typeface="Times New Roman" panose="02020603050405020304" pitchFamily="18" charset="0"/>
                <a:cs typeface="Times New Roman" panose="02020603050405020304" pitchFamily="18" charset="0"/>
              </a:rPr>
              <a:t>có</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thể</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đe</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doạ</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người</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khác</a:t>
            </a:r>
            <a:r>
              <a:rPr lang="en-US" altLang="en-US" sz="2000" b="1" dirty="0">
                <a:latin typeface="Times New Roman" panose="02020603050405020304" pitchFamily="18" charset="0"/>
                <a:cs typeface="Times New Roman" panose="02020603050405020304" pitchFamily="18" charset="0"/>
              </a:rPr>
              <a:t>”</a:t>
            </a:r>
          </a:p>
        </p:txBody>
      </p:sp>
      <p:sp>
        <p:nvSpPr>
          <p:cNvPr id="242701" name="Text Box 13">
            <a:extLst>
              <a:ext uri="{FF2B5EF4-FFF2-40B4-BE49-F238E27FC236}">
                <a16:creationId xmlns:a16="http://schemas.microsoft.com/office/drawing/2014/main" id="{F4FF5933-45B8-F46B-48FD-2568D55192BF}"/>
              </a:ext>
            </a:extLst>
          </p:cNvPr>
          <p:cNvSpPr txBox="1">
            <a:spLocks noChangeArrowheads="1"/>
          </p:cNvSpPr>
          <p:nvPr/>
        </p:nvSpPr>
        <p:spPr bwMode="auto">
          <a:xfrm>
            <a:off x="4711700" y="4419601"/>
            <a:ext cx="2667000" cy="1477963"/>
          </a:xfrm>
          <a:prstGeom prst="rect">
            <a:avLst/>
          </a:prstGeom>
          <a:solidFill>
            <a:srgbClr val="FF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000" b="1">
                <a:latin typeface="Times New Roman" panose="02020603050405020304" pitchFamily="18" charset="0"/>
                <a:cs typeface="Times New Roman" panose="02020603050405020304" pitchFamily="18" charset="0"/>
              </a:rPr>
              <a:t>“Hãy đập tan toà nhà của sự dối trá!”</a:t>
            </a:r>
          </a:p>
          <a:p>
            <a:pPr algn="ctr" eaLnBrk="1" hangingPunct="1">
              <a:spcBef>
                <a:spcPct val="50000"/>
              </a:spcBef>
              <a:buFontTx/>
              <a:buNone/>
            </a:pPr>
            <a:r>
              <a:rPr lang="en-US" altLang="en-US" sz="2000" b="1">
                <a:latin typeface="Times New Roman" panose="02020603050405020304" pitchFamily="18" charset="0"/>
                <a:cs typeface="Times New Roman" panose="02020603050405020304" pitchFamily="18" charset="0"/>
              </a:rPr>
              <a:t>“Xéo nát bọn phong kiến đê tiện”</a:t>
            </a:r>
          </a:p>
        </p:txBody>
      </p:sp>
      <p:sp>
        <p:nvSpPr>
          <p:cNvPr id="242702" name="Text Box 14">
            <a:extLst>
              <a:ext uri="{FF2B5EF4-FFF2-40B4-BE49-F238E27FC236}">
                <a16:creationId xmlns:a16="http://schemas.microsoft.com/office/drawing/2014/main" id="{E7ABAFB0-7E3E-5F5A-44D9-62864A4A65BD}"/>
              </a:ext>
            </a:extLst>
          </p:cNvPr>
          <p:cNvSpPr txBox="1">
            <a:spLocks noChangeArrowheads="1"/>
          </p:cNvSpPr>
          <p:nvPr/>
        </p:nvSpPr>
        <p:spPr bwMode="auto">
          <a:xfrm>
            <a:off x="7620000" y="4419600"/>
            <a:ext cx="2819400" cy="1631950"/>
          </a:xfrm>
          <a:prstGeom prst="rect">
            <a:avLst/>
          </a:prstGeom>
          <a:solidFill>
            <a:srgbClr val="FF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000" b="1">
                <a:latin typeface="Times New Roman" panose="02020603050405020304" pitchFamily="18" charset="0"/>
                <a:cs typeface="Times New Roman" panose="02020603050405020304" pitchFamily="18" charset="0"/>
              </a:rPr>
              <a:t>“Mọi người sinh ra tự do nhưng ở khắp nơi họ đều mang xiềng xích. Tự do là quyền tự nhiên của con người”</a:t>
            </a:r>
          </a:p>
        </p:txBody>
      </p:sp>
      <p:sp>
        <p:nvSpPr>
          <p:cNvPr id="13321" name="Rectangle 4">
            <a:extLst>
              <a:ext uri="{FF2B5EF4-FFF2-40B4-BE49-F238E27FC236}">
                <a16:creationId xmlns:a16="http://schemas.microsoft.com/office/drawing/2014/main" id="{7271F462-26CE-B770-0A6C-E9CE9AAD926E}"/>
              </a:ext>
            </a:extLst>
          </p:cNvPr>
          <p:cNvSpPr>
            <a:spLocks noChangeArrowheads="1"/>
          </p:cNvSpPr>
          <p:nvPr/>
        </p:nvSpPr>
        <p:spPr bwMode="auto">
          <a:xfrm>
            <a:off x="4916768" y="233337"/>
            <a:ext cx="255655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600" b="1" u="sng" dirty="0" err="1">
                <a:solidFill>
                  <a:srgbClr val="0000FF"/>
                </a:solidFill>
                <a:latin typeface="Times New Roman" panose="02020603050405020304" pitchFamily="18" charset="0"/>
              </a:rPr>
              <a:t>Về</a:t>
            </a:r>
            <a:r>
              <a:rPr lang="en-US" altLang="en-US" sz="3600" b="1" u="sng" dirty="0">
                <a:solidFill>
                  <a:srgbClr val="0000FF"/>
                </a:solidFill>
                <a:latin typeface="Times New Roman" panose="02020603050405020304" pitchFamily="18" charset="0"/>
              </a:rPr>
              <a:t> </a:t>
            </a:r>
            <a:r>
              <a:rPr lang="en-US" altLang="en-US" sz="3600" b="1" u="sng" dirty="0" err="1">
                <a:solidFill>
                  <a:srgbClr val="0000FF"/>
                </a:solidFill>
                <a:latin typeface="Times New Roman" panose="02020603050405020304" pitchFamily="18" charset="0"/>
              </a:rPr>
              <a:t>tư</a:t>
            </a:r>
            <a:r>
              <a:rPr lang="en-US" altLang="en-US" sz="3600" b="1" u="sng" dirty="0">
                <a:solidFill>
                  <a:srgbClr val="0000FF"/>
                </a:solidFill>
                <a:latin typeface="Times New Roman" panose="02020603050405020304" pitchFamily="18" charset="0"/>
              </a:rPr>
              <a:t> </a:t>
            </a:r>
            <a:r>
              <a:rPr lang="en-US" altLang="en-US" sz="3600" b="1" u="sng" dirty="0" err="1">
                <a:solidFill>
                  <a:srgbClr val="0000FF"/>
                </a:solidFill>
                <a:latin typeface="Times New Roman" panose="02020603050405020304" pitchFamily="18" charset="0"/>
              </a:rPr>
              <a:t>tưởng</a:t>
            </a:r>
            <a:endParaRPr lang="en-US" altLang="en-US" sz="3600" b="1" dirty="0">
              <a:solidFill>
                <a:srgbClr val="0000FF"/>
              </a:solidFill>
              <a:latin typeface="Times New Roman" panose="02020603050405020304" pitchFamily="18" charset="0"/>
            </a:endParaRPr>
          </a:p>
        </p:txBody>
      </p:sp>
    </p:spTree>
  </p:cSld>
  <p:clrMapOvr>
    <a:masterClrMapping/>
  </p:clrMapOvr>
  <p:transition spd="slow" advClick="0">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242700"/>
                                        </p:tgtEl>
                                        <p:attrNameLst>
                                          <p:attrName>style.visibility</p:attrName>
                                        </p:attrNameLst>
                                      </p:cBhvr>
                                      <p:to>
                                        <p:strVal val="visible"/>
                                      </p:to>
                                    </p:set>
                                    <p:animEffect transition="in" filter="wipe(up)">
                                      <p:cBhvr>
                                        <p:cTn id="11" dur="500"/>
                                        <p:tgtEl>
                                          <p:spTgt spid="24270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par>
                          <p:cTn id="17" fill="hold" nodeType="afterGroup">
                            <p:stCondLst>
                              <p:cond delay="500"/>
                            </p:stCondLst>
                            <p:childTnLst>
                              <p:par>
                                <p:cTn id="18" presetID="22" presetClass="entr" presetSubtype="1" fill="hold" nodeType="afterEffect">
                                  <p:stCondLst>
                                    <p:cond delay="0"/>
                                  </p:stCondLst>
                                  <p:childTnLst>
                                    <p:set>
                                      <p:cBhvr>
                                        <p:cTn id="19" dur="1" fill="hold">
                                          <p:stCondLst>
                                            <p:cond delay="0"/>
                                          </p:stCondLst>
                                        </p:cTn>
                                        <p:tgtEl>
                                          <p:spTgt spid="242701"/>
                                        </p:tgtEl>
                                        <p:attrNameLst>
                                          <p:attrName>style.visibility</p:attrName>
                                        </p:attrNameLst>
                                      </p:cBhvr>
                                      <p:to>
                                        <p:strVal val="visible"/>
                                      </p:to>
                                    </p:set>
                                    <p:animEffect transition="in" filter="wipe(up)">
                                      <p:cBhvr>
                                        <p:cTn id="20" dur="500"/>
                                        <p:tgtEl>
                                          <p:spTgt spid="24270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par>
                          <p:cTn id="26" fill="hold" nodeType="afterGroup">
                            <p:stCondLst>
                              <p:cond delay="500"/>
                            </p:stCondLst>
                            <p:childTnLst>
                              <p:par>
                                <p:cTn id="27" presetID="22" presetClass="entr" presetSubtype="1" fill="hold" nodeType="afterEffect">
                                  <p:stCondLst>
                                    <p:cond delay="0"/>
                                  </p:stCondLst>
                                  <p:childTnLst>
                                    <p:set>
                                      <p:cBhvr>
                                        <p:cTn id="28" dur="1" fill="hold">
                                          <p:stCondLst>
                                            <p:cond delay="0"/>
                                          </p:stCondLst>
                                        </p:cTn>
                                        <p:tgtEl>
                                          <p:spTgt spid="242702"/>
                                        </p:tgtEl>
                                        <p:attrNameLst>
                                          <p:attrName>style.visibility</p:attrName>
                                        </p:attrNameLst>
                                      </p:cBhvr>
                                      <p:to>
                                        <p:strVal val="visible"/>
                                      </p:to>
                                    </p:set>
                                    <p:animEffect transition="in" filter="wipe(up)">
                                      <p:cBhvr>
                                        <p:cTn id="29" dur="500"/>
                                        <p:tgtEl>
                                          <p:spTgt spid="2427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700" grpId="0" animBg="1"/>
      <p:bldP spid="242701" grpId="0" animBg="1"/>
      <p:bldP spid="24270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637B6256-D657-4866-B265-8533F34C731F}"/>
              </a:ext>
            </a:extLst>
          </p:cNvPr>
          <p:cNvSpPr/>
          <p:nvPr/>
        </p:nvSpPr>
        <p:spPr>
          <a:xfrm>
            <a:off x="0" y="-134912"/>
            <a:ext cx="12192000" cy="6755642"/>
          </a:xfrm>
          <a:prstGeom prst="rect">
            <a:avLst/>
          </a:prstGeom>
          <a:blipFill dpi="0" rotWithShape="1">
            <a:blip r:embed="rId3">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4" name="文本框 35">
            <a:extLst>
              <a:ext uri="{FF2B5EF4-FFF2-40B4-BE49-F238E27FC236}">
                <a16:creationId xmlns:a16="http://schemas.microsoft.com/office/drawing/2014/main" id="{1CDE7742-C5D8-4CC3-B6C5-3A3BD7F4BC5D}"/>
              </a:ext>
            </a:extLst>
          </p:cNvPr>
          <p:cNvSpPr txBox="1"/>
          <p:nvPr/>
        </p:nvSpPr>
        <p:spPr>
          <a:xfrm>
            <a:off x="344774" y="1064300"/>
            <a:ext cx="11152682" cy="1156727"/>
          </a:xfrm>
          <a:prstGeom prst="rect">
            <a:avLst/>
          </a:prstGeom>
          <a:noFill/>
        </p:spPr>
        <p:txBody>
          <a:bodyPr wrap="square" rtlCol="0">
            <a:spAutoFit/>
          </a:bodyPr>
          <a:lstStyle/>
          <a:p>
            <a:pPr algn="just">
              <a:lnSpc>
                <a:spcPct val="130000"/>
              </a:lnSpc>
            </a:pPr>
            <a:r>
              <a:rPr lang="en-US" altLang="zh-CN" sz="2800" dirty="0">
                <a:latin typeface="+mj-lt"/>
                <a:ea typeface="思源黑体" panose="020B0500000000000000" pitchFamily="34" charset="-122"/>
              </a:rPr>
              <a:t>-</a:t>
            </a:r>
            <a:r>
              <a:rPr lang="en-US" altLang="zh-CN" sz="2800" dirty="0" err="1">
                <a:latin typeface="Times New Roman" panose="02020603050405020304" pitchFamily="18" charset="0"/>
                <a:ea typeface="思源黑体" panose="020B0500000000000000" pitchFamily="34" charset="-122"/>
                <a:cs typeface="Times New Roman" panose="02020603050405020304" pitchFamily="18" charset="0"/>
              </a:rPr>
              <a:t>Kinh</a:t>
            </a:r>
            <a:r>
              <a:rPr lang="en-US" altLang="zh-CN" sz="2800" dirty="0">
                <a:latin typeface="Times New Roman" panose="02020603050405020304" pitchFamily="18" charset="0"/>
                <a:ea typeface="思源黑体"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panose="020B0500000000000000" pitchFamily="34" charset="-122"/>
                <a:cs typeface="Times New Roman" panose="02020603050405020304" pitchFamily="18" charset="0"/>
              </a:rPr>
              <a:t>tế</a:t>
            </a:r>
            <a:r>
              <a:rPr lang="en-US" altLang="zh-CN" sz="2800" dirty="0">
                <a:latin typeface="Times New Roman" panose="02020603050405020304" pitchFamily="18" charset="0"/>
                <a:ea typeface="思源黑体"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panose="020B0500000000000000" pitchFamily="34" charset="-122"/>
                <a:cs typeface="Times New Roman" panose="02020603050405020304" pitchFamily="18" charset="0"/>
              </a:rPr>
              <a:t>Pháp</a:t>
            </a:r>
            <a:r>
              <a:rPr lang="en-US" altLang="zh-CN" sz="2800" dirty="0">
                <a:latin typeface="Times New Roman" panose="02020603050405020304" pitchFamily="18" charset="0"/>
                <a:ea typeface="思源黑体"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panose="020B0500000000000000" pitchFamily="34" charset="-122"/>
                <a:cs typeface="Times New Roman" panose="02020603050405020304" pitchFamily="18" charset="0"/>
              </a:rPr>
              <a:t>là</a:t>
            </a:r>
            <a:r>
              <a:rPr lang="en-US" altLang="zh-CN" sz="2800" dirty="0">
                <a:latin typeface="Times New Roman" panose="02020603050405020304" pitchFamily="18" charset="0"/>
                <a:ea typeface="思源黑体"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panose="020B0500000000000000" pitchFamily="34" charset="-122"/>
                <a:cs typeface="Times New Roman" panose="02020603050405020304" pitchFamily="18" charset="0"/>
              </a:rPr>
              <a:t>nước</a:t>
            </a:r>
            <a:r>
              <a:rPr lang="en-US" altLang="zh-CN" sz="2800" dirty="0">
                <a:latin typeface="Times New Roman" panose="02020603050405020304" pitchFamily="18" charset="0"/>
                <a:ea typeface="思源黑体"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panose="020B0500000000000000" pitchFamily="34" charset="-122"/>
                <a:cs typeface="Times New Roman" panose="02020603050405020304" pitchFamily="18" charset="0"/>
              </a:rPr>
              <a:t>nông</a:t>
            </a:r>
            <a:r>
              <a:rPr lang="en-US" altLang="zh-CN" sz="2800" dirty="0">
                <a:latin typeface="Times New Roman" panose="02020603050405020304" pitchFamily="18" charset="0"/>
                <a:ea typeface="思源黑体"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panose="020B0500000000000000" pitchFamily="34" charset="-122"/>
                <a:cs typeface="Times New Roman" panose="02020603050405020304" pitchFamily="18" charset="0"/>
              </a:rPr>
              <a:t>nghiệp</a:t>
            </a:r>
            <a:r>
              <a:rPr lang="en-US" altLang="zh-CN" sz="2800" dirty="0">
                <a:latin typeface="Times New Roman" panose="02020603050405020304" pitchFamily="18" charset="0"/>
                <a:ea typeface="思源黑体"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panose="020B0500000000000000" pitchFamily="34" charset="-122"/>
                <a:cs typeface="Times New Roman" panose="02020603050405020304" pitchFamily="18" charset="0"/>
              </a:rPr>
              <a:t>lạc</a:t>
            </a:r>
            <a:r>
              <a:rPr lang="en-US" altLang="zh-CN" sz="2800" dirty="0">
                <a:latin typeface="Times New Roman" panose="02020603050405020304" pitchFamily="18" charset="0"/>
                <a:ea typeface="思源黑体"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panose="020B0500000000000000" pitchFamily="34" charset="-122"/>
                <a:cs typeface="Times New Roman" panose="02020603050405020304" pitchFamily="18" charset="0"/>
              </a:rPr>
              <a:t>hậu</a:t>
            </a:r>
            <a:r>
              <a:rPr lang="en-US" altLang="zh-CN" sz="2800" dirty="0">
                <a:latin typeface="Times New Roman" panose="02020603050405020304" pitchFamily="18" charset="0"/>
                <a:ea typeface="思源黑体"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panose="020B0500000000000000" pitchFamily="34" charset="-122"/>
                <a:cs typeface="Times New Roman" panose="02020603050405020304" pitchFamily="18" charset="0"/>
              </a:rPr>
              <a:t>công</a:t>
            </a:r>
            <a:r>
              <a:rPr lang="en-US" altLang="zh-CN" sz="2800" dirty="0">
                <a:latin typeface="Times New Roman" panose="02020603050405020304" pitchFamily="18" charset="0"/>
                <a:ea typeface="思源黑体"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panose="020B0500000000000000" pitchFamily="34" charset="-122"/>
                <a:cs typeface="Times New Roman" panose="02020603050405020304" pitchFamily="18" charset="0"/>
              </a:rPr>
              <a:t>thương</a:t>
            </a:r>
            <a:r>
              <a:rPr lang="en-US" altLang="zh-CN" sz="2800" dirty="0">
                <a:latin typeface="Times New Roman" panose="02020603050405020304" pitchFamily="18" charset="0"/>
                <a:ea typeface="思源黑体"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panose="020B0500000000000000" pitchFamily="34" charset="-122"/>
                <a:cs typeface="Times New Roman" panose="02020603050405020304" pitchFamily="18" charset="0"/>
              </a:rPr>
              <a:t>nghiệp</a:t>
            </a:r>
            <a:r>
              <a:rPr lang="en-US" altLang="zh-CN" sz="2800" dirty="0">
                <a:latin typeface="Times New Roman" panose="02020603050405020304" pitchFamily="18" charset="0"/>
                <a:ea typeface="思源黑体"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panose="020B0500000000000000" pitchFamily="34" charset="-122"/>
                <a:cs typeface="Times New Roman" panose="02020603050405020304" pitchFamily="18" charset="0"/>
              </a:rPr>
              <a:t>có</a:t>
            </a:r>
            <a:r>
              <a:rPr lang="en-US" altLang="zh-CN" sz="2800" dirty="0">
                <a:latin typeface="Times New Roman" panose="02020603050405020304" pitchFamily="18" charset="0"/>
                <a:ea typeface="思源黑体"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panose="020B0500000000000000" pitchFamily="34" charset="-122"/>
                <a:cs typeface="Times New Roman" panose="02020603050405020304" pitchFamily="18" charset="0"/>
              </a:rPr>
              <a:t>bước</a:t>
            </a:r>
            <a:r>
              <a:rPr lang="en-US" altLang="zh-CN" sz="2800" dirty="0">
                <a:latin typeface="Times New Roman" panose="02020603050405020304" pitchFamily="18" charset="0"/>
                <a:ea typeface="思源黑体"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panose="020B0500000000000000" pitchFamily="34" charset="-122"/>
                <a:cs typeface="Times New Roman" panose="02020603050405020304" pitchFamily="18" charset="0"/>
              </a:rPr>
              <a:t>phát</a:t>
            </a:r>
            <a:r>
              <a:rPr lang="en-US" altLang="zh-CN" sz="2800" dirty="0">
                <a:latin typeface="Times New Roman" panose="02020603050405020304" pitchFamily="18" charset="0"/>
                <a:ea typeface="思源黑体"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panose="020B0500000000000000" pitchFamily="34" charset="-122"/>
                <a:cs typeface="Times New Roman" panose="02020603050405020304" pitchFamily="18" charset="0"/>
              </a:rPr>
              <a:t>triển</a:t>
            </a:r>
            <a:r>
              <a:rPr lang="en-US" altLang="zh-CN" sz="2800" dirty="0">
                <a:latin typeface="Times New Roman" panose="02020603050405020304" pitchFamily="18" charset="0"/>
                <a:ea typeface="思源黑体"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panose="020B0500000000000000" pitchFamily="34" charset="-122"/>
                <a:cs typeface="Times New Roman" panose="02020603050405020304" pitchFamily="18" charset="0"/>
              </a:rPr>
              <a:t>nhưng</a:t>
            </a:r>
            <a:r>
              <a:rPr lang="en-US" altLang="zh-CN" sz="2800" dirty="0">
                <a:latin typeface="Times New Roman" panose="02020603050405020304" pitchFamily="18" charset="0"/>
                <a:ea typeface="思源黑体"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panose="020B0500000000000000" pitchFamily="34" charset="-122"/>
                <a:cs typeface="Times New Roman" panose="02020603050405020304" pitchFamily="18" charset="0"/>
              </a:rPr>
              <a:t>bị</a:t>
            </a:r>
            <a:r>
              <a:rPr lang="en-US" altLang="zh-CN" sz="2800" dirty="0">
                <a:latin typeface="Times New Roman" panose="02020603050405020304" pitchFamily="18" charset="0"/>
                <a:ea typeface="思源黑体"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panose="020B0500000000000000" pitchFamily="34" charset="-122"/>
                <a:cs typeface="Times New Roman" panose="02020603050405020304" pitchFamily="18" charset="0"/>
              </a:rPr>
              <a:t>kìm</a:t>
            </a:r>
            <a:r>
              <a:rPr lang="en-US" altLang="zh-CN" sz="2800" dirty="0">
                <a:latin typeface="Times New Roman" panose="02020603050405020304" pitchFamily="18" charset="0"/>
                <a:ea typeface="思源黑体"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panose="020B0500000000000000" pitchFamily="34" charset="-122"/>
                <a:cs typeface="Times New Roman" panose="02020603050405020304" pitchFamily="18" charset="0"/>
              </a:rPr>
              <a:t>hãm</a:t>
            </a:r>
            <a:r>
              <a:rPr lang="en-US" altLang="zh-CN" sz="2800" dirty="0">
                <a:latin typeface="Times New Roman" panose="02020603050405020304" pitchFamily="18" charset="0"/>
                <a:ea typeface="思源黑体"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panose="020B0500000000000000" pitchFamily="34" charset="-122"/>
                <a:cs typeface="Times New Roman" panose="02020603050405020304" pitchFamily="18" charset="0"/>
              </a:rPr>
              <a:t>bởi</a:t>
            </a:r>
            <a:r>
              <a:rPr lang="en-US" altLang="zh-CN" sz="2800" dirty="0">
                <a:latin typeface="Times New Roman" panose="02020603050405020304" pitchFamily="18" charset="0"/>
                <a:ea typeface="思源黑体"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panose="020B0500000000000000" pitchFamily="34" charset="-122"/>
                <a:cs typeface="Times New Roman" panose="02020603050405020304" pitchFamily="18" charset="0"/>
              </a:rPr>
              <a:t>chế</a:t>
            </a:r>
            <a:r>
              <a:rPr lang="en-US" altLang="zh-CN" sz="2800" dirty="0">
                <a:latin typeface="Times New Roman" panose="02020603050405020304" pitchFamily="18" charset="0"/>
                <a:ea typeface="思源黑体"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panose="020B0500000000000000" pitchFamily="34" charset="-122"/>
                <a:cs typeface="Times New Roman" panose="02020603050405020304" pitchFamily="18" charset="0"/>
              </a:rPr>
              <a:t>độ</a:t>
            </a:r>
            <a:r>
              <a:rPr lang="en-US" altLang="zh-CN" sz="2800" dirty="0">
                <a:latin typeface="Times New Roman" panose="02020603050405020304" pitchFamily="18" charset="0"/>
                <a:ea typeface="思源黑体" panose="020B0500000000000000" pitchFamily="34" charset="-122"/>
                <a:cs typeface="Times New Roman" panose="02020603050405020304" pitchFamily="18" charset="0"/>
              </a:rPr>
              <a:t> PK</a:t>
            </a:r>
            <a:endParaRPr lang="zh-CN" altLang="en-US" sz="2800" dirty="0">
              <a:latin typeface="Times New Roman" panose="02020603050405020304" pitchFamily="18" charset="0"/>
              <a:ea typeface="思源黑体" panose="020B0500000000000000" pitchFamily="34" charset="-122"/>
              <a:cs typeface="Times New Roman" panose="02020603050405020304" pitchFamily="18" charset="0"/>
            </a:endParaRPr>
          </a:p>
        </p:txBody>
      </p:sp>
      <p:sp>
        <p:nvSpPr>
          <p:cNvPr id="37" name="文本框 25"/>
          <p:cNvSpPr txBox="1"/>
          <p:nvPr/>
        </p:nvSpPr>
        <p:spPr>
          <a:xfrm>
            <a:off x="959368" y="239850"/>
            <a:ext cx="6572750" cy="523192"/>
          </a:xfrm>
          <a:prstGeom prst="rect">
            <a:avLst/>
          </a:prstGeom>
          <a:noFill/>
        </p:spPr>
        <p:txBody>
          <a:bodyPr wrap="square" lIns="91412" tIns="45706" rIns="91412" bIns="45706" rtlCol="0">
            <a:spAutoFit/>
          </a:bodyPr>
          <a:lstStyle/>
          <a:p>
            <a:pPr algn="just"/>
            <a:r>
              <a:rPr lang="en-US" sz="2800" b="1" dirty="0">
                <a:latin typeface="Times New Roman" panose="02020603050405020304" pitchFamily="18" charset="0"/>
                <a:cs typeface="Times New Roman" panose="02020603050405020304" pitchFamily="18" charset="0"/>
              </a:rPr>
              <a:t>1. </a:t>
            </a:r>
            <a:r>
              <a:rPr lang="en-US" sz="2800" b="1" dirty="0" err="1">
                <a:latin typeface="Times New Roman" panose="02020603050405020304" pitchFamily="18" charset="0"/>
                <a:cs typeface="Times New Roman" panose="02020603050405020304" pitchFamily="18" charset="0"/>
              </a:rPr>
              <a:t>Tình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nước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Pháp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trước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mạng</a:t>
            </a:r>
            <a:r>
              <a:rPr lang="en-US" sz="2800" b="1" dirty="0">
                <a:latin typeface="Times New Roman" panose="02020603050405020304" pitchFamily="18" charset="0"/>
                <a:cs typeface="Times New Roman" panose="02020603050405020304" pitchFamily="18" charset="0"/>
              </a:rPr>
              <a:t> </a:t>
            </a:r>
            <a:endParaRPr lang="zh-CN" altLang="en-US" sz="2800" b="1" dirty="0">
              <a:latin typeface="Times New Roman" panose="02020603050405020304" pitchFamily="18" charset="0"/>
              <a:ea typeface="思源黑体" panose="020B0500000000000000" pitchFamily="34" charset="-122"/>
              <a:cs typeface="Times New Roman" panose="02020603050405020304" pitchFamily="18"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11" y="-34390"/>
            <a:ext cx="1066800" cy="1000125"/>
          </a:xfrm>
          <a:prstGeom prst="rect">
            <a:avLst/>
          </a:prstGeom>
        </p:spPr>
      </p:pic>
      <p:sp>
        <p:nvSpPr>
          <p:cNvPr id="4" name="文本框 35">
            <a:extLst>
              <a:ext uri="{FF2B5EF4-FFF2-40B4-BE49-F238E27FC236}">
                <a16:creationId xmlns:a16="http://schemas.microsoft.com/office/drawing/2014/main" id="{996321AE-9E73-C802-309E-25949D8BB29D}"/>
              </a:ext>
            </a:extLst>
          </p:cNvPr>
          <p:cNvSpPr txBox="1"/>
          <p:nvPr/>
        </p:nvSpPr>
        <p:spPr>
          <a:xfrm>
            <a:off x="359764" y="2548329"/>
            <a:ext cx="11287593" cy="1168525"/>
          </a:xfrm>
          <a:prstGeom prst="rect">
            <a:avLst/>
          </a:prstGeom>
          <a:noFill/>
        </p:spPr>
        <p:txBody>
          <a:bodyPr wrap="square" rtlCol="0">
            <a:spAutoFit/>
          </a:bodyPr>
          <a:lstStyle/>
          <a:p>
            <a:pPr algn="just">
              <a:lnSpc>
                <a:spcPct val="130000"/>
              </a:lnSpc>
            </a:pPr>
            <a:r>
              <a:rPr lang="en-US" altLang="zh-CN" sz="2800" dirty="0">
                <a:latin typeface="Times New Roman" panose="02020603050405020304" pitchFamily="18" charset="0"/>
                <a:ea typeface="思源黑体"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panose="020B0500000000000000" pitchFamily="34" charset="-122"/>
                <a:cs typeface="Times New Roman" panose="02020603050405020304" pitchFamily="18" charset="0"/>
              </a:rPr>
              <a:t>Chính</a:t>
            </a:r>
            <a:r>
              <a:rPr lang="en-US" altLang="zh-CN" sz="2800" dirty="0">
                <a:latin typeface="Times New Roman" panose="02020603050405020304" pitchFamily="18" charset="0"/>
                <a:ea typeface="思源黑体"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panose="020B0500000000000000" pitchFamily="34" charset="-122"/>
                <a:cs typeface="Times New Roman" panose="02020603050405020304" pitchFamily="18" charset="0"/>
              </a:rPr>
              <a:t>trị</a:t>
            </a:r>
            <a:r>
              <a:rPr lang="en-US" altLang="zh-CN" sz="2800" dirty="0">
                <a:latin typeface="Times New Roman" panose="02020603050405020304" pitchFamily="18" charset="0"/>
                <a:ea typeface="思源黑体"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panose="020B0500000000000000" pitchFamily="34" charset="-122"/>
                <a:cs typeface="Times New Roman" panose="02020603050405020304" pitchFamily="18" charset="0"/>
              </a:rPr>
              <a:t>xã</a:t>
            </a:r>
            <a:r>
              <a:rPr lang="en-US" altLang="zh-CN" sz="2800" dirty="0">
                <a:latin typeface="Times New Roman" panose="02020603050405020304" pitchFamily="18" charset="0"/>
                <a:ea typeface="思源黑体"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panose="020B0500000000000000" pitchFamily="34" charset="-122"/>
                <a:cs typeface="Times New Roman" panose="02020603050405020304" pitchFamily="18" charset="0"/>
              </a:rPr>
              <a:t>hội</a:t>
            </a:r>
            <a:r>
              <a:rPr lang="en-US" altLang="zh-CN" sz="2800" dirty="0">
                <a:latin typeface="Times New Roman" panose="02020603050405020304" pitchFamily="18" charset="0"/>
                <a:ea typeface="思源黑体"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panose="020B0500000000000000" pitchFamily="34" charset="-122"/>
                <a:cs typeface="Times New Roman" panose="02020603050405020304" pitchFamily="18" charset="0"/>
              </a:rPr>
              <a:t>Chế</a:t>
            </a:r>
            <a:r>
              <a:rPr lang="en-US" altLang="zh-CN" sz="2800" dirty="0">
                <a:latin typeface="Times New Roman" panose="02020603050405020304" pitchFamily="18" charset="0"/>
                <a:ea typeface="思源黑体"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panose="020B0500000000000000" pitchFamily="34" charset="-122"/>
                <a:cs typeface="Times New Roman" panose="02020603050405020304" pitchFamily="18" charset="0"/>
              </a:rPr>
              <a:t>độ</a:t>
            </a:r>
            <a:r>
              <a:rPr lang="en-US" altLang="zh-CN" sz="2800" dirty="0">
                <a:latin typeface="Times New Roman" panose="02020603050405020304" pitchFamily="18" charset="0"/>
                <a:ea typeface="思源黑体"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panose="020B0500000000000000" pitchFamily="34" charset="-122"/>
                <a:cs typeface="Times New Roman" panose="02020603050405020304" pitchFamily="18" charset="0"/>
              </a:rPr>
              <a:t>quân</a:t>
            </a:r>
            <a:r>
              <a:rPr lang="en-US" altLang="zh-CN" sz="2800" dirty="0">
                <a:latin typeface="Times New Roman" panose="02020603050405020304" pitchFamily="18" charset="0"/>
                <a:ea typeface="思源黑体"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panose="020B0500000000000000" pitchFamily="34" charset="-122"/>
                <a:cs typeface="Times New Roman" panose="02020603050405020304" pitchFamily="18" charset="0"/>
              </a:rPr>
              <a:t>chủ</a:t>
            </a:r>
            <a:r>
              <a:rPr lang="en-US" altLang="zh-CN" sz="2800" dirty="0">
                <a:latin typeface="Times New Roman" panose="02020603050405020304" pitchFamily="18" charset="0"/>
                <a:ea typeface="思源黑体"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panose="020B0500000000000000" pitchFamily="34" charset="-122"/>
                <a:cs typeface="Times New Roman" panose="02020603050405020304" pitchFamily="18" charset="0"/>
              </a:rPr>
              <a:t>chuyên</a:t>
            </a:r>
            <a:r>
              <a:rPr lang="en-US" altLang="zh-CN" sz="2800" dirty="0">
                <a:latin typeface="Times New Roman" panose="02020603050405020304" pitchFamily="18" charset="0"/>
                <a:ea typeface="思源黑体"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panose="020B0500000000000000" pitchFamily="34" charset="-122"/>
                <a:cs typeface="Times New Roman" panose="02020603050405020304" pitchFamily="18" charset="0"/>
              </a:rPr>
              <a:t>chế</a:t>
            </a:r>
            <a:r>
              <a:rPr lang="en-US" altLang="zh-CN" sz="2800" dirty="0">
                <a:latin typeface="Times New Roman" panose="02020603050405020304" pitchFamily="18" charset="0"/>
                <a:ea typeface="思源黑体"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panose="020B0500000000000000" pitchFamily="34" charset="-122"/>
                <a:cs typeface="Times New Roman" panose="02020603050405020304" pitchFamily="18" charset="0"/>
              </a:rPr>
              <a:t>khủng</a:t>
            </a:r>
            <a:r>
              <a:rPr lang="en-US" altLang="zh-CN" sz="2800" dirty="0">
                <a:latin typeface="Times New Roman" panose="02020603050405020304" pitchFamily="18" charset="0"/>
                <a:ea typeface="思源黑体"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panose="020B0500000000000000" pitchFamily="34" charset="-122"/>
                <a:cs typeface="Times New Roman" panose="02020603050405020304" pitchFamily="18" charset="0"/>
              </a:rPr>
              <a:t>hoảng</a:t>
            </a:r>
            <a:r>
              <a:rPr lang="en-US" altLang="zh-CN" sz="2800" dirty="0">
                <a:latin typeface="Times New Roman" panose="02020603050405020304" pitchFamily="18" charset="0"/>
                <a:ea typeface="思源黑体"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panose="020B0500000000000000" pitchFamily="34" charset="-122"/>
                <a:cs typeface="Times New Roman" panose="02020603050405020304" pitchFamily="18" charset="0"/>
              </a:rPr>
              <a:t>người</a:t>
            </a:r>
            <a:r>
              <a:rPr lang="en-US" altLang="zh-CN" sz="2800" dirty="0">
                <a:latin typeface="Times New Roman" panose="02020603050405020304" pitchFamily="18" charset="0"/>
                <a:ea typeface="思源黑体"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panose="020B0500000000000000" pitchFamily="34" charset="-122"/>
                <a:cs typeface="Times New Roman" panose="02020603050405020304" pitchFamily="18" charset="0"/>
              </a:rPr>
              <a:t>nông</a:t>
            </a:r>
            <a:r>
              <a:rPr lang="en-US" altLang="zh-CN" sz="2800" dirty="0">
                <a:latin typeface="Times New Roman" panose="02020603050405020304" pitchFamily="18" charset="0"/>
                <a:ea typeface="思源黑体"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panose="020B0500000000000000" pitchFamily="34" charset="-122"/>
                <a:cs typeface="Times New Roman" panose="02020603050405020304" pitchFamily="18" charset="0"/>
              </a:rPr>
              <a:t>dân</a:t>
            </a:r>
            <a:r>
              <a:rPr lang="en-US" altLang="zh-CN" sz="2800" dirty="0">
                <a:latin typeface="Times New Roman" panose="02020603050405020304" pitchFamily="18" charset="0"/>
                <a:ea typeface="思源黑体"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panose="020B0500000000000000" pitchFamily="34" charset="-122"/>
                <a:cs typeface="Times New Roman" panose="02020603050405020304" pitchFamily="18" charset="0"/>
              </a:rPr>
              <a:t>khổ</a:t>
            </a:r>
            <a:r>
              <a:rPr lang="en-US" altLang="zh-CN" sz="2800" dirty="0">
                <a:latin typeface="Times New Roman" panose="02020603050405020304" pitchFamily="18" charset="0"/>
                <a:ea typeface="思源黑体"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panose="020B0500000000000000" pitchFamily="34" charset="-122"/>
                <a:cs typeface="Times New Roman" panose="02020603050405020304" pitchFamily="18" charset="0"/>
              </a:rPr>
              <a:t>cực</a:t>
            </a:r>
            <a:r>
              <a:rPr lang="en-US" altLang="zh-CN" sz="2800" dirty="0">
                <a:latin typeface="Times New Roman" panose="02020603050405020304" pitchFamily="18" charset="0"/>
                <a:ea typeface="思源黑体"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panose="020B0500000000000000" pitchFamily="34" charset="-122"/>
                <a:cs typeface="Times New Roman" panose="02020603050405020304" pitchFamily="18" charset="0"/>
              </a:rPr>
              <a:t>trăm</a:t>
            </a:r>
            <a:r>
              <a:rPr lang="en-US" altLang="zh-CN" sz="2800" dirty="0">
                <a:latin typeface="Times New Roman" panose="02020603050405020304" pitchFamily="18" charset="0"/>
                <a:ea typeface="思源黑体"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panose="020B0500000000000000" pitchFamily="34" charset="-122"/>
                <a:cs typeface="Times New Roman" panose="02020603050405020304" pitchFamily="18" charset="0"/>
              </a:rPr>
              <a:t>bề</a:t>
            </a:r>
            <a:r>
              <a:rPr lang="en-US" altLang="zh-CN" sz="2800" dirty="0">
                <a:latin typeface="Times New Roman" panose="02020603050405020304" pitchFamily="18" charset="0"/>
                <a:ea typeface="思源黑体" panose="020B0500000000000000" pitchFamily="34" charset="-122"/>
                <a:cs typeface="Times New Roman" panose="02020603050405020304" pitchFamily="18" charset="0"/>
              </a:rPr>
              <a:t>.</a:t>
            </a:r>
            <a:endParaRPr lang="zh-CN" altLang="en-US" sz="2800" dirty="0">
              <a:latin typeface="Times New Roman" panose="02020603050405020304" pitchFamily="18" charset="0"/>
              <a:ea typeface="思源黑体" panose="020B0500000000000000" pitchFamily="34" charset="-122"/>
              <a:cs typeface="Times New Roman" panose="02020603050405020304" pitchFamily="18" charset="0"/>
            </a:endParaRPr>
          </a:p>
        </p:txBody>
      </p:sp>
      <p:sp>
        <p:nvSpPr>
          <p:cNvPr id="5" name="文本框 35">
            <a:extLst>
              <a:ext uri="{FF2B5EF4-FFF2-40B4-BE49-F238E27FC236}">
                <a16:creationId xmlns:a16="http://schemas.microsoft.com/office/drawing/2014/main" id="{88707A2B-03B0-D461-1AEE-FDD3C7CCA9CE}"/>
              </a:ext>
            </a:extLst>
          </p:cNvPr>
          <p:cNvSpPr txBox="1"/>
          <p:nvPr/>
        </p:nvSpPr>
        <p:spPr>
          <a:xfrm>
            <a:off x="479686" y="4260287"/>
            <a:ext cx="11017770" cy="1165447"/>
          </a:xfrm>
          <a:prstGeom prst="rect">
            <a:avLst/>
          </a:prstGeom>
          <a:noFill/>
        </p:spPr>
        <p:txBody>
          <a:bodyPr wrap="square" rtlCol="0">
            <a:spAutoFit/>
          </a:bodyPr>
          <a:lstStyle/>
          <a:p>
            <a:pPr algn="just">
              <a:lnSpc>
                <a:spcPct val="130000"/>
              </a:lnSpc>
            </a:pPr>
            <a:r>
              <a:rPr lang="en-US" altLang="zh-CN" sz="2800" dirty="0">
                <a:latin typeface="Times New Roman" panose="02020603050405020304" pitchFamily="18" charset="0"/>
                <a:ea typeface="思源黑体"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panose="020B0500000000000000" pitchFamily="34" charset="-122"/>
                <a:cs typeface="Times New Roman" panose="02020603050405020304" pitchFamily="18" charset="0"/>
              </a:rPr>
              <a:t>Tư</a:t>
            </a:r>
            <a:r>
              <a:rPr lang="en-US" altLang="zh-CN" sz="2800" dirty="0">
                <a:latin typeface="Times New Roman" panose="02020603050405020304" pitchFamily="18" charset="0"/>
                <a:ea typeface="思源黑体"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panose="020B0500000000000000" pitchFamily="34" charset="-122"/>
                <a:cs typeface="Times New Roman" panose="02020603050405020304" pitchFamily="18" charset="0"/>
              </a:rPr>
              <a:t>tưởng</a:t>
            </a:r>
            <a:r>
              <a:rPr lang="en-US" altLang="zh-CN" sz="2800" dirty="0">
                <a:latin typeface="Times New Roman" panose="02020603050405020304" pitchFamily="18" charset="0"/>
                <a:ea typeface="思源黑体"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panose="020B0500000000000000" pitchFamily="34" charset="-122"/>
                <a:cs typeface="Times New Roman" panose="02020603050405020304" pitchFamily="18" charset="0"/>
              </a:rPr>
              <a:t>xuất</a:t>
            </a:r>
            <a:r>
              <a:rPr lang="en-US" altLang="zh-CN" sz="2800" dirty="0">
                <a:latin typeface="Times New Roman" panose="02020603050405020304" pitchFamily="18" charset="0"/>
                <a:ea typeface="思源黑体"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panose="020B0500000000000000" pitchFamily="34" charset="-122"/>
                <a:cs typeface="Times New Roman" panose="02020603050405020304" pitchFamily="18" charset="0"/>
              </a:rPr>
              <a:t>hiện</a:t>
            </a:r>
            <a:r>
              <a:rPr lang="en-US" altLang="zh-CN" sz="2800" dirty="0">
                <a:latin typeface="Times New Roman" panose="02020603050405020304" pitchFamily="18" charset="0"/>
                <a:ea typeface="思源黑体"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panose="020B0500000000000000" pitchFamily="34" charset="-122"/>
                <a:cs typeface="Times New Roman" panose="02020603050405020304" pitchFamily="18" charset="0"/>
              </a:rPr>
              <a:t>trào</a:t>
            </a:r>
            <a:r>
              <a:rPr lang="en-US" altLang="zh-CN" sz="2800" dirty="0">
                <a:latin typeface="Times New Roman" panose="02020603050405020304" pitchFamily="18" charset="0"/>
                <a:ea typeface="思源黑体"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panose="020B0500000000000000" pitchFamily="34" charset="-122"/>
                <a:cs typeface="Times New Roman" panose="02020603050405020304" pitchFamily="18" charset="0"/>
              </a:rPr>
              <a:t>lưu</a:t>
            </a:r>
            <a:r>
              <a:rPr lang="en-US" altLang="zh-CN" sz="2800" dirty="0">
                <a:latin typeface="Times New Roman" panose="02020603050405020304" pitchFamily="18" charset="0"/>
                <a:ea typeface="思源黑体"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panose="020B0500000000000000" pitchFamily="34" charset="-122"/>
                <a:cs typeface="Times New Roman" panose="02020603050405020304" pitchFamily="18" charset="0"/>
              </a:rPr>
              <a:t>đả</a:t>
            </a:r>
            <a:r>
              <a:rPr lang="en-US" altLang="zh-CN" sz="2800" dirty="0">
                <a:latin typeface="Times New Roman" panose="02020603050405020304" pitchFamily="18" charset="0"/>
                <a:ea typeface="思源黑体"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panose="020B0500000000000000" pitchFamily="34" charset="-122"/>
                <a:cs typeface="Times New Roman" panose="02020603050405020304" pitchFamily="18" charset="0"/>
              </a:rPr>
              <a:t>phá</a:t>
            </a:r>
            <a:r>
              <a:rPr lang="en-US" altLang="zh-CN" sz="2800" dirty="0">
                <a:latin typeface="Times New Roman" panose="02020603050405020304" pitchFamily="18" charset="0"/>
                <a:ea typeface="思源黑体"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panose="020B0500000000000000" pitchFamily="34" charset="-122"/>
                <a:cs typeface="Times New Roman" panose="02020603050405020304" pitchFamily="18" charset="0"/>
              </a:rPr>
              <a:t>chế</a:t>
            </a:r>
            <a:r>
              <a:rPr lang="en-US" altLang="zh-CN" sz="2800" dirty="0">
                <a:latin typeface="Times New Roman" panose="02020603050405020304" pitchFamily="18" charset="0"/>
                <a:ea typeface="思源黑体"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panose="020B0500000000000000" pitchFamily="34" charset="-122"/>
                <a:cs typeface="Times New Roman" panose="02020603050405020304" pitchFamily="18" charset="0"/>
              </a:rPr>
              <a:t>độ</a:t>
            </a:r>
            <a:r>
              <a:rPr lang="en-US" altLang="zh-CN" sz="2800" dirty="0">
                <a:latin typeface="Times New Roman" panose="02020603050405020304" pitchFamily="18" charset="0"/>
                <a:ea typeface="思源黑体" panose="020B0500000000000000" pitchFamily="34" charset="-122"/>
                <a:cs typeface="Times New Roman" panose="02020603050405020304" pitchFamily="18" charset="0"/>
              </a:rPr>
              <a:t> PK </a:t>
            </a:r>
            <a:r>
              <a:rPr lang="en-US" altLang="zh-CN" sz="2800" dirty="0" err="1">
                <a:latin typeface="Times New Roman" panose="02020603050405020304" pitchFamily="18" charset="0"/>
                <a:ea typeface="思源黑体" panose="020B0500000000000000" pitchFamily="34" charset="-122"/>
                <a:cs typeface="Times New Roman" panose="02020603050405020304" pitchFamily="18" charset="0"/>
              </a:rPr>
              <a:t>của</a:t>
            </a:r>
            <a:r>
              <a:rPr lang="en-US" altLang="zh-CN" sz="2800" dirty="0">
                <a:latin typeface="Times New Roman" panose="02020603050405020304" pitchFamily="18" charset="0"/>
                <a:ea typeface="思源黑体"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panose="020B0500000000000000" pitchFamily="34" charset="-122"/>
                <a:cs typeface="Times New Roman" panose="02020603050405020304" pitchFamily="18" charset="0"/>
              </a:rPr>
              <a:t>các</a:t>
            </a:r>
            <a:r>
              <a:rPr lang="en-US" altLang="zh-CN" sz="2800" dirty="0">
                <a:latin typeface="Times New Roman" panose="02020603050405020304" pitchFamily="18" charset="0"/>
                <a:ea typeface="思源黑体"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panose="020B0500000000000000" pitchFamily="34" charset="-122"/>
                <a:cs typeface="Times New Roman" panose="02020603050405020304" pitchFamily="18" charset="0"/>
              </a:rPr>
              <a:t>nhà</a:t>
            </a:r>
            <a:r>
              <a:rPr lang="en-US" altLang="zh-CN" sz="2800" dirty="0">
                <a:latin typeface="Times New Roman" panose="02020603050405020304" pitchFamily="18" charset="0"/>
                <a:ea typeface="思源黑体"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panose="020B0500000000000000" pitchFamily="34" charset="-122"/>
                <a:cs typeface="Times New Roman" panose="02020603050405020304" pitchFamily="18" charset="0"/>
              </a:rPr>
              <a:t>tư</a:t>
            </a:r>
            <a:r>
              <a:rPr lang="en-US" altLang="zh-CN" sz="2800" dirty="0">
                <a:latin typeface="Times New Roman" panose="02020603050405020304" pitchFamily="18" charset="0"/>
                <a:ea typeface="思源黑体"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panose="020B0500000000000000" pitchFamily="34" charset="-122"/>
                <a:cs typeface="Times New Roman" panose="02020603050405020304" pitchFamily="18" charset="0"/>
              </a:rPr>
              <a:t>tưởng</a:t>
            </a:r>
            <a:r>
              <a:rPr lang="en-US" altLang="zh-CN" sz="2800" dirty="0">
                <a:latin typeface="Times New Roman" panose="02020603050405020304" pitchFamily="18" charset="0"/>
                <a:ea typeface="思源黑体"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panose="020B0500000000000000" pitchFamily="34" charset="-122"/>
                <a:cs typeface="Times New Roman" panose="02020603050405020304" pitchFamily="18" charset="0"/>
              </a:rPr>
              <a:t>của</a:t>
            </a:r>
            <a:r>
              <a:rPr lang="en-US" altLang="zh-CN" sz="2800" dirty="0">
                <a:latin typeface="Times New Roman" panose="02020603050405020304" pitchFamily="18" charset="0"/>
                <a:ea typeface="思源黑体"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panose="020B0500000000000000" pitchFamily="34" charset="-122"/>
                <a:cs typeface="Times New Roman" panose="02020603050405020304" pitchFamily="18" charset="0"/>
              </a:rPr>
              <a:t>giai</a:t>
            </a:r>
            <a:r>
              <a:rPr lang="en-US" altLang="zh-CN" sz="2800" dirty="0">
                <a:latin typeface="Times New Roman" panose="02020603050405020304" pitchFamily="18" charset="0"/>
                <a:ea typeface="思源黑体"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panose="020B0500000000000000" pitchFamily="34" charset="-122"/>
                <a:cs typeface="Times New Roman" panose="02020603050405020304" pitchFamily="18" charset="0"/>
              </a:rPr>
              <a:t>cấp</a:t>
            </a:r>
            <a:r>
              <a:rPr lang="en-US" altLang="zh-CN" sz="2800" dirty="0">
                <a:latin typeface="Times New Roman" panose="02020603050405020304" pitchFamily="18" charset="0"/>
                <a:ea typeface="思源黑体"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panose="020B0500000000000000" pitchFamily="34" charset="-122"/>
                <a:cs typeface="Times New Roman" panose="02020603050405020304" pitchFamily="18" charset="0"/>
              </a:rPr>
              <a:t>tư</a:t>
            </a:r>
            <a:r>
              <a:rPr lang="en-US" altLang="zh-CN" sz="2800" dirty="0">
                <a:latin typeface="Times New Roman" panose="02020603050405020304" pitchFamily="18" charset="0"/>
                <a:ea typeface="思源黑体" panose="020B0500000000000000" pitchFamily="34" charset="-122"/>
                <a:cs typeface="Times New Roman" panose="02020603050405020304" pitchFamily="18" charset="0"/>
              </a:rPr>
              <a:t> </a:t>
            </a:r>
            <a:r>
              <a:rPr lang="en-US" altLang="zh-CN" sz="2800" dirty="0" err="1">
                <a:latin typeface="Times New Roman" panose="02020603050405020304" pitchFamily="18" charset="0"/>
                <a:ea typeface="思源黑体" panose="020B0500000000000000" pitchFamily="34" charset="-122"/>
                <a:cs typeface="Times New Roman" panose="02020603050405020304" pitchFamily="18" charset="0"/>
              </a:rPr>
              <a:t>sản</a:t>
            </a:r>
            <a:endParaRPr lang="zh-CN" altLang="en-US" sz="2800" dirty="0">
              <a:latin typeface="Times New Roman" panose="02020603050405020304" pitchFamily="18" charset="0"/>
              <a:ea typeface="思源黑体" panose="020B0500000000000000" pitchFamily="34" charset="-122"/>
              <a:cs typeface="Times New Roman" panose="02020603050405020304" pitchFamily="18" charset="0"/>
            </a:endParaRPr>
          </a:p>
        </p:txBody>
      </p:sp>
    </p:spTree>
    <p:extLst>
      <p:ext uri="{BB962C8B-B14F-4D97-AF65-F5344CB8AC3E}">
        <p14:creationId xmlns:p14="http://schemas.microsoft.com/office/powerpoint/2010/main" val="2752523950"/>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5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PA_矩形 202"/>
          <p:cNvSpPr/>
          <p:nvPr>
            <p:custDataLst>
              <p:tags r:id="rId1"/>
            </p:custDataLst>
          </p:nvPr>
        </p:nvSpPr>
        <p:spPr>
          <a:xfrm>
            <a:off x="5377218" y="2415654"/>
            <a:ext cx="6332561" cy="2006220"/>
          </a:xfrm>
          <a:prstGeom prst="rect">
            <a:avLst/>
          </a:prstGeom>
          <a:solidFill>
            <a:srgbClr val="CCE8F6"/>
          </a:solidFill>
          <a:ln w="19050">
            <a:solidFill>
              <a:schemeClr val="tx1">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just" defTabSz="1218804">
              <a:lnSpc>
                <a:spcPct val="130000"/>
              </a:lnSpc>
            </a:pPr>
            <a:r>
              <a:rPr lang="vi-VN" altLang="zh-CN" sz="2800" dirty="0">
                <a:solidFill>
                  <a:schemeClr val="tx1"/>
                </a:solidFill>
                <a:latin typeface="Times New Roman" panose="02020603050405020304" pitchFamily="18" charset="0"/>
                <a:cs typeface="Times New Roman" panose="02020603050405020304" pitchFamily="18" charset="0"/>
              </a:rPr>
              <a:t>Tìm hiểu thông tin trong mục 1</a:t>
            </a:r>
            <a:r>
              <a:rPr lang="en-US" altLang="zh-CN" sz="2800" dirty="0">
                <a:solidFill>
                  <a:schemeClr val="tx1"/>
                </a:solidFill>
                <a:latin typeface="Times New Roman" panose="02020603050405020304" pitchFamily="18" charset="0"/>
                <a:cs typeface="Times New Roman" panose="02020603050405020304" pitchFamily="18" charset="0"/>
              </a:rPr>
              <a:t> </a:t>
            </a:r>
            <a:r>
              <a:rPr lang="vi-VN" altLang="zh-CN" sz="2800" dirty="0">
                <a:solidFill>
                  <a:schemeClr val="tx1"/>
                </a:solidFill>
                <a:latin typeface="Times New Roman" panose="02020603050405020304" pitchFamily="18" charset="0"/>
                <a:cs typeface="Times New Roman" panose="02020603050405020304" pitchFamily="18" charset="0"/>
              </a:rPr>
              <a:t>để trả lời câu hỏi: Hãy nêu nguyên nhân sâu xa và nguyên nhân trực tiếp dẫn tới bùng nổ Cách mạng tư sản Pháp cuối thế kỉ XVIII.</a:t>
            </a:r>
            <a:endParaRPr lang="zh-CN" altLang="en-US" sz="2800" dirty="0">
              <a:solidFill>
                <a:schemeClr val="tx1"/>
              </a:solidFill>
              <a:latin typeface="Times New Roman" panose="02020603050405020304" pitchFamily="18" charset="0"/>
              <a:cs typeface="Times New Roman" panose="02020603050405020304" pitchFamily="18" charset="0"/>
            </a:endParaRPr>
          </a:p>
        </p:txBody>
      </p:sp>
      <p:sp>
        <p:nvSpPr>
          <p:cNvPr id="36" name="文本框 35">
            <a:extLst>
              <a:ext uri="{FF2B5EF4-FFF2-40B4-BE49-F238E27FC236}">
                <a16:creationId xmlns:a16="http://schemas.microsoft.com/office/drawing/2014/main" id="{1CDE7742-C5D8-4CC3-B6C5-3A3BD7F4BC5D}"/>
              </a:ext>
            </a:extLst>
          </p:cNvPr>
          <p:cNvSpPr txBox="1"/>
          <p:nvPr/>
        </p:nvSpPr>
        <p:spPr>
          <a:xfrm>
            <a:off x="4142116" y="454040"/>
            <a:ext cx="4070119" cy="584775"/>
          </a:xfrm>
          <a:prstGeom prst="rect">
            <a:avLst/>
          </a:prstGeom>
          <a:noFill/>
        </p:spPr>
        <p:txBody>
          <a:bodyPr wrap="square" rtlCol="0">
            <a:spAutoFit/>
          </a:bodyPr>
          <a:lstStyle/>
          <a:p>
            <a:pPr algn="ctr"/>
            <a:r>
              <a:rPr lang="en-US" altLang="zh-CN" sz="3200" b="1">
                <a:latin typeface="Times New Roman" panose="02020603050405020304" pitchFamily="18" charset="0"/>
                <a:ea typeface="思源黑体" panose="020B0500000000000000" pitchFamily="34" charset="-122"/>
                <a:cs typeface="Times New Roman" panose="02020603050405020304" pitchFamily="18" charset="0"/>
              </a:rPr>
              <a:t>Hoạt động nhóm đôi</a:t>
            </a:r>
            <a:endParaRPr lang="zh-CN" altLang="en-US" sz="3200" b="1" dirty="0">
              <a:latin typeface="Times New Roman" panose="02020603050405020304" pitchFamily="18" charset="0"/>
              <a:ea typeface="思源黑体" panose="020B0500000000000000" pitchFamily="34" charset="-122"/>
              <a:cs typeface="Times New Roman" panose="02020603050405020304" pitchFamily="18" charset="0"/>
            </a:endParaRPr>
          </a:p>
        </p:txBody>
      </p:sp>
      <p:pic>
        <p:nvPicPr>
          <p:cNvPr id="3" name="Picture 2"/>
          <p:cNvPicPr>
            <a:picLocks noChangeAspect="1"/>
          </p:cNvPicPr>
          <p:nvPr/>
        </p:nvPicPr>
        <p:blipFill rotWithShape="1">
          <a:blip r:embed="rId4">
            <a:extLst>
              <a:ext uri="{BEBA8EAE-BF5A-486C-A8C5-ECC9F3942E4B}">
                <a14:imgProps xmlns:a14="http://schemas.microsoft.com/office/drawing/2010/main">
                  <a14:imgLayer r:embed="rId5">
                    <a14:imgEffect>
                      <a14:backgroundRemoval t="20858" b="89721" l="1896" r="94711"/>
                    </a14:imgEffect>
                  </a14:imgLayer>
                </a14:imgProps>
              </a:ext>
            </a:extLst>
          </a:blip>
          <a:srcRect l="12201" t="20567" r="4407" b="8923"/>
          <a:stretch/>
        </p:blipFill>
        <p:spPr>
          <a:xfrm>
            <a:off x="440776" y="2956573"/>
            <a:ext cx="4022042" cy="3400749"/>
          </a:xfrm>
          <a:prstGeom prst="rect">
            <a:avLst/>
          </a:prstGeom>
        </p:spPr>
      </p:pic>
    </p:spTree>
    <p:extLst>
      <p:ext uri="{BB962C8B-B14F-4D97-AF65-F5344CB8AC3E}">
        <p14:creationId xmlns:p14="http://schemas.microsoft.com/office/powerpoint/2010/main" val="581358666"/>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500"/>
                                        <p:tgtEl>
                                          <p:spTgt spid="36"/>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barn(inVertical)">
                                      <p:cBhvr>
                                        <p:cTn id="1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637B6256-D657-4866-B265-8533F34C731F}"/>
              </a:ext>
            </a:extLst>
          </p:cNvPr>
          <p:cNvSpPr/>
          <p:nvPr/>
        </p:nvSpPr>
        <p:spPr>
          <a:xfrm>
            <a:off x="-126609" y="46913"/>
            <a:ext cx="12192000" cy="6858000"/>
          </a:xfrm>
          <a:prstGeom prst="rect">
            <a:avLst/>
          </a:prstGeom>
          <a:blipFill dpi="0" rotWithShape="1">
            <a:blip r:embed="rId3">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zh-CN">
                <a:solidFill>
                  <a:prstClr val="white"/>
                </a:solidFill>
              </a:rPr>
              <a:t>Nguyên nhân trực tiếp: Do khủng hoảng tài chính, vua Lu-I tăng thuế khiến đời sống nhân dân càng khốn khổ hơn. </a:t>
            </a:r>
            <a:endParaRPr lang="zh-CN" altLang="en-US">
              <a:solidFill>
                <a:prstClr val="white"/>
              </a:solidFill>
            </a:endParaRPr>
          </a:p>
        </p:txBody>
      </p:sp>
      <p:sp>
        <p:nvSpPr>
          <p:cNvPr id="54" name="文本框 35">
            <a:extLst>
              <a:ext uri="{FF2B5EF4-FFF2-40B4-BE49-F238E27FC236}">
                <a16:creationId xmlns:a16="http://schemas.microsoft.com/office/drawing/2014/main" id="{1CDE7742-C5D8-4CC3-B6C5-3A3BD7F4BC5D}"/>
              </a:ext>
            </a:extLst>
          </p:cNvPr>
          <p:cNvSpPr txBox="1"/>
          <p:nvPr/>
        </p:nvSpPr>
        <p:spPr>
          <a:xfrm>
            <a:off x="498277" y="3457708"/>
            <a:ext cx="2325291" cy="652486"/>
          </a:xfrm>
          <a:prstGeom prst="rect">
            <a:avLst/>
          </a:prstGeom>
          <a:solidFill>
            <a:srgbClr val="F3BEB8"/>
          </a:solidFill>
          <a:ln>
            <a:solidFill>
              <a:srgbClr val="F3BEB8"/>
            </a:solidFill>
          </a:ln>
        </p:spPr>
        <p:txBody>
          <a:bodyPr wrap="square" rtlCol="0">
            <a:spAutoFit/>
          </a:bodyPr>
          <a:lstStyle/>
          <a:p>
            <a:pPr algn="ctr">
              <a:lnSpc>
                <a:spcPct val="130000"/>
              </a:lnSpc>
            </a:pPr>
            <a:r>
              <a:rPr lang="en-US" altLang="zh-CN" sz="2800" b="1">
                <a:latin typeface="Times New Roman" panose="02020603050405020304" pitchFamily="18" charset="0"/>
                <a:ea typeface="思源黑体" panose="020B0500000000000000" pitchFamily="34" charset="-122"/>
                <a:cs typeface="Times New Roman" panose="02020603050405020304" pitchFamily="18" charset="0"/>
              </a:rPr>
              <a:t>Nguyên nhân</a:t>
            </a:r>
            <a:endParaRPr lang="zh-CN" altLang="en-US" sz="2800" b="1" dirty="0">
              <a:latin typeface="Times New Roman" panose="02020603050405020304" pitchFamily="18" charset="0"/>
              <a:ea typeface="思源黑体" panose="020B0500000000000000" pitchFamily="34" charset="-122"/>
              <a:cs typeface="Times New Roman" panose="02020603050405020304" pitchFamily="18" charset="0"/>
            </a:endParaRPr>
          </a:p>
        </p:txBody>
      </p:sp>
      <p:sp>
        <p:nvSpPr>
          <p:cNvPr id="4" name="Rectangle 3"/>
          <p:cNvSpPr/>
          <p:nvPr/>
        </p:nvSpPr>
        <p:spPr>
          <a:xfrm>
            <a:off x="3972393" y="1208514"/>
            <a:ext cx="8092998" cy="1156727"/>
          </a:xfrm>
          <a:prstGeom prst="rect">
            <a:avLst/>
          </a:prstGeom>
          <a:solidFill>
            <a:srgbClr val="D1EDFB"/>
          </a:solidFill>
        </p:spPr>
        <p:txBody>
          <a:bodyPr wrap="square">
            <a:spAutoFit/>
          </a:bodyPr>
          <a:lstStyle/>
          <a:p>
            <a:pPr algn="just">
              <a:lnSpc>
                <a:spcPct val="130000"/>
              </a:lnSpc>
            </a:pPr>
            <a:r>
              <a:rPr lang="en-US" sz="2800" b="1" dirty="0" err="1">
                <a:latin typeface="Times New Roman" panose="02020603050405020304" pitchFamily="18" charset="0"/>
                <a:cs typeface="Times New Roman" panose="02020603050405020304" pitchFamily="18" charset="0"/>
              </a:rPr>
              <a:t>Nguyên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sâu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xa</a:t>
            </a:r>
            <a:r>
              <a:rPr lang="en-US" sz="2800" b="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giữa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cấp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lữ</a:t>
            </a:r>
            <a:r>
              <a:rPr lang="en-US" sz="2800" dirty="0">
                <a:latin typeface="Times New Roman" panose="02020603050405020304" pitchFamily="18" charset="0"/>
                <a:cs typeface="Times New Roman" panose="02020603050405020304" pitchFamily="18" charset="0"/>
              </a:rPr>
              <a:t>).</a:t>
            </a:r>
          </a:p>
        </p:txBody>
      </p:sp>
      <p:sp>
        <p:nvSpPr>
          <p:cNvPr id="5" name="Rectangle 4"/>
          <p:cNvSpPr/>
          <p:nvPr/>
        </p:nvSpPr>
        <p:spPr>
          <a:xfrm>
            <a:off x="3972393" y="3146740"/>
            <a:ext cx="8092998" cy="2277034"/>
          </a:xfrm>
          <a:prstGeom prst="rect">
            <a:avLst/>
          </a:prstGeom>
          <a:solidFill>
            <a:schemeClr val="accent1">
              <a:lumMod val="60000"/>
              <a:lumOff val="40000"/>
            </a:schemeClr>
          </a:solidFill>
        </p:spPr>
        <p:txBody>
          <a:bodyPr wrap="square">
            <a:spAutoFit/>
          </a:bodyPr>
          <a:lstStyle/>
          <a:p>
            <a:pPr algn="just">
              <a:lnSpc>
                <a:spcPct val="130000"/>
              </a:lnSpc>
            </a:pPr>
            <a:r>
              <a:rPr lang="vi-VN" sz="2800" b="1" dirty="0">
                <a:latin typeface="Times New Roman" panose="02020603050405020304" pitchFamily="18" charset="0"/>
                <a:cs typeface="Times New Roman" panose="02020603050405020304" pitchFamily="18" charset="0"/>
              </a:rPr>
              <a:t>Nguyên nhân trực tiếp: </a:t>
            </a:r>
            <a:r>
              <a:rPr lang="vi-VN" sz="2800" dirty="0">
                <a:latin typeface="Times New Roman" panose="02020603050405020304" pitchFamily="18" charset="0"/>
                <a:cs typeface="Times New Roman" panose="02020603050405020304" pitchFamily="18" charset="0"/>
              </a:rPr>
              <a:t>Do khủng hoảng tài chính, vua Lu-</a:t>
            </a:r>
            <a:r>
              <a:rPr lang="en-US" sz="2800" dirty="0" err="1">
                <a:latin typeface="Times New Roman" panose="02020603050405020304" pitchFamily="18" charset="0"/>
                <a:cs typeface="Times New Roman" panose="02020603050405020304" pitchFamily="18" charset="0"/>
              </a:rPr>
              <a:t>i</a:t>
            </a:r>
            <a:r>
              <a:rPr lang="vi-VN" sz="2800" dirty="0">
                <a:latin typeface="Times New Roman" panose="02020603050405020304" pitchFamily="18" charset="0"/>
                <a:cs typeface="Times New Roman" panose="02020603050405020304" pitchFamily="18" charset="0"/>
              </a:rPr>
              <a:t> tăng thuế khiến đời sống nhân dân càng khốn khổ hơn.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Pari </a:t>
            </a:r>
            <a:r>
              <a:rPr lang="en-US" sz="2800" dirty="0" err="1">
                <a:latin typeface="Times New Roman" panose="02020603050405020304" pitchFamily="18" charset="0"/>
                <a:cs typeface="Times New Roman" panose="02020603050405020304" pitchFamily="18" charset="0"/>
              </a:rPr>
              <a:t>nổi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dậy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khởi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nghĩa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nổ</a:t>
            </a:r>
            <a:r>
              <a:rPr lang="en-US" sz="2800" dirty="0">
                <a:latin typeface="Times New Roman" panose="02020603050405020304" pitchFamily="18" charset="0"/>
                <a:cs typeface="Times New Roman" panose="02020603050405020304" pitchFamily="18" charset="0"/>
              </a:rPr>
              <a:t>.</a:t>
            </a:r>
          </a:p>
        </p:txBody>
      </p:sp>
      <p:cxnSp>
        <p:nvCxnSpPr>
          <p:cNvPr id="7" name="Straight Arrow Connector 6"/>
          <p:cNvCxnSpPr>
            <a:cxnSpLocks/>
          </p:cNvCxnSpPr>
          <p:nvPr/>
        </p:nvCxnSpPr>
        <p:spPr>
          <a:xfrm flipV="1">
            <a:off x="3072795" y="1870338"/>
            <a:ext cx="899598" cy="19158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cxnSpLocks/>
          </p:cNvCxnSpPr>
          <p:nvPr/>
        </p:nvCxnSpPr>
        <p:spPr>
          <a:xfrm>
            <a:off x="3072795" y="3767312"/>
            <a:ext cx="892566" cy="9995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文本框 25"/>
          <p:cNvSpPr txBox="1"/>
          <p:nvPr/>
        </p:nvSpPr>
        <p:spPr>
          <a:xfrm>
            <a:off x="886822" y="145682"/>
            <a:ext cx="6585336" cy="523192"/>
          </a:xfrm>
          <a:prstGeom prst="rect">
            <a:avLst/>
          </a:prstGeom>
          <a:noFill/>
        </p:spPr>
        <p:txBody>
          <a:bodyPr wrap="none" lIns="91412" tIns="45706" rIns="91412" bIns="45706" rtlCol="0">
            <a:spAutoFit/>
          </a:bodyPr>
          <a:lstStyle/>
          <a:p>
            <a:pPr algn="just"/>
            <a:r>
              <a:rPr lang="en-US" sz="2800" b="1" dirty="0">
                <a:latin typeface="Times New Roman" panose="02020603050405020304" pitchFamily="18" charset="0"/>
                <a:cs typeface="Times New Roman" panose="02020603050405020304" pitchFamily="18" charset="0"/>
              </a:rPr>
              <a:t>1. </a:t>
            </a:r>
            <a:r>
              <a:rPr lang="en-US" sz="2800" b="1" dirty="0" err="1">
                <a:latin typeface="Times New Roman" panose="02020603050405020304" pitchFamily="18" charset="0"/>
                <a:cs typeface="Times New Roman" panose="02020603050405020304" pitchFamily="18" charset="0"/>
              </a:rPr>
              <a:t>Tình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nước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Pháp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trước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mạng</a:t>
            </a:r>
            <a:r>
              <a:rPr lang="en-US" sz="2800" b="1" dirty="0">
                <a:latin typeface="Times New Roman" panose="02020603050405020304" pitchFamily="18" charset="0"/>
                <a:cs typeface="Times New Roman" panose="02020603050405020304" pitchFamily="18" charset="0"/>
              </a:rPr>
              <a:t> </a:t>
            </a:r>
            <a:endParaRPr lang="zh-CN" altLang="en-US" sz="2800" b="1" dirty="0">
              <a:latin typeface="Times New Roman" panose="02020603050405020304" pitchFamily="18" charset="0"/>
              <a:ea typeface="思源黑体" panose="020B0500000000000000" pitchFamily="34" charset="-122"/>
              <a:cs typeface="Times New Roman" panose="02020603050405020304" pitchFamily="18" charset="0"/>
            </a:endParaRPr>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11" y="-34390"/>
            <a:ext cx="1066800" cy="1000125"/>
          </a:xfrm>
          <a:prstGeom prst="rect">
            <a:avLst/>
          </a:prstGeom>
        </p:spPr>
      </p:pic>
    </p:spTree>
    <p:extLst>
      <p:ext uri="{BB962C8B-B14F-4D97-AF65-F5344CB8AC3E}">
        <p14:creationId xmlns:p14="http://schemas.microsoft.com/office/powerpoint/2010/main" val="1638592855"/>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5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637B6256-D657-4866-B265-8533F34C731F}"/>
              </a:ext>
            </a:extLst>
          </p:cNvPr>
          <p:cNvSpPr/>
          <p:nvPr/>
        </p:nvSpPr>
        <p:spPr>
          <a:xfrm>
            <a:off x="-126609" y="46913"/>
            <a:ext cx="12192000" cy="6858000"/>
          </a:xfrm>
          <a:prstGeom prst="rect">
            <a:avLst/>
          </a:prstGeom>
          <a:blipFill dpi="0" rotWithShape="1">
            <a:blip r:embed="rId3">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zh-CN">
                <a:solidFill>
                  <a:prstClr val="white"/>
                </a:solidFill>
              </a:rPr>
              <a:t>Nguyên nhân trực tiếp: Do khủng hoảng tài chính, vua Lu-I tăng thuế khiến đời sống nhân dân càng khốn khổ hơn. </a:t>
            </a:r>
            <a:endParaRPr lang="zh-CN" altLang="en-US">
              <a:solidFill>
                <a:prstClr val="white"/>
              </a:solidFill>
            </a:endParaRPr>
          </a:p>
        </p:txBody>
      </p:sp>
      <p:pic>
        <p:nvPicPr>
          <p:cNvPr id="11" name="Picture 10"/>
          <p:cNvPicPr>
            <a:picLocks noChangeAspect="1"/>
          </p:cNvPicPr>
          <p:nvPr/>
        </p:nvPicPr>
        <p:blipFill>
          <a:blip r:embed="rId4"/>
          <a:stretch>
            <a:fillRect/>
          </a:stretch>
        </p:blipFill>
        <p:spPr>
          <a:xfrm>
            <a:off x="3886200" y="457200"/>
            <a:ext cx="7848600" cy="6185570"/>
          </a:xfrm>
          <a:prstGeom prst="rect">
            <a:avLst/>
          </a:prstGeom>
        </p:spPr>
      </p:pic>
      <p:sp>
        <p:nvSpPr>
          <p:cNvPr id="13" name="Rectangle 12"/>
          <p:cNvSpPr/>
          <p:nvPr/>
        </p:nvSpPr>
        <p:spPr>
          <a:xfrm>
            <a:off x="152400" y="762000"/>
            <a:ext cx="3733800" cy="1384995"/>
          </a:xfrm>
          <a:prstGeom prst="rect">
            <a:avLst/>
          </a:prstGeom>
        </p:spPr>
        <p:txBody>
          <a:bodyPr wrap="square">
            <a:spAutoFit/>
          </a:bodyPr>
          <a:lstStyle/>
          <a:p>
            <a:pPr algn="just"/>
            <a:r>
              <a:rPr lang="en-US" sz="2800">
                <a:latin typeface="Times New Roman" panose="02020603050405020304" pitchFamily="18" charset="0"/>
                <a:cs typeface="Times New Roman" panose="02020603050405020304" pitchFamily="18" charset="0"/>
              </a:rPr>
              <a:t>X</a:t>
            </a:r>
            <a:r>
              <a:rPr lang="vi-VN" sz="2800">
                <a:latin typeface="Times New Roman" panose="02020603050405020304" pitchFamily="18" charset="0"/>
                <a:cs typeface="Times New Roman" panose="02020603050405020304" pitchFamily="18" charset="0"/>
              </a:rPr>
              <a:t>ác định địa điểm diễn ra cuộc Cách mạng tư sản </a:t>
            </a:r>
            <a:r>
              <a:rPr lang="en-US" sz="2800">
                <a:latin typeface="Times New Roman" panose="02020603050405020304" pitchFamily="18" charset="0"/>
                <a:cs typeface="Times New Roman" panose="02020603050405020304" pitchFamily="18" charset="0"/>
              </a:rPr>
              <a:t>Pháp</a:t>
            </a:r>
            <a:r>
              <a:rPr lang="vi-VN" sz="2800">
                <a:latin typeface="Times New Roman" panose="02020603050405020304" pitchFamily="18" charset="0"/>
                <a:cs typeface="Times New Roman" panose="02020603050405020304" pitchFamily="18" charset="0"/>
              </a:rPr>
              <a:t> trên lược đồ.</a:t>
            </a:r>
            <a:endParaRPr lang="en-US" sz="2800">
              <a:latin typeface="Times New Roman" panose="02020603050405020304" pitchFamily="18" charset="0"/>
              <a:cs typeface="Times New Roman" panose="02020603050405020304" pitchFamily="18" charset="0"/>
            </a:endParaRPr>
          </a:p>
        </p:txBody>
      </p:sp>
      <p:sp>
        <p:nvSpPr>
          <p:cNvPr id="14" name="Rounded Rectangular Callout 13"/>
          <p:cNvSpPr/>
          <p:nvPr/>
        </p:nvSpPr>
        <p:spPr>
          <a:xfrm>
            <a:off x="6168189" y="2295104"/>
            <a:ext cx="2133600" cy="990600"/>
          </a:xfrm>
          <a:prstGeom prst="wedgeRoundRectCallout">
            <a:avLst>
              <a:gd name="adj1" fmla="val 97460"/>
              <a:gd name="adj2" fmla="val -112847"/>
              <a:gd name="adj3" fmla="val 16667"/>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Times New Roman" panose="02020603050405020304" pitchFamily="18" charset="0"/>
                <a:cs typeface="Times New Roman" panose="02020603050405020304" pitchFamily="18" charset="0"/>
              </a:rPr>
              <a:t>Địa điểm diễn ra CMTS Pháp</a:t>
            </a:r>
          </a:p>
        </p:txBody>
      </p:sp>
      <p:pic>
        <p:nvPicPr>
          <p:cNvPr id="15" name="Picture 14"/>
          <p:cNvPicPr>
            <a:picLocks noChangeAspect="1"/>
          </p:cNvPicPr>
          <p:nvPr/>
        </p:nvPicPr>
        <p:blipFill rotWithShape="1">
          <a:blip r:embed="rId5">
            <a:extLst>
              <a:ext uri="{BEBA8EAE-BF5A-486C-A8C5-ECC9F3942E4B}">
                <a14:imgProps xmlns:a14="http://schemas.microsoft.com/office/drawing/2010/main">
                  <a14:imgLayer r:embed="rId6">
                    <a14:imgEffect>
                      <a14:backgroundRemoval t="0" b="99614" l="10145" r="100000"/>
                    </a14:imgEffect>
                  </a14:imgLayer>
                </a14:imgProps>
              </a:ext>
            </a:extLst>
          </a:blip>
          <a:srcRect l="49586"/>
          <a:stretch/>
        </p:blipFill>
        <p:spPr>
          <a:xfrm>
            <a:off x="-54733" y="3429000"/>
            <a:ext cx="3143250" cy="3343334"/>
          </a:xfrm>
          <a:prstGeom prst="rect">
            <a:avLst/>
          </a:prstGeom>
        </p:spPr>
      </p:pic>
    </p:spTree>
    <p:extLst>
      <p:ext uri="{BB962C8B-B14F-4D97-AF65-F5344CB8AC3E}">
        <p14:creationId xmlns:p14="http://schemas.microsoft.com/office/powerpoint/2010/main" val="813324708"/>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ircle(in)">
                                      <p:cBhvr>
                                        <p:cTn id="1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637B6256-D657-4866-B265-8533F34C731F}"/>
              </a:ext>
            </a:extLst>
          </p:cNvPr>
          <p:cNvSpPr/>
          <p:nvPr/>
        </p:nvSpPr>
        <p:spPr>
          <a:xfrm>
            <a:off x="0" y="0"/>
            <a:ext cx="12192000" cy="6858000"/>
          </a:xfrm>
          <a:prstGeom prst="rect">
            <a:avLst/>
          </a:prstGeom>
          <a:blipFill dpi="0" rotWithShape="1">
            <a:blip r:embed="rId3">
              <a:alphaModFix amt="10000"/>
            </a:blip>
            <a:srcRect/>
            <a:stretch>
              <a:fillRect/>
            </a:stretch>
          </a:blip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zh-CN">
                <a:solidFill>
                  <a:prstClr val="white"/>
                </a:solidFill>
              </a:rPr>
              <a:t>Nguyên nhân trực tiếp: Do khủng hoảng tài chính, vua Lu-I tăng thuế khiến đời sống nhân dân càng khốn khổ hơn. </a:t>
            </a:r>
            <a:endParaRPr lang="zh-CN" altLang="en-US">
              <a:solidFill>
                <a:prstClr val="white"/>
              </a:solidFill>
            </a:endParaRPr>
          </a:p>
        </p:txBody>
      </p:sp>
      <p:sp>
        <p:nvSpPr>
          <p:cNvPr id="7" name="Right Arrow 6"/>
          <p:cNvSpPr/>
          <p:nvPr/>
        </p:nvSpPr>
        <p:spPr>
          <a:xfrm>
            <a:off x="208547" y="2310063"/>
            <a:ext cx="11774906" cy="5293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0" y="3019474"/>
            <a:ext cx="1989221" cy="461665"/>
          </a:xfrm>
          <a:prstGeom prst="rect">
            <a:avLst/>
          </a:prstGeom>
          <a:noFill/>
        </p:spPr>
        <p:txBody>
          <a:bodyPr wrap="square" rtlCol="0">
            <a:spAutoFit/>
          </a:bodyPr>
          <a:lstStyle/>
          <a:p>
            <a:pPr algn="ctr"/>
            <a:r>
              <a:rPr lang="en-US" sz="2400">
                <a:latin typeface="Times New Roman" panose="02020603050405020304" pitchFamily="18" charset="0"/>
                <a:cs typeface="Times New Roman" panose="02020603050405020304" pitchFamily="18" charset="0"/>
              </a:rPr>
              <a:t>14 – 7 – 1789 </a:t>
            </a:r>
          </a:p>
        </p:txBody>
      </p:sp>
      <p:sp>
        <p:nvSpPr>
          <p:cNvPr id="10" name="TextBox 9"/>
          <p:cNvSpPr txBox="1"/>
          <p:nvPr/>
        </p:nvSpPr>
        <p:spPr>
          <a:xfrm>
            <a:off x="2494542" y="3019474"/>
            <a:ext cx="1965158" cy="461665"/>
          </a:xfrm>
          <a:prstGeom prst="rect">
            <a:avLst/>
          </a:prstGeom>
          <a:noFill/>
        </p:spPr>
        <p:txBody>
          <a:bodyPr wrap="square" rtlCol="0">
            <a:spAutoFit/>
          </a:bodyPr>
          <a:lstStyle/>
          <a:p>
            <a:pPr algn="ctr"/>
            <a:r>
              <a:rPr lang="en-US" sz="2400">
                <a:latin typeface="Times New Roman" panose="02020603050405020304" pitchFamily="18" charset="0"/>
                <a:cs typeface="Times New Roman" panose="02020603050405020304" pitchFamily="18" charset="0"/>
              </a:rPr>
              <a:t>26 – 8 – 1789 </a:t>
            </a:r>
          </a:p>
        </p:txBody>
      </p:sp>
      <p:sp>
        <p:nvSpPr>
          <p:cNvPr id="12" name="TextBox 11"/>
          <p:cNvSpPr txBox="1"/>
          <p:nvPr/>
        </p:nvSpPr>
        <p:spPr>
          <a:xfrm>
            <a:off x="4333373" y="1802048"/>
            <a:ext cx="2229853" cy="461665"/>
          </a:xfrm>
          <a:prstGeom prst="rect">
            <a:avLst/>
          </a:prstGeom>
          <a:noFill/>
        </p:spPr>
        <p:txBody>
          <a:bodyPr wrap="square" rtlCol="0">
            <a:spAutoFit/>
          </a:bodyPr>
          <a:lstStyle/>
          <a:p>
            <a:pPr algn="ctr"/>
            <a:r>
              <a:rPr lang="en-US" sz="2400">
                <a:latin typeface="Times New Roman" panose="02020603050405020304" pitchFamily="18" charset="0"/>
                <a:cs typeface="Times New Roman" panose="02020603050405020304" pitchFamily="18" charset="0"/>
              </a:rPr>
              <a:t>10 – 8 – 1792 </a:t>
            </a:r>
          </a:p>
        </p:txBody>
      </p:sp>
      <p:sp>
        <p:nvSpPr>
          <p:cNvPr id="16" name="TextBox 15"/>
          <p:cNvSpPr txBox="1"/>
          <p:nvPr/>
        </p:nvSpPr>
        <p:spPr>
          <a:xfrm>
            <a:off x="6481011" y="1713381"/>
            <a:ext cx="2229853" cy="461665"/>
          </a:xfrm>
          <a:prstGeom prst="rect">
            <a:avLst/>
          </a:prstGeom>
          <a:noFill/>
        </p:spPr>
        <p:txBody>
          <a:bodyPr wrap="square" rtlCol="0">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02 – 6 – 1793 </a:t>
            </a:r>
          </a:p>
        </p:txBody>
      </p:sp>
      <p:sp>
        <p:nvSpPr>
          <p:cNvPr id="17" name="TextBox 16"/>
          <p:cNvSpPr txBox="1"/>
          <p:nvPr/>
        </p:nvSpPr>
        <p:spPr>
          <a:xfrm>
            <a:off x="9625262" y="3160294"/>
            <a:ext cx="2229853" cy="461665"/>
          </a:xfrm>
          <a:prstGeom prst="rect">
            <a:avLst/>
          </a:prstGeom>
          <a:noFill/>
        </p:spPr>
        <p:txBody>
          <a:bodyPr wrap="square" rtlCol="0">
            <a:spAutoFit/>
          </a:bodyPr>
          <a:lstStyle/>
          <a:p>
            <a:pPr algn="ctr"/>
            <a:r>
              <a:rPr lang="en-US" sz="2400">
                <a:latin typeface="Times New Roman" panose="02020603050405020304" pitchFamily="18" charset="0"/>
                <a:cs typeface="Times New Roman" panose="02020603050405020304" pitchFamily="18" charset="0"/>
              </a:rPr>
              <a:t>27 – 7 – 1794 </a:t>
            </a:r>
          </a:p>
        </p:txBody>
      </p:sp>
      <p:sp>
        <p:nvSpPr>
          <p:cNvPr id="18" name="Rectangle 17"/>
          <p:cNvSpPr/>
          <p:nvPr/>
        </p:nvSpPr>
        <p:spPr>
          <a:xfrm>
            <a:off x="874293" y="2310062"/>
            <a:ext cx="176464" cy="709412"/>
          </a:xfrm>
          <a:prstGeom prst="rect">
            <a:avLst/>
          </a:prstGeom>
          <a:solidFill>
            <a:srgbClr val="F3D421"/>
          </a:solidFill>
          <a:ln>
            <a:solidFill>
              <a:srgbClr val="F3D4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242510" y="2307377"/>
            <a:ext cx="176464" cy="70941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197640" y="2307377"/>
            <a:ext cx="176464" cy="709412"/>
          </a:xfrm>
          <a:prstGeom prst="rect">
            <a:avLst/>
          </a:prstGeom>
          <a:solidFill>
            <a:srgbClr val="F3D421"/>
          </a:solidFill>
          <a:ln>
            <a:solidFill>
              <a:srgbClr val="F3D4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7704218" y="2307377"/>
            <a:ext cx="176464" cy="70941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0563724" y="2307377"/>
            <a:ext cx="176464" cy="709412"/>
          </a:xfrm>
          <a:prstGeom prst="rect">
            <a:avLst/>
          </a:prstGeom>
          <a:solidFill>
            <a:srgbClr val="F3D421"/>
          </a:solidFill>
          <a:ln>
            <a:solidFill>
              <a:srgbClr val="F3D4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208548" y="929713"/>
            <a:ext cx="2265948" cy="1200329"/>
          </a:xfrm>
          <a:prstGeom prst="rect">
            <a:avLst/>
          </a:prstGeom>
          <a:noFill/>
        </p:spPr>
        <p:txBody>
          <a:bodyPr wrap="square" rtlCol="0">
            <a:spAutoFit/>
          </a:bodyPr>
          <a:lstStyle/>
          <a:p>
            <a:pPr algn="just"/>
            <a:r>
              <a:rPr lang="en-US" sz="2400">
                <a:latin typeface="Times New Roman" panose="02020603050405020304" pitchFamily="18" charset="0"/>
                <a:cs typeface="Times New Roman" panose="02020603050405020304" pitchFamily="18" charset="0"/>
              </a:rPr>
              <a:t>Quần chúng tấn công chiếm pháo đài nhà tù Ba-xti</a:t>
            </a:r>
          </a:p>
        </p:txBody>
      </p:sp>
      <p:sp>
        <p:nvSpPr>
          <p:cNvPr id="24" name="TextBox 23"/>
          <p:cNvSpPr txBox="1"/>
          <p:nvPr/>
        </p:nvSpPr>
        <p:spPr>
          <a:xfrm>
            <a:off x="2763251" y="387984"/>
            <a:ext cx="2610853" cy="1569660"/>
          </a:xfrm>
          <a:prstGeom prst="rect">
            <a:avLst/>
          </a:prstGeom>
          <a:noFill/>
        </p:spPr>
        <p:txBody>
          <a:bodyPr wrap="square" rtlCol="0">
            <a:spAutoFit/>
          </a:bodyPr>
          <a:lstStyle/>
          <a:p>
            <a:pPr algn="just"/>
            <a:r>
              <a:rPr lang="en-US" sz="2400">
                <a:latin typeface="Times New Roman" panose="02020603050405020304" pitchFamily="18" charset="0"/>
                <a:cs typeface="Times New Roman" panose="02020603050405020304" pitchFamily="18" charset="0"/>
              </a:rPr>
              <a:t>Quốc hội thông qua Tuyên ngôn Nhân quyền và Dân quyền</a:t>
            </a:r>
          </a:p>
        </p:txBody>
      </p:sp>
      <p:sp>
        <p:nvSpPr>
          <p:cNvPr id="25" name="TextBox 24"/>
          <p:cNvSpPr txBox="1"/>
          <p:nvPr/>
        </p:nvSpPr>
        <p:spPr>
          <a:xfrm>
            <a:off x="5263816" y="3704094"/>
            <a:ext cx="2586787" cy="1938992"/>
          </a:xfrm>
          <a:prstGeom prst="rect">
            <a:avLst/>
          </a:prstGeom>
          <a:noFill/>
        </p:spPr>
        <p:txBody>
          <a:bodyPr wrap="square" rtlCol="0">
            <a:spAutoFit/>
          </a:bodyPr>
          <a:lstStyle/>
          <a:p>
            <a:pPr algn="ctr"/>
            <a:r>
              <a:rPr lang="en-US" sz="2400">
                <a:latin typeface="Times New Roman" panose="02020603050405020304" pitchFamily="18" charset="0"/>
                <a:cs typeface="Times New Roman" panose="02020603050405020304" pitchFamily="18" charset="0"/>
              </a:rPr>
              <a:t>Giai đoạn 2 </a:t>
            </a:r>
          </a:p>
          <a:p>
            <a:pPr algn="ctr"/>
            <a:r>
              <a:rPr lang="en-US" sz="2400">
                <a:latin typeface="Times New Roman" panose="02020603050405020304" pitchFamily="18" charset="0"/>
                <a:cs typeface="Times New Roman" panose="02020603050405020304" pitchFamily="18" charset="0"/>
              </a:rPr>
              <a:t>Lật đổ chế độ phong kiến, thành lập nền cộng hòa đầu tiên</a:t>
            </a:r>
          </a:p>
        </p:txBody>
      </p:sp>
      <p:sp>
        <p:nvSpPr>
          <p:cNvPr id="26" name="TextBox 25"/>
          <p:cNvSpPr txBox="1"/>
          <p:nvPr/>
        </p:nvSpPr>
        <p:spPr>
          <a:xfrm>
            <a:off x="7880683" y="3796975"/>
            <a:ext cx="2679026" cy="1569660"/>
          </a:xfrm>
          <a:prstGeom prst="rect">
            <a:avLst/>
          </a:prstGeom>
          <a:noFill/>
        </p:spPr>
        <p:txBody>
          <a:bodyPr wrap="square" rtlCol="0">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Giai đoạn 3 </a:t>
            </a:r>
          </a:p>
          <a:p>
            <a:pPr algn="ctr"/>
            <a:r>
              <a:rPr lang="en-US" sz="2400" b="1">
                <a:solidFill>
                  <a:srgbClr val="FF0000"/>
                </a:solidFill>
                <a:latin typeface="Times New Roman" panose="02020603050405020304" pitchFamily="18" charset="0"/>
                <a:cs typeface="Times New Roman" panose="02020603050405020304" pitchFamily="18" charset="0"/>
              </a:rPr>
              <a:t>Nền chuyên chính dân chủ cách mạng Gia-cô-banh</a:t>
            </a:r>
          </a:p>
        </p:txBody>
      </p:sp>
      <p:sp>
        <p:nvSpPr>
          <p:cNvPr id="27" name="TextBox 26"/>
          <p:cNvSpPr txBox="1"/>
          <p:nvPr/>
        </p:nvSpPr>
        <p:spPr>
          <a:xfrm>
            <a:off x="8750964" y="1108391"/>
            <a:ext cx="3320718" cy="1200329"/>
          </a:xfrm>
          <a:prstGeom prst="rect">
            <a:avLst/>
          </a:prstGeom>
          <a:noFill/>
        </p:spPr>
        <p:txBody>
          <a:bodyPr wrap="square" rtlCol="0">
            <a:spAutoFit/>
          </a:bodyPr>
          <a:lstStyle/>
          <a:p>
            <a:pPr algn="ctr"/>
            <a:r>
              <a:rPr lang="en-US" sz="2400">
                <a:latin typeface="Times New Roman" panose="02020603050405020304" pitchFamily="18" charset="0"/>
                <a:cs typeface="Times New Roman" panose="02020603050405020304" pitchFamily="18" charset="0"/>
              </a:rPr>
              <a:t>Tư sản phản cách mạng đảo chính, cách mạng thoái trào và kết quả</a:t>
            </a:r>
          </a:p>
        </p:txBody>
      </p:sp>
      <p:cxnSp>
        <p:nvCxnSpPr>
          <p:cNvPr id="3" name="Straight Connector 2"/>
          <p:cNvCxnSpPr/>
          <p:nvPr/>
        </p:nvCxnSpPr>
        <p:spPr>
          <a:xfrm>
            <a:off x="966534" y="3481139"/>
            <a:ext cx="0" cy="2438398"/>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 name="Straight Connector 4"/>
          <p:cNvCxnSpPr/>
          <p:nvPr/>
        </p:nvCxnSpPr>
        <p:spPr>
          <a:xfrm>
            <a:off x="994610" y="5919537"/>
            <a:ext cx="4303291"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8" name="Straight Connector 27"/>
          <p:cNvCxnSpPr/>
          <p:nvPr/>
        </p:nvCxnSpPr>
        <p:spPr>
          <a:xfrm>
            <a:off x="5297901" y="3481139"/>
            <a:ext cx="0" cy="2438398"/>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9" name="Straight Connector 28"/>
          <p:cNvCxnSpPr/>
          <p:nvPr/>
        </p:nvCxnSpPr>
        <p:spPr>
          <a:xfrm>
            <a:off x="5321971" y="5919537"/>
            <a:ext cx="2470479"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1" name="Straight Connector 30"/>
          <p:cNvCxnSpPr/>
          <p:nvPr/>
        </p:nvCxnSpPr>
        <p:spPr>
          <a:xfrm>
            <a:off x="7792450" y="3481139"/>
            <a:ext cx="0" cy="2438398"/>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p:cNvCxnSpPr/>
          <p:nvPr/>
        </p:nvCxnSpPr>
        <p:spPr>
          <a:xfrm>
            <a:off x="7792450" y="5919537"/>
            <a:ext cx="2919662"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3" name="Straight Connector 32"/>
          <p:cNvCxnSpPr/>
          <p:nvPr/>
        </p:nvCxnSpPr>
        <p:spPr>
          <a:xfrm>
            <a:off x="10712112" y="3481139"/>
            <a:ext cx="0" cy="2438398"/>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5" name="TextBox 34"/>
          <p:cNvSpPr txBox="1"/>
          <p:nvPr/>
        </p:nvSpPr>
        <p:spPr>
          <a:xfrm>
            <a:off x="2474495" y="6187335"/>
            <a:ext cx="8077205" cy="461665"/>
          </a:xfrm>
          <a:prstGeom prst="rect">
            <a:avLst/>
          </a:prstGeom>
          <a:noFill/>
        </p:spPr>
        <p:txBody>
          <a:bodyPr wrap="square" rtlCol="0">
            <a:spAutoFit/>
          </a:bodyPr>
          <a:lstStyle/>
          <a:p>
            <a:pPr algn="just"/>
            <a:r>
              <a:rPr lang="en-US" sz="2400" b="1">
                <a:latin typeface="Times New Roman" panose="02020603050405020304" pitchFamily="18" charset="0"/>
                <a:cs typeface="Times New Roman" panose="02020603050405020304" pitchFamily="18" charset="0"/>
              </a:rPr>
              <a:t>Sơ đồ tiến trình Cách mạng tư sản Pháp cuối thế kỉ XVIII</a:t>
            </a:r>
          </a:p>
        </p:txBody>
      </p:sp>
      <p:sp>
        <p:nvSpPr>
          <p:cNvPr id="36" name="TextBox 35"/>
          <p:cNvSpPr txBox="1"/>
          <p:nvPr/>
        </p:nvSpPr>
        <p:spPr>
          <a:xfrm>
            <a:off x="1786689" y="5280537"/>
            <a:ext cx="2229853" cy="461665"/>
          </a:xfrm>
          <a:prstGeom prst="rect">
            <a:avLst/>
          </a:prstGeom>
          <a:noFill/>
        </p:spPr>
        <p:txBody>
          <a:bodyPr wrap="square" rtlCol="0">
            <a:spAutoFit/>
          </a:bodyPr>
          <a:lstStyle/>
          <a:p>
            <a:pPr algn="ctr"/>
            <a:r>
              <a:rPr lang="en-US" sz="2400">
                <a:latin typeface="Times New Roman" panose="02020603050405020304" pitchFamily="18" charset="0"/>
                <a:cs typeface="Times New Roman" panose="02020603050405020304" pitchFamily="18" charset="0"/>
              </a:rPr>
              <a:t>Giai đoạn 1</a:t>
            </a:r>
          </a:p>
        </p:txBody>
      </p:sp>
    </p:spTree>
    <p:extLst>
      <p:ext uri="{BB962C8B-B14F-4D97-AF65-F5344CB8AC3E}">
        <p14:creationId xmlns:p14="http://schemas.microsoft.com/office/powerpoint/2010/main" val="1231137680"/>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arn(inVertical)">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barn(inVertical)">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arn(inVertical)">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arn(inVertical)">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barn(inVertical)">
                                      <p:cBhvr>
                                        <p:cTn id="52" dur="500"/>
                                        <p:tgtEl>
                                          <p:spTgt spid="3"/>
                                        </p:tgtEl>
                                      </p:cBhvr>
                                    </p:animEffect>
                                  </p:childTnLst>
                                </p:cTn>
                              </p:par>
                              <p:par>
                                <p:cTn id="53" presetID="16" presetClass="entr" presetSubtype="21" fill="hold" nodeType="with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barn(inVertical)">
                                      <p:cBhvr>
                                        <p:cTn id="55" dur="500"/>
                                        <p:tgtEl>
                                          <p:spTgt spid="5"/>
                                        </p:tgtEl>
                                      </p:cBhvr>
                                    </p:animEffect>
                                  </p:childTnLst>
                                </p:cTn>
                              </p:par>
                              <p:par>
                                <p:cTn id="56" presetID="16" presetClass="entr" presetSubtype="21" fill="hold" nodeType="with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barn(inVertical)">
                                      <p:cBhvr>
                                        <p:cTn id="58" dur="500"/>
                                        <p:tgtEl>
                                          <p:spTgt spid="28"/>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barn(inVertical)">
                                      <p:cBhvr>
                                        <p:cTn id="63" dur="500"/>
                                        <p:tgtEl>
                                          <p:spTgt spid="36"/>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barn(inVertical)">
                                      <p:cBhvr>
                                        <p:cTn id="68" dur="500"/>
                                        <p:tgtEl>
                                          <p:spTgt spid="25"/>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barn(inVertical)">
                                      <p:cBhvr>
                                        <p:cTn id="73" dur="500"/>
                                        <p:tgtEl>
                                          <p:spTgt spid="16"/>
                                        </p:tgtEl>
                                      </p:cBhvr>
                                    </p:animEffect>
                                  </p:childTnLst>
                                </p:cTn>
                              </p:par>
                              <p:par>
                                <p:cTn id="74" presetID="16" presetClass="entr" presetSubtype="21" fill="hold" grpId="0" nodeType="with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barn(inVertical)">
                                      <p:cBhvr>
                                        <p:cTn id="76" dur="500"/>
                                        <p:tgtEl>
                                          <p:spTgt spid="21"/>
                                        </p:tgtEl>
                                      </p:cBhvr>
                                    </p:animEffect>
                                  </p:childTnLst>
                                </p:cTn>
                              </p:par>
                            </p:childTnLst>
                          </p:cTn>
                        </p:par>
                      </p:childTnLst>
                    </p:cTn>
                  </p:par>
                  <p:par>
                    <p:cTn id="77" fill="hold">
                      <p:stCondLst>
                        <p:cond delay="indefinite"/>
                      </p:stCondLst>
                      <p:childTnLst>
                        <p:par>
                          <p:cTn id="78" fill="hold">
                            <p:stCondLst>
                              <p:cond delay="0"/>
                            </p:stCondLst>
                            <p:childTnLst>
                              <p:par>
                                <p:cTn id="79" presetID="16" presetClass="entr" presetSubtype="21" fill="hold" nodeType="click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barn(inVertical)">
                                      <p:cBhvr>
                                        <p:cTn id="81" dur="500"/>
                                        <p:tgtEl>
                                          <p:spTgt spid="29"/>
                                        </p:tgtEl>
                                      </p:cBhvr>
                                    </p:animEffect>
                                  </p:childTnLst>
                                </p:cTn>
                              </p:par>
                            </p:childTnLst>
                          </p:cTn>
                        </p:par>
                      </p:childTnLst>
                    </p:cTn>
                  </p:par>
                  <p:par>
                    <p:cTn id="82" fill="hold">
                      <p:stCondLst>
                        <p:cond delay="indefinite"/>
                      </p:stCondLst>
                      <p:childTnLst>
                        <p:par>
                          <p:cTn id="83" fill="hold">
                            <p:stCondLst>
                              <p:cond delay="0"/>
                            </p:stCondLst>
                            <p:childTnLst>
                              <p:par>
                                <p:cTn id="84" presetID="16" presetClass="entr" presetSubtype="21" fill="hold" nodeType="clickEffect">
                                  <p:stCondLst>
                                    <p:cond delay="0"/>
                                  </p:stCondLst>
                                  <p:childTnLst>
                                    <p:set>
                                      <p:cBhvr>
                                        <p:cTn id="85" dur="1" fill="hold">
                                          <p:stCondLst>
                                            <p:cond delay="0"/>
                                          </p:stCondLst>
                                        </p:cTn>
                                        <p:tgtEl>
                                          <p:spTgt spid="31"/>
                                        </p:tgtEl>
                                        <p:attrNameLst>
                                          <p:attrName>style.visibility</p:attrName>
                                        </p:attrNameLst>
                                      </p:cBhvr>
                                      <p:to>
                                        <p:strVal val="visible"/>
                                      </p:to>
                                    </p:set>
                                    <p:animEffect transition="in" filter="barn(inVertical)">
                                      <p:cBhvr>
                                        <p:cTn id="86" dur="500"/>
                                        <p:tgtEl>
                                          <p:spTgt spid="31"/>
                                        </p:tgtEl>
                                      </p:cBhvr>
                                    </p:animEffect>
                                  </p:childTnLst>
                                </p:cTn>
                              </p:par>
                            </p:childTnLst>
                          </p:cTn>
                        </p:par>
                      </p:childTnLst>
                    </p:cTn>
                  </p:par>
                  <p:par>
                    <p:cTn id="87" fill="hold">
                      <p:stCondLst>
                        <p:cond delay="indefinite"/>
                      </p:stCondLst>
                      <p:childTnLst>
                        <p:par>
                          <p:cTn id="88" fill="hold">
                            <p:stCondLst>
                              <p:cond delay="0"/>
                            </p:stCondLst>
                            <p:childTnLst>
                              <p:par>
                                <p:cTn id="89" presetID="16" presetClass="entr" presetSubtype="21" fill="hold" nodeType="click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barn(inVertical)">
                                      <p:cBhvr>
                                        <p:cTn id="91" dur="500"/>
                                        <p:tgtEl>
                                          <p:spTgt spid="32"/>
                                        </p:tgtEl>
                                      </p:cBhvr>
                                    </p:animEffect>
                                  </p:childTnLst>
                                </p:cTn>
                              </p:par>
                            </p:childTnLst>
                          </p:cTn>
                        </p:par>
                      </p:childTnLst>
                    </p:cTn>
                  </p:par>
                  <p:par>
                    <p:cTn id="92" fill="hold">
                      <p:stCondLst>
                        <p:cond delay="indefinite"/>
                      </p:stCondLst>
                      <p:childTnLst>
                        <p:par>
                          <p:cTn id="93" fill="hold">
                            <p:stCondLst>
                              <p:cond delay="0"/>
                            </p:stCondLst>
                            <p:childTnLst>
                              <p:par>
                                <p:cTn id="94" presetID="16" presetClass="entr" presetSubtype="21" fill="hold" grpId="0" nodeType="clickEffect">
                                  <p:stCondLst>
                                    <p:cond delay="0"/>
                                  </p:stCondLst>
                                  <p:childTnLst>
                                    <p:set>
                                      <p:cBhvr>
                                        <p:cTn id="95" dur="1" fill="hold">
                                          <p:stCondLst>
                                            <p:cond delay="0"/>
                                          </p:stCondLst>
                                        </p:cTn>
                                        <p:tgtEl>
                                          <p:spTgt spid="26"/>
                                        </p:tgtEl>
                                        <p:attrNameLst>
                                          <p:attrName>style.visibility</p:attrName>
                                        </p:attrNameLst>
                                      </p:cBhvr>
                                      <p:to>
                                        <p:strVal val="visible"/>
                                      </p:to>
                                    </p:set>
                                    <p:animEffect transition="in" filter="barn(inVertical)">
                                      <p:cBhvr>
                                        <p:cTn id="96" dur="500"/>
                                        <p:tgtEl>
                                          <p:spTgt spid="26"/>
                                        </p:tgtEl>
                                      </p:cBhvr>
                                    </p:animEffect>
                                  </p:childTnLst>
                                </p:cTn>
                              </p:par>
                            </p:childTnLst>
                          </p:cTn>
                        </p:par>
                      </p:childTnLst>
                    </p:cTn>
                  </p:par>
                  <p:par>
                    <p:cTn id="97" fill="hold">
                      <p:stCondLst>
                        <p:cond delay="indefinite"/>
                      </p:stCondLst>
                      <p:childTnLst>
                        <p:par>
                          <p:cTn id="98" fill="hold">
                            <p:stCondLst>
                              <p:cond delay="0"/>
                            </p:stCondLst>
                            <p:childTnLst>
                              <p:par>
                                <p:cTn id="99" presetID="16" presetClass="entr" presetSubtype="21" fill="hold" grpId="0" nodeType="clickEffect">
                                  <p:stCondLst>
                                    <p:cond delay="0"/>
                                  </p:stCondLst>
                                  <p:childTnLst>
                                    <p:set>
                                      <p:cBhvr>
                                        <p:cTn id="100" dur="1" fill="hold">
                                          <p:stCondLst>
                                            <p:cond delay="0"/>
                                          </p:stCondLst>
                                        </p:cTn>
                                        <p:tgtEl>
                                          <p:spTgt spid="17"/>
                                        </p:tgtEl>
                                        <p:attrNameLst>
                                          <p:attrName>style.visibility</p:attrName>
                                        </p:attrNameLst>
                                      </p:cBhvr>
                                      <p:to>
                                        <p:strVal val="visible"/>
                                      </p:to>
                                    </p:set>
                                    <p:animEffect transition="in" filter="barn(inVertical)">
                                      <p:cBhvr>
                                        <p:cTn id="101" dur="500"/>
                                        <p:tgtEl>
                                          <p:spTgt spid="17"/>
                                        </p:tgtEl>
                                      </p:cBhvr>
                                    </p:animEffect>
                                  </p:childTnLst>
                                </p:cTn>
                              </p:par>
                              <p:par>
                                <p:cTn id="102" presetID="16" presetClass="entr" presetSubtype="21" fill="hold" grpId="0" nodeType="withEffect">
                                  <p:stCondLst>
                                    <p:cond delay="0"/>
                                  </p:stCondLst>
                                  <p:childTnLst>
                                    <p:set>
                                      <p:cBhvr>
                                        <p:cTn id="103" dur="1" fill="hold">
                                          <p:stCondLst>
                                            <p:cond delay="0"/>
                                          </p:stCondLst>
                                        </p:cTn>
                                        <p:tgtEl>
                                          <p:spTgt spid="22"/>
                                        </p:tgtEl>
                                        <p:attrNameLst>
                                          <p:attrName>style.visibility</p:attrName>
                                        </p:attrNameLst>
                                      </p:cBhvr>
                                      <p:to>
                                        <p:strVal val="visible"/>
                                      </p:to>
                                    </p:set>
                                    <p:animEffect transition="in" filter="barn(inVertical)">
                                      <p:cBhvr>
                                        <p:cTn id="104" dur="500"/>
                                        <p:tgtEl>
                                          <p:spTgt spid="22"/>
                                        </p:tgtEl>
                                      </p:cBhvr>
                                    </p:animEffect>
                                  </p:childTnLst>
                                </p:cTn>
                              </p:par>
                              <p:par>
                                <p:cTn id="105" presetID="16" presetClass="entr" presetSubtype="21" fill="hold" grpId="0" nodeType="withEffect">
                                  <p:stCondLst>
                                    <p:cond delay="0"/>
                                  </p:stCondLst>
                                  <p:childTnLst>
                                    <p:set>
                                      <p:cBhvr>
                                        <p:cTn id="106" dur="1" fill="hold">
                                          <p:stCondLst>
                                            <p:cond delay="0"/>
                                          </p:stCondLst>
                                        </p:cTn>
                                        <p:tgtEl>
                                          <p:spTgt spid="27"/>
                                        </p:tgtEl>
                                        <p:attrNameLst>
                                          <p:attrName>style.visibility</p:attrName>
                                        </p:attrNameLst>
                                      </p:cBhvr>
                                      <p:to>
                                        <p:strVal val="visible"/>
                                      </p:to>
                                    </p:set>
                                    <p:animEffect transition="in" filter="barn(inVertical)">
                                      <p:cBhvr>
                                        <p:cTn id="107" dur="500"/>
                                        <p:tgtEl>
                                          <p:spTgt spid="27"/>
                                        </p:tgtEl>
                                      </p:cBhvr>
                                    </p:animEffect>
                                  </p:childTnLst>
                                </p:cTn>
                              </p:par>
                            </p:childTnLst>
                          </p:cTn>
                        </p:par>
                      </p:childTnLst>
                    </p:cTn>
                  </p:par>
                  <p:par>
                    <p:cTn id="108" fill="hold">
                      <p:stCondLst>
                        <p:cond delay="indefinite"/>
                      </p:stCondLst>
                      <p:childTnLst>
                        <p:par>
                          <p:cTn id="109" fill="hold">
                            <p:stCondLst>
                              <p:cond delay="0"/>
                            </p:stCondLst>
                            <p:childTnLst>
                              <p:par>
                                <p:cTn id="110" presetID="16" presetClass="entr" presetSubtype="21" fill="hold" nodeType="clickEffect">
                                  <p:stCondLst>
                                    <p:cond delay="0"/>
                                  </p:stCondLst>
                                  <p:childTnLst>
                                    <p:set>
                                      <p:cBhvr>
                                        <p:cTn id="111" dur="1" fill="hold">
                                          <p:stCondLst>
                                            <p:cond delay="0"/>
                                          </p:stCondLst>
                                        </p:cTn>
                                        <p:tgtEl>
                                          <p:spTgt spid="33"/>
                                        </p:tgtEl>
                                        <p:attrNameLst>
                                          <p:attrName>style.visibility</p:attrName>
                                        </p:attrNameLst>
                                      </p:cBhvr>
                                      <p:to>
                                        <p:strVal val="visible"/>
                                      </p:to>
                                    </p:set>
                                    <p:animEffect transition="in" filter="barn(inVertical)">
                                      <p:cBhvr>
                                        <p:cTn id="11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0" grpId="0"/>
      <p:bldP spid="12" grpId="0"/>
      <p:bldP spid="16" grpId="0"/>
      <p:bldP spid="17" grpId="0"/>
      <p:bldP spid="18" grpId="0" animBg="1"/>
      <p:bldP spid="19" grpId="0" animBg="1"/>
      <p:bldP spid="20" grpId="0" animBg="1"/>
      <p:bldP spid="21" grpId="0" animBg="1"/>
      <p:bldP spid="22" grpId="0" animBg="1"/>
      <p:bldP spid="23" grpId="0"/>
      <p:bldP spid="24" grpId="0"/>
      <p:bldP spid="25" grpId="0"/>
      <p:bldP spid="26" grpId="0"/>
      <p:bldP spid="27" grpId="0"/>
      <p:bldP spid="3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12192000" cy="6858000"/>
            <a:chOff x="0" y="0"/>
            <a:chExt cx="12192000" cy="6858000"/>
          </a:xfrm>
        </p:grpSpPr>
        <p:sp>
          <p:nvSpPr>
            <p:cNvPr id="3" name="矩形 2">
              <a:extLst>
                <a:ext uri="{FF2B5EF4-FFF2-40B4-BE49-F238E27FC236}">
                  <a16:creationId xmlns:a16="http://schemas.microsoft.com/office/drawing/2014/main" id="{637B6256-D657-4866-B265-8533F34C731F}"/>
                </a:ext>
              </a:extLst>
            </p:cNvPr>
            <p:cNvSpPr/>
            <p:nvPr/>
          </p:nvSpPr>
          <p:spPr>
            <a:xfrm>
              <a:off x="0" y="0"/>
              <a:ext cx="12192000" cy="6538586"/>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 name="矩形 3"/>
            <p:cNvSpPr/>
            <p:nvPr/>
          </p:nvSpPr>
          <p:spPr>
            <a:xfrm>
              <a:off x="0" y="3091067"/>
              <a:ext cx="12192000" cy="3766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圆角矩形 15"/>
          <p:cNvSpPr/>
          <p:nvPr/>
        </p:nvSpPr>
        <p:spPr>
          <a:xfrm>
            <a:off x="2055190" y="431828"/>
            <a:ext cx="1110343" cy="1075894"/>
          </a:xfrm>
          <a:prstGeom prst="roundRect">
            <a:avLst/>
          </a:prstGeom>
          <a:solidFill>
            <a:srgbClr val="FDD1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dirty="0">
                <a:solidFill>
                  <a:schemeClr val="tx1">
                    <a:lumMod val="95000"/>
                    <a:lumOff val="5000"/>
                  </a:schemeClr>
                </a:solidFill>
                <a:latin typeface="Times New Roman" panose="02020603050405020304" pitchFamily="18" charset="0"/>
                <a:ea typeface="思源黑体" panose="020B0500000000000000" pitchFamily="34" charset="-122"/>
                <a:cs typeface="Times New Roman" panose="02020603050405020304" pitchFamily="18" charset="0"/>
              </a:rPr>
              <a:t>K</a:t>
            </a:r>
            <a:endParaRPr lang="zh-CN" altLang="en-US" sz="5400" dirty="0">
              <a:solidFill>
                <a:schemeClr val="tx1">
                  <a:lumMod val="95000"/>
                  <a:lumOff val="5000"/>
                </a:schemeClr>
              </a:solidFill>
              <a:latin typeface="Times New Roman" panose="02020603050405020304" pitchFamily="18" charset="0"/>
              <a:ea typeface="思源黑体" panose="020B0500000000000000" pitchFamily="34" charset="-122"/>
              <a:cs typeface="Times New Roman" panose="02020603050405020304" pitchFamily="18" charset="0"/>
            </a:endParaRPr>
          </a:p>
        </p:txBody>
      </p:sp>
      <p:sp>
        <p:nvSpPr>
          <p:cNvPr id="17" name="圆角矩形 16"/>
          <p:cNvSpPr/>
          <p:nvPr/>
        </p:nvSpPr>
        <p:spPr>
          <a:xfrm>
            <a:off x="2912952" y="1761447"/>
            <a:ext cx="1110343" cy="1075894"/>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dirty="0">
                <a:solidFill>
                  <a:schemeClr val="tx1">
                    <a:lumMod val="95000"/>
                    <a:lumOff val="5000"/>
                  </a:schemeClr>
                </a:solidFill>
                <a:latin typeface="Times New Roman" panose="02020603050405020304" pitchFamily="18" charset="0"/>
                <a:ea typeface="思源黑体" panose="020B0500000000000000" pitchFamily="34" charset="-122"/>
                <a:cs typeface="Times New Roman" panose="02020603050405020304" pitchFamily="18" charset="0"/>
              </a:rPr>
              <a:t>H</a:t>
            </a:r>
            <a:endParaRPr lang="zh-CN" altLang="en-US" sz="5400" dirty="0">
              <a:solidFill>
                <a:schemeClr val="tx1">
                  <a:lumMod val="95000"/>
                  <a:lumOff val="5000"/>
                </a:schemeClr>
              </a:solidFill>
              <a:latin typeface="Times New Roman" panose="02020603050405020304" pitchFamily="18" charset="0"/>
              <a:ea typeface="思源黑体" panose="020B0500000000000000" pitchFamily="34" charset="-122"/>
              <a:cs typeface="Times New Roman" panose="02020603050405020304" pitchFamily="18" charset="0"/>
            </a:endParaRPr>
          </a:p>
        </p:txBody>
      </p:sp>
      <p:sp>
        <p:nvSpPr>
          <p:cNvPr id="18" name="圆角矩形 17"/>
          <p:cNvSpPr/>
          <p:nvPr/>
        </p:nvSpPr>
        <p:spPr>
          <a:xfrm>
            <a:off x="4023295" y="3117941"/>
            <a:ext cx="1110343" cy="1075894"/>
          </a:xfrm>
          <a:prstGeom prst="roundRect">
            <a:avLst/>
          </a:prstGeom>
          <a:solidFill>
            <a:srgbClr val="F3BEB8"/>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a:solidFill>
                  <a:schemeClr val="tx1">
                    <a:lumMod val="95000"/>
                    <a:lumOff val="5000"/>
                  </a:schemeClr>
                </a:solidFill>
                <a:latin typeface="Times New Roman" panose="02020603050405020304" pitchFamily="18" charset="0"/>
                <a:ea typeface="思源黑体" panose="020B0500000000000000" pitchFamily="34" charset="-122"/>
                <a:cs typeface="Times New Roman" panose="02020603050405020304" pitchFamily="18" charset="0"/>
              </a:rPr>
              <a:t>Ở</a:t>
            </a:r>
            <a:endParaRPr lang="zh-CN" altLang="en-US" sz="5400" dirty="0">
              <a:solidFill>
                <a:schemeClr val="tx1">
                  <a:lumMod val="95000"/>
                  <a:lumOff val="5000"/>
                </a:schemeClr>
              </a:solidFill>
              <a:latin typeface="Times New Roman" panose="02020603050405020304" pitchFamily="18" charset="0"/>
              <a:ea typeface="思源黑体" panose="020B0500000000000000" pitchFamily="34" charset="-122"/>
              <a:cs typeface="Times New Roman" panose="02020603050405020304" pitchFamily="18" charset="0"/>
            </a:endParaRPr>
          </a:p>
        </p:txBody>
      </p:sp>
      <p:sp>
        <p:nvSpPr>
          <p:cNvPr id="19" name="圆角矩形 18"/>
          <p:cNvSpPr/>
          <p:nvPr/>
        </p:nvSpPr>
        <p:spPr>
          <a:xfrm>
            <a:off x="4845064" y="4493669"/>
            <a:ext cx="1110343" cy="1075894"/>
          </a:xfrm>
          <a:prstGeom prst="roundRect">
            <a:avLst/>
          </a:prstGeom>
          <a:solidFill>
            <a:srgbClr val="CCE8F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dirty="0">
                <a:solidFill>
                  <a:schemeClr val="tx1">
                    <a:lumMod val="95000"/>
                    <a:lumOff val="5000"/>
                  </a:schemeClr>
                </a:solidFill>
                <a:latin typeface="Times New Roman" panose="02020603050405020304" pitchFamily="18" charset="0"/>
                <a:ea typeface="思源黑体" panose="020B0500000000000000" pitchFamily="34" charset="-122"/>
                <a:cs typeface="Times New Roman" panose="02020603050405020304" pitchFamily="18" charset="0"/>
              </a:rPr>
              <a:t>I</a:t>
            </a:r>
            <a:endParaRPr lang="zh-CN" altLang="en-US" sz="5400" dirty="0">
              <a:solidFill>
                <a:schemeClr val="tx1">
                  <a:lumMod val="95000"/>
                  <a:lumOff val="5000"/>
                </a:schemeClr>
              </a:solidFill>
              <a:latin typeface="Times New Roman" panose="02020603050405020304" pitchFamily="18" charset="0"/>
              <a:ea typeface="思源黑体" panose="020B0500000000000000" pitchFamily="34" charset="-122"/>
              <a:cs typeface="Times New Roman" panose="02020603050405020304" pitchFamily="18" charset="0"/>
            </a:endParaRPr>
          </a:p>
        </p:txBody>
      </p:sp>
      <p:sp>
        <p:nvSpPr>
          <p:cNvPr id="27" name="圆角矩形 15"/>
          <p:cNvSpPr/>
          <p:nvPr/>
        </p:nvSpPr>
        <p:spPr>
          <a:xfrm>
            <a:off x="8970291" y="5234472"/>
            <a:ext cx="1110343" cy="1075894"/>
          </a:xfrm>
          <a:prstGeom prst="roundRect">
            <a:avLst/>
          </a:prstGeom>
          <a:solidFill>
            <a:srgbClr val="FDD1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dirty="0">
                <a:solidFill>
                  <a:schemeClr val="tx1">
                    <a:lumMod val="95000"/>
                    <a:lumOff val="5000"/>
                  </a:schemeClr>
                </a:solidFill>
                <a:latin typeface="Times New Roman" panose="02020603050405020304" pitchFamily="18" charset="0"/>
                <a:ea typeface="思源黑体" panose="020B0500000000000000" pitchFamily="34" charset="-122"/>
                <a:cs typeface="Times New Roman" panose="02020603050405020304" pitchFamily="18" charset="0"/>
              </a:rPr>
              <a:t>G</a:t>
            </a:r>
            <a:endParaRPr lang="zh-CN" altLang="en-US" sz="5400" dirty="0">
              <a:solidFill>
                <a:schemeClr val="tx1">
                  <a:lumMod val="95000"/>
                  <a:lumOff val="5000"/>
                </a:schemeClr>
              </a:solidFill>
              <a:latin typeface="Times New Roman" panose="02020603050405020304" pitchFamily="18" charset="0"/>
              <a:ea typeface="思源黑体" panose="020B0500000000000000" pitchFamily="34" charset="-122"/>
              <a:cs typeface="Times New Roman" panose="02020603050405020304" pitchFamily="18" charset="0"/>
            </a:endParaRPr>
          </a:p>
        </p:txBody>
      </p:sp>
      <p:sp>
        <p:nvSpPr>
          <p:cNvPr id="28" name="圆角矩形 16"/>
          <p:cNvSpPr/>
          <p:nvPr/>
        </p:nvSpPr>
        <p:spPr>
          <a:xfrm>
            <a:off x="8029391" y="3825274"/>
            <a:ext cx="1110343" cy="1075894"/>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dirty="0">
                <a:solidFill>
                  <a:schemeClr val="tx1">
                    <a:lumMod val="95000"/>
                    <a:lumOff val="5000"/>
                  </a:schemeClr>
                </a:solidFill>
                <a:latin typeface="Times New Roman" panose="02020603050405020304" pitchFamily="18" charset="0"/>
                <a:ea typeface="思源黑体" panose="020B0500000000000000" pitchFamily="34" charset="-122"/>
                <a:cs typeface="Times New Roman" panose="02020603050405020304" pitchFamily="18" charset="0"/>
              </a:rPr>
              <a:t>N</a:t>
            </a:r>
            <a:endParaRPr lang="zh-CN" altLang="en-US" sz="5400" dirty="0">
              <a:solidFill>
                <a:schemeClr val="tx1">
                  <a:lumMod val="95000"/>
                  <a:lumOff val="5000"/>
                </a:schemeClr>
              </a:solidFill>
              <a:latin typeface="Times New Roman" panose="02020603050405020304" pitchFamily="18" charset="0"/>
              <a:ea typeface="思源黑体" panose="020B0500000000000000" pitchFamily="34" charset="-122"/>
              <a:cs typeface="Times New Roman" panose="02020603050405020304" pitchFamily="18" charset="0"/>
            </a:endParaRPr>
          </a:p>
        </p:txBody>
      </p:sp>
      <p:sp>
        <p:nvSpPr>
          <p:cNvPr id="29" name="圆角矩形 17"/>
          <p:cNvSpPr/>
          <p:nvPr/>
        </p:nvSpPr>
        <p:spPr>
          <a:xfrm>
            <a:off x="6919048" y="2417995"/>
            <a:ext cx="1110343" cy="1075894"/>
          </a:xfrm>
          <a:prstGeom prst="roundRect">
            <a:avLst/>
          </a:prstGeom>
          <a:solidFill>
            <a:srgbClr val="F3BEB8"/>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dirty="0">
                <a:solidFill>
                  <a:schemeClr val="tx1">
                    <a:lumMod val="95000"/>
                    <a:lumOff val="5000"/>
                  </a:schemeClr>
                </a:solidFill>
                <a:latin typeface="Times New Roman" panose="02020603050405020304" pitchFamily="18" charset="0"/>
                <a:ea typeface="思源黑体" panose="020B0500000000000000" pitchFamily="34" charset="-122"/>
                <a:cs typeface="Times New Roman" panose="02020603050405020304" pitchFamily="18" charset="0"/>
              </a:rPr>
              <a:t>Ộ</a:t>
            </a:r>
            <a:endParaRPr lang="zh-CN" altLang="en-US" sz="5400" dirty="0">
              <a:solidFill>
                <a:schemeClr val="tx1">
                  <a:lumMod val="95000"/>
                  <a:lumOff val="5000"/>
                </a:schemeClr>
              </a:solidFill>
              <a:latin typeface="Times New Roman" panose="02020603050405020304" pitchFamily="18" charset="0"/>
              <a:ea typeface="思源黑体" panose="020B0500000000000000" pitchFamily="34" charset="-122"/>
              <a:cs typeface="Times New Roman" panose="02020603050405020304" pitchFamily="18" charset="0"/>
            </a:endParaRPr>
          </a:p>
        </p:txBody>
      </p:sp>
      <p:sp>
        <p:nvSpPr>
          <p:cNvPr id="30" name="圆角矩形 18"/>
          <p:cNvSpPr/>
          <p:nvPr/>
        </p:nvSpPr>
        <p:spPr>
          <a:xfrm>
            <a:off x="5955407" y="1007587"/>
            <a:ext cx="1110343" cy="1075894"/>
          </a:xfrm>
          <a:prstGeom prst="roundRect">
            <a:avLst/>
          </a:prstGeom>
          <a:solidFill>
            <a:srgbClr val="CCE8F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dirty="0">
                <a:solidFill>
                  <a:schemeClr val="tx1">
                    <a:lumMod val="95000"/>
                    <a:lumOff val="5000"/>
                  </a:schemeClr>
                </a:solidFill>
                <a:latin typeface="Times New Roman" panose="02020603050405020304" pitchFamily="18" charset="0"/>
                <a:ea typeface="思源黑体" panose="020B0500000000000000" pitchFamily="34" charset="-122"/>
                <a:cs typeface="Times New Roman" panose="02020603050405020304" pitchFamily="18" charset="0"/>
              </a:rPr>
              <a:t>Đ</a:t>
            </a:r>
            <a:endParaRPr lang="zh-CN" altLang="en-US" sz="5400" dirty="0">
              <a:solidFill>
                <a:schemeClr val="tx1">
                  <a:lumMod val="95000"/>
                  <a:lumOff val="5000"/>
                </a:schemeClr>
              </a:solidFill>
              <a:latin typeface="Times New Roman" panose="02020603050405020304" pitchFamily="18" charset="0"/>
              <a:ea typeface="思源黑体" panose="020B0500000000000000" pitchFamily="34" charset="-122"/>
              <a:cs typeface="Times New Roman" panose="02020603050405020304" pitchFamily="18" charset="0"/>
            </a:endParaRPr>
          </a:p>
        </p:txBody>
      </p:sp>
    </p:spTree>
    <p:extLst>
      <p:ext uri="{BB962C8B-B14F-4D97-AF65-F5344CB8AC3E}">
        <p14:creationId xmlns:p14="http://schemas.microsoft.com/office/powerpoint/2010/main" val="395447675"/>
      </p:ext>
    </p:extLst>
  </p:cSld>
  <p:clrMapOvr>
    <a:masterClrMapping/>
  </p:clrMapOvr>
  <p:transition spd="slow">
    <p:random/>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26667">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14:bounceEnd="26667">
                                          <p:cBhvr additive="base">
                                            <p:cTn id="7" dur="750" fill="hold"/>
                                            <p:tgtEl>
                                              <p:spTgt spid="16"/>
                                            </p:tgtEl>
                                            <p:attrNameLst>
                                              <p:attrName>ppt_x</p:attrName>
                                            </p:attrNameLst>
                                          </p:cBhvr>
                                          <p:tavLst>
                                            <p:tav tm="0">
                                              <p:val>
                                                <p:strVal val="#ppt_x"/>
                                              </p:val>
                                            </p:tav>
                                            <p:tav tm="100000">
                                              <p:val>
                                                <p:strVal val="#ppt_x"/>
                                              </p:val>
                                            </p:tav>
                                          </p:tavLst>
                                        </p:anim>
                                        <p:anim calcmode="lin" valueType="num" p14:bounceEnd="26667">
                                          <p:cBhvr additive="base">
                                            <p:cTn id="8" dur="75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14:presetBounceEnd="26667">
                                      <p:stCondLst>
                                        <p:cond delay="250"/>
                                      </p:stCondLst>
                                      <p:childTnLst>
                                        <p:set>
                                          <p:cBhvr>
                                            <p:cTn id="10" dur="1" fill="hold">
                                              <p:stCondLst>
                                                <p:cond delay="0"/>
                                              </p:stCondLst>
                                            </p:cTn>
                                            <p:tgtEl>
                                              <p:spTgt spid="17"/>
                                            </p:tgtEl>
                                            <p:attrNameLst>
                                              <p:attrName>style.visibility</p:attrName>
                                            </p:attrNameLst>
                                          </p:cBhvr>
                                          <p:to>
                                            <p:strVal val="visible"/>
                                          </p:to>
                                        </p:set>
                                        <p:anim calcmode="lin" valueType="num" p14:bounceEnd="26667">
                                          <p:cBhvr additive="base">
                                            <p:cTn id="11" dur="750" fill="hold"/>
                                            <p:tgtEl>
                                              <p:spTgt spid="17"/>
                                            </p:tgtEl>
                                            <p:attrNameLst>
                                              <p:attrName>ppt_x</p:attrName>
                                            </p:attrNameLst>
                                          </p:cBhvr>
                                          <p:tavLst>
                                            <p:tav tm="0">
                                              <p:val>
                                                <p:strVal val="#ppt_x"/>
                                              </p:val>
                                            </p:tav>
                                            <p:tav tm="100000">
                                              <p:val>
                                                <p:strVal val="#ppt_x"/>
                                              </p:val>
                                            </p:tav>
                                          </p:tavLst>
                                        </p:anim>
                                        <p:anim calcmode="lin" valueType="num" p14:bounceEnd="26667">
                                          <p:cBhvr additive="base">
                                            <p:cTn id="12" dur="750" fill="hold"/>
                                            <p:tgtEl>
                                              <p:spTgt spid="17"/>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26667">
                                      <p:stCondLst>
                                        <p:cond delay="500"/>
                                      </p:stCondLst>
                                      <p:childTnLst>
                                        <p:set>
                                          <p:cBhvr>
                                            <p:cTn id="14" dur="1" fill="hold">
                                              <p:stCondLst>
                                                <p:cond delay="0"/>
                                              </p:stCondLst>
                                            </p:cTn>
                                            <p:tgtEl>
                                              <p:spTgt spid="18"/>
                                            </p:tgtEl>
                                            <p:attrNameLst>
                                              <p:attrName>style.visibility</p:attrName>
                                            </p:attrNameLst>
                                          </p:cBhvr>
                                          <p:to>
                                            <p:strVal val="visible"/>
                                          </p:to>
                                        </p:set>
                                        <p:anim calcmode="lin" valueType="num" p14:bounceEnd="26667">
                                          <p:cBhvr additive="base">
                                            <p:cTn id="15" dur="750" fill="hold"/>
                                            <p:tgtEl>
                                              <p:spTgt spid="18"/>
                                            </p:tgtEl>
                                            <p:attrNameLst>
                                              <p:attrName>ppt_x</p:attrName>
                                            </p:attrNameLst>
                                          </p:cBhvr>
                                          <p:tavLst>
                                            <p:tav tm="0">
                                              <p:val>
                                                <p:strVal val="#ppt_x"/>
                                              </p:val>
                                            </p:tav>
                                            <p:tav tm="100000">
                                              <p:val>
                                                <p:strVal val="#ppt_x"/>
                                              </p:val>
                                            </p:tav>
                                          </p:tavLst>
                                        </p:anim>
                                        <p:anim calcmode="lin" valueType="num" p14:bounceEnd="26667">
                                          <p:cBhvr additive="base">
                                            <p:cTn id="16" dur="750" fill="hold"/>
                                            <p:tgtEl>
                                              <p:spTgt spid="18"/>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14:presetBounceEnd="26667">
                                      <p:stCondLst>
                                        <p:cond delay="750"/>
                                      </p:stCondLst>
                                      <p:childTnLst>
                                        <p:set>
                                          <p:cBhvr>
                                            <p:cTn id="18" dur="1" fill="hold">
                                              <p:stCondLst>
                                                <p:cond delay="0"/>
                                              </p:stCondLst>
                                            </p:cTn>
                                            <p:tgtEl>
                                              <p:spTgt spid="19"/>
                                            </p:tgtEl>
                                            <p:attrNameLst>
                                              <p:attrName>style.visibility</p:attrName>
                                            </p:attrNameLst>
                                          </p:cBhvr>
                                          <p:to>
                                            <p:strVal val="visible"/>
                                          </p:to>
                                        </p:set>
                                        <p:anim calcmode="lin" valueType="num" p14:bounceEnd="26667">
                                          <p:cBhvr additive="base">
                                            <p:cTn id="19" dur="750" fill="hold"/>
                                            <p:tgtEl>
                                              <p:spTgt spid="19"/>
                                            </p:tgtEl>
                                            <p:attrNameLst>
                                              <p:attrName>ppt_x</p:attrName>
                                            </p:attrNameLst>
                                          </p:cBhvr>
                                          <p:tavLst>
                                            <p:tav tm="0">
                                              <p:val>
                                                <p:strVal val="#ppt_x"/>
                                              </p:val>
                                            </p:tav>
                                            <p:tav tm="100000">
                                              <p:val>
                                                <p:strVal val="#ppt_x"/>
                                              </p:val>
                                            </p:tav>
                                          </p:tavLst>
                                        </p:anim>
                                        <p:anim calcmode="lin" valueType="num" p14:bounceEnd="26667">
                                          <p:cBhvr additive="base">
                                            <p:cTn id="20" dur="750" fill="hold"/>
                                            <p:tgtEl>
                                              <p:spTgt spid="19"/>
                                            </p:tgtEl>
                                            <p:attrNameLst>
                                              <p:attrName>ppt_y</p:attrName>
                                            </p:attrNameLst>
                                          </p:cBhvr>
                                          <p:tavLst>
                                            <p:tav tm="0">
                                              <p:val>
                                                <p:strVal val="0-#ppt_h/2"/>
                                              </p:val>
                                            </p:tav>
                                            <p:tav tm="100000">
                                              <p:val>
                                                <p:strVal val="#ppt_y"/>
                                              </p:val>
                                            </p:tav>
                                          </p:tavLst>
                                        </p:anim>
                                      </p:childTnLst>
                                    </p:cTn>
                                  </p:par>
                                </p:childTnLst>
                              </p:cTn>
                            </p:par>
                            <p:par>
                              <p:cTn id="21" fill="hold">
                                <p:stCondLst>
                                  <p:cond delay="1500"/>
                                </p:stCondLst>
                                <p:childTnLst>
                                  <p:par>
                                    <p:cTn id="22" presetID="2" presetClass="entr" presetSubtype="1" fill="hold" grpId="0" nodeType="afterEffect" p14:presetBounceEnd="26667">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14:bounceEnd="26667">
                                          <p:cBhvr additive="base">
                                            <p:cTn id="24" dur="750" fill="hold"/>
                                            <p:tgtEl>
                                              <p:spTgt spid="27"/>
                                            </p:tgtEl>
                                            <p:attrNameLst>
                                              <p:attrName>ppt_x</p:attrName>
                                            </p:attrNameLst>
                                          </p:cBhvr>
                                          <p:tavLst>
                                            <p:tav tm="0">
                                              <p:val>
                                                <p:strVal val="#ppt_x"/>
                                              </p:val>
                                            </p:tav>
                                            <p:tav tm="100000">
                                              <p:val>
                                                <p:strVal val="#ppt_x"/>
                                              </p:val>
                                            </p:tav>
                                          </p:tavLst>
                                        </p:anim>
                                        <p:anim calcmode="lin" valueType="num" p14:bounceEnd="26667">
                                          <p:cBhvr additive="base">
                                            <p:cTn id="25" dur="750" fill="hold"/>
                                            <p:tgtEl>
                                              <p:spTgt spid="27"/>
                                            </p:tgtEl>
                                            <p:attrNameLst>
                                              <p:attrName>ppt_y</p:attrName>
                                            </p:attrNameLst>
                                          </p:cBhvr>
                                          <p:tavLst>
                                            <p:tav tm="0">
                                              <p:val>
                                                <p:strVal val="0-#ppt_h/2"/>
                                              </p:val>
                                            </p:tav>
                                            <p:tav tm="100000">
                                              <p:val>
                                                <p:strVal val="#ppt_y"/>
                                              </p:val>
                                            </p:tav>
                                          </p:tavLst>
                                        </p:anim>
                                      </p:childTnLst>
                                    </p:cTn>
                                  </p:par>
                                  <p:par>
                                    <p:cTn id="26" presetID="2" presetClass="entr" presetSubtype="1" fill="hold" grpId="0" nodeType="withEffect" p14:presetBounceEnd="26667">
                                      <p:stCondLst>
                                        <p:cond delay="250"/>
                                      </p:stCondLst>
                                      <p:childTnLst>
                                        <p:set>
                                          <p:cBhvr>
                                            <p:cTn id="27" dur="1" fill="hold">
                                              <p:stCondLst>
                                                <p:cond delay="0"/>
                                              </p:stCondLst>
                                            </p:cTn>
                                            <p:tgtEl>
                                              <p:spTgt spid="28"/>
                                            </p:tgtEl>
                                            <p:attrNameLst>
                                              <p:attrName>style.visibility</p:attrName>
                                            </p:attrNameLst>
                                          </p:cBhvr>
                                          <p:to>
                                            <p:strVal val="visible"/>
                                          </p:to>
                                        </p:set>
                                        <p:anim calcmode="lin" valueType="num" p14:bounceEnd="26667">
                                          <p:cBhvr additive="base">
                                            <p:cTn id="28" dur="750" fill="hold"/>
                                            <p:tgtEl>
                                              <p:spTgt spid="28"/>
                                            </p:tgtEl>
                                            <p:attrNameLst>
                                              <p:attrName>ppt_x</p:attrName>
                                            </p:attrNameLst>
                                          </p:cBhvr>
                                          <p:tavLst>
                                            <p:tav tm="0">
                                              <p:val>
                                                <p:strVal val="#ppt_x"/>
                                              </p:val>
                                            </p:tav>
                                            <p:tav tm="100000">
                                              <p:val>
                                                <p:strVal val="#ppt_x"/>
                                              </p:val>
                                            </p:tav>
                                          </p:tavLst>
                                        </p:anim>
                                        <p:anim calcmode="lin" valueType="num" p14:bounceEnd="26667">
                                          <p:cBhvr additive="base">
                                            <p:cTn id="29" dur="750" fill="hold"/>
                                            <p:tgtEl>
                                              <p:spTgt spid="28"/>
                                            </p:tgtEl>
                                            <p:attrNameLst>
                                              <p:attrName>ppt_y</p:attrName>
                                            </p:attrNameLst>
                                          </p:cBhvr>
                                          <p:tavLst>
                                            <p:tav tm="0">
                                              <p:val>
                                                <p:strVal val="0-#ppt_h/2"/>
                                              </p:val>
                                            </p:tav>
                                            <p:tav tm="100000">
                                              <p:val>
                                                <p:strVal val="#ppt_y"/>
                                              </p:val>
                                            </p:tav>
                                          </p:tavLst>
                                        </p:anim>
                                      </p:childTnLst>
                                    </p:cTn>
                                  </p:par>
                                  <p:par>
                                    <p:cTn id="30" presetID="2" presetClass="entr" presetSubtype="1" fill="hold" grpId="0" nodeType="withEffect" p14:presetBounceEnd="26667">
                                      <p:stCondLst>
                                        <p:cond delay="500"/>
                                      </p:stCondLst>
                                      <p:childTnLst>
                                        <p:set>
                                          <p:cBhvr>
                                            <p:cTn id="31" dur="1" fill="hold">
                                              <p:stCondLst>
                                                <p:cond delay="0"/>
                                              </p:stCondLst>
                                            </p:cTn>
                                            <p:tgtEl>
                                              <p:spTgt spid="29"/>
                                            </p:tgtEl>
                                            <p:attrNameLst>
                                              <p:attrName>style.visibility</p:attrName>
                                            </p:attrNameLst>
                                          </p:cBhvr>
                                          <p:to>
                                            <p:strVal val="visible"/>
                                          </p:to>
                                        </p:set>
                                        <p:anim calcmode="lin" valueType="num" p14:bounceEnd="26667">
                                          <p:cBhvr additive="base">
                                            <p:cTn id="32" dur="750" fill="hold"/>
                                            <p:tgtEl>
                                              <p:spTgt spid="29"/>
                                            </p:tgtEl>
                                            <p:attrNameLst>
                                              <p:attrName>ppt_x</p:attrName>
                                            </p:attrNameLst>
                                          </p:cBhvr>
                                          <p:tavLst>
                                            <p:tav tm="0">
                                              <p:val>
                                                <p:strVal val="#ppt_x"/>
                                              </p:val>
                                            </p:tav>
                                            <p:tav tm="100000">
                                              <p:val>
                                                <p:strVal val="#ppt_x"/>
                                              </p:val>
                                            </p:tav>
                                          </p:tavLst>
                                        </p:anim>
                                        <p:anim calcmode="lin" valueType="num" p14:bounceEnd="26667">
                                          <p:cBhvr additive="base">
                                            <p:cTn id="33" dur="750" fill="hold"/>
                                            <p:tgtEl>
                                              <p:spTgt spid="29"/>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14:presetBounceEnd="26667">
                                      <p:stCondLst>
                                        <p:cond delay="750"/>
                                      </p:stCondLst>
                                      <p:childTnLst>
                                        <p:set>
                                          <p:cBhvr>
                                            <p:cTn id="35" dur="1" fill="hold">
                                              <p:stCondLst>
                                                <p:cond delay="0"/>
                                              </p:stCondLst>
                                            </p:cTn>
                                            <p:tgtEl>
                                              <p:spTgt spid="30"/>
                                            </p:tgtEl>
                                            <p:attrNameLst>
                                              <p:attrName>style.visibility</p:attrName>
                                            </p:attrNameLst>
                                          </p:cBhvr>
                                          <p:to>
                                            <p:strVal val="visible"/>
                                          </p:to>
                                        </p:set>
                                        <p:anim calcmode="lin" valueType="num" p14:bounceEnd="26667">
                                          <p:cBhvr additive="base">
                                            <p:cTn id="36" dur="750" fill="hold"/>
                                            <p:tgtEl>
                                              <p:spTgt spid="30"/>
                                            </p:tgtEl>
                                            <p:attrNameLst>
                                              <p:attrName>ppt_x</p:attrName>
                                            </p:attrNameLst>
                                          </p:cBhvr>
                                          <p:tavLst>
                                            <p:tav tm="0">
                                              <p:val>
                                                <p:strVal val="#ppt_x"/>
                                              </p:val>
                                            </p:tav>
                                            <p:tav tm="100000">
                                              <p:val>
                                                <p:strVal val="#ppt_x"/>
                                              </p:val>
                                            </p:tav>
                                          </p:tavLst>
                                        </p:anim>
                                        <p:anim calcmode="lin" valueType="num" p14:bounceEnd="26667">
                                          <p:cBhvr additive="base">
                                            <p:cTn id="37" dur="750" fill="hold"/>
                                            <p:tgtEl>
                                              <p:spTgt spid="3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7" grpId="0" animBg="1"/>
          <p:bldP spid="28" grpId="0" animBg="1"/>
          <p:bldP spid="29" grpId="0" animBg="1"/>
          <p:bldP spid="3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750" fill="hold"/>
                                            <p:tgtEl>
                                              <p:spTgt spid="16"/>
                                            </p:tgtEl>
                                            <p:attrNameLst>
                                              <p:attrName>ppt_x</p:attrName>
                                            </p:attrNameLst>
                                          </p:cBhvr>
                                          <p:tavLst>
                                            <p:tav tm="0">
                                              <p:val>
                                                <p:strVal val="#ppt_x"/>
                                              </p:val>
                                            </p:tav>
                                            <p:tav tm="100000">
                                              <p:val>
                                                <p:strVal val="#ppt_x"/>
                                              </p:val>
                                            </p:tav>
                                          </p:tavLst>
                                        </p:anim>
                                        <p:anim calcmode="lin" valueType="num">
                                          <p:cBhvr additive="base">
                                            <p:cTn id="8" dur="75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25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ppt_x"/>
                                              </p:val>
                                            </p:tav>
                                            <p:tav tm="100000">
                                              <p:val>
                                                <p:strVal val="#ppt_x"/>
                                              </p:val>
                                            </p:tav>
                                          </p:tavLst>
                                        </p:anim>
                                        <p:anim calcmode="lin" valueType="num">
                                          <p:cBhvr additive="base">
                                            <p:cTn id="12" dur="750" fill="hold"/>
                                            <p:tgtEl>
                                              <p:spTgt spid="17"/>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50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75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750" fill="hold"/>
                                            <p:tgtEl>
                                              <p:spTgt spid="19"/>
                                            </p:tgtEl>
                                            <p:attrNameLst>
                                              <p:attrName>ppt_x</p:attrName>
                                            </p:attrNameLst>
                                          </p:cBhvr>
                                          <p:tavLst>
                                            <p:tav tm="0">
                                              <p:val>
                                                <p:strVal val="#ppt_x"/>
                                              </p:val>
                                            </p:tav>
                                            <p:tav tm="100000">
                                              <p:val>
                                                <p:strVal val="#ppt_x"/>
                                              </p:val>
                                            </p:tav>
                                          </p:tavLst>
                                        </p:anim>
                                        <p:anim calcmode="lin" valueType="num">
                                          <p:cBhvr additive="base">
                                            <p:cTn id="20" dur="750" fill="hold"/>
                                            <p:tgtEl>
                                              <p:spTgt spid="19"/>
                                            </p:tgtEl>
                                            <p:attrNameLst>
                                              <p:attrName>ppt_y</p:attrName>
                                            </p:attrNameLst>
                                          </p:cBhvr>
                                          <p:tavLst>
                                            <p:tav tm="0">
                                              <p:val>
                                                <p:strVal val="0-#ppt_h/2"/>
                                              </p:val>
                                            </p:tav>
                                            <p:tav tm="100000">
                                              <p:val>
                                                <p:strVal val="#ppt_y"/>
                                              </p:val>
                                            </p:tav>
                                          </p:tavLst>
                                        </p:anim>
                                      </p:childTnLst>
                                    </p:cTn>
                                  </p:par>
                                </p:childTnLst>
                              </p:cTn>
                            </p:par>
                            <p:par>
                              <p:cTn id="21" fill="hold">
                                <p:stCondLst>
                                  <p:cond delay="1500"/>
                                </p:stCondLst>
                                <p:childTnLst>
                                  <p:par>
                                    <p:cTn id="22" presetID="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750" fill="hold"/>
                                            <p:tgtEl>
                                              <p:spTgt spid="27"/>
                                            </p:tgtEl>
                                            <p:attrNameLst>
                                              <p:attrName>ppt_x</p:attrName>
                                            </p:attrNameLst>
                                          </p:cBhvr>
                                          <p:tavLst>
                                            <p:tav tm="0">
                                              <p:val>
                                                <p:strVal val="#ppt_x"/>
                                              </p:val>
                                            </p:tav>
                                            <p:tav tm="100000">
                                              <p:val>
                                                <p:strVal val="#ppt_x"/>
                                              </p:val>
                                            </p:tav>
                                          </p:tavLst>
                                        </p:anim>
                                        <p:anim calcmode="lin" valueType="num">
                                          <p:cBhvr additive="base">
                                            <p:cTn id="25" dur="750" fill="hold"/>
                                            <p:tgtEl>
                                              <p:spTgt spid="27"/>
                                            </p:tgtEl>
                                            <p:attrNameLst>
                                              <p:attrName>ppt_y</p:attrName>
                                            </p:attrNameLst>
                                          </p:cBhvr>
                                          <p:tavLst>
                                            <p:tav tm="0">
                                              <p:val>
                                                <p:strVal val="0-#ppt_h/2"/>
                                              </p:val>
                                            </p:tav>
                                            <p:tav tm="100000">
                                              <p:val>
                                                <p:strVal val="#ppt_y"/>
                                              </p:val>
                                            </p:tav>
                                          </p:tavLst>
                                        </p:anim>
                                      </p:childTnLst>
                                    </p:cTn>
                                  </p:par>
                                  <p:par>
                                    <p:cTn id="26" presetID="2" presetClass="entr" presetSubtype="1" fill="hold" grpId="0" nodeType="withEffect">
                                      <p:stCondLst>
                                        <p:cond delay="250"/>
                                      </p:stCondLst>
                                      <p:childTnLst>
                                        <p:set>
                                          <p:cBhvr>
                                            <p:cTn id="27" dur="1" fill="hold">
                                              <p:stCondLst>
                                                <p:cond delay="0"/>
                                              </p:stCondLst>
                                            </p:cTn>
                                            <p:tgtEl>
                                              <p:spTgt spid="28"/>
                                            </p:tgtEl>
                                            <p:attrNameLst>
                                              <p:attrName>style.visibility</p:attrName>
                                            </p:attrNameLst>
                                          </p:cBhvr>
                                          <p:to>
                                            <p:strVal val="visible"/>
                                          </p:to>
                                        </p:set>
                                        <p:anim calcmode="lin" valueType="num">
                                          <p:cBhvr additive="base">
                                            <p:cTn id="28" dur="750" fill="hold"/>
                                            <p:tgtEl>
                                              <p:spTgt spid="28"/>
                                            </p:tgtEl>
                                            <p:attrNameLst>
                                              <p:attrName>ppt_x</p:attrName>
                                            </p:attrNameLst>
                                          </p:cBhvr>
                                          <p:tavLst>
                                            <p:tav tm="0">
                                              <p:val>
                                                <p:strVal val="#ppt_x"/>
                                              </p:val>
                                            </p:tav>
                                            <p:tav tm="100000">
                                              <p:val>
                                                <p:strVal val="#ppt_x"/>
                                              </p:val>
                                            </p:tav>
                                          </p:tavLst>
                                        </p:anim>
                                        <p:anim calcmode="lin" valueType="num">
                                          <p:cBhvr additive="base">
                                            <p:cTn id="29" dur="750" fill="hold"/>
                                            <p:tgtEl>
                                              <p:spTgt spid="28"/>
                                            </p:tgtEl>
                                            <p:attrNameLst>
                                              <p:attrName>ppt_y</p:attrName>
                                            </p:attrNameLst>
                                          </p:cBhvr>
                                          <p:tavLst>
                                            <p:tav tm="0">
                                              <p:val>
                                                <p:strVal val="0-#ppt_h/2"/>
                                              </p:val>
                                            </p:tav>
                                            <p:tav tm="100000">
                                              <p:val>
                                                <p:strVal val="#ppt_y"/>
                                              </p:val>
                                            </p:tav>
                                          </p:tavLst>
                                        </p:anim>
                                      </p:childTnLst>
                                    </p:cTn>
                                  </p:par>
                                  <p:par>
                                    <p:cTn id="30" presetID="2" presetClass="entr" presetSubtype="1" fill="hold" grpId="0" nodeType="withEffect">
                                      <p:stCondLst>
                                        <p:cond delay="500"/>
                                      </p:stCondLst>
                                      <p:childTnLst>
                                        <p:set>
                                          <p:cBhvr>
                                            <p:cTn id="31" dur="1" fill="hold">
                                              <p:stCondLst>
                                                <p:cond delay="0"/>
                                              </p:stCondLst>
                                            </p:cTn>
                                            <p:tgtEl>
                                              <p:spTgt spid="29"/>
                                            </p:tgtEl>
                                            <p:attrNameLst>
                                              <p:attrName>style.visibility</p:attrName>
                                            </p:attrNameLst>
                                          </p:cBhvr>
                                          <p:to>
                                            <p:strVal val="visible"/>
                                          </p:to>
                                        </p:set>
                                        <p:anim calcmode="lin" valueType="num">
                                          <p:cBhvr additive="base">
                                            <p:cTn id="32" dur="750" fill="hold"/>
                                            <p:tgtEl>
                                              <p:spTgt spid="29"/>
                                            </p:tgtEl>
                                            <p:attrNameLst>
                                              <p:attrName>ppt_x</p:attrName>
                                            </p:attrNameLst>
                                          </p:cBhvr>
                                          <p:tavLst>
                                            <p:tav tm="0">
                                              <p:val>
                                                <p:strVal val="#ppt_x"/>
                                              </p:val>
                                            </p:tav>
                                            <p:tav tm="100000">
                                              <p:val>
                                                <p:strVal val="#ppt_x"/>
                                              </p:val>
                                            </p:tav>
                                          </p:tavLst>
                                        </p:anim>
                                        <p:anim calcmode="lin" valueType="num">
                                          <p:cBhvr additive="base">
                                            <p:cTn id="33" dur="750" fill="hold"/>
                                            <p:tgtEl>
                                              <p:spTgt spid="29"/>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750"/>
                                      </p:stCondLst>
                                      <p:childTnLst>
                                        <p:set>
                                          <p:cBhvr>
                                            <p:cTn id="35" dur="1" fill="hold">
                                              <p:stCondLst>
                                                <p:cond delay="0"/>
                                              </p:stCondLst>
                                            </p:cTn>
                                            <p:tgtEl>
                                              <p:spTgt spid="30"/>
                                            </p:tgtEl>
                                            <p:attrNameLst>
                                              <p:attrName>style.visibility</p:attrName>
                                            </p:attrNameLst>
                                          </p:cBhvr>
                                          <p:to>
                                            <p:strVal val="visible"/>
                                          </p:to>
                                        </p:set>
                                        <p:anim calcmode="lin" valueType="num">
                                          <p:cBhvr additive="base">
                                            <p:cTn id="36" dur="750" fill="hold"/>
                                            <p:tgtEl>
                                              <p:spTgt spid="30"/>
                                            </p:tgtEl>
                                            <p:attrNameLst>
                                              <p:attrName>ppt_x</p:attrName>
                                            </p:attrNameLst>
                                          </p:cBhvr>
                                          <p:tavLst>
                                            <p:tav tm="0">
                                              <p:val>
                                                <p:strVal val="#ppt_x"/>
                                              </p:val>
                                            </p:tav>
                                            <p:tav tm="100000">
                                              <p:val>
                                                <p:strVal val="#ppt_x"/>
                                              </p:val>
                                            </p:tav>
                                          </p:tavLst>
                                        </p:anim>
                                        <p:anim calcmode="lin" valueType="num">
                                          <p:cBhvr additive="base">
                                            <p:cTn id="37" dur="750" fill="hold"/>
                                            <p:tgtEl>
                                              <p:spTgt spid="3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7" grpId="0" animBg="1"/>
          <p:bldP spid="28" grpId="0" animBg="1"/>
          <p:bldP spid="29" grpId="0" animBg="1"/>
          <p:bldP spid="30" grpId="0"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637B6256-D657-4866-B265-8533F34C731F}"/>
              </a:ext>
            </a:extLst>
          </p:cNvPr>
          <p:cNvSpPr/>
          <p:nvPr/>
        </p:nvSpPr>
        <p:spPr>
          <a:xfrm>
            <a:off x="0" y="0"/>
            <a:ext cx="12192000" cy="6538586"/>
          </a:xfrm>
          <a:prstGeom prst="rect">
            <a:avLst/>
          </a:prstGeom>
          <a:blipFill dpi="0" rotWithShape="1">
            <a:blip r:embed="rId3">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矩形 8"/>
          <p:cNvSpPr/>
          <p:nvPr/>
        </p:nvSpPr>
        <p:spPr>
          <a:xfrm>
            <a:off x="-108892" y="3456520"/>
            <a:ext cx="12573598" cy="2895633"/>
          </a:xfrm>
          <a:custGeom>
            <a:avLst/>
            <a:gdLst>
              <a:gd name="connsiteX0" fmla="*/ 0 w 12096947"/>
              <a:gd name="connsiteY0" fmla="*/ 0 h 879114"/>
              <a:gd name="connsiteX1" fmla="*/ 12096947 w 12096947"/>
              <a:gd name="connsiteY1" fmla="*/ 0 h 879114"/>
              <a:gd name="connsiteX2" fmla="*/ 12096947 w 12096947"/>
              <a:gd name="connsiteY2" fmla="*/ 879114 h 879114"/>
              <a:gd name="connsiteX3" fmla="*/ 0 w 12096947"/>
              <a:gd name="connsiteY3" fmla="*/ 879114 h 879114"/>
              <a:gd name="connsiteX4" fmla="*/ 0 w 12096947"/>
              <a:gd name="connsiteY4" fmla="*/ 0 h 879114"/>
              <a:gd name="connsiteX0" fmla="*/ 0 w 12096947"/>
              <a:gd name="connsiteY0" fmla="*/ 267 h 879381"/>
              <a:gd name="connsiteX1" fmla="*/ 1592132 w 12096947"/>
              <a:gd name="connsiteY1" fmla="*/ 0 h 879381"/>
              <a:gd name="connsiteX2" fmla="*/ 12096947 w 12096947"/>
              <a:gd name="connsiteY2" fmla="*/ 267 h 879381"/>
              <a:gd name="connsiteX3" fmla="*/ 12096947 w 12096947"/>
              <a:gd name="connsiteY3" fmla="*/ 879381 h 879381"/>
              <a:gd name="connsiteX4" fmla="*/ 0 w 12096947"/>
              <a:gd name="connsiteY4" fmla="*/ 879381 h 879381"/>
              <a:gd name="connsiteX5" fmla="*/ 0 w 12096947"/>
              <a:gd name="connsiteY5" fmla="*/ 267 h 879381"/>
              <a:gd name="connsiteX0" fmla="*/ 0 w 12096947"/>
              <a:gd name="connsiteY0" fmla="*/ 267 h 879381"/>
              <a:gd name="connsiteX1" fmla="*/ 1592132 w 12096947"/>
              <a:gd name="connsiteY1" fmla="*/ 0 h 879381"/>
              <a:gd name="connsiteX2" fmla="*/ 5701553 w 12096947"/>
              <a:gd name="connsiteY2" fmla="*/ 1 h 879381"/>
              <a:gd name="connsiteX3" fmla="*/ 12096947 w 12096947"/>
              <a:gd name="connsiteY3" fmla="*/ 267 h 879381"/>
              <a:gd name="connsiteX4" fmla="*/ 12096947 w 12096947"/>
              <a:gd name="connsiteY4" fmla="*/ 879381 h 879381"/>
              <a:gd name="connsiteX5" fmla="*/ 0 w 12096947"/>
              <a:gd name="connsiteY5" fmla="*/ 879381 h 879381"/>
              <a:gd name="connsiteX6" fmla="*/ 0 w 12096947"/>
              <a:gd name="connsiteY6" fmla="*/ 267 h 879381"/>
              <a:gd name="connsiteX0" fmla="*/ 0 w 12096947"/>
              <a:gd name="connsiteY0" fmla="*/ 150873 h 1029987"/>
              <a:gd name="connsiteX1" fmla="*/ 1592132 w 12096947"/>
              <a:gd name="connsiteY1" fmla="*/ 150606 h 1029987"/>
              <a:gd name="connsiteX2" fmla="*/ 4270786 w 12096947"/>
              <a:gd name="connsiteY2" fmla="*/ 0 h 1029987"/>
              <a:gd name="connsiteX3" fmla="*/ 12096947 w 12096947"/>
              <a:gd name="connsiteY3" fmla="*/ 150873 h 1029987"/>
              <a:gd name="connsiteX4" fmla="*/ 12096947 w 12096947"/>
              <a:gd name="connsiteY4" fmla="*/ 1029987 h 1029987"/>
              <a:gd name="connsiteX5" fmla="*/ 0 w 12096947"/>
              <a:gd name="connsiteY5" fmla="*/ 1029987 h 1029987"/>
              <a:gd name="connsiteX6" fmla="*/ 0 w 12096947"/>
              <a:gd name="connsiteY6" fmla="*/ 150873 h 1029987"/>
              <a:gd name="connsiteX0" fmla="*/ 0 w 12096947"/>
              <a:gd name="connsiteY0" fmla="*/ 193904 h 1073018"/>
              <a:gd name="connsiteX1" fmla="*/ 1538344 w 12096947"/>
              <a:gd name="connsiteY1" fmla="*/ 0 h 1073018"/>
              <a:gd name="connsiteX2" fmla="*/ 4270786 w 12096947"/>
              <a:gd name="connsiteY2" fmla="*/ 43031 h 1073018"/>
              <a:gd name="connsiteX3" fmla="*/ 12096947 w 12096947"/>
              <a:gd name="connsiteY3" fmla="*/ 193904 h 1073018"/>
              <a:gd name="connsiteX4" fmla="*/ 12096947 w 12096947"/>
              <a:gd name="connsiteY4" fmla="*/ 1073018 h 1073018"/>
              <a:gd name="connsiteX5" fmla="*/ 0 w 12096947"/>
              <a:gd name="connsiteY5" fmla="*/ 1073018 h 1073018"/>
              <a:gd name="connsiteX6" fmla="*/ 0 w 12096947"/>
              <a:gd name="connsiteY6" fmla="*/ 193904 h 1073018"/>
              <a:gd name="connsiteX0" fmla="*/ 0 w 12096947"/>
              <a:gd name="connsiteY0" fmla="*/ 193904 h 1073018"/>
              <a:gd name="connsiteX1" fmla="*/ 1538344 w 12096947"/>
              <a:gd name="connsiteY1" fmla="*/ 0 h 1073018"/>
              <a:gd name="connsiteX2" fmla="*/ 4270786 w 12096947"/>
              <a:gd name="connsiteY2" fmla="*/ 43031 h 1073018"/>
              <a:gd name="connsiteX3" fmla="*/ 6906409 w 12096947"/>
              <a:gd name="connsiteY3" fmla="*/ 96819 h 1073018"/>
              <a:gd name="connsiteX4" fmla="*/ 12096947 w 12096947"/>
              <a:gd name="connsiteY4" fmla="*/ 193904 h 1073018"/>
              <a:gd name="connsiteX5" fmla="*/ 12096947 w 12096947"/>
              <a:gd name="connsiteY5" fmla="*/ 1073018 h 1073018"/>
              <a:gd name="connsiteX6" fmla="*/ 0 w 12096947"/>
              <a:gd name="connsiteY6" fmla="*/ 1073018 h 1073018"/>
              <a:gd name="connsiteX7" fmla="*/ 0 w 12096947"/>
              <a:gd name="connsiteY7" fmla="*/ 193904 h 1073018"/>
              <a:gd name="connsiteX0" fmla="*/ 0 w 12096947"/>
              <a:gd name="connsiteY0" fmla="*/ 193904 h 1073018"/>
              <a:gd name="connsiteX1" fmla="*/ 1538344 w 12096947"/>
              <a:gd name="connsiteY1" fmla="*/ 0 h 1073018"/>
              <a:gd name="connsiteX2" fmla="*/ 4270786 w 12096947"/>
              <a:gd name="connsiteY2" fmla="*/ 43031 h 1073018"/>
              <a:gd name="connsiteX3" fmla="*/ 7100047 w 12096947"/>
              <a:gd name="connsiteY3" fmla="*/ 43031 h 1073018"/>
              <a:gd name="connsiteX4" fmla="*/ 12096947 w 12096947"/>
              <a:gd name="connsiteY4" fmla="*/ 193904 h 1073018"/>
              <a:gd name="connsiteX5" fmla="*/ 12096947 w 12096947"/>
              <a:gd name="connsiteY5" fmla="*/ 1073018 h 1073018"/>
              <a:gd name="connsiteX6" fmla="*/ 0 w 12096947"/>
              <a:gd name="connsiteY6" fmla="*/ 1073018 h 1073018"/>
              <a:gd name="connsiteX7" fmla="*/ 0 w 12096947"/>
              <a:gd name="connsiteY7" fmla="*/ 193904 h 1073018"/>
              <a:gd name="connsiteX0" fmla="*/ 0 w 12096947"/>
              <a:gd name="connsiteY0" fmla="*/ 193904 h 1073018"/>
              <a:gd name="connsiteX1" fmla="*/ 1538344 w 12096947"/>
              <a:gd name="connsiteY1" fmla="*/ 0 h 1073018"/>
              <a:gd name="connsiteX2" fmla="*/ 4270786 w 12096947"/>
              <a:gd name="connsiteY2" fmla="*/ 43031 h 1073018"/>
              <a:gd name="connsiteX3" fmla="*/ 7100047 w 12096947"/>
              <a:gd name="connsiteY3" fmla="*/ 43031 h 1073018"/>
              <a:gd name="connsiteX4" fmla="*/ 9230061 w 12096947"/>
              <a:gd name="connsiteY4" fmla="*/ 118335 h 1073018"/>
              <a:gd name="connsiteX5" fmla="*/ 12096947 w 12096947"/>
              <a:gd name="connsiteY5" fmla="*/ 193904 h 1073018"/>
              <a:gd name="connsiteX6" fmla="*/ 12096947 w 12096947"/>
              <a:gd name="connsiteY6" fmla="*/ 1073018 h 1073018"/>
              <a:gd name="connsiteX7" fmla="*/ 0 w 12096947"/>
              <a:gd name="connsiteY7" fmla="*/ 1073018 h 1073018"/>
              <a:gd name="connsiteX8" fmla="*/ 0 w 12096947"/>
              <a:gd name="connsiteY8" fmla="*/ 193904 h 1073018"/>
              <a:gd name="connsiteX0" fmla="*/ 0 w 12096947"/>
              <a:gd name="connsiteY0" fmla="*/ 193904 h 1073018"/>
              <a:gd name="connsiteX1" fmla="*/ 1538344 w 12096947"/>
              <a:gd name="connsiteY1" fmla="*/ 0 h 1073018"/>
              <a:gd name="connsiteX2" fmla="*/ 4270786 w 12096947"/>
              <a:gd name="connsiteY2" fmla="*/ 43031 h 1073018"/>
              <a:gd name="connsiteX3" fmla="*/ 7100047 w 12096947"/>
              <a:gd name="connsiteY3" fmla="*/ 43031 h 1073018"/>
              <a:gd name="connsiteX4" fmla="*/ 9509759 w 12096947"/>
              <a:gd name="connsiteY4" fmla="*/ 215154 h 1073018"/>
              <a:gd name="connsiteX5" fmla="*/ 12096947 w 12096947"/>
              <a:gd name="connsiteY5" fmla="*/ 193904 h 1073018"/>
              <a:gd name="connsiteX6" fmla="*/ 12096947 w 12096947"/>
              <a:gd name="connsiteY6" fmla="*/ 1073018 h 1073018"/>
              <a:gd name="connsiteX7" fmla="*/ 0 w 12096947"/>
              <a:gd name="connsiteY7" fmla="*/ 1073018 h 1073018"/>
              <a:gd name="connsiteX8" fmla="*/ 0 w 12096947"/>
              <a:gd name="connsiteY8" fmla="*/ 193904 h 1073018"/>
              <a:gd name="connsiteX0" fmla="*/ 0 w 12096947"/>
              <a:gd name="connsiteY0" fmla="*/ 193904 h 1073018"/>
              <a:gd name="connsiteX1" fmla="*/ 1538344 w 12096947"/>
              <a:gd name="connsiteY1" fmla="*/ 0 h 1073018"/>
              <a:gd name="connsiteX2" fmla="*/ 4270786 w 12096947"/>
              <a:gd name="connsiteY2" fmla="*/ 43031 h 1073018"/>
              <a:gd name="connsiteX3" fmla="*/ 7100047 w 12096947"/>
              <a:gd name="connsiteY3" fmla="*/ 43031 h 1073018"/>
              <a:gd name="connsiteX4" fmla="*/ 9509759 w 12096947"/>
              <a:gd name="connsiteY4" fmla="*/ 215154 h 1073018"/>
              <a:gd name="connsiteX5" fmla="*/ 12096947 w 12096947"/>
              <a:gd name="connsiteY5" fmla="*/ 193904 h 1073018"/>
              <a:gd name="connsiteX6" fmla="*/ 12096947 w 12096947"/>
              <a:gd name="connsiteY6" fmla="*/ 1073018 h 1073018"/>
              <a:gd name="connsiteX7" fmla="*/ 0 w 12096947"/>
              <a:gd name="connsiteY7" fmla="*/ 1073018 h 1073018"/>
              <a:gd name="connsiteX8" fmla="*/ 0 w 12096947"/>
              <a:gd name="connsiteY8" fmla="*/ 193904 h 1073018"/>
              <a:gd name="connsiteX0" fmla="*/ 0 w 12096947"/>
              <a:gd name="connsiteY0" fmla="*/ 193904 h 1073018"/>
              <a:gd name="connsiteX1" fmla="*/ 1538344 w 12096947"/>
              <a:gd name="connsiteY1" fmla="*/ 0 h 1073018"/>
              <a:gd name="connsiteX2" fmla="*/ 4270786 w 12096947"/>
              <a:gd name="connsiteY2" fmla="*/ 43031 h 1073018"/>
              <a:gd name="connsiteX3" fmla="*/ 7100047 w 12096947"/>
              <a:gd name="connsiteY3" fmla="*/ 43031 h 1073018"/>
              <a:gd name="connsiteX4" fmla="*/ 9509759 w 12096947"/>
              <a:gd name="connsiteY4" fmla="*/ 215154 h 1073018"/>
              <a:gd name="connsiteX5" fmla="*/ 12096947 w 12096947"/>
              <a:gd name="connsiteY5" fmla="*/ 193904 h 1073018"/>
              <a:gd name="connsiteX6" fmla="*/ 12096947 w 12096947"/>
              <a:gd name="connsiteY6" fmla="*/ 1073018 h 1073018"/>
              <a:gd name="connsiteX7" fmla="*/ 0 w 12096947"/>
              <a:gd name="connsiteY7" fmla="*/ 1073018 h 1073018"/>
              <a:gd name="connsiteX8" fmla="*/ 0 w 12096947"/>
              <a:gd name="connsiteY8" fmla="*/ 193904 h 1073018"/>
              <a:gd name="connsiteX0" fmla="*/ 0 w 12096947"/>
              <a:gd name="connsiteY0" fmla="*/ 193904 h 1073018"/>
              <a:gd name="connsiteX1" fmla="*/ 1538344 w 12096947"/>
              <a:gd name="connsiteY1" fmla="*/ 0 h 1073018"/>
              <a:gd name="connsiteX2" fmla="*/ 4270786 w 12096947"/>
              <a:gd name="connsiteY2" fmla="*/ 43031 h 1073018"/>
              <a:gd name="connsiteX3" fmla="*/ 7100047 w 12096947"/>
              <a:gd name="connsiteY3" fmla="*/ 43031 h 1073018"/>
              <a:gd name="connsiteX4" fmla="*/ 9509759 w 12096947"/>
              <a:gd name="connsiteY4" fmla="*/ 215154 h 1073018"/>
              <a:gd name="connsiteX5" fmla="*/ 12096947 w 12096947"/>
              <a:gd name="connsiteY5" fmla="*/ 193904 h 1073018"/>
              <a:gd name="connsiteX6" fmla="*/ 12096947 w 12096947"/>
              <a:gd name="connsiteY6" fmla="*/ 1073018 h 1073018"/>
              <a:gd name="connsiteX7" fmla="*/ 0 w 12096947"/>
              <a:gd name="connsiteY7" fmla="*/ 1073018 h 1073018"/>
              <a:gd name="connsiteX8" fmla="*/ 0 w 12096947"/>
              <a:gd name="connsiteY8" fmla="*/ 193904 h 1073018"/>
              <a:gd name="connsiteX0" fmla="*/ 0 w 12096947"/>
              <a:gd name="connsiteY0" fmla="*/ 193904 h 1073018"/>
              <a:gd name="connsiteX1" fmla="*/ 1538344 w 12096947"/>
              <a:gd name="connsiteY1" fmla="*/ 0 h 1073018"/>
              <a:gd name="connsiteX2" fmla="*/ 4270786 w 12096947"/>
              <a:gd name="connsiteY2" fmla="*/ 43031 h 1073018"/>
              <a:gd name="connsiteX3" fmla="*/ 7100047 w 12096947"/>
              <a:gd name="connsiteY3" fmla="*/ 43031 h 1073018"/>
              <a:gd name="connsiteX4" fmla="*/ 9509759 w 12096947"/>
              <a:gd name="connsiteY4" fmla="*/ 215154 h 1073018"/>
              <a:gd name="connsiteX5" fmla="*/ 12096947 w 12096947"/>
              <a:gd name="connsiteY5" fmla="*/ 193904 h 1073018"/>
              <a:gd name="connsiteX6" fmla="*/ 12096947 w 12096947"/>
              <a:gd name="connsiteY6" fmla="*/ 1073018 h 1073018"/>
              <a:gd name="connsiteX7" fmla="*/ 0 w 12096947"/>
              <a:gd name="connsiteY7" fmla="*/ 1073018 h 1073018"/>
              <a:gd name="connsiteX8" fmla="*/ 0 w 12096947"/>
              <a:gd name="connsiteY8" fmla="*/ 193904 h 1073018"/>
              <a:gd name="connsiteX0" fmla="*/ 0 w 12096947"/>
              <a:gd name="connsiteY0" fmla="*/ 197065 h 1076179"/>
              <a:gd name="connsiteX1" fmla="*/ 1538344 w 12096947"/>
              <a:gd name="connsiteY1" fmla="*/ 3161 h 1076179"/>
              <a:gd name="connsiteX2" fmla="*/ 4270786 w 12096947"/>
              <a:gd name="connsiteY2" fmla="*/ 46192 h 1076179"/>
              <a:gd name="connsiteX3" fmla="*/ 7100047 w 12096947"/>
              <a:gd name="connsiteY3" fmla="*/ 46192 h 1076179"/>
              <a:gd name="connsiteX4" fmla="*/ 9509759 w 12096947"/>
              <a:gd name="connsiteY4" fmla="*/ 218315 h 1076179"/>
              <a:gd name="connsiteX5" fmla="*/ 12096947 w 12096947"/>
              <a:gd name="connsiteY5" fmla="*/ 197065 h 1076179"/>
              <a:gd name="connsiteX6" fmla="*/ 12096947 w 12096947"/>
              <a:gd name="connsiteY6" fmla="*/ 1076179 h 1076179"/>
              <a:gd name="connsiteX7" fmla="*/ 0 w 12096947"/>
              <a:gd name="connsiteY7" fmla="*/ 1076179 h 1076179"/>
              <a:gd name="connsiteX8" fmla="*/ 0 w 12096947"/>
              <a:gd name="connsiteY8" fmla="*/ 197065 h 1076179"/>
              <a:gd name="connsiteX0" fmla="*/ 0 w 12096947"/>
              <a:gd name="connsiteY0" fmla="*/ 194336 h 1073450"/>
              <a:gd name="connsiteX1" fmla="*/ 1538344 w 12096947"/>
              <a:gd name="connsiteY1" fmla="*/ 432 h 1073450"/>
              <a:gd name="connsiteX2" fmla="*/ 4270786 w 12096947"/>
              <a:gd name="connsiteY2" fmla="*/ 43463 h 1073450"/>
              <a:gd name="connsiteX3" fmla="*/ 7100047 w 12096947"/>
              <a:gd name="connsiteY3" fmla="*/ 43463 h 1073450"/>
              <a:gd name="connsiteX4" fmla="*/ 9509759 w 12096947"/>
              <a:gd name="connsiteY4" fmla="*/ 215586 h 1073450"/>
              <a:gd name="connsiteX5" fmla="*/ 12096947 w 12096947"/>
              <a:gd name="connsiteY5" fmla="*/ 194336 h 1073450"/>
              <a:gd name="connsiteX6" fmla="*/ 12096947 w 12096947"/>
              <a:gd name="connsiteY6" fmla="*/ 1073450 h 1073450"/>
              <a:gd name="connsiteX7" fmla="*/ 0 w 12096947"/>
              <a:gd name="connsiteY7" fmla="*/ 1073450 h 1073450"/>
              <a:gd name="connsiteX8" fmla="*/ 0 w 12096947"/>
              <a:gd name="connsiteY8" fmla="*/ 194336 h 1073450"/>
              <a:gd name="connsiteX0" fmla="*/ 0 w 12096947"/>
              <a:gd name="connsiteY0" fmla="*/ 193946 h 1073060"/>
              <a:gd name="connsiteX1" fmla="*/ 1538344 w 12096947"/>
              <a:gd name="connsiteY1" fmla="*/ 42 h 1073060"/>
              <a:gd name="connsiteX2" fmla="*/ 4270786 w 12096947"/>
              <a:gd name="connsiteY2" fmla="*/ 43073 h 1073060"/>
              <a:gd name="connsiteX3" fmla="*/ 7100047 w 12096947"/>
              <a:gd name="connsiteY3" fmla="*/ 43073 h 1073060"/>
              <a:gd name="connsiteX4" fmla="*/ 9509759 w 12096947"/>
              <a:gd name="connsiteY4" fmla="*/ 215196 h 1073060"/>
              <a:gd name="connsiteX5" fmla="*/ 12096947 w 12096947"/>
              <a:gd name="connsiteY5" fmla="*/ 193946 h 1073060"/>
              <a:gd name="connsiteX6" fmla="*/ 12096947 w 12096947"/>
              <a:gd name="connsiteY6" fmla="*/ 1073060 h 1073060"/>
              <a:gd name="connsiteX7" fmla="*/ 0 w 12096947"/>
              <a:gd name="connsiteY7" fmla="*/ 1073060 h 1073060"/>
              <a:gd name="connsiteX8" fmla="*/ 0 w 12096947"/>
              <a:gd name="connsiteY8" fmla="*/ 193946 h 1073060"/>
              <a:gd name="connsiteX0" fmla="*/ 0 w 12096947"/>
              <a:gd name="connsiteY0" fmla="*/ 150873 h 1029987"/>
              <a:gd name="connsiteX1" fmla="*/ 1613061 w 12096947"/>
              <a:gd name="connsiteY1" fmla="*/ 36817 h 1029987"/>
              <a:gd name="connsiteX2" fmla="*/ 4270786 w 12096947"/>
              <a:gd name="connsiteY2" fmla="*/ 0 h 1029987"/>
              <a:gd name="connsiteX3" fmla="*/ 7100047 w 12096947"/>
              <a:gd name="connsiteY3" fmla="*/ 0 h 1029987"/>
              <a:gd name="connsiteX4" fmla="*/ 9509759 w 12096947"/>
              <a:gd name="connsiteY4" fmla="*/ 172123 h 1029987"/>
              <a:gd name="connsiteX5" fmla="*/ 12096947 w 12096947"/>
              <a:gd name="connsiteY5" fmla="*/ 150873 h 1029987"/>
              <a:gd name="connsiteX6" fmla="*/ 12096947 w 12096947"/>
              <a:gd name="connsiteY6" fmla="*/ 1029987 h 1029987"/>
              <a:gd name="connsiteX7" fmla="*/ 0 w 12096947"/>
              <a:gd name="connsiteY7" fmla="*/ 1029987 h 1029987"/>
              <a:gd name="connsiteX8" fmla="*/ 0 w 12096947"/>
              <a:gd name="connsiteY8" fmla="*/ 150873 h 1029987"/>
              <a:gd name="connsiteX0" fmla="*/ 0 w 12096947"/>
              <a:gd name="connsiteY0" fmla="*/ 150873 h 1029987"/>
              <a:gd name="connsiteX1" fmla="*/ 1613061 w 12096947"/>
              <a:gd name="connsiteY1" fmla="*/ 36817 h 1029987"/>
              <a:gd name="connsiteX2" fmla="*/ 4270786 w 12096947"/>
              <a:gd name="connsiteY2" fmla="*/ 0 h 1029987"/>
              <a:gd name="connsiteX3" fmla="*/ 7100047 w 12096947"/>
              <a:gd name="connsiteY3" fmla="*/ 0 h 1029987"/>
              <a:gd name="connsiteX4" fmla="*/ 9509759 w 12096947"/>
              <a:gd name="connsiteY4" fmla="*/ 172123 h 1029987"/>
              <a:gd name="connsiteX5" fmla="*/ 12096947 w 12096947"/>
              <a:gd name="connsiteY5" fmla="*/ 150873 h 1029987"/>
              <a:gd name="connsiteX6" fmla="*/ 12096947 w 12096947"/>
              <a:gd name="connsiteY6" fmla="*/ 1029987 h 1029987"/>
              <a:gd name="connsiteX7" fmla="*/ 0 w 12096947"/>
              <a:gd name="connsiteY7" fmla="*/ 1029987 h 1029987"/>
              <a:gd name="connsiteX8" fmla="*/ 0 w 12096947"/>
              <a:gd name="connsiteY8" fmla="*/ 150873 h 1029987"/>
              <a:gd name="connsiteX0" fmla="*/ 0 w 12096947"/>
              <a:gd name="connsiteY0" fmla="*/ 150873 h 1029987"/>
              <a:gd name="connsiteX1" fmla="*/ 1613061 w 12096947"/>
              <a:gd name="connsiteY1" fmla="*/ 36817 h 1029987"/>
              <a:gd name="connsiteX2" fmla="*/ 4206743 w 12096947"/>
              <a:gd name="connsiteY2" fmla="*/ 49904 h 1029987"/>
              <a:gd name="connsiteX3" fmla="*/ 7100047 w 12096947"/>
              <a:gd name="connsiteY3" fmla="*/ 0 h 1029987"/>
              <a:gd name="connsiteX4" fmla="*/ 9509759 w 12096947"/>
              <a:gd name="connsiteY4" fmla="*/ 172123 h 1029987"/>
              <a:gd name="connsiteX5" fmla="*/ 12096947 w 12096947"/>
              <a:gd name="connsiteY5" fmla="*/ 150873 h 1029987"/>
              <a:gd name="connsiteX6" fmla="*/ 12096947 w 12096947"/>
              <a:gd name="connsiteY6" fmla="*/ 1029987 h 1029987"/>
              <a:gd name="connsiteX7" fmla="*/ 0 w 12096947"/>
              <a:gd name="connsiteY7" fmla="*/ 1029987 h 1029987"/>
              <a:gd name="connsiteX8" fmla="*/ 0 w 12096947"/>
              <a:gd name="connsiteY8" fmla="*/ 150873 h 1029987"/>
              <a:gd name="connsiteX0" fmla="*/ 0 w 12096947"/>
              <a:gd name="connsiteY0" fmla="*/ 317234 h 1196348"/>
              <a:gd name="connsiteX1" fmla="*/ 1613061 w 12096947"/>
              <a:gd name="connsiteY1" fmla="*/ 203178 h 1196348"/>
              <a:gd name="connsiteX2" fmla="*/ 4206743 w 12096947"/>
              <a:gd name="connsiteY2" fmla="*/ 216265 h 1196348"/>
              <a:gd name="connsiteX3" fmla="*/ 7100047 w 12096947"/>
              <a:gd name="connsiteY3" fmla="*/ 166361 h 1196348"/>
              <a:gd name="connsiteX4" fmla="*/ 9509759 w 12096947"/>
              <a:gd name="connsiteY4" fmla="*/ 338484 h 1196348"/>
              <a:gd name="connsiteX5" fmla="*/ 12096947 w 12096947"/>
              <a:gd name="connsiteY5" fmla="*/ 317234 h 1196348"/>
              <a:gd name="connsiteX6" fmla="*/ 12096947 w 12096947"/>
              <a:gd name="connsiteY6" fmla="*/ 1196348 h 1196348"/>
              <a:gd name="connsiteX7" fmla="*/ 0 w 12096947"/>
              <a:gd name="connsiteY7" fmla="*/ 1196348 h 1196348"/>
              <a:gd name="connsiteX8" fmla="*/ 0 w 12096947"/>
              <a:gd name="connsiteY8" fmla="*/ 317234 h 1196348"/>
              <a:gd name="connsiteX0" fmla="*/ 0 w 12096947"/>
              <a:gd name="connsiteY0" fmla="*/ 317234 h 1196348"/>
              <a:gd name="connsiteX1" fmla="*/ 1613061 w 12096947"/>
              <a:gd name="connsiteY1" fmla="*/ 203178 h 1196348"/>
              <a:gd name="connsiteX2" fmla="*/ 4206743 w 12096947"/>
              <a:gd name="connsiteY2" fmla="*/ 216265 h 1196348"/>
              <a:gd name="connsiteX3" fmla="*/ 7100047 w 12096947"/>
              <a:gd name="connsiteY3" fmla="*/ 166361 h 1196348"/>
              <a:gd name="connsiteX4" fmla="*/ 9509759 w 12096947"/>
              <a:gd name="connsiteY4" fmla="*/ 338484 h 1196348"/>
              <a:gd name="connsiteX5" fmla="*/ 12096947 w 12096947"/>
              <a:gd name="connsiteY5" fmla="*/ 317234 h 1196348"/>
              <a:gd name="connsiteX6" fmla="*/ 12096947 w 12096947"/>
              <a:gd name="connsiteY6" fmla="*/ 1196348 h 1196348"/>
              <a:gd name="connsiteX7" fmla="*/ 0 w 12096947"/>
              <a:gd name="connsiteY7" fmla="*/ 1196348 h 1196348"/>
              <a:gd name="connsiteX8" fmla="*/ 0 w 12096947"/>
              <a:gd name="connsiteY8" fmla="*/ 317234 h 1196348"/>
              <a:gd name="connsiteX0" fmla="*/ 0 w 12096947"/>
              <a:gd name="connsiteY0" fmla="*/ 317234 h 1196348"/>
              <a:gd name="connsiteX1" fmla="*/ 1613061 w 12096947"/>
              <a:gd name="connsiteY1" fmla="*/ 203178 h 1196348"/>
              <a:gd name="connsiteX2" fmla="*/ 4206743 w 12096947"/>
              <a:gd name="connsiteY2" fmla="*/ 216265 h 1196348"/>
              <a:gd name="connsiteX3" fmla="*/ 7100047 w 12096947"/>
              <a:gd name="connsiteY3" fmla="*/ 166361 h 1196348"/>
              <a:gd name="connsiteX4" fmla="*/ 9509759 w 12096947"/>
              <a:gd name="connsiteY4" fmla="*/ 338484 h 1196348"/>
              <a:gd name="connsiteX5" fmla="*/ 12096947 w 12096947"/>
              <a:gd name="connsiteY5" fmla="*/ 317234 h 1196348"/>
              <a:gd name="connsiteX6" fmla="*/ 12096947 w 12096947"/>
              <a:gd name="connsiteY6" fmla="*/ 1196348 h 1196348"/>
              <a:gd name="connsiteX7" fmla="*/ 0 w 12096947"/>
              <a:gd name="connsiteY7" fmla="*/ 1196348 h 1196348"/>
              <a:gd name="connsiteX8" fmla="*/ 0 w 12096947"/>
              <a:gd name="connsiteY8" fmla="*/ 317234 h 1196348"/>
              <a:gd name="connsiteX0" fmla="*/ 0 w 12096947"/>
              <a:gd name="connsiteY0" fmla="*/ 317234 h 1196348"/>
              <a:gd name="connsiteX1" fmla="*/ 1613061 w 12096947"/>
              <a:gd name="connsiteY1" fmla="*/ 203178 h 1196348"/>
              <a:gd name="connsiteX2" fmla="*/ 4206743 w 12096947"/>
              <a:gd name="connsiteY2" fmla="*/ 216265 h 1196348"/>
              <a:gd name="connsiteX3" fmla="*/ 7100047 w 12096947"/>
              <a:gd name="connsiteY3" fmla="*/ 166361 h 1196348"/>
              <a:gd name="connsiteX4" fmla="*/ 9509759 w 12096947"/>
              <a:gd name="connsiteY4" fmla="*/ 338484 h 1196348"/>
              <a:gd name="connsiteX5" fmla="*/ 12096947 w 12096947"/>
              <a:gd name="connsiteY5" fmla="*/ 317234 h 1196348"/>
              <a:gd name="connsiteX6" fmla="*/ 12096947 w 12096947"/>
              <a:gd name="connsiteY6" fmla="*/ 1196348 h 1196348"/>
              <a:gd name="connsiteX7" fmla="*/ 0 w 12096947"/>
              <a:gd name="connsiteY7" fmla="*/ 1196348 h 1196348"/>
              <a:gd name="connsiteX8" fmla="*/ 0 w 12096947"/>
              <a:gd name="connsiteY8" fmla="*/ 317234 h 1196348"/>
              <a:gd name="connsiteX0" fmla="*/ 0 w 12096947"/>
              <a:gd name="connsiteY0" fmla="*/ 317234 h 1196348"/>
              <a:gd name="connsiteX1" fmla="*/ 1613061 w 12096947"/>
              <a:gd name="connsiteY1" fmla="*/ 203178 h 1196348"/>
              <a:gd name="connsiteX2" fmla="*/ 4206743 w 12096947"/>
              <a:gd name="connsiteY2" fmla="*/ 216265 h 1196348"/>
              <a:gd name="connsiteX3" fmla="*/ 7100047 w 12096947"/>
              <a:gd name="connsiteY3" fmla="*/ 166361 h 1196348"/>
              <a:gd name="connsiteX4" fmla="*/ 9509759 w 12096947"/>
              <a:gd name="connsiteY4" fmla="*/ 338484 h 1196348"/>
              <a:gd name="connsiteX5" fmla="*/ 12096947 w 12096947"/>
              <a:gd name="connsiteY5" fmla="*/ 317234 h 1196348"/>
              <a:gd name="connsiteX6" fmla="*/ 12096947 w 12096947"/>
              <a:gd name="connsiteY6" fmla="*/ 1196348 h 1196348"/>
              <a:gd name="connsiteX7" fmla="*/ 0 w 12096947"/>
              <a:gd name="connsiteY7" fmla="*/ 1196348 h 1196348"/>
              <a:gd name="connsiteX8" fmla="*/ 0 w 12096947"/>
              <a:gd name="connsiteY8" fmla="*/ 317234 h 1196348"/>
              <a:gd name="connsiteX0" fmla="*/ 0 w 12096947"/>
              <a:gd name="connsiteY0" fmla="*/ 202582 h 1081696"/>
              <a:gd name="connsiteX1" fmla="*/ 1613061 w 12096947"/>
              <a:gd name="connsiteY1" fmla="*/ 88526 h 1081696"/>
              <a:gd name="connsiteX2" fmla="*/ 4206743 w 12096947"/>
              <a:gd name="connsiteY2" fmla="*/ 101613 h 1081696"/>
              <a:gd name="connsiteX3" fmla="*/ 7100047 w 12096947"/>
              <a:gd name="connsiteY3" fmla="*/ 51709 h 1081696"/>
              <a:gd name="connsiteX4" fmla="*/ 9509759 w 12096947"/>
              <a:gd name="connsiteY4" fmla="*/ 223832 h 1081696"/>
              <a:gd name="connsiteX5" fmla="*/ 12096947 w 12096947"/>
              <a:gd name="connsiteY5" fmla="*/ 202582 h 1081696"/>
              <a:gd name="connsiteX6" fmla="*/ 12096947 w 12096947"/>
              <a:gd name="connsiteY6" fmla="*/ 1081696 h 1081696"/>
              <a:gd name="connsiteX7" fmla="*/ 0 w 12096947"/>
              <a:gd name="connsiteY7" fmla="*/ 1081696 h 1081696"/>
              <a:gd name="connsiteX8" fmla="*/ 0 w 12096947"/>
              <a:gd name="connsiteY8" fmla="*/ 202582 h 1081696"/>
              <a:gd name="connsiteX0" fmla="*/ 0 w 12096947"/>
              <a:gd name="connsiteY0" fmla="*/ 150873 h 1029987"/>
              <a:gd name="connsiteX1" fmla="*/ 1613061 w 12096947"/>
              <a:gd name="connsiteY1" fmla="*/ 36817 h 1029987"/>
              <a:gd name="connsiteX2" fmla="*/ 4206743 w 12096947"/>
              <a:gd name="connsiteY2" fmla="*/ 49904 h 1029987"/>
              <a:gd name="connsiteX3" fmla="*/ 7100047 w 12096947"/>
              <a:gd name="connsiteY3" fmla="*/ 0 h 1029987"/>
              <a:gd name="connsiteX4" fmla="*/ 9509759 w 12096947"/>
              <a:gd name="connsiteY4" fmla="*/ 172123 h 1029987"/>
              <a:gd name="connsiteX5" fmla="*/ 12096947 w 12096947"/>
              <a:gd name="connsiteY5" fmla="*/ 150873 h 1029987"/>
              <a:gd name="connsiteX6" fmla="*/ 12096947 w 12096947"/>
              <a:gd name="connsiteY6" fmla="*/ 1029987 h 1029987"/>
              <a:gd name="connsiteX7" fmla="*/ 0 w 12096947"/>
              <a:gd name="connsiteY7" fmla="*/ 1029987 h 1029987"/>
              <a:gd name="connsiteX8" fmla="*/ 0 w 12096947"/>
              <a:gd name="connsiteY8" fmla="*/ 150873 h 1029987"/>
              <a:gd name="connsiteX0" fmla="*/ 0 w 12096947"/>
              <a:gd name="connsiteY0" fmla="*/ 150873 h 1029987"/>
              <a:gd name="connsiteX1" fmla="*/ 1613061 w 12096947"/>
              <a:gd name="connsiteY1" fmla="*/ 36817 h 1029987"/>
              <a:gd name="connsiteX2" fmla="*/ 4206743 w 12096947"/>
              <a:gd name="connsiteY2" fmla="*/ 49904 h 1029987"/>
              <a:gd name="connsiteX3" fmla="*/ 7100047 w 12096947"/>
              <a:gd name="connsiteY3" fmla="*/ 0 h 1029987"/>
              <a:gd name="connsiteX4" fmla="*/ 9509759 w 12096947"/>
              <a:gd name="connsiteY4" fmla="*/ 172123 h 1029987"/>
              <a:gd name="connsiteX5" fmla="*/ 12096947 w 12096947"/>
              <a:gd name="connsiteY5" fmla="*/ 150873 h 1029987"/>
              <a:gd name="connsiteX6" fmla="*/ 12096947 w 12096947"/>
              <a:gd name="connsiteY6" fmla="*/ 1029987 h 1029987"/>
              <a:gd name="connsiteX7" fmla="*/ 0 w 12096947"/>
              <a:gd name="connsiteY7" fmla="*/ 1029987 h 1029987"/>
              <a:gd name="connsiteX8" fmla="*/ 0 w 12096947"/>
              <a:gd name="connsiteY8" fmla="*/ 150873 h 1029987"/>
              <a:gd name="connsiteX0" fmla="*/ 0 w 12096947"/>
              <a:gd name="connsiteY0" fmla="*/ 163742 h 1042856"/>
              <a:gd name="connsiteX1" fmla="*/ 1613061 w 12096947"/>
              <a:gd name="connsiteY1" fmla="*/ 49686 h 1042856"/>
              <a:gd name="connsiteX2" fmla="*/ 4206743 w 12096947"/>
              <a:gd name="connsiteY2" fmla="*/ 62773 h 1042856"/>
              <a:gd name="connsiteX3" fmla="*/ 7100047 w 12096947"/>
              <a:gd name="connsiteY3" fmla="*/ 12869 h 1042856"/>
              <a:gd name="connsiteX4" fmla="*/ 9509759 w 12096947"/>
              <a:gd name="connsiteY4" fmla="*/ 184992 h 1042856"/>
              <a:gd name="connsiteX5" fmla="*/ 12096947 w 12096947"/>
              <a:gd name="connsiteY5" fmla="*/ 163742 h 1042856"/>
              <a:gd name="connsiteX6" fmla="*/ 12096947 w 12096947"/>
              <a:gd name="connsiteY6" fmla="*/ 1042856 h 1042856"/>
              <a:gd name="connsiteX7" fmla="*/ 0 w 12096947"/>
              <a:gd name="connsiteY7" fmla="*/ 1042856 h 1042856"/>
              <a:gd name="connsiteX8" fmla="*/ 0 w 12096947"/>
              <a:gd name="connsiteY8" fmla="*/ 163742 h 1042856"/>
              <a:gd name="connsiteX0" fmla="*/ 0 w 12096947"/>
              <a:gd name="connsiteY0" fmla="*/ 169370 h 1048484"/>
              <a:gd name="connsiteX1" fmla="*/ 1613061 w 12096947"/>
              <a:gd name="connsiteY1" fmla="*/ 55314 h 1048484"/>
              <a:gd name="connsiteX2" fmla="*/ 4206743 w 12096947"/>
              <a:gd name="connsiteY2" fmla="*/ 68401 h 1048484"/>
              <a:gd name="connsiteX3" fmla="*/ 7100047 w 12096947"/>
              <a:gd name="connsiteY3" fmla="*/ 18497 h 1048484"/>
              <a:gd name="connsiteX4" fmla="*/ 9509759 w 12096947"/>
              <a:gd name="connsiteY4" fmla="*/ 190620 h 1048484"/>
              <a:gd name="connsiteX5" fmla="*/ 12096947 w 12096947"/>
              <a:gd name="connsiteY5" fmla="*/ 169370 h 1048484"/>
              <a:gd name="connsiteX6" fmla="*/ 12096947 w 12096947"/>
              <a:gd name="connsiteY6" fmla="*/ 1048484 h 1048484"/>
              <a:gd name="connsiteX7" fmla="*/ 0 w 12096947"/>
              <a:gd name="connsiteY7" fmla="*/ 1048484 h 1048484"/>
              <a:gd name="connsiteX8" fmla="*/ 0 w 12096947"/>
              <a:gd name="connsiteY8" fmla="*/ 169370 h 1048484"/>
              <a:gd name="connsiteX0" fmla="*/ 0 w 12096947"/>
              <a:gd name="connsiteY0" fmla="*/ 169370 h 1048484"/>
              <a:gd name="connsiteX1" fmla="*/ 1613061 w 12096947"/>
              <a:gd name="connsiteY1" fmla="*/ 55314 h 1048484"/>
              <a:gd name="connsiteX2" fmla="*/ 4206743 w 12096947"/>
              <a:gd name="connsiteY2" fmla="*/ 68401 h 1048484"/>
              <a:gd name="connsiteX3" fmla="*/ 7100047 w 12096947"/>
              <a:gd name="connsiteY3" fmla="*/ 18497 h 1048484"/>
              <a:gd name="connsiteX4" fmla="*/ 9509759 w 12096947"/>
              <a:gd name="connsiteY4" fmla="*/ 190620 h 1048484"/>
              <a:gd name="connsiteX5" fmla="*/ 12096947 w 12096947"/>
              <a:gd name="connsiteY5" fmla="*/ 169370 h 1048484"/>
              <a:gd name="connsiteX6" fmla="*/ 12096947 w 12096947"/>
              <a:gd name="connsiteY6" fmla="*/ 1048484 h 1048484"/>
              <a:gd name="connsiteX7" fmla="*/ 0 w 12096947"/>
              <a:gd name="connsiteY7" fmla="*/ 1048484 h 1048484"/>
              <a:gd name="connsiteX8" fmla="*/ 0 w 12096947"/>
              <a:gd name="connsiteY8" fmla="*/ 169370 h 1048484"/>
              <a:gd name="connsiteX0" fmla="*/ 0 w 12096947"/>
              <a:gd name="connsiteY0" fmla="*/ 168710 h 1047824"/>
              <a:gd name="connsiteX1" fmla="*/ 1613061 w 12096947"/>
              <a:gd name="connsiteY1" fmla="*/ 54654 h 1047824"/>
              <a:gd name="connsiteX2" fmla="*/ 4206743 w 12096947"/>
              <a:gd name="connsiteY2" fmla="*/ 67741 h 1047824"/>
              <a:gd name="connsiteX3" fmla="*/ 7100047 w 12096947"/>
              <a:gd name="connsiteY3" fmla="*/ 17837 h 1047824"/>
              <a:gd name="connsiteX4" fmla="*/ 9509759 w 12096947"/>
              <a:gd name="connsiteY4" fmla="*/ 189960 h 1047824"/>
              <a:gd name="connsiteX5" fmla="*/ 12096947 w 12096947"/>
              <a:gd name="connsiteY5" fmla="*/ 168710 h 1047824"/>
              <a:gd name="connsiteX6" fmla="*/ 12096947 w 12096947"/>
              <a:gd name="connsiteY6" fmla="*/ 1047824 h 1047824"/>
              <a:gd name="connsiteX7" fmla="*/ 0 w 12096947"/>
              <a:gd name="connsiteY7" fmla="*/ 1047824 h 1047824"/>
              <a:gd name="connsiteX8" fmla="*/ 0 w 12096947"/>
              <a:gd name="connsiteY8" fmla="*/ 168710 h 1047824"/>
              <a:gd name="connsiteX0" fmla="*/ 0 w 12096947"/>
              <a:gd name="connsiteY0" fmla="*/ 168710 h 1047824"/>
              <a:gd name="connsiteX1" fmla="*/ 1613061 w 12096947"/>
              <a:gd name="connsiteY1" fmla="*/ 54654 h 1047824"/>
              <a:gd name="connsiteX2" fmla="*/ 4206743 w 12096947"/>
              <a:gd name="connsiteY2" fmla="*/ 67741 h 1047824"/>
              <a:gd name="connsiteX3" fmla="*/ 7100047 w 12096947"/>
              <a:gd name="connsiteY3" fmla="*/ 17837 h 1047824"/>
              <a:gd name="connsiteX4" fmla="*/ 9509759 w 12096947"/>
              <a:gd name="connsiteY4" fmla="*/ 189960 h 1047824"/>
              <a:gd name="connsiteX5" fmla="*/ 12096947 w 12096947"/>
              <a:gd name="connsiteY5" fmla="*/ 168710 h 1047824"/>
              <a:gd name="connsiteX6" fmla="*/ 12096947 w 12096947"/>
              <a:gd name="connsiteY6" fmla="*/ 1047824 h 1047824"/>
              <a:gd name="connsiteX7" fmla="*/ 0 w 12096947"/>
              <a:gd name="connsiteY7" fmla="*/ 1047824 h 1047824"/>
              <a:gd name="connsiteX8" fmla="*/ 0 w 12096947"/>
              <a:gd name="connsiteY8" fmla="*/ 168710 h 1047824"/>
              <a:gd name="connsiteX0" fmla="*/ 0 w 12096947"/>
              <a:gd name="connsiteY0" fmla="*/ 168710 h 1047824"/>
              <a:gd name="connsiteX1" fmla="*/ 1613061 w 12096947"/>
              <a:gd name="connsiteY1" fmla="*/ 54654 h 1047824"/>
              <a:gd name="connsiteX2" fmla="*/ 4206743 w 12096947"/>
              <a:gd name="connsiteY2" fmla="*/ 67741 h 1047824"/>
              <a:gd name="connsiteX3" fmla="*/ 7100047 w 12096947"/>
              <a:gd name="connsiteY3" fmla="*/ 17837 h 1047824"/>
              <a:gd name="connsiteX4" fmla="*/ 9509759 w 12096947"/>
              <a:gd name="connsiteY4" fmla="*/ 189960 h 1047824"/>
              <a:gd name="connsiteX5" fmla="*/ 12086273 w 12096947"/>
              <a:gd name="connsiteY5" fmla="*/ 248557 h 1047824"/>
              <a:gd name="connsiteX6" fmla="*/ 12096947 w 12096947"/>
              <a:gd name="connsiteY6" fmla="*/ 1047824 h 1047824"/>
              <a:gd name="connsiteX7" fmla="*/ 0 w 12096947"/>
              <a:gd name="connsiteY7" fmla="*/ 1047824 h 1047824"/>
              <a:gd name="connsiteX8" fmla="*/ 0 w 12096947"/>
              <a:gd name="connsiteY8" fmla="*/ 168710 h 1047824"/>
              <a:gd name="connsiteX0" fmla="*/ 0 w 12096947"/>
              <a:gd name="connsiteY0" fmla="*/ 168710 h 1047824"/>
              <a:gd name="connsiteX1" fmla="*/ 1613061 w 12096947"/>
              <a:gd name="connsiteY1" fmla="*/ 54654 h 1047824"/>
              <a:gd name="connsiteX2" fmla="*/ 4206743 w 12096947"/>
              <a:gd name="connsiteY2" fmla="*/ 67741 h 1047824"/>
              <a:gd name="connsiteX3" fmla="*/ 7100047 w 12096947"/>
              <a:gd name="connsiteY3" fmla="*/ 17837 h 1047824"/>
              <a:gd name="connsiteX4" fmla="*/ 9509759 w 12096947"/>
              <a:gd name="connsiteY4" fmla="*/ 189960 h 1047824"/>
              <a:gd name="connsiteX5" fmla="*/ 12086273 w 12096947"/>
              <a:gd name="connsiteY5" fmla="*/ 248557 h 1047824"/>
              <a:gd name="connsiteX6" fmla="*/ 12096947 w 12096947"/>
              <a:gd name="connsiteY6" fmla="*/ 1047824 h 1047824"/>
              <a:gd name="connsiteX7" fmla="*/ 0 w 12096947"/>
              <a:gd name="connsiteY7" fmla="*/ 1047824 h 1047824"/>
              <a:gd name="connsiteX8" fmla="*/ 0 w 12096947"/>
              <a:gd name="connsiteY8" fmla="*/ 168710 h 1047824"/>
              <a:gd name="connsiteX0" fmla="*/ 0 w 12096947"/>
              <a:gd name="connsiteY0" fmla="*/ 168870 h 1047984"/>
              <a:gd name="connsiteX1" fmla="*/ 1613061 w 12096947"/>
              <a:gd name="connsiteY1" fmla="*/ 54814 h 1047984"/>
              <a:gd name="connsiteX2" fmla="*/ 4206743 w 12096947"/>
              <a:gd name="connsiteY2" fmla="*/ 67901 h 1047984"/>
              <a:gd name="connsiteX3" fmla="*/ 7100047 w 12096947"/>
              <a:gd name="connsiteY3" fmla="*/ 17997 h 1047984"/>
              <a:gd name="connsiteX4" fmla="*/ 9509759 w 12096947"/>
              <a:gd name="connsiteY4" fmla="*/ 190120 h 1047984"/>
              <a:gd name="connsiteX5" fmla="*/ 12086273 w 12096947"/>
              <a:gd name="connsiteY5" fmla="*/ 248717 h 1047984"/>
              <a:gd name="connsiteX6" fmla="*/ 12096947 w 12096947"/>
              <a:gd name="connsiteY6" fmla="*/ 1047984 h 1047984"/>
              <a:gd name="connsiteX7" fmla="*/ 0 w 12096947"/>
              <a:gd name="connsiteY7" fmla="*/ 1047984 h 1047984"/>
              <a:gd name="connsiteX8" fmla="*/ 0 w 12096947"/>
              <a:gd name="connsiteY8" fmla="*/ 168870 h 1047984"/>
              <a:gd name="connsiteX0" fmla="*/ 0 w 12096947"/>
              <a:gd name="connsiteY0" fmla="*/ 168870 h 1047984"/>
              <a:gd name="connsiteX1" fmla="*/ 1613061 w 12096947"/>
              <a:gd name="connsiteY1" fmla="*/ 54814 h 1047984"/>
              <a:gd name="connsiteX2" fmla="*/ 4206743 w 12096947"/>
              <a:gd name="connsiteY2" fmla="*/ 67901 h 1047984"/>
              <a:gd name="connsiteX3" fmla="*/ 7100047 w 12096947"/>
              <a:gd name="connsiteY3" fmla="*/ 17997 h 1047984"/>
              <a:gd name="connsiteX4" fmla="*/ 9509759 w 12096947"/>
              <a:gd name="connsiteY4" fmla="*/ 190120 h 1047984"/>
              <a:gd name="connsiteX5" fmla="*/ 12086273 w 12096947"/>
              <a:gd name="connsiteY5" fmla="*/ 248717 h 1047984"/>
              <a:gd name="connsiteX6" fmla="*/ 12096947 w 12096947"/>
              <a:gd name="connsiteY6" fmla="*/ 1047984 h 1047984"/>
              <a:gd name="connsiteX7" fmla="*/ 0 w 12096947"/>
              <a:gd name="connsiteY7" fmla="*/ 1047984 h 1047984"/>
              <a:gd name="connsiteX8" fmla="*/ 0 w 12096947"/>
              <a:gd name="connsiteY8" fmla="*/ 168870 h 1047984"/>
              <a:gd name="connsiteX0" fmla="*/ 0 w 12096947"/>
              <a:gd name="connsiteY0" fmla="*/ 168870 h 1047984"/>
              <a:gd name="connsiteX1" fmla="*/ 1613061 w 12096947"/>
              <a:gd name="connsiteY1" fmla="*/ 54814 h 1047984"/>
              <a:gd name="connsiteX2" fmla="*/ 4206743 w 12096947"/>
              <a:gd name="connsiteY2" fmla="*/ 67901 h 1047984"/>
              <a:gd name="connsiteX3" fmla="*/ 7100047 w 12096947"/>
              <a:gd name="connsiteY3" fmla="*/ 17997 h 1047984"/>
              <a:gd name="connsiteX4" fmla="*/ 9509759 w 12096947"/>
              <a:gd name="connsiteY4" fmla="*/ 190120 h 1047984"/>
              <a:gd name="connsiteX5" fmla="*/ 12086273 w 12096947"/>
              <a:gd name="connsiteY5" fmla="*/ 248717 h 1047984"/>
              <a:gd name="connsiteX6" fmla="*/ 12096947 w 12096947"/>
              <a:gd name="connsiteY6" fmla="*/ 1047984 h 1047984"/>
              <a:gd name="connsiteX7" fmla="*/ 0 w 12096947"/>
              <a:gd name="connsiteY7" fmla="*/ 1047984 h 1047984"/>
              <a:gd name="connsiteX8" fmla="*/ 0 w 12096947"/>
              <a:gd name="connsiteY8" fmla="*/ 168870 h 1047984"/>
              <a:gd name="connsiteX0" fmla="*/ 0 w 12096947"/>
              <a:gd name="connsiteY0" fmla="*/ 168870 h 1047984"/>
              <a:gd name="connsiteX1" fmla="*/ 1613061 w 12096947"/>
              <a:gd name="connsiteY1" fmla="*/ 54814 h 1047984"/>
              <a:gd name="connsiteX2" fmla="*/ 4206743 w 12096947"/>
              <a:gd name="connsiteY2" fmla="*/ 67901 h 1047984"/>
              <a:gd name="connsiteX3" fmla="*/ 7100047 w 12096947"/>
              <a:gd name="connsiteY3" fmla="*/ 17997 h 1047984"/>
              <a:gd name="connsiteX4" fmla="*/ 9509759 w 12096947"/>
              <a:gd name="connsiteY4" fmla="*/ 190120 h 1047984"/>
              <a:gd name="connsiteX5" fmla="*/ 12086273 w 12096947"/>
              <a:gd name="connsiteY5" fmla="*/ 248717 h 1047984"/>
              <a:gd name="connsiteX6" fmla="*/ 12096947 w 12096947"/>
              <a:gd name="connsiteY6" fmla="*/ 1047984 h 1047984"/>
              <a:gd name="connsiteX7" fmla="*/ 0 w 12096947"/>
              <a:gd name="connsiteY7" fmla="*/ 1047984 h 1047984"/>
              <a:gd name="connsiteX8" fmla="*/ 0 w 12096947"/>
              <a:gd name="connsiteY8" fmla="*/ 168870 h 1047984"/>
              <a:gd name="connsiteX0" fmla="*/ 0 w 12096947"/>
              <a:gd name="connsiteY0" fmla="*/ 168870 h 1047984"/>
              <a:gd name="connsiteX1" fmla="*/ 1613061 w 12096947"/>
              <a:gd name="connsiteY1" fmla="*/ 54814 h 1047984"/>
              <a:gd name="connsiteX2" fmla="*/ 4206743 w 12096947"/>
              <a:gd name="connsiteY2" fmla="*/ 67901 h 1047984"/>
              <a:gd name="connsiteX3" fmla="*/ 7100047 w 12096947"/>
              <a:gd name="connsiteY3" fmla="*/ 17997 h 1047984"/>
              <a:gd name="connsiteX4" fmla="*/ 9509759 w 12096947"/>
              <a:gd name="connsiteY4" fmla="*/ 190120 h 1047984"/>
              <a:gd name="connsiteX5" fmla="*/ 10524345 w 12096947"/>
              <a:gd name="connsiteY5" fmla="*/ 311943 h 1047984"/>
              <a:gd name="connsiteX6" fmla="*/ 12086273 w 12096947"/>
              <a:gd name="connsiteY6" fmla="*/ 248717 h 1047984"/>
              <a:gd name="connsiteX7" fmla="*/ 12096947 w 12096947"/>
              <a:gd name="connsiteY7" fmla="*/ 1047984 h 1047984"/>
              <a:gd name="connsiteX8" fmla="*/ 0 w 12096947"/>
              <a:gd name="connsiteY8" fmla="*/ 1047984 h 1047984"/>
              <a:gd name="connsiteX9" fmla="*/ 0 w 12096947"/>
              <a:gd name="connsiteY9" fmla="*/ 168870 h 1047984"/>
              <a:gd name="connsiteX0" fmla="*/ 0 w 12096947"/>
              <a:gd name="connsiteY0" fmla="*/ 168870 h 1047984"/>
              <a:gd name="connsiteX1" fmla="*/ 1613061 w 12096947"/>
              <a:gd name="connsiteY1" fmla="*/ 54814 h 1047984"/>
              <a:gd name="connsiteX2" fmla="*/ 4206743 w 12096947"/>
              <a:gd name="connsiteY2" fmla="*/ 67901 h 1047984"/>
              <a:gd name="connsiteX3" fmla="*/ 7100047 w 12096947"/>
              <a:gd name="connsiteY3" fmla="*/ 17997 h 1047984"/>
              <a:gd name="connsiteX4" fmla="*/ 9509759 w 12096947"/>
              <a:gd name="connsiteY4" fmla="*/ 190120 h 1047984"/>
              <a:gd name="connsiteX5" fmla="*/ 10470975 w 12096947"/>
              <a:gd name="connsiteY5" fmla="*/ 371829 h 1047984"/>
              <a:gd name="connsiteX6" fmla="*/ 12086273 w 12096947"/>
              <a:gd name="connsiteY6" fmla="*/ 248717 h 1047984"/>
              <a:gd name="connsiteX7" fmla="*/ 12096947 w 12096947"/>
              <a:gd name="connsiteY7" fmla="*/ 1047984 h 1047984"/>
              <a:gd name="connsiteX8" fmla="*/ 0 w 12096947"/>
              <a:gd name="connsiteY8" fmla="*/ 1047984 h 1047984"/>
              <a:gd name="connsiteX9" fmla="*/ 0 w 12096947"/>
              <a:gd name="connsiteY9" fmla="*/ 168870 h 1047984"/>
              <a:gd name="connsiteX0" fmla="*/ 0 w 12096947"/>
              <a:gd name="connsiteY0" fmla="*/ 168870 h 1047984"/>
              <a:gd name="connsiteX1" fmla="*/ 1613061 w 12096947"/>
              <a:gd name="connsiteY1" fmla="*/ 54814 h 1047984"/>
              <a:gd name="connsiteX2" fmla="*/ 4206743 w 12096947"/>
              <a:gd name="connsiteY2" fmla="*/ 67901 h 1047984"/>
              <a:gd name="connsiteX3" fmla="*/ 7100047 w 12096947"/>
              <a:gd name="connsiteY3" fmla="*/ 17997 h 1047984"/>
              <a:gd name="connsiteX4" fmla="*/ 9509759 w 12096947"/>
              <a:gd name="connsiteY4" fmla="*/ 190120 h 1047984"/>
              <a:gd name="connsiteX5" fmla="*/ 10470975 w 12096947"/>
              <a:gd name="connsiteY5" fmla="*/ 371829 h 1047984"/>
              <a:gd name="connsiteX6" fmla="*/ 12086273 w 12096947"/>
              <a:gd name="connsiteY6" fmla="*/ 248717 h 1047984"/>
              <a:gd name="connsiteX7" fmla="*/ 12096947 w 12096947"/>
              <a:gd name="connsiteY7" fmla="*/ 1047984 h 1047984"/>
              <a:gd name="connsiteX8" fmla="*/ 0 w 12096947"/>
              <a:gd name="connsiteY8" fmla="*/ 1047984 h 1047984"/>
              <a:gd name="connsiteX9" fmla="*/ 0 w 12096947"/>
              <a:gd name="connsiteY9" fmla="*/ 168870 h 1047984"/>
              <a:gd name="connsiteX0" fmla="*/ 0 w 12096947"/>
              <a:gd name="connsiteY0" fmla="*/ 168870 h 1047984"/>
              <a:gd name="connsiteX1" fmla="*/ 1613061 w 12096947"/>
              <a:gd name="connsiteY1" fmla="*/ 54814 h 1047984"/>
              <a:gd name="connsiteX2" fmla="*/ 4206743 w 12096947"/>
              <a:gd name="connsiteY2" fmla="*/ 67901 h 1047984"/>
              <a:gd name="connsiteX3" fmla="*/ 7100047 w 12096947"/>
              <a:gd name="connsiteY3" fmla="*/ 17997 h 1047984"/>
              <a:gd name="connsiteX4" fmla="*/ 9509759 w 12096947"/>
              <a:gd name="connsiteY4" fmla="*/ 190120 h 1047984"/>
              <a:gd name="connsiteX5" fmla="*/ 10470975 w 12096947"/>
              <a:gd name="connsiteY5" fmla="*/ 371829 h 1047984"/>
              <a:gd name="connsiteX6" fmla="*/ 12086273 w 12096947"/>
              <a:gd name="connsiteY6" fmla="*/ 248717 h 1047984"/>
              <a:gd name="connsiteX7" fmla="*/ 12096947 w 12096947"/>
              <a:gd name="connsiteY7" fmla="*/ 1047984 h 1047984"/>
              <a:gd name="connsiteX8" fmla="*/ 0 w 12096947"/>
              <a:gd name="connsiteY8" fmla="*/ 1047984 h 1047984"/>
              <a:gd name="connsiteX9" fmla="*/ 0 w 12096947"/>
              <a:gd name="connsiteY9" fmla="*/ 168870 h 1047984"/>
              <a:gd name="connsiteX0" fmla="*/ 0 w 12096947"/>
              <a:gd name="connsiteY0" fmla="*/ 168870 h 1047984"/>
              <a:gd name="connsiteX1" fmla="*/ 1613061 w 12096947"/>
              <a:gd name="connsiteY1" fmla="*/ 54814 h 1047984"/>
              <a:gd name="connsiteX2" fmla="*/ 4206743 w 12096947"/>
              <a:gd name="connsiteY2" fmla="*/ 67901 h 1047984"/>
              <a:gd name="connsiteX3" fmla="*/ 7100047 w 12096947"/>
              <a:gd name="connsiteY3" fmla="*/ 17997 h 1047984"/>
              <a:gd name="connsiteX4" fmla="*/ 9509759 w 12096947"/>
              <a:gd name="connsiteY4" fmla="*/ 190120 h 1047984"/>
              <a:gd name="connsiteX5" fmla="*/ 10470975 w 12096947"/>
              <a:gd name="connsiteY5" fmla="*/ 371829 h 1047984"/>
              <a:gd name="connsiteX6" fmla="*/ 12086273 w 12096947"/>
              <a:gd name="connsiteY6" fmla="*/ 248717 h 1047984"/>
              <a:gd name="connsiteX7" fmla="*/ 12096947 w 12096947"/>
              <a:gd name="connsiteY7" fmla="*/ 1047984 h 1047984"/>
              <a:gd name="connsiteX8" fmla="*/ 0 w 12096947"/>
              <a:gd name="connsiteY8" fmla="*/ 1047984 h 1047984"/>
              <a:gd name="connsiteX9" fmla="*/ 0 w 12096947"/>
              <a:gd name="connsiteY9" fmla="*/ 168870 h 1047984"/>
              <a:gd name="connsiteX0" fmla="*/ 0 w 12096947"/>
              <a:gd name="connsiteY0" fmla="*/ 168870 h 1047984"/>
              <a:gd name="connsiteX1" fmla="*/ 1613061 w 12096947"/>
              <a:gd name="connsiteY1" fmla="*/ 54814 h 1047984"/>
              <a:gd name="connsiteX2" fmla="*/ 4206743 w 12096947"/>
              <a:gd name="connsiteY2" fmla="*/ 67901 h 1047984"/>
              <a:gd name="connsiteX3" fmla="*/ 7100047 w 12096947"/>
              <a:gd name="connsiteY3" fmla="*/ 17997 h 1047984"/>
              <a:gd name="connsiteX4" fmla="*/ 9509759 w 12096947"/>
              <a:gd name="connsiteY4" fmla="*/ 190120 h 1047984"/>
              <a:gd name="connsiteX5" fmla="*/ 10470975 w 12096947"/>
              <a:gd name="connsiteY5" fmla="*/ 371829 h 1047984"/>
              <a:gd name="connsiteX6" fmla="*/ 12086273 w 12096947"/>
              <a:gd name="connsiteY6" fmla="*/ 248717 h 1047984"/>
              <a:gd name="connsiteX7" fmla="*/ 12096947 w 12096947"/>
              <a:gd name="connsiteY7" fmla="*/ 1047984 h 1047984"/>
              <a:gd name="connsiteX8" fmla="*/ 0 w 12096947"/>
              <a:gd name="connsiteY8" fmla="*/ 1047984 h 1047984"/>
              <a:gd name="connsiteX9" fmla="*/ 0 w 12096947"/>
              <a:gd name="connsiteY9" fmla="*/ 168870 h 1047984"/>
              <a:gd name="connsiteX0" fmla="*/ 0 w 12096947"/>
              <a:gd name="connsiteY0" fmla="*/ 168870 h 1047984"/>
              <a:gd name="connsiteX1" fmla="*/ 1613061 w 12096947"/>
              <a:gd name="connsiteY1" fmla="*/ 54814 h 1047984"/>
              <a:gd name="connsiteX2" fmla="*/ 4206743 w 12096947"/>
              <a:gd name="connsiteY2" fmla="*/ 67901 h 1047984"/>
              <a:gd name="connsiteX3" fmla="*/ 7100047 w 12096947"/>
              <a:gd name="connsiteY3" fmla="*/ 17997 h 1047984"/>
              <a:gd name="connsiteX4" fmla="*/ 9509759 w 12096947"/>
              <a:gd name="connsiteY4" fmla="*/ 190120 h 1047984"/>
              <a:gd name="connsiteX5" fmla="*/ 10470975 w 12096947"/>
              <a:gd name="connsiteY5" fmla="*/ 371829 h 1047984"/>
              <a:gd name="connsiteX6" fmla="*/ 12086273 w 12096947"/>
              <a:gd name="connsiteY6" fmla="*/ 248717 h 1047984"/>
              <a:gd name="connsiteX7" fmla="*/ 12096947 w 12096947"/>
              <a:gd name="connsiteY7" fmla="*/ 1047984 h 1047984"/>
              <a:gd name="connsiteX8" fmla="*/ 1750499 w 12096947"/>
              <a:gd name="connsiteY8" fmla="*/ 1030352 h 1047984"/>
              <a:gd name="connsiteX9" fmla="*/ 0 w 12096947"/>
              <a:gd name="connsiteY9" fmla="*/ 1047984 h 1047984"/>
              <a:gd name="connsiteX10" fmla="*/ 0 w 12096947"/>
              <a:gd name="connsiteY10" fmla="*/ 168870 h 1047984"/>
              <a:gd name="connsiteX0" fmla="*/ 0 w 12096947"/>
              <a:gd name="connsiteY0" fmla="*/ 168870 h 1047984"/>
              <a:gd name="connsiteX1" fmla="*/ 1613061 w 12096947"/>
              <a:gd name="connsiteY1" fmla="*/ 54814 h 1047984"/>
              <a:gd name="connsiteX2" fmla="*/ 4206743 w 12096947"/>
              <a:gd name="connsiteY2" fmla="*/ 67901 h 1047984"/>
              <a:gd name="connsiteX3" fmla="*/ 7100047 w 12096947"/>
              <a:gd name="connsiteY3" fmla="*/ 17997 h 1047984"/>
              <a:gd name="connsiteX4" fmla="*/ 9509759 w 12096947"/>
              <a:gd name="connsiteY4" fmla="*/ 190120 h 1047984"/>
              <a:gd name="connsiteX5" fmla="*/ 10470975 w 12096947"/>
              <a:gd name="connsiteY5" fmla="*/ 371829 h 1047984"/>
              <a:gd name="connsiteX6" fmla="*/ 12086273 w 12096947"/>
              <a:gd name="connsiteY6" fmla="*/ 248717 h 1047984"/>
              <a:gd name="connsiteX7" fmla="*/ 12096947 w 12096947"/>
              <a:gd name="connsiteY7" fmla="*/ 1047984 h 1047984"/>
              <a:gd name="connsiteX8" fmla="*/ 3714474 w 12096947"/>
              <a:gd name="connsiteY8" fmla="*/ 1030352 h 1047984"/>
              <a:gd name="connsiteX9" fmla="*/ 1750499 w 12096947"/>
              <a:gd name="connsiteY9" fmla="*/ 1030352 h 1047984"/>
              <a:gd name="connsiteX10" fmla="*/ 0 w 12096947"/>
              <a:gd name="connsiteY10" fmla="*/ 1047984 h 1047984"/>
              <a:gd name="connsiteX11" fmla="*/ 0 w 12096947"/>
              <a:gd name="connsiteY11" fmla="*/ 168870 h 1047984"/>
              <a:gd name="connsiteX0" fmla="*/ 0 w 12096947"/>
              <a:gd name="connsiteY0" fmla="*/ 168870 h 1141737"/>
              <a:gd name="connsiteX1" fmla="*/ 1613061 w 12096947"/>
              <a:gd name="connsiteY1" fmla="*/ 54814 h 1141737"/>
              <a:gd name="connsiteX2" fmla="*/ 4206743 w 12096947"/>
              <a:gd name="connsiteY2" fmla="*/ 67901 h 1141737"/>
              <a:gd name="connsiteX3" fmla="*/ 7100047 w 12096947"/>
              <a:gd name="connsiteY3" fmla="*/ 17997 h 1141737"/>
              <a:gd name="connsiteX4" fmla="*/ 9509759 w 12096947"/>
              <a:gd name="connsiteY4" fmla="*/ 190120 h 1141737"/>
              <a:gd name="connsiteX5" fmla="*/ 10470975 w 12096947"/>
              <a:gd name="connsiteY5" fmla="*/ 371829 h 1141737"/>
              <a:gd name="connsiteX6" fmla="*/ 12086273 w 12096947"/>
              <a:gd name="connsiteY6" fmla="*/ 248717 h 1141737"/>
              <a:gd name="connsiteX7" fmla="*/ 12096947 w 12096947"/>
              <a:gd name="connsiteY7" fmla="*/ 1047984 h 1141737"/>
              <a:gd name="connsiteX8" fmla="*/ 3607737 w 12096947"/>
              <a:gd name="connsiteY8" fmla="*/ 1141737 h 1141737"/>
              <a:gd name="connsiteX9" fmla="*/ 1750499 w 12096947"/>
              <a:gd name="connsiteY9" fmla="*/ 1030352 h 1141737"/>
              <a:gd name="connsiteX10" fmla="*/ 0 w 12096947"/>
              <a:gd name="connsiteY10" fmla="*/ 1047984 h 1141737"/>
              <a:gd name="connsiteX11" fmla="*/ 0 w 12096947"/>
              <a:gd name="connsiteY11" fmla="*/ 168870 h 1141737"/>
              <a:gd name="connsiteX0" fmla="*/ 0 w 12096947"/>
              <a:gd name="connsiteY0" fmla="*/ 168870 h 1141737"/>
              <a:gd name="connsiteX1" fmla="*/ 1613061 w 12096947"/>
              <a:gd name="connsiteY1" fmla="*/ 54814 h 1141737"/>
              <a:gd name="connsiteX2" fmla="*/ 4206743 w 12096947"/>
              <a:gd name="connsiteY2" fmla="*/ 67901 h 1141737"/>
              <a:gd name="connsiteX3" fmla="*/ 7100047 w 12096947"/>
              <a:gd name="connsiteY3" fmla="*/ 17997 h 1141737"/>
              <a:gd name="connsiteX4" fmla="*/ 9509759 w 12096947"/>
              <a:gd name="connsiteY4" fmla="*/ 190120 h 1141737"/>
              <a:gd name="connsiteX5" fmla="*/ 10470975 w 12096947"/>
              <a:gd name="connsiteY5" fmla="*/ 371829 h 1141737"/>
              <a:gd name="connsiteX6" fmla="*/ 12086273 w 12096947"/>
              <a:gd name="connsiteY6" fmla="*/ 248717 h 1141737"/>
              <a:gd name="connsiteX7" fmla="*/ 12096947 w 12096947"/>
              <a:gd name="connsiteY7" fmla="*/ 1047984 h 1141737"/>
              <a:gd name="connsiteX8" fmla="*/ 6799196 w 12096947"/>
              <a:gd name="connsiteY8" fmla="*/ 1104608 h 1141737"/>
              <a:gd name="connsiteX9" fmla="*/ 3607737 w 12096947"/>
              <a:gd name="connsiteY9" fmla="*/ 1141737 h 1141737"/>
              <a:gd name="connsiteX10" fmla="*/ 1750499 w 12096947"/>
              <a:gd name="connsiteY10" fmla="*/ 1030352 h 1141737"/>
              <a:gd name="connsiteX11" fmla="*/ 0 w 12096947"/>
              <a:gd name="connsiteY11" fmla="*/ 1047984 h 1141737"/>
              <a:gd name="connsiteX12" fmla="*/ 0 w 12096947"/>
              <a:gd name="connsiteY12" fmla="*/ 168870 h 1141737"/>
              <a:gd name="connsiteX0" fmla="*/ 0 w 12096947"/>
              <a:gd name="connsiteY0" fmla="*/ 168870 h 1141737"/>
              <a:gd name="connsiteX1" fmla="*/ 1613061 w 12096947"/>
              <a:gd name="connsiteY1" fmla="*/ 54814 h 1141737"/>
              <a:gd name="connsiteX2" fmla="*/ 4206743 w 12096947"/>
              <a:gd name="connsiteY2" fmla="*/ 67901 h 1141737"/>
              <a:gd name="connsiteX3" fmla="*/ 7100047 w 12096947"/>
              <a:gd name="connsiteY3" fmla="*/ 17997 h 1141737"/>
              <a:gd name="connsiteX4" fmla="*/ 9509759 w 12096947"/>
              <a:gd name="connsiteY4" fmla="*/ 190120 h 1141737"/>
              <a:gd name="connsiteX5" fmla="*/ 10470975 w 12096947"/>
              <a:gd name="connsiteY5" fmla="*/ 371829 h 1141737"/>
              <a:gd name="connsiteX6" fmla="*/ 12086273 w 12096947"/>
              <a:gd name="connsiteY6" fmla="*/ 248717 h 1141737"/>
              <a:gd name="connsiteX7" fmla="*/ 12096947 w 12096947"/>
              <a:gd name="connsiteY7" fmla="*/ 1047984 h 1141737"/>
              <a:gd name="connsiteX8" fmla="*/ 6660437 w 12096947"/>
              <a:gd name="connsiteY8" fmla="*/ 943719 h 1141737"/>
              <a:gd name="connsiteX9" fmla="*/ 3607737 w 12096947"/>
              <a:gd name="connsiteY9" fmla="*/ 1141737 h 1141737"/>
              <a:gd name="connsiteX10" fmla="*/ 1750499 w 12096947"/>
              <a:gd name="connsiteY10" fmla="*/ 1030352 h 1141737"/>
              <a:gd name="connsiteX11" fmla="*/ 0 w 12096947"/>
              <a:gd name="connsiteY11" fmla="*/ 1047984 h 1141737"/>
              <a:gd name="connsiteX12" fmla="*/ 0 w 12096947"/>
              <a:gd name="connsiteY12" fmla="*/ 168870 h 1141737"/>
              <a:gd name="connsiteX0" fmla="*/ 0 w 12096947"/>
              <a:gd name="connsiteY0" fmla="*/ 168870 h 1141737"/>
              <a:gd name="connsiteX1" fmla="*/ 1613061 w 12096947"/>
              <a:gd name="connsiteY1" fmla="*/ 54814 h 1141737"/>
              <a:gd name="connsiteX2" fmla="*/ 4206743 w 12096947"/>
              <a:gd name="connsiteY2" fmla="*/ 67901 h 1141737"/>
              <a:gd name="connsiteX3" fmla="*/ 7100047 w 12096947"/>
              <a:gd name="connsiteY3" fmla="*/ 17997 h 1141737"/>
              <a:gd name="connsiteX4" fmla="*/ 9509759 w 12096947"/>
              <a:gd name="connsiteY4" fmla="*/ 190120 h 1141737"/>
              <a:gd name="connsiteX5" fmla="*/ 10470975 w 12096947"/>
              <a:gd name="connsiteY5" fmla="*/ 371829 h 1141737"/>
              <a:gd name="connsiteX6" fmla="*/ 12086273 w 12096947"/>
              <a:gd name="connsiteY6" fmla="*/ 248717 h 1141737"/>
              <a:gd name="connsiteX7" fmla="*/ 12096947 w 12096947"/>
              <a:gd name="connsiteY7" fmla="*/ 1047984 h 1141737"/>
              <a:gd name="connsiteX8" fmla="*/ 9446294 w 12096947"/>
              <a:gd name="connsiteY8" fmla="*/ 1005600 h 1141737"/>
              <a:gd name="connsiteX9" fmla="*/ 6660437 w 12096947"/>
              <a:gd name="connsiteY9" fmla="*/ 943719 h 1141737"/>
              <a:gd name="connsiteX10" fmla="*/ 3607737 w 12096947"/>
              <a:gd name="connsiteY10" fmla="*/ 1141737 h 1141737"/>
              <a:gd name="connsiteX11" fmla="*/ 1750499 w 12096947"/>
              <a:gd name="connsiteY11" fmla="*/ 1030352 h 1141737"/>
              <a:gd name="connsiteX12" fmla="*/ 0 w 12096947"/>
              <a:gd name="connsiteY12" fmla="*/ 1047984 h 1141737"/>
              <a:gd name="connsiteX13" fmla="*/ 0 w 12096947"/>
              <a:gd name="connsiteY13" fmla="*/ 168870 h 1141737"/>
              <a:gd name="connsiteX0" fmla="*/ 0 w 12096947"/>
              <a:gd name="connsiteY0" fmla="*/ 168870 h 1141737"/>
              <a:gd name="connsiteX1" fmla="*/ 1613061 w 12096947"/>
              <a:gd name="connsiteY1" fmla="*/ 54814 h 1141737"/>
              <a:gd name="connsiteX2" fmla="*/ 4206743 w 12096947"/>
              <a:gd name="connsiteY2" fmla="*/ 67901 h 1141737"/>
              <a:gd name="connsiteX3" fmla="*/ 7100047 w 12096947"/>
              <a:gd name="connsiteY3" fmla="*/ 17997 h 1141737"/>
              <a:gd name="connsiteX4" fmla="*/ 9509759 w 12096947"/>
              <a:gd name="connsiteY4" fmla="*/ 190120 h 1141737"/>
              <a:gd name="connsiteX5" fmla="*/ 10470975 w 12096947"/>
              <a:gd name="connsiteY5" fmla="*/ 371829 h 1141737"/>
              <a:gd name="connsiteX6" fmla="*/ 12086273 w 12096947"/>
              <a:gd name="connsiteY6" fmla="*/ 248717 h 1141737"/>
              <a:gd name="connsiteX7" fmla="*/ 12096947 w 12096947"/>
              <a:gd name="connsiteY7" fmla="*/ 1047984 h 1141737"/>
              <a:gd name="connsiteX8" fmla="*/ 9446294 w 12096947"/>
              <a:gd name="connsiteY8" fmla="*/ 1104608 h 1141737"/>
              <a:gd name="connsiteX9" fmla="*/ 6660437 w 12096947"/>
              <a:gd name="connsiteY9" fmla="*/ 943719 h 1141737"/>
              <a:gd name="connsiteX10" fmla="*/ 3607737 w 12096947"/>
              <a:gd name="connsiteY10" fmla="*/ 1141737 h 1141737"/>
              <a:gd name="connsiteX11" fmla="*/ 1750499 w 12096947"/>
              <a:gd name="connsiteY11" fmla="*/ 1030352 h 1141737"/>
              <a:gd name="connsiteX12" fmla="*/ 0 w 12096947"/>
              <a:gd name="connsiteY12" fmla="*/ 1047984 h 1141737"/>
              <a:gd name="connsiteX13" fmla="*/ 0 w 12096947"/>
              <a:gd name="connsiteY13" fmla="*/ 168870 h 1141737"/>
              <a:gd name="connsiteX0" fmla="*/ 0 w 12096947"/>
              <a:gd name="connsiteY0" fmla="*/ 168870 h 1141737"/>
              <a:gd name="connsiteX1" fmla="*/ 1613061 w 12096947"/>
              <a:gd name="connsiteY1" fmla="*/ 54814 h 1141737"/>
              <a:gd name="connsiteX2" fmla="*/ 4206743 w 12096947"/>
              <a:gd name="connsiteY2" fmla="*/ 67901 h 1141737"/>
              <a:gd name="connsiteX3" fmla="*/ 7100047 w 12096947"/>
              <a:gd name="connsiteY3" fmla="*/ 17997 h 1141737"/>
              <a:gd name="connsiteX4" fmla="*/ 9509759 w 12096947"/>
              <a:gd name="connsiteY4" fmla="*/ 190120 h 1141737"/>
              <a:gd name="connsiteX5" fmla="*/ 10470975 w 12096947"/>
              <a:gd name="connsiteY5" fmla="*/ 371829 h 1141737"/>
              <a:gd name="connsiteX6" fmla="*/ 12086273 w 12096947"/>
              <a:gd name="connsiteY6" fmla="*/ 248717 h 1141737"/>
              <a:gd name="connsiteX7" fmla="*/ 12096947 w 12096947"/>
              <a:gd name="connsiteY7" fmla="*/ 1047984 h 1141737"/>
              <a:gd name="connsiteX8" fmla="*/ 9446294 w 12096947"/>
              <a:gd name="connsiteY8" fmla="*/ 1104608 h 1141737"/>
              <a:gd name="connsiteX9" fmla="*/ 6660437 w 12096947"/>
              <a:gd name="connsiteY9" fmla="*/ 943719 h 1141737"/>
              <a:gd name="connsiteX10" fmla="*/ 3607737 w 12096947"/>
              <a:gd name="connsiteY10" fmla="*/ 1141737 h 1141737"/>
              <a:gd name="connsiteX11" fmla="*/ 1750499 w 12096947"/>
              <a:gd name="connsiteY11" fmla="*/ 1030352 h 1141737"/>
              <a:gd name="connsiteX12" fmla="*/ 0 w 12096947"/>
              <a:gd name="connsiteY12" fmla="*/ 1047984 h 1141737"/>
              <a:gd name="connsiteX13" fmla="*/ 0 w 12096947"/>
              <a:gd name="connsiteY13" fmla="*/ 168870 h 1141737"/>
              <a:gd name="connsiteX0" fmla="*/ 0 w 12096947"/>
              <a:gd name="connsiteY0" fmla="*/ 168870 h 1141737"/>
              <a:gd name="connsiteX1" fmla="*/ 1613061 w 12096947"/>
              <a:gd name="connsiteY1" fmla="*/ 54814 h 1141737"/>
              <a:gd name="connsiteX2" fmla="*/ 4206743 w 12096947"/>
              <a:gd name="connsiteY2" fmla="*/ 67901 h 1141737"/>
              <a:gd name="connsiteX3" fmla="*/ 7100047 w 12096947"/>
              <a:gd name="connsiteY3" fmla="*/ 17997 h 1141737"/>
              <a:gd name="connsiteX4" fmla="*/ 9509759 w 12096947"/>
              <a:gd name="connsiteY4" fmla="*/ 190120 h 1141737"/>
              <a:gd name="connsiteX5" fmla="*/ 10470975 w 12096947"/>
              <a:gd name="connsiteY5" fmla="*/ 371829 h 1141737"/>
              <a:gd name="connsiteX6" fmla="*/ 12086273 w 12096947"/>
              <a:gd name="connsiteY6" fmla="*/ 248717 h 1141737"/>
              <a:gd name="connsiteX7" fmla="*/ 12096947 w 12096947"/>
              <a:gd name="connsiteY7" fmla="*/ 1047984 h 1141737"/>
              <a:gd name="connsiteX8" fmla="*/ 9446294 w 12096947"/>
              <a:gd name="connsiteY8" fmla="*/ 1104608 h 1141737"/>
              <a:gd name="connsiteX9" fmla="*/ 6660437 w 12096947"/>
              <a:gd name="connsiteY9" fmla="*/ 943719 h 1141737"/>
              <a:gd name="connsiteX10" fmla="*/ 3607737 w 12096947"/>
              <a:gd name="connsiteY10" fmla="*/ 1141737 h 1141737"/>
              <a:gd name="connsiteX11" fmla="*/ 1750499 w 12096947"/>
              <a:gd name="connsiteY11" fmla="*/ 1030352 h 1141737"/>
              <a:gd name="connsiteX12" fmla="*/ 0 w 12096947"/>
              <a:gd name="connsiteY12" fmla="*/ 1047984 h 1141737"/>
              <a:gd name="connsiteX13" fmla="*/ 0 w 12096947"/>
              <a:gd name="connsiteY13" fmla="*/ 168870 h 1141737"/>
              <a:gd name="connsiteX0" fmla="*/ 0 w 12096947"/>
              <a:gd name="connsiteY0" fmla="*/ 168870 h 1178865"/>
              <a:gd name="connsiteX1" fmla="*/ 1613061 w 12096947"/>
              <a:gd name="connsiteY1" fmla="*/ 54814 h 1178865"/>
              <a:gd name="connsiteX2" fmla="*/ 4206743 w 12096947"/>
              <a:gd name="connsiteY2" fmla="*/ 67901 h 1178865"/>
              <a:gd name="connsiteX3" fmla="*/ 7100047 w 12096947"/>
              <a:gd name="connsiteY3" fmla="*/ 17997 h 1178865"/>
              <a:gd name="connsiteX4" fmla="*/ 9509759 w 12096947"/>
              <a:gd name="connsiteY4" fmla="*/ 190120 h 1178865"/>
              <a:gd name="connsiteX5" fmla="*/ 10470975 w 12096947"/>
              <a:gd name="connsiteY5" fmla="*/ 371829 h 1178865"/>
              <a:gd name="connsiteX6" fmla="*/ 12086273 w 12096947"/>
              <a:gd name="connsiteY6" fmla="*/ 248717 h 1178865"/>
              <a:gd name="connsiteX7" fmla="*/ 12096947 w 12096947"/>
              <a:gd name="connsiteY7" fmla="*/ 1047984 h 1178865"/>
              <a:gd name="connsiteX8" fmla="*/ 9446294 w 12096947"/>
              <a:gd name="connsiteY8" fmla="*/ 1104608 h 1178865"/>
              <a:gd name="connsiteX9" fmla="*/ 6660437 w 12096947"/>
              <a:gd name="connsiteY9" fmla="*/ 943719 h 1178865"/>
              <a:gd name="connsiteX10" fmla="*/ 3607737 w 12096947"/>
              <a:gd name="connsiteY10" fmla="*/ 1178865 h 1178865"/>
              <a:gd name="connsiteX11" fmla="*/ 1750499 w 12096947"/>
              <a:gd name="connsiteY11" fmla="*/ 1030352 h 1178865"/>
              <a:gd name="connsiteX12" fmla="*/ 0 w 12096947"/>
              <a:gd name="connsiteY12" fmla="*/ 1047984 h 1178865"/>
              <a:gd name="connsiteX13" fmla="*/ 0 w 12096947"/>
              <a:gd name="connsiteY13" fmla="*/ 168870 h 1178865"/>
              <a:gd name="connsiteX0" fmla="*/ 0 w 12096947"/>
              <a:gd name="connsiteY0" fmla="*/ 168870 h 1178865"/>
              <a:gd name="connsiteX1" fmla="*/ 1613061 w 12096947"/>
              <a:gd name="connsiteY1" fmla="*/ 54814 h 1178865"/>
              <a:gd name="connsiteX2" fmla="*/ 4206743 w 12096947"/>
              <a:gd name="connsiteY2" fmla="*/ 67901 h 1178865"/>
              <a:gd name="connsiteX3" fmla="*/ 7100047 w 12096947"/>
              <a:gd name="connsiteY3" fmla="*/ 17997 h 1178865"/>
              <a:gd name="connsiteX4" fmla="*/ 9509759 w 12096947"/>
              <a:gd name="connsiteY4" fmla="*/ 190120 h 1178865"/>
              <a:gd name="connsiteX5" fmla="*/ 10470975 w 12096947"/>
              <a:gd name="connsiteY5" fmla="*/ 371829 h 1178865"/>
              <a:gd name="connsiteX6" fmla="*/ 12086273 w 12096947"/>
              <a:gd name="connsiteY6" fmla="*/ 248717 h 1178865"/>
              <a:gd name="connsiteX7" fmla="*/ 12096947 w 12096947"/>
              <a:gd name="connsiteY7" fmla="*/ 1047984 h 1178865"/>
              <a:gd name="connsiteX8" fmla="*/ 9446294 w 12096947"/>
              <a:gd name="connsiteY8" fmla="*/ 1104608 h 1178865"/>
              <a:gd name="connsiteX9" fmla="*/ 6660437 w 12096947"/>
              <a:gd name="connsiteY9" fmla="*/ 943719 h 1178865"/>
              <a:gd name="connsiteX10" fmla="*/ 3607737 w 12096947"/>
              <a:gd name="connsiteY10" fmla="*/ 1178865 h 1178865"/>
              <a:gd name="connsiteX11" fmla="*/ 1750499 w 12096947"/>
              <a:gd name="connsiteY11" fmla="*/ 1030352 h 1178865"/>
              <a:gd name="connsiteX12" fmla="*/ 0 w 12096947"/>
              <a:gd name="connsiteY12" fmla="*/ 1047984 h 1178865"/>
              <a:gd name="connsiteX13" fmla="*/ 0 w 12096947"/>
              <a:gd name="connsiteY13" fmla="*/ 168870 h 1178865"/>
              <a:gd name="connsiteX0" fmla="*/ 0 w 12096947"/>
              <a:gd name="connsiteY0" fmla="*/ 168870 h 1178865"/>
              <a:gd name="connsiteX1" fmla="*/ 1613061 w 12096947"/>
              <a:gd name="connsiteY1" fmla="*/ 54814 h 1178865"/>
              <a:gd name="connsiteX2" fmla="*/ 4206743 w 12096947"/>
              <a:gd name="connsiteY2" fmla="*/ 67901 h 1178865"/>
              <a:gd name="connsiteX3" fmla="*/ 7100047 w 12096947"/>
              <a:gd name="connsiteY3" fmla="*/ 17997 h 1178865"/>
              <a:gd name="connsiteX4" fmla="*/ 9509759 w 12096947"/>
              <a:gd name="connsiteY4" fmla="*/ 190120 h 1178865"/>
              <a:gd name="connsiteX5" fmla="*/ 10470975 w 12096947"/>
              <a:gd name="connsiteY5" fmla="*/ 371829 h 1178865"/>
              <a:gd name="connsiteX6" fmla="*/ 12086273 w 12096947"/>
              <a:gd name="connsiteY6" fmla="*/ 248717 h 1178865"/>
              <a:gd name="connsiteX7" fmla="*/ 12096947 w 12096947"/>
              <a:gd name="connsiteY7" fmla="*/ 1047984 h 1178865"/>
              <a:gd name="connsiteX8" fmla="*/ 9446294 w 12096947"/>
              <a:gd name="connsiteY8" fmla="*/ 1104608 h 1178865"/>
              <a:gd name="connsiteX9" fmla="*/ 6660437 w 12096947"/>
              <a:gd name="connsiteY9" fmla="*/ 943719 h 1178865"/>
              <a:gd name="connsiteX10" fmla="*/ 3607737 w 12096947"/>
              <a:gd name="connsiteY10" fmla="*/ 1178865 h 1178865"/>
              <a:gd name="connsiteX11" fmla="*/ 1750499 w 12096947"/>
              <a:gd name="connsiteY11" fmla="*/ 1030352 h 1178865"/>
              <a:gd name="connsiteX12" fmla="*/ 0 w 12096947"/>
              <a:gd name="connsiteY12" fmla="*/ 1047984 h 1178865"/>
              <a:gd name="connsiteX13" fmla="*/ 0 w 12096947"/>
              <a:gd name="connsiteY13" fmla="*/ 168870 h 1178865"/>
              <a:gd name="connsiteX0" fmla="*/ 0 w 12096947"/>
              <a:gd name="connsiteY0" fmla="*/ 168870 h 1178865"/>
              <a:gd name="connsiteX1" fmla="*/ 1613061 w 12096947"/>
              <a:gd name="connsiteY1" fmla="*/ 54814 h 1178865"/>
              <a:gd name="connsiteX2" fmla="*/ 4206743 w 12096947"/>
              <a:gd name="connsiteY2" fmla="*/ 67901 h 1178865"/>
              <a:gd name="connsiteX3" fmla="*/ 7100047 w 12096947"/>
              <a:gd name="connsiteY3" fmla="*/ 17997 h 1178865"/>
              <a:gd name="connsiteX4" fmla="*/ 9509759 w 12096947"/>
              <a:gd name="connsiteY4" fmla="*/ 190120 h 1178865"/>
              <a:gd name="connsiteX5" fmla="*/ 10470975 w 12096947"/>
              <a:gd name="connsiteY5" fmla="*/ 371829 h 1178865"/>
              <a:gd name="connsiteX6" fmla="*/ 12086273 w 12096947"/>
              <a:gd name="connsiteY6" fmla="*/ 248717 h 1178865"/>
              <a:gd name="connsiteX7" fmla="*/ 12096947 w 12096947"/>
              <a:gd name="connsiteY7" fmla="*/ 1047984 h 1178865"/>
              <a:gd name="connsiteX8" fmla="*/ 9446294 w 12096947"/>
              <a:gd name="connsiteY8" fmla="*/ 1104608 h 1178865"/>
              <a:gd name="connsiteX9" fmla="*/ 6660437 w 12096947"/>
              <a:gd name="connsiteY9" fmla="*/ 943719 h 1178865"/>
              <a:gd name="connsiteX10" fmla="*/ 3607737 w 12096947"/>
              <a:gd name="connsiteY10" fmla="*/ 1178865 h 1178865"/>
              <a:gd name="connsiteX11" fmla="*/ 1793195 w 12096947"/>
              <a:gd name="connsiteY11" fmla="*/ 1067481 h 1178865"/>
              <a:gd name="connsiteX12" fmla="*/ 0 w 12096947"/>
              <a:gd name="connsiteY12" fmla="*/ 1047984 h 1178865"/>
              <a:gd name="connsiteX13" fmla="*/ 0 w 12096947"/>
              <a:gd name="connsiteY13" fmla="*/ 168870 h 1178865"/>
              <a:gd name="connsiteX0" fmla="*/ 0 w 12096947"/>
              <a:gd name="connsiteY0" fmla="*/ 168870 h 1178865"/>
              <a:gd name="connsiteX1" fmla="*/ 1613061 w 12096947"/>
              <a:gd name="connsiteY1" fmla="*/ 54814 h 1178865"/>
              <a:gd name="connsiteX2" fmla="*/ 4206743 w 12096947"/>
              <a:gd name="connsiteY2" fmla="*/ 67901 h 1178865"/>
              <a:gd name="connsiteX3" fmla="*/ 7100047 w 12096947"/>
              <a:gd name="connsiteY3" fmla="*/ 17997 h 1178865"/>
              <a:gd name="connsiteX4" fmla="*/ 9509759 w 12096947"/>
              <a:gd name="connsiteY4" fmla="*/ 190120 h 1178865"/>
              <a:gd name="connsiteX5" fmla="*/ 10470975 w 12096947"/>
              <a:gd name="connsiteY5" fmla="*/ 371829 h 1178865"/>
              <a:gd name="connsiteX6" fmla="*/ 12086273 w 12096947"/>
              <a:gd name="connsiteY6" fmla="*/ 248717 h 1178865"/>
              <a:gd name="connsiteX7" fmla="*/ 12096947 w 12096947"/>
              <a:gd name="connsiteY7" fmla="*/ 1047984 h 1178865"/>
              <a:gd name="connsiteX8" fmla="*/ 9446294 w 12096947"/>
              <a:gd name="connsiteY8" fmla="*/ 1104608 h 1178865"/>
              <a:gd name="connsiteX9" fmla="*/ 6660437 w 12096947"/>
              <a:gd name="connsiteY9" fmla="*/ 943719 h 1178865"/>
              <a:gd name="connsiteX10" fmla="*/ 3607737 w 12096947"/>
              <a:gd name="connsiteY10" fmla="*/ 1178865 h 1178865"/>
              <a:gd name="connsiteX11" fmla="*/ 1793195 w 12096947"/>
              <a:gd name="connsiteY11" fmla="*/ 1067481 h 1178865"/>
              <a:gd name="connsiteX12" fmla="*/ 0 w 12096947"/>
              <a:gd name="connsiteY12" fmla="*/ 1047984 h 1178865"/>
              <a:gd name="connsiteX13" fmla="*/ 0 w 12096947"/>
              <a:gd name="connsiteY13" fmla="*/ 168870 h 1178865"/>
              <a:gd name="connsiteX0" fmla="*/ 0 w 12096947"/>
              <a:gd name="connsiteY0" fmla="*/ 168870 h 1178865"/>
              <a:gd name="connsiteX1" fmla="*/ 1613061 w 12096947"/>
              <a:gd name="connsiteY1" fmla="*/ 54814 h 1178865"/>
              <a:gd name="connsiteX2" fmla="*/ 4206743 w 12096947"/>
              <a:gd name="connsiteY2" fmla="*/ 67901 h 1178865"/>
              <a:gd name="connsiteX3" fmla="*/ 7100047 w 12096947"/>
              <a:gd name="connsiteY3" fmla="*/ 17997 h 1178865"/>
              <a:gd name="connsiteX4" fmla="*/ 9509759 w 12096947"/>
              <a:gd name="connsiteY4" fmla="*/ 190120 h 1178865"/>
              <a:gd name="connsiteX5" fmla="*/ 10470975 w 12096947"/>
              <a:gd name="connsiteY5" fmla="*/ 371829 h 1178865"/>
              <a:gd name="connsiteX6" fmla="*/ 12086273 w 12096947"/>
              <a:gd name="connsiteY6" fmla="*/ 248717 h 1178865"/>
              <a:gd name="connsiteX7" fmla="*/ 12096947 w 12096947"/>
              <a:gd name="connsiteY7" fmla="*/ 1047984 h 1178865"/>
              <a:gd name="connsiteX8" fmla="*/ 9446294 w 12096947"/>
              <a:gd name="connsiteY8" fmla="*/ 1104608 h 1178865"/>
              <a:gd name="connsiteX9" fmla="*/ 5059371 w 12096947"/>
              <a:gd name="connsiteY9" fmla="*/ 659070 h 1178865"/>
              <a:gd name="connsiteX10" fmla="*/ 3607737 w 12096947"/>
              <a:gd name="connsiteY10" fmla="*/ 1178865 h 1178865"/>
              <a:gd name="connsiteX11" fmla="*/ 1793195 w 12096947"/>
              <a:gd name="connsiteY11" fmla="*/ 1067481 h 1178865"/>
              <a:gd name="connsiteX12" fmla="*/ 0 w 12096947"/>
              <a:gd name="connsiteY12" fmla="*/ 1047984 h 1178865"/>
              <a:gd name="connsiteX13" fmla="*/ 0 w 12096947"/>
              <a:gd name="connsiteY13" fmla="*/ 168870 h 1178865"/>
              <a:gd name="connsiteX0" fmla="*/ 0 w 12096947"/>
              <a:gd name="connsiteY0" fmla="*/ 168870 h 1178865"/>
              <a:gd name="connsiteX1" fmla="*/ 1613061 w 12096947"/>
              <a:gd name="connsiteY1" fmla="*/ 54814 h 1178865"/>
              <a:gd name="connsiteX2" fmla="*/ 4206743 w 12096947"/>
              <a:gd name="connsiteY2" fmla="*/ 67901 h 1178865"/>
              <a:gd name="connsiteX3" fmla="*/ 7100047 w 12096947"/>
              <a:gd name="connsiteY3" fmla="*/ 17997 h 1178865"/>
              <a:gd name="connsiteX4" fmla="*/ 9509759 w 12096947"/>
              <a:gd name="connsiteY4" fmla="*/ 190120 h 1178865"/>
              <a:gd name="connsiteX5" fmla="*/ 10470975 w 12096947"/>
              <a:gd name="connsiteY5" fmla="*/ 371829 h 1178865"/>
              <a:gd name="connsiteX6" fmla="*/ 12086273 w 12096947"/>
              <a:gd name="connsiteY6" fmla="*/ 248717 h 1178865"/>
              <a:gd name="connsiteX7" fmla="*/ 12096947 w 12096947"/>
              <a:gd name="connsiteY7" fmla="*/ 1047984 h 1178865"/>
              <a:gd name="connsiteX8" fmla="*/ 9446294 w 12096947"/>
              <a:gd name="connsiteY8" fmla="*/ 1104608 h 1178865"/>
              <a:gd name="connsiteX9" fmla="*/ 5059371 w 12096947"/>
              <a:gd name="connsiteY9" fmla="*/ 659070 h 1178865"/>
              <a:gd name="connsiteX10" fmla="*/ 3511673 w 12096947"/>
              <a:gd name="connsiteY10" fmla="*/ 1178865 h 1178865"/>
              <a:gd name="connsiteX11" fmla="*/ 1793195 w 12096947"/>
              <a:gd name="connsiteY11" fmla="*/ 1067481 h 1178865"/>
              <a:gd name="connsiteX12" fmla="*/ 0 w 12096947"/>
              <a:gd name="connsiteY12" fmla="*/ 1047984 h 1178865"/>
              <a:gd name="connsiteX13" fmla="*/ 0 w 12096947"/>
              <a:gd name="connsiteY13" fmla="*/ 168870 h 1178865"/>
              <a:gd name="connsiteX0" fmla="*/ 0 w 12096947"/>
              <a:gd name="connsiteY0" fmla="*/ 168870 h 1178865"/>
              <a:gd name="connsiteX1" fmla="*/ 1613061 w 12096947"/>
              <a:gd name="connsiteY1" fmla="*/ 54814 h 1178865"/>
              <a:gd name="connsiteX2" fmla="*/ 4206743 w 12096947"/>
              <a:gd name="connsiteY2" fmla="*/ 67901 h 1178865"/>
              <a:gd name="connsiteX3" fmla="*/ 7100047 w 12096947"/>
              <a:gd name="connsiteY3" fmla="*/ 17997 h 1178865"/>
              <a:gd name="connsiteX4" fmla="*/ 9509759 w 12096947"/>
              <a:gd name="connsiteY4" fmla="*/ 190120 h 1178865"/>
              <a:gd name="connsiteX5" fmla="*/ 10470975 w 12096947"/>
              <a:gd name="connsiteY5" fmla="*/ 371829 h 1178865"/>
              <a:gd name="connsiteX6" fmla="*/ 12086273 w 12096947"/>
              <a:gd name="connsiteY6" fmla="*/ 248717 h 1178865"/>
              <a:gd name="connsiteX7" fmla="*/ 12096947 w 12096947"/>
              <a:gd name="connsiteY7" fmla="*/ 1047984 h 1178865"/>
              <a:gd name="connsiteX8" fmla="*/ 9446294 w 12096947"/>
              <a:gd name="connsiteY8" fmla="*/ 1104608 h 1178865"/>
              <a:gd name="connsiteX9" fmla="*/ 5059371 w 12096947"/>
              <a:gd name="connsiteY9" fmla="*/ 659070 h 1178865"/>
              <a:gd name="connsiteX10" fmla="*/ 3511673 w 12096947"/>
              <a:gd name="connsiteY10" fmla="*/ 1178865 h 1178865"/>
              <a:gd name="connsiteX11" fmla="*/ 1793195 w 12096947"/>
              <a:gd name="connsiteY11" fmla="*/ 1067481 h 1178865"/>
              <a:gd name="connsiteX12" fmla="*/ 0 w 12096947"/>
              <a:gd name="connsiteY12" fmla="*/ 1047984 h 1178865"/>
              <a:gd name="connsiteX13" fmla="*/ 0 w 12096947"/>
              <a:gd name="connsiteY13" fmla="*/ 168870 h 1178865"/>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1047984 h 1201656"/>
              <a:gd name="connsiteX8" fmla="*/ 9446294 w 12096947"/>
              <a:gd name="connsiteY8" fmla="*/ 1104608 h 1201656"/>
              <a:gd name="connsiteX9" fmla="*/ 5059371 w 12096947"/>
              <a:gd name="connsiteY9" fmla="*/ 659070 h 1201656"/>
              <a:gd name="connsiteX10" fmla="*/ 3511673 w 12096947"/>
              <a:gd name="connsiteY10" fmla="*/ 1178865 h 1201656"/>
              <a:gd name="connsiteX11" fmla="*/ 1793195 w 12096947"/>
              <a:gd name="connsiteY11" fmla="*/ 1067481 h 1201656"/>
              <a:gd name="connsiteX12" fmla="*/ 0 w 12096947"/>
              <a:gd name="connsiteY12" fmla="*/ 1047984 h 1201656"/>
              <a:gd name="connsiteX13" fmla="*/ 0 w 12096947"/>
              <a:gd name="connsiteY13"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1047984 h 1201656"/>
              <a:gd name="connsiteX8" fmla="*/ 9446294 w 12096947"/>
              <a:gd name="connsiteY8" fmla="*/ 1104608 h 1201656"/>
              <a:gd name="connsiteX9" fmla="*/ 5251499 w 12096947"/>
              <a:gd name="connsiteY9" fmla="*/ 659070 h 1201656"/>
              <a:gd name="connsiteX10" fmla="*/ 3511673 w 12096947"/>
              <a:gd name="connsiteY10" fmla="*/ 1178865 h 1201656"/>
              <a:gd name="connsiteX11" fmla="*/ 1793195 w 12096947"/>
              <a:gd name="connsiteY11" fmla="*/ 1067481 h 1201656"/>
              <a:gd name="connsiteX12" fmla="*/ 0 w 12096947"/>
              <a:gd name="connsiteY12" fmla="*/ 1047984 h 1201656"/>
              <a:gd name="connsiteX13" fmla="*/ 0 w 12096947"/>
              <a:gd name="connsiteY13"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1047984 h 1201656"/>
              <a:gd name="connsiteX8" fmla="*/ 6585721 w 12096947"/>
              <a:gd name="connsiteY8" fmla="*/ 956096 h 1201656"/>
              <a:gd name="connsiteX9" fmla="*/ 5251499 w 12096947"/>
              <a:gd name="connsiteY9" fmla="*/ 659070 h 1201656"/>
              <a:gd name="connsiteX10" fmla="*/ 3511673 w 12096947"/>
              <a:gd name="connsiteY10" fmla="*/ 1178865 h 1201656"/>
              <a:gd name="connsiteX11" fmla="*/ 1793195 w 12096947"/>
              <a:gd name="connsiteY11" fmla="*/ 1067481 h 1201656"/>
              <a:gd name="connsiteX12" fmla="*/ 0 w 12096947"/>
              <a:gd name="connsiteY12" fmla="*/ 1047984 h 1201656"/>
              <a:gd name="connsiteX13" fmla="*/ 0 w 12096947"/>
              <a:gd name="connsiteY13"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1047984 h 1201656"/>
              <a:gd name="connsiteX8" fmla="*/ 6585721 w 12096947"/>
              <a:gd name="connsiteY8" fmla="*/ 956096 h 1201656"/>
              <a:gd name="connsiteX9" fmla="*/ 5251499 w 12096947"/>
              <a:gd name="connsiteY9" fmla="*/ 659070 h 1201656"/>
              <a:gd name="connsiteX10" fmla="*/ 3511673 w 12096947"/>
              <a:gd name="connsiteY10" fmla="*/ 1178865 h 1201656"/>
              <a:gd name="connsiteX11" fmla="*/ 1793195 w 12096947"/>
              <a:gd name="connsiteY11" fmla="*/ 1067481 h 1201656"/>
              <a:gd name="connsiteX12" fmla="*/ 0 w 12096947"/>
              <a:gd name="connsiteY12" fmla="*/ 1047984 h 1201656"/>
              <a:gd name="connsiteX13" fmla="*/ 0 w 12096947"/>
              <a:gd name="connsiteY13"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1047984 h 1201656"/>
              <a:gd name="connsiteX8" fmla="*/ 9328882 w 12096947"/>
              <a:gd name="connsiteY8" fmla="*/ 1017974 h 1201656"/>
              <a:gd name="connsiteX9" fmla="*/ 6585721 w 12096947"/>
              <a:gd name="connsiteY9" fmla="*/ 956096 h 1201656"/>
              <a:gd name="connsiteX10" fmla="*/ 5251499 w 12096947"/>
              <a:gd name="connsiteY10" fmla="*/ 659070 h 1201656"/>
              <a:gd name="connsiteX11" fmla="*/ 3511673 w 12096947"/>
              <a:gd name="connsiteY11" fmla="*/ 1178865 h 1201656"/>
              <a:gd name="connsiteX12" fmla="*/ 1793195 w 12096947"/>
              <a:gd name="connsiteY12" fmla="*/ 1067481 h 1201656"/>
              <a:gd name="connsiteX13" fmla="*/ 0 w 12096947"/>
              <a:gd name="connsiteY13" fmla="*/ 1047984 h 1201656"/>
              <a:gd name="connsiteX14" fmla="*/ 0 w 12096947"/>
              <a:gd name="connsiteY14"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1047984 h 1201656"/>
              <a:gd name="connsiteX8" fmla="*/ 8016007 w 12096947"/>
              <a:gd name="connsiteY8" fmla="*/ 634317 h 1201656"/>
              <a:gd name="connsiteX9" fmla="*/ 6585721 w 12096947"/>
              <a:gd name="connsiteY9" fmla="*/ 956096 h 1201656"/>
              <a:gd name="connsiteX10" fmla="*/ 5251499 w 12096947"/>
              <a:gd name="connsiteY10" fmla="*/ 659070 h 1201656"/>
              <a:gd name="connsiteX11" fmla="*/ 3511673 w 12096947"/>
              <a:gd name="connsiteY11" fmla="*/ 1178865 h 1201656"/>
              <a:gd name="connsiteX12" fmla="*/ 1793195 w 12096947"/>
              <a:gd name="connsiteY12" fmla="*/ 1067481 h 1201656"/>
              <a:gd name="connsiteX13" fmla="*/ 0 w 12096947"/>
              <a:gd name="connsiteY13" fmla="*/ 1047984 h 1201656"/>
              <a:gd name="connsiteX14" fmla="*/ 0 w 12096947"/>
              <a:gd name="connsiteY14"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1047984 h 1201656"/>
              <a:gd name="connsiteX8" fmla="*/ 8016007 w 12096947"/>
              <a:gd name="connsiteY8" fmla="*/ 634317 h 1201656"/>
              <a:gd name="connsiteX9" fmla="*/ 6585721 w 12096947"/>
              <a:gd name="connsiteY9" fmla="*/ 956096 h 1201656"/>
              <a:gd name="connsiteX10" fmla="*/ 5251499 w 12096947"/>
              <a:gd name="connsiteY10" fmla="*/ 659070 h 1201656"/>
              <a:gd name="connsiteX11" fmla="*/ 3511673 w 12096947"/>
              <a:gd name="connsiteY11" fmla="*/ 1178865 h 1201656"/>
              <a:gd name="connsiteX12" fmla="*/ 1793195 w 12096947"/>
              <a:gd name="connsiteY12" fmla="*/ 1067481 h 1201656"/>
              <a:gd name="connsiteX13" fmla="*/ 0 w 12096947"/>
              <a:gd name="connsiteY13" fmla="*/ 1047984 h 1201656"/>
              <a:gd name="connsiteX14" fmla="*/ 0 w 12096947"/>
              <a:gd name="connsiteY14"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1047984 h 1201656"/>
              <a:gd name="connsiteX8" fmla="*/ 8016007 w 12096947"/>
              <a:gd name="connsiteY8" fmla="*/ 634317 h 1201656"/>
              <a:gd name="connsiteX9" fmla="*/ 6585721 w 12096947"/>
              <a:gd name="connsiteY9" fmla="*/ 956096 h 1201656"/>
              <a:gd name="connsiteX10" fmla="*/ 5251499 w 12096947"/>
              <a:gd name="connsiteY10" fmla="*/ 659070 h 1201656"/>
              <a:gd name="connsiteX11" fmla="*/ 3511673 w 12096947"/>
              <a:gd name="connsiteY11" fmla="*/ 1178865 h 1201656"/>
              <a:gd name="connsiteX12" fmla="*/ 1793195 w 12096947"/>
              <a:gd name="connsiteY12" fmla="*/ 1067481 h 1201656"/>
              <a:gd name="connsiteX13" fmla="*/ 0 w 12096947"/>
              <a:gd name="connsiteY13" fmla="*/ 1047984 h 1201656"/>
              <a:gd name="connsiteX14" fmla="*/ 0 w 12096947"/>
              <a:gd name="connsiteY14"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1047984 h 1201656"/>
              <a:gd name="connsiteX8" fmla="*/ 8016007 w 12096947"/>
              <a:gd name="connsiteY8" fmla="*/ 634317 h 1201656"/>
              <a:gd name="connsiteX9" fmla="*/ 6585721 w 12096947"/>
              <a:gd name="connsiteY9" fmla="*/ 956096 h 1201656"/>
              <a:gd name="connsiteX10" fmla="*/ 5251499 w 12096947"/>
              <a:gd name="connsiteY10" fmla="*/ 659070 h 1201656"/>
              <a:gd name="connsiteX11" fmla="*/ 3511673 w 12096947"/>
              <a:gd name="connsiteY11" fmla="*/ 1178865 h 1201656"/>
              <a:gd name="connsiteX12" fmla="*/ 1793195 w 12096947"/>
              <a:gd name="connsiteY12" fmla="*/ 1067481 h 1201656"/>
              <a:gd name="connsiteX13" fmla="*/ 0 w 12096947"/>
              <a:gd name="connsiteY13" fmla="*/ 1047984 h 1201656"/>
              <a:gd name="connsiteX14" fmla="*/ 0 w 12096947"/>
              <a:gd name="connsiteY14"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1047984 h 1201656"/>
              <a:gd name="connsiteX8" fmla="*/ 10342891 w 12096947"/>
              <a:gd name="connsiteY8" fmla="*/ 881838 h 1201656"/>
              <a:gd name="connsiteX9" fmla="*/ 8016007 w 12096947"/>
              <a:gd name="connsiteY9" fmla="*/ 634317 h 1201656"/>
              <a:gd name="connsiteX10" fmla="*/ 6585721 w 12096947"/>
              <a:gd name="connsiteY10" fmla="*/ 956096 h 1201656"/>
              <a:gd name="connsiteX11" fmla="*/ 5251499 w 12096947"/>
              <a:gd name="connsiteY11" fmla="*/ 659070 h 1201656"/>
              <a:gd name="connsiteX12" fmla="*/ 3511673 w 12096947"/>
              <a:gd name="connsiteY12" fmla="*/ 1178865 h 1201656"/>
              <a:gd name="connsiteX13" fmla="*/ 1793195 w 12096947"/>
              <a:gd name="connsiteY13" fmla="*/ 1067481 h 1201656"/>
              <a:gd name="connsiteX14" fmla="*/ 0 w 12096947"/>
              <a:gd name="connsiteY14" fmla="*/ 1047984 h 1201656"/>
              <a:gd name="connsiteX15" fmla="*/ 0 w 12096947"/>
              <a:gd name="connsiteY15"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1047984 h 1201656"/>
              <a:gd name="connsiteX8" fmla="*/ 9424946 w 12096947"/>
              <a:gd name="connsiteY8" fmla="*/ 1055102 h 1201656"/>
              <a:gd name="connsiteX9" fmla="*/ 8016007 w 12096947"/>
              <a:gd name="connsiteY9" fmla="*/ 634317 h 1201656"/>
              <a:gd name="connsiteX10" fmla="*/ 6585721 w 12096947"/>
              <a:gd name="connsiteY10" fmla="*/ 956096 h 1201656"/>
              <a:gd name="connsiteX11" fmla="*/ 5251499 w 12096947"/>
              <a:gd name="connsiteY11" fmla="*/ 659070 h 1201656"/>
              <a:gd name="connsiteX12" fmla="*/ 3511673 w 12096947"/>
              <a:gd name="connsiteY12" fmla="*/ 1178865 h 1201656"/>
              <a:gd name="connsiteX13" fmla="*/ 1793195 w 12096947"/>
              <a:gd name="connsiteY13" fmla="*/ 1067481 h 1201656"/>
              <a:gd name="connsiteX14" fmla="*/ 0 w 12096947"/>
              <a:gd name="connsiteY14" fmla="*/ 1047984 h 1201656"/>
              <a:gd name="connsiteX15" fmla="*/ 0 w 12096947"/>
              <a:gd name="connsiteY15"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1047984 h 1201656"/>
              <a:gd name="connsiteX8" fmla="*/ 9424946 w 12096947"/>
              <a:gd name="connsiteY8" fmla="*/ 1055102 h 1201656"/>
              <a:gd name="connsiteX9" fmla="*/ 8016007 w 12096947"/>
              <a:gd name="connsiteY9" fmla="*/ 634317 h 1201656"/>
              <a:gd name="connsiteX10" fmla="*/ 6585721 w 12096947"/>
              <a:gd name="connsiteY10" fmla="*/ 956096 h 1201656"/>
              <a:gd name="connsiteX11" fmla="*/ 5251499 w 12096947"/>
              <a:gd name="connsiteY11" fmla="*/ 659070 h 1201656"/>
              <a:gd name="connsiteX12" fmla="*/ 3511673 w 12096947"/>
              <a:gd name="connsiteY12" fmla="*/ 1178865 h 1201656"/>
              <a:gd name="connsiteX13" fmla="*/ 1793195 w 12096947"/>
              <a:gd name="connsiteY13" fmla="*/ 1067481 h 1201656"/>
              <a:gd name="connsiteX14" fmla="*/ 0 w 12096947"/>
              <a:gd name="connsiteY14" fmla="*/ 1047984 h 1201656"/>
              <a:gd name="connsiteX15" fmla="*/ 0 w 12096947"/>
              <a:gd name="connsiteY15"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1047984 h 1201656"/>
              <a:gd name="connsiteX8" fmla="*/ 9424946 w 12096947"/>
              <a:gd name="connsiteY8" fmla="*/ 1055102 h 1201656"/>
              <a:gd name="connsiteX9" fmla="*/ 8016007 w 12096947"/>
              <a:gd name="connsiteY9" fmla="*/ 634317 h 1201656"/>
              <a:gd name="connsiteX10" fmla="*/ 6585721 w 12096947"/>
              <a:gd name="connsiteY10" fmla="*/ 956096 h 1201656"/>
              <a:gd name="connsiteX11" fmla="*/ 5251499 w 12096947"/>
              <a:gd name="connsiteY11" fmla="*/ 659070 h 1201656"/>
              <a:gd name="connsiteX12" fmla="*/ 3511673 w 12096947"/>
              <a:gd name="connsiteY12" fmla="*/ 1178865 h 1201656"/>
              <a:gd name="connsiteX13" fmla="*/ 1793195 w 12096947"/>
              <a:gd name="connsiteY13" fmla="*/ 1067481 h 1201656"/>
              <a:gd name="connsiteX14" fmla="*/ 0 w 12096947"/>
              <a:gd name="connsiteY14" fmla="*/ 1047984 h 1201656"/>
              <a:gd name="connsiteX15" fmla="*/ 0 w 12096947"/>
              <a:gd name="connsiteY15"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1047984 h 1201656"/>
              <a:gd name="connsiteX8" fmla="*/ 10791189 w 12096947"/>
              <a:gd name="connsiteY8" fmla="*/ 1055102 h 1201656"/>
              <a:gd name="connsiteX9" fmla="*/ 9424946 w 12096947"/>
              <a:gd name="connsiteY9" fmla="*/ 1055102 h 1201656"/>
              <a:gd name="connsiteX10" fmla="*/ 8016007 w 12096947"/>
              <a:gd name="connsiteY10" fmla="*/ 634317 h 1201656"/>
              <a:gd name="connsiteX11" fmla="*/ 6585721 w 12096947"/>
              <a:gd name="connsiteY11" fmla="*/ 956096 h 1201656"/>
              <a:gd name="connsiteX12" fmla="*/ 5251499 w 12096947"/>
              <a:gd name="connsiteY12" fmla="*/ 659070 h 1201656"/>
              <a:gd name="connsiteX13" fmla="*/ 3511673 w 12096947"/>
              <a:gd name="connsiteY13" fmla="*/ 1178865 h 1201656"/>
              <a:gd name="connsiteX14" fmla="*/ 1793195 w 12096947"/>
              <a:gd name="connsiteY14" fmla="*/ 1067481 h 1201656"/>
              <a:gd name="connsiteX15" fmla="*/ 0 w 12096947"/>
              <a:gd name="connsiteY15" fmla="*/ 1047984 h 1201656"/>
              <a:gd name="connsiteX16" fmla="*/ 0 w 12096947"/>
              <a:gd name="connsiteY16"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1047984 h 1201656"/>
              <a:gd name="connsiteX8" fmla="*/ 10545692 w 12096947"/>
              <a:gd name="connsiteY8" fmla="*/ 609566 h 1201656"/>
              <a:gd name="connsiteX9" fmla="*/ 9424946 w 12096947"/>
              <a:gd name="connsiteY9" fmla="*/ 1055102 h 1201656"/>
              <a:gd name="connsiteX10" fmla="*/ 8016007 w 12096947"/>
              <a:gd name="connsiteY10" fmla="*/ 634317 h 1201656"/>
              <a:gd name="connsiteX11" fmla="*/ 6585721 w 12096947"/>
              <a:gd name="connsiteY11" fmla="*/ 956096 h 1201656"/>
              <a:gd name="connsiteX12" fmla="*/ 5251499 w 12096947"/>
              <a:gd name="connsiteY12" fmla="*/ 659070 h 1201656"/>
              <a:gd name="connsiteX13" fmla="*/ 3511673 w 12096947"/>
              <a:gd name="connsiteY13" fmla="*/ 1178865 h 1201656"/>
              <a:gd name="connsiteX14" fmla="*/ 1793195 w 12096947"/>
              <a:gd name="connsiteY14" fmla="*/ 1067481 h 1201656"/>
              <a:gd name="connsiteX15" fmla="*/ 0 w 12096947"/>
              <a:gd name="connsiteY15" fmla="*/ 1047984 h 1201656"/>
              <a:gd name="connsiteX16" fmla="*/ 0 w 12096947"/>
              <a:gd name="connsiteY16"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1047984 h 1201656"/>
              <a:gd name="connsiteX8" fmla="*/ 10545692 w 12096947"/>
              <a:gd name="connsiteY8" fmla="*/ 609566 h 1201656"/>
              <a:gd name="connsiteX9" fmla="*/ 9424946 w 12096947"/>
              <a:gd name="connsiteY9" fmla="*/ 1055102 h 1201656"/>
              <a:gd name="connsiteX10" fmla="*/ 8016007 w 12096947"/>
              <a:gd name="connsiteY10" fmla="*/ 634317 h 1201656"/>
              <a:gd name="connsiteX11" fmla="*/ 6585721 w 12096947"/>
              <a:gd name="connsiteY11" fmla="*/ 956096 h 1201656"/>
              <a:gd name="connsiteX12" fmla="*/ 5251499 w 12096947"/>
              <a:gd name="connsiteY12" fmla="*/ 659070 h 1201656"/>
              <a:gd name="connsiteX13" fmla="*/ 3511673 w 12096947"/>
              <a:gd name="connsiteY13" fmla="*/ 1178865 h 1201656"/>
              <a:gd name="connsiteX14" fmla="*/ 1793195 w 12096947"/>
              <a:gd name="connsiteY14" fmla="*/ 1067481 h 1201656"/>
              <a:gd name="connsiteX15" fmla="*/ 0 w 12096947"/>
              <a:gd name="connsiteY15" fmla="*/ 1047984 h 1201656"/>
              <a:gd name="connsiteX16" fmla="*/ 0 w 12096947"/>
              <a:gd name="connsiteY16"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1047984 h 1201656"/>
              <a:gd name="connsiteX8" fmla="*/ 10545692 w 12096947"/>
              <a:gd name="connsiteY8" fmla="*/ 609566 h 1201656"/>
              <a:gd name="connsiteX9" fmla="*/ 9424946 w 12096947"/>
              <a:gd name="connsiteY9" fmla="*/ 1055102 h 1201656"/>
              <a:gd name="connsiteX10" fmla="*/ 8016007 w 12096947"/>
              <a:gd name="connsiteY10" fmla="*/ 634317 h 1201656"/>
              <a:gd name="connsiteX11" fmla="*/ 6585721 w 12096947"/>
              <a:gd name="connsiteY11" fmla="*/ 956096 h 1201656"/>
              <a:gd name="connsiteX12" fmla="*/ 5251499 w 12096947"/>
              <a:gd name="connsiteY12" fmla="*/ 659070 h 1201656"/>
              <a:gd name="connsiteX13" fmla="*/ 3511673 w 12096947"/>
              <a:gd name="connsiteY13" fmla="*/ 1178865 h 1201656"/>
              <a:gd name="connsiteX14" fmla="*/ 1793195 w 12096947"/>
              <a:gd name="connsiteY14" fmla="*/ 1067481 h 1201656"/>
              <a:gd name="connsiteX15" fmla="*/ 0 w 12096947"/>
              <a:gd name="connsiteY15" fmla="*/ 1047984 h 1201656"/>
              <a:gd name="connsiteX16" fmla="*/ 0 w 12096947"/>
              <a:gd name="connsiteY16"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1047984 h 1201656"/>
              <a:gd name="connsiteX8" fmla="*/ 10545692 w 12096947"/>
              <a:gd name="connsiteY8" fmla="*/ 609566 h 1201656"/>
              <a:gd name="connsiteX9" fmla="*/ 9424946 w 12096947"/>
              <a:gd name="connsiteY9" fmla="*/ 1055102 h 1201656"/>
              <a:gd name="connsiteX10" fmla="*/ 8016007 w 12096947"/>
              <a:gd name="connsiteY10" fmla="*/ 634317 h 1201656"/>
              <a:gd name="connsiteX11" fmla="*/ 6585721 w 12096947"/>
              <a:gd name="connsiteY11" fmla="*/ 956096 h 1201656"/>
              <a:gd name="connsiteX12" fmla="*/ 5251499 w 12096947"/>
              <a:gd name="connsiteY12" fmla="*/ 659070 h 1201656"/>
              <a:gd name="connsiteX13" fmla="*/ 3511673 w 12096947"/>
              <a:gd name="connsiteY13" fmla="*/ 1178865 h 1201656"/>
              <a:gd name="connsiteX14" fmla="*/ 1793195 w 12096947"/>
              <a:gd name="connsiteY14" fmla="*/ 1067481 h 1201656"/>
              <a:gd name="connsiteX15" fmla="*/ 0 w 12096947"/>
              <a:gd name="connsiteY15" fmla="*/ 1047984 h 1201656"/>
              <a:gd name="connsiteX16" fmla="*/ 0 w 12096947"/>
              <a:gd name="connsiteY16"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849967 h 1201656"/>
              <a:gd name="connsiteX8" fmla="*/ 10545692 w 12096947"/>
              <a:gd name="connsiteY8" fmla="*/ 609566 h 1201656"/>
              <a:gd name="connsiteX9" fmla="*/ 9424946 w 12096947"/>
              <a:gd name="connsiteY9" fmla="*/ 1055102 h 1201656"/>
              <a:gd name="connsiteX10" fmla="*/ 8016007 w 12096947"/>
              <a:gd name="connsiteY10" fmla="*/ 634317 h 1201656"/>
              <a:gd name="connsiteX11" fmla="*/ 6585721 w 12096947"/>
              <a:gd name="connsiteY11" fmla="*/ 956096 h 1201656"/>
              <a:gd name="connsiteX12" fmla="*/ 5251499 w 12096947"/>
              <a:gd name="connsiteY12" fmla="*/ 659070 h 1201656"/>
              <a:gd name="connsiteX13" fmla="*/ 3511673 w 12096947"/>
              <a:gd name="connsiteY13" fmla="*/ 1178865 h 1201656"/>
              <a:gd name="connsiteX14" fmla="*/ 1793195 w 12096947"/>
              <a:gd name="connsiteY14" fmla="*/ 1067481 h 1201656"/>
              <a:gd name="connsiteX15" fmla="*/ 0 w 12096947"/>
              <a:gd name="connsiteY15" fmla="*/ 1047984 h 1201656"/>
              <a:gd name="connsiteX16" fmla="*/ 0 w 12096947"/>
              <a:gd name="connsiteY16"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849967 h 1201656"/>
              <a:gd name="connsiteX8" fmla="*/ 10545692 w 12096947"/>
              <a:gd name="connsiteY8" fmla="*/ 609566 h 1201656"/>
              <a:gd name="connsiteX9" fmla="*/ 9424946 w 12096947"/>
              <a:gd name="connsiteY9" fmla="*/ 1055102 h 1201656"/>
              <a:gd name="connsiteX10" fmla="*/ 8016007 w 12096947"/>
              <a:gd name="connsiteY10" fmla="*/ 634317 h 1201656"/>
              <a:gd name="connsiteX11" fmla="*/ 6585721 w 12096947"/>
              <a:gd name="connsiteY11" fmla="*/ 956096 h 1201656"/>
              <a:gd name="connsiteX12" fmla="*/ 5251499 w 12096947"/>
              <a:gd name="connsiteY12" fmla="*/ 659070 h 1201656"/>
              <a:gd name="connsiteX13" fmla="*/ 3511673 w 12096947"/>
              <a:gd name="connsiteY13" fmla="*/ 1178865 h 1201656"/>
              <a:gd name="connsiteX14" fmla="*/ 1793195 w 12096947"/>
              <a:gd name="connsiteY14" fmla="*/ 1067481 h 1201656"/>
              <a:gd name="connsiteX15" fmla="*/ 0 w 12096947"/>
              <a:gd name="connsiteY15" fmla="*/ 1047984 h 1201656"/>
              <a:gd name="connsiteX16" fmla="*/ 0 w 12096947"/>
              <a:gd name="connsiteY16" fmla="*/ 168870 h 1201656"/>
              <a:gd name="connsiteX0" fmla="*/ 0 w 12096947"/>
              <a:gd name="connsiteY0" fmla="*/ 168870 h 1179078"/>
              <a:gd name="connsiteX1" fmla="*/ 1613061 w 12096947"/>
              <a:gd name="connsiteY1" fmla="*/ 54814 h 1179078"/>
              <a:gd name="connsiteX2" fmla="*/ 4206743 w 12096947"/>
              <a:gd name="connsiteY2" fmla="*/ 67901 h 1179078"/>
              <a:gd name="connsiteX3" fmla="*/ 7100047 w 12096947"/>
              <a:gd name="connsiteY3" fmla="*/ 17997 h 1179078"/>
              <a:gd name="connsiteX4" fmla="*/ 9509759 w 12096947"/>
              <a:gd name="connsiteY4" fmla="*/ 190120 h 1179078"/>
              <a:gd name="connsiteX5" fmla="*/ 10470975 w 12096947"/>
              <a:gd name="connsiteY5" fmla="*/ 371829 h 1179078"/>
              <a:gd name="connsiteX6" fmla="*/ 12086273 w 12096947"/>
              <a:gd name="connsiteY6" fmla="*/ 248717 h 1179078"/>
              <a:gd name="connsiteX7" fmla="*/ 12096947 w 12096947"/>
              <a:gd name="connsiteY7" fmla="*/ 849967 h 1179078"/>
              <a:gd name="connsiteX8" fmla="*/ 10545692 w 12096947"/>
              <a:gd name="connsiteY8" fmla="*/ 609566 h 1179078"/>
              <a:gd name="connsiteX9" fmla="*/ 9424946 w 12096947"/>
              <a:gd name="connsiteY9" fmla="*/ 1055102 h 1179078"/>
              <a:gd name="connsiteX10" fmla="*/ 8016007 w 12096947"/>
              <a:gd name="connsiteY10" fmla="*/ 634317 h 1179078"/>
              <a:gd name="connsiteX11" fmla="*/ 6585721 w 12096947"/>
              <a:gd name="connsiteY11" fmla="*/ 956096 h 1179078"/>
              <a:gd name="connsiteX12" fmla="*/ 5251499 w 12096947"/>
              <a:gd name="connsiteY12" fmla="*/ 659070 h 1179078"/>
              <a:gd name="connsiteX13" fmla="*/ 3511673 w 12096947"/>
              <a:gd name="connsiteY13" fmla="*/ 1178865 h 1179078"/>
              <a:gd name="connsiteX14" fmla="*/ 1793195 w 12096947"/>
              <a:gd name="connsiteY14" fmla="*/ 1067481 h 1179078"/>
              <a:gd name="connsiteX15" fmla="*/ 0 w 12096947"/>
              <a:gd name="connsiteY15" fmla="*/ 1047984 h 1179078"/>
              <a:gd name="connsiteX16" fmla="*/ 0 w 12096947"/>
              <a:gd name="connsiteY16" fmla="*/ 168870 h 1179078"/>
              <a:gd name="connsiteX0" fmla="*/ 0 w 12096947"/>
              <a:gd name="connsiteY0" fmla="*/ 168870 h 1120951"/>
              <a:gd name="connsiteX1" fmla="*/ 1613061 w 12096947"/>
              <a:gd name="connsiteY1" fmla="*/ 54814 h 1120951"/>
              <a:gd name="connsiteX2" fmla="*/ 4206743 w 12096947"/>
              <a:gd name="connsiteY2" fmla="*/ 67901 h 1120951"/>
              <a:gd name="connsiteX3" fmla="*/ 7100047 w 12096947"/>
              <a:gd name="connsiteY3" fmla="*/ 17997 h 1120951"/>
              <a:gd name="connsiteX4" fmla="*/ 9509759 w 12096947"/>
              <a:gd name="connsiteY4" fmla="*/ 190120 h 1120951"/>
              <a:gd name="connsiteX5" fmla="*/ 10470975 w 12096947"/>
              <a:gd name="connsiteY5" fmla="*/ 371829 h 1120951"/>
              <a:gd name="connsiteX6" fmla="*/ 12086273 w 12096947"/>
              <a:gd name="connsiteY6" fmla="*/ 248717 h 1120951"/>
              <a:gd name="connsiteX7" fmla="*/ 12096947 w 12096947"/>
              <a:gd name="connsiteY7" fmla="*/ 849967 h 1120951"/>
              <a:gd name="connsiteX8" fmla="*/ 10545692 w 12096947"/>
              <a:gd name="connsiteY8" fmla="*/ 609566 h 1120951"/>
              <a:gd name="connsiteX9" fmla="*/ 9424946 w 12096947"/>
              <a:gd name="connsiteY9" fmla="*/ 1055102 h 1120951"/>
              <a:gd name="connsiteX10" fmla="*/ 8016007 w 12096947"/>
              <a:gd name="connsiteY10" fmla="*/ 634317 h 1120951"/>
              <a:gd name="connsiteX11" fmla="*/ 6585721 w 12096947"/>
              <a:gd name="connsiteY11" fmla="*/ 956096 h 1120951"/>
              <a:gd name="connsiteX12" fmla="*/ 5251499 w 12096947"/>
              <a:gd name="connsiteY12" fmla="*/ 659070 h 1120951"/>
              <a:gd name="connsiteX13" fmla="*/ 3532276 w 12096947"/>
              <a:gd name="connsiteY13" fmla="*/ 1120707 h 1120951"/>
              <a:gd name="connsiteX14" fmla="*/ 1793195 w 12096947"/>
              <a:gd name="connsiteY14" fmla="*/ 1067481 h 1120951"/>
              <a:gd name="connsiteX15" fmla="*/ 0 w 12096947"/>
              <a:gd name="connsiteY15" fmla="*/ 1047984 h 1120951"/>
              <a:gd name="connsiteX16" fmla="*/ 0 w 12096947"/>
              <a:gd name="connsiteY16" fmla="*/ 168870 h 1120951"/>
              <a:gd name="connsiteX0" fmla="*/ 0 w 12096947"/>
              <a:gd name="connsiteY0" fmla="*/ 168870 h 1127953"/>
              <a:gd name="connsiteX1" fmla="*/ 1613061 w 12096947"/>
              <a:gd name="connsiteY1" fmla="*/ 54814 h 1127953"/>
              <a:gd name="connsiteX2" fmla="*/ 4206743 w 12096947"/>
              <a:gd name="connsiteY2" fmla="*/ 67901 h 1127953"/>
              <a:gd name="connsiteX3" fmla="*/ 7100047 w 12096947"/>
              <a:gd name="connsiteY3" fmla="*/ 17997 h 1127953"/>
              <a:gd name="connsiteX4" fmla="*/ 9509759 w 12096947"/>
              <a:gd name="connsiteY4" fmla="*/ 190120 h 1127953"/>
              <a:gd name="connsiteX5" fmla="*/ 10470975 w 12096947"/>
              <a:gd name="connsiteY5" fmla="*/ 371829 h 1127953"/>
              <a:gd name="connsiteX6" fmla="*/ 12086273 w 12096947"/>
              <a:gd name="connsiteY6" fmla="*/ 248717 h 1127953"/>
              <a:gd name="connsiteX7" fmla="*/ 12096947 w 12096947"/>
              <a:gd name="connsiteY7" fmla="*/ 849967 h 1127953"/>
              <a:gd name="connsiteX8" fmla="*/ 10545692 w 12096947"/>
              <a:gd name="connsiteY8" fmla="*/ 609566 h 1127953"/>
              <a:gd name="connsiteX9" fmla="*/ 9424946 w 12096947"/>
              <a:gd name="connsiteY9" fmla="*/ 1055102 h 1127953"/>
              <a:gd name="connsiteX10" fmla="*/ 8016007 w 12096947"/>
              <a:gd name="connsiteY10" fmla="*/ 634317 h 1127953"/>
              <a:gd name="connsiteX11" fmla="*/ 6585721 w 12096947"/>
              <a:gd name="connsiteY11" fmla="*/ 956096 h 1127953"/>
              <a:gd name="connsiteX12" fmla="*/ 5251499 w 12096947"/>
              <a:gd name="connsiteY12" fmla="*/ 659070 h 1127953"/>
              <a:gd name="connsiteX13" fmla="*/ 3532276 w 12096947"/>
              <a:gd name="connsiteY13" fmla="*/ 1120707 h 1127953"/>
              <a:gd name="connsiteX14" fmla="*/ 1793195 w 12096947"/>
              <a:gd name="connsiteY14" fmla="*/ 1067481 h 1127953"/>
              <a:gd name="connsiteX15" fmla="*/ 0 w 12096947"/>
              <a:gd name="connsiteY15" fmla="*/ 1047984 h 1127953"/>
              <a:gd name="connsiteX16" fmla="*/ 0 w 12096947"/>
              <a:gd name="connsiteY16" fmla="*/ 168870 h 1127953"/>
              <a:gd name="connsiteX0" fmla="*/ 0 w 12096947"/>
              <a:gd name="connsiteY0" fmla="*/ 168870 h 1127953"/>
              <a:gd name="connsiteX1" fmla="*/ 1613061 w 12096947"/>
              <a:gd name="connsiteY1" fmla="*/ 54814 h 1127953"/>
              <a:gd name="connsiteX2" fmla="*/ 4206743 w 12096947"/>
              <a:gd name="connsiteY2" fmla="*/ 67901 h 1127953"/>
              <a:gd name="connsiteX3" fmla="*/ 7100047 w 12096947"/>
              <a:gd name="connsiteY3" fmla="*/ 17997 h 1127953"/>
              <a:gd name="connsiteX4" fmla="*/ 9509759 w 12096947"/>
              <a:gd name="connsiteY4" fmla="*/ 190120 h 1127953"/>
              <a:gd name="connsiteX5" fmla="*/ 10470975 w 12096947"/>
              <a:gd name="connsiteY5" fmla="*/ 371829 h 1127953"/>
              <a:gd name="connsiteX6" fmla="*/ 12086273 w 12096947"/>
              <a:gd name="connsiteY6" fmla="*/ 248717 h 1127953"/>
              <a:gd name="connsiteX7" fmla="*/ 12096947 w 12096947"/>
              <a:gd name="connsiteY7" fmla="*/ 849967 h 1127953"/>
              <a:gd name="connsiteX8" fmla="*/ 10545692 w 12096947"/>
              <a:gd name="connsiteY8" fmla="*/ 609566 h 1127953"/>
              <a:gd name="connsiteX9" fmla="*/ 9424946 w 12096947"/>
              <a:gd name="connsiteY9" fmla="*/ 1055102 h 1127953"/>
              <a:gd name="connsiteX10" fmla="*/ 8016007 w 12096947"/>
              <a:gd name="connsiteY10" fmla="*/ 634317 h 1127953"/>
              <a:gd name="connsiteX11" fmla="*/ 6585721 w 12096947"/>
              <a:gd name="connsiteY11" fmla="*/ 956096 h 1127953"/>
              <a:gd name="connsiteX12" fmla="*/ 5251499 w 12096947"/>
              <a:gd name="connsiteY12" fmla="*/ 659070 h 1127953"/>
              <a:gd name="connsiteX13" fmla="*/ 3532276 w 12096947"/>
              <a:gd name="connsiteY13" fmla="*/ 1120707 h 1127953"/>
              <a:gd name="connsiteX14" fmla="*/ 1793195 w 12096947"/>
              <a:gd name="connsiteY14" fmla="*/ 1067481 h 1127953"/>
              <a:gd name="connsiteX15" fmla="*/ 0 w 12096947"/>
              <a:gd name="connsiteY15" fmla="*/ 1047984 h 1127953"/>
              <a:gd name="connsiteX16" fmla="*/ 0 w 12096947"/>
              <a:gd name="connsiteY16" fmla="*/ 168870 h 1127953"/>
              <a:gd name="connsiteX0" fmla="*/ 0 w 12096947"/>
              <a:gd name="connsiteY0" fmla="*/ 168870 h 1129738"/>
              <a:gd name="connsiteX1" fmla="*/ 1613061 w 12096947"/>
              <a:gd name="connsiteY1" fmla="*/ 54814 h 1129738"/>
              <a:gd name="connsiteX2" fmla="*/ 4206743 w 12096947"/>
              <a:gd name="connsiteY2" fmla="*/ 67901 h 1129738"/>
              <a:gd name="connsiteX3" fmla="*/ 7100047 w 12096947"/>
              <a:gd name="connsiteY3" fmla="*/ 17997 h 1129738"/>
              <a:gd name="connsiteX4" fmla="*/ 9509759 w 12096947"/>
              <a:gd name="connsiteY4" fmla="*/ 190120 h 1129738"/>
              <a:gd name="connsiteX5" fmla="*/ 10470975 w 12096947"/>
              <a:gd name="connsiteY5" fmla="*/ 371829 h 1129738"/>
              <a:gd name="connsiteX6" fmla="*/ 12086273 w 12096947"/>
              <a:gd name="connsiteY6" fmla="*/ 248717 h 1129738"/>
              <a:gd name="connsiteX7" fmla="*/ 12096947 w 12096947"/>
              <a:gd name="connsiteY7" fmla="*/ 849967 h 1129738"/>
              <a:gd name="connsiteX8" fmla="*/ 10545692 w 12096947"/>
              <a:gd name="connsiteY8" fmla="*/ 609566 h 1129738"/>
              <a:gd name="connsiteX9" fmla="*/ 9424946 w 12096947"/>
              <a:gd name="connsiteY9" fmla="*/ 1055102 h 1129738"/>
              <a:gd name="connsiteX10" fmla="*/ 8016007 w 12096947"/>
              <a:gd name="connsiteY10" fmla="*/ 634317 h 1129738"/>
              <a:gd name="connsiteX11" fmla="*/ 6585721 w 12096947"/>
              <a:gd name="connsiteY11" fmla="*/ 956096 h 1129738"/>
              <a:gd name="connsiteX12" fmla="*/ 5251499 w 12096947"/>
              <a:gd name="connsiteY12" fmla="*/ 758770 h 1129738"/>
              <a:gd name="connsiteX13" fmla="*/ 3532276 w 12096947"/>
              <a:gd name="connsiteY13" fmla="*/ 1120707 h 1129738"/>
              <a:gd name="connsiteX14" fmla="*/ 1793195 w 12096947"/>
              <a:gd name="connsiteY14" fmla="*/ 1067481 h 1129738"/>
              <a:gd name="connsiteX15" fmla="*/ 0 w 12096947"/>
              <a:gd name="connsiteY15" fmla="*/ 1047984 h 1129738"/>
              <a:gd name="connsiteX16" fmla="*/ 0 w 12096947"/>
              <a:gd name="connsiteY16" fmla="*/ 168870 h 1129738"/>
              <a:gd name="connsiteX0" fmla="*/ 0 w 12096947"/>
              <a:gd name="connsiteY0" fmla="*/ 168870 h 1129738"/>
              <a:gd name="connsiteX1" fmla="*/ 1613061 w 12096947"/>
              <a:gd name="connsiteY1" fmla="*/ 54814 h 1129738"/>
              <a:gd name="connsiteX2" fmla="*/ 4206743 w 12096947"/>
              <a:gd name="connsiteY2" fmla="*/ 67901 h 1129738"/>
              <a:gd name="connsiteX3" fmla="*/ 7100047 w 12096947"/>
              <a:gd name="connsiteY3" fmla="*/ 17997 h 1129738"/>
              <a:gd name="connsiteX4" fmla="*/ 9509759 w 12096947"/>
              <a:gd name="connsiteY4" fmla="*/ 190120 h 1129738"/>
              <a:gd name="connsiteX5" fmla="*/ 10470975 w 12096947"/>
              <a:gd name="connsiteY5" fmla="*/ 371829 h 1129738"/>
              <a:gd name="connsiteX6" fmla="*/ 12086273 w 12096947"/>
              <a:gd name="connsiteY6" fmla="*/ 248717 h 1129738"/>
              <a:gd name="connsiteX7" fmla="*/ 12096947 w 12096947"/>
              <a:gd name="connsiteY7" fmla="*/ 849967 h 1129738"/>
              <a:gd name="connsiteX8" fmla="*/ 10545692 w 12096947"/>
              <a:gd name="connsiteY8" fmla="*/ 609566 h 1129738"/>
              <a:gd name="connsiteX9" fmla="*/ 9424946 w 12096947"/>
              <a:gd name="connsiteY9" fmla="*/ 1055102 h 1129738"/>
              <a:gd name="connsiteX10" fmla="*/ 8016007 w 12096947"/>
              <a:gd name="connsiteY10" fmla="*/ 634317 h 1129738"/>
              <a:gd name="connsiteX11" fmla="*/ 6585721 w 12096947"/>
              <a:gd name="connsiteY11" fmla="*/ 956096 h 1129738"/>
              <a:gd name="connsiteX12" fmla="*/ 5251499 w 12096947"/>
              <a:gd name="connsiteY12" fmla="*/ 758770 h 1129738"/>
              <a:gd name="connsiteX13" fmla="*/ 3532276 w 12096947"/>
              <a:gd name="connsiteY13" fmla="*/ 1120707 h 1129738"/>
              <a:gd name="connsiteX14" fmla="*/ 1793195 w 12096947"/>
              <a:gd name="connsiteY14" fmla="*/ 1067481 h 1129738"/>
              <a:gd name="connsiteX15" fmla="*/ 0 w 12096947"/>
              <a:gd name="connsiteY15" fmla="*/ 1047984 h 1129738"/>
              <a:gd name="connsiteX16" fmla="*/ 0 w 12096947"/>
              <a:gd name="connsiteY16" fmla="*/ 168870 h 1129738"/>
              <a:gd name="connsiteX0" fmla="*/ 0 w 12096947"/>
              <a:gd name="connsiteY0" fmla="*/ 168870 h 1127760"/>
              <a:gd name="connsiteX1" fmla="*/ 1613061 w 12096947"/>
              <a:gd name="connsiteY1" fmla="*/ 54814 h 1127760"/>
              <a:gd name="connsiteX2" fmla="*/ 4206743 w 12096947"/>
              <a:gd name="connsiteY2" fmla="*/ 67901 h 1127760"/>
              <a:gd name="connsiteX3" fmla="*/ 7100047 w 12096947"/>
              <a:gd name="connsiteY3" fmla="*/ 17997 h 1127760"/>
              <a:gd name="connsiteX4" fmla="*/ 9509759 w 12096947"/>
              <a:gd name="connsiteY4" fmla="*/ 190120 h 1127760"/>
              <a:gd name="connsiteX5" fmla="*/ 10470975 w 12096947"/>
              <a:gd name="connsiteY5" fmla="*/ 371829 h 1127760"/>
              <a:gd name="connsiteX6" fmla="*/ 12086273 w 12096947"/>
              <a:gd name="connsiteY6" fmla="*/ 248717 h 1127760"/>
              <a:gd name="connsiteX7" fmla="*/ 12096947 w 12096947"/>
              <a:gd name="connsiteY7" fmla="*/ 849967 h 1127760"/>
              <a:gd name="connsiteX8" fmla="*/ 10545692 w 12096947"/>
              <a:gd name="connsiteY8" fmla="*/ 609566 h 1127760"/>
              <a:gd name="connsiteX9" fmla="*/ 9424946 w 12096947"/>
              <a:gd name="connsiteY9" fmla="*/ 1055102 h 1127760"/>
              <a:gd name="connsiteX10" fmla="*/ 8016007 w 12096947"/>
              <a:gd name="connsiteY10" fmla="*/ 634317 h 1127760"/>
              <a:gd name="connsiteX11" fmla="*/ 6585721 w 12096947"/>
              <a:gd name="connsiteY11" fmla="*/ 956096 h 1127760"/>
              <a:gd name="connsiteX12" fmla="*/ 5251499 w 12096947"/>
              <a:gd name="connsiteY12" fmla="*/ 758770 h 1127760"/>
              <a:gd name="connsiteX13" fmla="*/ 3532276 w 12096947"/>
              <a:gd name="connsiteY13" fmla="*/ 1120707 h 1127760"/>
              <a:gd name="connsiteX14" fmla="*/ 1793195 w 12096947"/>
              <a:gd name="connsiteY14" fmla="*/ 1067481 h 1127760"/>
              <a:gd name="connsiteX15" fmla="*/ 0 w 12096947"/>
              <a:gd name="connsiteY15" fmla="*/ 1047984 h 1127760"/>
              <a:gd name="connsiteX16" fmla="*/ 0 w 12096947"/>
              <a:gd name="connsiteY16" fmla="*/ 168870 h 1127760"/>
              <a:gd name="connsiteX0" fmla="*/ 0 w 12096947"/>
              <a:gd name="connsiteY0" fmla="*/ 168870 h 1127760"/>
              <a:gd name="connsiteX1" fmla="*/ 1613061 w 12096947"/>
              <a:gd name="connsiteY1" fmla="*/ 54814 h 1127760"/>
              <a:gd name="connsiteX2" fmla="*/ 4206743 w 12096947"/>
              <a:gd name="connsiteY2" fmla="*/ 67901 h 1127760"/>
              <a:gd name="connsiteX3" fmla="*/ 7100047 w 12096947"/>
              <a:gd name="connsiteY3" fmla="*/ 17997 h 1127760"/>
              <a:gd name="connsiteX4" fmla="*/ 9509759 w 12096947"/>
              <a:gd name="connsiteY4" fmla="*/ 190120 h 1127760"/>
              <a:gd name="connsiteX5" fmla="*/ 10470975 w 12096947"/>
              <a:gd name="connsiteY5" fmla="*/ 371829 h 1127760"/>
              <a:gd name="connsiteX6" fmla="*/ 12086273 w 12096947"/>
              <a:gd name="connsiteY6" fmla="*/ 248717 h 1127760"/>
              <a:gd name="connsiteX7" fmla="*/ 12096947 w 12096947"/>
              <a:gd name="connsiteY7" fmla="*/ 849967 h 1127760"/>
              <a:gd name="connsiteX8" fmla="*/ 10545692 w 12096947"/>
              <a:gd name="connsiteY8" fmla="*/ 609566 h 1127760"/>
              <a:gd name="connsiteX9" fmla="*/ 9424946 w 12096947"/>
              <a:gd name="connsiteY9" fmla="*/ 1055102 h 1127760"/>
              <a:gd name="connsiteX10" fmla="*/ 8016007 w 12096947"/>
              <a:gd name="connsiteY10" fmla="*/ 758943 h 1127760"/>
              <a:gd name="connsiteX11" fmla="*/ 6585721 w 12096947"/>
              <a:gd name="connsiteY11" fmla="*/ 956096 h 1127760"/>
              <a:gd name="connsiteX12" fmla="*/ 5251499 w 12096947"/>
              <a:gd name="connsiteY12" fmla="*/ 758770 h 1127760"/>
              <a:gd name="connsiteX13" fmla="*/ 3532276 w 12096947"/>
              <a:gd name="connsiteY13" fmla="*/ 1120707 h 1127760"/>
              <a:gd name="connsiteX14" fmla="*/ 1793195 w 12096947"/>
              <a:gd name="connsiteY14" fmla="*/ 1067481 h 1127760"/>
              <a:gd name="connsiteX15" fmla="*/ 0 w 12096947"/>
              <a:gd name="connsiteY15" fmla="*/ 1047984 h 1127760"/>
              <a:gd name="connsiteX16" fmla="*/ 0 w 12096947"/>
              <a:gd name="connsiteY16" fmla="*/ 168870 h 1127760"/>
              <a:gd name="connsiteX0" fmla="*/ 0 w 12096947"/>
              <a:gd name="connsiteY0" fmla="*/ 168870 h 1127760"/>
              <a:gd name="connsiteX1" fmla="*/ 1613061 w 12096947"/>
              <a:gd name="connsiteY1" fmla="*/ 54814 h 1127760"/>
              <a:gd name="connsiteX2" fmla="*/ 4206743 w 12096947"/>
              <a:gd name="connsiteY2" fmla="*/ 67901 h 1127760"/>
              <a:gd name="connsiteX3" fmla="*/ 7100047 w 12096947"/>
              <a:gd name="connsiteY3" fmla="*/ 17997 h 1127760"/>
              <a:gd name="connsiteX4" fmla="*/ 9509759 w 12096947"/>
              <a:gd name="connsiteY4" fmla="*/ 190120 h 1127760"/>
              <a:gd name="connsiteX5" fmla="*/ 10470975 w 12096947"/>
              <a:gd name="connsiteY5" fmla="*/ 371829 h 1127760"/>
              <a:gd name="connsiteX6" fmla="*/ 12086273 w 12096947"/>
              <a:gd name="connsiteY6" fmla="*/ 248717 h 1127760"/>
              <a:gd name="connsiteX7" fmla="*/ 12096947 w 12096947"/>
              <a:gd name="connsiteY7" fmla="*/ 849967 h 1127760"/>
              <a:gd name="connsiteX8" fmla="*/ 10555994 w 12096947"/>
              <a:gd name="connsiteY8" fmla="*/ 725883 h 1127760"/>
              <a:gd name="connsiteX9" fmla="*/ 9424946 w 12096947"/>
              <a:gd name="connsiteY9" fmla="*/ 1055102 h 1127760"/>
              <a:gd name="connsiteX10" fmla="*/ 8016007 w 12096947"/>
              <a:gd name="connsiteY10" fmla="*/ 758943 h 1127760"/>
              <a:gd name="connsiteX11" fmla="*/ 6585721 w 12096947"/>
              <a:gd name="connsiteY11" fmla="*/ 956096 h 1127760"/>
              <a:gd name="connsiteX12" fmla="*/ 5251499 w 12096947"/>
              <a:gd name="connsiteY12" fmla="*/ 758770 h 1127760"/>
              <a:gd name="connsiteX13" fmla="*/ 3532276 w 12096947"/>
              <a:gd name="connsiteY13" fmla="*/ 1120707 h 1127760"/>
              <a:gd name="connsiteX14" fmla="*/ 1793195 w 12096947"/>
              <a:gd name="connsiteY14" fmla="*/ 1067481 h 1127760"/>
              <a:gd name="connsiteX15" fmla="*/ 0 w 12096947"/>
              <a:gd name="connsiteY15" fmla="*/ 1047984 h 1127760"/>
              <a:gd name="connsiteX16" fmla="*/ 0 w 12096947"/>
              <a:gd name="connsiteY16" fmla="*/ 168870 h 1127760"/>
              <a:gd name="connsiteX0" fmla="*/ 0 w 12096947"/>
              <a:gd name="connsiteY0" fmla="*/ 168870 h 1127760"/>
              <a:gd name="connsiteX1" fmla="*/ 1613061 w 12096947"/>
              <a:gd name="connsiteY1" fmla="*/ 54814 h 1127760"/>
              <a:gd name="connsiteX2" fmla="*/ 4206743 w 12096947"/>
              <a:gd name="connsiteY2" fmla="*/ 67901 h 1127760"/>
              <a:gd name="connsiteX3" fmla="*/ 7100047 w 12096947"/>
              <a:gd name="connsiteY3" fmla="*/ 17997 h 1127760"/>
              <a:gd name="connsiteX4" fmla="*/ 9509759 w 12096947"/>
              <a:gd name="connsiteY4" fmla="*/ 190120 h 1127760"/>
              <a:gd name="connsiteX5" fmla="*/ 10470975 w 12096947"/>
              <a:gd name="connsiteY5" fmla="*/ 371829 h 1127760"/>
              <a:gd name="connsiteX6" fmla="*/ 12086273 w 12096947"/>
              <a:gd name="connsiteY6" fmla="*/ 248717 h 1127760"/>
              <a:gd name="connsiteX7" fmla="*/ 12096947 w 12096947"/>
              <a:gd name="connsiteY7" fmla="*/ 849967 h 1127760"/>
              <a:gd name="connsiteX8" fmla="*/ 10442677 w 12096947"/>
              <a:gd name="connsiteY8" fmla="*/ 750809 h 1127760"/>
              <a:gd name="connsiteX9" fmla="*/ 9424946 w 12096947"/>
              <a:gd name="connsiteY9" fmla="*/ 1055102 h 1127760"/>
              <a:gd name="connsiteX10" fmla="*/ 8016007 w 12096947"/>
              <a:gd name="connsiteY10" fmla="*/ 758943 h 1127760"/>
              <a:gd name="connsiteX11" fmla="*/ 6585721 w 12096947"/>
              <a:gd name="connsiteY11" fmla="*/ 956096 h 1127760"/>
              <a:gd name="connsiteX12" fmla="*/ 5251499 w 12096947"/>
              <a:gd name="connsiteY12" fmla="*/ 758770 h 1127760"/>
              <a:gd name="connsiteX13" fmla="*/ 3532276 w 12096947"/>
              <a:gd name="connsiteY13" fmla="*/ 1120707 h 1127760"/>
              <a:gd name="connsiteX14" fmla="*/ 1793195 w 12096947"/>
              <a:gd name="connsiteY14" fmla="*/ 1067481 h 1127760"/>
              <a:gd name="connsiteX15" fmla="*/ 0 w 12096947"/>
              <a:gd name="connsiteY15" fmla="*/ 1047984 h 1127760"/>
              <a:gd name="connsiteX16" fmla="*/ 0 w 12096947"/>
              <a:gd name="connsiteY16" fmla="*/ 168870 h 1127760"/>
              <a:gd name="connsiteX0" fmla="*/ 0 w 12096947"/>
              <a:gd name="connsiteY0" fmla="*/ 168870 h 1127760"/>
              <a:gd name="connsiteX1" fmla="*/ 1613061 w 12096947"/>
              <a:gd name="connsiteY1" fmla="*/ 54814 h 1127760"/>
              <a:gd name="connsiteX2" fmla="*/ 4206743 w 12096947"/>
              <a:gd name="connsiteY2" fmla="*/ 67901 h 1127760"/>
              <a:gd name="connsiteX3" fmla="*/ 7100047 w 12096947"/>
              <a:gd name="connsiteY3" fmla="*/ 17997 h 1127760"/>
              <a:gd name="connsiteX4" fmla="*/ 9509759 w 12096947"/>
              <a:gd name="connsiteY4" fmla="*/ 190120 h 1127760"/>
              <a:gd name="connsiteX5" fmla="*/ 10470975 w 12096947"/>
              <a:gd name="connsiteY5" fmla="*/ 371829 h 1127760"/>
              <a:gd name="connsiteX6" fmla="*/ 12086273 w 12096947"/>
              <a:gd name="connsiteY6" fmla="*/ 248717 h 1127760"/>
              <a:gd name="connsiteX7" fmla="*/ 12096947 w 12096947"/>
              <a:gd name="connsiteY7" fmla="*/ 849967 h 1127760"/>
              <a:gd name="connsiteX8" fmla="*/ 10442677 w 12096947"/>
              <a:gd name="connsiteY8" fmla="*/ 750809 h 1127760"/>
              <a:gd name="connsiteX9" fmla="*/ 9424946 w 12096947"/>
              <a:gd name="connsiteY9" fmla="*/ 1055102 h 1127760"/>
              <a:gd name="connsiteX10" fmla="*/ 8016007 w 12096947"/>
              <a:gd name="connsiteY10" fmla="*/ 758943 h 1127760"/>
              <a:gd name="connsiteX11" fmla="*/ 6585721 w 12096947"/>
              <a:gd name="connsiteY11" fmla="*/ 956096 h 1127760"/>
              <a:gd name="connsiteX12" fmla="*/ 5251499 w 12096947"/>
              <a:gd name="connsiteY12" fmla="*/ 758770 h 1127760"/>
              <a:gd name="connsiteX13" fmla="*/ 3532276 w 12096947"/>
              <a:gd name="connsiteY13" fmla="*/ 1120707 h 1127760"/>
              <a:gd name="connsiteX14" fmla="*/ 1793195 w 12096947"/>
              <a:gd name="connsiteY14" fmla="*/ 1067481 h 1127760"/>
              <a:gd name="connsiteX15" fmla="*/ 0 w 12096947"/>
              <a:gd name="connsiteY15" fmla="*/ 1047984 h 1127760"/>
              <a:gd name="connsiteX16" fmla="*/ 0 w 12096947"/>
              <a:gd name="connsiteY16" fmla="*/ 168870 h 1127760"/>
              <a:gd name="connsiteX0" fmla="*/ 0 w 12086273"/>
              <a:gd name="connsiteY0" fmla="*/ 168870 h 1127760"/>
              <a:gd name="connsiteX1" fmla="*/ 1613061 w 12086273"/>
              <a:gd name="connsiteY1" fmla="*/ 54814 h 1127760"/>
              <a:gd name="connsiteX2" fmla="*/ 4206743 w 12086273"/>
              <a:gd name="connsiteY2" fmla="*/ 67901 h 1127760"/>
              <a:gd name="connsiteX3" fmla="*/ 7100047 w 12086273"/>
              <a:gd name="connsiteY3" fmla="*/ 17997 h 1127760"/>
              <a:gd name="connsiteX4" fmla="*/ 9509759 w 12086273"/>
              <a:gd name="connsiteY4" fmla="*/ 190120 h 1127760"/>
              <a:gd name="connsiteX5" fmla="*/ 10470975 w 12086273"/>
              <a:gd name="connsiteY5" fmla="*/ 371829 h 1127760"/>
              <a:gd name="connsiteX6" fmla="*/ 12086273 w 12086273"/>
              <a:gd name="connsiteY6" fmla="*/ 248717 h 1127760"/>
              <a:gd name="connsiteX7" fmla="*/ 12066042 w 12086273"/>
              <a:gd name="connsiteY7" fmla="*/ 899817 h 1127760"/>
              <a:gd name="connsiteX8" fmla="*/ 10442677 w 12086273"/>
              <a:gd name="connsiteY8" fmla="*/ 750809 h 1127760"/>
              <a:gd name="connsiteX9" fmla="*/ 9424946 w 12086273"/>
              <a:gd name="connsiteY9" fmla="*/ 1055102 h 1127760"/>
              <a:gd name="connsiteX10" fmla="*/ 8016007 w 12086273"/>
              <a:gd name="connsiteY10" fmla="*/ 758943 h 1127760"/>
              <a:gd name="connsiteX11" fmla="*/ 6585721 w 12086273"/>
              <a:gd name="connsiteY11" fmla="*/ 956096 h 1127760"/>
              <a:gd name="connsiteX12" fmla="*/ 5251499 w 12086273"/>
              <a:gd name="connsiteY12" fmla="*/ 758770 h 1127760"/>
              <a:gd name="connsiteX13" fmla="*/ 3532276 w 12086273"/>
              <a:gd name="connsiteY13" fmla="*/ 1120707 h 1127760"/>
              <a:gd name="connsiteX14" fmla="*/ 1793195 w 12086273"/>
              <a:gd name="connsiteY14" fmla="*/ 1067481 h 1127760"/>
              <a:gd name="connsiteX15" fmla="*/ 0 w 12086273"/>
              <a:gd name="connsiteY15" fmla="*/ 1047984 h 1127760"/>
              <a:gd name="connsiteX16" fmla="*/ 0 w 12086273"/>
              <a:gd name="connsiteY16" fmla="*/ 168870 h 1127760"/>
              <a:gd name="connsiteX0" fmla="*/ 0 w 12086273"/>
              <a:gd name="connsiteY0" fmla="*/ 168870 h 1127760"/>
              <a:gd name="connsiteX1" fmla="*/ 4206743 w 12086273"/>
              <a:gd name="connsiteY1" fmla="*/ 67901 h 1127760"/>
              <a:gd name="connsiteX2" fmla="*/ 7100047 w 12086273"/>
              <a:gd name="connsiteY2" fmla="*/ 17997 h 1127760"/>
              <a:gd name="connsiteX3" fmla="*/ 9509759 w 12086273"/>
              <a:gd name="connsiteY3" fmla="*/ 190120 h 1127760"/>
              <a:gd name="connsiteX4" fmla="*/ 10470975 w 12086273"/>
              <a:gd name="connsiteY4" fmla="*/ 371829 h 1127760"/>
              <a:gd name="connsiteX5" fmla="*/ 12086273 w 12086273"/>
              <a:gd name="connsiteY5" fmla="*/ 248717 h 1127760"/>
              <a:gd name="connsiteX6" fmla="*/ 12066042 w 12086273"/>
              <a:gd name="connsiteY6" fmla="*/ 899817 h 1127760"/>
              <a:gd name="connsiteX7" fmla="*/ 10442677 w 12086273"/>
              <a:gd name="connsiteY7" fmla="*/ 750809 h 1127760"/>
              <a:gd name="connsiteX8" fmla="*/ 9424946 w 12086273"/>
              <a:gd name="connsiteY8" fmla="*/ 1055102 h 1127760"/>
              <a:gd name="connsiteX9" fmla="*/ 8016007 w 12086273"/>
              <a:gd name="connsiteY9" fmla="*/ 758943 h 1127760"/>
              <a:gd name="connsiteX10" fmla="*/ 6585721 w 12086273"/>
              <a:gd name="connsiteY10" fmla="*/ 956096 h 1127760"/>
              <a:gd name="connsiteX11" fmla="*/ 5251499 w 12086273"/>
              <a:gd name="connsiteY11" fmla="*/ 758770 h 1127760"/>
              <a:gd name="connsiteX12" fmla="*/ 3532276 w 12086273"/>
              <a:gd name="connsiteY12" fmla="*/ 1120707 h 1127760"/>
              <a:gd name="connsiteX13" fmla="*/ 1793195 w 12086273"/>
              <a:gd name="connsiteY13" fmla="*/ 1067481 h 1127760"/>
              <a:gd name="connsiteX14" fmla="*/ 0 w 12086273"/>
              <a:gd name="connsiteY14" fmla="*/ 1047984 h 1127760"/>
              <a:gd name="connsiteX15" fmla="*/ 0 w 12086273"/>
              <a:gd name="connsiteY15" fmla="*/ 168870 h 1127760"/>
              <a:gd name="connsiteX0" fmla="*/ 0 w 12086273"/>
              <a:gd name="connsiteY0" fmla="*/ 168870 h 1127760"/>
              <a:gd name="connsiteX1" fmla="*/ 7100047 w 12086273"/>
              <a:gd name="connsiteY1" fmla="*/ 17997 h 1127760"/>
              <a:gd name="connsiteX2" fmla="*/ 9509759 w 12086273"/>
              <a:gd name="connsiteY2" fmla="*/ 190120 h 1127760"/>
              <a:gd name="connsiteX3" fmla="*/ 10470975 w 12086273"/>
              <a:gd name="connsiteY3" fmla="*/ 371829 h 1127760"/>
              <a:gd name="connsiteX4" fmla="*/ 12086273 w 12086273"/>
              <a:gd name="connsiteY4" fmla="*/ 248717 h 1127760"/>
              <a:gd name="connsiteX5" fmla="*/ 12066042 w 12086273"/>
              <a:gd name="connsiteY5" fmla="*/ 899817 h 1127760"/>
              <a:gd name="connsiteX6" fmla="*/ 10442677 w 12086273"/>
              <a:gd name="connsiteY6" fmla="*/ 750809 h 1127760"/>
              <a:gd name="connsiteX7" fmla="*/ 9424946 w 12086273"/>
              <a:gd name="connsiteY7" fmla="*/ 1055102 h 1127760"/>
              <a:gd name="connsiteX8" fmla="*/ 8016007 w 12086273"/>
              <a:gd name="connsiteY8" fmla="*/ 758943 h 1127760"/>
              <a:gd name="connsiteX9" fmla="*/ 6585721 w 12086273"/>
              <a:gd name="connsiteY9" fmla="*/ 956096 h 1127760"/>
              <a:gd name="connsiteX10" fmla="*/ 5251499 w 12086273"/>
              <a:gd name="connsiteY10" fmla="*/ 758770 h 1127760"/>
              <a:gd name="connsiteX11" fmla="*/ 3532276 w 12086273"/>
              <a:gd name="connsiteY11" fmla="*/ 1120707 h 1127760"/>
              <a:gd name="connsiteX12" fmla="*/ 1793195 w 12086273"/>
              <a:gd name="connsiteY12" fmla="*/ 1067481 h 1127760"/>
              <a:gd name="connsiteX13" fmla="*/ 0 w 12086273"/>
              <a:gd name="connsiteY13" fmla="*/ 1047984 h 1127760"/>
              <a:gd name="connsiteX14" fmla="*/ 0 w 12086273"/>
              <a:gd name="connsiteY14" fmla="*/ 168870 h 1127760"/>
              <a:gd name="connsiteX0" fmla="*/ 51508 w 12086273"/>
              <a:gd name="connsiteY0" fmla="*/ 2727845 h 2727845"/>
              <a:gd name="connsiteX1" fmla="*/ 7100047 w 12086273"/>
              <a:gd name="connsiteY1" fmla="*/ 17997 h 2727845"/>
              <a:gd name="connsiteX2" fmla="*/ 9509759 w 12086273"/>
              <a:gd name="connsiteY2" fmla="*/ 190120 h 2727845"/>
              <a:gd name="connsiteX3" fmla="*/ 10470975 w 12086273"/>
              <a:gd name="connsiteY3" fmla="*/ 371829 h 2727845"/>
              <a:gd name="connsiteX4" fmla="*/ 12086273 w 12086273"/>
              <a:gd name="connsiteY4" fmla="*/ 248717 h 2727845"/>
              <a:gd name="connsiteX5" fmla="*/ 12066042 w 12086273"/>
              <a:gd name="connsiteY5" fmla="*/ 899817 h 2727845"/>
              <a:gd name="connsiteX6" fmla="*/ 10442677 w 12086273"/>
              <a:gd name="connsiteY6" fmla="*/ 750809 h 2727845"/>
              <a:gd name="connsiteX7" fmla="*/ 9424946 w 12086273"/>
              <a:gd name="connsiteY7" fmla="*/ 1055102 h 2727845"/>
              <a:gd name="connsiteX8" fmla="*/ 8016007 w 12086273"/>
              <a:gd name="connsiteY8" fmla="*/ 758943 h 2727845"/>
              <a:gd name="connsiteX9" fmla="*/ 6585721 w 12086273"/>
              <a:gd name="connsiteY9" fmla="*/ 956096 h 2727845"/>
              <a:gd name="connsiteX10" fmla="*/ 5251499 w 12086273"/>
              <a:gd name="connsiteY10" fmla="*/ 758770 h 2727845"/>
              <a:gd name="connsiteX11" fmla="*/ 3532276 w 12086273"/>
              <a:gd name="connsiteY11" fmla="*/ 1120707 h 2727845"/>
              <a:gd name="connsiteX12" fmla="*/ 1793195 w 12086273"/>
              <a:gd name="connsiteY12" fmla="*/ 1067481 h 2727845"/>
              <a:gd name="connsiteX13" fmla="*/ 0 w 12086273"/>
              <a:gd name="connsiteY13" fmla="*/ 1047984 h 2727845"/>
              <a:gd name="connsiteX14" fmla="*/ 51508 w 12086273"/>
              <a:gd name="connsiteY14" fmla="*/ 2727845 h 2727845"/>
              <a:gd name="connsiteX0" fmla="*/ 51508 w 12086273"/>
              <a:gd name="connsiteY0" fmla="*/ 2546880 h 2595407"/>
              <a:gd name="connsiteX1" fmla="*/ 7615127 w 12086273"/>
              <a:gd name="connsiteY1" fmla="*/ 2595408 h 2595407"/>
              <a:gd name="connsiteX2" fmla="*/ 9509759 w 12086273"/>
              <a:gd name="connsiteY2" fmla="*/ 9155 h 2595407"/>
              <a:gd name="connsiteX3" fmla="*/ 10470975 w 12086273"/>
              <a:gd name="connsiteY3" fmla="*/ 190864 h 2595407"/>
              <a:gd name="connsiteX4" fmla="*/ 12086273 w 12086273"/>
              <a:gd name="connsiteY4" fmla="*/ 67752 h 2595407"/>
              <a:gd name="connsiteX5" fmla="*/ 12066042 w 12086273"/>
              <a:gd name="connsiteY5" fmla="*/ 718852 h 2595407"/>
              <a:gd name="connsiteX6" fmla="*/ 10442677 w 12086273"/>
              <a:gd name="connsiteY6" fmla="*/ 569844 h 2595407"/>
              <a:gd name="connsiteX7" fmla="*/ 9424946 w 12086273"/>
              <a:gd name="connsiteY7" fmla="*/ 874137 h 2595407"/>
              <a:gd name="connsiteX8" fmla="*/ 8016007 w 12086273"/>
              <a:gd name="connsiteY8" fmla="*/ 577978 h 2595407"/>
              <a:gd name="connsiteX9" fmla="*/ 6585721 w 12086273"/>
              <a:gd name="connsiteY9" fmla="*/ 775131 h 2595407"/>
              <a:gd name="connsiteX10" fmla="*/ 5251499 w 12086273"/>
              <a:gd name="connsiteY10" fmla="*/ 577805 h 2595407"/>
              <a:gd name="connsiteX11" fmla="*/ 3532276 w 12086273"/>
              <a:gd name="connsiteY11" fmla="*/ 939742 h 2595407"/>
              <a:gd name="connsiteX12" fmla="*/ 1793195 w 12086273"/>
              <a:gd name="connsiteY12" fmla="*/ 886516 h 2595407"/>
              <a:gd name="connsiteX13" fmla="*/ 0 w 12086273"/>
              <a:gd name="connsiteY13" fmla="*/ 867019 h 2595407"/>
              <a:gd name="connsiteX14" fmla="*/ 51508 w 12086273"/>
              <a:gd name="connsiteY14" fmla="*/ 2546880 h 2595407"/>
              <a:gd name="connsiteX0" fmla="*/ 51508 w 12086273"/>
              <a:gd name="connsiteY0" fmla="*/ 2528069 h 3038426"/>
              <a:gd name="connsiteX1" fmla="*/ 7615127 w 12086273"/>
              <a:gd name="connsiteY1" fmla="*/ 2576597 h 3038426"/>
              <a:gd name="connsiteX2" fmla="*/ 10694445 w 12086273"/>
              <a:gd name="connsiteY2" fmla="*/ 2815187 h 3038426"/>
              <a:gd name="connsiteX3" fmla="*/ 10470975 w 12086273"/>
              <a:gd name="connsiteY3" fmla="*/ 172053 h 3038426"/>
              <a:gd name="connsiteX4" fmla="*/ 12086273 w 12086273"/>
              <a:gd name="connsiteY4" fmla="*/ 48941 h 3038426"/>
              <a:gd name="connsiteX5" fmla="*/ 12066042 w 12086273"/>
              <a:gd name="connsiteY5" fmla="*/ 700041 h 3038426"/>
              <a:gd name="connsiteX6" fmla="*/ 10442677 w 12086273"/>
              <a:gd name="connsiteY6" fmla="*/ 551033 h 3038426"/>
              <a:gd name="connsiteX7" fmla="*/ 9424946 w 12086273"/>
              <a:gd name="connsiteY7" fmla="*/ 855326 h 3038426"/>
              <a:gd name="connsiteX8" fmla="*/ 8016007 w 12086273"/>
              <a:gd name="connsiteY8" fmla="*/ 559167 h 3038426"/>
              <a:gd name="connsiteX9" fmla="*/ 6585721 w 12086273"/>
              <a:gd name="connsiteY9" fmla="*/ 756320 h 3038426"/>
              <a:gd name="connsiteX10" fmla="*/ 5251499 w 12086273"/>
              <a:gd name="connsiteY10" fmla="*/ 558994 h 3038426"/>
              <a:gd name="connsiteX11" fmla="*/ 3532276 w 12086273"/>
              <a:gd name="connsiteY11" fmla="*/ 920931 h 3038426"/>
              <a:gd name="connsiteX12" fmla="*/ 1793195 w 12086273"/>
              <a:gd name="connsiteY12" fmla="*/ 867705 h 3038426"/>
              <a:gd name="connsiteX13" fmla="*/ 0 w 12086273"/>
              <a:gd name="connsiteY13" fmla="*/ 848208 h 3038426"/>
              <a:gd name="connsiteX14" fmla="*/ 51508 w 12086273"/>
              <a:gd name="connsiteY14" fmla="*/ 2528069 h 3038426"/>
              <a:gd name="connsiteX0" fmla="*/ 51508 w 12086273"/>
              <a:gd name="connsiteY0" fmla="*/ 2485896 h 2996253"/>
              <a:gd name="connsiteX1" fmla="*/ 7615127 w 12086273"/>
              <a:gd name="connsiteY1" fmla="*/ 2534424 h 2996253"/>
              <a:gd name="connsiteX2" fmla="*/ 10694445 w 12086273"/>
              <a:gd name="connsiteY2" fmla="*/ 2773014 h 2996253"/>
              <a:gd name="connsiteX3" fmla="*/ 11727771 w 12086273"/>
              <a:gd name="connsiteY3" fmla="*/ 2655622 h 2996253"/>
              <a:gd name="connsiteX4" fmla="*/ 12086273 w 12086273"/>
              <a:gd name="connsiteY4" fmla="*/ 6768 h 2996253"/>
              <a:gd name="connsiteX5" fmla="*/ 12066042 w 12086273"/>
              <a:gd name="connsiteY5" fmla="*/ 657868 h 2996253"/>
              <a:gd name="connsiteX6" fmla="*/ 10442677 w 12086273"/>
              <a:gd name="connsiteY6" fmla="*/ 508860 h 2996253"/>
              <a:gd name="connsiteX7" fmla="*/ 9424946 w 12086273"/>
              <a:gd name="connsiteY7" fmla="*/ 813153 h 2996253"/>
              <a:gd name="connsiteX8" fmla="*/ 8016007 w 12086273"/>
              <a:gd name="connsiteY8" fmla="*/ 516994 h 2996253"/>
              <a:gd name="connsiteX9" fmla="*/ 6585721 w 12086273"/>
              <a:gd name="connsiteY9" fmla="*/ 714147 h 2996253"/>
              <a:gd name="connsiteX10" fmla="*/ 5251499 w 12086273"/>
              <a:gd name="connsiteY10" fmla="*/ 516821 h 2996253"/>
              <a:gd name="connsiteX11" fmla="*/ 3532276 w 12086273"/>
              <a:gd name="connsiteY11" fmla="*/ 878758 h 2996253"/>
              <a:gd name="connsiteX12" fmla="*/ 1793195 w 12086273"/>
              <a:gd name="connsiteY12" fmla="*/ 825532 h 2996253"/>
              <a:gd name="connsiteX13" fmla="*/ 0 w 12086273"/>
              <a:gd name="connsiteY13" fmla="*/ 806035 h 2996253"/>
              <a:gd name="connsiteX14" fmla="*/ 51508 w 12086273"/>
              <a:gd name="connsiteY14" fmla="*/ 2485896 h 2996253"/>
              <a:gd name="connsiteX0" fmla="*/ 51508 w 12136146"/>
              <a:gd name="connsiteY0" fmla="*/ 1977370 h 2487727"/>
              <a:gd name="connsiteX1" fmla="*/ 7615127 w 12136146"/>
              <a:gd name="connsiteY1" fmla="*/ 2025898 h 2487727"/>
              <a:gd name="connsiteX2" fmla="*/ 10694445 w 12136146"/>
              <a:gd name="connsiteY2" fmla="*/ 2264488 h 2487727"/>
              <a:gd name="connsiteX3" fmla="*/ 11727771 w 12136146"/>
              <a:gd name="connsiteY3" fmla="*/ 2147096 h 2487727"/>
              <a:gd name="connsiteX4" fmla="*/ 12066042 w 12136146"/>
              <a:gd name="connsiteY4" fmla="*/ 149342 h 2487727"/>
              <a:gd name="connsiteX5" fmla="*/ 10442677 w 12136146"/>
              <a:gd name="connsiteY5" fmla="*/ 334 h 2487727"/>
              <a:gd name="connsiteX6" fmla="*/ 9424946 w 12136146"/>
              <a:gd name="connsiteY6" fmla="*/ 304627 h 2487727"/>
              <a:gd name="connsiteX7" fmla="*/ 8016007 w 12136146"/>
              <a:gd name="connsiteY7" fmla="*/ 8468 h 2487727"/>
              <a:gd name="connsiteX8" fmla="*/ 6585721 w 12136146"/>
              <a:gd name="connsiteY8" fmla="*/ 205621 h 2487727"/>
              <a:gd name="connsiteX9" fmla="*/ 5251499 w 12136146"/>
              <a:gd name="connsiteY9" fmla="*/ 8295 h 2487727"/>
              <a:gd name="connsiteX10" fmla="*/ 3532276 w 12136146"/>
              <a:gd name="connsiteY10" fmla="*/ 370232 h 2487727"/>
              <a:gd name="connsiteX11" fmla="*/ 1793195 w 12136146"/>
              <a:gd name="connsiteY11" fmla="*/ 317006 h 2487727"/>
              <a:gd name="connsiteX12" fmla="*/ 0 w 12136146"/>
              <a:gd name="connsiteY12" fmla="*/ 297509 h 2487727"/>
              <a:gd name="connsiteX13" fmla="*/ 51508 w 12136146"/>
              <a:gd name="connsiteY13" fmla="*/ 1977370 h 2487727"/>
              <a:gd name="connsiteX0" fmla="*/ 51508 w 12222740"/>
              <a:gd name="connsiteY0" fmla="*/ 1977370 h 2487727"/>
              <a:gd name="connsiteX1" fmla="*/ 7615127 w 12222740"/>
              <a:gd name="connsiteY1" fmla="*/ 2025898 h 2487727"/>
              <a:gd name="connsiteX2" fmla="*/ 10694445 w 12222740"/>
              <a:gd name="connsiteY2" fmla="*/ 2264488 h 2487727"/>
              <a:gd name="connsiteX3" fmla="*/ 12047120 w 12222740"/>
              <a:gd name="connsiteY3" fmla="*/ 2064013 h 2487727"/>
              <a:gd name="connsiteX4" fmla="*/ 12066042 w 12222740"/>
              <a:gd name="connsiteY4" fmla="*/ 149342 h 2487727"/>
              <a:gd name="connsiteX5" fmla="*/ 10442677 w 12222740"/>
              <a:gd name="connsiteY5" fmla="*/ 334 h 2487727"/>
              <a:gd name="connsiteX6" fmla="*/ 9424946 w 12222740"/>
              <a:gd name="connsiteY6" fmla="*/ 304627 h 2487727"/>
              <a:gd name="connsiteX7" fmla="*/ 8016007 w 12222740"/>
              <a:gd name="connsiteY7" fmla="*/ 8468 h 2487727"/>
              <a:gd name="connsiteX8" fmla="*/ 6585721 w 12222740"/>
              <a:gd name="connsiteY8" fmla="*/ 205621 h 2487727"/>
              <a:gd name="connsiteX9" fmla="*/ 5251499 w 12222740"/>
              <a:gd name="connsiteY9" fmla="*/ 8295 h 2487727"/>
              <a:gd name="connsiteX10" fmla="*/ 3532276 w 12222740"/>
              <a:gd name="connsiteY10" fmla="*/ 370232 h 2487727"/>
              <a:gd name="connsiteX11" fmla="*/ 1793195 w 12222740"/>
              <a:gd name="connsiteY11" fmla="*/ 317006 h 2487727"/>
              <a:gd name="connsiteX12" fmla="*/ 0 w 12222740"/>
              <a:gd name="connsiteY12" fmla="*/ 297509 h 2487727"/>
              <a:gd name="connsiteX13" fmla="*/ 51508 w 12222740"/>
              <a:gd name="connsiteY13" fmla="*/ 1977370 h 2487727"/>
              <a:gd name="connsiteX0" fmla="*/ 51508 w 12222740"/>
              <a:gd name="connsiteY0" fmla="*/ 1977370 h 2196677"/>
              <a:gd name="connsiteX1" fmla="*/ 7615127 w 12222740"/>
              <a:gd name="connsiteY1" fmla="*/ 2025898 h 2196677"/>
              <a:gd name="connsiteX2" fmla="*/ 12047120 w 12222740"/>
              <a:gd name="connsiteY2" fmla="*/ 2064013 h 2196677"/>
              <a:gd name="connsiteX3" fmla="*/ 12066042 w 12222740"/>
              <a:gd name="connsiteY3" fmla="*/ 149342 h 2196677"/>
              <a:gd name="connsiteX4" fmla="*/ 10442677 w 12222740"/>
              <a:gd name="connsiteY4" fmla="*/ 334 h 2196677"/>
              <a:gd name="connsiteX5" fmla="*/ 9424946 w 12222740"/>
              <a:gd name="connsiteY5" fmla="*/ 304627 h 2196677"/>
              <a:gd name="connsiteX6" fmla="*/ 8016007 w 12222740"/>
              <a:gd name="connsiteY6" fmla="*/ 8468 h 2196677"/>
              <a:gd name="connsiteX7" fmla="*/ 6585721 w 12222740"/>
              <a:gd name="connsiteY7" fmla="*/ 205621 h 2196677"/>
              <a:gd name="connsiteX8" fmla="*/ 5251499 w 12222740"/>
              <a:gd name="connsiteY8" fmla="*/ 8295 h 2196677"/>
              <a:gd name="connsiteX9" fmla="*/ 3532276 w 12222740"/>
              <a:gd name="connsiteY9" fmla="*/ 370232 h 2196677"/>
              <a:gd name="connsiteX10" fmla="*/ 1793195 w 12222740"/>
              <a:gd name="connsiteY10" fmla="*/ 317006 h 2196677"/>
              <a:gd name="connsiteX11" fmla="*/ 0 w 12222740"/>
              <a:gd name="connsiteY11" fmla="*/ 297509 h 2196677"/>
              <a:gd name="connsiteX12" fmla="*/ 51508 w 12222740"/>
              <a:gd name="connsiteY12" fmla="*/ 1977370 h 2196677"/>
              <a:gd name="connsiteX0" fmla="*/ 51508 w 12222740"/>
              <a:gd name="connsiteY0" fmla="*/ 1977370 h 2250532"/>
              <a:gd name="connsiteX1" fmla="*/ 12047120 w 12222740"/>
              <a:gd name="connsiteY1" fmla="*/ 2064013 h 2250532"/>
              <a:gd name="connsiteX2" fmla="*/ 12066042 w 12222740"/>
              <a:gd name="connsiteY2" fmla="*/ 149342 h 2250532"/>
              <a:gd name="connsiteX3" fmla="*/ 10442677 w 12222740"/>
              <a:gd name="connsiteY3" fmla="*/ 334 h 2250532"/>
              <a:gd name="connsiteX4" fmla="*/ 9424946 w 12222740"/>
              <a:gd name="connsiteY4" fmla="*/ 304627 h 2250532"/>
              <a:gd name="connsiteX5" fmla="*/ 8016007 w 12222740"/>
              <a:gd name="connsiteY5" fmla="*/ 8468 h 2250532"/>
              <a:gd name="connsiteX6" fmla="*/ 6585721 w 12222740"/>
              <a:gd name="connsiteY6" fmla="*/ 205621 h 2250532"/>
              <a:gd name="connsiteX7" fmla="*/ 5251499 w 12222740"/>
              <a:gd name="connsiteY7" fmla="*/ 8295 h 2250532"/>
              <a:gd name="connsiteX8" fmla="*/ 3532276 w 12222740"/>
              <a:gd name="connsiteY8" fmla="*/ 370232 h 2250532"/>
              <a:gd name="connsiteX9" fmla="*/ 1793195 w 12222740"/>
              <a:gd name="connsiteY9" fmla="*/ 317006 h 2250532"/>
              <a:gd name="connsiteX10" fmla="*/ 0 w 12222740"/>
              <a:gd name="connsiteY10" fmla="*/ 297509 h 2250532"/>
              <a:gd name="connsiteX11" fmla="*/ 51508 w 12222740"/>
              <a:gd name="connsiteY11" fmla="*/ 1977370 h 2250532"/>
              <a:gd name="connsiteX0" fmla="*/ 0 w 12233041"/>
              <a:gd name="connsiteY0" fmla="*/ 2052145 h 2282917"/>
              <a:gd name="connsiteX1" fmla="*/ 12057421 w 12233041"/>
              <a:gd name="connsiteY1" fmla="*/ 2064013 h 2282917"/>
              <a:gd name="connsiteX2" fmla="*/ 12076343 w 12233041"/>
              <a:gd name="connsiteY2" fmla="*/ 149342 h 2282917"/>
              <a:gd name="connsiteX3" fmla="*/ 10452978 w 12233041"/>
              <a:gd name="connsiteY3" fmla="*/ 334 h 2282917"/>
              <a:gd name="connsiteX4" fmla="*/ 9435247 w 12233041"/>
              <a:gd name="connsiteY4" fmla="*/ 304627 h 2282917"/>
              <a:gd name="connsiteX5" fmla="*/ 8026308 w 12233041"/>
              <a:gd name="connsiteY5" fmla="*/ 8468 h 2282917"/>
              <a:gd name="connsiteX6" fmla="*/ 6596022 w 12233041"/>
              <a:gd name="connsiteY6" fmla="*/ 205621 h 2282917"/>
              <a:gd name="connsiteX7" fmla="*/ 5261800 w 12233041"/>
              <a:gd name="connsiteY7" fmla="*/ 8295 h 2282917"/>
              <a:gd name="connsiteX8" fmla="*/ 3542577 w 12233041"/>
              <a:gd name="connsiteY8" fmla="*/ 370232 h 2282917"/>
              <a:gd name="connsiteX9" fmla="*/ 1803496 w 12233041"/>
              <a:gd name="connsiteY9" fmla="*/ 317006 h 2282917"/>
              <a:gd name="connsiteX10" fmla="*/ 10301 w 12233041"/>
              <a:gd name="connsiteY10" fmla="*/ 297509 h 2282917"/>
              <a:gd name="connsiteX11" fmla="*/ 0 w 12233041"/>
              <a:gd name="connsiteY11" fmla="*/ 2052145 h 2282917"/>
              <a:gd name="connsiteX0" fmla="*/ 31822 w 12264863"/>
              <a:gd name="connsiteY0" fmla="*/ 2052145 h 2282917"/>
              <a:gd name="connsiteX1" fmla="*/ 12089243 w 12264863"/>
              <a:gd name="connsiteY1" fmla="*/ 2064013 h 2282917"/>
              <a:gd name="connsiteX2" fmla="*/ 12108165 w 12264863"/>
              <a:gd name="connsiteY2" fmla="*/ 149342 h 2282917"/>
              <a:gd name="connsiteX3" fmla="*/ 10484800 w 12264863"/>
              <a:gd name="connsiteY3" fmla="*/ 334 h 2282917"/>
              <a:gd name="connsiteX4" fmla="*/ 9467069 w 12264863"/>
              <a:gd name="connsiteY4" fmla="*/ 304627 h 2282917"/>
              <a:gd name="connsiteX5" fmla="*/ 8058130 w 12264863"/>
              <a:gd name="connsiteY5" fmla="*/ 8468 h 2282917"/>
              <a:gd name="connsiteX6" fmla="*/ 6627844 w 12264863"/>
              <a:gd name="connsiteY6" fmla="*/ 205621 h 2282917"/>
              <a:gd name="connsiteX7" fmla="*/ 5293622 w 12264863"/>
              <a:gd name="connsiteY7" fmla="*/ 8295 h 2282917"/>
              <a:gd name="connsiteX8" fmla="*/ 3574399 w 12264863"/>
              <a:gd name="connsiteY8" fmla="*/ 370232 h 2282917"/>
              <a:gd name="connsiteX9" fmla="*/ 1835318 w 12264863"/>
              <a:gd name="connsiteY9" fmla="*/ 317006 h 2282917"/>
              <a:gd name="connsiteX10" fmla="*/ 42123 w 12264863"/>
              <a:gd name="connsiteY10" fmla="*/ 297509 h 2282917"/>
              <a:gd name="connsiteX11" fmla="*/ 31822 w 12264863"/>
              <a:gd name="connsiteY11" fmla="*/ 2052145 h 2282917"/>
              <a:gd name="connsiteX0" fmla="*/ 69298 w 12302339"/>
              <a:gd name="connsiteY0" fmla="*/ 2052145 h 2282917"/>
              <a:gd name="connsiteX1" fmla="*/ 12126719 w 12302339"/>
              <a:gd name="connsiteY1" fmla="*/ 2064013 h 2282917"/>
              <a:gd name="connsiteX2" fmla="*/ 12145641 w 12302339"/>
              <a:gd name="connsiteY2" fmla="*/ 149342 h 2282917"/>
              <a:gd name="connsiteX3" fmla="*/ 10522276 w 12302339"/>
              <a:gd name="connsiteY3" fmla="*/ 334 h 2282917"/>
              <a:gd name="connsiteX4" fmla="*/ 9504545 w 12302339"/>
              <a:gd name="connsiteY4" fmla="*/ 304627 h 2282917"/>
              <a:gd name="connsiteX5" fmla="*/ 8095606 w 12302339"/>
              <a:gd name="connsiteY5" fmla="*/ 8468 h 2282917"/>
              <a:gd name="connsiteX6" fmla="*/ 6665320 w 12302339"/>
              <a:gd name="connsiteY6" fmla="*/ 205621 h 2282917"/>
              <a:gd name="connsiteX7" fmla="*/ 5331098 w 12302339"/>
              <a:gd name="connsiteY7" fmla="*/ 8295 h 2282917"/>
              <a:gd name="connsiteX8" fmla="*/ 3611875 w 12302339"/>
              <a:gd name="connsiteY8" fmla="*/ 370232 h 2282917"/>
              <a:gd name="connsiteX9" fmla="*/ 1872794 w 12302339"/>
              <a:gd name="connsiteY9" fmla="*/ 317006 h 2282917"/>
              <a:gd name="connsiteX10" fmla="*/ 79599 w 12302339"/>
              <a:gd name="connsiteY10" fmla="*/ 297509 h 2282917"/>
              <a:gd name="connsiteX11" fmla="*/ 69298 w 12302339"/>
              <a:gd name="connsiteY11" fmla="*/ 2052145 h 2282917"/>
              <a:gd name="connsiteX0" fmla="*/ 82108 w 12315149"/>
              <a:gd name="connsiteY0" fmla="*/ 2052145 h 2282917"/>
              <a:gd name="connsiteX1" fmla="*/ 12139529 w 12315149"/>
              <a:gd name="connsiteY1" fmla="*/ 2064013 h 2282917"/>
              <a:gd name="connsiteX2" fmla="*/ 12158451 w 12315149"/>
              <a:gd name="connsiteY2" fmla="*/ 149342 h 2282917"/>
              <a:gd name="connsiteX3" fmla="*/ 10535086 w 12315149"/>
              <a:gd name="connsiteY3" fmla="*/ 334 h 2282917"/>
              <a:gd name="connsiteX4" fmla="*/ 9517355 w 12315149"/>
              <a:gd name="connsiteY4" fmla="*/ 304627 h 2282917"/>
              <a:gd name="connsiteX5" fmla="*/ 8108416 w 12315149"/>
              <a:gd name="connsiteY5" fmla="*/ 8468 h 2282917"/>
              <a:gd name="connsiteX6" fmla="*/ 6678130 w 12315149"/>
              <a:gd name="connsiteY6" fmla="*/ 205621 h 2282917"/>
              <a:gd name="connsiteX7" fmla="*/ 5343908 w 12315149"/>
              <a:gd name="connsiteY7" fmla="*/ 8295 h 2282917"/>
              <a:gd name="connsiteX8" fmla="*/ 3624685 w 12315149"/>
              <a:gd name="connsiteY8" fmla="*/ 370232 h 2282917"/>
              <a:gd name="connsiteX9" fmla="*/ 1885604 w 12315149"/>
              <a:gd name="connsiteY9" fmla="*/ 317006 h 2282917"/>
              <a:gd name="connsiteX10" fmla="*/ 70550 w 12315149"/>
              <a:gd name="connsiteY10" fmla="*/ 200544 h 2282917"/>
              <a:gd name="connsiteX11" fmla="*/ 82108 w 12315149"/>
              <a:gd name="connsiteY11" fmla="*/ 2052145 h 2282917"/>
              <a:gd name="connsiteX0" fmla="*/ 82108 w 12315149"/>
              <a:gd name="connsiteY0" fmla="*/ 2052145 h 2282917"/>
              <a:gd name="connsiteX1" fmla="*/ 12139529 w 12315149"/>
              <a:gd name="connsiteY1" fmla="*/ 2064013 h 2282917"/>
              <a:gd name="connsiteX2" fmla="*/ 12158451 w 12315149"/>
              <a:gd name="connsiteY2" fmla="*/ 149342 h 2282917"/>
              <a:gd name="connsiteX3" fmla="*/ 10535086 w 12315149"/>
              <a:gd name="connsiteY3" fmla="*/ 334 h 2282917"/>
              <a:gd name="connsiteX4" fmla="*/ 9517355 w 12315149"/>
              <a:gd name="connsiteY4" fmla="*/ 304627 h 2282917"/>
              <a:gd name="connsiteX5" fmla="*/ 8108416 w 12315149"/>
              <a:gd name="connsiteY5" fmla="*/ 8468 h 2282917"/>
              <a:gd name="connsiteX6" fmla="*/ 6678130 w 12315149"/>
              <a:gd name="connsiteY6" fmla="*/ 205621 h 2282917"/>
              <a:gd name="connsiteX7" fmla="*/ 5343908 w 12315149"/>
              <a:gd name="connsiteY7" fmla="*/ 8295 h 2282917"/>
              <a:gd name="connsiteX8" fmla="*/ 3624685 w 12315149"/>
              <a:gd name="connsiteY8" fmla="*/ 370232 h 2282917"/>
              <a:gd name="connsiteX9" fmla="*/ 1885604 w 12315149"/>
              <a:gd name="connsiteY9" fmla="*/ 317006 h 2282917"/>
              <a:gd name="connsiteX10" fmla="*/ 70550 w 12315149"/>
              <a:gd name="connsiteY10" fmla="*/ 200544 h 2282917"/>
              <a:gd name="connsiteX11" fmla="*/ 82108 w 12315149"/>
              <a:gd name="connsiteY11" fmla="*/ 2052145 h 2282917"/>
              <a:gd name="connsiteX0" fmla="*/ 96427 w 12329468"/>
              <a:gd name="connsiteY0" fmla="*/ 2052145 h 2282917"/>
              <a:gd name="connsiteX1" fmla="*/ 12153848 w 12329468"/>
              <a:gd name="connsiteY1" fmla="*/ 2064013 h 2282917"/>
              <a:gd name="connsiteX2" fmla="*/ 12172770 w 12329468"/>
              <a:gd name="connsiteY2" fmla="*/ 149342 h 2282917"/>
              <a:gd name="connsiteX3" fmla="*/ 10549405 w 12329468"/>
              <a:gd name="connsiteY3" fmla="*/ 334 h 2282917"/>
              <a:gd name="connsiteX4" fmla="*/ 9531674 w 12329468"/>
              <a:gd name="connsiteY4" fmla="*/ 304627 h 2282917"/>
              <a:gd name="connsiteX5" fmla="*/ 8122735 w 12329468"/>
              <a:gd name="connsiteY5" fmla="*/ 8468 h 2282917"/>
              <a:gd name="connsiteX6" fmla="*/ 6692449 w 12329468"/>
              <a:gd name="connsiteY6" fmla="*/ 205621 h 2282917"/>
              <a:gd name="connsiteX7" fmla="*/ 5358227 w 12329468"/>
              <a:gd name="connsiteY7" fmla="*/ 8295 h 2282917"/>
              <a:gd name="connsiteX8" fmla="*/ 3639004 w 12329468"/>
              <a:gd name="connsiteY8" fmla="*/ 370232 h 2282917"/>
              <a:gd name="connsiteX9" fmla="*/ 1899923 w 12329468"/>
              <a:gd name="connsiteY9" fmla="*/ 317006 h 2282917"/>
              <a:gd name="connsiteX10" fmla="*/ 63010 w 12329468"/>
              <a:gd name="connsiteY10" fmla="*/ 103580 h 2282917"/>
              <a:gd name="connsiteX11" fmla="*/ 96427 w 12329468"/>
              <a:gd name="connsiteY11" fmla="*/ 2052145 h 2282917"/>
              <a:gd name="connsiteX0" fmla="*/ 96427 w 12329468"/>
              <a:gd name="connsiteY0" fmla="*/ 2056133 h 2286905"/>
              <a:gd name="connsiteX1" fmla="*/ 12153848 w 12329468"/>
              <a:gd name="connsiteY1" fmla="*/ 2068001 h 2286905"/>
              <a:gd name="connsiteX2" fmla="*/ 12172770 w 12329468"/>
              <a:gd name="connsiteY2" fmla="*/ 153330 h 2286905"/>
              <a:gd name="connsiteX3" fmla="*/ 10549405 w 12329468"/>
              <a:gd name="connsiteY3" fmla="*/ 4322 h 2286905"/>
              <a:gd name="connsiteX4" fmla="*/ 9531674 w 12329468"/>
              <a:gd name="connsiteY4" fmla="*/ 308615 h 2286905"/>
              <a:gd name="connsiteX5" fmla="*/ 8122735 w 12329468"/>
              <a:gd name="connsiteY5" fmla="*/ 12456 h 2286905"/>
              <a:gd name="connsiteX6" fmla="*/ 6692449 w 12329468"/>
              <a:gd name="connsiteY6" fmla="*/ 209609 h 2286905"/>
              <a:gd name="connsiteX7" fmla="*/ 5358227 w 12329468"/>
              <a:gd name="connsiteY7" fmla="*/ 12283 h 2286905"/>
              <a:gd name="connsiteX8" fmla="*/ 3639004 w 12329468"/>
              <a:gd name="connsiteY8" fmla="*/ 374220 h 2286905"/>
              <a:gd name="connsiteX9" fmla="*/ 1834344 w 12329468"/>
              <a:gd name="connsiteY9" fmla="*/ 21285 h 2286905"/>
              <a:gd name="connsiteX10" fmla="*/ 63010 w 12329468"/>
              <a:gd name="connsiteY10" fmla="*/ 107568 h 2286905"/>
              <a:gd name="connsiteX11" fmla="*/ 96427 w 12329468"/>
              <a:gd name="connsiteY11" fmla="*/ 2056133 h 2286905"/>
              <a:gd name="connsiteX0" fmla="*/ 96427 w 12329468"/>
              <a:gd name="connsiteY0" fmla="*/ 2056133 h 2286905"/>
              <a:gd name="connsiteX1" fmla="*/ 12153848 w 12329468"/>
              <a:gd name="connsiteY1" fmla="*/ 2068001 h 2286905"/>
              <a:gd name="connsiteX2" fmla="*/ 12172770 w 12329468"/>
              <a:gd name="connsiteY2" fmla="*/ 153330 h 2286905"/>
              <a:gd name="connsiteX3" fmla="*/ 10549405 w 12329468"/>
              <a:gd name="connsiteY3" fmla="*/ 4322 h 2286905"/>
              <a:gd name="connsiteX4" fmla="*/ 9531674 w 12329468"/>
              <a:gd name="connsiteY4" fmla="*/ 308615 h 2286905"/>
              <a:gd name="connsiteX5" fmla="*/ 8122735 w 12329468"/>
              <a:gd name="connsiteY5" fmla="*/ 12456 h 2286905"/>
              <a:gd name="connsiteX6" fmla="*/ 6692449 w 12329468"/>
              <a:gd name="connsiteY6" fmla="*/ 209609 h 2286905"/>
              <a:gd name="connsiteX7" fmla="*/ 5358227 w 12329468"/>
              <a:gd name="connsiteY7" fmla="*/ 12283 h 2286905"/>
              <a:gd name="connsiteX8" fmla="*/ 3639004 w 12329468"/>
              <a:gd name="connsiteY8" fmla="*/ 374220 h 2286905"/>
              <a:gd name="connsiteX9" fmla="*/ 1834344 w 12329468"/>
              <a:gd name="connsiteY9" fmla="*/ 21285 h 2286905"/>
              <a:gd name="connsiteX10" fmla="*/ 63010 w 12329468"/>
              <a:gd name="connsiteY10" fmla="*/ 107568 h 2286905"/>
              <a:gd name="connsiteX11" fmla="*/ 96427 w 12329468"/>
              <a:gd name="connsiteY11" fmla="*/ 2056133 h 2286905"/>
              <a:gd name="connsiteX0" fmla="*/ 96427 w 12329468"/>
              <a:gd name="connsiteY0" fmla="*/ 2056133 h 2286905"/>
              <a:gd name="connsiteX1" fmla="*/ 12153848 w 12329468"/>
              <a:gd name="connsiteY1" fmla="*/ 2068001 h 2286905"/>
              <a:gd name="connsiteX2" fmla="*/ 12172770 w 12329468"/>
              <a:gd name="connsiteY2" fmla="*/ 153330 h 2286905"/>
              <a:gd name="connsiteX3" fmla="*/ 10549405 w 12329468"/>
              <a:gd name="connsiteY3" fmla="*/ 4322 h 2286905"/>
              <a:gd name="connsiteX4" fmla="*/ 9531674 w 12329468"/>
              <a:gd name="connsiteY4" fmla="*/ 308615 h 2286905"/>
              <a:gd name="connsiteX5" fmla="*/ 8122735 w 12329468"/>
              <a:gd name="connsiteY5" fmla="*/ 12456 h 2286905"/>
              <a:gd name="connsiteX6" fmla="*/ 6692449 w 12329468"/>
              <a:gd name="connsiteY6" fmla="*/ 209609 h 2286905"/>
              <a:gd name="connsiteX7" fmla="*/ 5358227 w 12329468"/>
              <a:gd name="connsiteY7" fmla="*/ 12283 h 2286905"/>
              <a:gd name="connsiteX8" fmla="*/ 3639004 w 12329468"/>
              <a:gd name="connsiteY8" fmla="*/ 374220 h 2286905"/>
              <a:gd name="connsiteX9" fmla="*/ 1834344 w 12329468"/>
              <a:gd name="connsiteY9" fmla="*/ 21285 h 2286905"/>
              <a:gd name="connsiteX10" fmla="*/ 63010 w 12329468"/>
              <a:gd name="connsiteY10" fmla="*/ 107568 h 2286905"/>
              <a:gd name="connsiteX11" fmla="*/ 96427 w 12329468"/>
              <a:gd name="connsiteY11" fmla="*/ 2056133 h 2286905"/>
              <a:gd name="connsiteX0" fmla="*/ 96427 w 12329468"/>
              <a:gd name="connsiteY0" fmla="*/ 2052145 h 2282917"/>
              <a:gd name="connsiteX1" fmla="*/ 12153848 w 12329468"/>
              <a:gd name="connsiteY1" fmla="*/ 2064013 h 2282917"/>
              <a:gd name="connsiteX2" fmla="*/ 12172770 w 12329468"/>
              <a:gd name="connsiteY2" fmla="*/ 149342 h 2282917"/>
              <a:gd name="connsiteX3" fmla="*/ 10549405 w 12329468"/>
              <a:gd name="connsiteY3" fmla="*/ 334 h 2282917"/>
              <a:gd name="connsiteX4" fmla="*/ 9531674 w 12329468"/>
              <a:gd name="connsiteY4" fmla="*/ 304627 h 2282917"/>
              <a:gd name="connsiteX5" fmla="*/ 8122735 w 12329468"/>
              <a:gd name="connsiteY5" fmla="*/ 8468 h 2282917"/>
              <a:gd name="connsiteX6" fmla="*/ 6692449 w 12329468"/>
              <a:gd name="connsiteY6" fmla="*/ 205621 h 2282917"/>
              <a:gd name="connsiteX7" fmla="*/ 5358227 w 12329468"/>
              <a:gd name="connsiteY7" fmla="*/ 8295 h 2282917"/>
              <a:gd name="connsiteX8" fmla="*/ 3639004 w 12329468"/>
              <a:gd name="connsiteY8" fmla="*/ 370232 h 2282917"/>
              <a:gd name="connsiteX9" fmla="*/ 1834344 w 12329468"/>
              <a:gd name="connsiteY9" fmla="*/ 17297 h 2282917"/>
              <a:gd name="connsiteX10" fmla="*/ 63010 w 12329468"/>
              <a:gd name="connsiteY10" fmla="*/ 103580 h 2282917"/>
              <a:gd name="connsiteX11" fmla="*/ 96427 w 12329468"/>
              <a:gd name="connsiteY11" fmla="*/ 2052145 h 2282917"/>
              <a:gd name="connsiteX0" fmla="*/ 96427 w 12329468"/>
              <a:gd name="connsiteY0" fmla="*/ 2052145 h 2282917"/>
              <a:gd name="connsiteX1" fmla="*/ 12153848 w 12329468"/>
              <a:gd name="connsiteY1" fmla="*/ 2064013 h 2282917"/>
              <a:gd name="connsiteX2" fmla="*/ 12172770 w 12329468"/>
              <a:gd name="connsiteY2" fmla="*/ 149342 h 2282917"/>
              <a:gd name="connsiteX3" fmla="*/ 10549405 w 12329468"/>
              <a:gd name="connsiteY3" fmla="*/ 334 h 2282917"/>
              <a:gd name="connsiteX4" fmla="*/ 9531674 w 12329468"/>
              <a:gd name="connsiteY4" fmla="*/ 304627 h 2282917"/>
              <a:gd name="connsiteX5" fmla="*/ 8122735 w 12329468"/>
              <a:gd name="connsiteY5" fmla="*/ 8468 h 2282917"/>
              <a:gd name="connsiteX6" fmla="*/ 6692449 w 12329468"/>
              <a:gd name="connsiteY6" fmla="*/ 205621 h 2282917"/>
              <a:gd name="connsiteX7" fmla="*/ 5358227 w 12329468"/>
              <a:gd name="connsiteY7" fmla="*/ 8295 h 2282917"/>
              <a:gd name="connsiteX8" fmla="*/ 3639004 w 12329468"/>
              <a:gd name="connsiteY8" fmla="*/ 370232 h 2282917"/>
              <a:gd name="connsiteX9" fmla="*/ 1834344 w 12329468"/>
              <a:gd name="connsiteY9" fmla="*/ 17297 h 2282917"/>
              <a:gd name="connsiteX10" fmla="*/ 63010 w 12329468"/>
              <a:gd name="connsiteY10" fmla="*/ 103580 h 2282917"/>
              <a:gd name="connsiteX11" fmla="*/ 96427 w 12329468"/>
              <a:gd name="connsiteY11" fmla="*/ 2052145 h 2282917"/>
              <a:gd name="connsiteX0" fmla="*/ 96427 w 12329468"/>
              <a:gd name="connsiteY0" fmla="*/ 2052145 h 2282917"/>
              <a:gd name="connsiteX1" fmla="*/ 12153848 w 12329468"/>
              <a:gd name="connsiteY1" fmla="*/ 2064013 h 2282917"/>
              <a:gd name="connsiteX2" fmla="*/ 12172770 w 12329468"/>
              <a:gd name="connsiteY2" fmla="*/ 149342 h 2282917"/>
              <a:gd name="connsiteX3" fmla="*/ 10549405 w 12329468"/>
              <a:gd name="connsiteY3" fmla="*/ 334 h 2282917"/>
              <a:gd name="connsiteX4" fmla="*/ 9531674 w 12329468"/>
              <a:gd name="connsiteY4" fmla="*/ 304627 h 2282917"/>
              <a:gd name="connsiteX5" fmla="*/ 8122735 w 12329468"/>
              <a:gd name="connsiteY5" fmla="*/ 8468 h 2282917"/>
              <a:gd name="connsiteX6" fmla="*/ 6692449 w 12329468"/>
              <a:gd name="connsiteY6" fmla="*/ 205621 h 2282917"/>
              <a:gd name="connsiteX7" fmla="*/ 5358227 w 12329468"/>
              <a:gd name="connsiteY7" fmla="*/ 8295 h 2282917"/>
              <a:gd name="connsiteX8" fmla="*/ 2873922 w 12329468"/>
              <a:gd name="connsiteY8" fmla="*/ 334973 h 2282917"/>
              <a:gd name="connsiteX9" fmla="*/ 1834344 w 12329468"/>
              <a:gd name="connsiteY9" fmla="*/ 17297 h 2282917"/>
              <a:gd name="connsiteX10" fmla="*/ 63010 w 12329468"/>
              <a:gd name="connsiteY10" fmla="*/ 103580 h 2282917"/>
              <a:gd name="connsiteX11" fmla="*/ 96427 w 12329468"/>
              <a:gd name="connsiteY11" fmla="*/ 2052145 h 2282917"/>
              <a:gd name="connsiteX0" fmla="*/ 96427 w 12329468"/>
              <a:gd name="connsiteY0" fmla="*/ 2052145 h 2282917"/>
              <a:gd name="connsiteX1" fmla="*/ 12153848 w 12329468"/>
              <a:gd name="connsiteY1" fmla="*/ 2064013 h 2282917"/>
              <a:gd name="connsiteX2" fmla="*/ 12172770 w 12329468"/>
              <a:gd name="connsiteY2" fmla="*/ 149342 h 2282917"/>
              <a:gd name="connsiteX3" fmla="*/ 10549405 w 12329468"/>
              <a:gd name="connsiteY3" fmla="*/ 334 h 2282917"/>
              <a:gd name="connsiteX4" fmla="*/ 9531674 w 12329468"/>
              <a:gd name="connsiteY4" fmla="*/ 304627 h 2282917"/>
              <a:gd name="connsiteX5" fmla="*/ 8122735 w 12329468"/>
              <a:gd name="connsiteY5" fmla="*/ 8468 h 2282917"/>
              <a:gd name="connsiteX6" fmla="*/ 6692449 w 12329468"/>
              <a:gd name="connsiteY6" fmla="*/ 205621 h 2282917"/>
              <a:gd name="connsiteX7" fmla="*/ 5358227 w 12329468"/>
              <a:gd name="connsiteY7" fmla="*/ 8295 h 2282917"/>
              <a:gd name="connsiteX8" fmla="*/ 2873922 w 12329468"/>
              <a:gd name="connsiteY8" fmla="*/ 334973 h 2282917"/>
              <a:gd name="connsiteX9" fmla="*/ 1834344 w 12329468"/>
              <a:gd name="connsiteY9" fmla="*/ 17297 h 2282917"/>
              <a:gd name="connsiteX10" fmla="*/ 63010 w 12329468"/>
              <a:gd name="connsiteY10" fmla="*/ 103580 h 2282917"/>
              <a:gd name="connsiteX11" fmla="*/ 96427 w 12329468"/>
              <a:gd name="connsiteY11" fmla="*/ 2052145 h 2282917"/>
              <a:gd name="connsiteX0" fmla="*/ 96427 w 12329468"/>
              <a:gd name="connsiteY0" fmla="*/ 2052145 h 2282917"/>
              <a:gd name="connsiteX1" fmla="*/ 12153848 w 12329468"/>
              <a:gd name="connsiteY1" fmla="*/ 2064013 h 2282917"/>
              <a:gd name="connsiteX2" fmla="*/ 12172770 w 12329468"/>
              <a:gd name="connsiteY2" fmla="*/ 149342 h 2282917"/>
              <a:gd name="connsiteX3" fmla="*/ 10549405 w 12329468"/>
              <a:gd name="connsiteY3" fmla="*/ 334 h 2282917"/>
              <a:gd name="connsiteX4" fmla="*/ 9531674 w 12329468"/>
              <a:gd name="connsiteY4" fmla="*/ 304627 h 2282917"/>
              <a:gd name="connsiteX5" fmla="*/ 8122735 w 12329468"/>
              <a:gd name="connsiteY5" fmla="*/ 8468 h 2282917"/>
              <a:gd name="connsiteX6" fmla="*/ 6692449 w 12329468"/>
              <a:gd name="connsiteY6" fmla="*/ 205621 h 2282917"/>
              <a:gd name="connsiteX7" fmla="*/ 5358227 w 12329468"/>
              <a:gd name="connsiteY7" fmla="*/ 8295 h 2282917"/>
              <a:gd name="connsiteX8" fmla="*/ 2873922 w 12329468"/>
              <a:gd name="connsiteY8" fmla="*/ 334973 h 2282917"/>
              <a:gd name="connsiteX9" fmla="*/ 1834344 w 12329468"/>
              <a:gd name="connsiteY9" fmla="*/ 17297 h 2282917"/>
              <a:gd name="connsiteX10" fmla="*/ 63010 w 12329468"/>
              <a:gd name="connsiteY10" fmla="*/ 103580 h 2282917"/>
              <a:gd name="connsiteX11" fmla="*/ 96427 w 12329468"/>
              <a:gd name="connsiteY11" fmla="*/ 2052145 h 2282917"/>
              <a:gd name="connsiteX0" fmla="*/ 96427 w 12329468"/>
              <a:gd name="connsiteY0" fmla="*/ 2052145 h 2282917"/>
              <a:gd name="connsiteX1" fmla="*/ 12153848 w 12329468"/>
              <a:gd name="connsiteY1" fmla="*/ 2064013 h 2282917"/>
              <a:gd name="connsiteX2" fmla="*/ 12172770 w 12329468"/>
              <a:gd name="connsiteY2" fmla="*/ 149342 h 2282917"/>
              <a:gd name="connsiteX3" fmla="*/ 10549405 w 12329468"/>
              <a:gd name="connsiteY3" fmla="*/ 334 h 2282917"/>
              <a:gd name="connsiteX4" fmla="*/ 9531674 w 12329468"/>
              <a:gd name="connsiteY4" fmla="*/ 304627 h 2282917"/>
              <a:gd name="connsiteX5" fmla="*/ 8122735 w 12329468"/>
              <a:gd name="connsiteY5" fmla="*/ 8468 h 2282917"/>
              <a:gd name="connsiteX6" fmla="*/ 6692449 w 12329468"/>
              <a:gd name="connsiteY6" fmla="*/ 205621 h 2282917"/>
              <a:gd name="connsiteX7" fmla="*/ 5358227 w 12329468"/>
              <a:gd name="connsiteY7" fmla="*/ 8295 h 2282917"/>
              <a:gd name="connsiteX8" fmla="*/ 2895783 w 12329468"/>
              <a:gd name="connsiteY8" fmla="*/ 352604 h 2282917"/>
              <a:gd name="connsiteX9" fmla="*/ 1834344 w 12329468"/>
              <a:gd name="connsiteY9" fmla="*/ 17297 h 2282917"/>
              <a:gd name="connsiteX10" fmla="*/ 63010 w 12329468"/>
              <a:gd name="connsiteY10" fmla="*/ 103580 h 2282917"/>
              <a:gd name="connsiteX11" fmla="*/ 96427 w 12329468"/>
              <a:gd name="connsiteY11" fmla="*/ 2052145 h 2282917"/>
              <a:gd name="connsiteX0" fmla="*/ 96427 w 12329468"/>
              <a:gd name="connsiteY0" fmla="*/ 2058208 h 2288980"/>
              <a:gd name="connsiteX1" fmla="*/ 12153848 w 12329468"/>
              <a:gd name="connsiteY1" fmla="*/ 2070076 h 2288980"/>
              <a:gd name="connsiteX2" fmla="*/ 12172770 w 12329468"/>
              <a:gd name="connsiteY2" fmla="*/ 155405 h 2288980"/>
              <a:gd name="connsiteX3" fmla="*/ 10549405 w 12329468"/>
              <a:gd name="connsiteY3" fmla="*/ 6397 h 2288980"/>
              <a:gd name="connsiteX4" fmla="*/ 9531674 w 12329468"/>
              <a:gd name="connsiteY4" fmla="*/ 310690 h 2288980"/>
              <a:gd name="connsiteX5" fmla="*/ 8122735 w 12329468"/>
              <a:gd name="connsiteY5" fmla="*/ 14531 h 2288980"/>
              <a:gd name="connsiteX6" fmla="*/ 6692449 w 12329468"/>
              <a:gd name="connsiteY6" fmla="*/ 211684 h 2288980"/>
              <a:gd name="connsiteX7" fmla="*/ 5358227 w 12329468"/>
              <a:gd name="connsiteY7" fmla="*/ 14358 h 2288980"/>
              <a:gd name="connsiteX8" fmla="*/ 2895783 w 12329468"/>
              <a:gd name="connsiteY8" fmla="*/ 358667 h 2288980"/>
              <a:gd name="connsiteX9" fmla="*/ 1834344 w 12329468"/>
              <a:gd name="connsiteY9" fmla="*/ 23360 h 2288980"/>
              <a:gd name="connsiteX10" fmla="*/ 63010 w 12329468"/>
              <a:gd name="connsiteY10" fmla="*/ 109643 h 2288980"/>
              <a:gd name="connsiteX11" fmla="*/ 96427 w 12329468"/>
              <a:gd name="connsiteY11" fmla="*/ 2058208 h 2288980"/>
              <a:gd name="connsiteX0" fmla="*/ 96427 w 12329468"/>
              <a:gd name="connsiteY0" fmla="*/ 2058208 h 2288980"/>
              <a:gd name="connsiteX1" fmla="*/ 12153848 w 12329468"/>
              <a:gd name="connsiteY1" fmla="*/ 2070076 h 2288980"/>
              <a:gd name="connsiteX2" fmla="*/ 12172770 w 12329468"/>
              <a:gd name="connsiteY2" fmla="*/ 155405 h 2288980"/>
              <a:gd name="connsiteX3" fmla="*/ 10549405 w 12329468"/>
              <a:gd name="connsiteY3" fmla="*/ 6397 h 2288980"/>
              <a:gd name="connsiteX4" fmla="*/ 9531674 w 12329468"/>
              <a:gd name="connsiteY4" fmla="*/ 310690 h 2288980"/>
              <a:gd name="connsiteX5" fmla="*/ 8439698 w 12329468"/>
              <a:gd name="connsiteY5" fmla="*/ 420019 h 2288980"/>
              <a:gd name="connsiteX6" fmla="*/ 6692449 w 12329468"/>
              <a:gd name="connsiteY6" fmla="*/ 211684 h 2288980"/>
              <a:gd name="connsiteX7" fmla="*/ 5358227 w 12329468"/>
              <a:gd name="connsiteY7" fmla="*/ 14358 h 2288980"/>
              <a:gd name="connsiteX8" fmla="*/ 2895783 w 12329468"/>
              <a:gd name="connsiteY8" fmla="*/ 358667 h 2288980"/>
              <a:gd name="connsiteX9" fmla="*/ 1834344 w 12329468"/>
              <a:gd name="connsiteY9" fmla="*/ 23360 h 2288980"/>
              <a:gd name="connsiteX10" fmla="*/ 63010 w 12329468"/>
              <a:gd name="connsiteY10" fmla="*/ 109643 h 2288980"/>
              <a:gd name="connsiteX11" fmla="*/ 96427 w 12329468"/>
              <a:gd name="connsiteY11" fmla="*/ 2058208 h 2288980"/>
              <a:gd name="connsiteX0" fmla="*/ 96427 w 12329468"/>
              <a:gd name="connsiteY0" fmla="*/ 2058208 h 2288980"/>
              <a:gd name="connsiteX1" fmla="*/ 12153848 w 12329468"/>
              <a:gd name="connsiteY1" fmla="*/ 2070076 h 2288980"/>
              <a:gd name="connsiteX2" fmla="*/ 12172770 w 12329468"/>
              <a:gd name="connsiteY2" fmla="*/ 155405 h 2288980"/>
              <a:gd name="connsiteX3" fmla="*/ 10549405 w 12329468"/>
              <a:gd name="connsiteY3" fmla="*/ 6397 h 2288980"/>
              <a:gd name="connsiteX4" fmla="*/ 9356798 w 12329468"/>
              <a:gd name="connsiteY4" fmla="*/ 222541 h 2288980"/>
              <a:gd name="connsiteX5" fmla="*/ 8439698 w 12329468"/>
              <a:gd name="connsiteY5" fmla="*/ 420019 h 2288980"/>
              <a:gd name="connsiteX6" fmla="*/ 6692449 w 12329468"/>
              <a:gd name="connsiteY6" fmla="*/ 211684 h 2288980"/>
              <a:gd name="connsiteX7" fmla="*/ 5358227 w 12329468"/>
              <a:gd name="connsiteY7" fmla="*/ 14358 h 2288980"/>
              <a:gd name="connsiteX8" fmla="*/ 2895783 w 12329468"/>
              <a:gd name="connsiteY8" fmla="*/ 358667 h 2288980"/>
              <a:gd name="connsiteX9" fmla="*/ 1834344 w 12329468"/>
              <a:gd name="connsiteY9" fmla="*/ 23360 h 2288980"/>
              <a:gd name="connsiteX10" fmla="*/ 63010 w 12329468"/>
              <a:gd name="connsiteY10" fmla="*/ 109643 h 2288980"/>
              <a:gd name="connsiteX11" fmla="*/ 96427 w 12329468"/>
              <a:gd name="connsiteY11" fmla="*/ 2058208 h 2288980"/>
              <a:gd name="connsiteX0" fmla="*/ 96427 w 12329468"/>
              <a:gd name="connsiteY0" fmla="*/ 2058208 h 2288980"/>
              <a:gd name="connsiteX1" fmla="*/ 12153848 w 12329468"/>
              <a:gd name="connsiteY1" fmla="*/ 2070076 h 2288980"/>
              <a:gd name="connsiteX2" fmla="*/ 12172770 w 12329468"/>
              <a:gd name="connsiteY2" fmla="*/ 155405 h 2288980"/>
              <a:gd name="connsiteX3" fmla="*/ 10614983 w 12329468"/>
              <a:gd name="connsiteY3" fmla="*/ 314921 h 2288980"/>
              <a:gd name="connsiteX4" fmla="*/ 9356798 w 12329468"/>
              <a:gd name="connsiteY4" fmla="*/ 222541 h 2288980"/>
              <a:gd name="connsiteX5" fmla="*/ 8439698 w 12329468"/>
              <a:gd name="connsiteY5" fmla="*/ 420019 h 2288980"/>
              <a:gd name="connsiteX6" fmla="*/ 6692449 w 12329468"/>
              <a:gd name="connsiteY6" fmla="*/ 211684 h 2288980"/>
              <a:gd name="connsiteX7" fmla="*/ 5358227 w 12329468"/>
              <a:gd name="connsiteY7" fmla="*/ 14358 h 2288980"/>
              <a:gd name="connsiteX8" fmla="*/ 2895783 w 12329468"/>
              <a:gd name="connsiteY8" fmla="*/ 358667 h 2288980"/>
              <a:gd name="connsiteX9" fmla="*/ 1834344 w 12329468"/>
              <a:gd name="connsiteY9" fmla="*/ 23360 h 2288980"/>
              <a:gd name="connsiteX10" fmla="*/ 63010 w 12329468"/>
              <a:gd name="connsiteY10" fmla="*/ 109643 h 2288980"/>
              <a:gd name="connsiteX11" fmla="*/ 96427 w 12329468"/>
              <a:gd name="connsiteY11" fmla="*/ 2058208 h 2288980"/>
              <a:gd name="connsiteX0" fmla="*/ 96427 w 12329468"/>
              <a:gd name="connsiteY0" fmla="*/ 2058208 h 2288980"/>
              <a:gd name="connsiteX1" fmla="*/ 12153848 w 12329468"/>
              <a:gd name="connsiteY1" fmla="*/ 2070076 h 2288980"/>
              <a:gd name="connsiteX2" fmla="*/ 12172770 w 12329468"/>
              <a:gd name="connsiteY2" fmla="*/ 155405 h 2288980"/>
              <a:gd name="connsiteX3" fmla="*/ 10614983 w 12329468"/>
              <a:gd name="connsiteY3" fmla="*/ 314921 h 2288980"/>
              <a:gd name="connsiteX4" fmla="*/ 9356798 w 12329468"/>
              <a:gd name="connsiteY4" fmla="*/ 222541 h 2288980"/>
              <a:gd name="connsiteX5" fmla="*/ 8439698 w 12329468"/>
              <a:gd name="connsiteY5" fmla="*/ 420019 h 2288980"/>
              <a:gd name="connsiteX6" fmla="*/ 6692449 w 12329468"/>
              <a:gd name="connsiteY6" fmla="*/ 211684 h 2288980"/>
              <a:gd name="connsiteX7" fmla="*/ 5358227 w 12329468"/>
              <a:gd name="connsiteY7" fmla="*/ 14358 h 2288980"/>
              <a:gd name="connsiteX8" fmla="*/ 2895783 w 12329468"/>
              <a:gd name="connsiteY8" fmla="*/ 358667 h 2288980"/>
              <a:gd name="connsiteX9" fmla="*/ 1834344 w 12329468"/>
              <a:gd name="connsiteY9" fmla="*/ 23360 h 2288980"/>
              <a:gd name="connsiteX10" fmla="*/ 63010 w 12329468"/>
              <a:gd name="connsiteY10" fmla="*/ 109643 h 2288980"/>
              <a:gd name="connsiteX11" fmla="*/ 96427 w 12329468"/>
              <a:gd name="connsiteY11" fmla="*/ 2058208 h 2288980"/>
              <a:gd name="connsiteX0" fmla="*/ 96427 w 12329468"/>
              <a:gd name="connsiteY0" fmla="*/ 2058208 h 2288980"/>
              <a:gd name="connsiteX1" fmla="*/ 12153848 w 12329468"/>
              <a:gd name="connsiteY1" fmla="*/ 2070076 h 2288980"/>
              <a:gd name="connsiteX2" fmla="*/ 12172770 w 12329468"/>
              <a:gd name="connsiteY2" fmla="*/ 155405 h 2288980"/>
              <a:gd name="connsiteX3" fmla="*/ 10614983 w 12329468"/>
              <a:gd name="connsiteY3" fmla="*/ 314921 h 2288980"/>
              <a:gd name="connsiteX4" fmla="*/ 9356798 w 12329468"/>
              <a:gd name="connsiteY4" fmla="*/ 222541 h 2288980"/>
              <a:gd name="connsiteX5" fmla="*/ 8439698 w 12329468"/>
              <a:gd name="connsiteY5" fmla="*/ 420019 h 2288980"/>
              <a:gd name="connsiteX6" fmla="*/ 6692449 w 12329468"/>
              <a:gd name="connsiteY6" fmla="*/ 211684 h 2288980"/>
              <a:gd name="connsiteX7" fmla="*/ 5358227 w 12329468"/>
              <a:gd name="connsiteY7" fmla="*/ 14358 h 2288980"/>
              <a:gd name="connsiteX8" fmla="*/ 2895783 w 12329468"/>
              <a:gd name="connsiteY8" fmla="*/ 358667 h 2288980"/>
              <a:gd name="connsiteX9" fmla="*/ 1834344 w 12329468"/>
              <a:gd name="connsiteY9" fmla="*/ 23360 h 2288980"/>
              <a:gd name="connsiteX10" fmla="*/ 63010 w 12329468"/>
              <a:gd name="connsiteY10" fmla="*/ 109643 h 2288980"/>
              <a:gd name="connsiteX11" fmla="*/ 96427 w 12329468"/>
              <a:gd name="connsiteY11" fmla="*/ 2058208 h 2288980"/>
              <a:gd name="connsiteX0" fmla="*/ 96427 w 12329468"/>
              <a:gd name="connsiteY0" fmla="*/ 2058208 h 2288980"/>
              <a:gd name="connsiteX1" fmla="*/ 12153848 w 12329468"/>
              <a:gd name="connsiteY1" fmla="*/ 2070076 h 2288980"/>
              <a:gd name="connsiteX2" fmla="*/ 12172770 w 12329468"/>
              <a:gd name="connsiteY2" fmla="*/ 155405 h 2288980"/>
              <a:gd name="connsiteX3" fmla="*/ 10614983 w 12329468"/>
              <a:gd name="connsiteY3" fmla="*/ 314921 h 2288980"/>
              <a:gd name="connsiteX4" fmla="*/ 9433306 w 12329468"/>
              <a:gd name="connsiteY4" fmla="*/ 204911 h 2288980"/>
              <a:gd name="connsiteX5" fmla="*/ 8439698 w 12329468"/>
              <a:gd name="connsiteY5" fmla="*/ 420019 h 2288980"/>
              <a:gd name="connsiteX6" fmla="*/ 6692449 w 12329468"/>
              <a:gd name="connsiteY6" fmla="*/ 211684 h 2288980"/>
              <a:gd name="connsiteX7" fmla="*/ 5358227 w 12329468"/>
              <a:gd name="connsiteY7" fmla="*/ 14358 h 2288980"/>
              <a:gd name="connsiteX8" fmla="*/ 2895783 w 12329468"/>
              <a:gd name="connsiteY8" fmla="*/ 358667 h 2288980"/>
              <a:gd name="connsiteX9" fmla="*/ 1834344 w 12329468"/>
              <a:gd name="connsiteY9" fmla="*/ 23360 h 2288980"/>
              <a:gd name="connsiteX10" fmla="*/ 63010 w 12329468"/>
              <a:gd name="connsiteY10" fmla="*/ 109643 h 2288980"/>
              <a:gd name="connsiteX11" fmla="*/ 96427 w 12329468"/>
              <a:gd name="connsiteY11" fmla="*/ 2058208 h 2288980"/>
              <a:gd name="connsiteX0" fmla="*/ 96427 w 12329468"/>
              <a:gd name="connsiteY0" fmla="*/ 2058208 h 2288980"/>
              <a:gd name="connsiteX1" fmla="*/ 12153848 w 12329468"/>
              <a:gd name="connsiteY1" fmla="*/ 2070076 h 2288980"/>
              <a:gd name="connsiteX2" fmla="*/ 12172770 w 12329468"/>
              <a:gd name="connsiteY2" fmla="*/ 155405 h 2288980"/>
              <a:gd name="connsiteX3" fmla="*/ 10614983 w 12329468"/>
              <a:gd name="connsiteY3" fmla="*/ 314921 h 2288980"/>
              <a:gd name="connsiteX4" fmla="*/ 9433306 w 12329468"/>
              <a:gd name="connsiteY4" fmla="*/ 204911 h 2288980"/>
              <a:gd name="connsiteX5" fmla="*/ 8439698 w 12329468"/>
              <a:gd name="connsiteY5" fmla="*/ 420019 h 2288980"/>
              <a:gd name="connsiteX6" fmla="*/ 6692449 w 12329468"/>
              <a:gd name="connsiteY6" fmla="*/ 211684 h 2288980"/>
              <a:gd name="connsiteX7" fmla="*/ 5358227 w 12329468"/>
              <a:gd name="connsiteY7" fmla="*/ 14358 h 2288980"/>
              <a:gd name="connsiteX8" fmla="*/ 2895783 w 12329468"/>
              <a:gd name="connsiteY8" fmla="*/ 358667 h 2288980"/>
              <a:gd name="connsiteX9" fmla="*/ 1834344 w 12329468"/>
              <a:gd name="connsiteY9" fmla="*/ 23360 h 2288980"/>
              <a:gd name="connsiteX10" fmla="*/ 63010 w 12329468"/>
              <a:gd name="connsiteY10" fmla="*/ 109643 h 2288980"/>
              <a:gd name="connsiteX11" fmla="*/ 96427 w 12329468"/>
              <a:gd name="connsiteY11" fmla="*/ 2058208 h 2288980"/>
              <a:gd name="connsiteX0" fmla="*/ 96427 w 12323887"/>
              <a:gd name="connsiteY0" fmla="*/ 2058208 h 2288980"/>
              <a:gd name="connsiteX1" fmla="*/ 12153848 w 12323887"/>
              <a:gd name="connsiteY1" fmla="*/ 2070076 h 2288980"/>
              <a:gd name="connsiteX2" fmla="*/ 12161841 w 12323887"/>
              <a:gd name="connsiteY2" fmla="*/ 252369 h 2288980"/>
              <a:gd name="connsiteX3" fmla="*/ 10614983 w 12323887"/>
              <a:gd name="connsiteY3" fmla="*/ 314921 h 2288980"/>
              <a:gd name="connsiteX4" fmla="*/ 9433306 w 12323887"/>
              <a:gd name="connsiteY4" fmla="*/ 204911 h 2288980"/>
              <a:gd name="connsiteX5" fmla="*/ 8439698 w 12323887"/>
              <a:gd name="connsiteY5" fmla="*/ 420019 h 2288980"/>
              <a:gd name="connsiteX6" fmla="*/ 6692449 w 12323887"/>
              <a:gd name="connsiteY6" fmla="*/ 211684 h 2288980"/>
              <a:gd name="connsiteX7" fmla="*/ 5358227 w 12323887"/>
              <a:gd name="connsiteY7" fmla="*/ 14358 h 2288980"/>
              <a:gd name="connsiteX8" fmla="*/ 2895783 w 12323887"/>
              <a:gd name="connsiteY8" fmla="*/ 358667 h 2288980"/>
              <a:gd name="connsiteX9" fmla="*/ 1834344 w 12323887"/>
              <a:gd name="connsiteY9" fmla="*/ 23360 h 2288980"/>
              <a:gd name="connsiteX10" fmla="*/ 63010 w 12323887"/>
              <a:gd name="connsiteY10" fmla="*/ 109643 h 2288980"/>
              <a:gd name="connsiteX11" fmla="*/ 96427 w 12323887"/>
              <a:gd name="connsiteY11" fmla="*/ 2058208 h 2288980"/>
              <a:gd name="connsiteX0" fmla="*/ 96427 w 12323887"/>
              <a:gd name="connsiteY0" fmla="*/ 2058208 h 2288980"/>
              <a:gd name="connsiteX1" fmla="*/ 12153848 w 12323887"/>
              <a:gd name="connsiteY1" fmla="*/ 2070076 h 2288980"/>
              <a:gd name="connsiteX2" fmla="*/ 12161841 w 12323887"/>
              <a:gd name="connsiteY2" fmla="*/ 252369 h 2288980"/>
              <a:gd name="connsiteX3" fmla="*/ 10614983 w 12323887"/>
              <a:gd name="connsiteY3" fmla="*/ 314921 h 2288980"/>
              <a:gd name="connsiteX4" fmla="*/ 9433306 w 12323887"/>
              <a:gd name="connsiteY4" fmla="*/ 204911 h 2288980"/>
              <a:gd name="connsiteX5" fmla="*/ 8439698 w 12323887"/>
              <a:gd name="connsiteY5" fmla="*/ 420019 h 2288980"/>
              <a:gd name="connsiteX6" fmla="*/ 6692449 w 12323887"/>
              <a:gd name="connsiteY6" fmla="*/ 211684 h 2288980"/>
              <a:gd name="connsiteX7" fmla="*/ 5358227 w 12323887"/>
              <a:gd name="connsiteY7" fmla="*/ 14358 h 2288980"/>
              <a:gd name="connsiteX8" fmla="*/ 2895783 w 12323887"/>
              <a:gd name="connsiteY8" fmla="*/ 358667 h 2288980"/>
              <a:gd name="connsiteX9" fmla="*/ 1834344 w 12323887"/>
              <a:gd name="connsiteY9" fmla="*/ 23360 h 2288980"/>
              <a:gd name="connsiteX10" fmla="*/ 63010 w 12323887"/>
              <a:gd name="connsiteY10" fmla="*/ 109643 h 2288980"/>
              <a:gd name="connsiteX11" fmla="*/ 96427 w 12323887"/>
              <a:gd name="connsiteY11" fmla="*/ 2058208 h 2288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323887" h="2288980">
                <a:moveTo>
                  <a:pt x="96427" y="2058208"/>
                </a:moveTo>
                <a:cubicBezTo>
                  <a:pt x="2104280" y="2352625"/>
                  <a:pt x="10151426" y="2374747"/>
                  <a:pt x="12153848" y="2070076"/>
                </a:cubicBezTo>
                <a:cubicBezTo>
                  <a:pt x="12382447" y="1717552"/>
                  <a:pt x="12376023" y="610163"/>
                  <a:pt x="12161841" y="252369"/>
                </a:cubicBezTo>
                <a:cubicBezTo>
                  <a:pt x="11444513" y="65892"/>
                  <a:pt x="11257221" y="202874"/>
                  <a:pt x="10614983" y="314921"/>
                </a:cubicBezTo>
                <a:cubicBezTo>
                  <a:pt x="10114340" y="392562"/>
                  <a:pt x="9945647" y="204911"/>
                  <a:pt x="9433306" y="204911"/>
                </a:cubicBezTo>
                <a:cubicBezTo>
                  <a:pt x="8910290" y="213162"/>
                  <a:pt x="8939316" y="456018"/>
                  <a:pt x="8439698" y="420019"/>
                </a:cubicBezTo>
                <a:cubicBezTo>
                  <a:pt x="7920241" y="378767"/>
                  <a:pt x="7297297" y="203432"/>
                  <a:pt x="6692449" y="211684"/>
                </a:cubicBezTo>
                <a:cubicBezTo>
                  <a:pt x="6183666" y="211683"/>
                  <a:pt x="5916286" y="46900"/>
                  <a:pt x="5358227" y="14358"/>
                </a:cubicBezTo>
                <a:cubicBezTo>
                  <a:pt x="3520928" y="-85282"/>
                  <a:pt x="3540161" y="366573"/>
                  <a:pt x="2895783" y="358667"/>
                </a:cubicBezTo>
                <a:cubicBezTo>
                  <a:pt x="2488729" y="307458"/>
                  <a:pt x="2453423" y="123710"/>
                  <a:pt x="1834344" y="23360"/>
                </a:cubicBezTo>
                <a:cubicBezTo>
                  <a:pt x="1392932" y="-6024"/>
                  <a:pt x="366431" y="263076"/>
                  <a:pt x="63010" y="109643"/>
                </a:cubicBezTo>
                <a:cubicBezTo>
                  <a:pt x="-59044" y="652003"/>
                  <a:pt x="20781" y="1452069"/>
                  <a:pt x="96427" y="2058208"/>
                </a:cubicBezTo>
                <a:close/>
              </a:path>
            </a:pathLst>
          </a:custGeom>
          <a:solidFill>
            <a:srgbClr val="CCE8F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3786663" y="885828"/>
            <a:ext cx="4601738" cy="4601738"/>
            <a:chOff x="3786663" y="885828"/>
            <a:chExt cx="4601738" cy="4601738"/>
          </a:xfrm>
        </p:grpSpPr>
        <p:sp>
          <p:nvSpPr>
            <p:cNvPr id="15" name="椭圆 14"/>
            <p:cNvSpPr/>
            <p:nvPr/>
          </p:nvSpPr>
          <p:spPr>
            <a:xfrm>
              <a:off x="3786663" y="885828"/>
              <a:ext cx="4601738" cy="4601738"/>
            </a:xfrm>
            <a:prstGeom prst="ellipse">
              <a:avLst/>
            </a:prstGeom>
            <a:solidFill>
              <a:schemeClr val="bg1"/>
            </a:solidFill>
            <a:ln w="28575">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4236560" y="1335725"/>
              <a:ext cx="3701944" cy="3701944"/>
            </a:xfrm>
            <a:prstGeom prst="ellipse">
              <a:avLst/>
            </a:prstGeom>
            <a:solidFill>
              <a:srgbClr val="F3D4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4110049" y="1209214"/>
              <a:ext cx="3954966" cy="3954966"/>
            </a:xfrm>
            <a:prstGeom prst="ellipse">
              <a:avLst/>
            </a:prstGeom>
            <a:noFill/>
            <a:ln w="28575" cap="rnd">
              <a:solidFill>
                <a:schemeClr val="tx1">
                  <a:lumMod val="95000"/>
                  <a:lumOff val="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矩形 8"/>
          <p:cNvSpPr/>
          <p:nvPr/>
        </p:nvSpPr>
        <p:spPr>
          <a:xfrm>
            <a:off x="-173357" y="4396787"/>
            <a:ext cx="12643757" cy="2887963"/>
          </a:xfrm>
          <a:custGeom>
            <a:avLst/>
            <a:gdLst>
              <a:gd name="connsiteX0" fmla="*/ 0 w 12096947"/>
              <a:gd name="connsiteY0" fmla="*/ 0 h 879114"/>
              <a:gd name="connsiteX1" fmla="*/ 12096947 w 12096947"/>
              <a:gd name="connsiteY1" fmla="*/ 0 h 879114"/>
              <a:gd name="connsiteX2" fmla="*/ 12096947 w 12096947"/>
              <a:gd name="connsiteY2" fmla="*/ 879114 h 879114"/>
              <a:gd name="connsiteX3" fmla="*/ 0 w 12096947"/>
              <a:gd name="connsiteY3" fmla="*/ 879114 h 879114"/>
              <a:gd name="connsiteX4" fmla="*/ 0 w 12096947"/>
              <a:gd name="connsiteY4" fmla="*/ 0 h 879114"/>
              <a:gd name="connsiteX0" fmla="*/ 0 w 12096947"/>
              <a:gd name="connsiteY0" fmla="*/ 267 h 879381"/>
              <a:gd name="connsiteX1" fmla="*/ 1592132 w 12096947"/>
              <a:gd name="connsiteY1" fmla="*/ 0 h 879381"/>
              <a:gd name="connsiteX2" fmla="*/ 12096947 w 12096947"/>
              <a:gd name="connsiteY2" fmla="*/ 267 h 879381"/>
              <a:gd name="connsiteX3" fmla="*/ 12096947 w 12096947"/>
              <a:gd name="connsiteY3" fmla="*/ 879381 h 879381"/>
              <a:gd name="connsiteX4" fmla="*/ 0 w 12096947"/>
              <a:gd name="connsiteY4" fmla="*/ 879381 h 879381"/>
              <a:gd name="connsiteX5" fmla="*/ 0 w 12096947"/>
              <a:gd name="connsiteY5" fmla="*/ 267 h 879381"/>
              <a:gd name="connsiteX0" fmla="*/ 0 w 12096947"/>
              <a:gd name="connsiteY0" fmla="*/ 267 h 879381"/>
              <a:gd name="connsiteX1" fmla="*/ 1592132 w 12096947"/>
              <a:gd name="connsiteY1" fmla="*/ 0 h 879381"/>
              <a:gd name="connsiteX2" fmla="*/ 5701553 w 12096947"/>
              <a:gd name="connsiteY2" fmla="*/ 1 h 879381"/>
              <a:gd name="connsiteX3" fmla="*/ 12096947 w 12096947"/>
              <a:gd name="connsiteY3" fmla="*/ 267 h 879381"/>
              <a:gd name="connsiteX4" fmla="*/ 12096947 w 12096947"/>
              <a:gd name="connsiteY4" fmla="*/ 879381 h 879381"/>
              <a:gd name="connsiteX5" fmla="*/ 0 w 12096947"/>
              <a:gd name="connsiteY5" fmla="*/ 879381 h 879381"/>
              <a:gd name="connsiteX6" fmla="*/ 0 w 12096947"/>
              <a:gd name="connsiteY6" fmla="*/ 267 h 879381"/>
              <a:gd name="connsiteX0" fmla="*/ 0 w 12096947"/>
              <a:gd name="connsiteY0" fmla="*/ 150873 h 1029987"/>
              <a:gd name="connsiteX1" fmla="*/ 1592132 w 12096947"/>
              <a:gd name="connsiteY1" fmla="*/ 150606 h 1029987"/>
              <a:gd name="connsiteX2" fmla="*/ 4270786 w 12096947"/>
              <a:gd name="connsiteY2" fmla="*/ 0 h 1029987"/>
              <a:gd name="connsiteX3" fmla="*/ 12096947 w 12096947"/>
              <a:gd name="connsiteY3" fmla="*/ 150873 h 1029987"/>
              <a:gd name="connsiteX4" fmla="*/ 12096947 w 12096947"/>
              <a:gd name="connsiteY4" fmla="*/ 1029987 h 1029987"/>
              <a:gd name="connsiteX5" fmla="*/ 0 w 12096947"/>
              <a:gd name="connsiteY5" fmla="*/ 1029987 h 1029987"/>
              <a:gd name="connsiteX6" fmla="*/ 0 w 12096947"/>
              <a:gd name="connsiteY6" fmla="*/ 150873 h 1029987"/>
              <a:gd name="connsiteX0" fmla="*/ 0 w 12096947"/>
              <a:gd name="connsiteY0" fmla="*/ 193904 h 1073018"/>
              <a:gd name="connsiteX1" fmla="*/ 1538344 w 12096947"/>
              <a:gd name="connsiteY1" fmla="*/ 0 h 1073018"/>
              <a:gd name="connsiteX2" fmla="*/ 4270786 w 12096947"/>
              <a:gd name="connsiteY2" fmla="*/ 43031 h 1073018"/>
              <a:gd name="connsiteX3" fmla="*/ 12096947 w 12096947"/>
              <a:gd name="connsiteY3" fmla="*/ 193904 h 1073018"/>
              <a:gd name="connsiteX4" fmla="*/ 12096947 w 12096947"/>
              <a:gd name="connsiteY4" fmla="*/ 1073018 h 1073018"/>
              <a:gd name="connsiteX5" fmla="*/ 0 w 12096947"/>
              <a:gd name="connsiteY5" fmla="*/ 1073018 h 1073018"/>
              <a:gd name="connsiteX6" fmla="*/ 0 w 12096947"/>
              <a:gd name="connsiteY6" fmla="*/ 193904 h 1073018"/>
              <a:gd name="connsiteX0" fmla="*/ 0 w 12096947"/>
              <a:gd name="connsiteY0" fmla="*/ 193904 h 1073018"/>
              <a:gd name="connsiteX1" fmla="*/ 1538344 w 12096947"/>
              <a:gd name="connsiteY1" fmla="*/ 0 h 1073018"/>
              <a:gd name="connsiteX2" fmla="*/ 4270786 w 12096947"/>
              <a:gd name="connsiteY2" fmla="*/ 43031 h 1073018"/>
              <a:gd name="connsiteX3" fmla="*/ 6906409 w 12096947"/>
              <a:gd name="connsiteY3" fmla="*/ 96819 h 1073018"/>
              <a:gd name="connsiteX4" fmla="*/ 12096947 w 12096947"/>
              <a:gd name="connsiteY4" fmla="*/ 193904 h 1073018"/>
              <a:gd name="connsiteX5" fmla="*/ 12096947 w 12096947"/>
              <a:gd name="connsiteY5" fmla="*/ 1073018 h 1073018"/>
              <a:gd name="connsiteX6" fmla="*/ 0 w 12096947"/>
              <a:gd name="connsiteY6" fmla="*/ 1073018 h 1073018"/>
              <a:gd name="connsiteX7" fmla="*/ 0 w 12096947"/>
              <a:gd name="connsiteY7" fmla="*/ 193904 h 1073018"/>
              <a:gd name="connsiteX0" fmla="*/ 0 w 12096947"/>
              <a:gd name="connsiteY0" fmla="*/ 193904 h 1073018"/>
              <a:gd name="connsiteX1" fmla="*/ 1538344 w 12096947"/>
              <a:gd name="connsiteY1" fmla="*/ 0 h 1073018"/>
              <a:gd name="connsiteX2" fmla="*/ 4270786 w 12096947"/>
              <a:gd name="connsiteY2" fmla="*/ 43031 h 1073018"/>
              <a:gd name="connsiteX3" fmla="*/ 7100047 w 12096947"/>
              <a:gd name="connsiteY3" fmla="*/ 43031 h 1073018"/>
              <a:gd name="connsiteX4" fmla="*/ 12096947 w 12096947"/>
              <a:gd name="connsiteY4" fmla="*/ 193904 h 1073018"/>
              <a:gd name="connsiteX5" fmla="*/ 12096947 w 12096947"/>
              <a:gd name="connsiteY5" fmla="*/ 1073018 h 1073018"/>
              <a:gd name="connsiteX6" fmla="*/ 0 w 12096947"/>
              <a:gd name="connsiteY6" fmla="*/ 1073018 h 1073018"/>
              <a:gd name="connsiteX7" fmla="*/ 0 w 12096947"/>
              <a:gd name="connsiteY7" fmla="*/ 193904 h 1073018"/>
              <a:gd name="connsiteX0" fmla="*/ 0 w 12096947"/>
              <a:gd name="connsiteY0" fmla="*/ 193904 h 1073018"/>
              <a:gd name="connsiteX1" fmla="*/ 1538344 w 12096947"/>
              <a:gd name="connsiteY1" fmla="*/ 0 h 1073018"/>
              <a:gd name="connsiteX2" fmla="*/ 4270786 w 12096947"/>
              <a:gd name="connsiteY2" fmla="*/ 43031 h 1073018"/>
              <a:gd name="connsiteX3" fmla="*/ 7100047 w 12096947"/>
              <a:gd name="connsiteY3" fmla="*/ 43031 h 1073018"/>
              <a:gd name="connsiteX4" fmla="*/ 9230061 w 12096947"/>
              <a:gd name="connsiteY4" fmla="*/ 118335 h 1073018"/>
              <a:gd name="connsiteX5" fmla="*/ 12096947 w 12096947"/>
              <a:gd name="connsiteY5" fmla="*/ 193904 h 1073018"/>
              <a:gd name="connsiteX6" fmla="*/ 12096947 w 12096947"/>
              <a:gd name="connsiteY6" fmla="*/ 1073018 h 1073018"/>
              <a:gd name="connsiteX7" fmla="*/ 0 w 12096947"/>
              <a:gd name="connsiteY7" fmla="*/ 1073018 h 1073018"/>
              <a:gd name="connsiteX8" fmla="*/ 0 w 12096947"/>
              <a:gd name="connsiteY8" fmla="*/ 193904 h 1073018"/>
              <a:gd name="connsiteX0" fmla="*/ 0 w 12096947"/>
              <a:gd name="connsiteY0" fmla="*/ 193904 h 1073018"/>
              <a:gd name="connsiteX1" fmla="*/ 1538344 w 12096947"/>
              <a:gd name="connsiteY1" fmla="*/ 0 h 1073018"/>
              <a:gd name="connsiteX2" fmla="*/ 4270786 w 12096947"/>
              <a:gd name="connsiteY2" fmla="*/ 43031 h 1073018"/>
              <a:gd name="connsiteX3" fmla="*/ 7100047 w 12096947"/>
              <a:gd name="connsiteY3" fmla="*/ 43031 h 1073018"/>
              <a:gd name="connsiteX4" fmla="*/ 9509759 w 12096947"/>
              <a:gd name="connsiteY4" fmla="*/ 215154 h 1073018"/>
              <a:gd name="connsiteX5" fmla="*/ 12096947 w 12096947"/>
              <a:gd name="connsiteY5" fmla="*/ 193904 h 1073018"/>
              <a:gd name="connsiteX6" fmla="*/ 12096947 w 12096947"/>
              <a:gd name="connsiteY6" fmla="*/ 1073018 h 1073018"/>
              <a:gd name="connsiteX7" fmla="*/ 0 w 12096947"/>
              <a:gd name="connsiteY7" fmla="*/ 1073018 h 1073018"/>
              <a:gd name="connsiteX8" fmla="*/ 0 w 12096947"/>
              <a:gd name="connsiteY8" fmla="*/ 193904 h 1073018"/>
              <a:gd name="connsiteX0" fmla="*/ 0 w 12096947"/>
              <a:gd name="connsiteY0" fmla="*/ 193904 h 1073018"/>
              <a:gd name="connsiteX1" fmla="*/ 1538344 w 12096947"/>
              <a:gd name="connsiteY1" fmla="*/ 0 h 1073018"/>
              <a:gd name="connsiteX2" fmla="*/ 4270786 w 12096947"/>
              <a:gd name="connsiteY2" fmla="*/ 43031 h 1073018"/>
              <a:gd name="connsiteX3" fmla="*/ 7100047 w 12096947"/>
              <a:gd name="connsiteY3" fmla="*/ 43031 h 1073018"/>
              <a:gd name="connsiteX4" fmla="*/ 9509759 w 12096947"/>
              <a:gd name="connsiteY4" fmla="*/ 215154 h 1073018"/>
              <a:gd name="connsiteX5" fmla="*/ 12096947 w 12096947"/>
              <a:gd name="connsiteY5" fmla="*/ 193904 h 1073018"/>
              <a:gd name="connsiteX6" fmla="*/ 12096947 w 12096947"/>
              <a:gd name="connsiteY6" fmla="*/ 1073018 h 1073018"/>
              <a:gd name="connsiteX7" fmla="*/ 0 w 12096947"/>
              <a:gd name="connsiteY7" fmla="*/ 1073018 h 1073018"/>
              <a:gd name="connsiteX8" fmla="*/ 0 w 12096947"/>
              <a:gd name="connsiteY8" fmla="*/ 193904 h 1073018"/>
              <a:gd name="connsiteX0" fmla="*/ 0 w 12096947"/>
              <a:gd name="connsiteY0" fmla="*/ 193904 h 1073018"/>
              <a:gd name="connsiteX1" fmla="*/ 1538344 w 12096947"/>
              <a:gd name="connsiteY1" fmla="*/ 0 h 1073018"/>
              <a:gd name="connsiteX2" fmla="*/ 4270786 w 12096947"/>
              <a:gd name="connsiteY2" fmla="*/ 43031 h 1073018"/>
              <a:gd name="connsiteX3" fmla="*/ 7100047 w 12096947"/>
              <a:gd name="connsiteY3" fmla="*/ 43031 h 1073018"/>
              <a:gd name="connsiteX4" fmla="*/ 9509759 w 12096947"/>
              <a:gd name="connsiteY4" fmla="*/ 215154 h 1073018"/>
              <a:gd name="connsiteX5" fmla="*/ 12096947 w 12096947"/>
              <a:gd name="connsiteY5" fmla="*/ 193904 h 1073018"/>
              <a:gd name="connsiteX6" fmla="*/ 12096947 w 12096947"/>
              <a:gd name="connsiteY6" fmla="*/ 1073018 h 1073018"/>
              <a:gd name="connsiteX7" fmla="*/ 0 w 12096947"/>
              <a:gd name="connsiteY7" fmla="*/ 1073018 h 1073018"/>
              <a:gd name="connsiteX8" fmla="*/ 0 w 12096947"/>
              <a:gd name="connsiteY8" fmla="*/ 193904 h 1073018"/>
              <a:gd name="connsiteX0" fmla="*/ 0 w 12096947"/>
              <a:gd name="connsiteY0" fmla="*/ 193904 h 1073018"/>
              <a:gd name="connsiteX1" fmla="*/ 1538344 w 12096947"/>
              <a:gd name="connsiteY1" fmla="*/ 0 h 1073018"/>
              <a:gd name="connsiteX2" fmla="*/ 4270786 w 12096947"/>
              <a:gd name="connsiteY2" fmla="*/ 43031 h 1073018"/>
              <a:gd name="connsiteX3" fmla="*/ 7100047 w 12096947"/>
              <a:gd name="connsiteY3" fmla="*/ 43031 h 1073018"/>
              <a:gd name="connsiteX4" fmla="*/ 9509759 w 12096947"/>
              <a:gd name="connsiteY4" fmla="*/ 215154 h 1073018"/>
              <a:gd name="connsiteX5" fmla="*/ 12096947 w 12096947"/>
              <a:gd name="connsiteY5" fmla="*/ 193904 h 1073018"/>
              <a:gd name="connsiteX6" fmla="*/ 12096947 w 12096947"/>
              <a:gd name="connsiteY6" fmla="*/ 1073018 h 1073018"/>
              <a:gd name="connsiteX7" fmla="*/ 0 w 12096947"/>
              <a:gd name="connsiteY7" fmla="*/ 1073018 h 1073018"/>
              <a:gd name="connsiteX8" fmla="*/ 0 w 12096947"/>
              <a:gd name="connsiteY8" fmla="*/ 193904 h 1073018"/>
              <a:gd name="connsiteX0" fmla="*/ 0 w 12096947"/>
              <a:gd name="connsiteY0" fmla="*/ 193904 h 1073018"/>
              <a:gd name="connsiteX1" fmla="*/ 1538344 w 12096947"/>
              <a:gd name="connsiteY1" fmla="*/ 0 h 1073018"/>
              <a:gd name="connsiteX2" fmla="*/ 4270786 w 12096947"/>
              <a:gd name="connsiteY2" fmla="*/ 43031 h 1073018"/>
              <a:gd name="connsiteX3" fmla="*/ 7100047 w 12096947"/>
              <a:gd name="connsiteY3" fmla="*/ 43031 h 1073018"/>
              <a:gd name="connsiteX4" fmla="*/ 9509759 w 12096947"/>
              <a:gd name="connsiteY4" fmla="*/ 215154 h 1073018"/>
              <a:gd name="connsiteX5" fmla="*/ 12096947 w 12096947"/>
              <a:gd name="connsiteY5" fmla="*/ 193904 h 1073018"/>
              <a:gd name="connsiteX6" fmla="*/ 12096947 w 12096947"/>
              <a:gd name="connsiteY6" fmla="*/ 1073018 h 1073018"/>
              <a:gd name="connsiteX7" fmla="*/ 0 w 12096947"/>
              <a:gd name="connsiteY7" fmla="*/ 1073018 h 1073018"/>
              <a:gd name="connsiteX8" fmla="*/ 0 w 12096947"/>
              <a:gd name="connsiteY8" fmla="*/ 193904 h 1073018"/>
              <a:gd name="connsiteX0" fmla="*/ 0 w 12096947"/>
              <a:gd name="connsiteY0" fmla="*/ 197065 h 1076179"/>
              <a:gd name="connsiteX1" fmla="*/ 1538344 w 12096947"/>
              <a:gd name="connsiteY1" fmla="*/ 3161 h 1076179"/>
              <a:gd name="connsiteX2" fmla="*/ 4270786 w 12096947"/>
              <a:gd name="connsiteY2" fmla="*/ 46192 h 1076179"/>
              <a:gd name="connsiteX3" fmla="*/ 7100047 w 12096947"/>
              <a:gd name="connsiteY3" fmla="*/ 46192 h 1076179"/>
              <a:gd name="connsiteX4" fmla="*/ 9509759 w 12096947"/>
              <a:gd name="connsiteY4" fmla="*/ 218315 h 1076179"/>
              <a:gd name="connsiteX5" fmla="*/ 12096947 w 12096947"/>
              <a:gd name="connsiteY5" fmla="*/ 197065 h 1076179"/>
              <a:gd name="connsiteX6" fmla="*/ 12096947 w 12096947"/>
              <a:gd name="connsiteY6" fmla="*/ 1076179 h 1076179"/>
              <a:gd name="connsiteX7" fmla="*/ 0 w 12096947"/>
              <a:gd name="connsiteY7" fmla="*/ 1076179 h 1076179"/>
              <a:gd name="connsiteX8" fmla="*/ 0 w 12096947"/>
              <a:gd name="connsiteY8" fmla="*/ 197065 h 1076179"/>
              <a:gd name="connsiteX0" fmla="*/ 0 w 12096947"/>
              <a:gd name="connsiteY0" fmla="*/ 194336 h 1073450"/>
              <a:gd name="connsiteX1" fmla="*/ 1538344 w 12096947"/>
              <a:gd name="connsiteY1" fmla="*/ 432 h 1073450"/>
              <a:gd name="connsiteX2" fmla="*/ 4270786 w 12096947"/>
              <a:gd name="connsiteY2" fmla="*/ 43463 h 1073450"/>
              <a:gd name="connsiteX3" fmla="*/ 7100047 w 12096947"/>
              <a:gd name="connsiteY3" fmla="*/ 43463 h 1073450"/>
              <a:gd name="connsiteX4" fmla="*/ 9509759 w 12096947"/>
              <a:gd name="connsiteY4" fmla="*/ 215586 h 1073450"/>
              <a:gd name="connsiteX5" fmla="*/ 12096947 w 12096947"/>
              <a:gd name="connsiteY5" fmla="*/ 194336 h 1073450"/>
              <a:gd name="connsiteX6" fmla="*/ 12096947 w 12096947"/>
              <a:gd name="connsiteY6" fmla="*/ 1073450 h 1073450"/>
              <a:gd name="connsiteX7" fmla="*/ 0 w 12096947"/>
              <a:gd name="connsiteY7" fmla="*/ 1073450 h 1073450"/>
              <a:gd name="connsiteX8" fmla="*/ 0 w 12096947"/>
              <a:gd name="connsiteY8" fmla="*/ 194336 h 1073450"/>
              <a:gd name="connsiteX0" fmla="*/ 0 w 12096947"/>
              <a:gd name="connsiteY0" fmla="*/ 193946 h 1073060"/>
              <a:gd name="connsiteX1" fmla="*/ 1538344 w 12096947"/>
              <a:gd name="connsiteY1" fmla="*/ 42 h 1073060"/>
              <a:gd name="connsiteX2" fmla="*/ 4270786 w 12096947"/>
              <a:gd name="connsiteY2" fmla="*/ 43073 h 1073060"/>
              <a:gd name="connsiteX3" fmla="*/ 7100047 w 12096947"/>
              <a:gd name="connsiteY3" fmla="*/ 43073 h 1073060"/>
              <a:gd name="connsiteX4" fmla="*/ 9509759 w 12096947"/>
              <a:gd name="connsiteY4" fmla="*/ 215196 h 1073060"/>
              <a:gd name="connsiteX5" fmla="*/ 12096947 w 12096947"/>
              <a:gd name="connsiteY5" fmla="*/ 193946 h 1073060"/>
              <a:gd name="connsiteX6" fmla="*/ 12096947 w 12096947"/>
              <a:gd name="connsiteY6" fmla="*/ 1073060 h 1073060"/>
              <a:gd name="connsiteX7" fmla="*/ 0 w 12096947"/>
              <a:gd name="connsiteY7" fmla="*/ 1073060 h 1073060"/>
              <a:gd name="connsiteX8" fmla="*/ 0 w 12096947"/>
              <a:gd name="connsiteY8" fmla="*/ 193946 h 1073060"/>
              <a:gd name="connsiteX0" fmla="*/ 0 w 12096947"/>
              <a:gd name="connsiteY0" fmla="*/ 150873 h 1029987"/>
              <a:gd name="connsiteX1" fmla="*/ 1613061 w 12096947"/>
              <a:gd name="connsiteY1" fmla="*/ 36817 h 1029987"/>
              <a:gd name="connsiteX2" fmla="*/ 4270786 w 12096947"/>
              <a:gd name="connsiteY2" fmla="*/ 0 h 1029987"/>
              <a:gd name="connsiteX3" fmla="*/ 7100047 w 12096947"/>
              <a:gd name="connsiteY3" fmla="*/ 0 h 1029987"/>
              <a:gd name="connsiteX4" fmla="*/ 9509759 w 12096947"/>
              <a:gd name="connsiteY4" fmla="*/ 172123 h 1029987"/>
              <a:gd name="connsiteX5" fmla="*/ 12096947 w 12096947"/>
              <a:gd name="connsiteY5" fmla="*/ 150873 h 1029987"/>
              <a:gd name="connsiteX6" fmla="*/ 12096947 w 12096947"/>
              <a:gd name="connsiteY6" fmla="*/ 1029987 h 1029987"/>
              <a:gd name="connsiteX7" fmla="*/ 0 w 12096947"/>
              <a:gd name="connsiteY7" fmla="*/ 1029987 h 1029987"/>
              <a:gd name="connsiteX8" fmla="*/ 0 w 12096947"/>
              <a:gd name="connsiteY8" fmla="*/ 150873 h 1029987"/>
              <a:gd name="connsiteX0" fmla="*/ 0 w 12096947"/>
              <a:gd name="connsiteY0" fmla="*/ 150873 h 1029987"/>
              <a:gd name="connsiteX1" fmla="*/ 1613061 w 12096947"/>
              <a:gd name="connsiteY1" fmla="*/ 36817 h 1029987"/>
              <a:gd name="connsiteX2" fmla="*/ 4270786 w 12096947"/>
              <a:gd name="connsiteY2" fmla="*/ 0 h 1029987"/>
              <a:gd name="connsiteX3" fmla="*/ 7100047 w 12096947"/>
              <a:gd name="connsiteY3" fmla="*/ 0 h 1029987"/>
              <a:gd name="connsiteX4" fmla="*/ 9509759 w 12096947"/>
              <a:gd name="connsiteY4" fmla="*/ 172123 h 1029987"/>
              <a:gd name="connsiteX5" fmla="*/ 12096947 w 12096947"/>
              <a:gd name="connsiteY5" fmla="*/ 150873 h 1029987"/>
              <a:gd name="connsiteX6" fmla="*/ 12096947 w 12096947"/>
              <a:gd name="connsiteY6" fmla="*/ 1029987 h 1029987"/>
              <a:gd name="connsiteX7" fmla="*/ 0 w 12096947"/>
              <a:gd name="connsiteY7" fmla="*/ 1029987 h 1029987"/>
              <a:gd name="connsiteX8" fmla="*/ 0 w 12096947"/>
              <a:gd name="connsiteY8" fmla="*/ 150873 h 1029987"/>
              <a:gd name="connsiteX0" fmla="*/ 0 w 12096947"/>
              <a:gd name="connsiteY0" fmla="*/ 150873 h 1029987"/>
              <a:gd name="connsiteX1" fmla="*/ 1613061 w 12096947"/>
              <a:gd name="connsiteY1" fmla="*/ 36817 h 1029987"/>
              <a:gd name="connsiteX2" fmla="*/ 4206743 w 12096947"/>
              <a:gd name="connsiteY2" fmla="*/ 49904 h 1029987"/>
              <a:gd name="connsiteX3" fmla="*/ 7100047 w 12096947"/>
              <a:gd name="connsiteY3" fmla="*/ 0 h 1029987"/>
              <a:gd name="connsiteX4" fmla="*/ 9509759 w 12096947"/>
              <a:gd name="connsiteY4" fmla="*/ 172123 h 1029987"/>
              <a:gd name="connsiteX5" fmla="*/ 12096947 w 12096947"/>
              <a:gd name="connsiteY5" fmla="*/ 150873 h 1029987"/>
              <a:gd name="connsiteX6" fmla="*/ 12096947 w 12096947"/>
              <a:gd name="connsiteY6" fmla="*/ 1029987 h 1029987"/>
              <a:gd name="connsiteX7" fmla="*/ 0 w 12096947"/>
              <a:gd name="connsiteY7" fmla="*/ 1029987 h 1029987"/>
              <a:gd name="connsiteX8" fmla="*/ 0 w 12096947"/>
              <a:gd name="connsiteY8" fmla="*/ 150873 h 1029987"/>
              <a:gd name="connsiteX0" fmla="*/ 0 w 12096947"/>
              <a:gd name="connsiteY0" fmla="*/ 317234 h 1196348"/>
              <a:gd name="connsiteX1" fmla="*/ 1613061 w 12096947"/>
              <a:gd name="connsiteY1" fmla="*/ 203178 h 1196348"/>
              <a:gd name="connsiteX2" fmla="*/ 4206743 w 12096947"/>
              <a:gd name="connsiteY2" fmla="*/ 216265 h 1196348"/>
              <a:gd name="connsiteX3" fmla="*/ 7100047 w 12096947"/>
              <a:gd name="connsiteY3" fmla="*/ 166361 h 1196348"/>
              <a:gd name="connsiteX4" fmla="*/ 9509759 w 12096947"/>
              <a:gd name="connsiteY4" fmla="*/ 338484 h 1196348"/>
              <a:gd name="connsiteX5" fmla="*/ 12096947 w 12096947"/>
              <a:gd name="connsiteY5" fmla="*/ 317234 h 1196348"/>
              <a:gd name="connsiteX6" fmla="*/ 12096947 w 12096947"/>
              <a:gd name="connsiteY6" fmla="*/ 1196348 h 1196348"/>
              <a:gd name="connsiteX7" fmla="*/ 0 w 12096947"/>
              <a:gd name="connsiteY7" fmla="*/ 1196348 h 1196348"/>
              <a:gd name="connsiteX8" fmla="*/ 0 w 12096947"/>
              <a:gd name="connsiteY8" fmla="*/ 317234 h 1196348"/>
              <a:gd name="connsiteX0" fmla="*/ 0 w 12096947"/>
              <a:gd name="connsiteY0" fmla="*/ 317234 h 1196348"/>
              <a:gd name="connsiteX1" fmla="*/ 1613061 w 12096947"/>
              <a:gd name="connsiteY1" fmla="*/ 203178 h 1196348"/>
              <a:gd name="connsiteX2" fmla="*/ 4206743 w 12096947"/>
              <a:gd name="connsiteY2" fmla="*/ 216265 h 1196348"/>
              <a:gd name="connsiteX3" fmla="*/ 7100047 w 12096947"/>
              <a:gd name="connsiteY3" fmla="*/ 166361 h 1196348"/>
              <a:gd name="connsiteX4" fmla="*/ 9509759 w 12096947"/>
              <a:gd name="connsiteY4" fmla="*/ 338484 h 1196348"/>
              <a:gd name="connsiteX5" fmla="*/ 12096947 w 12096947"/>
              <a:gd name="connsiteY5" fmla="*/ 317234 h 1196348"/>
              <a:gd name="connsiteX6" fmla="*/ 12096947 w 12096947"/>
              <a:gd name="connsiteY6" fmla="*/ 1196348 h 1196348"/>
              <a:gd name="connsiteX7" fmla="*/ 0 w 12096947"/>
              <a:gd name="connsiteY7" fmla="*/ 1196348 h 1196348"/>
              <a:gd name="connsiteX8" fmla="*/ 0 w 12096947"/>
              <a:gd name="connsiteY8" fmla="*/ 317234 h 1196348"/>
              <a:gd name="connsiteX0" fmla="*/ 0 w 12096947"/>
              <a:gd name="connsiteY0" fmla="*/ 317234 h 1196348"/>
              <a:gd name="connsiteX1" fmla="*/ 1613061 w 12096947"/>
              <a:gd name="connsiteY1" fmla="*/ 203178 h 1196348"/>
              <a:gd name="connsiteX2" fmla="*/ 4206743 w 12096947"/>
              <a:gd name="connsiteY2" fmla="*/ 216265 h 1196348"/>
              <a:gd name="connsiteX3" fmla="*/ 7100047 w 12096947"/>
              <a:gd name="connsiteY3" fmla="*/ 166361 h 1196348"/>
              <a:gd name="connsiteX4" fmla="*/ 9509759 w 12096947"/>
              <a:gd name="connsiteY4" fmla="*/ 338484 h 1196348"/>
              <a:gd name="connsiteX5" fmla="*/ 12096947 w 12096947"/>
              <a:gd name="connsiteY5" fmla="*/ 317234 h 1196348"/>
              <a:gd name="connsiteX6" fmla="*/ 12096947 w 12096947"/>
              <a:gd name="connsiteY6" fmla="*/ 1196348 h 1196348"/>
              <a:gd name="connsiteX7" fmla="*/ 0 w 12096947"/>
              <a:gd name="connsiteY7" fmla="*/ 1196348 h 1196348"/>
              <a:gd name="connsiteX8" fmla="*/ 0 w 12096947"/>
              <a:gd name="connsiteY8" fmla="*/ 317234 h 1196348"/>
              <a:gd name="connsiteX0" fmla="*/ 0 w 12096947"/>
              <a:gd name="connsiteY0" fmla="*/ 317234 h 1196348"/>
              <a:gd name="connsiteX1" fmla="*/ 1613061 w 12096947"/>
              <a:gd name="connsiteY1" fmla="*/ 203178 h 1196348"/>
              <a:gd name="connsiteX2" fmla="*/ 4206743 w 12096947"/>
              <a:gd name="connsiteY2" fmla="*/ 216265 h 1196348"/>
              <a:gd name="connsiteX3" fmla="*/ 7100047 w 12096947"/>
              <a:gd name="connsiteY3" fmla="*/ 166361 h 1196348"/>
              <a:gd name="connsiteX4" fmla="*/ 9509759 w 12096947"/>
              <a:gd name="connsiteY4" fmla="*/ 338484 h 1196348"/>
              <a:gd name="connsiteX5" fmla="*/ 12096947 w 12096947"/>
              <a:gd name="connsiteY5" fmla="*/ 317234 h 1196348"/>
              <a:gd name="connsiteX6" fmla="*/ 12096947 w 12096947"/>
              <a:gd name="connsiteY6" fmla="*/ 1196348 h 1196348"/>
              <a:gd name="connsiteX7" fmla="*/ 0 w 12096947"/>
              <a:gd name="connsiteY7" fmla="*/ 1196348 h 1196348"/>
              <a:gd name="connsiteX8" fmla="*/ 0 w 12096947"/>
              <a:gd name="connsiteY8" fmla="*/ 317234 h 1196348"/>
              <a:gd name="connsiteX0" fmla="*/ 0 w 12096947"/>
              <a:gd name="connsiteY0" fmla="*/ 317234 h 1196348"/>
              <a:gd name="connsiteX1" fmla="*/ 1613061 w 12096947"/>
              <a:gd name="connsiteY1" fmla="*/ 203178 h 1196348"/>
              <a:gd name="connsiteX2" fmla="*/ 4206743 w 12096947"/>
              <a:gd name="connsiteY2" fmla="*/ 216265 h 1196348"/>
              <a:gd name="connsiteX3" fmla="*/ 7100047 w 12096947"/>
              <a:gd name="connsiteY3" fmla="*/ 166361 h 1196348"/>
              <a:gd name="connsiteX4" fmla="*/ 9509759 w 12096947"/>
              <a:gd name="connsiteY4" fmla="*/ 338484 h 1196348"/>
              <a:gd name="connsiteX5" fmla="*/ 12096947 w 12096947"/>
              <a:gd name="connsiteY5" fmla="*/ 317234 h 1196348"/>
              <a:gd name="connsiteX6" fmla="*/ 12096947 w 12096947"/>
              <a:gd name="connsiteY6" fmla="*/ 1196348 h 1196348"/>
              <a:gd name="connsiteX7" fmla="*/ 0 w 12096947"/>
              <a:gd name="connsiteY7" fmla="*/ 1196348 h 1196348"/>
              <a:gd name="connsiteX8" fmla="*/ 0 w 12096947"/>
              <a:gd name="connsiteY8" fmla="*/ 317234 h 1196348"/>
              <a:gd name="connsiteX0" fmla="*/ 0 w 12096947"/>
              <a:gd name="connsiteY0" fmla="*/ 202582 h 1081696"/>
              <a:gd name="connsiteX1" fmla="*/ 1613061 w 12096947"/>
              <a:gd name="connsiteY1" fmla="*/ 88526 h 1081696"/>
              <a:gd name="connsiteX2" fmla="*/ 4206743 w 12096947"/>
              <a:gd name="connsiteY2" fmla="*/ 101613 h 1081696"/>
              <a:gd name="connsiteX3" fmla="*/ 7100047 w 12096947"/>
              <a:gd name="connsiteY3" fmla="*/ 51709 h 1081696"/>
              <a:gd name="connsiteX4" fmla="*/ 9509759 w 12096947"/>
              <a:gd name="connsiteY4" fmla="*/ 223832 h 1081696"/>
              <a:gd name="connsiteX5" fmla="*/ 12096947 w 12096947"/>
              <a:gd name="connsiteY5" fmla="*/ 202582 h 1081696"/>
              <a:gd name="connsiteX6" fmla="*/ 12096947 w 12096947"/>
              <a:gd name="connsiteY6" fmla="*/ 1081696 h 1081696"/>
              <a:gd name="connsiteX7" fmla="*/ 0 w 12096947"/>
              <a:gd name="connsiteY7" fmla="*/ 1081696 h 1081696"/>
              <a:gd name="connsiteX8" fmla="*/ 0 w 12096947"/>
              <a:gd name="connsiteY8" fmla="*/ 202582 h 1081696"/>
              <a:gd name="connsiteX0" fmla="*/ 0 w 12096947"/>
              <a:gd name="connsiteY0" fmla="*/ 150873 h 1029987"/>
              <a:gd name="connsiteX1" fmla="*/ 1613061 w 12096947"/>
              <a:gd name="connsiteY1" fmla="*/ 36817 h 1029987"/>
              <a:gd name="connsiteX2" fmla="*/ 4206743 w 12096947"/>
              <a:gd name="connsiteY2" fmla="*/ 49904 h 1029987"/>
              <a:gd name="connsiteX3" fmla="*/ 7100047 w 12096947"/>
              <a:gd name="connsiteY3" fmla="*/ 0 h 1029987"/>
              <a:gd name="connsiteX4" fmla="*/ 9509759 w 12096947"/>
              <a:gd name="connsiteY4" fmla="*/ 172123 h 1029987"/>
              <a:gd name="connsiteX5" fmla="*/ 12096947 w 12096947"/>
              <a:gd name="connsiteY5" fmla="*/ 150873 h 1029987"/>
              <a:gd name="connsiteX6" fmla="*/ 12096947 w 12096947"/>
              <a:gd name="connsiteY6" fmla="*/ 1029987 h 1029987"/>
              <a:gd name="connsiteX7" fmla="*/ 0 w 12096947"/>
              <a:gd name="connsiteY7" fmla="*/ 1029987 h 1029987"/>
              <a:gd name="connsiteX8" fmla="*/ 0 w 12096947"/>
              <a:gd name="connsiteY8" fmla="*/ 150873 h 1029987"/>
              <a:gd name="connsiteX0" fmla="*/ 0 w 12096947"/>
              <a:gd name="connsiteY0" fmla="*/ 150873 h 1029987"/>
              <a:gd name="connsiteX1" fmla="*/ 1613061 w 12096947"/>
              <a:gd name="connsiteY1" fmla="*/ 36817 h 1029987"/>
              <a:gd name="connsiteX2" fmla="*/ 4206743 w 12096947"/>
              <a:gd name="connsiteY2" fmla="*/ 49904 h 1029987"/>
              <a:gd name="connsiteX3" fmla="*/ 7100047 w 12096947"/>
              <a:gd name="connsiteY3" fmla="*/ 0 h 1029987"/>
              <a:gd name="connsiteX4" fmla="*/ 9509759 w 12096947"/>
              <a:gd name="connsiteY4" fmla="*/ 172123 h 1029987"/>
              <a:gd name="connsiteX5" fmla="*/ 12096947 w 12096947"/>
              <a:gd name="connsiteY5" fmla="*/ 150873 h 1029987"/>
              <a:gd name="connsiteX6" fmla="*/ 12096947 w 12096947"/>
              <a:gd name="connsiteY6" fmla="*/ 1029987 h 1029987"/>
              <a:gd name="connsiteX7" fmla="*/ 0 w 12096947"/>
              <a:gd name="connsiteY7" fmla="*/ 1029987 h 1029987"/>
              <a:gd name="connsiteX8" fmla="*/ 0 w 12096947"/>
              <a:gd name="connsiteY8" fmla="*/ 150873 h 1029987"/>
              <a:gd name="connsiteX0" fmla="*/ 0 w 12096947"/>
              <a:gd name="connsiteY0" fmla="*/ 163742 h 1042856"/>
              <a:gd name="connsiteX1" fmla="*/ 1613061 w 12096947"/>
              <a:gd name="connsiteY1" fmla="*/ 49686 h 1042856"/>
              <a:gd name="connsiteX2" fmla="*/ 4206743 w 12096947"/>
              <a:gd name="connsiteY2" fmla="*/ 62773 h 1042856"/>
              <a:gd name="connsiteX3" fmla="*/ 7100047 w 12096947"/>
              <a:gd name="connsiteY3" fmla="*/ 12869 h 1042856"/>
              <a:gd name="connsiteX4" fmla="*/ 9509759 w 12096947"/>
              <a:gd name="connsiteY4" fmla="*/ 184992 h 1042856"/>
              <a:gd name="connsiteX5" fmla="*/ 12096947 w 12096947"/>
              <a:gd name="connsiteY5" fmla="*/ 163742 h 1042856"/>
              <a:gd name="connsiteX6" fmla="*/ 12096947 w 12096947"/>
              <a:gd name="connsiteY6" fmla="*/ 1042856 h 1042856"/>
              <a:gd name="connsiteX7" fmla="*/ 0 w 12096947"/>
              <a:gd name="connsiteY7" fmla="*/ 1042856 h 1042856"/>
              <a:gd name="connsiteX8" fmla="*/ 0 w 12096947"/>
              <a:gd name="connsiteY8" fmla="*/ 163742 h 1042856"/>
              <a:gd name="connsiteX0" fmla="*/ 0 w 12096947"/>
              <a:gd name="connsiteY0" fmla="*/ 169370 h 1048484"/>
              <a:gd name="connsiteX1" fmla="*/ 1613061 w 12096947"/>
              <a:gd name="connsiteY1" fmla="*/ 55314 h 1048484"/>
              <a:gd name="connsiteX2" fmla="*/ 4206743 w 12096947"/>
              <a:gd name="connsiteY2" fmla="*/ 68401 h 1048484"/>
              <a:gd name="connsiteX3" fmla="*/ 7100047 w 12096947"/>
              <a:gd name="connsiteY3" fmla="*/ 18497 h 1048484"/>
              <a:gd name="connsiteX4" fmla="*/ 9509759 w 12096947"/>
              <a:gd name="connsiteY4" fmla="*/ 190620 h 1048484"/>
              <a:gd name="connsiteX5" fmla="*/ 12096947 w 12096947"/>
              <a:gd name="connsiteY5" fmla="*/ 169370 h 1048484"/>
              <a:gd name="connsiteX6" fmla="*/ 12096947 w 12096947"/>
              <a:gd name="connsiteY6" fmla="*/ 1048484 h 1048484"/>
              <a:gd name="connsiteX7" fmla="*/ 0 w 12096947"/>
              <a:gd name="connsiteY7" fmla="*/ 1048484 h 1048484"/>
              <a:gd name="connsiteX8" fmla="*/ 0 w 12096947"/>
              <a:gd name="connsiteY8" fmla="*/ 169370 h 1048484"/>
              <a:gd name="connsiteX0" fmla="*/ 0 w 12096947"/>
              <a:gd name="connsiteY0" fmla="*/ 169370 h 1048484"/>
              <a:gd name="connsiteX1" fmla="*/ 1613061 w 12096947"/>
              <a:gd name="connsiteY1" fmla="*/ 55314 h 1048484"/>
              <a:gd name="connsiteX2" fmla="*/ 4206743 w 12096947"/>
              <a:gd name="connsiteY2" fmla="*/ 68401 h 1048484"/>
              <a:gd name="connsiteX3" fmla="*/ 7100047 w 12096947"/>
              <a:gd name="connsiteY3" fmla="*/ 18497 h 1048484"/>
              <a:gd name="connsiteX4" fmla="*/ 9509759 w 12096947"/>
              <a:gd name="connsiteY4" fmla="*/ 190620 h 1048484"/>
              <a:gd name="connsiteX5" fmla="*/ 12096947 w 12096947"/>
              <a:gd name="connsiteY5" fmla="*/ 169370 h 1048484"/>
              <a:gd name="connsiteX6" fmla="*/ 12096947 w 12096947"/>
              <a:gd name="connsiteY6" fmla="*/ 1048484 h 1048484"/>
              <a:gd name="connsiteX7" fmla="*/ 0 w 12096947"/>
              <a:gd name="connsiteY7" fmla="*/ 1048484 h 1048484"/>
              <a:gd name="connsiteX8" fmla="*/ 0 w 12096947"/>
              <a:gd name="connsiteY8" fmla="*/ 169370 h 1048484"/>
              <a:gd name="connsiteX0" fmla="*/ 0 w 12096947"/>
              <a:gd name="connsiteY0" fmla="*/ 168710 h 1047824"/>
              <a:gd name="connsiteX1" fmla="*/ 1613061 w 12096947"/>
              <a:gd name="connsiteY1" fmla="*/ 54654 h 1047824"/>
              <a:gd name="connsiteX2" fmla="*/ 4206743 w 12096947"/>
              <a:gd name="connsiteY2" fmla="*/ 67741 h 1047824"/>
              <a:gd name="connsiteX3" fmla="*/ 7100047 w 12096947"/>
              <a:gd name="connsiteY3" fmla="*/ 17837 h 1047824"/>
              <a:gd name="connsiteX4" fmla="*/ 9509759 w 12096947"/>
              <a:gd name="connsiteY4" fmla="*/ 189960 h 1047824"/>
              <a:gd name="connsiteX5" fmla="*/ 12096947 w 12096947"/>
              <a:gd name="connsiteY5" fmla="*/ 168710 h 1047824"/>
              <a:gd name="connsiteX6" fmla="*/ 12096947 w 12096947"/>
              <a:gd name="connsiteY6" fmla="*/ 1047824 h 1047824"/>
              <a:gd name="connsiteX7" fmla="*/ 0 w 12096947"/>
              <a:gd name="connsiteY7" fmla="*/ 1047824 h 1047824"/>
              <a:gd name="connsiteX8" fmla="*/ 0 w 12096947"/>
              <a:gd name="connsiteY8" fmla="*/ 168710 h 1047824"/>
              <a:gd name="connsiteX0" fmla="*/ 0 w 12096947"/>
              <a:gd name="connsiteY0" fmla="*/ 168710 h 1047824"/>
              <a:gd name="connsiteX1" fmla="*/ 1613061 w 12096947"/>
              <a:gd name="connsiteY1" fmla="*/ 54654 h 1047824"/>
              <a:gd name="connsiteX2" fmla="*/ 4206743 w 12096947"/>
              <a:gd name="connsiteY2" fmla="*/ 67741 h 1047824"/>
              <a:gd name="connsiteX3" fmla="*/ 7100047 w 12096947"/>
              <a:gd name="connsiteY3" fmla="*/ 17837 h 1047824"/>
              <a:gd name="connsiteX4" fmla="*/ 9509759 w 12096947"/>
              <a:gd name="connsiteY4" fmla="*/ 189960 h 1047824"/>
              <a:gd name="connsiteX5" fmla="*/ 12096947 w 12096947"/>
              <a:gd name="connsiteY5" fmla="*/ 168710 h 1047824"/>
              <a:gd name="connsiteX6" fmla="*/ 12096947 w 12096947"/>
              <a:gd name="connsiteY6" fmla="*/ 1047824 h 1047824"/>
              <a:gd name="connsiteX7" fmla="*/ 0 w 12096947"/>
              <a:gd name="connsiteY7" fmla="*/ 1047824 h 1047824"/>
              <a:gd name="connsiteX8" fmla="*/ 0 w 12096947"/>
              <a:gd name="connsiteY8" fmla="*/ 168710 h 1047824"/>
              <a:gd name="connsiteX0" fmla="*/ 0 w 12096947"/>
              <a:gd name="connsiteY0" fmla="*/ 168710 h 1047824"/>
              <a:gd name="connsiteX1" fmla="*/ 1613061 w 12096947"/>
              <a:gd name="connsiteY1" fmla="*/ 54654 h 1047824"/>
              <a:gd name="connsiteX2" fmla="*/ 4206743 w 12096947"/>
              <a:gd name="connsiteY2" fmla="*/ 67741 h 1047824"/>
              <a:gd name="connsiteX3" fmla="*/ 7100047 w 12096947"/>
              <a:gd name="connsiteY3" fmla="*/ 17837 h 1047824"/>
              <a:gd name="connsiteX4" fmla="*/ 9509759 w 12096947"/>
              <a:gd name="connsiteY4" fmla="*/ 189960 h 1047824"/>
              <a:gd name="connsiteX5" fmla="*/ 12086273 w 12096947"/>
              <a:gd name="connsiteY5" fmla="*/ 248557 h 1047824"/>
              <a:gd name="connsiteX6" fmla="*/ 12096947 w 12096947"/>
              <a:gd name="connsiteY6" fmla="*/ 1047824 h 1047824"/>
              <a:gd name="connsiteX7" fmla="*/ 0 w 12096947"/>
              <a:gd name="connsiteY7" fmla="*/ 1047824 h 1047824"/>
              <a:gd name="connsiteX8" fmla="*/ 0 w 12096947"/>
              <a:gd name="connsiteY8" fmla="*/ 168710 h 1047824"/>
              <a:gd name="connsiteX0" fmla="*/ 0 w 12096947"/>
              <a:gd name="connsiteY0" fmla="*/ 168710 h 1047824"/>
              <a:gd name="connsiteX1" fmla="*/ 1613061 w 12096947"/>
              <a:gd name="connsiteY1" fmla="*/ 54654 h 1047824"/>
              <a:gd name="connsiteX2" fmla="*/ 4206743 w 12096947"/>
              <a:gd name="connsiteY2" fmla="*/ 67741 h 1047824"/>
              <a:gd name="connsiteX3" fmla="*/ 7100047 w 12096947"/>
              <a:gd name="connsiteY3" fmla="*/ 17837 h 1047824"/>
              <a:gd name="connsiteX4" fmla="*/ 9509759 w 12096947"/>
              <a:gd name="connsiteY4" fmla="*/ 189960 h 1047824"/>
              <a:gd name="connsiteX5" fmla="*/ 12086273 w 12096947"/>
              <a:gd name="connsiteY5" fmla="*/ 248557 h 1047824"/>
              <a:gd name="connsiteX6" fmla="*/ 12096947 w 12096947"/>
              <a:gd name="connsiteY6" fmla="*/ 1047824 h 1047824"/>
              <a:gd name="connsiteX7" fmla="*/ 0 w 12096947"/>
              <a:gd name="connsiteY7" fmla="*/ 1047824 h 1047824"/>
              <a:gd name="connsiteX8" fmla="*/ 0 w 12096947"/>
              <a:gd name="connsiteY8" fmla="*/ 168710 h 1047824"/>
              <a:gd name="connsiteX0" fmla="*/ 0 w 12096947"/>
              <a:gd name="connsiteY0" fmla="*/ 168870 h 1047984"/>
              <a:gd name="connsiteX1" fmla="*/ 1613061 w 12096947"/>
              <a:gd name="connsiteY1" fmla="*/ 54814 h 1047984"/>
              <a:gd name="connsiteX2" fmla="*/ 4206743 w 12096947"/>
              <a:gd name="connsiteY2" fmla="*/ 67901 h 1047984"/>
              <a:gd name="connsiteX3" fmla="*/ 7100047 w 12096947"/>
              <a:gd name="connsiteY3" fmla="*/ 17997 h 1047984"/>
              <a:gd name="connsiteX4" fmla="*/ 9509759 w 12096947"/>
              <a:gd name="connsiteY4" fmla="*/ 190120 h 1047984"/>
              <a:gd name="connsiteX5" fmla="*/ 12086273 w 12096947"/>
              <a:gd name="connsiteY5" fmla="*/ 248717 h 1047984"/>
              <a:gd name="connsiteX6" fmla="*/ 12096947 w 12096947"/>
              <a:gd name="connsiteY6" fmla="*/ 1047984 h 1047984"/>
              <a:gd name="connsiteX7" fmla="*/ 0 w 12096947"/>
              <a:gd name="connsiteY7" fmla="*/ 1047984 h 1047984"/>
              <a:gd name="connsiteX8" fmla="*/ 0 w 12096947"/>
              <a:gd name="connsiteY8" fmla="*/ 168870 h 1047984"/>
              <a:gd name="connsiteX0" fmla="*/ 0 w 12096947"/>
              <a:gd name="connsiteY0" fmla="*/ 168870 h 1047984"/>
              <a:gd name="connsiteX1" fmla="*/ 1613061 w 12096947"/>
              <a:gd name="connsiteY1" fmla="*/ 54814 h 1047984"/>
              <a:gd name="connsiteX2" fmla="*/ 4206743 w 12096947"/>
              <a:gd name="connsiteY2" fmla="*/ 67901 h 1047984"/>
              <a:gd name="connsiteX3" fmla="*/ 7100047 w 12096947"/>
              <a:gd name="connsiteY3" fmla="*/ 17997 h 1047984"/>
              <a:gd name="connsiteX4" fmla="*/ 9509759 w 12096947"/>
              <a:gd name="connsiteY4" fmla="*/ 190120 h 1047984"/>
              <a:gd name="connsiteX5" fmla="*/ 12086273 w 12096947"/>
              <a:gd name="connsiteY5" fmla="*/ 248717 h 1047984"/>
              <a:gd name="connsiteX6" fmla="*/ 12096947 w 12096947"/>
              <a:gd name="connsiteY6" fmla="*/ 1047984 h 1047984"/>
              <a:gd name="connsiteX7" fmla="*/ 0 w 12096947"/>
              <a:gd name="connsiteY7" fmla="*/ 1047984 h 1047984"/>
              <a:gd name="connsiteX8" fmla="*/ 0 w 12096947"/>
              <a:gd name="connsiteY8" fmla="*/ 168870 h 1047984"/>
              <a:gd name="connsiteX0" fmla="*/ 0 w 12096947"/>
              <a:gd name="connsiteY0" fmla="*/ 168870 h 1047984"/>
              <a:gd name="connsiteX1" fmla="*/ 1613061 w 12096947"/>
              <a:gd name="connsiteY1" fmla="*/ 54814 h 1047984"/>
              <a:gd name="connsiteX2" fmla="*/ 4206743 w 12096947"/>
              <a:gd name="connsiteY2" fmla="*/ 67901 h 1047984"/>
              <a:gd name="connsiteX3" fmla="*/ 7100047 w 12096947"/>
              <a:gd name="connsiteY3" fmla="*/ 17997 h 1047984"/>
              <a:gd name="connsiteX4" fmla="*/ 9509759 w 12096947"/>
              <a:gd name="connsiteY4" fmla="*/ 190120 h 1047984"/>
              <a:gd name="connsiteX5" fmla="*/ 12086273 w 12096947"/>
              <a:gd name="connsiteY5" fmla="*/ 248717 h 1047984"/>
              <a:gd name="connsiteX6" fmla="*/ 12096947 w 12096947"/>
              <a:gd name="connsiteY6" fmla="*/ 1047984 h 1047984"/>
              <a:gd name="connsiteX7" fmla="*/ 0 w 12096947"/>
              <a:gd name="connsiteY7" fmla="*/ 1047984 h 1047984"/>
              <a:gd name="connsiteX8" fmla="*/ 0 w 12096947"/>
              <a:gd name="connsiteY8" fmla="*/ 168870 h 1047984"/>
              <a:gd name="connsiteX0" fmla="*/ 0 w 12096947"/>
              <a:gd name="connsiteY0" fmla="*/ 168870 h 1047984"/>
              <a:gd name="connsiteX1" fmla="*/ 1613061 w 12096947"/>
              <a:gd name="connsiteY1" fmla="*/ 54814 h 1047984"/>
              <a:gd name="connsiteX2" fmla="*/ 4206743 w 12096947"/>
              <a:gd name="connsiteY2" fmla="*/ 67901 h 1047984"/>
              <a:gd name="connsiteX3" fmla="*/ 7100047 w 12096947"/>
              <a:gd name="connsiteY3" fmla="*/ 17997 h 1047984"/>
              <a:gd name="connsiteX4" fmla="*/ 9509759 w 12096947"/>
              <a:gd name="connsiteY4" fmla="*/ 190120 h 1047984"/>
              <a:gd name="connsiteX5" fmla="*/ 12086273 w 12096947"/>
              <a:gd name="connsiteY5" fmla="*/ 248717 h 1047984"/>
              <a:gd name="connsiteX6" fmla="*/ 12096947 w 12096947"/>
              <a:gd name="connsiteY6" fmla="*/ 1047984 h 1047984"/>
              <a:gd name="connsiteX7" fmla="*/ 0 w 12096947"/>
              <a:gd name="connsiteY7" fmla="*/ 1047984 h 1047984"/>
              <a:gd name="connsiteX8" fmla="*/ 0 w 12096947"/>
              <a:gd name="connsiteY8" fmla="*/ 168870 h 1047984"/>
              <a:gd name="connsiteX0" fmla="*/ 0 w 12096947"/>
              <a:gd name="connsiteY0" fmla="*/ 168870 h 1047984"/>
              <a:gd name="connsiteX1" fmla="*/ 1613061 w 12096947"/>
              <a:gd name="connsiteY1" fmla="*/ 54814 h 1047984"/>
              <a:gd name="connsiteX2" fmla="*/ 4206743 w 12096947"/>
              <a:gd name="connsiteY2" fmla="*/ 67901 h 1047984"/>
              <a:gd name="connsiteX3" fmla="*/ 7100047 w 12096947"/>
              <a:gd name="connsiteY3" fmla="*/ 17997 h 1047984"/>
              <a:gd name="connsiteX4" fmla="*/ 9509759 w 12096947"/>
              <a:gd name="connsiteY4" fmla="*/ 190120 h 1047984"/>
              <a:gd name="connsiteX5" fmla="*/ 10524345 w 12096947"/>
              <a:gd name="connsiteY5" fmla="*/ 311943 h 1047984"/>
              <a:gd name="connsiteX6" fmla="*/ 12086273 w 12096947"/>
              <a:gd name="connsiteY6" fmla="*/ 248717 h 1047984"/>
              <a:gd name="connsiteX7" fmla="*/ 12096947 w 12096947"/>
              <a:gd name="connsiteY7" fmla="*/ 1047984 h 1047984"/>
              <a:gd name="connsiteX8" fmla="*/ 0 w 12096947"/>
              <a:gd name="connsiteY8" fmla="*/ 1047984 h 1047984"/>
              <a:gd name="connsiteX9" fmla="*/ 0 w 12096947"/>
              <a:gd name="connsiteY9" fmla="*/ 168870 h 1047984"/>
              <a:gd name="connsiteX0" fmla="*/ 0 w 12096947"/>
              <a:gd name="connsiteY0" fmla="*/ 168870 h 1047984"/>
              <a:gd name="connsiteX1" fmla="*/ 1613061 w 12096947"/>
              <a:gd name="connsiteY1" fmla="*/ 54814 h 1047984"/>
              <a:gd name="connsiteX2" fmla="*/ 4206743 w 12096947"/>
              <a:gd name="connsiteY2" fmla="*/ 67901 h 1047984"/>
              <a:gd name="connsiteX3" fmla="*/ 7100047 w 12096947"/>
              <a:gd name="connsiteY3" fmla="*/ 17997 h 1047984"/>
              <a:gd name="connsiteX4" fmla="*/ 9509759 w 12096947"/>
              <a:gd name="connsiteY4" fmla="*/ 190120 h 1047984"/>
              <a:gd name="connsiteX5" fmla="*/ 10470975 w 12096947"/>
              <a:gd name="connsiteY5" fmla="*/ 371829 h 1047984"/>
              <a:gd name="connsiteX6" fmla="*/ 12086273 w 12096947"/>
              <a:gd name="connsiteY6" fmla="*/ 248717 h 1047984"/>
              <a:gd name="connsiteX7" fmla="*/ 12096947 w 12096947"/>
              <a:gd name="connsiteY7" fmla="*/ 1047984 h 1047984"/>
              <a:gd name="connsiteX8" fmla="*/ 0 w 12096947"/>
              <a:gd name="connsiteY8" fmla="*/ 1047984 h 1047984"/>
              <a:gd name="connsiteX9" fmla="*/ 0 w 12096947"/>
              <a:gd name="connsiteY9" fmla="*/ 168870 h 1047984"/>
              <a:gd name="connsiteX0" fmla="*/ 0 w 12096947"/>
              <a:gd name="connsiteY0" fmla="*/ 168870 h 1047984"/>
              <a:gd name="connsiteX1" fmla="*/ 1613061 w 12096947"/>
              <a:gd name="connsiteY1" fmla="*/ 54814 h 1047984"/>
              <a:gd name="connsiteX2" fmla="*/ 4206743 w 12096947"/>
              <a:gd name="connsiteY2" fmla="*/ 67901 h 1047984"/>
              <a:gd name="connsiteX3" fmla="*/ 7100047 w 12096947"/>
              <a:gd name="connsiteY3" fmla="*/ 17997 h 1047984"/>
              <a:gd name="connsiteX4" fmla="*/ 9509759 w 12096947"/>
              <a:gd name="connsiteY4" fmla="*/ 190120 h 1047984"/>
              <a:gd name="connsiteX5" fmla="*/ 10470975 w 12096947"/>
              <a:gd name="connsiteY5" fmla="*/ 371829 h 1047984"/>
              <a:gd name="connsiteX6" fmla="*/ 12086273 w 12096947"/>
              <a:gd name="connsiteY6" fmla="*/ 248717 h 1047984"/>
              <a:gd name="connsiteX7" fmla="*/ 12096947 w 12096947"/>
              <a:gd name="connsiteY7" fmla="*/ 1047984 h 1047984"/>
              <a:gd name="connsiteX8" fmla="*/ 0 w 12096947"/>
              <a:gd name="connsiteY8" fmla="*/ 1047984 h 1047984"/>
              <a:gd name="connsiteX9" fmla="*/ 0 w 12096947"/>
              <a:gd name="connsiteY9" fmla="*/ 168870 h 1047984"/>
              <a:gd name="connsiteX0" fmla="*/ 0 w 12096947"/>
              <a:gd name="connsiteY0" fmla="*/ 168870 h 1047984"/>
              <a:gd name="connsiteX1" fmla="*/ 1613061 w 12096947"/>
              <a:gd name="connsiteY1" fmla="*/ 54814 h 1047984"/>
              <a:gd name="connsiteX2" fmla="*/ 4206743 w 12096947"/>
              <a:gd name="connsiteY2" fmla="*/ 67901 h 1047984"/>
              <a:gd name="connsiteX3" fmla="*/ 7100047 w 12096947"/>
              <a:gd name="connsiteY3" fmla="*/ 17997 h 1047984"/>
              <a:gd name="connsiteX4" fmla="*/ 9509759 w 12096947"/>
              <a:gd name="connsiteY4" fmla="*/ 190120 h 1047984"/>
              <a:gd name="connsiteX5" fmla="*/ 10470975 w 12096947"/>
              <a:gd name="connsiteY5" fmla="*/ 371829 h 1047984"/>
              <a:gd name="connsiteX6" fmla="*/ 12086273 w 12096947"/>
              <a:gd name="connsiteY6" fmla="*/ 248717 h 1047984"/>
              <a:gd name="connsiteX7" fmla="*/ 12096947 w 12096947"/>
              <a:gd name="connsiteY7" fmla="*/ 1047984 h 1047984"/>
              <a:gd name="connsiteX8" fmla="*/ 0 w 12096947"/>
              <a:gd name="connsiteY8" fmla="*/ 1047984 h 1047984"/>
              <a:gd name="connsiteX9" fmla="*/ 0 w 12096947"/>
              <a:gd name="connsiteY9" fmla="*/ 168870 h 1047984"/>
              <a:gd name="connsiteX0" fmla="*/ 0 w 12096947"/>
              <a:gd name="connsiteY0" fmla="*/ 168870 h 1047984"/>
              <a:gd name="connsiteX1" fmla="*/ 1613061 w 12096947"/>
              <a:gd name="connsiteY1" fmla="*/ 54814 h 1047984"/>
              <a:gd name="connsiteX2" fmla="*/ 4206743 w 12096947"/>
              <a:gd name="connsiteY2" fmla="*/ 67901 h 1047984"/>
              <a:gd name="connsiteX3" fmla="*/ 7100047 w 12096947"/>
              <a:gd name="connsiteY3" fmla="*/ 17997 h 1047984"/>
              <a:gd name="connsiteX4" fmla="*/ 9509759 w 12096947"/>
              <a:gd name="connsiteY4" fmla="*/ 190120 h 1047984"/>
              <a:gd name="connsiteX5" fmla="*/ 10470975 w 12096947"/>
              <a:gd name="connsiteY5" fmla="*/ 371829 h 1047984"/>
              <a:gd name="connsiteX6" fmla="*/ 12086273 w 12096947"/>
              <a:gd name="connsiteY6" fmla="*/ 248717 h 1047984"/>
              <a:gd name="connsiteX7" fmla="*/ 12096947 w 12096947"/>
              <a:gd name="connsiteY7" fmla="*/ 1047984 h 1047984"/>
              <a:gd name="connsiteX8" fmla="*/ 0 w 12096947"/>
              <a:gd name="connsiteY8" fmla="*/ 1047984 h 1047984"/>
              <a:gd name="connsiteX9" fmla="*/ 0 w 12096947"/>
              <a:gd name="connsiteY9" fmla="*/ 168870 h 1047984"/>
              <a:gd name="connsiteX0" fmla="*/ 0 w 12096947"/>
              <a:gd name="connsiteY0" fmla="*/ 168870 h 1047984"/>
              <a:gd name="connsiteX1" fmla="*/ 1613061 w 12096947"/>
              <a:gd name="connsiteY1" fmla="*/ 54814 h 1047984"/>
              <a:gd name="connsiteX2" fmla="*/ 4206743 w 12096947"/>
              <a:gd name="connsiteY2" fmla="*/ 67901 h 1047984"/>
              <a:gd name="connsiteX3" fmla="*/ 7100047 w 12096947"/>
              <a:gd name="connsiteY3" fmla="*/ 17997 h 1047984"/>
              <a:gd name="connsiteX4" fmla="*/ 9509759 w 12096947"/>
              <a:gd name="connsiteY4" fmla="*/ 190120 h 1047984"/>
              <a:gd name="connsiteX5" fmla="*/ 10470975 w 12096947"/>
              <a:gd name="connsiteY5" fmla="*/ 371829 h 1047984"/>
              <a:gd name="connsiteX6" fmla="*/ 12086273 w 12096947"/>
              <a:gd name="connsiteY6" fmla="*/ 248717 h 1047984"/>
              <a:gd name="connsiteX7" fmla="*/ 12096947 w 12096947"/>
              <a:gd name="connsiteY7" fmla="*/ 1047984 h 1047984"/>
              <a:gd name="connsiteX8" fmla="*/ 0 w 12096947"/>
              <a:gd name="connsiteY8" fmla="*/ 1047984 h 1047984"/>
              <a:gd name="connsiteX9" fmla="*/ 0 w 12096947"/>
              <a:gd name="connsiteY9" fmla="*/ 168870 h 1047984"/>
              <a:gd name="connsiteX0" fmla="*/ 0 w 12096947"/>
              <a:gd name="connsiteY0" fmla="*/ 168870 h 1047984"/>
              <a:gd name="connsiteX1" fmla="*/ 1613061 w 12096947"/>
              <a:gd name="connsiteY1" fmla="*/ 54814 h 1047984"/>
              <a:gd name="connsiteX2" fmla="*/ 4206743 w 12096947"/>
              <a:gd name="connsiteY2" fmla="*/ 67901 h 1047984"/>
              <a:gd name="connsiteX3" fmla="*/ 7100047 w 12096947"/>
              <a:gd name="connsiteY3" fmla="*/ 17997 h 1047984"/>
              <a:gd name="connsiteX4" fmla="*/ 9509759 w 12096947"/>
              <a:gd name="connsiteY4" fmla="*/ 190120 h 1047984"/>
              <a:gd name="connsiteX5" fmla="*/ 10470975 w 12096947"/>
              <a:gd name="connsiteY5" fmla="*/ 371829 h 1047984"/>
              <a:gd name="connsiteX6" fmla="*/ 12086273 w 12096947"/>
              <a:gd name="connsiteY6" fmla="*/ 248717 h 1047984"/>
              <a:gd name="connsiteX7" fmla="*/ 12096947 w 12096947"/>
              <a:gd name="connsiteY7" fmla="*/ 1047984 h 1047984"/>
              <a:gd name="connsiteX8" fmla="*/ 1750499 w 12096947"/>
              <a:gd name="connsiteY8" fmla="*/ 1030352 h 1047984"/>
              <a:gd name="connsiteX9" fmla="*/ 0 w 12096947"/>
              <a:gd name="connsiteY9" fmla="*/ 1047984 h 1047984"/>
              <a:gd name="connsiteX10" fmla="*/ 0 w 12096947"/>
              <a:gd name="connsiteY10" fmla="*/ 168870 h 1047984"/>
              <a:gd name="connsiteX0" fmla="*/ 0 w 12096947"/>
              <a:gd name="connsiteY0" fmla="*/ 168870 h 1047984"/>
              <a:gd name="connsiteX1" fmla="*/ 1613061 w 12096947"/>
              <a:gd name="connsiteY1" fmla="*/ 54814 h 1047984"/>
              <a:gd name="connsiteX2" fmla="*/ 4206743 w 12096947"/>
              <a:gd name="connsiteY2" fmla="*/ 67901 h 1047984"/>
              <a:gd name="connsiteX3" fmla="*/ 7100047 w 12096947"/>
              <a:gd name="connsiteY3" fmla="*/ 17997 h 1047984"/>
              <a:gd name="connsiteX4" fmla="*/ 9509759 w 12096947"/>
              <a:gd name="connsiteY4" fmla="*/ 190120 h 1047984"/>
              <a:gd name="connsiteX5" fmla="*/ 10470975 w 12096947"/>
              <a:gd name="connsiteY5" fmla="*/ 371829 h 1047984"/>
              <a:gd name="connsiteX6" fmla="*/ 12086273 w 12096947"/>
              <a:gd name="connsiteY6" fmla="*/ 248717 h 1047984"/>
              <a:gd name="connsiteX7" fmla="*/ 12096947 w 12096947"/>
              <a:gd name="connsiteY7" fmla="*/ 1047984 h 1047984"/>
              <a:gd name="connsiteX8" fmla="*/ 3714474 w 12096947"/>
              <a:gd name="connsiteY8" fmla="*/ 1030352 h 1047984"/>
              <a:gd name="connsiteX9" fmla="*/ 1750499 w 12096947"/>
              <a:gd name="connsiteY9" fmla="*/ 1030352 h 1047984"/>
              <a:gd name="connsiteX10" fmla="*/ 0 w 12096947"/>
              <a:gd name="connsiteY10" fmla="*/ 1047984 h 1047984"/>
              <a:gd name="connsiteX11" fmla="*/ 0 w 12096947"/>
              <a:gd name="connsiteY11" fmla="*/ 168870 h 1047984"/>
              <a:gd name="connsiteX0" fmla="*/ 0 w 12096947"/>
              <a:gd name="connsiteY0" fmla="*/ 168870 h 1141737"/>
              <a:gd name="connsiteX1" fmla="*/ 1613061 w 12096947"/>
              <a:gd name="connsiteY1" fmla="*/ 54814 h 1141737"/>
              <a:gd name="connsiteX2" fmla="*/ 4206743 w 12096947"/>
              <a:gd name="connsiteY2" fmla="*/ 67901 h 1141737"/>
              <a:gd name="connsiteX3" fmla="*/ 7100047 w 12096947"/>
              <a:gd name="connsiteY3" fmla="*/ 17997 h 1141737"/>
              <a:gd name="connsiteX4" fmla="*/ 9509759 w 12096947"/>
              <a:gd name="connsiteY4" fmla="*/ 190120 h 1141737"/>
              <a:gd name="connsiteX5" fmla="*/ 10470975 w 12096947"/>
              <a:gd name="connsiteY5" fmla="*/ 371829 h 1141737"/>
              <a:gd name="connsiteX6" fmla="*/ 12086273 w 12096947"/>
              <a:gd name="connsiteY6" fmla="*/ 248717 h 1141737"/>
              <a:gd name="connsiteX7" fmla="*/ 12096947 w 12096947"/>
              <a:gd name="connsiteY7" fmla="*/ 1047984 h 1141737"/>
              <a:gd name="connsiteX8" fmla="*/ 3607737 w 12096947"/>
              <a:gd name="connsiteY8" fmla="*/ 1141737 h 1141737"/>
              <a:gd name="connsiteX9" fmla="*/ 1750499 w 12096947"/>
              <a:gd name="connsiteY9" fmla="*/ 1030352 h 1141737"/>
              <a:gd name="connsiteX10" fmla="*/ 0 w 12096947"/>
              <a:gd name="connsiteY10" fmla="*/ 1047984 h 1141737"/>
              <a:gd name="connsiteX11" fmla="*/ 0 w 12096947"/>
              <a:gd name="connsiteY11" fmla="*/ 168870 h 1141737"/>
              <a:gd name="connsiteX0" fmla="*/ 0 w 12096947"/>
              <a:gd name="connsiteY0" fmla="*/ 168870 h 1141737"/>
              <a:gd name="connsiteX1" fmla="*/ 1613061 w 12096947"/>
              <a:gd name="connsiteY1" fmla="*/ 54814 h 1141737"/>
              <a:gd name="connsiteX2" fmla="*/ 4206743 w 12096947"/>
              <a:gd name="connsiteY2" fmla="*/ 67901 h 1141737"/>
              <a:gd name="connsiteX3" fmla="*/ 7100047 w 12096947"/>
              <a:gd name="connsiteY3" fmla="*/ 17997 h 1141737"/>
              <a:gd name="connsiteX4" fmla="*/ 9509759 w 12096947"/>
              <a:gd name="connsiteY4" fmla="*/ 190120 h 1141737"/>
              <a:gd name="connsiteX5" fmla="*/ 10470975 w 12096947"/>
              <a:gd name="connsiteY5" fmla="*/ 371829 h 1141737"/>
              <a:gd name="connsiteX6" fmla="*/ 12086273 w 12096947"/>
              <a:gd name="connsiteY6" fmla="*/ 248717 h 1141737"/>
              <a:gd name="connsiteX7" fmla="*/ 12096947 w 12096947"/>
              <a:gd name="connsiteY7" fmla="*/ 1047984 h 1141737"/>
              <a:gd name="connsiteX8" fmla="*/ 6799196 w 12096947"/>
              <a:gd name="connsiteY8" fmla="*/ 1104608 h 1141737"/>
              <a:gd name="connsiteX9" fmla="*/ 3607737 w 12096947"/>
              <a:gd name="connsiteY9" fmla="*/ 1141737 h 1141737"/>
              <a:gd name="connsiteX10" fmla="*/ 1750499 w 12096947"/>
              <a:gd name="connsiteY10" fmla="*/ 1030352 h 1141737"/>
              <a:gd name="connsiteX11" fmla="*/ 0 w 12096947"/>
              <a:gd name="connsiteY11" fmla="*/ 1047984 h 1141737"/>
              <a:gd name="connsiteX12" fmla="*/ 0 w 12096947"/>
              <a:gd name="connsiteY12" fmla="*/ 168870 h 1141737"/>
              <a:gd name="connsiteX0" fmla="*/ 0 w 12096947"/>
              <a:gd name="connsiteY0" fmla="*/ 168870 h 1141737"/>
              <a:gd name="connsiteX1" fmla="*/ 1613061 w 12096947"/>
              <a:gd name="connsiteY1" fmla="*/ 54814 h 1141737"/>
              <a:gd name="connsiteX2" fmla="*/ 4206743 w 12096947"/>
              <a:gd name="connsiteY2" fmla="*/ 67901 h 1141737"/>
              <a:gd name="connsiteX3" fmla="*/ 7100047 w 12096947"/>
              <a:gd name="connsiteY3" fmla="*/ 17997 h 1141737"/>
              <a:gd name="connsiteX4" fmla="*/ 9509759 w 12096947"/>
              <a:gd name="connsiteY4" fmla="*/ 190120 h 1141737"/>
              <a:gd name="connsiteX5" fmla="*/ 10470975 w 12096947"/>
              <a:gd name="connsiteY5" fmla="*/ 371829 h 1141737"/>
              <a:gd name="connsiteX6" fmla="*/ 12086273 w 12096947"/>
              <a:gd name="connsiteY6" fmla="*/ 248717 h 1141737"/>
              <a:gd name="connsiteX7" fmla="*/ 12096947 w 12096947"/>
              <a:gd name="connsiteY7" fmla="*/ 1047984 h 1141737"/>
              <a:gd name="connsiteX8" fmla="*/ 6660437 w 12096947"/>
              <a:gd name="connsiteY8" fmla="*/ 943719 h 1141737"/>
              <a:gd name="connsiteX9" fmla="*/ 3607737 w 12096947"/>
              <a:gd name="connsiteY9" fmla="*/ 1141737 h 1141737"/>
              <a:gd name="connsiteX10" fmla="*/ 1750499 w 12096947"/>
              <a:gd name="connsiteY10" fmla="*/ 1030352 h 1141737"/>
              <a:gd name="connsiteX11" fmla="*/ 0 w 12096947"/>
              <a:gd name="connsiteY11" fmla="*/ 1047984 h 1141737"/>
              <a:gd name="connsiteX12" fmla="*/ 0 w 12096947"/>
              <a:gd name="connsiteY12" fmla="*/ 168870 h 1141737"/>
              <a:gd name="connsiteX0" fmla="*/ 0 w 12096947"/>
              <a:gd name="connsiteY0" fmla="*/ 168870 h 1141737"/>
              <a:gd name="connsiteX1" fmla="*/ 1613061 w 12096947"/>
              <a:gd name="connsiteY1" fmla="*/ 54814 h 1141737"/>
              <a:gd name="connsiteX2" fmla="*/ 4206743 w 12096947"/>
              <a:gd name="connsiteY2" fmla="*/ 67901 h 1141737"/>
              <a:gd name="connsiteX3" fmla="*/ 7100047 w 12096947"/>
              <a:gd name="connsiteY3" fmla="*/ 17997 h 1141737"/>
              <a:gd name="connsiteX4" fmla="*/ 9509759 w 12096947"/>
              <a:gd name="connsiteY4" fmla="*/ 190120 h 1141737"/>
              <a:gd name="connsiteX5" fmla="*/ 10470975 w 12096947"/>
              <a:gd name="connsiteY5" fmla="*/ 371829 h 1141737"/>
              <a:gd name="connsiteX6" fmla="*/ 12086273 w 12096947"/>
              <a:gd name="connsiteY6" fmla="*/ 248717 h 1141737"/>
              <a:gd name="connsiteX7" fmla="*/ 12096947 w 12096947"/>
              <a:gd name="connsiteY7" fmla="*/ 1047984 h 1141737"/>
              <a:gd name="connsiteX8" fmla="*/ 9446294 w 12096947"/>
              <a:gd name="connsiteY8" fmla="*/ 1005600 h 1141737"/>
              <a:gd name="connsiteX9" fmla="*/ 6660437 w 12096947"/>
              <a:gd name="connsiteY9" fmla="*/ 943719 h 1141737"/>
              <a:gd name="connsiteX10" fmla="*/ 3607737 w 12096947"/>
              <a:gd name="connsiteY10" fmla="*/ 1141737 h 1141737"/>
              <a:gd name="connsiteX11" fmla="*/ 1750499 w 12096947"/>
              <a:gd name="connsiteY11" fmla="*/ 1030352 h 1141737"/>
              <a:gd name="connsiteX12" fmla="*/ 0 w 12096947"/>
              <a:gd name="connsiteY12" fmla="*/ 1047984 h 1141737"/>
              <a:gd name="connsiteX13" fmla="*/ 0 w 12096947"/>
              <a:gd name="connsiteY13" fmla="*/ 168870 h 1141737"/>
              <a:gd name="connsiteX0" fmla="*/ 0 w 12096947"/>
              <a:gd name="connsiteY0" fmla="*/ 168870 h 1141737"/>
              <a:gd name="connsiteX1" fmla="*/ 1613061 w 12096947"/>
              <a:gd name="connsiteY1" fmla="*/ 54814 h 1141737"/>
              <a:gd name="connsiteX2" fmla="*/ 4206743 w 12096947"/>
              <a:gd name="connsiteY2" fmla="*/ 67901 h 1141737"/>
              <a:gd name="connsiteX3" fmla="*/ 7100047 w 12096947"/>
              <a:gd name="connsiteY3" fmla="*/ 17997 h 1141737"/>
              <a:gd name="connsiteX4" fmla="*/ 9509759 w 12096947"/>
              <a:gd name="connsiteY4" fmla="*/ 190120 h 1141737"/>
              <a:gd name="connsiteX5" fmla="*/ 10470975 w 12096947"/>
              <a:gd name="connsiteY5" fmla="*/ 371829 h 1141737"/>
              <a:gd name="connsiteX6" fmla="*/ 12086273 w 12096947"/>
              <a:gd name="connsiteY6" fmla="*/ 248717 h 1141737"/>
              <a:gd name="connsiteX7" fmla="*/ 12096947 w 12096947"/>
              <a:gd name="connsiteY7" fmla="*/ 1047984 h 1141737"/>
              <a:gd name="connsiteX8" fmla="*/ 9446294 w 12096947"/>
              <a:gd name="connsiteY8" fmla="*/ 1104608 h 1141737"/>
              <a:gd name="connsiteX9" fmla="*/ 6660437 w 12096947"/>
              <a:gd name="connsiteY9" fmla="*/ 943719 h 1141737"/>
              <a:gd name="connsiteX10" fmla="*/ 3607737 w 12096947"/>
              <a:gd name="connsiteY10" fmla="*/ 1141737 h 1141737"/>
              <a:gd name="connsiteX11" fmla="*/ 1750499 w 12096947"/>
              <a:gd name="connsiteY11" fmla="*/ 1030352 h 1141737"/>
              <a:gd name="connsiteX12" fmla="*/ 0 w 12096947"/>
              <a:gd name="connsiteY12" fmla="*/ 1047984 h 1141737"/>
              <a:gd name="connsiteX13" fmla="*/ 0 w 12096947"/>
              <a:gd name="connsiteY13" fmla="*/ 168870 h 1141737"/>
              <a:gd name="connsiteX0" fmla="*/ 0 w 12096947"/>
              <a:gd name="connsiteY0" fmla="*/ 168870 h 1141737"/>
              <a:gd name="connsiteX1" fmla="*/ 1613061 w 12096947"/>
              <a:gd name="connsiteY1" fmla="*/ 54814 h 1141737"/>
              <a:gd name="connsiteX2" fmla="*/ 4206743 w 12096947"/>
              <a:gd name="connsiteY2" fmla="*/ 67901 h 1141737"/>
              <a:gd name="connsiteX3" fmla="*/ 7100047 w 12096947"/>
              <a:gd name="connsiteY3" fmla="*/ 17997 h 1141737"/>
              <a:gd name="connsiteX4" fmla="*/ 9509759 w 12096947"/>
              <a:gd name="connsiteY4" fmla="*/ 190120 h 1141737"/>
              <a:gd name="connsiteX5" fmla="*/ 10470975 w 12096947"/>
              <a:gd name="connsiteY5" fmla="*/ 371829 h 1141737"/>
              <a:gd name="connsiteX6" fmla="*/ 12086273 w 12096947"/>
              <a:gd name="connsiteY6" fmla="*/ 248717 h 1141737"/>
              <a:gd name="connsiteX7" fmla="*/ 12096947 w 12096947"/>
              <a:gd name="connsiteY7" fmla="*/ 1047984 h 1141737"/>
              <a:gd name="connsiteX8" fmla="*/ 9446294 w 12096947"/>
              <a:gd name="connsiteY8" fmla="*/ 1104608 h 1141737"/>
              <a:gd name="connsiteX9" fmla="*/ 6660437 w 12096947"/>
              <a:gd name="connsiteY9" fmla="*/ 943719 h 1141737"/>
              <a:gd name="connsiteX10" fmla="*/ 3607737 w 12096947"/>
              <a:gd name="connsiteY10" fmla="*/ 1141737 h 1141737"/>
              <a:gd name="connsiteX11" fmla="*/ 1750499 w 12096947"/>
              <a:gd name="connsiteY11" fmla="*/ 1030352 h 1141737"/>
              <a:gd name="connsiteX12" fmla="*/ 0 w 12096947"/>
              <a:gd name="connsiteY12" fmla="*/ 1047984 h 1141737"/>
              <a:gd name="connsiteX13" fmla="*/ 0 w 12096947"/>
              <a:gd name="connsiteY13" fmla="*/ 168870 h 1141737"/>
              <a:gd name="connsiteX0" fmla="*/ 0 w 12096947"/>
              <a:gd name="connsiteY0" fmla="*/ 168870 h 1141737"/>
              <a:gd name="connsiteX1" fmla="*/ 1613061 w 12096947"/>
              <a:gd name="connsiteY1" fmla="*/ 54814 h 1141737"/>
              <a:gd name="connsiteX2" fmla="*/ 4206743 w 12096947"/>
              <a:gd name="connsiteY2" fmla="*/ 67901 h 1141737"/>
              <a:gd name="connsiteX3" fmla="*/ 7100047 w 12096947"/>
              <a:gd name="connsiteY3" fmla="*/ 17997 h 1141737"/>
              <a:gd name="connsiteX4" fmla="*/ 9509759 w 12096947"/>
              <a:gd name="connsiteY4" fmla="*/ 190120 h 1141737"/>
              <a:gd name="connsiteX5" fmla="*/ 10470975 w 12096947"/>
              <a:gd name="connsiteY5" fmla="*/ 371829 h 1141737"/>
              <a:gd name="connsiteX6" fmla="*/ 12086273 w 12096947"/>
              <a:gd name="connsiteY6" fmla="*/ 248717 h 1141737"/>
              <a:gd name="connsiteX7" fmla="*/ 12096947 w 12096947"/>
              <a:gd name="connsiteY7" fmla="*/ 1047984 h 1141737"/>
              <a:gd name="connsiteX8" fmla="*/ 9446294 w 12096947"/>
              <a:gd name="connsiteY8" fmla="*/ 1104608 h 1141737"/>
              <a:gd name="connsiteX9" fmla="*/ 6660437 w 12096947"/>
              <a:gd name="connsiteY9" fmla="*/ 943719 h 1141737"/>
              <a:gd name="connsiteX10" fmla="*/ 3607737 w 12096947"/>
              <a:gd name="connsiteY10" fmla="*/ 1141737 h 1141737"/>
              <a:gd name="connsiteX11" fmla="*/ 1750499 w 12096947"/>
              <a:gd name="connsiteY11" fmla="*/ 1030352 h 1141737"/>
              <a:gd name="connsiteX12" fmla="*/ 0 w 12096947"/>
              <a:gd name="connsiteY12" fmla="*/ 1047984 h 1141737"/>
              <a:gd name="connsiteX13" fmla="*/ 0 w 12096947"/>
              <a:gd name="connsiteY13" fmla="*/ 168870 h 1141737"/>
              <a:gd name="connsiteX0" fmla="*/ 0 w 12096947"/>
              <a:gd name="connsiteY0" fmla="*/ 168870 h 1178865"/>
              <a:gd name="connsiteX1" fmla="*/ 1613061 w 12096947"/>
              <a:gd name="connsiteY1" fmla="*/ 54814 h 1178865"/>
              <a:gd name="connsiteX2" fmla="*/ 4206743 w 12096947"/>
              <a:gd name="connsiteY2" fmla="*/ 67901 h 1178865"/>
              <a:gd name="connsiteX3" fmla="*/ 7100047 w 12096947"/>
              <a:gd name="connsiteY3" fmla="*/ 17997 h 1178865"/>
              <a:gd name="connsiteX4" fmla="*/ 9509759 w 12096947"/>
              <a:gd name="connsiteY4" fmla="*/ 190120 h 1178865"/>
              <a:gd name="connsiteX5" fmla="*/ 10470975 w 12096947"/>
              <a:gd name="connsiteY5" fmla="*/ 371829 h 1178865"/>
              <a:gd name="connsiteX6" fmla="*/ 12086273 w 12096947"/>
              <a:gd name="connsiteY6" fmla="*/ 248717 h 1178865"/>
              <a:gd name="connsiteX7" fmla="*/ 12096947 w 12096947"/>
              <a:gd name="connsiteY7" fmla="*/ 1047984 h 1178865"/>
              <a:gd name="connsiteX8" fmla="*/ 9446294 w 12096947"/>
              <a:gd name="connsiteY8" fmla="*/ 1104608 h 1178865"/>
              <a:gd name="connsiteX9" fmla="*/ 6660437 w 12096947"/>
              <a:gd name="connsiteY9" fmla="*/ 943719 h 1178865"/>
              <a:gd name="connsiteX10" fmla="*/ 3607737 w 12096947"/>
              <a:gd name="connsiteY10" fmla="*/ 1178865 h 1178865"/>
              <a:gd name="connsiteX11" fmla="*/ 1750499 w 12096947"/>
              <a:gd name="connsiteY11" fmla="*/ 1030352 h 1178865"/>
              <a:gd name="connsiteX12" fmla="*/ 0 w 12096947"/>
              <a:gd name="connsiteY12" fmla="*/ 1047984 h 1178865"/>
              <a:gd name="connsiteX13" fmla="*/ 0 w 12096947"/>
              <a:gd name="connsiteY13" fmla="*/ 168870 h 1178865"/>
              <a:gd name="connsiteX0" fmla="*/ 0 w 12096947"/>
              <a:gd name="connsiteY0" fmla="*/ 168870 h 1178865"/>
              <a:gd name="connsiteX1" fmla="*/ 1613061 w 12096947"/>
              <a:gd name="connsiteY1" fmla="*/ 54814 h 1178865"/>
              <a:gd name="connsiteX2" fmla="*/ 4206743 w 12096947"/>
              <a:gd name="connsiteY2" fmla="*/ 67901 h 1178865"/>
              <a:gd name="connsiteX3" fmla="*/ 7100047 w 12096947"/>
              <a:gd name="connsiteY3" fmla="*/ 17997 h 1178865"/>
              <a:gd name="connsiteX4" fmla="*/ 9509759 w 12096947"/>
              <a:gd name="connsiteY4" fmla="*/ 190120 h 1178865"/>
              <a:gd name="connsiteX5" fmla="*/ 10470975 w 12096947"/>
              <a:gd name="connsiteY5" fmla="*/ 371829 h 1178865"/>
              <a:gd name="connsiteX6" fmla="*/ 12086273 w 12096947"/>
              <a:gd name="connsiteY6" fmla="*/ 248717 h 1178865"/>
              <a:gd name="connsiteX7" fmla="*/ 12096947 w 12096947"/>
              <a:gd name="connsiteY7" fmla="*/ 1047984 h 1178865"/>
              <a:gd name="connsiteX8" fmla="*/ 9446294 w 12096947"/>
              <a:gd name="connsiteY8" fmla="*/ 1104608 h 1178865"/>
              <a:gd name="connsiteX9" fmla="*/ 6660437 w 12096947"/>
              <a:gd name="connsiteY9" fmla="*/ 943719 h 1178865"/>
              <a:gd name="connsiteX10" fmla="*/ 3607737 w 12096947"/>
              <a:gd name="connsiteY10" fmla="*/ 1178865 h 1178865"/>
              <a:gd name="connsiteX11" fmla="*/ 1750499 w 12096947"/>
              <a:gd name="connsiteY11" fmla="*/ 1030352 h 1178865"/>
              <a:gd name="connsiteX12" fmla="*/ 0 w 12096947"/>
              <a:gd name="connsiteY12" fmla="*/ 1047984 h 1178865"/>
              <a:gd name="connsiteX13" fmla="*/ 0 w 12096947"/>
              <a:gd name="connsiteY13" fmla="*/ 168870 h 1178865"/>
              <a:gd name="connsiteX0" fmla="*/ 0 w 12096947"/>
              <a:gd name="connsiteY0" fmla="*/ 168870 h 1178865"/>
              <a:gd name="connsiteX1" fmla="*/ 1613061 w 12096947"/>
              <a:gd name="connsiteY1" fmla="*/ 54814 h 1178865"/>
              <a:gd name="connsiteX2" fmla="*/ 4206743 w 12096947"/>
              <a:gd name="connsiteY2" fmla="*/ 67901 h 1178865"/>
              <a:gd name="connsiteX3" fmla="*/ 7100047 w 12096947"/>
              <a:gd name="connsiteY3" fmla="*/ 17997 h 1178865"/>
              <a:gd name="connsiteX4" fmla="*/ 9509759 w 12096947"/>
              <a:gd name="connsiteY4" fmla="*/ 190120 h 1178865"/>
              <a:gd name="connsiteX5" fmla="*/ 10470975 w 12096947"/>
              <a:gd name="connsiteY5" fmla="*/ 371829 h 1178865"/>
              <a:gd name="connsiteX6" fmla="*/ 12086273 w 12096947"/>
              <a:gd name="connsiteY6" fmla="*/ 248717 h 1178865"/>
              <a:gd name="connsiteX7" fmla="*/ 12096947 w 12096947"/>
              <a:gd name="connsiteY7" fmla="*/ 1047984 h 1178865"/>
              <a:gd name="connsiteX8" fmla="*/ 9446294 w 12096947"/>
              <a:gd name="connsiteY8" fmla="*/ 1104608 h 1178865"/>
              <a:gd name="connsiteX9" fmla="*/ 6660437 w 12096947"/>
              <a:gd name="connsiteY9" fmla="*/ 943719 h 1178865"/>
              <a:gd name="connsiteX10" fmla="*/ 3607737 w 12096947"/>
              <a:gd name="connsiteY10" fmla="*/ 1178865 h 1178865"/>
              <a:gd name="connsiteX11" fmla="*/ 1750499 w 12096947"/>
              <a:gd name="connsiteY11" fmla="*/ 1030352 h 1178865"/>
              <a:gd name="connsiteX12" fmla="*/ 0 w 12096947"/>
              <a:gd name="connsiteY12" fmla="*/ 1047984 h 1178865"/>
              <a:gd name="connsiteX13" fmla="*/ 0 w 12096947"/>
              <a:gd name="connsiteY13" fmla="*/ 168870 h 1178865"/>
              <a:gd name="connsiteX0" fmla="*/ 0 w 12096947"/>
              <a:gd name="connsiteY0" fmla="*/ 168870 h 1178865"/>
              <a:gd name="connsiteX1" fmla="*/ 1613061 w 12096947"/>
              <a:gd name="connsiteY1" fmla="*/ 54814 h 1178865"/>
              <a:gd name="connsiteX2" fmla="*/ 4206743 w 12096947"/>
              <a:gd name="connsiteY2" fmla="*/ 67901 h 1178865"/>
              <a:gd name="connsiteX3" fmla="*/ 7100047 w 12096947"/>
              <a:gd name="connsiteY3" fmla="*/ 17997 h 1178865"/>
              <a:gd name="connsiteX4" fmla="*/ 9509759 w 12096947"/>
              <a:gd name="connsiteY4" fmla="*/ 190120 h 1178865"/>
              <a:gd name="connsiteX5" fmla="*/ 10470975 w 12096947"/>
              <a:gd name="connsiteY5" fmla="*/ 371829 h 1178865"/>
              <a:gd name="connsiteX6" fmla="*/ 12086273 w 12096947"/>
              <a:gd name="connsiteY6" fmla="*/ 248717 h 1178865"/>
              <a:gd name="connsiteX7" fmla="*/ 12096947 w 12096947"/>
              <a:gd name="connsiteY7" fmla="*/ 1047984 h 1178865"/>
              <a:gd name="connsiteX8" fmla="*/ 9446294 w 12096947"/>
              <a:gd name="connsiteY8" fmla="*/ 1104608 h 1178865"/>
              <a:gd name="connsiteX9" fmla="*/ 6660437 w 12096947"/>
              <a:gd name="connsiteY9" fmla="*/ 943719 h 1178865"/>
              <a:gd name="connsiteX10" fmla="*/ 3607737 w 12096947"/>
              <a:gd name="connsiteY10" fmla="*/ 1178865 h 1178865"/>
              <a:gd name="connsiteX11" fmla="*/ 1793195 w 12096947"/>
              <a:gd name="connsiteY11" fmla="*/ 1067481 h 1178865"/>
              <a:gd name="connsiteX12" fmla="*/ 0 w 12096947"/>
              <a:gd name="connsiteY12" fmla="*/ 1047984 h 1178865"/>
              <a:gd name="connsiteX13" fmla="*/ 0 w 12096947"/>
              <a:gd name="connsiteY13" fmla="*/ 168870 h 1178865"/>
              <a:gd name="connsiteX0" fmla="*/ 0 w 12096947"/>
              <a:gd name="connsiteY0" fmla="*/ 168870 h 1178865"/>
              <a:gd name="connsiteX1" fmla="*/ 1613061 w 12096947"/>
              <a:gd name="connsiteY1" fmla="*/ 54814 h 1178865"/>
              <a:gd name="connsiteX2" fmla="*/ 4206743 w 12096947"/>
              <a:gd name="connsiteY2" fmla="*/ 67901 h 1178865"/>
              <a:gd name="connsiteX3" fmla="*/ 7100047 w 12096947"/>
              <a:gd name="connsiteY3" fmla="*/ 17997 h 1178865"/>
              <a:gd name="connsiteX4" fmla="*/ 9509759 w 12096947"/>
              <a:gd name="connsiteY4" fmla="*/ 190120 h 1178865"/>
              <a:gd name="connsiteX5" fmla="*/ 10470975 w 12096947"/>
              <a:gd name="connsiteY5" fmla="*/ 371829 h 1178865"/>
              <a:gd name="connsiteX6" fmla="*/ 12086273 w 12096947"/>
              <a:gd name="connsiteY6" fmla="*/ 248717 h 1178865"/>
              <a:gd name="connsiteX7" fmla="*/ 12096947 w 12096947"/>
              <a:gd name="connsiteY7" fmla="*/ 1047984 h 1178865"/>
              <a:gd name="connsiteX8" fmla="*/ 9446294 w 12096947"/>
              <a:gd name="connsiteY8" fmla="*/ 1104608 h 1178865"/>
              <a:gd name="connsiteX9" fmla="*/ 6660437 w 12096947"/>
              <a:gd name="connsiteY9" fmla="*/ 943719 h 1178865"/>
              <a:gd name="connsiteX10" fmla="*/ 3607737 w 12096947"/>
              <a:gd name="connsiteY10" fmla="*/ 1178865 h 1178865"/>
              <a:gd name="connsiteX11" fmla="*/ 1793195 w 12096947"/>
              <a:gd name="connsiteY11" fmla="*/ 1067481 h 1178865"/>
              <a:gd name="connsiteX12" fmla="*/ 0 w 12096947"/>
              <a:gd name="connsiteY12" fmla="*/ 1047984 h 1178865"/>
              <a:gd name="connsiteX13" fmla="*/ 0 w 12096947"/>
              <a:gd name="connsiteY13" fmla="*/ 168870 h 1178865"/>
              <a:gd name="connsiteX0" fmla="*/ 0 w 12096947"/>
              <a:gd name="connsiteY0" fmla="*/ 168870 h 1178865"/>
              <a:gd name="connsiteX1" fmla="*/ 1613061 w 12096947"/>
              <a:gd name="connsiteY1" fmla="*/ 54814 h 1178865"/>
              <a:gd name="connsiteX2" fmla="*/ 4206743 w 12096947"/>
              <a:gd name="connsiteY2" fmla="*/ 67901 h 1178865"/>
              <a:gd name="connsiteX3" fmla="*/ 7100047 w 12096947"/>
              <a:gd name="connsiteY3" fmla="*/ 17997 h 1178865"/>
              <a:gd name="connsiteX4" fmla="*/ 9509759 w 12096947"/>
              <a:gd name="connsiteY4" fmla="*/ 190120 h 1178865"/>
              <a:gd name="connsiteX5" fmla="*/ 10470975 w 12096947"/>
              <a:gd name="connsiteY5" fmla="*/ 371829 h 1178865"/>
              <a:gd name="connsiteX6" fmla="*/ 12086273 w 12096947"/>
              <a:gd name="connsiteY6" fmla="*/ 248717 h 1178865"/>
              <a:gd name="connsiteX7" fmla="*/ 12096947 w 12096947"/>
              <a:gd name="connsiteY7" fmla="*/ 1047984 h 1178865"/>
              <a:gd name="connsiteX8" fmla="*/ 9446294 w 12096947"/>
              <a:gd name="connsiteY8" fmla="*/ 1104608 h 1178865"/>
              <a:gd name="connsiteX9" fmla="*/ 5059371 w 12096947"/>
              <a:gd name="connsiteY9" fmla="*/ 659070 h 1178865"/>
              <a:gd name="connsiteX10" fmla="*/ 3607737 w 12096947"/>
              <a:gd name="connsiteY10" fmla="*/ 1178865 h 1178865"/>
              <a:gd name="connsiteX11" fmla="*/ 1793195 w 12096947"/>
              <a:gd name="connsiteY11" fmla="*/ 1067481 h 1178865"/>
              <a:gd name="connsiteX12" fmla="*/ 0 w 12096947"/>
              <a:gd name="connsiteY12" fmla="*/ 1047984 h 1178865"/>
              <a:gd name="connsiteX13" fmla="*/ 0 w 12096947"/>
              <a:gd name="connsiteY13" fmla="*/ 168870 h 1178865"/>
              <a:gd name="connsiteX0" fmla="*/ 0 w 12096947"/>
              <a:gd name="connsiteY0" fmla="*/ 168870 h 1178865"/>
              <a:gd name="connsiteX1" fmla="*/ 1613061 w 12096947"/>
              <a:gd name="connsiteY1" fmla="*/ 54814 h 1178865"/>
              <a:gd name="connsiteX2" fmla="*/ 4206743 w 12096947"/>
              <a:gd name="connsiteY2" fmla="*/ 67901 h 1178865"/>
              <a:gd name="connsiteX3" fmla="*/ 7100047 w 12096947"/>
              <a:gd name="connsiteY3" fmla="*/ 17997 h 1178865"/>
              <a:gd name="connsiteX4" fmla="*/ 9509759 w 12096947"/>
              <a:gd name="connsiteY4" fmla="*/ 190120 h 1178865"/>
              <a:gd name="connsiteX5" fmla="*/ 10470975 w 12096947"/>
              <a:gd name="connsiteY5" fmla="*/ 371829 h 1178865"/>
              <a:gd name="connsiteX6" fmla="*/ 12086273 w 12096947"/>
              <a:gd name="connsiteY6" fmla="*/ 248717 h 1178865"/>
              <a:gd name="connsiteX7" fmla="*/ 12096947 w 12096947"/>
              <a:gd name="connsiteY7" fmla="*/ 1047984 h 1178865"/>
              <a:gd name="connsiteX8" fmla="*/ 9446294 w 12096947"/>
              <a:gd name="connsiteY8" fmla="*/ 1104608 h 1178865"/>
              <a:gd name="connsiteX9" fmla="*/ 5059371 w 12096947"/>
              <a:gd name="connsiteY9" fmla="*/ 659070 h 1178865"/>
              <a:gd name="connsiteX10" fmla="*/ 3511673 w 12096947"/>
              <a:gd name="connsiteY10" fmla="*/ 1178865 h 1178865"/>
              <a:gd name="connsiteX11" fmla="*/ 1793195 w 12096947"/>
              <a:gd name="connsiteY11" fmla="*/ 1067481 h 1178865"/>
              <a:gd name="connsiteX12" fmla="*/ 0 w 12096947"/>
              <a:gd name="connsiteY12" fmla="*/ 1047984 h 1178865"/>
              <a:gd name="connsiteX13" fmla="*/ 0 w 12096947"/>
              <a:gd name="connsiteY13" fmla="*/ 168870 h 1178865"/>
              <a:gd name="connsiteX0" fmla="*/ 0 w 12096947"/>
              <a:gd name="connsiteY0" fmla="*/ 168870 h 1178865"/>
              <a:gd name="connsiteX1" fmla="*/ 1613061 w 12096947"/>
              <a:gd name="connsiteY1" fmla="*/ 54814 h 1178865"/>
              <a:gd name="connsiteX2" fmla="*/ 4206743 w 12096947"/>
              <a:gd name="connsiteY2" fmla="*/ 67901 h 1178865"/>
              <a:gd name="connsiteX3" fmla="*/ 7100047 w 12096947"/>
              <a:gd name="connsiteY3" fmla="*/ 17997 h 1178865"/>
              <a:gd name="connsiteX4" fmla="*/ 9509759 w 12096947"/>
              <a:gd name="connsiteY4" fmla="*/ 190120 h 1178865"/>
              <a:gd name="connsiteX5" fmla="*/ 10470975 w 12096947"/>
              <a:gd name="connsiteY5" fmla="*/ 371829 h 1178865"/>
              <a:gd name="connsiteX6" fmla="*/ 12086273 w 12096947"/>
              <a:gd name="connsiteY6" fmla="*/ 248717 h 1178865"/>
              <a:gd name="connsiteX7" fmla="*/ 12096947 w 12096947"/>
              <a:gd name="connsiteY7" fmla="*/ 1047984 h 1178865"/>
              <a:gd name="connsiteX8" fmla="*/ 9446294 w 12096947"/>
              <a:gd name="connsiteY8" fmla="*/ 1104608 h 1178865"/>
              <a:gd name="connsiteX9" fmla="*/ 5059371 w 12096947"/>
              <a:gd name="connsiteY9" fmla="*/ 659070 h 1178865"/>
              <a:gd name="connsiteX10" fmla="*/ 3511673 w 12096947"/>
              <a:gd name="connsiteY10" fmla="*/ 1178865 h 1178865"/>
              <a:gd name="connsiteX11" fmla="*/ 1793195 w 12096947"/>
              <a:gd name="connsiteY11" fmla="*/ 1067481 h 1178865"/>
              <a:gd name="connsiteX12" fmla="*/ 0 w 12096947"/>
              <a:gd name="connsiteY12" fmla="*/ 1047984 h 1178865"/>
              <a:gd name="connsiteX13" fmla="*/ 0 w 12096947"/>
              <a:gd name="connsiteY13" fmla="*/ 168870 h 1178865"/>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1047984 h 1201656"/>
              <a:gd name="connsiteX8" fmla="*/ 9446294 w 12096947"/>
              <a:gd name="connsiteY8" fmla="*/ 1104608 h 1201656"/>
              <a:gd name="connsiteX9" fmla="*/ 5059371 w 12096947"/>
              <a:gd name="connsiteY9" fmla="*/ 659070 h 1201656"/>
              <a:gd name="connsiteX10" fmla="*/ 3511673 w 12096947"/>
              <a:gd name="connsiteY10" fmla="*/ 1178865 h 1201656"/>
              <a:gd name="connsiteX11" fmla="*/ 1793195 w 12096947"/>
              <a:gd name="connsiteY11" fmla="*/ 1067481 h 1201656"/>
              <a:gd name="connsiteX12" fmla="*/ 0 w 12096947"/>
              <a:gd name="connsiteY12" fmla="*/ 1047984 h 1201656"/>
              <a:gd name="connsiteX13" fmla="*/ 0 w 12096947"/>
              <a:gd name="connsiteY13"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1047984 h 1201656"/>
              <a:gd name="connsiteX8" fmla="*/ 9446294 w 12096947"/>
              <a:gd name="connsiteY8" fmla="*/ 1104608 h 1201656"/>
              <a:gd name="connsiteX9" fmla="*/ 5251499 w 12096947"/>
              <a:gd name="connsiteY9" fmla="*/ 659070 h 1201656"/>
              <a:gd name="connsiteX10" fmla="*/ 3511673 w 12096947"/>
              <a:gd name="connsiteY10" fmla="*/ 1178865 h 1201656"/>
              <a:gd name="connsiteX11" fmla="*/ 1793195 w 12096947"/>
              <a:gd name="connsiteY11" fmla="*/ 1067481 h 1201656"/>
              <a:gd name="connsiteX12" fmla="*/ 0 w 12096947"/>
              <a:gd name="connsiteY12" fmla="*/ 1047984 h 1201656"/>
              <a:gd name="connsiteX13" fmla="*/ 0 w 12096947"/>
              <a:gd name="connsiteY13"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1047984 h 1201656"/>
              <a:gd name="connsiteX8" fmla="*/ 6585721 w 12096947"/>
              <a:gd name="connsiteY8" fmla="*/ 956096 h 1201656"/>
              <a:gd name="connsiteX9" fmla="*/ 5251499 w 12096947"/>
              <a:gd name="connsiteY9" fmla="*/ 659070 h 1201656"/>
              <a:gd name="connsiteX10" fmla="*/ 3511673 w 12096947"/>
              <a:gd name="connsiteY10" fmla="*/ 1178865 h 1201656"/>
              <a:gd name="connsiteX11" fmla="*/ 1793195 w 12096947"/>
              <a:gd name="connsiteY11" fmla="*/ 1067481 h 1201656"/>
              <a:gd name="connsiteX12" fmla="*/ 0 w 12096947"/>
              <a:gd name="connsiteY12" fmla="*/ 1047984 h 1201656"/>
              <a:gd name="connsiteX13" fmla="*/ 0 w 12096947"/>
              <a:gd name="connsiteY13"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1047984 h 1201656"/>
              <a:gd name="connsiteX8" fmla="*/ 6585721 w 12096947"/>
              <a:gd name="connsiteY8" fmla="*/ 956096 h 1201656"/>
              <a:gd name="connsiteX9" fmla="*/ 5251499 w 12096947"/>
              <a:gd name="connsiteY9" fmla="*/ 659070 h 1201656"/>
              <a:gd name="connsiteX10" fmla="*/ 3511673 w 12096947"/>
              <a:gd name="connsiteY10" fmla="*/ 1178865 h 1201656"/>
              <a:gd name="connsiteX11" fmla="*/ 1793195 w 12096947"/>
              <a:gd name="connsiteY11" fmla="*/ 1067481 h 1201656"/>
              <a:gd name="connsiteX12" fmla="*/ 0 w 12096947"/>
              <a:gd name="connsiteY12" fmla="*/ 1047984 h 1201656"/>
              <a:gd name="connsiteX13" fmla="*/ 0 w 12096947"/>
              <a:gd name="connsiteY13"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1047984 h 1201656"/>
              <a:gd name="connsiteX8" fmla="*/ 9328882 w 12096947"/>
              <a:gd name="connsiteY8" fmla="*/ 1017974 h 1201656"/>
              <a:gd name="connsiteX9" fmla="*/ 6585721 w 12096947"/>
              <a:gd name="connsiteY9" fmla="*/ 956096 h 1201656"/>
              <a:gd name="connsiteX10" fmla="*/ 5251499 w 12096947"/>
              <a:gd name="connsiteY10" fmla="*/ 659070 h 1201656"/>
              <a:gd name="connsiteX11" fmla="*/ 3511673 w 12096947"/>
              <a:gd name="connsiteY11" fmla="*/ 1178865 h 1201656"/>
              <a:gd name="connsiteX12" fmla="*/ 1793195 w 12096947"/>
              <a:gd name="connsiteY12" fmla="*/ 1067481 h 1201656"/>
              <a:gd name="connsiteX13" fmla="*/ 0 w 12096947"/>
              <a:gd name="connsiteY13" fmla="*/ 1047984 h 1201656"/>
              <a:gd name="connsiteX14" fmla="*/ 0 w 12096947"/>
              <a:gd name="connsiteY14"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1047984 h 1201656"/>
              <a:gd name="connsiteX8" fmla="*/ 8016007 w 12096947"/>
              <a:gd name="connsiteY8" fmla="*/ 634317 h 1201656"/>
              <a:gd name="connsiteX9" fmla="*/ 6585721 w 12096947"/>
              <a:gd name="connsiteY9" fmla="*/ 956096 h 1201656"/>
              <a:gd name="connsiteX10" fmla="*/ 5251499 w 12096947"/>
              <a:gd name="connsiteY10" fmla="*/ 659070 h 1201656"/>
              <a:gd name="connsiteX11" fmla="*/ 3511673 w 12096947"/>
              <a:gd name="connsiteY11" fmla="*/ 1178865 h 1201656"/>
              <a:gd name="connsiteX12" fmla="*/ 1793195 w 12096947"/>
              <a:gd name="connsiteY12" fmla="*/ 1067481 h 1201656"/>
              <a:gd name="connsiteX13" fmla="*/ 0 w 12096947"/>
              <a:gd name="connsiteY13" fmla="*/ 1047984 h 1201656"/>
              <a:gd name="connsiteX14" fmla="*/ 0 w 12096947"/>
              <a:gd name="connsiteY14"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1047984 h 1201656"/>
              <a:gd name="connsiteX8" fmla="*/ 8016007 w 12096947"/>
              <a:gd name="connsiteY8" fmla="*/ 634317 h 1201656"/>
              <a:gd name="connsiteX9" fmla="*/ 6585721 w 12096947"/>
              <a:gd name="connsiteY9" fmla="*/ 956096 h 1201656"/>
              <a:gd name="connsiteX10" fmla="*/ 5251499 w 12096947"/>
              <a:gd name="connsiteY10" fmla="*/ 659070 h 1201656"/>
              <a:gd name="connsiteX11" fmla="*/ 3511673 w 12096947"/>
              <a:gd name="connsiteY11" fmla="*/ 1178865 h 1201656"/>
              <a:gd name="connsiteX12" fmla="*/ 1793195 w 12096947"/>
              <a:gd name="connsiteY12" fmla="*/ 1067481 h 1201656"/>
              <a:gd name="connsiteX13" fmla="*/ 0 w 12096947"/>
              <a:gd name="connsiteY13" fmla="*/ 1047984 h 1201656"/>
              <a:gd name="connsiteX14" fmla="*/ 0 w 12096947"/>
              <a:gd name="connsiteY14"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1047984 h 1201656"/>
              <a:gd name="connsiteX8" fmla="*/ 8016007 w 12096947"/>
              <a:gd name="connsiteY8" fmla="*/ 634317 h 1201656"/>
              <a:gd name="connsiteX9" fmla="*/ 6585721 w 12096947"/>
              <a:gd name="connsiteY9" fmla="*/ 956096 h 1201656"/>
              <a:gd name="connsiteX10" fmla="*/ 5251499 w 12096947"/>
              <a:gd name="connsiteY10" fmla="*/ 659070 h 1201656"/>
              <a:gd name="connsiteX11" fmla="*/ 3511673 w 12096947"/>
              <a:gd name="connsiteY11" fmla="*/ 1178865 h 1201656"/>
              <a:gd name="connsiteX12" fmla="*/ 1793195 w 12096947"/>
              <a:gd name="connsiteY12" fmla="*/ 1067481 h 1201656"/>
              <a:gd name="connsiteX13" fmla="*/ 0 w 12096947"/>
              <a:gd name="connsiteY13" fmla="*/ 1047984 h 1201656"/>
              <a:gd name="connsiteX14" fmla="*/ 0 w 12096947"/>
              <a:gd name="connsiteY14"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1047984 h 1201656"/>
              <a:gd name="connsiteX8" fmla="*/ 8016007 w 12096947"/>
              <a:gd name="connsiteY8" fmla="*/ 634317 h 1201656"/>
              <a:gd name="connsiteX9" fmla="*/ 6585721 w 12096947"/>
              <a:gd name="connsiteY9" fmla="*/ 956096 h 1201656"/>
              <a:gd name="connsiteX10" fmla="*/ 5251499 w 12096947"/>
              <a:gd name="connsiteY10" fmla="*/ 659070 h 1201656"/>
              <a:gd name="connsiteX11" fmla="*/ 3511673 w 12096947"/>
              <a:gd name="connsiteY11" fmla="*/ 1178865 h 1201656"/>
              <a:gd name="connsiteX12" fmla="*/ 1793195 w 12096947"/>
              <a:gd name="connsiteY12" fmla="*/ 1067481 h 1201656"/>
              <a:gd name="connsiteX13" fmla="*/ 0 w 12096947"/>
              <a:gd name="connsiteY13" fmla="*/ 1047984 h 1201656"/>
              <a:gd name="connsiteX14" fmla="*/ 0 w 12096947"/>
              <a:gd name="connsiteY14"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1047984 h 1201656"/>
              <a:gd name="connsiteX8" fmla="*/ 10342891 w 12096947"/>
              <a:gd name="connsiteY8" fmla="*/ 881838 h 1201656"/>
              <a:gd name="connsiteX9" fmla="*/ 8016007 w 12096947"/>
              <a:gd name="connsiteY9" fmla="*/ 634317 h 1201656"/>
              <a:gd name="connsiteX10" fmla="*/ 6585721 w 12096947"/>
              <a:gd name="connsiteY10" fmla="*/ 956096 h 1201656"/>
              <a:gd name="connsiteX11" fmla="*/ 5251499 w 12096947"/>
              <a:gd name="connsiteY11" fmla="*/ 659070 h 1201656"/>
              <a:gd name="connsiteX12" fmla="*/ 3511673 w 12096947"/>
              <a:gd name="connsiteY12" fmla="*/ 1178865 h 1201656"/>
              <a:gd name="connsiteX13" fmla="*/ 1793195 w 12096947"/>
              <a:gd name="connsiteY13" fmla="*/ 1067481 h 1201656"/>
              <a:gd name="connsiteX14" fmla="*/ 0 w 12096947"/>
              <a:gd name="connsiteY14" fmla="*/ 1047984 h 1201656"/>
              <a:gd name="connsiteX15" fmla="*/ 0 w 12096947"/>
              <a:gd name="connsiteY15"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1047984 h 1201656"/>
              <a:gd name="connsiteX8" fmla="*/ 9424946 w 12096947"/>
              <a:gd name="connsiteY8" fmla="*/ 1055102 h 1201656"/>
              <a:gd name="connsiteX9" fmla="*/ 8016007 w 12096947"/>
              <a:gd name="connsiteY9" fmla="*/ 634317 h 1201656"/>
              <a:gd name="connsiteX10" fmla="*/ 6585721 w 12096947"/>
              <a:gd name="connsiteY10" fmla="*/ 956096 h 1201656"/>
              <a:gd name="connsiteX11" fmla="*/ 5251499 w 12096947"/>
              <a:gd name="connsiteY11" fmla="*/ 659070 h 1201656"/>
              <a:gd name="connsiteX12" fmla="*/ 3511673 w 12096947"/>
              <a:gd name="connsiteY12" fmla="*/ 1178865 h 1201656"/>
              <a:gd name="connsiteX13" fmla="*/ 1793195 w 12096947"/>
              <a:gd name="connsiteY13" fmla="*/ 1067481 h 1201656"/>
              <a:gd name="connsiteX14" fmla="*/ 0 w 12096947"/>
              <a:gd name="connsiteY14" fmla="*/ 1047984 h 1201656"/>
              <a:gd name="connsiteX15" fmla="*/ 0 w 12096947"/>
              <a:gd name="connsiteY15"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1047984 h 1201656"/>
              <a:gd name="connsiteX8" fmla="*/ 9424946 w 12096947"/>
              <a:gd name="connsiteY8" fmla="*/ 1055102 h 1201656"/>
              <a:gd name="connsiteX9" fmla="*/ 8016007 w 12096947"/>
              <a:gd name="connsiteY9" fmla="*/ 634317 h 1201656"/>
              <a:gd name="connsiteX10" fmla="*/ 6585721 w 12096947"/>
              <a:gd name="connsiteY10" fmla="*/ 956096 h 1201656"/>
              <a:gd name="connsiteX11" fmla="*/ 5251499 w 12096947"/>
              <a:gd name="connsiteY11" fmla="*/ 659070 h 1201656"/>
              <a:gd name="connsiteX12" fmla="*/ 3511673 w 12096947"/>
              <a:gd name="connsiteY12" fmla="*/ 1178865 h 1201656"/>
              <a:gd name="connsiteX13" fmla="*/ 1793195 w 12096947"/>
              <a:gd name="connsiteY13" fmla="*/ 1067481 h 1201656"/>
              <a:gd name="connsiteX14" fmla="*/ 0 w 12096947"/>
              <a:gd name="connsiteY14" fmla="*/ 1047984 h 1201656"/>
              <a:gd name="connsiteX15" fmla="*/ 0 w 12096947"/>
              <a:gd name="connsiteY15"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1047984 h 1201656"/>
              <a:gd name="connsiteX8" fmla="*/ 9424946 w 12096947"/>
              <a:gd name="connsiteY8" fmla="*/ 1055102 h 1201656"/>
              <a:gd name="connsiteX9" fmla="*/ 8016007 w 12096947"/>
              <a:gd name="connsiteY9" fmla="*/ 634317 h 1201656"/>
              <a:gd name="connsiteX10" fmla="*/ 6585721 w 12096947"/>
              <a:gd name="connsiteY10" fmla="*/ 956096 h 1201656"/>
              <a:gd name="connsiteX11" fmla="*/ 5251499 w 12096947"/>
              <a:gd name="connsiteY11" fmla="*/ 659070 h 1201656"/>
              <a:gd name="connsiteX12" fmla="*/ 3511673 w 12096947"/>
              <a:gd name="connsiteY12" fmla="*/ 1178865 h 1201656"/>
              <a:gd name="connsiteX13" fmla="*/ 1793195 w 12096947"/>
              <a:gd name="connsiteY13" fmla="*/ 1067481 h 1201656"/>
              <a:gd name="connsiteX14" fmla="*/ 0 w 12096947"/>
              <a:gd name="connsiteY14" fmla="*/ 1047984 h 1201656"/>
              <a:gd name="connsiteX15" fmla="*/ 0 w 12096947"/>
              <a:gd name="connsiteY15"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1047984 h 1201656"/>
              <a:gd name="connsiteX8" fmla="*/ 10791189 w 12096947"/>
              <a:gd name="connsiteY8" fmla="*/ 1055102 h 1201656"/>
              <a:gd name="connsiteX9" fmla="*/ 9424946 w 12096947"/>
              <a:gd name="connsiteY9" fmla="*/ 1055102 h 1201656"/>
              <a:gd name="connsiteX10" fmla="*/ 8016007 w 12096947"/>
              <a:gd name="connsiteY10" fmla="*/ 634317 h 1201656"/>
              <a:gd name="connsiteX11" fmla="*/ 6585721 w 12096947"/>
              <a:gd name="connsiteY11" fmla="*/ 956096 h 1201656"/>
              <a:gd name="connsiteX12" fmla="*/ 5251499 w 12096947"/>
              <a:gd name="connsiteY12" fmla="*/ 659070 h 1201656"/>
              <a:gd name="connsiteX13" fmla="*/ 3511673 w 12096947"/>
              <a:gd name="connsiteY13" fmla="*/ 1178865 h 1201656"/>
              <a:gd name="connsiteX14" fmla="*/ 1793195 w 12096947"/>
              <a:gd name="connsiteY14" fmla="*/ 1067481 h 1201656"/>
              <a:gd name="connsiteX15" fmla="*/ 0 w 12096947"/>
              <a:gd name="connsiteY15" fmla="*/ 1047984 h 1201656"/>
              <a:gd name="connsiteX16" fmla="*/ 0 w 12096947"/>
              <a:gd name="connsiteY16"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1047984 h 1201656"/>
              <a:gd name="connsiteX8" fmla="*/ 10545692 w 12096947"/>
              <a:gd name="connsiteY8" fmla="*/ 609566 h 1201656"/>
              <a:gd name="connsiteX9" fmla="*/ 9424946 w 12096947"/>
              <a:gd name="connsiteY9" fmla="*/ 1055102 h 1201656"/>
              <a:gd name="connsiteX10" fmla="*/ 8016007 w 12096947"/>
              <a:gd name="connsiteY10" fmla="*/ 634317 h 1201656"/>
              <a:gd name="connsiteX11" fmla="*/ 6585721 w 12096947"/>
              <a:gd name="connsiteY11" fmla="*/ 956096 h 1201656"/>
              <a:gd name="connsiteX12" fmla="*/ 5251499 w 12096947"/>
              <a:gd name="connsiteY12" fmla="*/ 659070 h 1201656"/>
              <a:gd name="connsiteX13" fmla="*/ 3511673 w 12096947"/>
              <a:gd name="connsiteY13" fmla="*/ 1178865 h 1201656"/>
              <a:gd name="connsiteX14" fmla="*/ 1793195 w 12096947"/>
              <a:gd name="connsiteY14" fmla="*/ 1067481 h 1201656"/>
              <a:gd name="connsiteX15" fmla="*/ 0 w 12096947"/>
              <a:gd name="connsiteY15" fmla="*/ 1047984 h 1201656"/>
              <a:gd name="connsiteX16" fmla="*/ 0 w 12096947"/>
              <a:gd name="connsiteY16"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1047984 h 1201656"/>
              <a:gd name="connsiteX8" fmla="*/ 10545692 w 12096947"/>
              <a:gd name="connsiteY8" fmla="*/ 609566 h 1201656"/>
              <a:gd name="connsiteX9" fmla="*/ 9424946 w 12096947"/>
              <a:gd name="connsiteY9" fmla="*/ 1055102 h 1201656"/>
              <a:gd name="connsiteX10" fmla="*/ 8016007 w 12096947"/>
              <a:gd name="connsiteY10" fmla="*/ 634317 h 1201656"/>
              <a:gd name="connsiteX11" fmla="*/ 6585721 w 12096947"/>
              <a:gd name="connsiteY11" fmla="*/ 956096 h 1201656"/>
              <a:gd name="connsiteX12" fmla="*/ 5251499 w 12096947"/>
              <a:gd name="connsiteY12" fmla="*/ 659070 h 1201656"/>
              <a:gd name="connsiteX13" fmla="*/ 3511673 w 12096947"/>
              <a:gd name="connsiteY13" fmla="*/ 1178865 h 1201656"/>
              <a:gd name="connsiteX14" fmla="*/ 1793195 w 12096947"/>
              <a:gd name="connsiteY14" fmla="*/ 1067481 h 1201656"/>
              <a:gd name="connsiteX15" fmla="*/ 0 w 12096947"/>
              <a:gd name="connsiteY15" fmla="*/ 1047984 h 1201656"/>
              <a:gd name="connsiteX16" fmla="*/ 0 w 12096947"/>
              <a:gd name="connsiteY16"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1047984 h 1201656"/>
              <a:gd name="connsiteX8" fmla="*/ 10545692 w 12096947"/>
              <a:gd name="connsiteY8" fmla="*/ 609566 h 1201656"/>
              <a:gd name="connsiteX9" fmla="*/ 9424946 w 12096947"/>
              <a:gd name="connsiteY9" fmla="*/ 1055102 h 1201656"/>
              <a:gd name="connsiteX10" fmla="*/ 8016007 w 12096947"/>
              <a:gd name="connsiteY10" fmla="*/ 634317 h 1201656"/>
              <a:gd name="connsiteX11" fmla="*/ 6585721 w 12096947"/>
              <a:gd name="connsiteY11" fmla="*/ 956096 h 1201656"/>
              <a:gd name="connsiteX12" fmla="*/ 5251499 w 12096947"/>
              <a:gd name="connsiteY12" fmla="*/ 659070 h 1201656"/>
              <a:gd name="connsiteX13" fmla="*/ 3511673 w 12096947"/>
              <a:gd name="connsiteY13" fmla="*/ 1178865 h 1201656"/>
              <a:gd name="connsiteX14" fmla="*/ 1793195 w 12096947"/>
              <a:gd name="connsiteY14" fmla="*/ 1067481 h 1201656"/>
              <a:gd name="connsiteX15" fmla="*/ 0 w 12096947"/>
              <a:gd name="connsiteY15" fmla="*/ 1047984 h 1201656"/>
              <a:gd name="connsiteX16" fmla="*/ 0 w 12096947"/>
              <a:gd name="connsiteY16"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1047984 h 1201656"/>
              <a:gd name="connsiteX8" fmla="*/ 10545692 w 12096947"/>
              <a:gd name="connsiteY8" fmla="*/ 609566 h 1201656"/>
              <a:gd name="connsiteX9" fmla="*/ 9424946 w 12096947"/>
              <a:gd name="connsiteY9" fmla="*/ 1055102 h 1201656"/>
              <a:gd name="connsiteX10" fmla="*/ 8016007 w 12096947"/>
              <a:gd name="connsiteY10" fmla="*/ 634317 h 1201656"/>
              <a:gd name="connsiteX11" fmla="*/ 6585721 w 12096947"/>
              <a:gd name="connsiteY11" fmla="*/ 956096 h 1201656"/>
              <a:gd name="connsiteX12" fmla="*/ 5251499 w 12096947"/>
              <a:gd name="connsiteY12" fmla="*/ 659070 h 1201656"/>
              <a:gd name="connsiteX13" fmla="*/ 3511673 w 12096947"/>
              <a:gd name="connsiteY13" fmla="*/ 1178865 h 1201656"/>
              <a:gd name="connsiteX14" fmla="*/ 1793195 w 12096947"/>
              <a:gd name="connsiteY14" fmla="*/ 1067481 h 1201656"/>
              <a:gd name="connsiteX15" fmla="*/ 0 w 12096947"/>
              <a:gd name="connsiteY15" fmla="*/ 1047984 h 1201656"/>
              <a:gd name="connsiteX16" fmla="*/ 0 w 12096947"/>
              <a:gd name="connsiteY16"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849967 h 1201656"/>
              <a:gd name="connsiteX8" fmla="*/ 10545692 w 12096947"/>
              <a:gd name="connsiteY8" fmla="*/ 609566 h 1201656"/>
              <a:gd name="connsiteX9" fmla="*/ 9424946 w 12096947"/>
              <a:gd name="connsiteY9" fmla="*/ 1055102 h 1201656"/>
              <a:gd name="connsiteX10" fmla="*/ 8016007 w 12096947"/>
              <a:gd name="connsiteY10" fmla="*/ 634317 h 1201656"/>
              <a:gd name="connsiteX11" fmla="*/ 6585721 w 12096947"/>
              <a:gd name="connsiteY11" fmla="*/ 956096 h 1201656"/>
              <a:gd name="connsiteX12" fmla="*/ 5251499 w 12096947"/>
              <a:gd name="connsiteY12" fmla="*/ 659070 h 1201656"/>
              <a:gd name="connsiteX13" fmla="*/ 3511673 w 12096947"/>
              <a:gd name="connsiteY13" fmla="*/ 1178865 h 1201656"/>
              <a:gd name="connsiteX14" fmla="*/ 1793195 w 12096947"/>
              <a:gd name="connsiteY14" fmla="*/ 1067481 h 1201656"/>
              <a:gd name="connsiteX15" fmla="*/ 0 w 12096947"/>
              <a:gd name="connsiteY15" fmla="*/ 1047984 h 1201656"/>
              <a:gd name="connsiteX16" fmla="*/ 0 w 12096947"/>
              <a:gd name="connsiteY16"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849967 h 1201656"/>
              <a:gd name="connsiteX8" fmla="*/ 10545692 w 12096947"/>
              <a:gd name="connsiteY8" fmla="*/ 609566 h 1201656"/>
              <a:gd name="connsiteX9" fmla="*/ 9424946 w 12096947"/>
              <a:gd name="connsiteY9" fmla="*/ 1055102 h 1201656"/>
              <a:gd name="connsiteX10" fmla="*/ 8016007 w 12096947"/>
              <a:gd name="connsiteY10" fmla="*/ 634317 h 1201656"/>
              <a:gd name="connsiteX11" fmla="*/ 6585721 w 12096947"/>
              <a:gd name="connsiteY11" fmla="*/ 956096 h 1201656"/>
              <a:gd name="connsiteX12" fmla="*/ 5251499 w 12096947"/>
              <a:gd name="connsiteY12" fmla="*/ 659070 h 1201656"/>
              <a:gd name="connsiteX13" fmla="*/ 3511673 w 12096947"/>
              <a:gd name="connsiteY13" fmla="*/ 1178865 h 1201656"/>
              <a:gd name="connsiteX14" fmla="*/ 1793195 w 12096947"/>
              <a:gd name="connsiteY14" fmla="*/ 1067481 h 1201656"/>
              <a:gd name="connsiteX15" fmla="*/ 0 w 12096947"/>
              <a:gd name="connsiteY15" fmla="*/ 1047984 h 1201656"/>
              <a:gd name="connsiteX16" fmla="*/ 0 w 12096947"/>
              <a:gd name="connsiteY16" fmla="*/ 168870 h 1201656"/>
              <a:gd name="connsiteX0" fmla="*/ 0 w 12096947"/>
              <a:gd name="connsiteY0" fmla="*/ 168870 h 1179078"/>
              <a:gd name="connsiteX1" fmla="*/ 1613061 w 12096947"/>
              <a:gd name="connsiteY1" fmla="*/ 54814 h 1179078"/>
              <a:gd name="connsiteX2" fmla="*/ 4206743 w 12096947"/>
              <a:gd name="connsiteY2" fmla="*/ 67901 h 1179078"/>
              <a:gd name="connsiteX3" fmla="*/ 7100047 w 12096947"/>
              <a:gd name="connsiteY3" fmla="*/ 17997 h 1179078"/>
              <a:gd name="connsiteX4" fmla="*/ 9509759 w 12096947"/>
              <a:gd name="connsiteY4" fmla="*/ 190120 h 1179078"/>
              <a:gd name="connsiteX5" fmla="*/ 10470975 w 12096947"/>
              <a:gd name="connsiteY5" fmla="*/ 371829 h 1179078"/>
              <a:gd name="connsiteX6" fmla="*/ 12086273 w 12096947"/>
              <a:gd name="connsiteY6" fmla="*/ 248717 h 1179078"/>
              <a:gd name="connsiteX7" fmla="*/ 12096947 w 12096947"/>
              <a:gd name="connsiteY7" fmla="*/ 849967 h 1179078"/>
              <a:gd name="connsiteX8" fmla="*/ 10545692 w 12096947"/>
              <a:gd name="connsiteY8" fmla="*/ 609566 h 1179078"/>
              <a:gd name="connsiteX9" fmla="*/ 9424946 w 12096947"/>
              <a:gd name="connsiteY9" fmla="*/ 1055102 h 1179078"/>
              <a:gd name="connsiteX10" fmla="*/ 8016007 w 12096947"/>
              <a:gd name="connsiteY10" fmla="*/ 634317 h 1179078"/>
              <a:gd name="connsiteX11" fmla="*/ 6585721 w 12096947"/>
              <a:gd name="connsiteY11" fmla="*/ 956096 h 1179078"/>
              <a:gd name="connsiteX12" fmla="*/ 5251499 w 12096947"/>
              <a:gd name="connsiteY12" fmla="*/ 659070 h 1179078"/>
              <a:gd name="connsiteX13" fmla="*/ 3511673 w 12096947"/>
              <a:gd name="connsiteY13" fmla="*/ 1178865 h 1179078"/>
              <a:gd name="connsiteX14" fmla="*/ 1793195 w 12096947"/>
              <a:gd name="connsiteY14" fmla="*/ 1067481 h 1179078"/>
              <a:gd name="connsiteX15" fmla="*/ 0 w 12096947"/>
              <a:gd name="connsiteY15" fmla="*/ 1047984 h 1179078"/>
              <a:gd name="connsiteX16" fmla="*/ 0 w 12096947"/>
              <a:gd name="connsiteY16" fmla="*/ 168870 h 1179078"/>
              <a:gd name="connsiteX0" fmla="*/ 0 w 12096947"/>
              <a:gd name="connsiteY0" fmla="*/ 168870 h 1120951"/>
              <a:gd name="connsiteX1" fmla="*/ 1613061 w 12096947"/>
              <a:gd name="connsiteY1" fmla="*/ 54814 h 1120951"/>
              <a:gd name="connsiteX2" fmla="*/ 4206743 w 12096947"/>
              <a:gd name="connsiteY2" fmla="*/ 67901 h 1120951"/>
              <a:gd name="connsiteX3" fmla="*/ 7100047 w 12096947"/>
              <a:gd name="connsiteY3" fmla="*/ 17997 h 1120951"/>
              <a:gd name="connsiteX4" fmla="*/ 9509759 w 12096947"/>
              <a:gd name="connsiteY4" fmla="*/ 190120 h 1120951"/>
              <a:gd name="connsiteX5" fmla="*/ 10470975 w 12096947"/>
              <a:gd name="connsiteY5" fmla="*/ 371829 h 1120951"/>
              <a:gd name="connsiteX6" fmla="*/ 12086273 w 12096947"/>
              <a:gd name="connsiteY6" fmla="*/ 248717 h 1120951"/>
              <a:gd name="connsiteX7" fmla="*/ 12096947 w 12096947"/>
              <a:gd name="connsiteY7" fmla="*/ 849967 h 1120951"/>
              <a:gd name="connsiteX8" fmla="*/ 10545692 w 12096947"/>
              <a:gd name="connsiteY8" fmla="*/ 609566 h 1120951"/>
              <a:gd name="connsiteX9" fmla="*/ 9424946 w 12096947"/>
              <a:gd name="connsiteY9" fmla="*/ 1055102 h 1120951"/>
              <a:gd name="connsiteX10" fmla="*/ 8016007 w 12096947"/>
              <a:gd name="connsiteY10" fmla="*/ 634317 h 1120951"/>
              <a:gd name="connsiteX11" fmla="*/ 6585721 w 12096947"/>
              <a:gd name="connsiteY11" fmla="*/ 956096 h 1120951"/>
              <a:gd name="connsiteX12" fmla="*/ 5251499 w 12096947"/>
              <a:gd name="connsiteY12" fmla="*/ 659070 h 1120951"/>
              <a:gd name="connsiteX13" fmla="*/ 3532276 w 12096947"/>
              <a:gd name="connsiteY13" fmla="*/ 1120707 h 1120951"/>
              <a:gd name="connsiteX14" fmla="*/ 1793195 w 12096947"/>
              <a:gd name="connsiteY14" fmla="*/ 1067481 h 1120951"/>
              <a:gd name="connsiteX15" fmla="*/ 0 w 12096947"/>
              <a:gd name="connsiteY15" fmla="*/ 1047984 h 1120951"/>
              <a:gd name="connsiteX16" fmla="*/ 0 w 12096947"/>
              <a:gd name="connsiteY16" fmla="*/ 168870 h 1120951"/>
              <a:gd name="connsiteX0" fmla="*/ 0 w 12096947"/>
              <a:gd name="connsiteY0" fmla="*/ 168870 h 1127953"/>
              <a:gd name="connsiteX1" fmla="*/ 1613061 w 12096947"/>
              <a:gd name="connsiteY1" fmla="*/ 54814 h 1127953"/>
              <a:gd name="connsiteX2" fmla="*/ 4206743 w 12096947"/>
              <a:gd name="connsiteY2" fmla="*/ 67901 h 1127953"/>
              <a:gd name="connsiteX3" fmla="*/ 7100047 w 12096947"/>
              <a:gd name="connsiteY3" fmla="*/ 17997 h 1127953"/>
              <a:gd name="connsiteX4" fmla="*/ 9509759 w 12096947"/>
              <a:gd name="connsiteY4" fmla="*/ 190120 h 1127953"/>
              <a:gd name="connsiteX5" fmla="*/ 10470975 w 12096947"/>
              <a:gd name="connsiteY5" fmla="*/ 371829 h 1127953"/>
              <a:gd name="connsiteX6" fmla="*/ 12086273 w 12096947"/>
              <a:gd name="connsiteY6" fmla="*/ 248717 h 1127953"/>
              <a:gd name="connsiteX7" fmla="*/ 12096947 w 12096947"/>
              <a:gd name="connsiteY7" fmla="*/ 849967 h 1127953"/>
              <a:gd name="connsiteX8" fmla="*/ 10545692 w 12096947"/>
              <a:gd name="connsiteY8" fmla="*/ 609566 h 1127953"/>
              <a:gd name="connsiteX9" fmla="*/ 9424946 w 12096947"/>
              <a:gd name="connsiteY9" fmla="*/ 1055102 h 1127953"/>
              <a:gd name="connsiteX10" fmla="*/ 8016007 w 12096947"/>
              <a:gd name="connsiteY10" fmla="*/ 634317 h 1127953"/>
              <a:gd name="connsiteX11" fmla="*/ 6585721 w 12096947"/>
              <a:gd name="connsiteY11" fmla="*/ 956096 h 1127953"/>
              <a:gd name="connsiteX12" fmla="*/ 5251499 w 12096947"/>
              <a:gd name="connsiteY12" fmla="*/ 659070 h 1127953"/>
              <a:gd name="connsiteX13" fmla="*/ 3532276 w 12096947"/>
              <a:gd name="connsiteY13" fmla="*/ 1120707 h 1127953"/>
              <a:gd name="connsiteX14" fmla="*/ 1793195 w 12096947"/>
              <a:gd name="connsiteY14" fmla="*/ 1067481 h 1127953"/>
              <a:gd name="connsiteX15" fmla="*/ 0 w 12096947"/>
              <a:gd name="connsiteY15" fmla="*/ 1047984 h 1127953"/>
              <a:gd name="connsiteX16" fmla="*/ 0 w 12096947"/>
              <a:gd name="connsiteY16" fmla="*/ 168870 h 1127953"/>
              <a:gd name="connsiteX0" fmla="*/ 0 w 12096947"/>
              <a:gd name="connsiteY0" fmla="*/ 168870 h 1127953"/>
              <a:gd name="connsiteX1" fmla="*/ 1613061 w 12096947"/>
              <a:gd name="connsiteY1" fmla="*/ 54814 h 1127953"/>
              <a:gd name="connsiteX2" fmla="*/ 4206743 w 12096947"/>
              <a:gd name="connsiteY2" fmla="*/ 67901 h 1127953"/>
              <a:gd name="connsiteX3" fmla="*/ 7100047 w 12096947"/>
              <a:gd name="connsiteY3" fmla="*/ 17997 h 1127953"/>
              <a:gd name="connsiteX4" fmla="*/ 9509759 w 12096947"/>
              <a:gd name="connsiteY4" fmla="*/ 190120 h 1127953"/>
              <a:gd name="connsiteX5" fmla="*/ 10470975 w 12096947"/>
              <a:gd name="connsiteY5" fmla="*/ 371829 h 1127953"/>
              <a:gd name="connsiteX6" fmla="*/ 12086273 w 12096947"/>
              <a:gd name="connsiteY6" fmla="*/ 248717 h 1127953"/>
              <a:gd name="connsiteX7" fmla="*/ 12096947 w 12096947"/>
              <a:gd name="connsiteY7" fmla="*/ 849967 h 1127953"/>
              <a:gd name="connsiteX8" fmla="*/ 10545692 w 12096947"/>
              <a:gd name="connsiteY8" fmla="*/ 609566 h 1127953"/>
              <a:gd name="connsiteX9" fmla="*/ 9424946 w 12096947"/>
              <a:gd name="connsiteY9" fmla="*/ 1055102 h 1127953"/>
              <a:gd name="connsiteX10" fmla="*/ 8016007 w 12096947"/>
              <a:gd name="connsiteY10" fmla="*/ 634317 h 1127953"/>
              <a:gd name="connsiteX11" fmla="*/ 6585721 w 12096947"/>
              <a:gd name="connsiteY11" fmla="*/ 956096 h 1127953"/>
              <a:gd name="connsiteX12" fmla="*/ 5251499 w 12096947"/>
              <a:gd name="connsiteY12" fmla="*/ 659070 h 1127953"/>
              <a:gd name="connsiteX13" fmla="*/ 3532276 w 12096947"/>
              <a:gd name="connsiteY13" fmla="*/ 1120707 h 1127953"/>
              <a:gd name="connsiteX14" fmla="*/ 1793195 w 12096947"/>
              <a:gd name="connsiteY14" fmla="*/ 1067481 h 1127953"/>
              <a:gd name="connsiteX15" fmla="*/ 0 w 12096947"/>
              <a:gd name="connsiteY15" fmla="*/ 1047984 h 1127953"/>
              <a:gd name="connsiteX16" fmla="*/ 0 w 12096947"/>
              <a:gd name="connsiteY16" fmla="*/ 168870 h 1127953"/>
              <a:gd name="connsiteX0" fmla="*/ 0 w 12096947"/>
              <a:gd name="connsiteY0" fmla="*/ 168870 h 1129738"/>
              <a:gd name="connsiteX1" fmla="*/ 1613061 w 12096947"/>
              <a:gd name="connsiteY1" fmla="*/ 54814 h 1129738"/>
              <a:gd name="connsiteX2" fmla="*/ 4206743 w 12096947"/>
              <a:gd name="connsiteY2" fmla="*/ 67901 h 1129738"/>
              <a:gd name="connsiteX3" fmla="*/ 7100047 w 12096947"/>
              <a:gd name="connsiteY3" fmla="*/ 17997 h 1129738"/>
              <a:gd name="connsiteX4" fmla="*/ 9509759 w 12096947"/>
              <a:gd name="connsiteY4" fmla="*/ 190120 h 1129738"/>
              <a:gd name="connsiteX5" fmla="*/ 10470975 w 12096947"/>
              <a:gd name="connsiteY5" fmla="*/ 371829 h 1129738"/>
              <a:gd name="connsiteX6" fmla="*/ 12086273 w 12096947"/>
              <a:gd name="connsiteY6" fmla="*/ 248717 h 1129738"/>
              <a:gd name="connsiteX7" fmla="*/ 12096947 w 12096947"/>
              <a:gd name="connsiteY7" fmla="*/ 849967 h 1129738"/>
              <a:gd name="connsiteX8" fmla="*/ 10545692 w 12096947"/>
              <a:gd name="connsiteY8" fmla="*/ 609566 h 1129738"/>
              <a:gd name="connsiteX9" fmla="*/ 9424946 w 12096947"/>
              <a:gd name="connsiteY9" fmla="*/ 1055102 h 1129738"/>
              <a:gd name="connsiteX10" fmla="*/ 8016007 w 12096947"/>
              <a:gd name="connsiteY10" fmla="*/ 634317 h 1129738"/>
              <a:gd name="connsiteX11" fmla="*/ 6585721 w 12096947"/>
              <a:gd name="connsiteY11" fmla="*/ 956096 h 1129738"/>
              <a:gd name="connsiteX12" fmla="*/ 5251499 w 12096947"/>
              <a:gd name="connsiteY12" fmla="*/ 758770 h 1129738"/>
              <a:gd name="connsiteX13" fmla="*/ 3532276 w 12096947"/>
              <a:gd name="connsiteY13" fmla="*/ 1120707 h 1129738"/>
              <a:gd name="connsiteX14" fmla="*/ 1793195 w 12096947"/>
              <a:gd name="connsiteY14" fmla="*/ 1067481 h 1129738"/>
              <a:gd name="connsiteX15" fmla="*/ 0 w 12096947"/>
              <a:gd name="connsiteY15" fmla="*/ 1047984 h 1129738"/>
              <a:gd name="connsiteX16" fmla="*/ 0 w 12096947"/>
              <a:gd name="connsiteY16" fmla="*/ 168870 h 1129738"/>
              <a:gd name="connsiteX0" fmla="*/ 0 w 12096947"/>
              <a:gd name="connsiteY0" fmla="*/ 168870 h 1129738"/>
              <a:gd name="connsiteX1" fmla="*/ 1613061 w 12096947"/>
              <a:gd name="connsiteY1" fmla="*/ 54814 h 1129738"/>
              <a:gd name="connsiteX2" fmla="*/ 4206743 w 12096947"/>
              <a:gd name="connsiteY2" fmla="*/ 67901 h 1129738"/>
              <a:gd name="connsiteX3" fmla="*/ 7100047 w 12096947"/>
              <a:gd name="connsiteY3" fmla="*/ 17997 h 1129738"/>
              <a:gd name="connsiteX4" fmla="*/ 9509759 w 12096947"/>
              <a:gd name="connsiteY4" fmla="*/ 190120 h 1129738"/>
              <a:gd name="connsiteX5" fmla="*/ 10470975 w 12096947"/>
              <a:gd name="connsiteY5" fmla="*/ 371829 h 1129738"/>
              <a:gd name="connsiteX6" fmla="*/ 12086273 w 12096947"/>
              <a:gd name="connsiteY6" fmla="*/ 248717 h 1129738"/>
              <a:gd name="connsiteX7" fmla="*/ 12096947 w 12096947"/>
              <a:gd name="connsiteY7" fmla="*/ 849967 h 1129738"/>
              <a:gd name="connsiteX8" fmla="*/ 10545692 w 12096947"/>
              <a:gd name="connsiteY8" fmla="*/ 609566 h 1129738"/>
              <a:gd name="connsiteX9" fmla="*/ 9424946 w 12096947"/>
              <a:gd name="connsiteY9" fmla="*/ 1055102 h 1129738"/>
              <a:gd name="connsiteX10" fmla="*/ 8016007 w 12096947"/>
              <a:gd name="connsiteY10" fmla="*/ 634317 h 1129738"/>
              <a:gd name="connsiteX11" fmla="*/ 6585721 w 12096947"/>
              <a:gd name="connsiteY11" fmla="*/ 956096 h 1129738"/>
              <a:gd name="connsiteX12" fmla="*/ 5251499 w 12096947"/>
              <a:gd name="connsiteY12" fmla="*/ 758770 h 1129738"/>
              <a:gd name="connsiteX13" fmla="*/ 3532276 w 12096947"/>
              <a:gd name="connsiteY13" fmla="*/ 1120707 h 1129738"/>
              <a:gd name="connsiteX14" fmla="*/ 1793195 w 12096947"/>
              <a:gd name="connsiteY14" fmla="*/ 1067481 h 1129738"/>
              <a:gd name="connsiteX15" fmla="*/ 0 w 12096947"/>
              <a:gd name="connsiteY15" fmla="*/ 1047984 h 1129738"/>
              <a:gd name="connsiteX16" fmla="*/ 0 w 12096947"/>
              <a:gd name="connsiteY16" fmla="*/ 168870 h 1129738"/>
              <a:gd name="connsiteX0" fmla="*/ 0 w 12096947"/>
              <a:gd name="connsiteY0" fmla="*/ 168870 h 1127760"/>
              <a:gd name="connsiteX1" fmla="*/ 1613061 w 12096947"/>
              <a:gd name="connsiteY1" fmla="*/ 54814 h 1127760"/>
              <a:gd name="connsiteX2" fmla="*/ 4206743 w 12096947"/>
              <a:gd name="connsiteY2" fmla="*/ 67901 h 1127760"/>
              <a:gd name="connsiteX3" fmla="*/ 7100047 w 12096947"/>
              <a:gd name="connsiteY3" fmla="*/ 17997 h 1127760"/>
              <a:gd name="connsiteX4" fmla="*/ 9509759 w 12096947"/>
              <a:gd name="connsiteY4" fmla="*/ 190120 h 1127760"/>
              <a:gd name="connsiteX5" fmla="*/ 10470975 w 12096947"/>
              <a:gd name="connsiteY5" fmla="*/ 371829 h 1127760"/>
              <a:gd name="connsiteX6" fmla="*/ 12086273 w 12096947"/>
              <a:gd name="connsiteY6" fmla="*/ 248717 h 1127760"/>
              <a:gd name="connsiteX7" fmla="*/ 12096947 w 12096947"/>
              <a:gd name="connsiteY7" fmla="*/ 849967 h 1127760"/>
              <a:gd name="connsiteX8" fmla="*/ 10545692 w 12096947"/>
              <a:gd name="connsiteY8" fmla="*/ 609566 h 1127760"/>
              <a:gd name="connsiteX9" fmla="*/ 9424946 w 12096947"/>
              <a:gd name="connsiteY9" fmla="*/ 1055102 h 1127760"/>
              <a:gd name="connsiteX10" fmla="*/ 8016007 w 12096947"/>
              <a:gd name="connsiteY10" fmla="*/ 634317 h 1127760"/>
              <a:gd name="connsiteX11" fmla="*/ 6585721 w 12096947"/>
              <a:gd name="connsiteY11" fmla="*/ 956096 h 1127760"/>
              <a:gd name="connsiteX12" fmla="*/ 5251499 w 12096947"/>
              <a:gd name="connsiteY12" fmla="*/ 758770 h 1127760"/>
              <a:gd name="connsiteX13" fmla="*/ 3532276 w 12096947"/>
              <a:gd name="connsiteY13" fmla="*/ 1120707 h 1127760"/>
              <a:gd name="connsiteX14" fmla="*/ 1793195 w 12096947"/>
              <a:gd name="connsiteY14" fmla="*/ 1067481 h 1127760"/>
              <a:gd name="connsiteX15" fmla="*/ 0 w 12096947"/>
              <a:gd name="connsiteY15" fmla="*/ 1047984 h 1127760"/>
              <a:gd name="connsiteX16" fmla="*/ 0 w 12096947"/>
              <a:gd name="connsiteY16" fmla="*/ 168870 h 1127760"/>
              <a:gd name="connsiteX0" fmla="*/ 0 w 12096947"/>
              <a:gd name="connsiteY0" fmla="*/ 168870 h 1127760"/>
              <a:gd name="connsiteX1" fmla="*/ 1613061 w 12096947"/>
              <a:gd name="connsiteY1" fmla="*/ 54814 h 1127760"/>
              <a:gd name="connsiteX2" fmla="*/ 4206743 w 12096947"/>
              <a:gd name="connsiteY2" fmla="*/ 67901 h 1127760"/>
              <a:gd name="connsiteX3" fmla="*/ 7100047 w 12096947"/>
              <a:gd name="connsiteY3" fmla="*/ 17997 h 1127760"/>
              <a:gd name="connsiteX4" fmla="*/ 9509759 w 12096947"/>
              <a:gd name="connsiteY4" fmla="*/ 190120 h 1127760"/>
              <a:gd name="connsiteX5" fmla="*/ 10470975 w 12096947"/>
              <a:gd name="connsiteY5" fmla="*/ 371829 h 1127760"/>
              <a:gd name="connsiteX6" fmla="*/ 12086273 w 12096947"/>
              <a:gd name="connsiteY6" fmla="*/ 248717 h 1127760"/>
              <a:gd name="connsiteX7" fmla="*/ 12096947 w 12096947"/>
              <a:gd name="connsiteY7" fmla="*/ 849967 h 1127760"/>
              <a:gd name="connsiteX8" fmla="*/ 10545692 w 12096947"/>
              <a:gd name="connsiteY8" fmla="*/ 609566 h 1127760"/>
              <a:gd name="connsiteX9" fmla="*/ 9424946 w 12096947"/>
              <a:gd name="connsiteY9" fmla="*/ 1055102 h 1127760"/>
              <a:gd name="connsiteX10" fmla="*/ 8016007 w 12096947"/>
              <a:gd name="connsiteY10" fmla="*/ 758943 h 1127760"/>
              <a:gd name="connsiteX11" fmla="*/ 6585721 w 12096947"/>
              <a:gd name="connsiteY11" fmla="*/ 956096 h 1127760"/>
              <a:gd name="connsiteX12" fmla="*/ 5251499 w 12096947"/>
              <a:gd name="connsiteY12" fmla="*/ 758770 h 1127760"/>
              <a:gd name="connsiteX13" fmla="*/ 3532276 w 12096947"/>
              <a:gd name="connsiteY13" fmla="*/ 1120707 h 1127760"/>
              <a:gd name="connsiteX14" fmla="*/ 1793195 w 12096947"/>
              <a:gd name="connsiteY14" fmla="*/ 1067481 h 1127760"/>
              <a:gd name="connsiteX15" fmla="*/ 0 w 12096947"/>
              <a:gd name="connsiteY15" fmla="*/ 1047984 h 1127760"/>
              <a:gd name="connsiteX16" fmla="*/ 0 w 12096947"/>
              <a:gd name="connsiteY16" fmla="*/ 168870 h 1127760"/>
              <a:gd name="connsiteX0" fmla="*/ 0 w 12096947"/>
              <a:gd name="connsiteY0" fmla="*/ 168870 h 1127760"/>
              <a:gd name="connsiteX1" fmla="*/ 1613061 w 12096947"/>
              <a:gd name="connsiteY1" fmla="*/ 54814 h 1127760"/>
              <a:gd name="connsiteX2" fmla="*/ 4206743 w 12096947"/>
              <a:gd name="connsiteY2" fmla="*/ 67901 h 1127760"/>
              <a:gd name="connsiteX3" fmla="*/ 7100047 w 12096947"/>
              <a:gd name="connsiteY3" fmla="*/ 17997 h 1127760"/>
              <a:gd name="connsiteX4" fmla="*/ 9509759 w 12096947"/>
              <a:gd name="connsiteY4" fmla="*/ 190120 h 1127760"/>
              <a:gd name="connsiteX5" fmla="*/ 10470975 w 12096947"/>
              <a:gd name="connsiteY5" fmla="*/ 371829 h 1127760"/>
              <a:gd name="connsiteX6" fmla="*/ 12086273 w 12096947"/>
              <a:gd name="connsiteY6" fmla="*/ 248717 h 1127760"/>
              <a:gd name="connsiteX7" fmla="*/ 12096947 w 12096947"/>
              <a:gd name="connsiteY7" fmla="*/ 849967 h 1127760"/>
              <a:gd name="connsiteX8" fmla="*/ 10555994 w 12096947"/>
              <a:gd name="connsiteY8" fmla="*/ 725883 h 1127760"/>
              <a:gd name="connsiteX9" fmla="*/ 9424946 w 12096947"/>
              <a:gd name="connsiteY9" fmla="*/ 1055102 h 1127760"/>
              <a:gd name="connsiteX10" fmla="*/ 8016007 w 12096947"/>
              <a:gd name="connsiteY10" fmla="*/ 758943 h 1127760"/>
              <a:gd name="connsiteX11" fmla="*/ 6585721 w 12096947"/>
              <a:gd name="connsiteY11" fmla="*/ 956096 h 1127760"/>
              <a:gd name="connsiteX12" fmla="*/ 5251499 w 12096947"/>
              <a:gd name="connsiteY12" fmla="*/ 758770 h 1127760"/>
              <a:gd name="connsiteX13" fmla="*/ 3532276 w 12096947"/>
              <a:gd name="connsiteY13" fmla="*/ 1120707 h 1127760"/>
              <a:gd name="connsiteX14" fmla="*/ 1793195 w 12096947"/>
              <a:gd name="connsiteY14" fmla="*/ 1067481 h 1127760"/>
              <a:gd name="connsiteX15" fmla="*/ 0 w 12096947"/>
              <a:gd name="connsiteY15" fmla="*/ 1047984 h 1127760"/>
              <a:gd name="connsiteX16" fmla="*/ 0 w 12096947"/>
              <a:gd name="connsiteY16" fmla="*/ 168870 h 1127760"/>
              <a:gd name="connsiteX0" fmla="*/ 0 w 12096947"/>
              <a:gd name="connsiteY0" fmla="*/ 168870 h 1127760"/>
              <a:gd name="connsiteX1" fmla="*/ 1613061 w 12096947"/>
              <a:gd name="connsiteY1" fmla="*/ 54814 h 1127760"/>
              <a:gd name="connsiteX2" fmla="*/ 4206743 w 12096947"/>
              <a:gd name="connsiteY2" fmla="*/ 67901 h 1127760"/>
              <a:gd name="connsiteX3" fmla="*/ 7100047 w 12096947"/>
              <a:gd name="connsiteY3" fmla="*/ 17997 h 1127760"/>
              <a:gd name="connsiteX4" fmla="*/ 9509759 w 12096947"/>
              <a:gd name="connsiteY4" fmla="*/ 190120 h 1127760"/>
              <a:gd name="connsiteX5" fmla="*/ 10470975 w 12096947"/>
              <a:gd name="connsiteY5" fmla="*/ 371829 h 1127760"/>
              <a:gd name="connsiteX6" fmla="*/ 12086273 w 12096947"/>
              <a:gd name="connsiteY6" fmla="*/ 248717 h 1127760"/>
              <a:gd name="connsiteX7" fmla="*/ 12096947 w 12096947"/>
              <a:gd name="connsiteY7" fmla="*/ 849967 h 1127760"/>
              <a:gd name="connsiteX8" fmla="*/ 10442677 w 12096947"/>
              <a:gd name="connsiteY8" fmla="*/ 750809 h 1127760"/>
              <a:gd name="connsiteX9" fmla="*/ 9424946 w 12096947"/>
              <a:gd name="connsiteY9" fmla="*/ 1055102 h 1127760"/>
              <a:gd name="connsiteX10" fmla="*/ 8016007 w 12096947"/>
              <a:gd name="connsiteY10" fmla="*/ 758943 h 1127760"/>
              <a:gd name="connsiteX11" fmla="*/ 6585721 w 12096947"/>
              <a:gd name="connsiteY11" fmla="*/ 956096 h 1127760"/>
              <a:gd name="connsiteX12" fmla="*/ 5251499 w 12096947"/>
              <a:gd name="connsiteY12" fmla="*/ 758770 h 1127760"/>
              <a:gd name="connsiteX13" fmla="*/ 3532276 w 12096947"/>
              <a:gd name="connsiteY13" fmla="*/ 1120707 h 1127760"/>
              <a:gd name="connsiteX14" fmla="*/ 1793195 w 12096947"/>
              <a:gd name="connsiteY14" fmla="*/ 1067481 h 1127760"/>
              <a:gd name="connsiteX15" fmla="*/ 0 w 12096947"/>
              <a:gd name="connsiteY15" fmla="*/ 1047984 h 1127760"/>
              <a:gd name="connsiteX16" fmla="*/ 0 w 12096947"/>
              <a:gd name="connsiteY16" fmla="*/ 168870 h 1127760"/>
              <a:gd name="connsiteX0" fmla="*/ 0 w 12096947"/>
              <a:gd name="connsiteY0" fmla="*/ 168870 h 1127760"/>
              <a:gd name="connsiteX1" fmla="*/ 1613061 w 12096947"/>
              <a:gd name="connsiteY1" fmla="*/ 54814 h 1127760"/>
              <a:gd name="connsiteX2" fmla="*/ 4206743 w 12096947"/>
              <a:gd name="connsiteY2" fmla="*/ 67901 h 1127760"/>
              <a:gd name="connsiteX3" fmla="*/ 7100047 w 12096947"/>
              <a:gd name="connsiteY3" fmla="*/ 17997 h 1127760"/>
              <a:gd name="connsiteX4" fmla="*/ 9509759 w 12096947"/>
              <a:gd name="connsiteY4" fmla="*/ 190120 h 1127760"/>
              <a:gd name="connsiteX5" fmla="*/ 10470975 w 12096947"/>
              <a:gd name="connsiteY5" fmla="*/ 371829 h 1127760"/>
              <a:gd name="connsiteX6" fmla="*/ 12086273 w 12096947"/>
              <a:gd name="connsiteY6" fmla="*/ 248717 h 1127760"/>
              <a:gd name="connsiteX7" fmla="*/ 12096947 w 12096947"/>
              <a:gd name="connsiteY7" fmla="*/ 849967 h 1127760"/>
              <a:gd name="connsiteX8" fmla="*/ 10442677 w 12096947"/>
              <a:gd name="connsiteY8" fmla="*/ 750809 h 1127760"/>
              <a:gd name="connsiteX9" fmla="*/ 9424946 w 12096947"/>
              <a:gd name="connsiteY9" fmla="*/ 1055102 h 1127760"/>
              <a:gd name="connsiteX10" fmla="*/ 8016007 w 12096947"/>
              <a:gd name="connsiteY10" fmla="*/ 758943 h 1127760"/>
              <a:gd name="connsiteX11" fmla="*/ 6585721 w 12096947"/>
              <a:gd name="connsiteY11" fmla="*/ 956096 h 1127760"/>
              <a:gd name="connsiteX12" fmla="*/ 5251499 w 12096947"/>
              <a:gd name="connsiteY12" fmla="*/ 758770 h 1127760"/>
              <a:gd name="connsiteX13" fmla="*/ 3532276 w 12096947"/>
              <a:gd name="connsiteY13" fmla="*/ 1120707 h 1127760"/>
              <a:gd name="connsiteX14" fmla="*/ 1793195 w 12096947"/>
              <a:gd name="connsiteY14" fmla="*/ 1067481 h 1127760"/>
              <a:gd name="connsiteX15" fmla="*/ 0 w 12096947"/>
              <a:gd name="connsiteY15" fmla="*/ 1047984 h 1127760"/>
              <a:gd name="connsiteX16" fmla="*/ 0 w 12096947"/>
              <a:gd name="connsiteY16" fmla="*/ 168870 h 1127760"/>
              <a:gd name="connsiteX0" fmla="*/ 0 w 12086273"/>
              <a:gd name="connsiteY0" fmla="*/ 168870 h 1127760"/>
              <a:gd name="connsiteX1" fmla="*/ 1613061 w 12086273"/>
              <a:gd name="connsiteY1" fmla="*/ 54814 h 1127760"/>
              <a:gd name="connsiteX2" fmla="*/ 4206743 w 12086273"/>
              <a:gd name="connsiteY2" fmla="*/ 67901 h 1127760"/>
              <a:gd name="connsiteX3" fmla="*/ 7100047 w 12086273"/>
              <a:gd name="connsiteY3" fmla="*/ 17997 h 1127760"/>
              <a:gd name="connsiteX4" fmla="*/ 9509759 w 12086273"/>
              <a:gd name="connsiteY4" fmla="*/ 190120 h 1127760"/>
              <a:gd name="connsiteX5" fmla="*/ 10470975 w 12086273"/>
              <a:gd name="connsiteY5" fmla="*/ 371829 h 1127760"/>
              <a:gd name="connsiteX6" fmla="*/ 12086273 w 12086273"/>
              <a:gd name="connsiteY6" fmla="*/ 248717 h 1127760"/>
              <a:gd name="connsiteX7" fmla="*/ 12066042 w 12086273"/>
              <a:gd name="connsiteY7" fmla="*/ 899817 h 1127760"/>
              <a:gd name="connsiteX8" fmla="*/ 10442677 w 12086273"/>
              <a:gd name="connsiteY8" fmla="*/ 750809 h 1127760"/>
              <a:gd name="connsiteX9" fmla="*/ 9424946 w 12086273"/>
              <a:gd name="connsiteY9" fmla="*/ 1055102 h 1127760"/>
              <a:gd name="connsiteX10" fmla="*/ 8016007 w 12086273"/>
              <a:gd name="connsiteY10" fmla="*/ 758943 h 1127760"/>
              <a:gd name="connsiteX11" fmla="*/ 6585721 w 12086273"/>
              <a:gd name="connsiteY11" fmla="*/ 956096 h 1127760"/>
              <a:gd name="connsiteX12" fmla="*/ 5251499 w 12086273"/>
              <a:gd name="connsiteY12" fmla="*/ 758770 h 1127760"/>
              <a:gd name="connsiteX13" fmla="*/ 3532276 w 12086273"/>
              <a:gd name="connsiteY13" fmla="*/ 1120707 h 1127760"/>
              <a:gd name="connsiteX14" fmla="*/ 1793195 w 12086273"/>
              <a:gd name="connsiteY14" fmla="*/ 1067481 h 1127760"/>
              <a:gd name="connsiteX15" fmla="*/ 0 w 12086273"/>
              <a:gd name="connsiteY15" fmla="*/ 1047984 h 1127760"/>
              <a:gd name="connsiteX16" fmla="*/ 0 w 12086273"/>
              <a:gd name="connsiteY16" fmla="*/ 168870 h 1127760"/>
              <a:gd name="connsiteX0" fmla="*/ 0 w 12086273"/>
              <a:gd name="connsiteY0" fmla="*/ 168870 h 1127760"/>
              <a:gd name="connsiteX1" fmla="*/ 4206743 w 12086273"/>
              <a:gd name="connsiteY1" fmla="*/ 67901 h 1127760"/>
              <a:gd name="connsiteX2" fmla="*/ 7100047 w 12086273"/>
              <a:gd name="connsiteY2" fmla="*/ 17997 h 1127760"/>
              <a:gd name="connsiteX3" fmla="*/ 9509759 w 12086273"/>
              <a:gd name="connsiteY3" fmla="*/ 190120 h 1127760"/>
              <a:gd name="connsiteX4" fmla="*/ 10470975 w 12086273"/>
              <a:gd name="connsiteY4" fmla="*/ 371829 h 1127760"/>
              <a:gd name="connsiteX5" fmla="*/ 12086273 w 12086273"/>
              <a:gd name="connsiteY5" fmla="*/ 248717 h 1127760"/>
              <a:gd name="connsiteX6" fmla="*/ 12066042 w 12086273"/>
              <a:gd name="connsiteY6" fmla="*/ 899817 h 1127760"/>
              <a:gd name="connsiteX7" fmla="*/ 10442677 w 12086273"/>
              <a:gd name="connsiteY7" fmla="*/ 750809 h 1127760"/>
              <a:gd name="connsiteX8" fmla="*/ 9424946 w 12086273"/>
              <a:gd name="connsiteY8" fmla="*/ 1055102 h 1127760"/>
              <a:gd name="connsiteX9" fmla="*/ 8016007 w 12086273"/>
              <a:gd name="connsiteY9" fmla="*/ 758943 h 1127760"/>
              <a:gd name="connsiteX10" fmla="*/ 6585721 w 12086273"/>
              <a:gd name="connsiteY10" fmla="*/ 956096 h 1127760"/>
              <a:gd name="connsiteX11" fmla="*/ 5251499 w 12086273"/>
              <a:gd name="connsiteY11" fmla="*/ 758770 h 1127760"/>
              <a:gd name="connsiteX12" fmla="*/ 3532276 w 12086273"/>
              <a:gd name="connsiteY12" fmla="*/ 1120707 h 1127760"/>
              <a:gd name="connsiteX13" fmla="*/ 1793195 w 12086273"/>
              <a:gd name="connsiteY13" fmla="*/ 1067481 h 1127760"/>
              <a:gd name="connsiteX14" fmla="*/ 0 w 12086273"/>
              <a:gd name="connsiteY14" fmla="*/ 1047984 h 1127760"/>
              <a:gd name="connsiteX15" fmla="*/ 0 w 12086273"/>
              <a:gd name="connsiteY15" fmla="*/ 168870 h 1127760"/>
              <a:gd name="connsiteX0" fmla="*/ 0 w 12086273"/>
              <a:gd name="connsiteY0" fmla="*/ 168870 h 1127760"/>
              <a:gd name="connsiteX1" fmla="*/ 7100047 w 12086273"/>
              <a:gd name="connsiteY1" fmla="*/ 17997 h 1127760"/>
              <a:gd name="connsiteX2" fmla="*/ 9509759 w 12086273"/>
              <a:gd name="connsiteY2" fmla="*/ 190120 h 1127760"/>
              <a:gd name="connsiteX3" fmla="*/ 10470975 w 12086273"/>
              <a:gd name="connsiteY3" fmla="*/ 371829 h 1127760"/>
              <a:gd name="connsiteX4" fmla="*/ 12086273 w 12086273"/>
              <a:gd name="connsiteY4" fmla="*/ 248717 h 1127760"/>
              <a:gd name="connsiteX5" fmla="*/ 12066042 w 12086273"/>
              <a:gd name="connsiteY5" fmla="*/ 899817 h 1127760"/>
              <a:gd name="connsiteX6" fmla="*/ 10442677 w 12086273"/>
              <a:gd name="connsiteY6" fmla="*/ 750809 h 1127760"/>
              <a:gd name="connsiteX7" fmla="*/ 9424946 w 12086273"/>
              <a:gd name="connsiteY7" fmla="*/ 1055102 h 1127760"/>
              <a:gd name="connsiteX8" fmla="*/ 8016007 w 12086273"/>
              <a:gd name="connsiteY8" fmla="*/ 758943 h 1127760"/>
              <a:gd name="connsiteX9" fmla="*/ 6585721 w 12086273"/>
              <a:gd name="connsiteY9" fmla="*/ 956096 h 1127760"/>
              <a:gd name="connsiteX10" fmla="*/ 5251499 w 12086273"/>
              <a:gd name="connsiteY10" fmla="*/ 758770 h 1127760"/>
              <a:gd name="connsiteX11" fmla="*/ 3532276 w 12086273"/>
              <a:gd name="connsiteY11" fmla="*/ 1120707 h 1127760"/>
              <a:gd name="connsiteX12" fmla="*/ 1793195 w 12086273"/>
              <a:gd name="connsiteY12" fmla="*/ 1067481 h 1127760"/>
              <a:gd name="connsiteX13" fmla="*/ 0 w 12086273"/>
              <a:gd name="connsiteY13" fmla="*/ 1047984 h 1127760"/>
              <a:gd name="connsiteX14" fmla="*/ 0 w 12086273"/>
              <a:gd name="connsiteY14" fmla="*/ 168870 h 1127760"/>
              <a:gd name="connsiteX0" fmla="*/ 51508 w 12086273"/>
              <a:gd name="connsiteY0" fmla="*/ 2727845 h 2727845"/>
              <a:gd name="connsiteX1" fmla="*/ 7100047 w 12086273"/>
              <a:gd name="connsiteY1" fmla="*/ 17997 h 2727845"/>
              <a:gd name="connsiteX2" fmla="*/ 9509759 w 12086273"/>
              <a:gd name="connsiteY2" fmla="*/ 190120 h 2727845"/>
              <a:gd name="connsiteX3" fmla="*/ 10470975 w 12086273"/>
              <a:gd name="connsiteY3" fmla="*/ 371829 h 2727845"/>
              <a:gd name="connsiteX4" fmla="*/ 12086273 w 12086273"/>
              <a:gd name="connsiteY4" fmla="*/ 248717 h 2727845"/>
              <a:gd name="connsiteX5" fmla="*/ 12066042 w 12086273"/>
              <a:gd name="connsiteY5" fmla="*/ 899817 h 2727845"/>
              <a:gd name="connsiteX6" fmla="*/ 10442677 w 12086273"/>
              <a:gd name="connsiteY6" fmla="*/ 750809 h 2727845"/>
              <a:gd name="connsiteX7" fmla="*/ 9424946 w 12086273"/>
              <a:gd name="connsiteY7" fmla="*/ 1055102 h 2727845"/>
              <a:gd name="connsiteX8" fmla="*/ 8016007 w 12086273"/>
              <a:gd name="connsiteY8" fmla="*/ 758943 h 2727845"/>
              <a:gd name="connsiteX9" fmla="*/ 6585721 w 12086273"/>
              <a:gd name="connsiteY9" fmla="*/ 956096 h 2727845"/>
              <a:gd name="connsiteX10" fmla="*/ 5251499 w 12086273"/>
              <a:gd name="connsiteY10" fmla="*/ 758770 h 2727845"/>
              <a:gd name="connsiteX11" fmla="*/ 3532276 w 12086273"/>
              <a:gd name="connsiteY11" fmla="*/ 1120707 h 2727845"/>
              <a:gd name="connsiteX12" fmla="*/ 1793195 w 12086273"/>
              <a:gd name="connsiteY12" fmla="*/ 1067481 h 2727845"/>
              <a:gd name="connsiteX13" fmla="*/ 0 w 12086273"/>
              <a:gd name="connsiteY13" fmla="*/ 1047984 h 2727845"/>
              <a:gd name="connsiteX14" fmla="*/ 51508 w 12086273"/>
              <a:gd name="connsiteY14" fmla="*/ 2727845 h 2727845"/>
              <a:gd name="connsiteX0" fmla="*/ 51508 w 12086273"/>
              <a:gd name="connsiteY0" fmla="*/ 2546880 h 2595407"/>
              <a:gd name="connsiteX1" fmla="*/ 7615127 w 12086273"/>
              <a:gd name="connsiteY1" fmla="*/ 2595408 h 2595407"/>
              <a:gd name="connsiteX2" fmla="*/ 9509759 w 12086273"/>
              <a:gd name="connsiteY2" fmla="*/ 9155 h 2595407"/>
              <a:gd name="connsiteX3" fmla="*/ 10470975 w 12086273"/>
              <a:gd name="connsiteY3" fmla="*/ 190864 h 2595407"/>
              <a:gd name="connsiteX4" fmla="*/ 12086273 w 12086273"/>
              <a:gd name="connsiteY4" fmla="*/ 67752 h 2595407"/>
              <a:gd name="connsiteX5" fmla="*/ 12066042 w 12086273"/>
              <a:gd name="connsiteY5" fmla="*/ 718852 h 2595407"/>
              <a:gd name="connsiteX6" fmla="*/ 10442677 w 12086273"/>
              <a:gd name="connsiteY6" fmla="*/ 569844 h 2595407"/>
              <a:gd name="connsiteX7" fmla="*/ 9424946 w 12086273"/>
              <a:gd name="connsiteY7" fmla="*/ 874137 h 2595407"/>
              <a:gd name="connsiteX8" fmla="*/ 8016007 w 12086273"/>
              <a:gd name="connsiteY8" fmla="*/ 577978 h 2595407"/>
              <a:gd name="connsiteX9" fmla="*/ 6585721 w 12086273"/>
              <a:gd name="connsiteY9" fmla="*/ 775131 h 2595407"/>
              <a:gd name="connsiteX10" fmla="*/ 5251499 w 12086273"/>
              <a:gd name="connsiteY10" fmla="*/ 577805 h 2595407"/>
              <a:gd name="connsiteX11" fmla="*/ 3532276 w 12086273"/>
              <a:gd name="connsiteY11" fmla="*/ 939742 h 2595407"/>
              <a:gd name="connsiteX12" fmla="*/ 1793195 w 12086273"/>
              <a:gd name="connsiteY12" fmla="*/ 886516 h 2595407"/>
              <a:gd name="connsiteX13" fmla="*/ 0 w 12086273"/>
              <a:gd name="connsiteY13" fmla="*/ 867019 h 2595407"/>
              <a:gd name="connsiteX14" fmla="*/ 51508 w 12086273"/>
              <a:gd name="connsiteY14" fmla="*/ 2546880 h 2595407"/>
              <a:gd name="connsiteX0" fmla="*/ 51508 w 12086273"/>
              <a:gd name="connsiteY0" fmla="*/ 2528069 h 3038426"/>
              <a:gd name="connsiteX1" fmla="*/ 7615127 w 12086273"/>
              <a:gd name="connsiteY1" fmla="*/ 2576597 h 3038426"/>
              <a:gd name="connsiteX2" fmla="*/ 10694445 w 12086273"/>
              <a:gd name="connsiteY2" fmla="*/ 2815187 h 3038426"/>
              <a:gd name="connsiteX3" fmla="*/ 10470975 w 12086273"/>
              <a:gd name="connsiteY3" fmla="*/ 172053 h 3038426"/>
              <a:gd name="connsiteX4" fmla="*/ 12086273 w 12086273"/>
              <a:gd name="connsiteY4" fmla="*/ 48941 h 3038426"/>
              <a:gd name="connsiteX5" fmla="*/ 12066042 w 12086273"/>
              <a:gd name="connsiteY5" fmla="*/ 700041 h 3038426"/>
              <a:gd name="connsiteX6" fmla="*/ 10442677 w 12086273"/>
              <a:gd name="connsiteY6" fmla="*/ 551033 h 3038426"/>
              <a:gd name="connsiteX7" fmla="*/ 9424946 w 12086273"/>
              <a:gd name="connsiteY7" fmla="*/ 855326 h 3038426"/>
              <a:gd name="connsiteX8" fmla="*/ 8016007 w 12086273"/>
              <a:gd name="connsiteY8" fmla="*/ 559167 h 3038426"/>
              <a:gd name="connsiteX9" fmla="*/ 6585721 w 12086273"/>
              <a:gd name="connsiteY9" fmla="*/ 756320 h 3038426"/>
              <a:gd name="connsiteX10" fmla="*/ 5251499 w 12086273"/>
              <a:gd name="connsiteY10" fmla="*/ 558994 h 3038426"/>
              <a:gd name="connsiteX11" fmla="*/ 3532276 w 12086273"/>
              <a:gd name="connsiteY11" fmla="*/ 920931 h 3038426"/>
              <a:gd name="connsiteX12" fmla="*/ 1793195 w 12086273"/>
              <a:gd name="connsiteY12" fmla="*/ 867705 h 3038426"/>
              <a:gd name="connsiteX13" fmla="*/ 0 w 12086273"/>
              <a:gd name="connsiteY13" fmla="*/ 848208 h 3038426"/>
              <a:gd name="connsiteX14" fmla="*/ 51508 w 12086273"/>
              <a:gd name="connsiteY14" fmla="*/ 2528069 h 3038426"/>
              <a:gd name="connsiteX0" fmla="*/ 51508 w 12086273"/>
              <a:gd name="connsiteY0" fmla="*/ 2485896 h 2996253"/>
              <a:gd name="connsiteX1" fmla="*/ 7615127 w 12086273"/>
              <a:gd name="connsiteY1" fmla="*/ 2534424 h 2996253"/>
              <a:gd name="connsiteX2" fmla="*/ 10694445 w 12086273"/>
              <a:gd name="connsiteY2" fmla="*/ 2773014 h 2996253"/>
              <a:gd name="connsiteX3" fmla="*/ 11727771 w 12086273"/>
              <a:gd name="connsiteY3" fmla="*/ 2655622 h 2996253"/>
              <a:gd name="connsiteX4" fmla="*/ 12086273 w 12086273"/>
              <a:gd name="connsiteY4" fmla="*/ 6768 h 2996253"/>
              <a:gd name="connsiteX5" fmla="*/ 12066042 w 12086273"/>
              <a:gd name="connsiteY5" fmla="*/ 657868 h 2996253"/>
              <a:gd name="connsiteX6" fmla="*/ 10442677 w 12086273"/>
              <a:gd name="connsiteY6" fmla="*/ 508860 h 2996253"/>
              <a:gd name="connsiteX7" fmla="*/ 9424946 w 12086273"/>
              <a:gd name="connsiteY7" fmla="*/ 813153 h 2996253"/>
              <a:gd name="connsiteX8" fmla="*/ 8016007 w 12086273"/>
              <a:gd name="connsiteY8" fmla="*/ 516994 h 2996253"/>
              <a:gd name="connsiteX9" fmla="*/ 6585721 w 12086273"/>
              <a:gd name="connsiteY9" fmla="*/ 714147 h 2996253"/>
              <a:gd name="connsiteX10" fmla="*/ 5251499 w 12086273"/>
              <a:gd name="connsiteY10" fmla="*/ 516821 h 2996253"/>
              <a:gd name="connsiteX11" fmla="*/ 3532276 w 12086273"/>
              <a:gd name="connsiteY11" fmla="*/ 878758 h 2996253"/>
              <a:gd name="connsiteX12" fmla="*/ 1793195 w 12086273"/>
              <a:gd name="connsiteY12" fmla="*/ 825532 h 2996253"/>
              <a:gd name="connsiteX13" fmla="*/ 0 w 12086273"/>
              <a:gd name="connsiteY13" fmla="*/ 806035 h 2996253"/>
              <a:gd name="connsiteX14" fmla="*/ 51508 w 12086273"/>
              <a:gd name="connsiteY14" fmla="*/ 2485896 h 2996253"/>
              <a:gd name="connsiteX0" fmla="*/ 51508 w 12136146"/>
              <a:gd name="connsiteY0" fmla="*/ 1977370 h 2487727"/>
              <a:gd name="connsiteX1" fmla="*/ 7615127 w 12136146"/>
              <a:gd name="connsiteY1" fmla="*/ 2025898 h 2487727"/>
              <a:gd name="connsiteX2" fmla="*/ 10694445 w 12136146"/>
              <a:gd name="connsiteY2" fmla="*/ 2264488 h 2487727"/>
              <a:gd name="connsiteX3" fmla="*/ 11727771 w 12136146"/>
              <a:gd name="connsiteY3" fmla="*/ 2147096 h 2487727"/>
              <a:gd name="connsiteX4" fmla="*/ 12066042 w 12136146"/>
              <a:gd name="connsiteY4" fmla="*/ 149342 h 2487727"/>
              <a:gd name="connsiteX5" fmla="*/ 10442677 w 12136146"/>
              <a:gd name="connsiteY5" fmla="*/ 334 h 2487727"/>
              <a:gd name="connsiteX6" fmla="*/ 9424946 w 12136146"/>
              <a:gd name="connsiteY6" fmla="*/ 304627 h 2487727"/>
              <a:gd name="connsiteX7" fmla="*/ 8016007 w 12136146"/>
              <a:gd name="connsiteY7" fmla="*/ 8468 h 2487727"/>
              <a:gd name="connsiteX8" fmla="*/ 6585721 w 12136146"/>
              <a:gd name="connsiteY8" fmla="*/ 205621 h 2487727"/>
              <a:gd name="connsiteX9" fmla="*/ 5251499 w 12136146"/>
              <a:gd name="connsiteY9" fmla="*/ 8295 h 2487727"/>
              <a:gd name="connsiteX10" fmla="*/ 3532276 w 12136146"/>
              <a:gd name="connsiteY10" fmla="*/ 370232 h 2487727"/>
              <a:gd name="connsiteX11" fmla="*/ 1793195 w 12136146"/>
              <a:gd name="connsiteY11" fmla="*/ 317006 h 2487727"/>
              <a:gd name="connsiteX12" fmla="*/ 0 w 12136146"/>
              <a:gd name="connsiteY12" fmla="*/ 297509 h 2487727"/>
              <a:gd name="connsiteX13" fmla="*/ 51508 w 12136146"/>
              <a:gd name="connsiteY13" fmla="*/ 1977370 h 2487727"/>
              <a:gd name="connsiteX0" fmla="*/ 51508 w 12222740"/>
              <a:gd name="connsiteY0" fmla="*/ 1977370 h 2487727"/>
              <a:gd name="connsiteX1" fmla="*/ 7615127 w 12222740"/>
              <a:gd name="connsiteY1" fmla="*/ 2025898 h 2487727"/>
              <a:gd name="connsiteX2" fmla="*/ 10694445 w 12222740"/>
              <a:gd name="connsiteY2" fmla="*/ 2264488 h 2487727"/>
              <a:gd name="connsiteX3" fmla="*/ 12047120 w 12222740"/>
              <a:gd name="connsiteY3" fmla="*/ 2064013 h 2487727"/>
              <a:gd name="connsiteX4" fmla="*/ 12066042 w 12222740"/>
              <a:gd name="connsiteY4" fmla="*/ 149342 h 2487727"/>
              <a:gd name="connsiteX5" fmla="*/ 10442677 w 12222740"/>
              <a:gd name="connsiteY5" fmla="*/ 334 h 2487727"/>
              <a:gd name="connsiteX6" fmla="*/ 9424946 w 12222740"/>
              <a:gd name="connsiteY6" fmla="*/ 304627 h 2487727"/>
              <a:gd name="connsiteX7" fmla="*/ 8016007 w 12222740"/>
              <a:gd name="connsiteY7" fmla="*/ 8468 h 2487727"/>
              <a:gd name="connsiteX8" fmla="*/ 6585721 w 12222740"/>
              <a:gd name="connsiteY8" fmla="*/ 205621 h 2487727"/>
              <a:gd name="connsiteX9" fmla="*/ 5251499 w 12222740"/>
              <a:gd name="connsiteY9" fmla="*/ 8295 h 2487727"/>
              <a:gd name="connsiteX10" fmla="*/ 3532276 w 12222740"/>
              <a:gd name="connsiteY10" fmla="*/ 370232 h 2487727"/>
              <a:gd name="connsiteX11" fmla="*/ 1793195 w 12222740"/>
              <a:gd name="connsiteY11" fmla="*/ 317006 h 2487727"/>
              <a:gd name="connsiteX12" fmla="*/ 0 w 12222740"/>
              <a:gd name="connsiteY12" fmla="*/ 297509 h 2487727"/>
              <a:gd name="connsiteX13" fmla="*/ 51508 w 12222740"/>
              <a:gd name="connsiteY13" fmla="*/ 1977370 h 2487727"/>
              <a:gd name="connsiteX0" fmla="*/ 51508 w 12222740"/>
              <a:gd name="connsiteY0" fmla="*/ 1977370 h 2196677"/>
              <a:gd name="connsiteX1" fmla="*/ 7615127 w 12222740"/>
              <a:gd name="connsiteY1" fmla="*/ 2025898 h 2196677"/>
              <a:gd name="connsiteX2" fmla="*/ 12047120 w 12222740"/>
              <a:gd name="connsiteY2" fmla="*/ 2064013 h 2196677"/>
              <a:gd name="connsiteX3" fmla="*/ 12066042 w 12222740"/>
              <a:gd name="connsiteY3" fmla="*/ 149342 h 2196677"/>
              <a:gd name="connsiteX4" fmla="*/ 10442677 w 12222740"/>
              <a:gd name="connsiteY4" fmla="*/ 334 h 2196677"/>
              <a:gd name="connsiteX5" fmla="*/ 9424946 w 12222740"/>
              <a:gd name="connsiteY5" fmla="*/ 304627 h 2196677"/>
              <a:gd name="connsiteX6" fmla="*/ 8016007 w 12222740"/>
              <a:gd name="connsiteY6" fmla="*/ 8468 h 2196677"/>
              <a:gd name="connsiteX7" fmla="*/ 6585721 w 12222740"/>
              <a:gd name="connsiteY7" fmla="*/ 205621 h 2196677"/>
              <a:gd name="connsiteX8" fmla="*/ 5251499 w 12222740"/>
              <a:gd name="connsiteY8" fmla="*/ 8295 h 2196677"/>
              <a:gd name="connsiteX9" fmla="*/ 3532276 w 12222740"/>
              <a:gd name="connsiteY9" fmla="*/ 370232 h 2196677"/>
              <a:gd name="connsiteX10" fmla="*/ 1793195 w 12222740"/>
              <a:gd name="connsiteY10" fmla="*/ 317006 h 2196677"/>
              <a:gd name="connsiteX11" fmla="*/ 0 w 12222740"/>
              <a:gd name="connsiteY11" fmla="*/ 297509 h 2196677"/>
              <a:gd name="connsiteX12" fmla="*/ 51508 w 12222740"/>
              <a:gd name="connsiteY12" fmla="*/ 1977370 h 2196677"/>
              <a:gd name="connsiteX0" fmla="*/ 51508 w 12222740"/>
              <a:gd name="connsiteY0" fmla="*/ 1977370 h 2250532"/>
              <a:gd name="connsiteX1" fmla="*/ 12047120 w 12222740"/>
              <a:gd name="connsiteY1" fmla="*/ 2064013 h 2250532"/>
              <a:gd name="connsiteX2" fmla="*/ 12066042 w 12222740"/>
              <a:gd name="connsiteY2" fmla="*/ 149342 h 2250532"/>
              <a:gd name="connsiteX3" fmla="*/ 10442677 w 12222740"/>
              <a:gd name="connsiteY3" fmla="*/ 334 h 2250532"/>
              <a:gd name="connsiteX4" fmla="*/ 9424946 w 12222740"/>
              <a:gd name="connsiteY4" fmla="*/ 304627 h 2250532"/>
              <a:gd name="connsiteX5" fmla="*/ 8016007 w 12222740"/>
              <a:gd name="connsiteY5" fmla="*/ 8468 h 2250532"/>
              <a:gd name="connsiteX6" fmla="*/ 6585721 w 12222740"/>
              <a:gd name="connsiteY6" fmla="*/ 205621 h 2250532"/>
              <a:gd name="connsiteX7" fmla="*/ 5251499 w 12222740"/>
              <a:gd name="connsiteY7" fmla="*/ 8295 h 2250532"/>
              <a:gd name="connsiteX8" fmla="*/ 3532276 w 12222740"/>
              <a:gd name="connsiteY8" fmla="*/ 370232 h 2250532"/>
              <a:gd name="connsiteX9" fmla="*/ 1793195 w 12222740"/>
              <a:gd name="connsiteY9" fmla="*/ 317006 h 2250532"/>
              <a:gd name="connsiteX10" fmla="*/ 0 w 12222740"/>
              <a:gd name="connsiteY10" fmla="*/ 297509 h 2250532"/>
              <a:gd name="connsiteX11" fmla="*/ 51508 w 12222740"/>
              <a:gd name="connsiteY11" fmla="*/ 1977370 h 2250532"/>
              <a:gd name="connsiteX0" fmla="*/ 0 w 12233041"/>
              <a:gd name="connsiteY0" fmla="*/ 2052145 h 2282917"/>
              <a:gd name="connsiteX1" fmla="*/ 12057421 w 12233041"/>
              <a:gd name="connsiteY1" fmla="*/ 2064013 h 2282917"/>
              <a:gd name="connsiteX2" fmla="*/ 12076343 w 12233041"/>
              <a:gd name="connsiteY2" fmla="*/ 149342 h 2282917"/>
              <a:gd name="connsiteX3" fmla="*/ 10452978 w 12233041"/>
              <a:gd name="connsiteY3" fmla="*/ 334 h 2282917"/>
              <a:gd name="connsiteX4" fmla="*/ 9435247 w 12233041"/>
              <a:gd name="connsiteY4" fmla="*/ 304627 h 2282917"/>
              <a:gd name="connsiteX5" fmla="*/ 8026308 w 12233041"/>
              <a:gd name="connsiteY5" fmla="*/ 8468 h 2282917"/>
              <a:gd name="connsiteX6" fmla="*/ 6596022 w 12233041"/>
              <a:gd name="connsiteY6" fmla="*/ 205621 h 2282917"/>
              <a:gd name="connsiteX7" fmla="*/ 5261800 w 12233041"/>
              <a:gd name="connsiteY7" fmla="*/ 8295 h 2282917"/>
              <a:gd name="connsiteX8" fmla="*/ 3542577 w 12233041"/>
              <a:gd name="connsiteY8" fmla="*/ 370232 h 2282917"/>
              <a:gd name="connsiteX9" fmla="*/ 1803496 w 12233041"/>
              <a:gd name="connsiteY9" fmla="*/ 317006 h 2282917"/>
              <a:gd name="connsiteX10" fmla="*/ 10301 w 12233041"/>
              <a:gd name="connsiteY10" fmla="*/ 297509 h 2282917"/>
              <a:gd name="connsiteX11" fmla="*/ 0 w 12233041"/>
              <a:gd name="connsiteY11" fmla="*/ 2052145 h 2282917"/>
              <a:gd name="connsiteX0" fmla="*/ 31822 w 12264863"/>
              <a:gd name="connsiteY0" fmla="*/ 2052145 h 2282917"/>
              <a:gd name="connsiteX1" fmla="*/ 12089243 w 12264863"/>
              <a:gd name="connsiteY1" fmla="*/ 2064013 h 2282917"/>
              <a:gd name="connsiteX2" fmla="*/ 12108165 w 12264863"/>
              <a:gd name="connsiteY2" fmla="*/ 149342 h 2282917"/>
              <a:gd name="connsiteX3" fmla="*/ 10484800 w 12264863"/>
              <a:gd name="connsiteY3" fmla="*/ 334 h 2282917"/>
              <a:gd name="connsiteX4" fmla="*/ 9467069 w 12264863"/>
              <a:gd name="connsiteY4" fmla="*/ 304627 h 2282917"/>
              <a:gd name="connsiteX5" fmla="*/ 8058130 w 12264863"/>
              <a:gd name="connsiteY5" fmla="*/ 8468 h 2282917"/>
              <a:gd name="connsiteX6" fmla="*/ 6627844 w 12264863"/>
              <a:gd name="connsiteY6" fmla="*/ 205621 h 2282917"/>
              <a:gd name="connsiteX7" fmla="*/ 5293622 w 12264863"/>
              <a:gd name="connsiteY7" fmla="*/ 8295 h 2282917"/>
              <a:gd name="connsiteX8" fmla="*/ 3574399 w 12264863"/>
              <a:gd name="connsiteY8" fmla="*/ 370232 h 2282917"/>
              <a:gd name="connsiteX9" fmla="*/ 1835318 w 12264863"/>
              <a:gd name="connsiteY9" fmla="*/ 317006 h 2282917"/>
              <a:gd name="connsiteX10" fmla="*/ 42123 w 12264863"/>
              <a:gd name="connsiteY10" fmla="*/ 297509 h 2282917"/>
              <a:gd name="connsiteX11" fmla="*/ 31822 w 12264863"/>
              <a:gd name="connsiteY11" fmla="*/ 2052145 h 2282917"/>
              <a:gd name="connsiteX0" fmla="*/ 69298 w 12302339"/>
              <a:gd name="connsiteY0" fmla="*/ 2052145 h 2282917"/>
              <a:gd name="connsiteX1" fmla="*/ 12126719 w 12302339"/>
              <a:gd name="connsiteY1" fmla="*/ 2064013 h 2282917"/>
              <a:gd name="connsiteX2" fmla="*/ 12145641 w 12302339"/>
              <a:gd name="connsiteY2" fmla="*/ 149342 h 2282917"/>
              <a:gd name="connsiteX3" fmla="*/ 10522276 w 12302339"/>
              <a:gd name="connsiteY3" fmla="*/ 334 h 2282917"/>
              <a:gd name="connsiteX4" fmla="*/ 9504545 w 12302339"/>
              <a:gd name="connsiteY4" fmla="*/ 304627 h 2282917"/>
              <a:gd name="connsiteX5" fmla="*/ 8095606 w 12302339"/>
              <a:gd name="connsiteY5" fmla="*/ 8468 h 2282917"/>
              <a:gd name="connsiteX6" fmla="*/ 6665320 w 12302339"/>
              <a:gd name="connsiteY6" fmla="*/ 205621 h 2282917"/>
              <a:gd name="connsiteX7" fmla="*/ 5331098 w 12302339"/>
              <a:gd name="connsiteY7" fmla="*/ 8295 h 2282917"/>
              <a:gd name="connsiteX8" fmla="*/ 3611875 w 12302339"/>
              <a:gd name="connsiteY8" fmla="*/ 370232 h 2282917"/>
              <a:gd name="connsiteX9" fmla="*/ 1872794 w 12302339"/>
              <a:gd name="connsiteY9" fmla="*/ 317006 h 2282917"/>
              <a:gd name="connsiteX10" fmla="*/ 79599 w 12302339"/>
              <a:gd name="connsiteY10" fmla="*/ 297509 h 2282917"/>
              <a:gd name="connsiteX11" fmla="*/ 69298 w 12302339"/>
              <a:gd name="connsiteY11" fmla="*/ 2052145 h 2282917"/>
              <a:gd name="connsiteX0" fmla="*/ 159612 w 12392653"/>
              <a:gd name="connsiteY0" fmla="*/ 2052145 h 2282917"/>
              <a:gd name="connsiteX1" fmla="*/ 12217033 w 12392653"/>
              <a:gd name="connsiteY1" fmla="*/ 2064013 h 2282917"/>
              <a:gd name="connsiteX2" fmla="*/ 12235955 w 12392653"/>
              <a:gd name="connsiteY2" fmla="*/ 149342 h 2282917"/>
              <a:gd name="connsiteX3" fmla="*/ 10612590 w 12392653"/>
              <a:gd name="connsiteY3" fmla="*/ 334 h 2282917"/>
              <a:gd name="connsiteX4" fmla="*/ 9594859 w 12392653"/>
              <a:gd name="connsiteY4" fmla="*/ 304627 h 2282917"/>
              <a:gd name="connsiteX5" fmla="*/ 8185920 w 12392653"/>
              <a:gd name="connsiteY5" fmla="*/ 8468 h 2282917"/>
              <a:gd name="connsiteX6" fmla="*/ 6755634 w 12392653"/>
              <a:gd name="connsiteY6" fmla="*/ 205621 h 2282917"/>
              <a:gd name="connsiteX7" fmla="*/ 5421412 w 12392653"/>
              <a:gd name="connsiteY7" fmla="*/ 8295 h 2282917"/>
              <a:gd name="connsiteX8" fmla="*/ 3702189 w 12392653"/>
              <a:gd name="connsiteY8" fmla="*/ 370232 h 2282917"/>
              <a:gd name="connsiteX9" fmla="*/ 1963108 w 12392653"/>
              <a:gd name="connsiteY9" fmla="*/ 317006 h 2282917"/>
              <a:gd name="connsiteX10" fmla="*/ 44125 w 12392653"/>
              <a:gd name="connsiteY10" fmla="*/ 297509 h 2282917"/>
              <a:gd name="connsiteX11" fmla="*/ 159612 w 12392653"/>
              <a:gd name="connsiteY11" fmla="*/ 2052145 h 2282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392653" h="2282917">
                <a:moveTo>
                  <a:pt x="159612" y="2052145"/>
                </a:moveTo>
                <a:cubicBezTo>
                  <a:pt x="2167465" y="2346562"/>
                  <a:pt x="10214611" y="2368684"/>
                  <a:pt x="12217033" y="2064013"/>
                </a:cubicBezTo>
                <a:cubicBezTo>
                  <a:pt x="12445632" y="1711489"/>
                  <a:pt x="12450137" y="507136"/>
                  <a:pt x="12235955" y="149342"/>
                </a:cubicBezTo>
                <a:cubicBezTo>
                  <a:pt x="11409330" y="77459"/>
                  <a:pt x="11364126" y="-5934"/>
                  <a:pt x="10612590" y="334"/>
                </a:cubicBezTo>
                <a:cubicBezTo>
                  <a:pt x="10068228" y="25085"/>
                  <a:pt x="10107200" y="304627"/>
                  <a:pt x="9594859" y="304627"/>
                </a:cubicBezTo>
                <a:cubicBezTo>
                  <a:pt x="9071843" y="312878"/>
                  <a:pt x="8772977" y="62097"/>
                  <a:pt x="8185920" y="8468"/>
                </a:cubicBezTo>
                <a:cubicBezTo>
                  <a:pt x="7666463" y="-32784"/>
                  <a:pt x="7360482" y="197369"/>
                  <a:pt x="6755634" y="205621"/>
                </a:cubicBezTo>
                <a:cubicBezTo>
                  <a:pt x="6246851" y="205620"/>
                  <a:pt x="5979471" y="40837"/>
                  <a:pt x="5421412" y="8295"/>
                </a:cubicBezTo>
                <a:cubicBezTo>
                  <a:pt x="4403845" y="-29640"/>
                  <a:pt x="4324708" y="439843"/>
                  <a:pt x="3702189" y="370232"/>
                </a:cubicBezTo>
                <a:cubicBezTo>
                  <a:pt x="2540982" y="-24762"/>
                  <a:pt x="2582187" y="267501"/>
                  <a:pt x="1963108" y="317006"/>
                </a:cubicBezTo>
                <a:cubicBezTo>
                  <a:pt x="1379608" y="322883"/>
                  <a:pt x="456845" y="-104401"/>
                  <a:pt x="44125" y="297509"/>
                </a:cubicBezTo>
                <a:cubicBezTo>
                  <a:pt x="-77929" y="839869"/>
                  <a:pt x="83966" y="1446006"/>
                  <a:pt x="159612" y="2052145"/>
                </a:cubicBezTo>
                <a:close/>
              </a:path>
            </a:pathLst>
          </a:cu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文本框 36"/>
          <p:cNvSpPr txBox="1"/>
          <p:nvPr/>
        </p:nvSpPr>
        <p:spPr>
          <a:xfrm>
            <a:off x="5379646" y="2059863"/>
            <a:ext cx="1415772" cy="1569660"/>
          </a:xfrm>
          <a:prstGeom prst="rect">
            <a:avLst/>
          </a:prstGeom>
          <a:noFill/>
        </p:spPr>
        <p:txBody>
          <a:bodyPr wrap="none" rtlCol="0">
            <a:spAutoFit/>
          </a:bodyPr>
          <a:lstStyle/>
          <a:p>
            <a:pPr algn="ctr"/>
            <a:r>
              <a:rPr lang="en-US" altLang="zh-CN" sz="9600" b="1" dirty="0">
                <a:solidFill>
                  <a:schemeClr val="tx1">
                    <a:lumMod val="95000"/>
                    <a:lumOff val="5000"/>
                  </a:schemeClr>
                </a:solidFill>
                <a:effectLst>
                  <a:outerShdw blurRad="25400" dist="25400" dir="2700000" algn="tl">
                    <a:srgbClr val="000000">
                      <a:alpha val="20000"/>
                    </a:srgbClr>
                  </a:outerShdw>
                </a:effectLst>
                <a:latin typeface="Times New Roman" panose="02020603050405020304" pitchFamily="18" charset="0"/>
                <a:ea typeface="思源黑体" panose="020B0500000000000000" pitchFamily="34" charset="-122"/>
                <a:cs typeface="Times New Roman" panose="02020603050405020304" pitchFamily="18" charset="0"/>
              </a:rPr>
              <a:t>02</a:t>
            </a:r>
            <a:endParaRPr lang="zh-CN" altLang="en-US" sz="9600" b="1" dirty="0">
              <a:solidFill>
                <a:schemeClr val="tx1">
                  <a:lumMod val="95000"/>
                  <a:lumOff val="5000"/>
                </a:schemeClr>
              </a:solidFill>
              <a:effectLst>
                <a:outerShdw blurRad="25400" dist="25400" dir="2700000" algn="tl">
                  <a:srgbClr val="000000">
                    <a:alpha val="20000"/>
                  </a:srgbClr>
                </a:outerShdw>
              </a:effectLst>
              <a:latin typeface="Times New Roman" panose="02020603050405020304" pitchFamily="18" charset="0"/>
              <a:ea typeface="思源黑体" panose="020B0500000000000000" pitchFamily="34" charset="-122"/>
              <a:cs typeface="Times New Roman" panose="02020603050405020304" pitchFamily="18" charset="0"/>
            </a:endParaRPr>
          </a:p>
        </p:txBody>
      </p:sp>
      <p:sp>
        <p:nvSpPr>
          <p:cNvPr id="66" name="文本框 25"/>
          <p:cNvSpPr txBox="1"/>
          <p:nvPr/>
        </p:nvSpPr>
        <p:spPr>
          <a:xfrm>
            <a:off x="834189" y="5312196"/>
            <a:ext cx="11357811" cy="1323411"/>
          </a:xfrm>
          <a:prstGeom prst="rect">
            <a:avLst/>
          </a:prstGeom>
          <a:noFill/>
        </p:spPr>
        <p:txBody>
          <a:bodyPr wrap="square" lIns="91412" tIns="45706" rIns="91412" bIns="45706" rtlCol="0">
            <a:spAutoFit/>
          </a:bodyPr>
          <a:lstStyle/>
          <a:p>
            <a:pPr algn="ctr" defTabSz="1218804"/>
            <a:r>
              <a:rPr lang="vi-VN" altLang="zh-CN" sz="4000" b="1">
                <a:solidFill>
                  <a:schemeClr val="tx1">
                    <a:lumMod val="85000"/>
                    <a:lumOff val="15000"/>
                  </a:schemeClr>
                </a:solidFill>
                <a:latin typeface="+mj-lt"/>
                <a:ea typeface="思源黑体" panose="020B0500000000000000" pitchFamily="34" charset="-122"/>
              </a:rPr>
              <a:t>Kết quả, ý nghĩa, tính chất và đặc điểm chính của Cách mạng tư sản Pháp </a:t>
            </a:r>
            <a:endParaRPr lang="zh-CN" altLang="en-US" sz="4000" b="1" dirty="0">
              <a:solidFill>
                <a:schemeClr val="tx1">
                  <a:lumMod val="85000"/>
                  <a:lumOff val="15000"/>
                </a:schemeClr>
              </a:solidFill>
              <a:latin typeface="+mj-lt"/>
              <a:ea typeface="思源黑体" panose="020B0500000000000000" pitchFamily="34" charset="-122"/>
            </a:endParaRPr>
          </a:p>
        </p:txBody>
      </p:sp>
      <p:grpSp>
        <p:nvGrpSpPr>
          <p:cNvPr id="18" name="组合 17"/>
          <p:cNvGrpSpPr/>
          <p:nvPr/>
        </p:nvGrpSpPr>
        <p:grpSpPr>
          <a:xfrm>
            <a:off x="10395338" y="657922"/>
            <a:ext cx="616733" cy="531565"/>
            <a:chOff x="10703560" y="432490"/>
            <a:chExt cx="780907" cy="673067"/>
          </a:xfrm>
        </p:grpSpPr>
        <p:pic>
          <p:nvPicPr>
            <p:cNvPr id="19" name="图片 18"/>
            <p:cNvPicPr>
              <a:picLocks noChangeAspect="1"/>
            </p:cNvPicPr>
            <p:nvPr/>
          </p:nvPicPr>
          <p:blipFill>
            <a:blip r:embed="rId4"/>
            <a:stretch>
              <a:fillRect/>
            </a:stretch>
          </p:blipFill>
          <p:spPr>
            <a:xfrm>
              <a:off x="11063807" y="611738"/>
              <a:ext cx="420660" cy="493819"/>
            </a:xfrm>
            <a:prstGeom prst="rect">
              <a:avLst/>
            </a:prstGeom>
          </p:spPr>
        </p:pic>
        <p:pic>
          <p:nvPicPr>
            <p:cNvPr id="20" name="图片 19"/>
            <p:cNvPicPr>
              <a:picLocks noChangeAspect="1"/>
            </p:cNvPicPr>
            <p:nvPr/>
          </p:nvPicPr>
          <p:blipFill>
            <a:blip r:embed="rId4"/>
            <a:stretch>
              <a:fillRect/>
            </a:stretch>
          </p:blipFill>
          <p:spPr>
            <a:xfrm>
              <a:off x="10879720" y="611738"/>
              <a:ext cx="420660" cy="493819"/>
            </a:xfrm>
            <a:prstGeom prst="rect">
              <a:avLst/>
            </a:prstGeom>
          </p:spPr>
        </p:pic>
        <p:pic>
          <p:nvPicPr>
            <p:cNvPr id="21" name="图片 20"/>
            <p:cNvPicPr>
              <a:picLocks noChangeAspect="1"/>
            </p:cNvPicPr>
            <p:nvPr/>
          </p:nvPicPr>
          <p:blipFill>
            <a:blip r:embed="rId4"/>
            <a:stretch>
              <a:fillRect/>
            </a:stretch>
          </p:blipFill>
          <p:spPr>
            <a:xfrm>
              <a:off x="11063807" y="432490"/>
              <a:ext cx="420660" cy="493819"/>
            </a:xfrm>
            <a:prstGeom prst="rect">
              <a:avLst/>
            </a:prstGeom>
          </p:spPr>
        </p:pic>
        <p:pic>
          <p:nvPicPr>
            <p:cNvPr id="22" name="图片 21"/>
            <p:cNvPicPr>
              <a:picLocks noChangeAspect="1"/>
            </p:cNvPicPr>
            <p:nvPr/>
          </p:nvPicPr>
          <p:blipFill>
            <a:blip r:embed="rId4"/>
            <a:stretch>
              <a:fillRect/>
            </a:stretch>
          </p:blipFill>
          <p:spPr>
            <a:xfrm>
              <a:off x="10879720" y="432490"/>
              <a:ext cx="420660" cy="493819"/>
            </a:xfrm>
            <a:prstGeom prst="rect">
              <a:avLst/>
            </a:prstGeom>
          </p:spPr>
        </p:pic>
        <p:pic>
          <p:nvPicPr>
            <p:cNvPr id="23" name="图片 22"/>
            <p:cNvPicPr>
              <a:picLocks noChangeAspect="1"/>
            </p:cNvPicPr>
            <p:nvPr/>
          </p:nvPicPr>
          <p:blipFill>
            <a:blip r:embed="rId4"/>
            <a:stretch>
              <a:fillRect/>
            </a:stretch>
          </p:blipFill>
          <p:spPr>
            <a:xfrm>
              <a:off x="10703560" y="432490"/>
              <a:ext cx="420660" cy="493819"/>
            </a:xfrm>
            <a:prstGeom prst="rect">
              <a:avLst/>
            </a:prstGeom>
          </p:spPr>
        </p:pic>
      </p:grpSp>
      <p:cxnSp>
        <p:nvCxnSpPr>
          <p:cNvPr id="7" name="直接连接符 6"/>
          <p:cNvCxnSpPr/>
          <p:nvPr/>
        </p:nvCxnSpPr>
        <p:spPr>
          <a:xfrm flipV="1">
            <a:off x="8711787" y="2579599"/>
            <a:ext cx="302477" cy="404023"/>
          </a:xfrm>
          <a:prstGeom prst="line">
            <a:avLst/>
          </a:prstGeom>
          <a:ln w="19050">
            <a:solidFill>
              <a:schemeClr val="tx1"/>
            </a:solidFill>
            <a:tailEnd type="diamond"/>
          </a:ln>
        </p:spPr>
        <p:style>
          <a:lnRef idx="1">
            <a:schemeClr val="accent1"/>
          </a:lnRef>
          <a:fillRef idx="0">
            <a:schemeClr val="accent1"/>
          </a:fillRef>
          <a:effectRef idx="0">
            <a:schemeClr val="accent1"/>
          </a:effectRef>
          <a:fontRef idx="minor">
            <a:schemeClr val="tx1"/>
          </a:fontRef>
        </p:style>
      </p:cxnSp>
      <p:sp>
        <p:nvSpPr>
          <p:cNvPr id="29" name="椭圆 28"/>
          <p:cNvSpPr/>
          <p:nvPr/>
        </p:nvSpPr>
        <p:spPr>
          <a:xfrm>
            <a:off x="2162768" y="3882786"/>
            <a:ext cx="126695" cy="126695"/>
          </a:xfrm>
          <a:prstGeom prst="ellipse">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1219200" y="1523363"/>
            <a:ext cx="80211" cy="802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118908659"/>
      </p:ext>
    </p:extLst>
  </p:cSld>
  <p:clrMapOvr>
    <a:masterClrMapping/>
  </p:clrMapOvr>
  <p:transition spd="slow">
    <p:random/>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25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14:presetBounceEnd="26667">
                                      <p:stCondLst>
                                        <p:cond delay="250"/>
                                      </p:stCondLst>
                                      <p:childTnLst>
                                        <p:set>
                                          <p:cBhvr>
                                            <p:cTn id="14" dur="1" fill="hold">
                                              <p:stCondLst>
                                                <p:cond delay="0"/>
                                              </p:stCondLst>
                                            </p:cTn>
                                            <p:tgtEl>
                                              <p:spTgt spid="4"/>
                                            </p:tgtEl>
                                            <p:attrNameLst>
                                              <p:attrName>style.visibility</p:attrName>
                                            </p:attrNameLst>
                                          </p:cBhvr>
                                          <p:to>
                                            <p:strVal val="visible"/>
                                          </p:to>
                                        </p:set>
                                        <p:anim calcmode="lin" valueType="num" p14:bounceEnd="26667">
                                          <p:cBhvr additive="base">
                                            <p:cTn id="15" dur="1000" fill="hold"/>
                                            <p:tgtEl>
                                              <p:spTgt spid="4"/>
                                            </p:tgtEl>
                                            <p:attrNameLst>
                                              <p:attrName>ppt_x</p:attrName>
                                            </p:attrNameLst>
                                          </p:cBhvr>
                                          <p:tavLst>
                                            <p:tav tm="0">
                                              <p:val>
                                                <p:strVal val="#ppt_x"/>
                                              </p:val>
                                            </p:tav>
                                            <p:tav tm="100000">
                                              <p:val>
                                                <p:strVal val="#ppt_x"/>
                                              </p:val>
                                            </p:tav>
                                          </p:tavLst>
                                        </p:anim>
                                        <p:anim calcmode="lin" valueType="num" p14:bounceEnd="26667">
                                          <p:cBhvr additive="base">
                                            <p:cTn id="16" dur="1000" fill="hold"/>
                                            <p:tgtEl>
                                              <p:spTgt spid="4"/>
                                            </p:tgtEl>
                                            <p:attrNameLst>
                                              <p:attrName>ppt_y</p:attrName>
                                            </p:attrNameLst>
                                          </p:cBhvr>
                                          <p:tavLst>
                                            <p:tav tm="0">
                                              <p:val>
                                                <p:strVal val="0-#ppt_h/2"/>
                                              </p:val>
                                            </p:tav>
                                            <p:tav tm="100000">
                                              <p:val>
                                                <p:strVal val="#ppt_y"/>
                                              </p:val>
                                            </p:tav>
                                          </p:tavLst>
                                        </p:anim>
                                      </p:childTnLst>
                                    </p:cTn>
                                  </p:par>
                                  <p:par>
                                    <p:cTn id="17" presetID="53" presetClass="entr" presetSubtype="16" fill="hold" grpId="0" nodeType="withEffect">
                                      <p:stCondLst>
                                        <p:cond delay="250"/>
                                      </p:stCondLst>
                                      <p:childTnLst>
                                        <p:set>
                                          <p:cBhvr>
                                            <p:cTn id="18" dur="1" fill="hold">
                                              <p:stCondLst>
                                                <p:cond delay="0"/>
                                              </p:stCondLst>
                                            </p:cTn>
                                            <p:tgtEl>
                                              <p:spTgt spid="29"/>
                                            </p:tgtEl>
                                            <p:attrNameLst>
                                              <p:attrName>style.visibility</p:attrName>
                                            </p:attrNameLst>
                                          </p:cBhvr>
                                          <p:to>
                                            <p:strVal val="visible"/>
                                          </p:to>
                                        </p:set>
                                        <p:anim calcmode="lin" valueType="num">
                                          <p:cBhvr>
                                            <p:cTn id="19" dur="500" fill="hold"/>
                                            <p:tgtEl>
                                              <p:spTgt spid="29"/>
                                            </p:tgtEl>
                                            <p:attrNameLst>
                                              <p:attrName>ppt_w</p:attrName>
                                            </p:attrNameLst>
                                          </p:cBhvr>
                                          <p:tavLst>
                                            <p:tav tm="0">
                                              <p:val>
                                                <p:fltVal val="0"/>
                                              </p:val>
                                            </p:tav>
                                            <p:tav tm="100000">
                                              <p:val>
                                                <p:strVal val="#ppt_w"/>
                                              </p:val>
                                            </p:tav>
                                          </p:tavLst>
                                        </p:anim>
                                        <p:anim calcmode="lin" valueType="num">
                                          <p:cBhvr>
                                            <p:cTn id="20" dur="500" fill="hold"/>
                                            <p:tgtEl>
                                              <p:spTgt spid="29"/>
                                            </p:tgtEl>
                                            <p:attrNameLst>
                                              <p:attrName>ppt_h</p:attrName>
                                            </p:attrNameLst>
                                          </p:cBhvr>
                                          <p:tavLst>
                                            <p:tav tm="0">
                                              <p:val>
                                                <p:fltVal val="0"/>
                                              </p:val>
                                            </p:tav>
                                            <p:tav tm="100000">
                                              <p:val>
                                                <p:strVal val="#ppt_h"/>
                                              </p:val>
                                            </p:tav>
                                          </p:tavLst>
                                        </p:anim>
                                        <p:animEffect transition="in" filter="fade">
                                          <p:cBhvr>
                                            <p:cTn id="21" dur="500"/>
                                            <p:tgtEl>
                                              <p:spTgt spid="29"/>
                                            </p:tgtEl>
                                          </p:cBhvr>
                                        </p:animEffect>
                                      </p:childTnLst>
                                    </p:cTn>
                                  </p:par>
                                  <p:par>
                                    <p:cTn id="22" presetID="53" presetClass="entr" presetSubtype="16" fill="hold" grpId="0" nodeType="withEffect">
                                      <p:stCondLst>
                                        <p:cond delay="50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par>
                                    <p:cTn id="27" presetID="53" presetClass="entr" presetSubtype="16" fill="hold" nodeType="withEffect">
                                      <p:stCondLst>
                                        <p:cond delay="25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fltVal val="0"/>
                                              </p:val>
                                            </p:tav>
                                            <p:tav tm="100000">
                                              <p:val>
                                                <p:strVal val="#ppt_w"/>
                                              </p:val>
                                            </p:tav>
                                          </p:tavLst>
                                        </p:anim>
                                        <p:anim calcmode="lin" valueType="num">
                                          <p:cBhvr>
                                            <p:cTn id="30" dur="500" fill="hold"/>
                                            <p:tgtEl>
                                              <p:spTgt spid="18"/>
                                            </p:tgtEl>
                                            <p:attrNameLst>
                                              <p:attrName>ppt_h</p:attrName>
                                            </p:attrNameLst>
                                          </p:cBhvr>
                                          <p:tavLst>
                                            <p:tav tm="0">
                                              <p:val>
                                                <p:fltVal val="0"/>
                                              </p:val>
                                            </p:tav>
                                            <p:tav tm="100000">
                                              <p:val>
                                                <p:strVal val="#ppt_h"/>
                                              </p:val>
                                            </p:tav>
                                          </p:tavLst>
                                        </p:anim>
                                        <p:animEffect transition="in" filter="fade">
                                          <p:cBhvr>
                                            <p:cTn id="31" dur="500"/>
                                            <p:tgtEl>
                                              <p:spTgt spid="18"/>
                                            </p:tgtEl>
                                          </p:cBhvr>
                                        </p:animEffect>
                                      </p:childTnLst>
                                    </p:cTn>
                                  </p:par>
                                  <p:par>
                                    <p:cTn id="32" presetID="53" presetClass="entr" presetSubtype="16" fill="hold" nodeType="withEffect">
                                      <p:stCondLst>
                                        <p:cond delay="500"/>
                                      </p:stCondLst>
                                      <p:childTnLst>
                                        <p:set>
                                          <p:cBhvr>
                                            <p:cTn id="33" dur="1" fill="hold">
                                              <p:stCondLst>
                                                <p:cond delay="0"/>
                                              </p:stCondLst>
                                            </p:cTn>
                                            <p:tgtEl>
                                              <p:spTgt spid="7"/>
                                            </p:tgtEl>
                                            <p:attrNameLst>
                                              <p:attrName>style.visibility</p:attrName>
                                            </p:attrNameLst>
                                          </p:cBhvr>
                                          <p:to>
                                            <p:strVal val="visible"/>
                                          </p:to>
                                        </p:set>
                                        <p:anim calcmode="lin" valueType="num">
                                          <p:cBhvr>
                                            <p:cTn id="34" dur="500" fill="hold"/>
                                            <p:tgtEl>
                                              <p:spTgt spid="7"/>
                                            </p:tgtEl>
                                            <p:attrNameLst>
                                              <p:attrName>ppt_w</p:attrName>
                                            </p:attrNameLst>
                                          </p:cBhvr>
                                          <p:tavLst>
                                            <p:tav tm="0">
                                              <p:val>
                                                <p:fltVal val="0"/>
                                              </p:val>
                                            </p:tav>
                                            <p:tav tm="100000">
                                              <p:val>
                                                <p:strVal val="#ppt_w"/>
                                              </p:val>
                                            </p:tav>
                                          </p:tavLst>
                                        </p:anim>
                                        <p:anim calcmode="lin" valueType="num">
                                          <p:cBhvr>
                                            <p:cTn id="35" dur="500" fill="hold"/>
                                            <p:tgtEl>
                                              <p:spTgt spid="7"/>
                                            </p:tgtEl>
                                            <p:attrNameLst>
                                              <p:attrName>ppt_h</p:attrName>
                                            </p:attrNameLst>
                                          </p:cBhvr>
                                          <p:tavLst>
                                            <p:tav tm="0">
                                              <p:val>
                                                <p:fltVal val="0"/>
                                              </p:val>
                                            </p:tav>
                                            <p:tav tm="100000">
                                              <p:val>
                                                <p:strVal val="#ppt_h"/>
                                              </p:val>
                                            </p:tav>
                                          </p:tavLst>
                                        </p:anim>
                                        <p:animEffect transition="in" filter="fade">
                                          <p:cBhvr>
                                            <p:cTn id="36" dur="500"/>
                                            <p:tgtEl>
                                              <p:spTgt spid="7"/>
                                            </p:tgtEl>
                                          </p:cBhvr>
                                        </p:animEffect>
                                      </p:childTnLst>
                                    </p:cTn>
                                  </p:par>
                                  <p:par>
                                    <p:cTn id="37" presetID="56" presetClass="entr" presetSubtype="0" fill="hold" grpId="0" nodeType="withEffect">
                                      <p:stCondLst>
                                        <p:cond delay="500"/>
                                      </p:stCondLst>
                                      <p:iterate type="lt">
                                        <p:tmPct val="10000"/>
                                      </p:iterate>
                                      <p:childTnLst>
                                        <p:set>
                                          <p:cBhvr>
                                            <p:cTn id="38" dur="1" fill="hold">
                                              <p:stCondLst>
                                                <p:cond delay="0"/>
                                              </p:stCondLst>
                                            </p:cTn>
                                            <p:tgtEl>
                                              <p:spTgt spid="37"/>
                                            </p:tgtEl>
                                            <p:attrNameLst>
                                              <p:attrName>style.visibility</p:attrName>
                                            </p:attrNameLst>
                                          </p:cBhvr>
                                          <p:to>
                                            <p:strVal val="visible"/>
                                          </p:to>
                                        </p:set>
                                        <p:anim by="(-#ppt_w*2)" calcmode="lin" valueType="num">
                                          <p:cBhvr rctx="PPT">
                                            <p:cTn id="39" dur="500" autoRev="1" fill="hold">
                                              <p:stCondLst>
                                                <p:cond delay="0"/>
                                              </p:stCondLst>
                                            </p:cTn>
                                            <p:tgtEl>
                                              <p:spTgt spid="37"/>
                                            </p:tgtEl>
                                            <p:attrNameLst>
                                              <p:attrName>ppt_w</p:attrName>
                                            </p:attrNameLst>
                                          </p:cBhvr>
                                        </p:anim>
                                        <p:anim by="(#ppt_w*0.50)" calcmode="lin" valueType="num">
                                          <p:cBhvr>
                                            <p:cTn id="40" dur="500" decel="50000" autoRev="1" fill="hold">
                                              <p:stCondLst>
                                                <p:cond delay="0"/>
                                              </p:stCondLst>
                                            </p:cTn>
                                            <p:tgtEl>
                                              <p:spTgt spid="37"/>
                                            </p:tgtEl>
                                            <p:attrNameLst>
                                              <p:attrName>ppt_x</p:attrName>
                                            </p:attrNameLst>
                                          </p:cBhvr>
                                        </p:anim>
                                        <p:anim from="(-#ppt_h/2)" to="(#ppt_y)" calcmode="lin" valueType="num">
                                          <p:cBhvr>
                                            <p:cTn id="41" dur="1000" fill="hold">
                                              <p:stCondLst>
                                                <p:cond delay="0"/>
                                              </p:stCondLst>
                                            </p:cTn>
                                            <p:tgtEl>
                                              <p:spTgt spid="37"/>
                                            </p:tgtEl>
                                            <p:attrNameLst>
                                              <p:attrName>ppt_y</p:attrName>
                                            </p:attrNameLst>
                                          </p:cBhvr>
                                        </p:anim>
                                        <p:animRot by="21600000">
                                          <p:cBhvr>
                                            <p:cTn id="42" dur="1000" fill="hold">
                                              <p:stCondLst>
                                                <p:cond delay="0"/>
                                              </p:stCondLst>
                                            </p:cTn>
                                            <p:tgtEl>
                                              <p:spTgt spid="37"/>
                                            </p:tgtEl>
                                            <p:attrNameLst>
                                              <p:attrName>r</p:attrName>
                                            </p:attrNameLst>
                                          </p:cBhvr>
                                        </p:animRot>
                                      </p:childTnLst>
                                    </p:cTn>
                                  </p:par>
                                  <p:par>
                                    <p:cTn id="43" presetID="41" presetClass="entr" presetSubtype="0" fill="hold" grpId="0" nodeType="withEffect">
                                      <p:stCondLst>
                                        <p:cond delay="1000"/>
                                      </p:stCondLst>
                                      <p:iterate type="lt">
                                        <p:tmPct val="10000"/>
                                      </p:iterate>
                                      <p:childTnLst>
                                        <p:set>
                                          <p:cBhvr>
                                            <p:cTn id="44" dur="1" fill="hold">
                                              <p:stCondLst>
                                                <p:cond delay="0"/>
                                              </p:stCondLst>
                                            </p:cTn>
                                            <p:tgtEl>
                                              <p:spTgt spid="66"/>
                                            </p:tgtEl>
                                            <p:attrNameLst>
                                              <p:attrName>style.visibility</p:attrName>
                                            </p:attrNameLst>
                                          </p:cBhvr>
                                          <p:to>
                                            <p:strVal val="visible"/>
                                          </p:to>
                                        </p:set>
                                        <p:anim calcmode="lin" valueType="num">
                                          <p:cBhvr>
                                            <p:cTn id="45" dur="50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46" dur="500" fill="hold"/>
                                            <p:tgtEl>
                                              <p:spTgt spid="66"/>
                                            </p:tgtEl>
                                            <p:attrNameLst>
                                              <p:attrName>ppt_y</p:attrName>
                                            </p:attrNameLst>
                                          </p:cBhvr>
                                          <p:tavLst>
                                            <p:tav tm="0">
                                              <p:val>
                                                <p:strVal val="#ppt_y"/>
                                              </p:val>
                                            </p:tav>
                                            <p:tav tm="100000">
                                              <p:val>
                                                <p:strVal val="#ppt_y"/>
                                              </p:val>
                                            </p:tav>
                                          </p:tavLst>
                                        </p:anim>
                                        <p:anim calcmode="lin" valueType="num">
                                          <p:cBhvr>
                                            <p:cTn id="47" dur="50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48" dur="50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49" dur="500" tmFilter="0,0; .5, 1; 1, 1"/>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37" grpId="0"/>
          <p:bldP spid="66" grpId="0"/>
          <p:bldP spid="29" grpId="0" animBg="1"/>
          <p:bldP spid="2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25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25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par>
                                    <p:cTn id="17" presetID="53" presetClass="entr" presetSubtype="16" fill="hold" grpId="0" nodeType="withEffect">
                                      <p:stCondLst>
                                        <p:cond delay="250"/>
                                      </p:stCondLst>
                                      <p:childTnLst>
                                        <p:set>
                                          <p:cBhvr>
                                            <p:cTn id="18" dur="1" fill="hold">
                                              <p:stCondLst>
                                                <p:cond delay="0"/>
                                              </p:stCondLst>
                                            </p:cTn>
                                            <p:tgtEl>
                                              <p:spTgt spid="29"/>
                                            </p:tgtEl>
                                            <p:attrNameLst>
                                              <p:attrName>style.visibility</p:attrName>
                                            </p:attrNameLst>
                                          </p:cBhvr>
                                          <p:to>
                                            <p:strVal val="visible"/>
                                          </p:to>
                                        </p:set>
                                        <p:anim calcmode="lin" valueType="num">
                                          <p:cBhvr>
                                            <p:cTn id="19" dur="500" fill="hold"/>
                                            <p:tgtEl>
                                              <p:spTgt spid="29"/>
                                            </p:tgtEl>
                                            <p:attrNameLst>
                                              <p:attrName>ppt_w</p:attrName>
                                            </p:attrNameLst>
                                          </p:cBhvr>
                                          <p:tavLst>
                                            <p:tav tm="0">
                                              <p:val>
                                                <p:fltVal val="0"/>
                                              </p:val>
                                            </p:tav>
                                            <p:tav tm="100000">
                                              <p:val>
                                                <p:strVal val="#ppt_w"/>
                                              </p:val>
                                            </p:tav>
                                          </p:tavLst>
                                        </p:anim>
                                        <p:anim calcmode="lin" valueType="num">
                                          <p:cBhvr>
                                            <p:cTn id="20" dur="500" fill="hold"/>
                                            <p:tgtEl>
                                              <p:spTgt spid="29"/>
                                            </p:tgtEl>
                                            <p:attrNameLst>
                                              <p:attrName>ppt_h</p:attrName>
                                            </p:attrNameLst>
                                          </p:cBhvr>
                                          <p:tavLst>
                                            <p:tav tm="0">
                                              <p:val>
                                                <p:fltVal val="0"/>
                                              </p:val>
                                            </p:tav>
                                            <p:tav tm="100000">
                                              <p:val>
                                                <p:strVal val="#ppt_h"/>
                                              </p:val>
                                            </p:tav>
                                          </p:tavLst>
                                        </p:anim>
                                        <p:animEffect transition="in" filter="fade">
                                          <p:cBhvr>
                                            <p:cTn id="21" dur="500"/>
                                            <p:tgtEl>
                                              <p:spTgt spid="29"/>
                                            </p:tgtEl>
                                          </p:cBhvr>
                                        </p:animEffect>
                                      </p:childTnLst>
                                    </p:cTn>
                                  </p:par>
                                  <p:par>
                                    <p:cTn id="22" presetID="53" presetClass="entr" presetSubtype="16" fill="hold" grpId="0" nodeType="withEffect">
                                      <p:stCondLst>
                                        <p:cond delay="50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par>
                                    <p:cTn id="27" presetID="53" presetClass="entr" presetSubtype="16" fill="hold" nodeType="withEffect">
                                      <p:stCondLst>
                                        <p:cond delay="25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fltVal val="0"/>
                                              </p:val>
                                            </p:tav>
                                            <p:tav tm="100000">
                                              <p:val>
                                                <p:strVal val="#ppt_w"/>
                                              </p:val>
                                            </p:tav>
                                          </p:tavLst>
                                        </p:anim>
                                        <p:anim calcmode="lin" valueType="num">
                                          <p:cBhvr>
                                            <p:cTn id="30" dur="500" fill="hold"/>
                                            <p:tgtEl>
                                              <p:spTgt spid="18"/>
                                            </p:tgtEl>
                                            <p:attrNameLst>
                                              <p:attrName>ppt_h</p:attrName>
                                            </p:attrNameLst>
                                          </p:cBhvr>
                                          <p:tavLst>
                                            <p:tav tm="0">
                                              <p:val>
                                                <p:fltVal val="0"/>
                                              </p:val>
                                            </p:tav>
                                            <p:tav tm="100000">
                                              <p:val>
                                                <p:strVal val="#ppt_h"/>
                                              </p:val>
                                            </p:tav>
                                          </p:tavLst>
                                        </p:anim>
                                        <p:animEffect transition="in" filter="fade">
                                          <p:cBhvr>
                                            <p:cTn id="31" dur="500"/>
                                            <p:tgtEl>
                                              <p:spTgt spid="18"/>
                                            </p:tgtEl>
                                          </p:cBhvr>
                                        </p:animEffect>
                                      </p:childTnLst>
                                    </p:cTn>
                                  </p:par>
                                  <p:par>
                                    <p:cTn id="32" presetID="53" presetClass="entr" presetSubtype="16" fill="hold" nodeType="withEffect">
                                      <p:stCondLst>
                                        <p:cond delay="500"/>
                                      </p:stCondLst>
                                      <p:childTnLst>
                                        <p:set>
                                          <p:cBhvr>
                                            <p:cTn id="33" dur="1" fill="hold">
                                              <p:stCondLst>
                                                <p:cond delay="0"/>
                                              </p:stCondLst>
                                            </p:cTn>
                                            <p:tgtEl>
                                              <p:spTgt spid="7"/>
                                            </p:tgtEl>
                                            <p:attrNameLst>
                                              <p:attrName>style.visibility</p:attrName>
                                            </p:attrNameLst>
                                          </p:cBhvr>
                                          <p:to>
                                            <p:strVal val="visible"/>
                                          </p:to>
                                        </p:set>
                                        <p:anim calcmode="lin" valueType="num">
                                          <p:cBhvr>
                                            <p:cTn id="34" dur="500" fill="hold"/>
                                            <p:tgtEl>
                                              <p:spTgt spid="7"/>
                                            </p:tgtEl>
                                            <p:attrNameLst>
                                              <p:attrName>ppt_w</p:attrName>
                                            </p:attrNameLst>
                                          </p:cBhvr>
                                          <p:tavLst>
                                            <p:tav tm="0">
                                              <p:val>
                                                <p:fltVal val="0"/>
                                              </p:val>
                                            </p:tav>
                                            <p:tav tm="100000">
                                              <p:val>
                                                <p:strVal val="#ppt_w"/>
                                              </p:val>
                                            </p:tav>
                                          </p:tavLst>
                                        </p:anim>
                                        <p:anim calcmode="lin" valueType="num">
                                          <p:cBhvr>
                                            <p:cTn id="35" dur="500" fill="hold"/>
                                            <p:tgtEl>
                                              <p:spTgt spid="7"/>
                                            </p:tgtEl>
                                            <p:attrNameLst>
                                              <p:attrName>ppt_h</p:attrName>
                                            </p:attrNameLst>
                                          </p:cBhvr>
                                          <p:tavLst>
                                            <p:tav tm="0">
                                              <p:val>
                                                <p:fltVal val="0"/>
                                              </p:val>
                                            </p:tav>
                                            <p:tav tm="100000">
                                              <p:val>
                                                <p:strVal val="#ppt_h"/>
                                              </p:val>
                                            </p:tav>
                                          </p:tavLst>
                                        </p:anim>
                                        <p:animEffect transition="in" filter="fade">
                                          <p:cBhvr>
                                            <p:cTn id="36" dur="500"/>
                                            <p:tgtEl>
                                              <p:spTgt spid="7"/>
                                            </p:tgtEl>
                                          </p:cBhvr>
                                        </p:animEffect>
                                      </p:childTnLst>
                                    </p:cTn>
                                  </p:par>
                                  <p:par>
                                    <p:cTn id="37" presetID="56" presetClass="entr" presetSubtype="0" fill="hold" grpId="0" nodeType="withEffect">
                                      <p:stCondLst>
                                        <p:cond delay="500"/>
                                      </p:stCondLst>
                                      <p:iterate type="lt">
                                        <p:tmPct val="10000"/>
                                      </p:iterate>
                                      <p:childTnLst>
                                        <p:set>
                                          <p:cBhvr>
                                            <p:cTn id="38" dur="1" fill="hold">
                                              <p:stCondLst>
                                                <p:cond delay="0"/>
                                              </p:stCondLst>
                                            </p:cTn>
                                            <p:tgtEl>
                                              <p:spTgt spid="37"/>
                                            </p:tgtEl>
                                            <p:attrNameLst>
                                              <p:attrName>style.visibility</p:attrName>
                                            </p:attrNameLst>
                                          </p:cBhvr>
                                          <p:to>
                                            <p:strVal val="visible"/>
                                          </p:to>
                                        </p:set>
                                        <p:anim by="(-#ppt_w*2)" calcmode="lin" valueType="num">
                                          <p:cBhvr rctx="PPT">
                                            <p:cTn id="39" dur="500" autoRev="1" fill="hold">
                                              <p:stCondLst>
                                                <p:cond delay="0"/>
                                              </p:stCondLst>
                                            </p:cTn>
                                            <p:tgtEl>
                                              <p:spTgt spid="37"/>
                                            </p:tgtEl>
                                            <p:attrNameLst>
                                              <p:attrName>ppt_w</p:attrName>
                                            </p:attrNameLst>
                                          </p:cBhvr>
                                        </p:anim>
                                        <p:anim by="(#ppt_w*0.50)" calcmode="lin" valueType="num">
                                          <p:cBhvr>
                                            <p:cTn id="40" dur="500" decel="50000" autoRev="1" fill="hold">
                                              <p:stCondLst>
                                                <p:cond delay="0"/>
                                              </p:stCondLst>
                                            </p:cTn>
                                            <p:tgtEl>
                                              <p:spTgt spid="37"/>
                                            </p:tgtEl>
                                            <p:attrNameLst>
                                              <p:attrName>ppt_x</p:attrName>
                                            </p:attrNameLst>
                                          </p:cBhvr>
                                        </p:anim>
                                        <p:anim from="(-#ppt_h/2)" to="(#ppt_y)" calcmode="lin" valueType="num">
                                          <p:cBhvr>
                                            <p:cTn id="41" dur="1000" fill="hold">
                                              <p:stCondLst>
                                                <p:cond delay="0"/>
                                              </p:stCondLst>
                                            </p:cTn>
                                            <p:tgtEl>
                                              <p:spTgt spid="37"/>
                                            </p:tgtEl>
                                            <p:attrNameLst>
                                              <p:attrName>ppt_y</p:attrName>
                                            </p:attrNameLst>
                                          </p:cBhvr>
                                        </p:anim>
                                        <p:animRot by="21600000">
                                          <p:cBhvr>
                                            <p:cTn id="42" dur="1000" fill="hold">
                                              <p:stCondLst>
                                                <p:cond delay="0"/>
                                              </p:stCondLst>
                                            </p:cTn>
                                            <p:tgtEl>
                                              <p:spTgt spid="37"/>
                                            </p:tgtEl>
                                            <p:attrNameLst>
                                              <p:attrName>r</p:attrName>
                                            </p:attrNameLst>
                                          </p:cBhvr>
                                        </p:animRot>
                                      </p:childTnLst>
                                    </p:cTn>
                                  </p:par>
                                  <p:par>
                                    <p:cTn id="43" presetID="41" presetClass="entr" presetSubtype="0" fill="hold" grpId="0" nodeType="withEffect">
                                      <p:stCondLst>
                                        <p:cond delay="1000"/>
                                      </p:stCondLst>
                                      <p:iterate type="lt">
                                        <p:tmPct val="10000"/>
                                      </p:iterate>
                                      <p:childTnLst>
                                        <p:set>
                                          <p:cBhvr>
                                            <p:cTn id="44" dur="1" fill="hold">
                                              <p:stCondLst>
                                                <p:cond delay="0"/>
                                              </p:stCondLst>
                                            </p:cTn>
                                            <p:tgtEl>
                                              <p:spTgt spid="66"/>
                                            </p:tgtEl>
                                            <p:attrNameLst>
                                              <p:attrName>style.visibility</p:attrName>
                                            </p:attrNameLst>
                                          </p:cBhvr>
                                          <p:to>
                                            <p:strVal val="visible"/>
                                          </p:to>
                                        </p:set>
                                        <p:anim calcmode="lin" valueType="num">
                                          <p:cBhvr>
                                            <p:cTn id="45" dur="50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46" dur="500" fill="hold"/>
                                            <p:tgtEl>
                                              <p:spTgt spid="66"/>
                                            </p:tgtEl>
                                            <p:attrNameLst>
                                              <p:attrName>ppt_y</p:attrName>
                                            </p:attrNameLst>
                                          </p:cBhvr>
                                          <p:tavLst>
                                            <p:tav tm="0">
                                              <p:val>
                                                <p:strVal val="#ppt_y"/>
                                              </p:val>
                                            </p:tav>
                                            <p:tav tm="100000">
                                              <p:val>
                                                <p:strVal val="#ppt_y"/>
                                              </p:val>
                                            </p:tav>
                                          </p:tavLst>
                                        </p:anim>
                                        <p:anim calcmode="lin" valueType="num">
                                          <p:cBhvr>
                                            <p:cTn id="47" dur="50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48" dur="50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49" dur="500" tmFilter="0,0; .5, 1; 1, 1"/>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37" grpId="0"/>
          <p:bldP spid="66" grpId="0"/>
          <p:bldP spid="29" grpId="0" animBg="1"/>
          <p:bldP spid="25" grpId="0" animBg="1"/>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a:extLst>
              <a:ext uri="{FF2B5EF4-FFF2-40B4-BE49-F238E27FC236}">
                <a16:creationId xmlns:a16="http://schemas.microsoft.com/office/drawing/2014/main" id="{1CDE7742-C5D8-4CC3-B6C5-3A3BD7F4BC5D}"/>
              </a:ext>
            </a:extLst>
          </p:cNvPr>
          <p:cNvSpPr txBox="1"/>
          <p:nvPr/>
        </p:nvSpPr>
        <p:spPr>
          <a:xfrm>
            <a:off x="4374092" y="479944"/>
            <a:ext cx="3409950" cy="584775"/>
          </a:xfrm>
          <a:prstGeom prst="rect">
            <a:avLst/>
          </a:prstGeom>
          <a:noFill/>
        </p:spPr>
        <p:txBody>
          <a:bodyPr wrap="square" rtlCol="0">
            <a:spAutoFit/>
          </a:bodyPr>
          <a:lstStyle/>
          <a:p>
            <a:pPr algn="ctr"/>
            <a:r>
              <a:rPr lang="en-US" altLang="zh-CN" sz="3200" b="1">
                <a:latin typeface="Times New Roman" panose="02020603050405020304" pitchFamily="18" charset="0"/>
                <a:ea typeface="思源黑体" panose="020B0500000000000000" pitchFamily="34" charset="-122"/>
                <a:cs typeface="Times New Roman" panose="02020603050405020304" pitchFamily="18" charset="0"/>
              </a:rPr>
              <a:t>Hoạt động nhóm</a:t>
            </a:r>
            <a:endParaRPr lang="zh-CN" altLang="en-US" sz="3200" b="1" dirty="0">
              <a:latin typeface="Times New Roman" panose="02020603050405020304" pitchFamily="18" charset="0"/>
              <a:ea typeface="思源黑体" panose="020B0500000000000000" pitchFamily="34" charset="-122"/>
              <a:cs typeface="Times New Roman" panose="02020603050405020304" pitchFamily="18" charset="0"/>
            </a:endParaRPr>
          </a:p>
        </p:txBody>
      </p:sp>
      <p:pic>
        <p:nvPicPr>
          <p:cNvPr id="7" name="Picture 6"/>
          <p:cNvPicPr>
            <a:picLocks noChangeAspect="1"/>
          </p:cNvPicPr>
          <p:nvPr/>
        </p:nvPicPr>
        <p:blipFill>
          <a:blip r:embed="rId3"/>
          <a:stretch>
            <a:fillRect/>
          </a:stretch>
        </p:blipFill>
        <p:spPr>
          <a:xfrm>
            <a:off x="540812" y="1501354"/>
            <a:ext cx="2705821" cy="2864270"/>
          </a:xfrm>
          <a:prstGeom prst="rect">
            <a:avLst/>
          </a:prstGeom>
        </p:spPr>
      </p:pic>
      <p:sp>
        <p:nvSpPr>
          <p:cNvPr id="8" name="Rectangle 7"/>
          <p:cNvSpPr/>
          <p:nvPr/>
        </p:nvSpPr>
        <p:spPr>
          <a:xfrm>
            <a:off x="3697624" y="1624669"/>
            <a:ext cx="7486191" cy="1308820"/>
          </a:xfrm>
          <a:prstGeom prst="rect">
            <a:avLst/>
          </a:prstGeom>
        </p:spPr>
        <p:txBody>
          <a:bodyPr wrap="square">
            <a:spAutoFit/>
          </a:bodyPr>
          <a:lstStyle/>
          <a:p>
            <a:pPr algn="just">
              <a:lnSpc>
                <a:spcPct val="130000"/>
              </a:lnSpc>
            </a:pPr>
            <a:r>
              <a:rPr lang="en-US" sz="3200" dirty="0">
                <a:latin typeface="Times New Roman" panose="02020603050405020304" pitchFamily="18" charset="0"/>
                <a:cs typeface="Times New Roman" panose="02020603050405020304" pitchFamily="18" charset="0"/>
              </a:rPr>
              <a:t>6 </a:t>
            </a:r>
            <a:r>
              <a:rPr lang="en-US" sz="3200" dirty="0" err="1">
                <a:latin typeface="Times New Roman" panose="02020603050405020304" pitchFamily="18" charset="0"/>
                <a:cs typeface="Times New Roman" panose="02020603050405020304" pitchFamily="18" charset="0"/>
              </a:rPr>
              <a:t>nhóm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tìm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hiểu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thông</a:t>
            </a:r>
            <a:r>
              <a:rPr lang="en-US" sz="3200" dirty="0">
                <a:latin typeface="Times New Roman" panose="02020603050405020304" pitchFamily="18" charset="0"/>
                <a:cs typeface="Times New Roman" panose="02020603050405020304" pitchFamily="18" charset="0"/>
              </a:rPr>
              <a:t> tin </a:t>
            </a:r>
            <a:r>
              <a:rPr lang="en-US" sz="3200" dirty="0" err="1">
                <a:latin typeface="Times New Roman" panose="02020603050405020304" pitchFamily="18" charset="0"/>
                <a:cs typeface="Times New Roman" panose="02020603050405020304" pitchFamily="18" charset="0"/>
              </a:rPr>
              <a:t>mục</a:t>
            </a:r>
            <a:r>
              <a:rPr lang="en-US" sz="3200" dirty="0">
                <a:latin typeface="Times New Roman" panose="02020603050405020304" pitchFamily="18" charset="0"/>
                <a:cs typeface="Times New Roman" panose="02020603050405020304" pitchFamily="18" charset="0"/>
              </a:rPr>
              <a:t> 2,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hoàn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phiếu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tập</a:t>
            </a:r>
            <a:r>
              <a:rPr lang="en-US" sz="3200" dirty="0">
                <a:latin typeface="Times New Roman" panose="02020603050405020304" pitchFamily="18" charset="0"/>
                <a:cs typeface="Times New Roman" panose="02020603050405020304" pitchFamily="18" charset="0"/>
              </a:rPr>
              <a:t>:</a:t>
            </a:r>
          </a:p>
        </p:txBody>
      </p:sp>
      <p:graphicFrame>
        <p:nvGraphicFramePr>
          <p:cNvPr id="10" name="Table 9"/>
          <p:cNvGraphicFramePr>
            <a:graphicFrameLocks noGrp="1"/>
          </p:cNvGraphicFramePr>
          <p:nvPr>
            <p:extLst>
              <p:ext uri="{D42A27DB-BD31-4B8C-83A1-F6EECF244321}">
                <p14:modId xmlns:p14="http://schemas.microsoft.com/office/powerpoint/2010/main" val="2172382584"/>
              </p:ext>
            </p:extLst>
          </p:nvPr>
        </p:nvGraphicFramePr>
        <p:xfrm>
          <a:off x="4374092" y="3646889"/>
          <a:ext cx="6497052" cy="2256790"/>
        </p:xfrm>
        <a:graphic>
          <a:graphicData uri="http://schemas.openxmlformats.org/drawingml/2006/table">
            <a:tbl>
              <a:tblPr firstRow="1" firstCol="1" bandRow="1"/>
              <a:tblGrid>
                <a:gridCol w="2574140">
                  <a:extLst>
                    <a:ext uri="{9D8B030D-6E8A-4147-A177-3AD203B41FA5}">
                      <a16:colId xmlns:a16="http://schemas.microsoft.com/office/drawing/2014/main" val="1217373011"/>
                    </a:ext>
                  </a:extLst>
                </a:gridCol>
                <a:gridCol w="3922912">
                  <a:extLst>
                    <a:ext uri="{9D8B030D-6E8A-4147-A177-3AD203B41FA5}">
                      <a16:colId xmlns:a16="http://schemas.microsoft.com/office/drawing/2014/main" val="1286238076"/>
                    </a:ext>
                  </a:extLst>
                </a:gridCol>
              </a:tblGrid>
              <a:tr h="0">
                <a:tc>
                  <a:txBody>
                    <a:bodyPr/>
                    <a:lstStyle/>
                    <a:p>
                      <a:pPr algn="ctr">
                        <a:lnSpc>
                          <a:spcPct val="115000"/>
                        </a:lnSpc>
                        <a:spcAft>
                          <a:spcPts val="0"/>
                        </a:spcAft>
                      </a:pPr>
                      <a:r>
                        <a:rPr lang="en-US" sz="2800" b="1" dirty="0" err="1">
                          <a:effectLst/>
                          <a:latin typeface="Times New Roman" panose="02020603050405020304" pitchFamily="18" charset="0"/>
                          <a:cs typeface="Times New Roman" panose="02020603050405020304" pitchFamily="18" charset="0"/>
                        </a:rPr>
                        <a:t>Tiêu</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chí</a:t>
                      </a:r>
                      <a:endParaRPr lang="en-US" sz="2800" b="1"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800" b="1" dirty="0" err="1">
                          <a:effectLst/>
                          <a:latin typeface="Times New Roman" panose="02020603050405020304" pitchFamily="18" charset="0"/>
                          <a:cs typeface="Times New Roman" panose="02020603050405020304" pitchFamily="18" charset="0"/>
                        </a:rPr>
                        <a:t>Nội</a:t>
                      </a:r>
                      <a:r>
                        <a:rPr lang="en-US" sz="2800" b="1" dirty="0">
                          <a:effectLst/>
                          <a:latin typeface="Times New Roman" panose="02020603050405020304" pitchFamily="18" charset="0"/>
                          <a:cs typeface="Times New Roman" panose="02020603050405020304" pitchFamily="18" charset="0"/>
                        </a:rPr>
                        <a:t> dung</a:t>
                      </a:r>
                      <a:endParaRPr lang="en-US" sz="2800" b="1"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93791642"/>
                  </a:ext>
                </a:extLst>
              </a:tr>
              <a:tr h="0">
                <a:tc>
                  <a:txBody>
                    <a:bodyPr/>
                    <a:lstStyle/>
                    <a:p>
                      <a:pPr algn="just">
                        <a:lnSpc>
                          <a:spcPct val="115000"/>
                        </a:lnSpc>
                        <a:spcAft>
                          <a:spcPts val="0"/>
                        </a:spcAft>
                      </a:pPr>
                      <a:r>
                        <a:rPr lang="en-US" sz="2800" i="1">
                          <a:effectLst/>
                          <a:latin typeface="Times New Roman" panose="02020603050405020304" pitchFamily="18" charset="0"/>
                          <a:cs typeface="Times New Roman" panose="02020603050405020304" pitchFamily="18" charset="0"/>
                        </a:rPr>
                        <a:t>Kết quả</a:t>
                      </a:r>
                      <a:endParaRPr lang="en-US" sz="2800" i="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800">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26461761"/>
                  </a:ext>
                </a:extLst>
              </a:tr>
              <a:tr h="0">
                <a:tc>
                  <a:txBody>
                    <a:bodyPr/>
                    <a:lstStyle/>
                    <a:p>
                      <a:pPr algn="just">
                        <a:lnSpc>
                          <a:spcPct val="115000"/>
                        </a:lnSpc>
                        <a:spcAft>
                          <a:spcPts val="0"/>
                        </a:spcAft>
                      </a:pPr>
                      <a:r>
                        <a:rPr lang="en-US" sz="2800" i="1" dirty="0">
                          <a:effectLst/>
                          <a:latin typeface="Times New Roman" panose="02020603050405020304" pitchFamily="18" charset="0"/>
                          <a:cs typeface="Times New Roman" panose="02020603050405020304" pitchFamily="18" charset="0"/>
                        </a:rPr>
                        <a:t>Ý </a:t>
                      </a:r>
                      <a:r>
                        <a:rPr lang="en-US" sz="2800" i="1" dirty="0" err="1">
                          <a:effectLst/>
                          <a:latin typeface="Times New Roman" panose="02020603050405020304" pitchFamily="18" charset="0"/>
                          <a:cs typeface="Times New Roman" panose="02020603050405020304" pitchFamily="18" charset="0"/>
                        </a:rPr>
                        <a:t>nghĩa</a:t>
                      </a:r>
                      <a:endParaRPr lang="en-US" sz="2800" i="1"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800">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23938378"/>
                  </a:ext>
                </a:extLst>
              </a:tr>
              <a:tr h="0">
                <a:tc>
                  <a:txBody>
                    <a:bodyPr/>
                    <a:lstStyle/>
                    <a:p>
                      <a:pPr algn="just">
                        <a:lnSpc>
                          <a:spcPct val="115000"/>
                        </a:lnSpc>
                        <a:spcAft>
                          <a:spcPts val="0"/>
                        </a:spcAft>
                      </a:pPr>
                      <a:r>
                        <a:rPr lang="en-US" sz="2800" i="1">
                          <a:effectLst/>
                          <a:latin typeface="Times New Roman" panose="02020603050405020304" pitchFamily="18" charset="0"/>
                          <a:cs typeface="Times New Roman" panose="02020603050405020304" pitchFamily="18" charset="0"/>
                        </a:rPr>
                        <a:t>Tính chất</a:t>
                      </a:r>
                      <a:endParaRPr lang="en-US" sz="2800" i="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800">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23273143"/>
                  </a:ext>
                </a:extLst>
              </a:tr>
              <a:tr h="0">
                <a:tc>
                  <a:txBody>
                    <a:bodyPr/>
                    <a:lstStyle/>
                    <a:p>
                      <a:pPr algn="just">
                        <a:lnSpc>
                          <a:spcPct val="115000"/>
                        </a:lnSpc>
                        <a:spcAft>
                          <a:spcPts val="0"/>
                        </a:spcAft>
                      </a:pPr>
                      <a:r>
                        <a:rPr lang="en-US" sz="2800" i="1" dirty="0" err="1">
                          <a:effectLst/>
                          <a:latin typeface="Times New Roman" panose="02020603050405020304" pitchFamily="18" charset="0"/>
                          <a:cs typeface="Times New Roman" panose="02020603050405020304" pitchFamily="18" charset="0"/>
                        </a:rPr>
                        <a:t>Đặc</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điểm</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chính</a:t>
                      </a:r>
                      <a:endParaRPr lang="en-US" sz="2800" i="1"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800" dirty="0">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53081735"/>
                  </a:ext>
                </a:extLst>
              </a:tr>
            </a:tbl>
          </a:graphicData>
        </a:graphic>
      </p:graphicFrame>
    </p:spTree>
    <p:extLst>
      <p:ext uri="{BB962C8B-B14F-4D97-AF65-F5344CB8AC3E}">
        <p14:creationId xmlns:p14="http://schemas.microsoft.com/office/powerpoint/2010/main" val="4014438675"/>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637B6256-D657-4866-B265-8533F34C731F}"/>
              </a:ext>
            </a:extLst>
          </p:cNvPr>
          <p:cNvSpPr/>
          <p:nvPr/>
        </p:nvSpPr>
        <p:spPr>
          <a:xfrm>
            <a:off x="0" y="0"/>
            <a:ext cx="12192000" cy="6858000"/>
          </a:xfrm>
          <a:prstGeom prst="rect">
            <a:avLst/>
          </a:prstGeom>
          <a:blipFill dpi="0" rotWithShape="1">
            <a:blip r:embed="rId3">
              <a:alphaModFix amt="10000"/>
            </a:blip>
            <a:srcRect/>
            <a:stretch>
              <a:fillRect/>
            </a:stretch>
          </a:blip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zh-CN">
                <a:solidFill>
                  <a:prstClr val="white"/>
                </a:solidFill>
              </a:rPr>
              <a:t>Nguyên nhân trực tiếp: Do khủng hoảng tài chính, vua Lu-I tăng thuế khiến đời sống nhân dân càng khốn khổ hơn. </a:t>
            </a:r>
            <a:endParaRPr lang="zh-CN" altLang="en-US">
              <a:solidFill>
                <a:prstClr val="white"/>
              </a:solidFill>
            </a:endParaRPr>
          </a:p>
        </p:txBody>
      </p:sp>
      <p:sp>
        <p:nvSpPr>
          <p:cNvPr id="37" name="文本框 25"/>
          <p:cNvSpPr txBox="1"/>
          <p:nvPr/>
        </p:nvSpPr>
        <p:spPr>
          <a:xfrm>
            <a:off x="210892" y="1000125"/>
            <a:ext cx="11981108" cy="523192"/>
          </a:xfrm>
          <a:prstGeom prst="rect">
            <a:avLst/>
          </a:prstGeom>
          <a:noFill/>
        </p:spPr>
        <p:txBody>
          <a:bodyPr wrap="none" lIns="91412" tIns="45706" rIns="91412" bIns="45706" rtlCol="0">
            <a:spAutoFit/>
          </a:bodyPr>
          <a:lstStyle/>
          <a:p>
            <a:pPr algn="just"/>
            <a:r>
              <a:rPr lang="en-US" sz="2800" b="1">
                <a:latin typeface="Times New Roman" panose="02020603050405020304" pitchFamily="18" charset="0"/>
                <a:cs typeface="Times New Roman" panose="02020603050405020304" pitchFamily="18" charset="0"/>
              </a:rPr>
              <a:t>2. </a:t>
            </a:r>
            <a:r>
              <a:rPr lang="vi-VN" sz="2800" b="1">
                <a:latin typeface="Times New Roman" panose="02020603050405020304" pitchFamily="18" charset="0"/>
                <a:cs typeface="Times New Roman" panose="02020603050405020304" pitchFamily="18" charset="0"/>
              </a:rPr>
              <a:t>Kết quả, ý nghĩa, tính chất và đặc điểm chính của Cách mạng tư sản Pháp </a:t>
            </a:r>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11" y="-34390"/>
            <a:ext cx="1066800" cy="1000125"/>
          </a:xfrm>
          <a:prstGeom prst="rect">
            <a:avLst/>
          </a:prstGeom>
        </p:spPr>
      </p:pic>
      <p:graphicFrame>
        <p:nvGraphicFramePr>
          <p:cNvPr id="39" name="Table 38"/>
          <p:cNvGraphicFramePr>
            <a:graphicFrameLocks noGrp="1"/>
          </p:cNvGraphicFramePr>
          <p:nvPr>
            <p:extLst>
              <p:ext uri="{D42A27DB-BD31-4B8C-83A1-F6EECF244321}">
                <p14:modId xmlns:p14="http://schemas.microsoft.com/office/powerpoint/2010/main" val="3003605402"/>
              </p:ext>
            </p:extLst>
          </p:nvPr>
        </p:nvGraphicFramePr>
        <p:xfrm>
          <a:off x="241804" y="1649546"/>
          <a:ext cx="11708391" cy="5082225"/>
        </p:xfrm>
        <a:graphic>
          <a:graphicData uri="http://schemas.openxmlformats.org/drawingml/2006/table">
            <a:tbl>
              <a:tblPr firstRow="1" firstCol="1" bandRow="1">
                <a:tableStyleId>{17292A2E-F333-43FB-9621-5CBBE7FDCDCB}</a:tableStyleId>
              </a:tblPr>
              <a:tblGrid>
                <a:gridCol w="2603967">
                  <a:extLst>
                    <a:ext uri="{9D8B030D-6E8A-4147-A177-3AD203B41FA5}">
                      <a16:colId xmlns:a16="http://schemas.microsoft.com/office/drawing/2014/main" val="3377782429"/>
                    </a:ext>
                  </a:extLst>
                </a:gridCol>
                <a:gridCol w="9104424">
                  <a:extLst>
                    <a:ext uri="{9D8B030D-6E8A-4147-A177-3AD203B41FA5}">
                      <a16:colId xmlns:a16="http://schemas.microsoft.com/office/drawing/2014/main" val="4235626923"/>
                    </a:ext>
                  </a:extLst>
                </a:gridCol>
              </a:tblGrid>
              <a:tr h="0">
                <a:tc>
                  <a:txBody>
                    <a:bodyPr/>
                    <a:lstStyle/>
                    <a:p>
                      <a:pPr algn="ctr">
                        <a:lnSpc>
                          <a:spcPct val="115000"/>
                        </a:lnSpc>
                        <a:spcAft>
                          <a:spcPts val="0"/>
                        </a:spcAft>
                      </a:pPr>
                      <a:r>
                        <a:rPr lang="en-US" sz="2500">
                          <a:effectLst/>
                          <a:latin typeface="Times New Roman" panose="02020603050405020304" pitchFamily="18" charset="0"/>
                          <a:cs typeface="Times New Roman" panose="02020603050405020304" pitchFamily="18" charset="0"/>
                        </a:rPr>
                        <a:t>Tiêu chí</a:t>
                      </a:r>
                      <a:endParaRPr lang="en-US" sz="25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500">
                          <a:effectLst/>
                          <a:latin typeface="Times New Roman" panose="02020603050405020304" pitchFamily="18" charset="0"/>
                          <a:cs typeface="Times New Roman" panose="02020603050405020304" pitchFamily="18" charset="0"/>
                        </a:rPr>
                        <a:t>Nội dung</a:t>
                      </a:r>
                      <a:endParaRPr lang="en-US" sz="25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42945937"/>
                  </a:ext>
                </a:extLst>
              </a:tr>
              <a:tr h="0">
                <a:tc>
                  <a:txBody>
                    <a:bodyPr/>
                    <a:lstStyle/>
                    <a:p>
                      <a:pPr algn="just">
                        <a:lnSpc>
                          <a:spcPct val="115000"/>
                        </a:lnSpc>
                        <a:spcAft>
                          <a:spcPts val="0"/>
                        </a:spcAft>
                      </a:pPr>
                      <a:r>
                        <a:rPr lang="en-US" sz="2500">
                          <a:effectLst/>
                          <a:latin typeface="Times New Roman" panose="02020603050405020304" pitchFamily="18" charset="0"/>
                          <a:cs typeface="Times New Roman" panose="02020603050405020304" pitchFamily="18" charset="0"/>
                        </a:rPr>
                        <a:t>Kết quả</a:t>
                      </a:r>
                      <a:endParaRPr lang="en-US" sz="25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500">
                          <a:effectLst/>
                          <a:latin typeface="Times New Roman" panose="02020603050405020304" pitchFamily="18" charset="0"/>
                          <a:cs typeface="Times New Roman" panose="02020603050405020304" pitchFamily="18" charset="0"/>
                        </a:rPr>
                        <a:t>Lật đổ chế độ phong kiến, thành lập chế độ cộng hòa, đưa giai cấp tư sản lên cầm quyền, xóa bỏ nhiều trở ngại trên con đường phát triển của chủ nghĩa tư bản.</a:t>
                      </a:r>
                      <a:endParaRPr lang="en-US" sz="25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00184024"/>
                  </a:ext>
                </a:extLst>
              </a:tr>
              <a:tr h="0">
                <a:tc>
                  <a:txBody>
                    <a:bodyPr/>
                    <a:lstStyle/>
                    <a:p>
                      <a:pPr algn="just">
                        <a:lnSpc>
                          <a:spcPct val="115000"/>
                        </a:lnSpc>
                        <a:spcAft>
                          <a:spcPts val="0"/>
                        </a:spcAft>
                      </a:pPr>
                      <a:r>
                        <a:rPr lang="en-US" sz="2500">
                          <a:effectLst/>
                          <a:latin typeface="Times New Roman" panose="02020603050405020304" pitchFamily="18" charset="0"/>
                          <a:cs typeface="Times New Roman" panose="02020603050405020304" pitchFamily="18" charset="0"/>
                        </a:rPr>
                        <a:t>Ý nghĩa</a:t>
                      </a:r>
                      <a:endParaRPr lang="en-US" sz="25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500">
                          <a:effectLst/>
                          <a:latin typeface="Times New Roman" panose="02020603050405020304" pitchFamily="18" charset="0"/>
                          <a:cs typeface="Times New Roman" panose="02020603050405020304" pitchFamily="18" charset="0"/>
                        </a:rPr>
                        <a:t>Là sự kiện lịch sử trọng đại, có ý nghĩa to lớn không chỉ đối với nước Pháp mà còn ảnh hưởng sâu sắc đến nhiều nước trên thế giới, nhất là ở châu Âu, đồng thời để lại nhiều bài học kinh nghiệm cho phong trào cách mạng thế giới.</a:t>
                      </a:r>
                      <a:endParaRPr lang="en-US" sz="25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96696151"/>
                  </a:ext>
                </a:extLst>
              </a:tr>
              <a:tr h="0">
                <a:tc>
                  <a:txBody>
                    <a:bodyPr/>
                    <a:lstStyle/>
                    <a:p>
                      <a:pPr algn="just">
                        <a:lnSpc>
                          <a:spcPct val="115000"/>
                        </a:lnSpc>
                        <a:spcAft>
                          <a:spcPts val="0"/>
                        </a:spcAft>
                      </a:pPr>
                      <a:r>
                        <a:rPr lang="en-US" sz="2500">
                          <a:effectLst/>
                          <a:latin typeface="Times New Roman" panose="02020603050405020304" pitchFamily="18" charset="0"/>
                          <a:cs typeface="Times New Roman" panose="02020603050405020304" pitchFamily="18" charset="0"/>
                        </a:rPr>
                        <a:t>Tính chất</a:t>
                      </a:r>
                      <a:endParaRPr lang="en-US" sz="25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500">
                          <a:effectLst/>
                          <a:latin typeface="Times New Roman" panose="02020603050405020304" pitchFamily="18" charset="0"/>
                          <a:cs typeface="Times New Roman" panose="02020603050405020304" pitchFamily="18" charset="0"/>
                        </a:rPr>
                        <a:t>Là cuộc cách mạng tư sản điển hình.</a:t>
                      </a:r>
                      <a:endParaRPr lang="en-US" sz="25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92705527"/>
                  </a:ext>
                </a:extLst>
              </a:tr>
              <a:tr h="0">
                <a:tc>
                  <a:txBody>
                    <a:bodyPr/>
                    <a:lstStyle/>
                    <a:p>
                      <a:pPr algn="just">
                        <a:lnSpc>
                          <a:spcPct val="115000"/>
                        </a:lnSpc>
                        <a:spcAft>
                          <a:spcPts val="0"/>
                        </a:spcAft>
                      </a:pPr>
                      <a:r>
                        <a:rPr lang="en-US" sz="2500">
                          <a:effectLst/>
                          <a:latin typeface="Times New Roman" panose="02020603050405020304" pitchFamily="18" charset="0"/>
                          <a:cs typeface="Times New Roman" panose="02020603050405020304" pitchFamily="18" charset="0"/>
                        </a:rPr>
                        <a:t>Đặc điểm chính</a:t>
                      </a:r>
                      <a:endParaRPr lang="en-US" sz="25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500">
                          <a:effectLst/>
                          <a:latin typeface="Times New Roman" panose="02020603050405020304" pitchFamily="18" charset="0"/>
                          <a:cs typeface="Times New Roman" panose="02020603050405020304" pitchFamily="18" charset="0"/>
                        </a:rPr>
                        <a:t>Diễn ra dưới hình thức cuộc đấu tranh giai cấp quyết liệt do giai cấp tư sản lãnh đạo, lật đổ chế độ quân chủ chuyên chế và bảo vệ Tổ quốc.</a:t>
                      </a:r>
                      <a:endParaRPr lang="en-US" sz="25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03805811"/>
                  </a:ext>
                </a:extLst>
              </a:tr>
            </a:tbl>
          </a:graphicData>
        </a:graphic>
      </p:graphicFrame>
    </p:spTree>
    <p:extLst>
      <p:ext uri="{BB962C8B-B14F-4D97-AF65-F5344CB8AC3E}">
        <p14:creationId xmlns:p14="http://schemas.microsoft.com/office/powerpoint/2010/main" val="1200704438"/>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FF32BAAD-995A-4BA3-B7D4-05DAC89BEB4D}"/>
              </a:ext>
            </a:extLst>
          </p:cNvPr>
          <p:cNvPicPr>
            <a:picLocks noChangeAspect="1"/>
          </p:cNvPicPr>
          <p:nvPr/>
        </p:nvPicPr>
        <p:blipFill>
          <a:blip r:embed="rId3" cstate="print">
            <a:biLevel thresh="75000"/>
            <a:extLst>
              <a:ext uri="{28A0092B-C50C-407E-A947-70E740481C1C}">
                <a14:useLocalDpi xmlns:a14="http://schemas.microsoft.com/office/drawing/2010/main" val="0"/>
              </a:ext>
            </a:extLst>
          </a:blip>
          <a:stretch>
            <a:fillRect/>
          </a:stretch>
        </p:blipFill>
        <p:spPr>
          <a:xfrm>
            <a:off x="1335224" y="1549184"/>
            <a:ext cx="8284714" cy="4251820"/>
          </a:xfrm>
          <a:prstGeom prst="rect">
            <a:avLst/>
          </a:prstGeom>
          <a:ln>
            <a:noFill/>
          </a:ln>
        </p:spPr>
      </p:pic>
      <p:sp>
        <p:nvSpPr>
          <p:cNvPr id="6" name="文本框 5">
            <a:extLst>
              <a:ext uri="{FF2B5EF4-FFF2-40B4-BE49-F238E27FC236}">
                <a16:creationId xmlns:a16="http://schemas.microsoft.com/office/drawing/2014/main" id="{95FD072B-951D-4627-8DF6-32143D10A98C}"/>
              </a:ext>
            </a:extLst>
          </p:cNvPr>
          <p:cNvSpPr txBox="1"/>
          <p:nvPr/>
        </p:nvSpPr>
        <p:spPr>
          <a:xfrm>
            <a:off x="2572062" y="2754016"/>
            <a:ext cx="6355785" cy="3046988"/>
          </a:xfrm>
          <a:prstGeom prst="rect">
            <a:avLst/>
          </a:prstGeom>
          <a:noFill/>
        </p:spPr>
        <p:txBody>
          <a:bodyPr wrap="square" rtlCol="0">
            <a:spAutoFit/>
          </a:bodyPr>
          <a:lstStyle/>
          <a:p>
            <a:pPr algn="just" defTabSz="1450940">
              <a:lnSpc>
                <a:spcPct val="150000"/>
              </a:lnSpc>
            </a:pPr>
            <a:r>
              <a:rPr lang="vi-VN" altLang="zh-CN" sz="3200" kern="0" dirty="0">
                <a:solidFill>
                  <a:schemeClr val="tx1">
                    <a:lumMod val="85000"/>
                    <a:lumOff val="15000"/>
                  </a:schemeClr>
                </a:solidFill>
                <a:latin typeface="+mj-lt"/>
                <a:ea typeface="思源黑体" panose="020B0500000000000000" pitchFamily="34" charset="-122"/>
              </a:rPr>
              <a:t>Vì sao nói cuộc Cách mạng tư sản Pháp cuối thế kỉ XVIII là cuộc cách mạng tư sản triệt để nhất?</a:t>
            </a:r>
            <a:endParaRPr lang="zh-CN" altLang="en-US" sz="3200" kern="0" dirty="0">
              <a:solidFill>
                <a:schemeClr val="tx1">
                  <a:lumMod val="85000"/>
                  <a:lumOff val="15000"/>
                </a:schemeClr>
              </a:solidFill>
              <a:latin typeface="+mj-lt"/>
              <a:ea typeface="思源黑体" panose="020B0500000000000000" pitchFamily="34" charset="-122"/>
            </a:endParaRPr>
          </a:p>
          <a:p>
            <a:pPr algn="just" defTabSz="1450940">
              <a:lnSpc>
                <a:spcPct val="150000"/>
              </a:lnSpc>
            </a:pPr>
            <a:endParaRPr lang="zh-CN" altLang="en-US" sz="3200" kern="0" dirty="0">
              <a:solidFill>
                <a:schemeClr val="tx1">
                  <a:lumMod val="85000"/>
                  <a:lumOff val="15000"/>
                </a:schemeClr>
              </a:solidFill>
              <a:latin typeface="+mj-lt"/>
              <a:ea typeface="思源黑体" panose="020B0500000000000000" pitchFamily="34" charset="-122"/>
            </a:endParaRPr>
          </a:p>
        </p:txBody>
      </p:sp>
      <p:sp>
        <p:nvSpPr>
          <p:cNvPr id="12" name="文本框 11">
            <a:extLst>
              <a:ext uri="{FF2B5EF4-FFF2-40B4-BE49-F238E27FC236}">
                <a16:creationId xmlns:a16="http://schemas.microsoft.com/office/drawing/2014/main" id="{1CDE7742-C5D8-4CC3-B6C5-3A3BD7F4BC5D}"/>
              </a:ext>
            </a:extLst>
          </p:cNvPr>
          <p:cNvSpPr txBox="1"/>
          <p:nvPr/>
        </p:nvSpPr>
        <p:spPr>
          <a:xfrm>
            <a:off x="4177829" y="456055"/>
            <a:ext cx="3409950" cy="646331"/>
          </a:xfrm>
          <a:prstGeom prst="rect">
            <a:avLst/>
          </a:prstGeom>
          <a:noFill/>
        </p:spPr>
        <p:txBody>
          <a:bodyPr wrap="square" rtlCol="0">
            <a:spAutoFit/>
          </a:bodyPr>
          <a:lstStyle/>
          <a:p>
            <a:pPr algn="ctr"/>
            <a:r>
              <a:rPr lang="en-US" altLang="zh-CN" sz="3600" b="1" dirty="0" err="1">
                <a:latin typeface="Times New Roman" panose="02020603050405020304" pitchFamily="18" charset="0"/>
                <a:ea typeface="思源黑体" panose="020B0500000000000000" pitchFamily="34" charset="-122"/>
                <a:cs typeface="Times New Roman" panose="02020603050405020304" pitchFamily="18" charset="0"/>
              </a:rPr>
              <a:t>Thảo</a:t>
            </a:r>
            <a:r>
              <a:rPr lang="en-US" altLang="zh-CN" sz="3600" b="1" dirty="0">
                <a:latin typeface="Times New Roman" panose="02020603050405020304" pitchFamily="18" charset="0"/>
                <a:ea typeface="思源黑体" panose="020B0500000000000000" pitchFamily="34" charset="-122"/>
                <a:cs typeface="Times New Roman" panose="02020603050405020304" pitchFamily="18" charset="0"/>
              </a:rPr>
              <a:t> </a:t>
            </a:r>
            <a:r>
              <a:rPr lang="en-US" altLang="zh-CN" sz="3600" b="1" dirty="0" err="1">
                <a:latin typeface="Times New Roman" panose="02020603050405020304" pitchFamily="18" charset="0"/>
                <a:ea typeface="思源黑体" panose="020B0500000000000000" pitchFamily="34" charset="-122"/>
                <a:cs typeface="Times New Roman" panose="02020603050405020304" pitchFamily="18" charset="0"/>
              </a:rPr>
              <a:t>luận</a:t>
            </a:r>
            <a:endParaRPr lang="zh-CN" altLang="en-US" sz="3600" b="1" dirty="0">
              <a:latin typeface="Times New Roman" panose="02020603050405020304" pitchFamily="18" charset="0"/>
              <a:ea typeface="思源黑体" panose="020B0500000000000000" pitchFamily="34" charset="-122"/>
              <a:cs typeface="Times New Roman" panose="02020603050405020304" pitchFamily="18" charset="0"/>
            </a:endParaRPr>
          </a:p>
        </p:txBody>
      </p:sp>
    </p:spTree>
    <p:extLst>
      <p:ext uri="{BB962C8B-B14F-4D97-AF65-F5344CB8AC3E}">
        <p14:creationId xmlns:p14="http://schemas.microsoft.com/office/powerpoint/2010/main" val="3221669080"/>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637B6256-D657-4866-B265-8533F34C731F}"/>
              </a:ext>
            </a:extLst>
          </p:cNvPr>
          <p:cNvSpPr/>
          <p:nvPr/>
        </p:nvSpPr>
        <p:spPr>
          <a:xfrm>
            <a:off x="0" y="0"/>
            <a:ext cx="12192000" cy="6858000"/>
          </a:xfrm>
          <a:prstGeom prst="rect">
            <a:avLst/>
          </a:prstGeom>
          <a:blipFill dpi="0" rotWithShape="1">
            <a:blip r:embed="rId3">
              <a:alphaModFix amt="10000"/>
            </a:blip>
            <a:srcRect/>
            <a:stretch>
              <a:fillRect/>
            </a:stretch>
          </a:blip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zh-CN">
                <a:solidFill>
                  <a:prstClr val="white"/>
                </a:solidFill>
              </a:rPr>
              <a:t>Nguyên nhân trực tiếp: Do khủng hoảng tài chính, vua Lu-I tăng thuế khiến đời sống nhân dân càng khốn khổ hơn. </a:t>
            </a:r>
            <a:endParaRPr lang="zh-CN" altLang="en-US">
              <a:solidFill>
                <a:prstClr val="white"/>
              </a:solidFill>
            </a:endParaRPr>
          </a:p>
        </p:txBody>
      </p:sp>
      <p:sp>
        <p:nvSpPr>
          <p:cNvPr id="5" name="文本框 20">
            <a:extLst>
              <a:ext uri="{FF2B5EF4-FFF2-40B4-BE49-F238E27FC236}">
                <a16:creationId xmlns:a16="http://schemas.microsoft.com/office/drawing/2014/main" id="{1CDE7742-C5D8-4CC3-B6C5-3A3BD7F4BC5D}"/>
              </a:ext>
            </a:extLst>
          </p:cNvPr>
          <p:cNvSpPr txBox="1"/>
          <p:nvPr/>
        </p:nvSpPr>
        <p:spPr>
          <a:xfrm>
            <a:off x="260586" y="2246043"/>
            <a:ext cx="3220552" cy="2893100"/>
          </a:xfrm>
          <a:prstGeom prst="rect">
            <a:avLst/>
          </a:prstGeom>
          <a:noFill/>
        </p:spPr>
        <p:txBody>
          <a:bodyPr wrap="square" rtlCol="0">
            <a:spAutoFit/>
          </a:bodyPr>
          <a:lstStyle/>
          <a:p>
            <a:pPr algn="just">
              <a:lnSpc>
                <a:spcPct val="130000"/>
              </a:lnSpc>
            </a:pPr>
            <a:r>
              <a:rPr lang="vi-VN" altLang="zh-CN" sz="2800" b="1">
                <a:latin typeface="+mj-lt"/>
                <a:ea typeface="思源黑体" panose="020B0500000000000000" pitchFamily="34" charset="-122"/>
              </a:rPr>
              <a:t>Cách mạng tư sản Pháp cuối thế kỉ XVIII là cuộc cách mạng tư sản triệt để nhất</a:t>
            </a:r>
            <a:r>
              <a:rPr lang="en-US" altLang="zh-CN" sz="2800" b="1">
                <a:latin typeface="+mj-lt"/>
                <a:ea typeface="思源黑体" panose="020B0500000000000000" pitchFamily="34" charset="-122"/>
              </a:rPr>
              <a:t> </a:t>
            </a:r>
            <a:r>
              <a:rPr lang="en-US" altLang="zh-CN" sz="2800" b="1">
                <a:latin typeface="Times New Roman" panose="02020603050405020304" pitchFamily="18" charset="0"/>
                <a:ea typeface="思源黑体" panose="020B0500000000000000" pitchFamily="34" charset="-122"/>
                <a:cs typeface="Times New Roman" panose="02020603050405020304" pitchFamily="18" charset="0"/>
              </a:rPr>
              <a:t>vì:</a:t>
            </a:r>
            <a:endParaRPr lang="zh-CN" altLang="en-US" sz="2800" b="1" dirty="0">
              <a:latin typeface="Times New Roman" panose="02020603050405020304" pitchFamily="18" charset="0"/>
              <a:ea typeface="思源黑体" panose="020B0500000000000000" pitchFamily="34" charset="-122"/>
              <a:cs typeface="Times New Roman" panose="02020603050405020304" pitchFamily="18" charset="0"/>
            </a:endParaRPr>
          </a:p>
        </p:txBody>
      </p:sp>
      <p:sp>
        <p:nvSpPr>
          <p:cNvPr id="6" name="chenying0907 109"/>
          <p:cNvSpPr/>
          <p:nvPr/>
        </p:nvSpPr>
        <p:spPr>
          <a:xfrm>
            <a:off x="3741724" y="478234"/>
            <a:ext cx="873401" cy="832001"/>
          </a:xfrm>
          <a:custGeom>
            <a:avLst/>
            <a:gdLst/>
            <a:ahLst/>
            <a:cxnLst>
              <a:cxn ang="0">
                <a:pos x="wd2" y="hd2"/>
              </a:cxn>
              <a:cxn ang="5400000">
                <a:pos x="wd2" y="hd2"/>
              </a:cxn>
              <a:cxn ang="10800000">
                <a:pos x="wd2" y="hd2"/>
              </a:cxn>
              <a:cxn ang="16200000">
                <a:pos x="wd2" y="hd2"/>
              </a:cxn>
            </a:cxnLst>
            <a:rect l="0" t="0" r="r" b="b"/>
            <a:pathLst>
              <a:path w="21394" h="21252" extrusionOk="0">
                <a:moveTo>
                  <a:pt x="0" y="11486"/>
                </a:moveTo>
                <a:cubicBezTo>
                  <a:pt x="6297" y="11810"/>
                  <a:pt x="8452" y="9094"/>
                  <a:pt x="10432" y="6445"/>
                </a:cubicBezTo>
                <a:cubicBezTo>
                  <a:pt x="11413" y="5133"/>
                  <a:pt x="12361" y="62"/>
                  <a:pt x="14424" y="1"/>
                </a:cubicBezTo>
                <a:cubicBezTo>
                  <a:pt x="15769" y="-39"/>
                  <a:pt x="16223" y="2237"/>
                  <a:pt x="16082" y="3272"/>
                </a:cubicBezTo>
                <a:cubicBezTo>
                  <a:pt x="15861" y="4889"/>
                  <a:pt x="14041" y="6135"/>
                  <a:pt x="14194" y="7965"/>
                </a:cubicBezTo>
                <a:cubicBezTo>
                  <a:pt x="14390" y="10301"/>
                  <a:pt x="17861" y="9673"/>
                  <a:pt x="19260" y="10227"/>
                </a:cubicBezTo>
                <a:cubicBezTo>
                  <a:pt x="19766" y="10428"/>
                  <a:pt x="21231" y="11033"/>
                  <a:pt x="21376" y="11673"/>
                </a:cubicBezTo>
                <a:cubicBezTo>
                  <a:pt x="21570" y="12535"/>
                  <a:pt x="20193" y="13225"/>
                  <a:pt x="19575" y="13518"/>
                </a:cubicBezTo>
                <a:cubicBezTo>
                  <a:pt x="20100" y="13794"/>
                  <a:pt x="21600" y="14815"/>
                  <a:pt x="21175" y="15661"/>
                </a:cubicBezTo>
                <a:cubicBezTo>
                  <a:pt x="20946" y="16116"/>
                  <a:pt x="20069" y="16279"/>
                  <a:pt x="19912" y="16721"/>
                </a:cubicBezTo>
                <a:cubicBezTo>
                  <a:pt x="19755" y="17170"/>
                  <a:pt x="20477" y="17215"/>
                  <a:pt x="20793" y="17467"/>
                </a:cubicBezTo>
                <a:cubicBezTo>
                  <a:pt x="21207" y="17798"/>
                  <a:pt x="21392" y="18222"/>
                  <a:pt x="21094" y="18674"/>
                </a:cubicBezTo>
                <a:cubicBezTo>
                  <a:pt x="20996" y="18822"/>
                  <a:pt x="20711" y="18995"/>
                  <a:pt x="20448" y="19175"/>
                </a:cubicBezTo>
                <a:cubicBezTo>
                  <a:pt x="20191" y="19349"/>
                  <a:pt x="19956" y="19529"/>
                  <a:pt x="19937" y="19697"/>
                </a:cubicBezTo>
                <a:cubicBezTo>
                  <a:pt x="19902" y="20016"/>
                  <a:pt x="20352" y="20019"/>
                  <a:pt x="20495" y="20232"/>
                </a:cubicBezTo>
                <a:cubicBezTo>
                  <a:pt x="21389" y="21561"/>
                  <a:pt x="18668" y="21213"/>
                  <a:pt x="18243" y="21207"/>
                </a:cubicBezTo>
                <a:cubicBezTo>
                  <a:pt x="15548" y="21174"/>
                  <a:pt x="12492" y="21415"/>
                  <a:pt x="9278" y="20028"/>
                </a:cubicBezTo>
                <a:cubicBezTo>
                  <a:pt x="6757" y="18941"/>
                  <a:pt x="4040" y="19440"/>
                  <a:pt x="1192" y="19163"/>
                </a:cubicBezTo>
              </a:path>
            </a:pathLst>
          </a:custGeom>
          <a:solidFill>
            <a:srgbClr val="CCE8F6"/>
          </a:solidFill>
          <a:ln w="38100">
            <a:solidFill>
              <a:schemeClr val="tx1">
                <a:lumMod val="85000"/>
                <a:lumOff val="15000"/>
              </a:schemeClr>
            </a:solidFill>
            <a:miter lim="400000"/>
          </a:ln>
        </p:spPr>
        <p:txBody>
          <a:bodyPr lIns="38088" tIns="38088" rIns="38088" bIns="38088" anchor="ctr"/>
          <a:lstStyle/>
          <a:p>
            <a:pPr algn="just" defTabSz="457051">
              <a:defRPr sz="3000">
                <a:solidFill>
                  <a:srgbClr val="FFFFFF"/>
                </a:solidFill>
                <a:effectLst>
                  <a:outerShdw blurRad="38100" dist="12700" dir="5400000">
                    <a:srgbClr val="000000">
                      <a:alpha val="50000"/>
                    </a:srgbClr>
                  </a:outerShdw>
                </a:effectLst>
              </a:defRPr>
            </a:pPr>
            <a:endParaRPr sz="2800" dirty="0">
              <a:solidFill>
                <a:srgbClr val="FFFFFF"/>
              </a:solidFill>
              <a:effectLst>
                <a:outerShdw blurRad="38100" dist="12700" dir="5400000">
                  <a:srgbClr val="000000">
                    <a:alpha val="50000"/>
                  </a:srgbClr>
                </a:outerShdw>
              </a:effectLst>
              <a:latin typeface="Times New Roman" panose="02020603050405020304" pitchFamily="18" charset="0"/>
              <a:cs typeface="Times New Roman" panose="02020603050405020304" pitchFamily="18" charset="0"/>
            </a:endParaRPr>
          </a:p>
        </p:txBody>
      </p:sp>
      <p:sp>
        <p:nvSpPr>
          <p:cNvPr id="7" name="chenying0907 148"/>
          <p:cNvSpPr/>
          <p:nvPr/>
        </p:nvSpPr>
        <p:spPr>
          <a:xfrm>
            <a:off x="5037222" y="489828"/>
            <a:ext cx="6705600" cy="111720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8088" tIns="38088" rIns="38088" bIns="38088" numCol="1" anchor="ctr">
            <a:spAutoFit/>
          </a:bodyPr>
          <a:lstStyle/>
          <a:p>
            <a:pPr algn="just" defTabSz="1218804">
              <a:lnSpc>
                <a:spcPct val="130000"/>
              </a:lnSpc>
              <a:spcBef>
                <a:spcPct val="0"/>
              </a:spcBef>
            </a:pPr>
            <a:r>
              <a:rPr lang="en-US" sz="2600">
                <a:latin typeface="Times New Roman" panose="02020603050405020304" pitchFamily="18" charset="0"/>
                <a:cs typeface="Times New Roman" panose="02020603050405020304" pitchFamily="18" charset="0"/>
              </a:rPr>
              <a:t>Lật đổ chế độ phong kiến, thiết lập chế độ cộng hòa;</a:t>
            </a:r>
            <a:endParaRPr lang="zh-CN" altLang="en-US" sz="2600" dirty="0">
              <a:solidFill>
                <a:schemeClr val="tx1">
                  <a:lumMod val="85000"/>
                  <a:lumOff val="15000"/>
                </a:schemeClr>
              </a:solidFill>
              <a:latin typeface="Times New Roman" panose="02020603050405020304" pitchFamily="18" charset="0"/>
              <a:ea typeface="思源黑体" panose="020B0500000000000000" pitchFamily="34" charset="-122"/>
              <a:cs typeface="Times New Roman" panose="02020603050405020304" pitchFamily="18" charset="0"/>
              <a:sym typeface="微软雅黑" pitchFamily="34" charset="-122"/>
            </a:endParaRPr>
          </a:p>
        </p:txBody>
      </p:sp>
      <p:sp>
        <p:nvSpPr>
          <p:cNvPr id="8" name="chenying0907 109"/>
          <p:cNvSpPr/>
          <p:nvPr/>
        </p:nvSpPr>
        <p:spPr>
          <a:xfrm>
            <a:off x="3741724" y="1830042"/>
            <a:ext cx="873401" cy="832001"/>
          </a:xfrm>
          <a:custGeom>
            <a:avLst/>
            <a:gdLst/>
            <a:ahLst/>
            <a:cxnLst>
              <a:cxn ang="0">
                <a:pos x="wd2" y="hd2"/>
              </a:cxn>
              <a:cxn ang="5400000">
                <a:pos x="wd2" y="hd2"/>
              </a:cxn>
              <a:cxn ang="10800000">
                <a:pos x="wd2" y="hd2"/>
              </a:cxn>
              <a:cxn ang="16200000">
                <a:pos x="wd2" y="hd2"/>
              </a:cxn>
            </a:cxnLst>
            <a:rect l="0" t="0" r="r" b="b"/>
            <a:pathLst>
              <a:path w="21394" h="21252" extrusionOk="0">
                <a:moveTo>
                  <a:pt x="0" y="11486"/>
                </a:moveTo>
                <a:cubicBezTo>
                  <a:pt x="6297" y="11810"/>
                  <a:pt x="8452" y="9094"/>
                  <a:pt x="10432" y="6445"/>
                </a:cubicBezTo>
                <a:cubicBezTo>
                  <a:pt x="11413" y="5133"/>
                  <a:pt x="12361" y="62"/>
                  <a:pt x="14424" y="1"/>
                </a:cubicBezTo>
                <a:cubicBezTo>
                  <a:pt x="15769" y="-39"/>
                  <a:pt x="16223" y="2237"/>
                  <a:pt x="16082" y="3272"/>
                </a:cubicBezTo>
                <a:cubicBezTo>
                  <a:pt x="15861" y="4889"/>
                  <a:pt x="14041" y="6135"/>
                  <a:pt x="14194" y="7965"/>
                </a:cubicBezTo>
                <a:cubicBezTo>
                  <a:pt x="14390" y="10301"/>
                  <a:pt x="17861" y="9673"/>
                  <a:pt x="19260" y="10227"/>
                </a:cubicBezTo>
                <a:cubicBezTo>
                  <a:pt x="19766" y="10428"/>
                  <a:pt x="21231" y="11033"/>
                  <a:pt x="21376" y="11673"/>
                </a:cubicBezTo>
                <a:cubicBezTo>
                  <a:pt x="21570" y="12535"/>
                  <a:pt x="20193" y="13225"/>
                  <a:pt x="19575" y="13518"/>
                </a:cubicBezTo>
                <a:cubicBezTo>
                  <a:pt x="20100" y="13794"/>
                  <a:pt x="21600" y="14815"/>
                  <a:pt x="21175" y="15661"/>
                </a:cubicBezTo>
                <a:cubicBezTo>
                  <a:pt x="20946" y="16116"/>
                  <a:pt x="20069" y="16279"/>
                  <a:pt x="19912" y="16721"/>
                </a:cubicBezTo>
                <a:cubicBezTo>
                  <a:pt x="19755" y="17170"/>
                  <a:pt x="20477" y="17215"/>
                  <a:pt x="20793" y="17467"/>
                </a:cubicBezTo>
                <a:cubicBezTo>
                  <a:pt x="21207" y="17798"/>
                  <a:pt x="21392" y="18222"/>
                  <a:pt x="21094" y="18674"/>
                </a:cubicBezTo>
                <a:cubicBezTo>
                  <a:pt x="20996" y="18822"/>
                  <a:pt x="20711" y="18995"/>
                  <a:pt x="20448" y="19175"/>
                </a:cubicBezTo>
                <a:cubicBezTo>
                  <a:pt x="20191" y="19349"/>
                  <a:pt x="19956" y="19529"/>
                  <a:pt x="19937" y="19697"/>
                </a:cubicBezTo>
                <a:cubicBezTo>
                  <a:pt x="19902" y="20016"/>
                  <a:pt x="20352" y="20019"/>
                  <a:pt x="20495" y="20232"/>
                </a:cubicBezTo>
                <a:cubicBezTo>
                  <a:pt x="21389" y="21561"/>
                  <a:pt x="18668" y="21213"/>
                  <a:pt x="18243" y="21207"/>
                </a:cubicBezTo>
                <a:cubicBezTo>
                  <a:pt x="15548" y="21174"/>
                  <a:pt x="12492" y="21415"/>
                  <a:pt x="9278" y="20028"/>
                </a:cubicBezTo>
                <a:cubicBezTo>
                  <a:pt x="6757" y="18941"/>
                  <a:pt x="4040" y="19440"/>
                  <a:pt x="1192" y="19163"/>
                </a:cubicBezTo>
              </a:path>
            </a:pathLst>
          </a:custGeom>
          <a:solidFill>
            <a:srgbClr val="F3D421"/>
          </a:solidFill>
          <a:ln w="38100">
            <a:solidFill>
              <a:schemeClr val="tx1">
                <a:lumMod val="85000"/>
                <a:lumOff val="15000"/>
              </a:schemeClr>
            </a:solidFill>
            <a:miter lim="400000"/>
          </a:ln>
        </p:spPr>
        <p:txBody>
          <a:bodyPr lIns="38088" tIns="38088" rIns="38088" bIns="38088" anchor="ctr"/>
          <a:lstStyle/>
          <a:p>
            <a:pPr algn="just" defTabSz="457051">
              <a:defRPr sz="3000">
                <a:solidFill>
                  <a:srgbClr val="FFFFFF"/>
                </a:solidFill>
                <a:effectLst>
                  <a:outerShdw blurRad="38100" dist="12700" dir="5400000">
                    <a:srgbClr val="000000">
                      <a:alpha val="50000"/>
                    </a:srgbClr>
                  </a:outerShdw>
                </a:effectLst>
              </a:defRPr>
            </a:pPr>
            <a:endParaRPr sz="2800" dirty="0">
              <a:solidFill>
                <a:srgbClr val="FFFFFF"/>
              </a:solidFill>
              <a:effectLst>
                <a:outerShdw blurRad="38100" dist="12700" dir="5400000">
                  <a:srgbClr val="000000">
                    <a:alpha val="50000"/>
                  </a:srgbClr>
                </a:outerShdw>
              </a:effectLst>
              <a:latin typeface="Times New Roman" panose="02020603050405020304" pitchFamily="18" charset="0"/>
              <a:cs typeface="Times New Roman" panose="02020603050405020304" pitchFamily="18" charset="0"/>
            </a:endParaRPr>
          </a:p>
        </p:txBody>
      </p:sp>
      <p:sp>
        <p:nvSpPr>
          <p:cNvPr id="10" name="chenying0907 148"/>
          <p:cNvSpPr/>
          <p:nvPr/>
        </p:nvSpPr>
        <p:spPr>
          <a:xfrm>
            <a:off x="5004048" y="1792152"/>
            <a:ext cx="6738773" cy="163734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8088" tIns="38088" rIns="38088" bIns="38088" numCol="1" anchor="ctr">
            <a:spAutoFit/>
          </a:bodyPr>
          <a:lstStyle/>
          <a:p>
            <a:pPr algn="just" defTabSz="1218804">
              <a:lnSpc>
                <a:spcPct val="130000"/>
              </a:lnSpc>
              <a:spcBef>
                <a:spcPct val="0"/>
              </a:spcBef>
            </a:pPr>
            <a:r>
              <a:rPr lang="en-US" sz="2600">
                <a:latin typeface="Times New Roman" panose="02020603050405020304" pitchFamily="18" charset="0"/>
                <a:cs typeface="Times New Roman" panose="02020603050405020304" pitchFamily="18" charset="0"/>
              </a:rPr>
              <a:t>Đưa giai cấp tư sản lên nắm quyền, xóa bỏ nhiều trở ngại trên con đường phát triển tư bản chủ nghĩa;</a:t>
            </a:r>
            <a:endParaRPr lang="zh-CN" altLang="en-US" sz="2600" dirty="0">
              <a:solidFill>
                <a:schemeClr val="tx1">
                  <a:lumMod val="85000"/>
                  <a:lumOff val="15000"/>
                </a:schemeClr>
              </a:solidFill>
              <a:latin typeface="Times New Roman" panose="02020603050405020304" pitchFamily="18" charset="0"/>
              <a:ea typeface="思源黑体" panose="020B0500000000000000" pitchFamily="34" charset="-122"/>
              <a:cs typeface="Times New Roman" panose="02020603050405020304" pitchFamily="18" charset="0"/>
              <a:sym typeface="微软雅黑" pitchFamily="34" charset="-122"/>
            </a:endParaRPr>
          </a:p>
        </p:txBody>
      </p:sp>
      <p:sp>
        <p:nvSpPr>
          <p:cNvPr id="11" name="chenying0907 109"/>
          <p:cNvSpPr/>
          <p:nvPr/>
        </p:nvSpPr>
        <p:spPr>
          <a:xfrm>
            <a:off x="3741724" y="3647757"/>
            <a:ext cx="873401" cy="832001"/>
          </a:xfrm>
          <a:custGeom>
            <a:avLst/>
            <a:gdLst/>
            <a:ahLst/>
            <a:cxnLst>
              <a:cxn ang="0">
                <a:pos x="wd2" y="hd2"/>
              </a:cxn>
              <a:cxn ang="5400000">
                <a:pos x="wd2" y="hd2"/>
              </a:cxn>
              <a:cxn ang="10800000">
                <a:pos x="wd2" y="hd2"/>
              </a:cxn>
              <a:cxn ang="16200000">
                <a:pos x="wd2" y="hd2"/>
              </a:cxn>
            </a:cxnLst>
            <a:rect l="0" t="0" r="r" b="b"/>
            <a:pathLst>
              <a:path w="21394" h="21252" extrusionOk="0">
                <a:moveTo>
                  <a:pt x="0" y="11486"/>
                </a:moveTo>
                <a:cubicBezTo>
                  <a:pt x="6297" y="11810"/>
                  <a:pt x="8452" y="9094"/>
                  <a:pt x="10432" y="6445"/>
                </a:cubicBezTo>
                <a:cubicBezTo>
                  <a:pt x="11413" y="5133"/>
                  <a:pt x="12361" y="62"/>
                  <a:pt x="14424" y="1"/>
                </a:cubicBezTo>
                <a:cubicBezTo>
                  <a:pt x="15769" y="-39"/>
                  <a:pt x="16223" y="2237"/>
                  <a:pt x="16082" y="3272"/>
                </a:cubicBezTo>
                <a:cubicBezTo>
                  <a:pt x="15861" y="4889"/>
                  <a:pt x="14041" y="6135"/>
                  <a:pt x="14194" y="7965"/>
                </a:cubicBezTo>
                <a:cubicBezTo>
                  <a:pt x="14390" y="10301"/>
                  <a:pt x="17861" y="9673"/>
                  <a:pt x="19260" y="10227"/>
                </a:cubicBezTo>
                <a:cubicBezTo>
                  <a:pt x="19766" y="10428"/>
                  <a:pt x="21231" y="11033"/>
                  <a:pt x="21376" y="11673"/>
                </a:cubicBezTo>
                <a:cubicBezTo>
                  <a:pt x="21570" y="12535"/>
                  <a:pt x="20193" y="13225"/>
                  <a:pt x="19575" y="13518"/>
                </a:cubicBezTo>
                <a:cubicBezTo>
                  <a:pt x="20100" y="13794"/>
                  <a:pt x="21600" y="14815"/>
                  <a:pt x="21175" y="15661"/>
                </a:cubicBezTo>
                <a:cubicBezTo>
                  <a:pt x="20946" y="16116"/>
                  <a:pt x="20069" y="16279"/>
                  <a:pt x="19912" y="16721"/>
                </a:cubicBezTo>
                <a:cubicBezTo>
                  <a:pt x="19755" y="17170"/>
                  <a:pt x="20477" y="17215"/>
                  <a:pt x="20793" y="17467"/>
                </a:cubicBezTo>
                <a:cubicBezTo>
                  <a:pt x="21207" y="17798"/>
                  <a:pt x="21392" y="18222"/>
                  <a:pt x="21094" y="18674"/>
                </a:cubicBezTo>
                <a:cubicBezTo>
                  <a:pt x="20996" y="18822"/>
                  <a:pt x="20711" y="18995"/>
                  <a:pt x="20448" y="19175"/>
                </a:cubicBezTo>
                <a:cubicBezTo>
                  <a:pt x="20191" y="19349"/>
                  <a:pt x="19956" y="19529"/>
                  <a:pt x="19937" y="19697"/>
                </a:cubicBezTo>
                <a:cubicBezTo>
                  <a:pt x="19902" y="20016"/>
                  <a:pt x="20352" y="20019"/>
                  <a:pt x="20495" y="20232"/>
                </a:cubicBezTo>
                <a:cubicBezTo>
                  <a:pt x="21389" y="21561"/>
                  <a:pt x="18668" y="21213"/>
                  <a:pt x="18243" y="21207"/>
                </a:cubicBezTo>
                <a:cubicBezTo>
                  <a:pt x="15548" y="21174"/>
                  <a:pt x="12492" y="21415"/>
                  <a:pt x="9278" y="20028"/>
                </a:cubicBezTo>
                <a:cubicBezTo>
                  <a:pt x="6757" y="18941"/>
                  <a:pt x="4040" y="19440"/>
                  <a:pt x="1192" y="19163"/>
                </a:cubicBezTo>
              </a:path>
            </a:pathLst>
          </a:custGeom>
          <a:solidFill>
            <a:srgbClr val="F3BEB8"/>
          </a:solidFill>
          <a:ln w="38100">
            <a:solidFill>
              <a:schemeClr val="tx1">
                <a:lumMod val="85000"/>
                <a:lumOff val="15000"/>
              </a:schemeClr>
            </a:solidFill>
            <a:miter lim="400000"/>
          </a:ln>
        </p:spPr>
        <p:txBody>
          <a:bodyPr lIns="38088" tIns="38088" rIns="38088" bIns="38088" anchor="ctr"/>
          <a:lstStyle/>
          <a:p>
            <a:pPr algn="just" defTabSz="457051">
              <a:defRPr sz="3000">
                <a:solidFill>
                  <a:srgbClr val="FFFFFF"/>
                </a:solidFill>
                <a:effectLst>
                  <a:outerShdw blurRad="38100" dist="12700" dir="5400000">
                    <a:srgbClr val="000000">
                      <a:alpha val="50000"/>
                    </a:srgbClr>
                  </a:outerShdw>
                </a:effectLst>
              </a:defRPr>
            </a:pPr>
            <a:endParaRPr sz="2800" dirty="0">
              <a:solidFill>
                <a:srgbClr val="FFFFFF"/>
              </a:solidFill>
              <a:effectLst>
                <a:outerShdw blurRad="38100" dist="12700" dir="5400000">
                  <a:srgbClr val="000000">
                    <a:alpha val="50000"/>
                  </a:srgbClr>
                </a:outerShdw>
              </a:effectLst>
              <a:latin typeface="Times New Roman" panose="02020603050405020304" pitchFamily="18" charset="0"/>
              <a:cs typeface="Times New Roman" panose="02020603050405020304" pitchFamily="18" charset="0"/>
            </a:endParaRPr>
          </a:p>
        </p:txBody>
      </p:sp>
      <p:sp>
        <p:nvSpPr>
          <p:cNvPr id="12" name="chenying0907 148"/>
          <p:cNvSpPr/>
          <p:nvPr/>
        </p:nvSpPr>
        <p:spPr>
          <a:xfrm>
            <a:off x="5037222" y="3425206"/>
            <a:ext cx="6705599" cy="163734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8088" tIns="38088" rIns="38088" bIns="38088" numCol="1" anchor="ctr">
            <a:spAutoFit/>
          </a:bodyPr>
          <a:lstStyle/>
          <a:p>
            <a:pPr algn="just" defTabSz="1218804">
              <a:lnSpc>
                <a:spcPct val="130000"/>
              </a:lnSpc>
              <a:spcBef>
                <a:spcPct val="0"/>
              </a:spcBef>
            </a:pPr>
            <a:r>
              <a:rPr lang="en-US" sz="2600">
                <a:latin typeface="Times New Roman" panose="02020603050405020304" pitchFamily="18" charset="0"/>
                <a:cs typeface="Times New Roman" panose="02020603050405020304" pitchFamily="18" charset="0"/>
              </a:rPr>
              <a:t>Những kết quả đạt được cao hơn Cách mạng tư sản Anh và Chiến tranh giành độc lập của 13 thuộc địa Anh ở Bắc Mỹ;</a:t>
            </a:r>
            <a:endParaRPr lang="zh-CN" altLang="en-US" sz="2600" dirty="0">
              <a:solidFill>
                <a:schemeClr val="tx1">
                  <a:lumMod val="85000"/>
                  <a:lumOff val="15000"/>
                </a:schemeClr>
              </a:solidFill>
              <a:latin typeface="Times New Roman" panose="02020603050405020304" pitchFamily="18" charset="0"/>
              <a:ea typeface="思源黑体" panose="020B0500000000000000" pitchFamily="34" charset="-122"/>
              <a:cs typeface="Times New Roman" panose="02020603050405020304" pitchFamily="18" charset="0"/>
              <a:sym typeface="微软雅黑" pitchFamily="34" charset="-122"/>
            </a:endParaRPr>
          </a:p>
        </p:txBody>
      </p:sp>
      <p:sp>
        <p:nvSpPr>
          <p:cNvPr id="15" name="chenying0907 109"/>
          <p:cNvSpPr/>
          <p:nvPr/>
        </p:nvSpPr>
        <p:spPr>
          <a:xfrm>
            <a:off x="3741724" y="5397764"/>
            <a:ext cx="873401" cy="832001"/>
          </a:xfrm>
          <a:custGeom>
            <a:avLst/>
            <a:gdLst/>
            <a:ahLst/>
            <a:cxnLst>
              <a:cxn ang="0">
                <a:pos x="wd2" y="hd2"/>
              </a:cxn>
              <a:cxn ang="5400000">
                <a:pos x="wd2" y="hd2"/>
              </a:cxn>
              <a:cxn ang="10800000">
                <a:pos x="wd2" y="hd2"/>
              </a:cxn>
              <a:cxn ang="16200000">
                <a:pos x="wd2" y="hd2"/>
              </a:cxn>
            </a:cxnLst>
            <a:rect l="0" t="0" r="r" b="b"/>
            <a:pathLst>
              <a:path w="21394" h="21252" extrusionOk="0">
                <a:moveTo>
                  <a:pt x="0" y="11486"/>
                </a:moveTo>
                <a:cubicBezTo>
                  <a:pt x="6297" y="11810"/>
                  <a:pt x="8452" y="9094"/>
                  <a:pt x="10432" y="6445"/>
                </a:cubicBezTo>
                <a:cubicBezTo>
                  <a:pt x="11413" y="5133"/>
                  <a:pt x="12361" y="62"/>
                  <a:pt x="14424" y="1"/>
                </a:cubicBezTo>
                <a:cubicBezTo>
                  <a:pt x="15769" y="-39"/>
                  <a:pt x="16223" y="2237"/>
                  <a:pt x="16082" y="3272"/>
                </a:cubicBezTo>
                <a:cubicBezTo>
                  <a:pt x="15861" y="4889"/>
                  <a:pt x="14041" y="6135"/>
                  <a:pt x="14194" y="7965"/>
                </a:cubicBezTo>
                <a:cubicBezTo>
                  <a:pt x="14390" y="10301"/>
                  <a:pt x="17861" y="9673"/>
                  <a:pt x="19260" y="10227"/>
                </a:cubicBezTo>
                <a:cubicBezTo>
                  <a:pt x="19766" y="10428"/>
                  <a:pt x="21231" y="11033"/>
                  <a:pt x="21376" y="11673"/>
                </a:cubicBezTo>
                <a:cubicBezTo>
                  <a:pt x="21570" y="12535"/>
                  <a:pt x="20193" y="13225"/>
                  <a:pt x="19575" y="13518"/>
                </a:cubicBezTo>
                <a:cubicBezTo>
                  <a:pt x="20100" y="13794"/>
                  <a:pt x="21600" y="14815"/>
                  <a:pt x="21175" y="15661"/>
                </a:cubicBezTo>
                <a:cubicBezTo>
                  <a:pt x="20946" y="16116"/>
                  <a:pt x="20069" y="16279"/>
                  <a:pt x="19912" y="16721"/>
                </a:cubicBezTo>
                <a:cubicBezTo>
                  <a:pt x="19755" y="17170"/>
                  <a:pt x="20477" y="17215"/>
                  <a:pt x="20793" y="17467"/>
                </a:cubicBezTo>
                <a:cubicBezTo>
                  <a:pt x="21207" y="17798"/>
                  <a:pt x="21392" y="18222"/>
                  <a:pt x="21094" y="18674"/>
                </a:cubicBezTo>
                <a:cubicBezTo>
                  <a:pt x="20996" y="18822"/>
                  <a:pt x="20711" y="18995"/>
                  <a:pt x="20448" y="19175"/>
                </a:cubicBezTo>
                <a:cubicBezTo>
                  <a:pt x="20191" y="19349"/>
                  <a:pt x="19956" y="19529"/>
                  <a:pt x="19937" y="19697"/>
                </a:cubicBezTo>
                <a:cubicBezTo>
                  <a:pt x="19902" y="20016"/>
                  <a:pt x="20352" y="20019"/>
                  <a:pt x="20495" y="20232"/>
                </a:cubicBezTo>
                <a:cubicBezTo>
                  <a:pt x="21389" y="21561"/>
                  <a:pt x="18668" y="21213"/>
                  <a:pt x="18243" y="21207"/>
                </a:cubicBezTo>
                <a:cubicBezTo>
                  <a:pt x="15548" y="21174"/>
                  <a:pt x="12492" y="21415"/>
                  <a:pt x="9278" y="20028"/>
                </a:cubicBezTo>
                <a:cubicBezTo>
                  <a:pt x="6757" y="18941"/>
                  <a:pt x="4040" y="19440"/>
                  <a:pt x="1192" y="19163"/>
                </a:cubicBezTo>
              </a:path>
            </a:pathLst>
          </a:custGeom>
          <a:solidFill>
            <a:srgbClr val="CCE8F6"/>
          </a:solidFill>
          <a:ln w="38100">
            <a:solidFill>
              <a:schemeClr val="tx1">
                <a:lumMod val="85000"/>
                <a:lumOff val="15000"/>
              </a:schemeClr>
            </a:solidFill>
            <a:miter lim="400000"/>
          </a:ln>
        </p:spPr>
        <p:txBody>
          <a:bodyPr lIns="38088" tIns="38088" rIns="38088" bIns="38088" anchor="ctr"/>
          <a:lstStyle/>
          <a:p>
            <a:pPr algn="just" defTabSz="457051">
              <a:defRPr sz="3000">
                <a:solidFill>
                  <a:srgbClr val="FFFFFF"/>
                </a:solidFill>
                <a:effectLst>
                  <a:outerShdw blurRad="38100" dist="12700" dir="5400000">
                    <a:srgbClr val="000000">
                      <a:alpha val="50000"/>
                    </a:srgbClr>
                  </a:outerShdw>
                </a:effectLst>
              </a:defRPr>
            </a:pPr>
            <a:endParaRPr sz="2800" dirty="0">
              <a:solidFill>
                <a:srgbClr val="FFFFFF"/>
              </a:solidFill>
              <a:effectLst>
                <a:outerShdw blurRad="38100" dist="12700" dir="5400000">
                  <a:srgbClr val="000000">
                    <a:alpha val="50000"/>
                  </a:srgbClr>
                </a:outerShdw>
              </a:effectLst>
              <a:latin typeface="Times New Roman" panose="02020603050405020304" pitchFamily="18" charset="0"/>
              <a:cs typeface="Times New Roman" panose="02020603050405020304" pitchFamily="18" charset="0"/>
            </a:endParaRPr>
          </a:p>
        </p:txBody>
      </p:sp>
      <p:sp>
        <p:nvSpPr>
          <p:cNvPr id="16" name="chenying0907 148"/>
          <p:cNvSpPr/>
          <p:nvPr/>
        </p:nvSpPr>
        <p:spPr>
          <a:xfrm>
            <a:off x="5004049" y="5332342"/>
            <a:ext cx="6705599" cy="127724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8088" tIns="38088" rIns="38088" bIns="38088" numCol="1" anchor="ctr">
            <a:spAutoFit/>
          </a:bodyPr>
          <a:lstStyle/>
          <a:p>
            <a:pPr algn="just"/>
            <a:r>
              <a:rPr lang="en-US" sz="2600">
                <a:latin typeface="Times New Roman" panose="02020603050405020304" pitchFamily="18" charset="0"/>
                <a:cs typeface="Times New Roman" panose="02020603050405020304" pitchFamily="18" charset="0"/>
              </a:rPr>
              <a:t>Đặc biệt đã giải quyết vấn đề ruộng đất cho nông dân, góp phần thúc đẩy cuộc đấu tranh cho mục tiêu độc lập dân tộc, dân chủ trên thế giới.</a:t>
            </a:r>
          </a:p>
        </p:txBody>
      </p:sp>
    </p:spTree>
    <p:extLst>
      <p:ext uri="{BB962C8B-B14F-4D97-AF65-F5344CB8AC3E}">
        <p14:creationId xmlns:p14="http://schemas.microsoft.com/office/powerpoint/2010/main" val="2843628823"/>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Vertical)">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arn(inVertical)">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barn(inVertical)">
                                      <p:cBhvr>
                                        <p:cTn id="4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8" grpId="0" animBg="1"/>
      <p:bldP spid="10" grpId="0"/>
      <p:bldP spid="11" grpId="0" animBg="1"/>
      <p:bldP spid="12" grpId="0"/>
      <p:bldP spid="15" grpId="0" animBg="1"/>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637B6256-D657-4866-B265-8533F34C731F}"/>
              </a:ext>
            </a:extLst>
          </p:cNvPr>
          <p:cNvSpPr/>
          <p:nvPr/>
        </p:nvSpPr>
        <p:spPr>
          <a:xfrm>
            <a:off x="0" y="0"/>
            <a:ext cx="12192000" cy="6538586"/>
          </a:xfrm>
          <a:prstGeom prst="rect">
            <a:avLst/>
          </a:prstGeom>
          <a:blipFill dpi="0" rotWithShape="1">
            <a:blip r:embed="rId3">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矩形 8"/>
          <p:cNvSpPr/>
          <p:nvPr/>
        </p:nvSpPr>
        <p:spPr>
          <a:xfrm>
            <a:off x="-108892" y="3456520"/>
            <a:ext cx="12573598" cy="2895633"/>
          </a:xfrm>
          <a:custGeom>
            <a:avLst/>
            <a:gdLst>
              <a:gd name="connsiteX0" fmla="*/ 0 w 12096947"/>
              <a:gd name="connsiteY0" fmla="*/ 0 h 879114"/>
              <a:gd name="connsiteX1" fmla="*/ 12096947 w 12096947"/>
              <a:gd name="connsiteY1" fmla="*/ 0 h 879114"/>
              <a:gd name="connsiteX2" fmla="*/ 12096947 w 12096947"/>
              <a:gd name="connsiteY2" fmla="*/ 879114 h 879114"/>
              <a:gd name="connsiteX3" fmla="*/ 0 w 12096947"/>
              <a:gd name="connsiteY3" fmla="*/ 879114 h 879114"/>
              <a:gd name="connsiteX4" fmla="*/ 0 w 12096947"/>
              <a:gd name="connsiteY4" fmla="*/ 0 h 879114"/>
              <a:gd name="connsiteX0" fmla="*/ 0 w 12096947"/>
              <a:gd name="connsiteY0" fmla="*/ 267 h 879381"/>
              <a:gd name="connsiteX1" fmla="*/ 1592132 w 12096947"/>
              <a:gd name="connsiteY1" fmla="*/ 0 h 879381"/>
              <a:gd name="connsiteX2" fmla="*/ 12096947 w 12096947"/>
              <a:gd name="connsiteY2" fmla="*/ 267 h 879381"/>
              <a:gd name="connsiteX3" fmla="*/ 12096947 w 12096947"/>
              <a:gd name="connsiteY3" fmla="*/ 879381 h 879381"/>
              <a:gd name="connsiteX4" fmla="*/ 0 w 12096947"/>
              <a:gd name="connsiteY4" fmla="*/ 879381 h 879381"/>
              <a:gd name="connsiteX5" fmla="*/ 0 w 12096947"/>
              <a:gd name="connsiteY5" fmla="*/ 267 h 879381"/>
              <a:gd name="connsiteX0" fmla="*/ 0 w 12096947"/>
              <a:gd name="connsiteY0" fmla="*/ 267 h 879381"/>
              <a:gd name="connsiteX1" fmla="*/ 1592132 w 12096947"/>
              <a:gd name="connsiteY1" fmla="*/ 0 h 879381"/>
              <a:gd name="connsiteX2" fmla="*/ 5701553 w 12096947"/>
              <a:gd name="connsiteY2" fmla="*/ 1 h 879381"/>
              <a:gd name="connsiteX3" fmla="*/ 12096947 w 12096947"/>
              <a:gd name="connsiteY3" fmla="*/ 267 h 879381"/>
              <a:gd name="connsiteX4" fmla="*/ 12096947 w 12096947"/>
              <a:gd name="connsiteY4" fmla="*/ 879381 h 879381"/>
              <a:gd name="connsiteX5" fmla="*/ 0 w 12096947"/>
              <a:gd name="connsiteY5" fmla="*/ 879381 h 879381"/>
              <a:gd name="connsiteX6" fmla="*/ 0 w 12096947"/>
              <a:gd name="connsiteY6" fmla="*/ 267 h 879381"/>
              <a:gd name="connsiteX0" fmla="*/ 0 w 12096947"/>
              <a:gd name="connsiteY0" fmla="*/ 150873 h 1029987"/>
              <a:gd name="connsiteX1" fmla="*/ 1592132 w 12096947"/>
              <a:gd name="connsiteY1" fmla="*/ 150606 h 1029987"/>
              <a:gd name="connsiteX2" fmla="*/ 4270786 w 12096947"/>
              <a:gd name="connsiteY2" fmla="*/ 0 h 1029987"/>
              <a:gd name="connsiteX3" fmla="*/ 12096947 w 12096947"/>
              <a:gd name="connsiteY3" fmla="*/ 150873 h 1029987"/>
              <a:gd name="connsiteX4" fmla="*/ 12096947 w 12096947"/>
              <a:gd name="connsiteY4" fmla="*/ 1029987 h 1029987"/>
              <a:gd name="connsiteX5" fmla="*/ 0 w 12096947"/>
              <a:gd name="connsiteY5" fmla="*/ 1029987 h 1029987"/>
              <a:gd name="connsiteX6" fmla="*/ 0 w 12096947"/>
              <a:gd name="connsiteY6" fmla="*/ 150873 h 1029987"/>
              <a:gd name="connsiteX0" fmla="*/ 0 w 12096947"/>
              <a:gd name="connsiteY0" fmla="*/ 193904 h 1073018"/>
              <a:gd name="connsiteX1" fmla="*/ 1538344 w 12096947"/>
              <a:gd name="connsiteY1" fmla="*/ 0 h 1073018"/>
              <a:gd name="connsiteX2" fmla="*/ 4270786 w 12096947"/>
              <a:gd name="connsiteY2" fmla="*/ 43031 h 1073018"/>
              <a:gd name="connsiteX3" fmla="*/ 12096947 w 12096947"/>
              <a:gd name="connsiteY3" fmla="*/ 193904 h 1073018"/>
              <a:gd name="connsiteX4" fmla="*/ 12096947 w 12096947"/>
              <a:gd name="connsiteY4" fmla="*/ 1073018 h 1073018"/>
              <a:gd name="connsiteX5" fmla="*/ 0 w 12096947"/>
              <a:gd name="connsiteY5" fmla="*/ 1073018 h 1073018"/>
              <a:gd name="connsiteX6" fmla="*/ 0 w 12096947"/>
              <a:gd name="connsiteY6" fmla="*/ 193904 h 1073018"/>
              <a:gd name="connsiteX0" fmla="*/ 0 w 12096947"/>
              <a:gd name="connsiteY0" fmla="*/ 193904 h 1073018"/>
              <a:gd name="connsiteX1" fmla="*/ 1538344 w 12096947"/>
              <a:gd name="connsiteY1" fmla="*/ 0 h 1073018"/>
              <a:gd name="connsiteX2" fmla="*/ 4270786 w 12096947"/>
              <a:gd name="connsiteY2" fmla="*/ 43031 h 1073018"/>
              <a:gd name="connsiteX3" fmla="*/ 6906409 w 12096947"/>
              <a:gd name="connsiteY3" fmla="*/ 96819 h 1073018"/>
              <a:gd name="connsiteX4" fmla="*/ 12096947 w 12096947"/>
              <a:gd name="connsiteY4" fmla="*/ 193904 h 1073018"/>
              <a:gd name="connsiteX5" fmla="*/ 12096947 w 12096947"/>
              <a:gd name="connsiteY5" fmla="*/ 1073018 h 1073018"/>
              <a:gd name="connsiteX6" fmla="*/ 0 w 12096947"/>
              <a:gd name="connsiteY6" fmla="*/ 1073018 h 1073018"/>
              <a:gd name="connsiteX7" fmla="*/ 0 w 12096947"/>
              <a:gd name="connsiteY7" fmla="*/ 193904 h 1073018"/>
              <a:gd name="connsiteX0" fmla="*/ 0 w 12096947"/>
              <a:gd name="connsiteY0" fmla="*/ 193904 h 1073018"/>
              <a:gd name="connsiteX1" fmla="*/ 1538344 w 12096947"/>
              <a:gd name="connsiteY1" fmla="*/ 0 h 1073018"/>
              <a:gd name="connsiteX2" fmla="*/ 4270786 w 12096947"/>
              <a:gd name="connsiteY2" fmla="*/ 43031 h 1073018"/>
              <a:gd name="connsiteX3" fmla="*/ 7100047 w 12096947"/>
              <a:gd name="connsiteY3" fmla="*/ 43031 h 1073018"/>
              <a:gd name="connsiteX4" fmla="*/ 12096947 w 12096947"/>
              <a:gd name="connsiteY4" fmla="*/ 193904 h 1073018"/>
              <a:gd name="connsiteX5" fmla="*/ 12096947 w 12096947"/>
              <a:gd name="connsiteY5" fmla="*/ 1073018 h 1073018"/>
              <a:gd name="connsiteX6" fmla="*/ 0 w 12096947"/>
              <a:gd name="connsiteY6" fmla="*/ 1073018 h 1073018"/>
              <a:gd name="connsiteX7" fmla="*/ 0 w 12096947"/>
              <a:gd name="connsiteY7" fmla="*/ 193904 h 1073018"/>
              <a:gd name="connsiteX0" fmla="*/ 0 w 12096947"/>
              <a:gd name="connsiteY0" fmla="*/ 193904 h 1073018"/>
              <a:gd name="connsiteX1" fmla="*/ 1538344 w 12096947"/>
              <a:gd name="connsiteY1" fmla="*/ 0 h 1073018"/>
              <a:gd name="connsiteX2" fmla="*/ 4270786 w 12096947"/>
              <a:gd name="connsiteY2" fmla="*/ 43031 h 1073018"/>
              <a:gd name="connsiteX3" fmla="*/ 7100047 w 12096947"/>
              <a:gd name="connsiteY3" fmla="*/ 43031 h 1073018"/>
              <a:gd name="connsiteX4" fmla="*/ 9230061 w 12096947"/>
              <a:gd name="connsiteY4" fmla="*/ 118335 h 1073018"/>
              <a:gd name="connsiteX5" fmla="*/ 12096947 w 12096947"/>
              <a:gd name="connsiteY5" fmla="*/ 193904 h 1073018"/>
              <a:gd name="connsiteX6" fmla="*/ 12096947 w 12096947"/>
              <a:gd name="connsiteY6" fmla="*/ 1073018 h 1073018"/>
              <a:gd name="connsiteX7" fmla="*/ 0 w 12096947"/>
              <a:gd name="connsiteY7" fmla="*/ 1073018 h 1073018"/>
              <a:gd name="connsiteX8" fmla="*/ 0 w 12096947"/>
              <a:gd name="connsiteY8" fmla="*/ 193904 h 1073018"/>
              <a:gd name="connsiteX0" fmla="*/ 0 w 12096947"/>
              <a:gd name="connsiteY0" fmla="*/ 193904 h 1073018"/>
              <a:gd name="connsiteX1" fmla="*/ 1538344 w 12096947"/>
              <a:gd name="connsiteY1" fmla="*/ 0 h 1073018"/>
              <a:gd name="connsiteX2" fmla="*/ 4270786 w 12096947"/>
              <a:gd name="connsiteY2" fmla="*/ 43031 h 1073018"/>
              <a:gd name="connsiteX3" fmla="*/ 7100047 w 12096947"/>
              <a:gd name="connsiteY3" fmla="*/ 43031 h 1073018"/>
              <a:gd name="connsiteX4" fmla="*/ 9509759 w 12096947"/>
              <a:gd name="connsiteY4" fmla="*/ 215154 h 1073018"/>
              <a:gd name="connsiteX5" fmla="*/ 12096947 w 12096947"/>
              <a:gd name="connsiteY5" fmla="*/ 193904 h 1073018"/>
              <a:gd name="connsiteX6" fmla="*/ 12096947 w 12096947"/>
              <a:gd name="connsiteY6" fmla="*/ 1073018 h 1073018"/>
              <a:gd name="connsiteX7" fmla="*/ 0 w 12096947"/>
              <a:gd name="connsiteY7" fmla="*/ 1073018 h 1073018"/>
              <a:gd name="connsiteX8" fmla="*/ 0 w 12096947"/>
              <a:gd name="connsiteY8" fmla="*/ 193904 h 1073018"/>
              <a:gd name="connsiteX0" fmla="*/ 0 w 12096947"/>
              <a:gd name="connsiteY0" fmla="*/ 193904 h 1073018"/>
              <a:gd name="connsiteX1" fmla="*/ 1538344 w 12096947"/>
              <a:gd name="connsiteY1" fmla="*/ 0 h 1073018"/>
              <a:gd name="connsiteX2" fmla="*/ 4270786 w 12096947"/>
              <a:gd name="connsiteY2" fmla="*/ 43031 h 1073018"/>
              <a:gd name="connsiteX3" fmla="*/ 7100047 w 12096947"/>
              <a:gd name="connsiteY3" fmla="*/ 43031 h 1073018"/>
              <a:gd name="connsiteX4" fmla="*/ 9509759 w 12096947"/>
              <a:gd name="connsiteY4" fmla="*/ 215154 h 1073018"/>
              <a:gd name="connsiteX5" fmla="*/ 12096947 w 12096947"/>
              <a:gd name="connsiteY5" fmla="*/ 193904 h 1073018"/>
              <a:gd name="connsiteX6" fmla="*/ 12096947 w 12096947"/>
              <a:gd name="connsiteY6" fmla="*/ 1073018 h 1073018"/>
              <a:gd name="connsiteX7" fmla="*/ 0 w 12096947"/>
              <a:gd name="connsiteY7" fmla="*/ 1073018 h 1073018"/>
              <a:gd name="connsiteX8" fmla="*/ 0 w 12096947"/>
              <a:gd name="connsiteY8" fmla="*/ 193904 h 1073018"/>
              <a:gd name="connsiteX0" fmla="*/ 0 w 12096947"/>
              <a:gd name="connsiteY0" fmla="*/ 193904 h 1073018"/>
              <a:gd name="connsiteX1" fmla="*/ 1538344 w 12096947"/>
              <a:gd name="connsiteY1" fmla="*/ 0 h 1073018"/>
              <a:gd name="connsiteX2" fmla="*/ 4270786 w 12096947"/>
              <a:gd name="connsiteY2" fmla="*/ 43031 h 1073018"/>
              <a:gd name="connsiteX3" fmla="*/ 7100047 w 12096947"/>
              <a:gd name="connsiteY3" fmla="*/ 43031 h 1073018"/>
              <a:gd name="connsiteX4" fmla="*/ 9509759 w 12096947"/>
              <a:gd name="connsiteY4" fmla="*/ 215154 h 1073018"/>
              <a:gd name="connsiteX5" fmla="*/ 12096947 w 12096947"/>
              <a:gd name="connsiteY5" fmla="*/ 193904 h 1073018"/>
              <a:gd name="connsiteX6" fmla="*/ 12096947 w 12096947"/>
              <a:gd name="connsiteY6" fmla="*/ 1073018 h 1073018"/>
              <a:gd name="connsiteX7" fmla="*/ 0 w 12096947"/>
              <a:gd name="connsiteY7" fmla="*/ 1073018 h 1073018"/>
              <a:gd name="connsiteX8" fmla="*/ 0 w 12096947"/>
              <a:gd name="connsiteY8" fmla="*/ 193904 h 1073018"/>
              <a:gd name="connsiteX0" fmla="*/ 0 w 12096947"/>
              <a:gd name="connsiteY0" fmla="*/ 193904 h 1073018"/>
              <a:gd name="connsiteX1" fmla="*/ 1538344 w 12096947"/>
              <a:gd name="connsiteY1" fmla="*/ 0 h 1073018"/>
              <a:gd name="connsiteX2" fmla="*/ 4270786 w 12096947"/>
              <a:gd name="connsiteY2" fmla="*/ 43031 h 1073018"/>
              <a:gd name="connsiteX3" fmla="*/ 7100047 w 12096947"/>
              <a:gd name="connsiteY3" fmla="*/ 43031 h 1073018"/>
              <a:gd name="connsiteX4" fmla="*/ 9509759 w 12096947"/>
              <a:gd name="connsiteY4" fmla="*/ 215154 h 1073018"/>
              <a:gd name="connsiteX5" fmla="*/ 12096947 w 12096947"/>
              <a:gd name="connsiteY5" fmla="*/ 193904 h 1073018"/>
              <a:gd name="connsiteX6" fmla="*/ 12096947 w 12096947"/>
              <a:gd name="connsiteY6" fmla="*/ 1073018 h 1073018"/>
              <a:gd name="connsiteX7" fmla="*/ 0 w 12096947"/>
              <a:gd name="connsiteY7" fmla="*/ 1073018 h 1073018"/>
              <a:gd name="connsiteX8" fmla="*/ 0 w 12096947"/>
              <a:gd name="connsiteY8" fmla="*/ 193904 h 1073018"/>
              <a:gd name="connsiteX0" fmla="*/ 0 w 12096947"/>
              <a:gd name="connsiteY0" fmla="*/ 193904 h 1073018"/>
              <a:gd name="connsiteX1" fmla="*/ 1538344 w 12096947"/>
              <a:gd name="connsiteY1" fmla="*/ 0 h 1073018"/>
              <a:gd name="connsiteX2" fmla="*/ 4270786 w 12096947"/>
              <a:gd name="connsiteY2" fmla="*/ 43031 h 1073018"/>
              <a:gd name="connsiteX3" fmla="*/ 7100047 w 12096947"/>
              <a:gd name="connsiteY3" fmla="*/ 43031 h 1073018"/>
              <a:gd name="connsiteX4" fmla="*/ 9509759 w 12096947"/>
              <a:gd name="connsiteY4" fmla="*/ 215154 h 1073018"/>
              <a:gd name="connsiteX5" fmla="*/ 12096947 w 12096947"/>
              <a:gd name="connsiteY5" fmla="*/ 193904 h 1073018"/>
              <a:gd name="connsiteX6" fmla="*/ 12096947 w 12096947"/>
              <a:gd name="connsiteY6" fmla="*/ 1073018 h 1073018"/>
              <a:gd name="connsiteX7" fmla="*/ 0 w 12096947"/>
              <a:gd name="connsiteY7" fmla="*/ 1073018 h 1073018"/>
              <a:gd name="connsiteX8" fmla="*/ 0 w 12096947"/>
              <a:gd name="connsiteY8" fmla="*/ 193904 h 1073018"/>
              <a:gd name="connsiteX0" fmla="*/ 0 w 12096947"/>
              <a:gd name="connsiteY0" fmla="*/ 197065 h 1076179"/>
              <a:gd name="connsiteX1" fmla="*/ 1538344 w 12096947"/>
              <a:gd name="connsiteY1" fmla="*/ 3161 h 1076179"/>
              <a:gd name="connsiteX2" fmla="*/ 4270786 w 12096947"/>
              <a:gd name="connsiteY2" fmla="*/ 46192 h 1076179"/>
              <a:gd name="connsiteX3" fmla="*/ 7100047 w 12096947"/>
              <a:gd name="connsiteY3" fmla="*/ 46192 h 1076179"/>
              <a:gd name="connsiteX4" fmla="*/ 9509759 w 12096947"/>
              <a:gd name="connsiteY4" fmla="*/ 218315 h 1076179"/>
              <a:gd name="connsiteX5" fmla="*/ 12096947 w 12096947"/>
              <a:gd name="connsiteY5" fmla="*/ 197065 h 1076179"/>
              <a:gd name="connsiteX6" fmla="*/ 12096947 w 12096947"/>
              <a:gd name="connsiteY6" fmla="*/ 1076179 h 1076179"/>
              <a:gd name="connsiteX7" fmla="*/ 0 w 12096947"/>
              <a:gd name="connsiteY7" fmla="*/ 1076179 h 1076179"/>
              <a:gd name="connsiteX8" fmla="*/ 0 w 12096947"/>
              <a:gd name="connsiteY8" fmla="*/ 197065 h 1076179"/>
              <a:gd name="connsiteX0" fmla="*/ 0 w 12096947"/>
              <a:gd name="connsiteY0" fmla="*/ 194336 h 1073450"/>
              <a:gd name="connsiteX1" fmla="*/ 1538344 w 12096947"/>
              <a:gd name="connsiteY1" fmla="*/ 432 h 1073450"/>
              <a:gd name="connsiteX2" fmla="*/ 4270786 w 12096947"/>
              <a:gd name="connsiteY2" fmla="*/ 43463 h 1073450"/>
              <a:gd name="connsiteX3" fmla="*/ 7100047 w 12096947"/>
              <a:gd name="connsiteY3" fmla="*/ 43463 h 1073450"/>
              <a:gd name="connsiteX4" fmla="*/ 9509759 w 12096947"/>
              <a:gd name="connsiteY4" fmla="*/ 215586 h 1073450"/>
              <a:gd name="connsiteX5" fmla="*/ 12096947 w 12096947"/>
              <a:gd name="connsiteY5" fmla="*/ 194336 h 1073450"/>
              <a:gd name="connsiteX6" fmla="*/ 12096947 w 12096947"/>
              <a:gd name="connsiteY6" fmla="*/ 1073450 h 1073450"/>
              <a:gd name="connsiteX7" fmla="*/ 0 w 12096947"/>
              <a:gd name="connsiteY7" fmla="*/ 1073450 h 1073450"/>
              <a:gd name="connsiteX8" fmla="*/ 0 w 12096947"/>
              <a:gd name="connsiteY8" fmla="*/ 194336 h 1073450"/>
              <a:gd name="connsiteX0" fmla="*/ 0 w 12096947"/>
              <a:gd name="connsiteY0" fmla="*/ 193946 h 1073060"/>
              <a:gd name="connsiteX1" fmla="*/ 1538344 w 12096947"/>
              <a:gd name="connsiteY1" fmla="*/ 42 h 1073060"/>
              <a:gd name="connsiteX2" fmla="*/ 4270786 w 12096947"/>
              <a:gd name="connsiteY2" fmla="*/ 43073 h 1073060"/>
              <a:gd name="connsiteX3" fmla="*/ 7100047 w 12096947"/>
              <a:gd name="connsiteY3" fmla="*/ 43073 h 1073060"/>
              <a:gd name="connsiteX4" fmla="*/ 9509759 w 12096947"/>
              <a:gd name="connsiteY4" fmla="*/ 215196 h 1073060"/>
              <a:gd name="connsiteX5" fmla="*/ 12096947 w 12096947"/>
              <a:gd name="connsiteY5" fmla="*/ 193946 h 1073060"/>
              <a:gd name="connsiteX6" fmla="*/ 12096947 w 12096947"/>
              <a:gd name="connsiteY6" fmla="*/ 1073060 h 1073060"/>
              <a:gd name="connsiteX7" fmla="*/ 0 w 12096947"/>
              <a:gd name="connsiteY7" fmla="*/ 1073060 h 1073060"/>
              <a:gd name="connsiteX8" fmla="*/ 0 w 12096947"/>
              <a:gd name="connsiteY8" fmla="*/ 193946 h 1073060"/>
              <a:gd name="connsiteX0" fmla="*/ 0 w 12096947"/>
              <a:gd name="connsiteY0" fmla="*/ 150873 h 1029987"/>
              <a:gd name="connsiteX1" fmla="*/ 1613061 w 12096947"/>
              <a:gd name="connsiteY1" fmla="*/ 36817 h 1029987"/>
              <a:gd name="connsiteX2" fmla="*/ 4270786 w 12096947"/>
              <a:gd name="connsiteY2" fmla="*/ 0 h 1029987"/>
              <a:gd name="connsiteX3" fmla="*/ 7100047 w 12096947"/>
              <a:gd name="connsiteY3" fmla="*/ 0 h 1029987"/>
              <a:gd name="connsiteX4" fmla="*/ 9509759 w 12096947"/>
              <a:gd name="connsiteY4" fmla="*/ 172123 h 1029987"/>
              <a:gd name="connsiteX5" fmla="*/ 12096947 w 12096947"/>
              <a:gd name="connsiteY5" fmla="*/ 150873 h 1029987"/>
              <a:gd name="connsiteX6" fmla="*/ 12096947 w 12096947"/>
              <a:gd name="connsiteY6" fmla="*/ 1029987 h 1029987"/>
              <a:gd name="connsiteX7" fmla="*/ 0 w 12096947"/>
              <a:gd name="connsiteY7" fmla="*/ 1029987 h 1029987"/>
              <a:gd name="connsiteX8" fmla="*/ 0 w 12096947"/>
              <a:gd name="connsiteY8" fmla="*/ 150873 h 1029987"/>
              <a:gd name="connsiteX0" fmla="*/ 0 w 12096947"/>
              <a:gd name="connsiteY0" fmla="*/ 150873 h 1029987"/>
              <a:gd name="connsiteX1" fmla="*/ 1613061 w 12096947"/>
              <a:gd name="connsiteY1" fmla="*/ 36817 h 1029987"/>
              <a:gd name="connsiteX2" fmla="*/ 4270786 w 12096947"/>
              <a:gd name="connsiteY2" fmla="*/ 0 h 1029987"/>
              <a:gd name="connsiteX3" fmla="*/ 7100047 w 12096947"/>
              <a:gd name="connsiteY3" fmla="*/ 0 h 1029987"/>
              <a:gd name="connsiteX4" fmla="*/ 9509759 w 12096947"/>
              <a:gd name="connsiteY4" fmla="*/ 172123 h 1029987"/>
              <a:gd name="connsiteX5" fmla="*/ 12096947 w 12096947"/>
              <a:gd name="connsiteY5" fmla="*/ 150873 h 1029987"/>
              <a:gd name="connsiteX6" fmla="*/ 12096947 w 12096947"/>
              <a:gd name="connsiteY6" fmla="*/ 1029987 h 1029987"/>
              <a:gd name="connsiteX7" fmla="*/ 0 w 12096947"/>
              <a:gd name="connsiteY7" fmla="*/ 1029987 h 1029987"/>
              <a:gd name="connsiteX8" fmla="*/ 0 w 12096947"/>
              <a:gd name="connsiteY8" fmla="*/ 150873 h 1029987"/>
              <a:gd name="connsiteX0" fmla="*/ 0 w 12096947"/>
              <a:gd name="connsiteY0" fmla="*/ 150873 h 1029987"/>
              <a:gd name="connsiteX1" fmla="*/ 1613061 w 12096947"/>
              <a:gd name="connsiteY1" fmla="*/ 36817 h 1029987"/>
              <a:gd name="connsiteX2" fmla="*/ 4206743 w 12096947"/>
              <a:gd name="connsiteY2" fmla="*/ 49904 h 1029987"/>
              <a:gd name="connsiteX3" fmla="*/ 7100047 w 12096947"/>
              <a:gd name="connsiteY3" fmla="*/ 0 h 1029987"/>
              <a:gd name="connsiteX4" fmla="*/ 9509759 w 12096947"/>
              <a:gd name="connsiteY4" fmla="*/ 172123 h 1029987"/>
              <a:gd name="connsiteX5" fmla="*/ 12096947 w 12096947"/>
              <a:gd name="connsiteY5" fmla="*/ 150873 h 1029987"/>
              <a:gd name="connsiteX6" fmla="*/ 12096947 w 12096947"/>
              <a:gd name="connsiteY6" fmla="*/ 1029987 h 1029987"/>
              <a:gd name="connsiteX7" fmla="*/ 0 w 12096947"/>
              <a:gd name="connsiteY7" fmla="*/ 1029987 h 1029987"/>
              <a:gd name="connsiteX8" fmla="*/ 0 w 12096947"/>
              <a:gd name="connsiteY8" fmla="*/ 150873 h 1029987"/>
              <a:gd name="connsiteX0" fmla="*/ 0 w 12096947"/>
              <a:gd name="connsiteY0" fmla="*/ 317234 h 1196348"/>
              <a:gd name="connsiteX1" fmla="*/ 1613061 w 12096947"/>
              <a:gd name="connsiteY1" fmla="*/ 203178 h 1196348"/>
              <a:gd name="connsiteX2" fmla="*/ 4206743 w 12096947"/>
              <a:gd name="connsiteY2" fmla="*/ 216265 h 1196348"/>
              <a:gd name="connsiteX3" fmla="*/ 7100047 w 12096947"/>
              <a:gd name="connsiteY3" fmla="*/ 166361 h 1196348"/>
              <a:gd name="connsiteX4" fmla="*/ 9509759 w 12096947"/>
              <a:gd name="connsiteY4" fmla="*/ 338484 h 1196348"/>
              <a:gd name="connsiteX5" fmla="*/ 12096947 w 12096947"/>
              <a:gd name="connsiteY5" fmla="*/ 317234 h 1196348"/>
              <a:gd name="connsiteX6" fmla="*/ 12096947 w 12096947"/>
              <a:gd name="connsiteY6" fmla="*/ 1196348 h 1196348"/>
              <a:gd name="connsiteX7" fmla="*/ 0 w 12096947"/>
              <a:gd name="connsiteY7" fmla="*/ 1196348 h 1196348"/>
              <a:gd name="connsiteX8" fmla="*/ 0 w 12096947"/>
              <a:gd name="connsiteY8" fmla="*/ 317234 h 1196348"/>
              <a:gd name="connsiteX0" fmla="*/ 0 w 12096947"/>
              <a:gd name="connsiteY0" fmla="*/ 317234 h 1196348"/>
              <a:gd name="connsiteX1" fmla="*/ 1613061 w 12096947"/>
              <a:gd name="connsiteY1" fmla="*/ 203178 h 1196348"/>
              <a:gd name="connsiteX2" fmla="*/ 4206743 w 12096947"/>
              <a:gd name="connsiteY2" fmla="*/ 216265 h 1196348"/>
              <a:gd name="connsiteX3" fmla="*/ 7100047 w 12096947"/>
              <a:gd name="connsiteY3" fmla="*/ 166361 h 1196348"/>
              <a:gd name="connsiteX4" fmla="*/ 9509759 w 12096947"/>
              <a:gd name="connsiteY4" fmla="*/ 338484 h 1196348"/>
              <a:gd name="connsiteX5" fmla="*/ 12096947 w 12096947"/>
              <a:gd name="connsiteY5" fmla="*/ 317234 h 1196348"/>
              <a:gd name="connsiteX6" fmla="*/ 12096947 w 12096947"/>
              <a:gd name="connsiteY6" fmla="*/ 1196348 h 1196348"/>
              <a:gd name="connsiteX7" fmla="*/ 0 w 12096947"/>
              <a:gd name="connsiteY7" fmla="*/ 1196348 h 1196348"/>
              <a:gd name="connsiteX8" fmla="*/ 0 w 12096947"/>
              <a:gd name="connsiteY8" fmla="*/ 317234 h 1196348"/>
              <a:gd name="connsiteX0" fmla="*/ 0 w 12096947"/>
              <a:gd name="connsiteY0" fmla="*/ 317234 h 1196348"/>
              <a:gd name="connsiteX1" fmla="*/ 1613061 w 12096947"/>
              <a:gd name="connsiteY1" fmla="*/ 203178 h 1196348"/>
              <a:gd name="connsiteX2" fmla="*/ 4206743 w 12096947"/>
              <a:gd name="connsiteY2" fmla="*/ 216265 h 1196348"/>
              <a:gd name="connsiteX3" fmla="*/ 7100047 w 12096947"/>
              <a:gd name="connsiteY3" fmla="*/ 166361 h 1196348"/>
              <a:gd name="connsiteX4" fmla="*/ 9509759 w 12096947"/>
              <a:gd name="connsiteY4" fmla="*/ 338484 h 1196348"/>
              <a:gd name="connsiteX5" fmla="*/ 12096947 w 12096947"/>
              <a:gd name="connsiteY5" fmla="*/ 317234 h 1196348"/>
              <a:gd name="connsiteX6" fmla="*/ 12096947 w 12096947"/>
              <a:gd name="connsiteY6" fmla="*/ 1196348 h 1196348"/>
              <a:gd name="connsiteX7" fmla="*/ 0 w 12096947"/>
              <a:gd name="connsiteY7" fmla="*/ 1196348 h 1196348"/>
              <a:gd name="connsiteX8" fmla="*/ 0 w 12096947"/>
              <a:gd name="connsiteY8" fmla="*/ 317234 h 1196348"/>
              <a:gd name="connsiteX0" fmla="*/ 0 w 12096947"/>
              <a:gd name="connsiteY0" fmla="*/ 317234 h 1196348"/>
              <a:gd name="connsiteX1" fmla="*/ 1613061 w 12096947"/>
              <a:gd name="connsiteY1" fmla="*/ 203178 h 1196348"/>
              <a:gd name="connsiteX2" fmla="*/ 4206743 w 12096947"/>
              <a:gd name="connsiteY2" fmla="*/ 216265 h 1196348"/>
              <a:gd name="connsiteX3" fmla="*/ 7100047 w 12096947"/>
              <a:gd name="connsiteY3" fmla="*/ 166361 h 1196348"/>
              <a:gd name="connsiteX4" fmla="*/ 9509759 w 12096947"/>
              <a:gd name="connsiteY4" fmla="*/ 338484 h 1196348"/>
              <a:gd name="connsiteX5" fmla="*/ 12096947 w 12096947"/>
              <a:gd name="connsiteY5" fmla="*/ 317234 h 1196348"/>
              <a:gd name="connsiteX6" fmla="*/ 12096947 w 12096947"/>
              <a:gd name="connsiteY6" fmla="*/ 1196348 h 1196348"/>
              <a:gd name="connsiteX7" fmla="*/ 0 w 12096947"/>
              <a:gd name="connsiteY7" fmla="*/ 1196348 h 1196348"/>
              <a:gd name="connsiteX8" fmla="*/ 0 w 12096947"/>
              <a:gd name="connsiteY8" fmla="*/ 317234 h 1196348"/>
              <a:gd name="connsiteX0" fmla="*/ 0 w 12096947"/>
              <a:gd name="connsiteY0" fmla="*/ 317234 h 1196348"/>
              <a:gd name="connsiteX1" fmla="*/ 1613061 w 12096947"/>
              <a:gd name="connsiteY1" fmla="*/ 203178 h 1196348"/>
              <a:gd name="connsiteX2" fmla="*/ 4206743 w 12096947"/>
              <a:gd name="connsiteY2" fmla="*/ 216265 h 1196348"/>
              <a:gd name="connsiteX3" fmla="*/ 7100047 w 12096947"/>
              <a:gd name="connsiteY3" fmla="*/ 166361 h 1196348"/>
              <a:gd name="connsiteX4" fmla="*/ 9509759 w 12096947"/>
              <a:gd name="connsiteY4" fmla="*/ 338484 h 1196348"/>
              <a:gd name="connsiteX5" fmla="*/ 12096947 w 12096947"/>
              <a:gd name="connsiteY5" fmla="*/ 317234 h 1196348"/>
              <a:gd name="connsiteX6" fmla="*/ 12096947 w 12096947"/>
              <a:gd name="connsiteY6" fmla="*/ 1196348 h 1196348"/>
              <a:gd name="connsiteX7" fmla="*/ 0 w 12096947"/>
              <a:gd name="connsiteY7" fmla="*/ 1196348 h 1196348"/>
              <a:gd name="connsiteX8" fmla="*/ 0 w 12096947"/>
              <a:gd name="connsiteY8" fmla="*/ 317234 h 1196348"/>
              <a:gd name="connsiteX0" fmla="*/ 0 w 12096947"/>
              <a:gd name="connsiteY0" fmla="*/ 202582 h 1081696"/>
              <a:gd name="connsiteX1" fmla="*/ 1613061 w 12096947"/>
              <a:gd name="connsiteY1" fmla="*/ 88526 h 1081696"/>
              <a:gd name="connsiteX2" fmla="*/ 4206743 w 12096947"/>
              <a:gd name="connsiteY2" fmla="*/ 101613 h 1081696"/>
              <a:gd name="connsiteX3" fmla="*/ 7100047 w 12096947"/>
              <a:gd name="connsiteY3" fmla="*/ 51709 h 1081696"/>
              <a:gd name="connsiteX4" fmla="*/ 9509759 w 12096947"/>
              <a:gd name="connsiteY4" fmla="*/ 223832 h 1081696"/>
              <a:gd name="connsiteX5" fmla="*/ 12096947 w 12096947"/>
              <a:gd name="connsiteY5" fmla="*/ 202582 h 1081696"/>
              <a:gd name="connsiteX6" fmla="*/ 12096947 w 12096947"/>
              <a:gd name="connsiteY6" fmla="*/ 1081696 h 1081696"/>
              <a:gd name="connsiteX7" fmla="*/ 0 w 12096947"/>
              <a:gd name="connsiteY7" fmla="*/ 1081696 h 1081696"/>
              <a:gd name="connsiteX8" fmla="*/ 0 w 12096947"/>
              <a:gd name="connsiteY8" fmla="*/ 202582 h 1081696"/>
              <a:gd name="connsiteX0" fmla="*/ 0 w 12096947"/>
              <a:gd name="connsiteY0" fmla="*/ 150873 h 1029987"/>
              <a:gd name="connsiteX1" fmla="*/ 1613061 w 12096947"/>
              <a:gd name="connsiteY1" fmla="*/ 36817 h 1029987"/>
              <a:gd name="connsiteX2" fmla="*/ 4206743 w 12096947"/>
              <a:gd name="connsiteY2" fmla="*/ 49904 h 1029987"/>
              <a:gd name="connsiteX3" fmla="*/ 7100047 w 12096947"/>
              <a:gd name="connsiteY3" fmla="*/ 0 h 1029987"/>
              <a:gd name="connsiteX4" fmla="*/ 9509759 w 12096947"/>
              <a:gd name="connsiteY4" fmla="*/ 172123 h 1029987"/>
              <a:gd name="connsiteX5" fmla="*/ 12096947 w 12096947"/>
              <a:gd name="connsiteY5" fmla="*/ 150873 h 1029987"/>
              <a:gd name="connsiteX6" fmla="*/ 12096947 w 12096947"/>
              <a:gd name="connsiteY6" fmla="*/ 1029987 h 1029987"/>
              <a:gd name="connsiteX7" fmla="*/ 0 w 12096947"/>
              <a:gd name="connsiteY7" fmla="*/ 1029987 h 1029987"/>
              <a:gd name="connsiteX8" fmla="*/ 0 w 12096947"/>
              <a:gd name="connsiteY8" fmla="*/ 150873 h 1029987"/>
              <a:gd name="connsiteX0" fmla="*/ 0 w 12096947"/>
              <a:gd name="connsiteY0" fmla="*/ 150873 h 1029987"/>
              <a:gd name="connsiteX1" fmla="*/ 1613061 w 12096947"/>
              <a:gd name="connsiteY1" fmla="*/ 36817 h 1029987"/>
              <a:gd name="connsiteX2" fmla="*/ 4206743 w 12096947"/>
              <a:gd name="connsiteY2" fmla="*/ 49904 h 1029987"/>
              <a:gd name="connsiteX3" fmla="*/ 7100047 w 12096947"/>
              <a:gd name="connsiteY3" fmla="*/ 0 h 1029987"/>
              <a:gd name="connsiteX4" fmla="*/ 9509759 w 12096947"/>
              <a:gd name="connsiteY4" fmla="*/ 172123 h 1029987"/>
              <a:gd name="connsiteX5" fmla="*/ 12096947 w 12096947"/>
              <a:gd name="connsiteY5" fmla="*/ 150873 h 1029987"/>
              <a:gd name="connsiteX6" fmla="*/ 12096947 w 12096947"/>
              <a:gd name="connsiteY6" fmla="*/ 1029987 h 1029987"/>
              <a:gd name="connsiteX7" fmla="*/ 0 w 12096947"/>
              <a:gd name="connsiteY7" fmla="*/ 1029987 h 1029987"/>
              <a:gd name="connsiteX8" fmla="*/ 0 w 12096947"/>
              <a:gd name="connsiteY8" fmla="*/ 150873 h 1029987"/>
              <a:gd name="connsiteX0" fmla="*/ 0 w 12096947"/>
              <a:gd name="connsiteY0" fmla="*/ 163742 h 1042856"/>
              <a:gd name="connsiteX1" fmla="*/ 1613061 w 12096947"/>
              <a:gd name="connsiteY1" fmla="*/ 49686 h 1042856"/>
              <a:gd name="connsiteX2" fmla="*/ 4206743 w 12096947"/>
              <a:gd name="connsiteY2" fmla="*/ 62773 h 1042856"/>
              <a:gd name="connsiteX3" fmla="*/ 7100047 w 12096947"/>
              <a:gd name="connsiteY3" fmla="*/ 12869 h 1042856"/>
              <a:gd name="connsiteX4" fmla="*/ 9509759 w 12096947"/>
              <a:gd name="connsiteY4" fmla="*/ 184992 h 1042856"/>
              <a:gd name="connsiteX5" fmla="*/ 12096947 w 12096947"/>
              <a:gd name="connsiteY5" fmla="*/ 163742 h 1042856"/>
              <a:gd name="connsiteX6" fmla="*/ 12096947 w 12096947"/>
              <a:gd name="connsiteY6" fmla="*/ 1042856 h 1042856"/>
              <a:gd name="connsiteX7" fmla="*/ 0 w 12096947"/>
              <a:gd name="connsiteY7" fmla="*/ 1042856 h 1042856"/>
              <a:gd name="connsiteX8" fmla="*/ 0 w 12096947"/>
              <a:gd name="connsiteY8" fmla="*/ 163742 h 1042856"/>
              <a:gd name="connsiteX0" fmla="*/ 0 w 12096947"/>
              <a:gd name="connsiteY0" fmla="*/ 169370 h 1048484"/>
              <a:gd name="connsiteX1" fmla="*/ 1613061 w 12096947"/>
              <a:gd name="connsiteY1" fmla="*/ 55314 h 1048484"/>
              <a:gd name="connsiteX2" fmla="*/ 4206743 w 12096947"/>
              <a:gd name="connsiteY2" fmla="*/ 68401 h 1048484"/>
              <a:gd name="connsiteX3" fmla="*/ 7100047 w 12096947"/>
              <a:gd name="connsiteY3" fmla="*/ 18497 h 1048484"/>
              <a:gd name="connsiteX4" fmla="*/ 9509759 w 12096947"/>
              <a:gd name="connsiteY4" fmla="*/ 190620 h 1048484"/>
              <a:gd name="connsiteX5" fmla="*/ 12096947 w 12096947"/>
              <a:gd name="connsiteY5" fmla="*/ 169370 h 1048484"/>
              <a:gd name="connsiteX6" fmla="*/ 12096947 w 12096947"/>
              <a:gd name="connsiteY6" fmla="*/ 1048484 h 1048484"/>
              <a:gd name="connsiteX7" fmla="*/ 0 w 12096947"/>
              <a:gd name="connsiteY7" fmla="*/ 1048484 h 1048484"/>
              <a:gd name="connsiteX8" fmla="*/ 0 w 12096947"/>
              <a:gd name="connsiteY8" fmla="*/ 169370 h 1048484"/>
              <a:gd name="connsiteX0" fmla="*/ 0 w 12096947"/>
              <a:gd name="connsiteY0" fmla="*/ 169370 h 1048484"/>
              <a:gd name="connsiteX1" fmla="*/ 1613061 w 12096947"/>
              <a:gd name="connsiteY1" fmla="*/ 55314 h 1048484"/>
              <a:gd name="connsiteX2" fmla="*/ 4206743 w 12096947"/>
              <a:gd name="connsiteY2" fmla="*/ 68401 h 1048484"/>
              <a:gd name="connsiteX3" fmla="*/ 7100047 w 12096947"/>
              <a:gd name="connsiteY3" fmla="*/ 18497 h 1048484"/>
              <a:gd name="connsiteX4" fmla="*/ 9509759 w 12096947"/>
              <a:gd name="connsiteY4" fmla="*/ 190620 h 1048484"/>
              <a:gd name="connsiteX5" fmla="*/ 12096947 w 12096947"/>
              <a:gd name="connsiteY5" fmla="*/ 169370 h 1048484"/>
              <a:gd name="connsiteX6" fmla="*/ 12096947 w 12096947"/>
              <a:gd name="connsiteY6" fmla="*/ 1048484 h 1048484"/>
              <a:gd name="connsiteX7" fmla="*/ 0 w 12096947"/>
              <a:gd name="connsiteY7" fmla="*/ 1048484 h 1048484"/>
              <a:gd name="connsiteX8" fmla="*/ 0 w 12096947"/>
              <a:gd name="connsiteY8" fmla="*/ 169370 h 1048484"/>
              <a:gd name="connsiteX0" fmla="*/ 0 w 12096947"/>
              <a:gd name="connsiteY0" fmla="*/ 168710 h 1047824"/>
              <a:gd name="connsiteX1" fmla="*/ 1613061 w 12096947"/>
              <a:gd name="connsiteY1" fmla="*/ 54654 h 1047824"/>
              <a:gd name="connsiteX2" fmla="*/ 4206743 w 12096947"/>
              <a:gd name="connsiteY2" fmla="*/ 67741 h 1047824"/>
              <a:gd name="connsiteX3" fmla="*/ 7100047 w 12096947"/>
              <a:gd name="connsiteY3" fmla="*/ 17837 h 1047824"/>
              <a:gd name="connsiteX4" fmla="*/ 9509759 w 12096947"/>
              <a:gd name="connsiteY4" fmla="*/ 189960 h 1047824"/>
              <a:gd name="connsiteX5" fmla="*/ 12096947 w 12096947"/>
              <a:gd name="connsiteY5" fmla="*/ 168710 h 1047824"/>
              <a:gd name="connsiteX6" fmla="*/ 12096947 w 12096947"/>
              <a:gd name="connsiteY6" fmla="*/ 1047824 h 1047824"/>
              <a:gd name="connsiteX7" fmla="*/ 0 w 12096947"/>
              <a:gd name="connsiteY7" fmla="*/ 1047824 h 1047824"/>
              <a:gd name="connsiteX8" fmla="*/ 0 w 12096947"/>
              <a:gd name="connsiteY8" fmla="*/ 168710 h 1047824"/>
              <a:gd name="connsiteX0" fmla="*/ 0 w 12096947"/>
              <a:gd name="connsiteY0" fmla="*/ 168710 h 1047824"/>
              <a:gd name="connsiteX1" fmla="*/ 1613061 w 12096947"/>
              <a:gd name="connsiteY1" fmla="*/ 54654 h 1047824"/>
              <a:gd name="connsiteX2" fmla="*/ 4206743 w 12096947"/>
              <a:gd name="connsiteY2" fmla="*/ 67741 h 1047824"/>
              <a:gd name="connsiteX3" fmla="*/ 7100047 w 12096947"/>
              <a:gd name="connsiteY3" fmla="*/ 17837 h 1047824"/>
              <a:gd name="connsiteX4" fmla="*/ 9509759 w 12096947"/>
              <a:gd name="connsiteY4" fmla="*/ 189960 h 1047824"/>
              <a:gd name="connsiteX5" fmla="*/ 12096947 w 12096947"/>
              <a:gd name="connsiteY5" fmla="*/ 168710 h 1047824"/>
              <a:gd name="connsiteX6" fmla="*/ 12096947 w 12096947"/>
              <a:gd name="connsiteY6" fmla="*/ 1047824 h 1047824"/>
              <a:gd name="connsiteX7" fmla="*/ 0 w 12096947"/>
              <a:gd name="connsiteY7" fmla="*/ 1047824 h 1047824"/>
              <a:gd name="connsiteX8" fmla="*/ 0 w 12096947"/>
              <a:gd name="connsiteY8" fmla="*/ 168710 h 1047824"/>
              <a:gd name="connsiteX0" fmla="*/ 0 w 12096947"/>
              <a:gd name="connsiteY0" fmla="*/ 168710 h 1047824"/>
              <a:gd name="connsiteX1" fmla="*/ 1613061 w 12096947"/>
              <a:gd name="connsiteY1" fmla="*/ 54654 h 1047824"/>
              <a:gd name="connsiteX2" fmla="*/ 4206743 w 12096947"/>
              <a:gd name="connsiteY2" fmla="*/ 67741 h 1047824"/>
              <a:gd name="connsiteX3" fmla="*/ 7100047 w 12096947"/>
              <a:gd name="connsiteY3" fmla="*/ 17837 h 1047824"/>
              <a:gd name="connsiteX4" fmla="*/ 9509759 w 12096947"/>
              <a:gd name="connsiteY4" fmla="*/ 189960 h 1047824"/>
              <a:gd name="connsiteX5" fmla="*/ 12086273 w 12096947"/>
              <a:gd name="connsiteY5" fmla="*/ 248557 h 1047824"/>
              <a:gd name="connsiteX6" fmla="*/ 12096947 w 12096947"/>
              <a:gd name="connsiteY6" fmla="*/ 1047824 h 1047824"/>
              <a:gd name="connsiteX7" fmla="*/ 0 w 12096947"/>
              <a:gd name="connsiteY7" fmla="*/ 1047824 h 1047824"/>
              <a:gd name="connsiteX8" fmla="*/ 0 w 12096947"/>
              <a:gd name="connsiteY8" fmla="*/ 168710 h 1047824"/>
              <a:gd name="connsiteX0" fmla="*/ 0 w 12096947"/>
              <a:gd name="connsiteY0" fmla="*/ 168710 h 1047824"/>
              <a:gd name="connsiteX1" fmla="*/ 1613061 w 12096947"/>
              <a:gd name="connsiteY1" fmla="*/ 54654 h 1047824"/>
              <a:gd name="connsiteX2" fmla="*/ 4206743 w 12096947"/>
              <a:gd name="connsiteY2" fmla="*/ 67741 h 1047824"/>
              <a:gd name="connsiteX3" fmla="*/ 7100047 w 12096947"/>
              <a:gd name="connsiteY3" fmla="*/ 17837 h 1047824"/>
              <a:gd name="connsiteX4" fmla="*/ 9509759 w 12096947"/>
              <a:gd name="connsiteY4" fmla="*/ 189960 h 1047824"/>
              <a:gd name="connsiteX5" fmla="*/ 12086273 w 12096947"/>
              <a:gd name="connsiteY5" fmla="*/ 248557 h 1047824"/>
              <a:gd name="connsiteX6" fmla="*/ 12096947 w 12096947"/>
              <a:gd name="connsiteY6" fmla="*/ 1047824 h 1047824"/>
              <a:gd name="connsiteX7" fmla="*/ 0 w 12096947"/>
              <a:gd name="connsiteY7" fmla="*/ 1047824 h 1047824"/>
              <a:gd name="connsiteX8" fmla="*/ 0 w 12096947"/>
              <a:gd name="connsiteY8" fmla="*/ 168710 h 1047824"/>
              <a:gd name="connsiteX0" fmla="*/ 0 w 12096947"/>
              <a:gd name="connsiteY0" fmla="*/ 168870 h 1047984"/>
              <a:gd name="connsiteX1" fmla="*/ 1613061 w 12096947"/>
              <a:gd name="connsiteY1" fmla="*/ 54814 h 1047984"/>
              <a:gd name="connsiteX2" fmla="*/ 4206743 w 12096947"/>
              <a:gd name="connsiteY2" fmla="*/ 67901 h 1047984"/>
              <a:gd name="connsiteX3" fmla="*/ 7100047 w 12096947"/>
              <a:gd name="connsiteY3" fmla="*/ 17997 h 1047984"/>
              <a:gd name="connsiteX4" fmla="*/ 9509759 w 12096947"/>
              <a:gd name="connsiteY4" fmla="*/ 190120 h 1047984"/>
              <a:gd name="connsiteX5" fmla="*/ 12086273 w 12096947"/>
              <a:gd name="connsiteY5" fmla="*/ 248717 h 1047984"/>
              <a:gd name="connsiteX6" fmla="*/ 12096947 w 12096947"/>
              <a:gd name="connsiteY6" fmla="*/ 1047984 h 1047984"/>
              <a:gd name="connsiteX7" fmla="*/ 0 w 12096947"/>
              <a:gd name="connsiteY7" fmla="*/ 1047984 h 1047984"/>
              <a:gd name="connsiteX8" fmla="*/ 0 w 12096947"/>
              <a:gd name="connsiteY8" fmla="*/ 168870 h 1047984"/>
              <a:gd name="connsiteX0" fmla="*/ 0 w 12096947"/>
              <a:gd name="connsiteY0" fmla="*/ 168870 h 1047984"/>
              <a:gd name="connsiteX1" fmla="*/ 1613061 w 12096947"/>
              <a:gd name="connsiteY1" fmla="*/ 54814 h 1047984"/>
              <a:gd name="connsiteX2" fmla="*/ 4206743 w 12096947"/>
              <a:gd name="connsiteY2" fmla="*/ 67901 h 1047984"/>
              <a:gd name="connsiteX3" fmla="*/ 7100047 w 12096947"/>
              <a:gd name="connsiteY3" fmla="*/ 17997 h 1047984"/>
              <a:gd name="connsiteX4" fmla="*/ 9509759 w 12096947"/>
              <a:gd name="connsiteY4" fmla="*/ 190120 h 1047984"/>
              <a:gd name="connsiteX5" fmla="*/ 12086273 w 12096947"/>
              <a:gd name="connsiteY5" fmla="*/ 248717 h 1047984"/>
              <a:gd name="connsiteX6" fmla="*/ 12096947 w 12096947"/>
              <a:gd name="connsiteY6" fmla="*/ 1047984 h 1047984"/>
              <a:gd name="connsiteX7" fmla="*/ 0 w 12096947"/>
              <a:gd name="connsiteY7" fmla="*/ 1047984 h 1047984"/>
              <a:gd name="connsiteX8" fmla="*/ 0 w 12096947"/>
              <a:gd name="connsiteY8" fmla="*/ 168870 h 1047984"/>
              <a:gd name="connsiteX0" fmla="*/ 0 w 12096947"/>
              <a:gd name="connsiteY0" fmla="*/ 168870 h 1047984"/>
              <a:gd name="connsiteX1" fmla="*/ 1613061 w 12096947"/>
              <a:gd name="connsiteY1" fmla="*/ 54814 h 1047984"/>
              <a:gd name="connsiteX2" fmla="*/ 4206743 w 12096947"/>
              <a:gd name="connsiteY2" fmla="*/ 67901 h 1047984"/>
              <a:gd name="connsiteX3" fmla="*/ 7100047 w 12096947"/>
              <a:gd name="connsiteY3" fmla="*/ 17997 h 1047984"/>
              <a:gd name="connsiteX4" fmla="*/ 9509759 w 12096947"/>
              <a:gd name="connsiteY4" fmla="*/ 190120 h 1047984"/>
              <a:gd name="connsiteX5" fmla="*/ 12086273 w 12096947"/>
              <a:gd name="connsiteY5" fmla="*/ 248717 h 1047984"/>
              <a:gd name="connsiteX6" fmla="*/ 12096947 w 12096947"/>
              <a:gd name="connsiteY6" fmla="*/ 1047984 h 1047984"/>
              <a:gd name="connsiteX7" fmla="*/ 0 w 12096947"/>
              <a:gd name="connsiteY7" fmla="*/ 1047984 h 1047984"/>
              <a:gd name="connsiteX8" fmla="*/ 0 w 12096947"/>
              <a:gd name="connsiteY8" fmla="*/ 168870 h 1047984"/>
              <a:gd name="connsiteX0" fmla="*/ 0 w 12096947"/>
              <a:gd name="connsiteY0" fmla="*/ 168870 h 1047984"/>
              <a:gd name="connsiteX1" fmla="*/ 1613061 w 12096947"/>
              <a:gd name="connsiteY1" fmla="*/ 54814 h 1047984"/>
              <a:gd name="connsiteX2" fmla="*/ 4206743 w 12096947"/>
              <a:gd name="connsiteY2" fmla="*/ 67901 h 1047984"/>
              <a:gd name="connsiteX3" fmla="*/ 7100047 w 12096947"/>
              <a:gd name="connsiteY3" fmla="*/ 17997 h 1047984"/>
              <a:gd name="connsiteX4" fmla="*/ 9509759 w 12096947"/>
              <a:gd name="connsiteY4" fmla="*/ 190120 h 1047984"/>
              <a:gd name="connsiteX5" fmla="*/ 12086273 w 12096947"/>
              <a:gd name="connsiteY5" fmla="*/ 248717 h 1047984"/>
              <a:gd name="connsiteX6" fmla="*/ 12096947 w 12096947"/>
              <a:gd name="connsiteY6" fmla="*/ 1047984 h 1047984"/>
              <a:gd name="connsiteX7" fmla="*/ 0 w 12096947"/>
              <a:gd name="connsiteY7" fmla="*/ 1047984 h 1047984"/>
              <a:gd name="connsiteX8" fmla="*/ 0 w 12096947"/>
              <a:gd name="connsiteY8" fmla="*/ 168870 h 1047984"/>
              <a:gd name="connsiteX0" fmla="*/ 0 w 12096947"/>
              <a:gd name="connsiteY0" fmla="*/ 168870 h 1047984"/>
              <a:gd name="connsiteX1" fmla="*/ 1613061 w 12096947"/>
              <a:gd name="connsiteY1" fmla="*/ 54814 h 1047984"/>
              <a:gd name="connsiteX2" fmla="*/ 4206743 w 12096947"/>
              <a:gd name="connsiteY2" fmla="*/ 67901 h 1047984"/>
              <a:gd name="connsiteX3" fmla="*/ 7100047 w 12096947"/>
              <a:gd name="connsiteY3" fmla="*/ 17997 h 1047984"/>
              <a:gd name="connsiteX4" fmla="*/ 9509759 w 12096947"/>
              <a:gd name="connsiteY4" fmla="*/ 190120 h 1047984"/>
              <a:gd name="connsiteX5" fmla="*/ 10524345 w 12096947"/>
              <a:gd name="connsiteY5" fmla="*/ 311943 h 1047984"/>
              <a:gd name="connsiteX6" fmla="*/ 12086273 w 12096947"/>
              <a:gd name="connsiteY6" fmla="*/ 248717 h 1047984"/>
              <a:gd name="connsiteX7" fmla="*/ 12096947 w 12096947"/>
              <a:gd name="connsiteY7" fmla="*/ 1047984 h 1047984"/>
              <a:gd name="connsiteX8" fmla="*/ 0 w 12096947"/>
              <a:gd name="connsiteY8" fmla="*/ 1047984 h 1047984"/>
              <a:gd name="connsiteX9" fmla="*/ 0 w 12096947"/>
              <a:gd name="connsiteY9" fmla="*/ 168870 h 1047984"/>
              <a:gd name="connsiteX0" fmla="*/ 0 w 12096947"/>
              <a:gd name="connsiteY0" fmla="*/ 168870 h 1047984"/>
              <a:gd name="connsiteX1" fmla="*/ 1613061 w 12096947"/>
              <a:gd name="connsiteY1" fmla="*/ 54814 h 1047984"/>
              <a:gd name="connsiteX2" fmla="*/ 4206743 w 12096947"/>
              <a:gd name="connsiteY2" fmla="*/ 67901 h 1047984"/>
              <a:gd name="connsiteX3" fmla="*/ 7100047 w 12096947"/>
              <a:gd name="connsiteY3" fmla="*/ 17997 h 1047984"/>
              <a:gd name="connsiteX4" fmla="*/ 9509759 w 12096947"/>
              <a:gd name="connsiteY4" fmla="*/ 190120 h 1047984"/>
              <a:gd name="connsiteX5" fmla="*/ 10470975 w 12096947"/>
              <a:gd name="connsiteY5" fmla="*/ 371829 h 1047984"/>
              <a:gd name="connsiteX6" fmla="*/ 12086273 w 12096947"/>
              <a:gd name="connsiteY6" fmla="*/ 248717 h 1047984"/>
              <a:gd name="connsiteX7" fmla="*/ 12096947 w 12096947"/>
              <a:gd name="connsiteY7" fmla="*/ 1047984 h 1047984"/>
              <a:gd name="connsiteX8" fmla="*/ 0 w 12096947"/>
              <a:gd name="connsiteY8" fmla="*/ 1047984 h 1047984"/>
              <a:gd name="connsiteX9" fmla="*/ 0 w 12096947"/>
              <a:gd name="connsiteY9" fmla="*/ 168870 h 1047984"/>
              <a:gd name="connsiteX0" fmla="*/ 0 w 12096947"/>
              <a:gd name="connsiteY0" fmla="*/ 168870 h 1047984"/>
              <a:gd name="connsiteX1" fmla="*/ 1613061 w 12096947"/>
              <a:gd name="connsiteY1" fmla="*/ 54814 h 1047984"/>
              <a:gd name="connsiteX2" fmla="*/ 4206743 w 12096947"/>
              <a:gd name="connsiteY2" fmla="*/ 67901 h 1047984"/>
              <a:gd name="connsiteX3" fmla="*/ 7100047 w 12096947"/>
              <a:gd name="connsiteY3" fmla="*/ 17997 h 1047984"/>
              <a:gd name="connsiteX4" fmla="*/ 9509759 w 12096947"/>
              <a:gd name="connsiteY4" fmla="*/ 190120 h 1047984"/>
              <a:gd name="connsiteX5" fmla="*/ 10470975 w 12096947"/>
              <a:gd name="connsiteY5" fmla="*/ 371829 h 1047984"/>
              <a:gd name="connsiteX6" fmla="*/ 12086273 w 12096947"/>
              <a:gd name="connsiteY6" fmla="*/ 248717 h 1047984"/>
              <a:gd name="connsiteX7" fmla="*/ 12096947 w 12096947"/>
              <a:gd name="connsiteY7" fmla="*/ 1047984 h 1047984"/>
              <a:gd name="connsiteX8" fmla="*/ 0 w 12096947"/>
              <a:gd name="connsiteY8" fmla="*/ 1047984 h 1047984"/>
              <a:gd name="connsiteX9" fmla="*/ 0 w 12096947"/>
              <a:gd name="connsiteY9" fmla="*/ 168870 h 1047984"/>
              <a:gd name="connsiteX0" fmla="*/ 0 w 12096947"/>
              <a:gd name="connsiteY0" fmla="*/ 168870 h 1047984"/>
              <a:gd name="connsiteX1" fmla="*/ 1613061 w 12096947"/>
              <a:gd name="connsiteY1" fmla="*/ 54814 h 1047984"/>
              <a:gd name="connsiteX2" fmla="*/ 4206743 w 12096947"/>
              <a:gd name="connsiteY2" fmla="*/ 67901 h 1047984"/>
              <a:gd name="connsiteX3" fmla="*/ 7100047 w 12096947"/>
              <a:gd name="connsiteY3" fmla="*/ 17997 h 1047984"/>
              <a:gd name="connsiteX4" fmla="*/ 9509759 w 12096947"/>
              <a:gd name="connsiteY4" fmla="*/ 190120 h 1047984"/>
              <a:gd name="connsiteX5" fmla="*/ 10470975 w 12096947"/>
              <a:gd name="connsiteY5" fmla="*/ 371829 h 1047984"/>
              <a:gd name="connsiteX6" fmla="*/ 12086273 w 12096947"/>
              <a:gd name="connsiteY6" fmla="*/ 248717 h 1047984"/>
              <a:gd name="connsiteX7" fmla="*/ 12096947 w 12096947"/>
              <a:gd name="connsiteY7" fmla="*/ 1047984 h 1047984"/>
              <a:gd name="connsiteX8" fmla="*/ 0 w 12096947"/>
              <a:gd name="connsiteY8" fmla="*/ 1047984 h 1047984"/>
              <a:gd name="connsiteX9" fmla="*/ 0 w 12096947"/>
              <a:gd name="connsiteY9" fmla="*/ 168870 h 1047984"/>
              <a:gd name="connsiteX0" fmla="*/ 0 w 12096947"/>
              <a:gd name="connsiteY0" fmla="*/ 168870 h 1047984"/>
              <a:gd name="connsiteX1" fmla="*/ 1613061 w 12096947"/>
              <a:gd name="connsiteY1" fmla="*/ 54814 h 1047984"/>
              <a:gd name="connsiteX2" fmla="*/ 4206743 w 12096947"/>
              <a:gd name="connsiteY2" fmla="*/ 67901 h 1047984"/>
              <a:gd name="connsiteX3" fmla="*/ 7100047 w 12096947"/>
              <a:gd name="connsiteY3" fmla="*/ 17997 h 1047984"/>
              <a:gd name="connsiteX4" fmla="*/ 9509759 w 12096947"/>
              <a:gd name="connsiteY4" fmla="*/ 190120 h 1047984"/>
              <a:gd name="connsiteX5" fmla="*/ 10470975 w 12096947"/>
              <a:gd name="connsiteY5" fmla="*/ 371829 h 1047984"/>
              <a:gd name="connsiteX6" fmla="*/ 12086273 w 12096947"/>
              <a:gd name="connsiteY6" fmla="*/ 248717 h 1047984"/>
              <a:gd name="connsiteX7" fmla="*/ 12096947 w 12096947"/>
              <a:gd name="connsiteY7" fmla="*/ 1047984 h 1047984"/>
              <a:gd name="connsiteX8" fmla="*/ 0 w 12096947"/>
              <a:gd name="connsiteY8" fmla="*/ 1047984 h 1047984"/>
              <a:gd name="connsiteX9" fmla="*/ 0 w 12096947"/>
              <a:gd name="connsiteY9" fmla="*/ 168870 h 1047984"/>
              <a:gd name="connsiteX0" fmla="*/ 0 w 12096947"/>
              <a:gd name="connsiteY0" fmla="*/ 168870 h 1047984"/>
              <a:gd name="connsiteX1" fmla="*/ 1613061 w 12096947"/>
              <a:gd name="connsiteY1" fmla="*/ 54814 h 1047984"/>
              <a:gd name="connsiteX2" fmla="*/ 4206743 w 12096947"/>
              <a:gd name="connsiteY2" fmla="*/ 67901 h 1047984"/>
              <a:gd name="connsiteX3" fmla="*/ 7100047 w 12096947"/>
              <a:gd name="connsiteY3" fmla="*/ 17997 h 1047984"/>
              <a:gd name="connsiteX4" fmla="*/ 9509759 w 12096947"/>
              <a:gd name="connsiteY4" fmla="*/ 190120 h 1047984"/>
              <a:gd name="connsiteX5" fmla="*/ 10470975 w 12096947"/>
              <a:gd name="connsiteY5" fmla="*/ 371829 h 1047984"/>
              <a:gd name="connsiteX6" fmla="*/ 12086273 w 12096947"/>
              <a:gd name="connsiteY6" fmla="*/ 248717 h 1047984"/>
              <a:gd name="connsiteX7" fmla="*/ 12096947 w 12096947"/>
              <a:gd name="connsiteY7" fmla="*/ 1047984 h 1047984"/>
              <a:gd name="connsiteX8" fmla="*/ 0 w 12096947"/>
              <a:gd name="connsiteY8" fmla="*/ 1047984 h 1047984"/>
              <a:gd name="connsiteX9" fmla="*/ 0 w 12096947"/>
              <a:gd name="connsiteY9" fmla="*/ 168870 h 1047984"/>
              <a:gd name="connsiteX0" fmla="*/ 0 w 12096947"/>
              <a:gd name="connsiteY0" fmla="*/ 168870 h 1047984"/>
              <a:gd name="connsiteX1" fmla="*/ 1613061 w 12096947"/>
              <a:gd name="connsiteY1" fmla="*/ 54814 h 1047984"/>
              <a:gd name="connsiteX2" fmla="*/ 4206743 w 12096947"/>
              <a:gd name="connsiteY2" fmla="*/ 67901 h 1047984"/>
              <a:gd name="connsiteX3" fmla="*/ 7100047 w 12096947"/>
              <a:gd name="connsiteY3" fmla="*/ 17997 h 1047984"/>
              <a:gd name="connsiteX4" fmla="*/ 9509759 w 12096947"/>
              <a:gd name="connsiteY4" fmla="*/ 190120 h 1047984"/>
              <a:gd name="connsiteX5" fmla="*/ 10470975 w 12096947"/>
              <a:gd name="connsiteY5" fmla="*/ 371829 h 1047984"/>
              <a:gd name="connsiteX6" fmla="*/ 12086273 w 12096947"/>
              <a:gd name="connsiteY6" fmla="*/ 248717 h 1047984"/>
              <a:gd name="connsiteX7" fmla="*/ 12096947 w 12096947"/>
              <a:gd name="connsiteY7" fmla="*/ 1047984 h 1047984"/>
              <a:gd name="connsiteX8" fmla="*/ 1750499 w 12096947"/>
              <a:gd name="connsiteY8" fmla="*/ 1030352 h 1047984"/>
              <a:gd name="connsiteX9" fmla="*/ 0 w 12096947"/>
              <a:gd name="connsiteY9" fmla="*/ 1047984 h 1047984"/>
              <a:gd name="connsiteX10" fmla="*/ 0 w 12096947"/>
              <a:gd name="connsiteY10" fmla="*/ 168870 h 1047984"/>
              <a:gd name="connsiteX0" fmla="*/ 0 w 12096947"/>
              <a:gd name="connsiteY0" fmla="*/ 168870 h 1047984"/>
              <a:gd name="connsiteX1" fmla="*/ 1613061 w 12096947"/>
              <a:gd name="connsiteY1" fmla="*/ 54814 h 1047984"/>
              <a:gd name="connsiteX2" fmla="*/ 4206743 w 12096947"/>
              <a:gd name="connsiteY2" fmla="*/ 67901 h 1047984"/>
              <a:gd name="connsiteX3" fmla="*/ 7100047 w 12096947"/>
              <a:gd name="connsiteY3" fmla="*/ 17997 h 1047984"/>
              <a:gd name="connsiteX4" fmla="*/ 9509759 w 12096947"/>
              <a:gd name="connsiteY4" fmla="*/ 190120 h 1047984"/>
              <a:gd name="connsiteX5" fmla="*/ 10470975 w 12096947"/>
              <a:gd name="connsiteY5" fmla="*/ 371829 h 1047984"/>
              <a:gd name="connsiteX6" fmla="*/ 12086273 w 12096947"/>
              <a:gd name="connsiteY6" fmla="*/ 248717 h 1047984"/>
              <a:gd name="connsiteX7" fmla="*/ 12096947 w 12096947"/>
              <a:gd name="connsiteY7" fmla="*/ 1047984 h 1047984"/>
              <a:gd name="connsiteX8" fmla="*/ 3714474 w 12096947"/>
              <a:gd name="connsiteY8" fmla="*/ 1030352 h 1047984"/>
              <a:gd name="connsiteX9" fmla="*/ 1750499 w 12096947"/>
              <a:gd name="connsiteY9" fmla="*/ 1030352 h 1047984"/>
              <a:gd name="connsiteX10" fmla="*/ 0 w 12096947"/>
              <a:gd name="connsiteY10" fmla="*/ 1047984 h 1047984"/>
              <a:gd name="connsiteX11" fmla="*/ 0 w 12096947"/>
              <a:gd name="connsiteY11" fmla="*/ 168870 h 1047984"/>
              <a:gd name="connsiteX0" fmla="*/ 0 w 12096947"/>
              <a:gd name="connsiteY0" fmla="*/ 168870 h 1141737"/>
              <a:gd name="connsiteX1" fmla="*/ 1613061 w 12096947"/>
              <a:gd name="connsiteY1" fmla="*/ 54814 h 1141737"/>
              <a:gd name="connsiteX2" fmla="*/ 4206743 w 12096947"/>
              <a:gd name="connsiteY2" fmla="*/ 67901 h 1141737"/>
              <a:gd name="connsiteX3" fmla="*/ 7100047 w 12096947"/>
              <a:gd name="connsiteY3" fmla="*/ 17997 h 1141737"/>
              <a:gd name="connsiteX4" fmla="*/ 9509759 w 12096947"/>
              <a:gd name="connsiteY4" fmla="*/ 190120 h 1141737"/>
              <a:gd name="connsiteX5" fmla="*/ 10470975 w 12096947"/>
              <a:gd name="connsiteY5" fmla="*/ 371829 h 1141737"/>
              <a:gd name="connsiteX6" fmla="*/ 12086273 w 12096947"/>
              <a:gd name="connsiteY6" fmla="*/ 248717 h 1141737"/>
              <a:gd name="connsiteX7" fmla="*/ 12096947 w 12096947"/>
              <a:gd name="connsiteY7" fmla="*/ 1047984 h 1141737"/>
              <a:gd name="connsiteX8" fmla="*/ 3607737 w 12096947"/>
              <a:gd name="connsiteY8" fmla="*/ 1141737 h 1141737"/>
              <a:gd name="connsiteX9" fmla="*/ 1750499 w 12096947"/>
              <a:gd name="connsiteY9" fmla="*/ 1030352 h 1141737"/>
              <a:gd name="connsiteX10" fmla="*/ 0 w 12096947"/>
              <a:gd name="connsiteY10" fmla="*/ 1047984 h 1141737"/>
              <a:gd name="connsiteX11" fmla="*/ 0 w 12096947"/>
              <a:gd name="connsiteY11" fmla="*/ 168870 h 1141737"/>
              <a:gd name="connsiteX0" fmla="*/ 0 w 12096947"/>
              <a:gd name="connsiteY0" fmla="*/ 168870 h 1141737"/>
              <a:gd name="connsiteX1" fmla="*/ 1613061 w 12096947"/>
              <a:gd name="connsiteY1" fmla="*/ 54814 h 1141737"/>
              <a:gd name="connsiteX2" fmla="*/ 4206743 w 12096947"/>
              <a:gd name="connsiteY2" fmla="*/ 67901 h 1141737"/>
              <a:gd name="connsiteX3" fmla="*/ 7100047 w 12096947"/>
              <a:gd name="connsiteY3" fmla="*/ 17997 h 1141737"/>
              <a:gd name="connsiteX4" fmla="*/ 9509759 w 12096947"/>
              <a:gd name="connsiteY4" fmla="*/ 190120 h 1141737"/>
              <a:gd name="connsiteX5" fmla="*/ 10470975 w 12096947"/>
              <a:gd name="connsiteY5" fmla="*/ 371829 h 1141737"/>
              <a:gd name="connsiteX6" fmla="*/ 12086273 w 12096947"/>
              <a:gd name="connsiteY6" fmla="*/ 248717 h 1141737"/>
              <a:gd name="connsiteX7" fmla="*/ 12096947 w 12096947"/>
              <a:gd name="connsiteY7" fmla="*/ 1047984 h 1141737"/>
              <a:gd name="connsiteX8" fmla="*/ 6799196 w 12096947"/>
              <a:gd name="connsiteY8" fmla="*/ 1104608 h 1141737"/>
              <a:gd name="connsiteX9" fmla="*/ 3607737 w 12096947"/>
              <a:gd name="connsiteY9" fmla="*/ 1141737 h 1141737"/>
              <a:gd name="connsiteX10" fmla="*/ 1750499 w 12096947"/>
              <a:gd name="connsiteY10" fmla="*/ 1030352 h 1141737"/>
              <a:gd name="connsiteX11" fmla="*/ 0 w 12096947"/>
              <a:gd name="connsiteY11" fmla="*/ 1047984 h 1141737"/>
              <a:gd name="connsiteX12" fmla="*/ 0 w 12096947"/>
              <a:gd name="connsiteY12" fmla="*/ 168870 h 1141737"/>
              <a:gd name="connsiteX0" fmla="*/ 0 w 12096947"/>
              <a:gd name="connsiteY0" fmla="*/ 168870 h 1141737"/>
              <a:gd name="connsiteX1" fmla="*/ 1613061 w 12096947"/>
              <a:gd name="connsiteY1" fmla="*/ 54814 h 1141737"/>
              <a:gd name="connsiteX2" fmla="*/ 4206743 w 12096947"/>
              <a:gd name="connsiteY2" fmla="*/ 67901 h 1141737"/>
              <a:gd name="connsiteX3" fmla="*/ 7100047 w 12096947"/>
              <a:gd name="connsiteY3" fmla="*/ 17997 h 1141737"/>
              <a:gd name="connsiteX4" fmla="*/ 9509759 w 12096947"/>
              <a:gd name="connsiteY4" fmla="*/ 190120 h 1141737"/>
              <a:gd name="connsiteX5" fmla="*/ 10470975 w 12096947"/>
              <a:gd name="connsiteY5" fmla="*/ 371829 h 1141737"/>
              <a:gd name="connsiteX6" fmla="*/ 12086273 w 12096947"/>
              <a:gd name="connsiteY6" fmla="*/ 248717 h 1141737"/>
              <a:gd name="connsiteX7" fmla="*/ 12096947 w 12096947"/>
              <a:gd name="connsiteY7" fmla="*/ 1047984 h 1141737"/>
              <a:gd name="connsiteX8" fmla="*/ 6660437 w 12096947"/>
              <a:gd name="connsiteY8" fmla="*/ 943719 h 1141737"/>
              <a:gd name="connsiteX9" fmla="*/ 3607737 w 12096947"/>
              <a:gd name="connsiteY9" fmla="*/ 1141737 h 1141737"/>
              <a:gd name="connsiteX10" fmla="*/ 1750499 w 12096947"/>
              <a:gd name="connsiteY10" fmla="*/ 1030352 h 1141737"/>
              <a:gd name="connsiteX11" fmla="*/ 0 w 12096947"/>
              <a:gd name="connsiteY11" fmla="*/ 1047984 h 1141737"/>
              <a:gd name="connsiteX12" fmla="*/ 0 w 12096947"/>
              <a:gd name="connsiteY12" fmla="*/ 168870 h 1141737"/>
              <a:gd name="connsiteX0" fmla="*/ 0 w 12096947"/>
              <a:gd name="connsiteY0" fmla="*/ 168870 h 1141737"/>
              <a:gd name="connsiteX1" fmla="*/ 1613061 w 12096947"/>
              <a:gd name="connsiteY1" fmla="*/ 54814 h 1141737"/>
              <a:gd name="connsiteX2" fmla="*/ 4206743 w 12096947"/>
              <a:gd name="connsiteY2" fmla="*/ 67901 h 1141737"/>
              <a:gd name="connsiteX3" fmla="*/ 7100047 w 12096947"/>
              <a:gd name="connsiteY3" fmla="*/ 17997 h 1141737"/>
              <a:gd name="connsiteX4" fmla="*/ 9509759 w 12096947"/>
              <a:gd name="connsiteY4" fmla="*/ 190120 h 1141737"/>
              <a:gd name="connsiteX5" fmla="*/ 10470975 w 12096947"/>
              <a:gd name="connsiteY5" fmla="*/ 371829 h 1141737"/>
              <a:gd name="connsiteX6" fmla="*/ 12086273 w 12096947"/>
              <a:gd name="connsiteY6" fmla="*/ 248717 h 1141737"/>
              <a:gd name="connsiteX7" fmla="*/ 12096947 w 12096947"/>
              <a:gd name="connsiteY7" fmla="*/ 1047984 h 1141737"/>
              <a:gd name="connsiteX8" fmla="*/ 9446294 w 12096947"/>
              <a:gd name="connsiteY8" fmla="*/ 1005600 h 1141737"/>
              <a:gd name="connsiteX9" fmla="*/ 6660437 w 12096947"/>
              <a:gd name="connsiteY9" fmla="*/ 943719 h 1141737"/>
              <a:gd name="connsiteX10" fmla="*/ 3607737 w 12096947"/>
              <a:gd name="connsiteY10" fmla="*/ 1141737 h 1141737"/>
              <a:gd name="connsiteX11" fmla="*/ 1750499 w 12096947"/>
              <a:gd name="connsiteY11" fmla="*/ 1030352 h 1141737"/>
              <a:gd name="connsiteX12" fmla="*/ 0 w 12096947"/>
              <a:gd name="connsiteY12" fmla="*/ 1047984 h 1141737"/>
              <a:gd name="connsiteX13" fmla="*/ 0 w 12096947"/>
              <a:gd name="connsiteY13" fmla="*/ 168870 h 1141737"/>
              <a:gd name="connsiteX0" fmla="*/ 0 w 12096947"/>
              <a:gd name="connsiteY0" fmla="*/ 168870 h 1141737"/>
              <a:gd name="connsiteX1" fmla="*/ 1613061 w 12096947"/>
              <a:gd name="connsiteY1" fmla="*/ 54814 h 1141737"/>
              <a:gd name="connsiteX2" fmla="*/ 4206743 w 12096947"/>
              <a:gd name="connsiteY2" fmla="*/ 67901 h 1141737"/>
              <a:gd name="connsiteX3" fmla="*/ 7100047 w 12096947"/>
              <a:gd name="connsiteY3" fmla="*/ 17997 h 1141737"/>
              <a:gd name="connsiteX4" fmla="*/ 9509759 w 12096947"/>
              <a:gd name="connsiteY4" fmla="*/ 190120 h 1141737"/>
              <a:gd name="connsiteX5" fmla="*/ 10470975 w 12096947"/>
              <a:gd name="connsiteY5" fmla="*/ 371829 h 1141737"/>
              <a:gd name="connsiteX6" fmla="*/ 12086273 w 12096947"/>
              <a:gd name="connsiteY6" fmla="*/ 248717 h 1141737"/>
              <a:gd name="connsiteX7" fmla="*/ 12096947 w 12096947"/>
              <a:gd name="connsiteY7" fmla="*/ 1047984 h 1141737"/>
              <a:gd name="connsiteX8" fmla="*/ 9446294 w 12096947"/>
              <a:gd name="connsiteY8" fmla="*/ 1104608 h 1141737"/>
              <a:gd name="connsiteX9" fmla="*/ 6660437 w 12096947"/>
              <a:gd name="connsiteY9" fmla="*/ 943719 h 1141737"/>
              <a:gd name="connsiteX10" fmla="*/ 3607737 w 12096947"/>
              <a:gd name="connsiteY10" fmla="*/ 1141737 h 1141737"/>
              <a:gd name="connsiteX11" fmla="*/ 1750499 w 12096947"/>
              <a:gd name="connsiteY11" fmla="*/ 1030352 h 1141737"/>
              <a:gd name="connsiteX12" fmla="*/ 0 w 12096947"/>
              <a:gd name="connsiteY12" fmla="*/ 1047984 h 1141737"/>
              <a:gd name="connsiteX13" fmla="*/ 0 w 12096947"/>
              <a:gd name="connsiteY13" fmla="*/ 168870 h 1141737"/>
              <a:gd name="connsiteX0" fmla="*/ 0 w 12096947"/>
              <a:gd name="connsiteY0" fmla="*/ 168870 h 1141737"/>
              <a:gd name="connsiteX1" fmla="*/ 1613061 w 12096947"/>
              <a:gd name="connsiteY1" fmla="*/ 54814 h 1141737"/>
              <a:gd name="connsiteX2" fmla="*/ 4206743 w 12096947"/>
              <a:gd name="connsiteY2" fmla="*/ 67901 h 1141737"/>
              <a:gd name="connsiteX3" fmla="*/ 7100047 w 12096947"/>
              <a:gd name="connsiteY3" fmla="*/ 17997 h 1141737"/>
              <a:gd name="connsiteX4" fmla="*/ 9509759 w 12096947"/>
              <a:gd name="connsiteY4" fmla="*/ 190120 h 1141737"/>
              <a:gd name="connsiteX5" fmla="*/ 10470975 w 12096947"/>
              <a:gd name="connsiteY5" fmla="*/ 371829 h 1141737"/>
              <a:gd name="connsiteX6" fmla="*/ 12086273 w 12096947"/>
              <a:gd name="connsiteY6" fmla="*/ 248717 h 1141737"/>
              <a:gd name="connsiteX7" fmla="*/ 12096947 w 12096947"/>
              <a:gd name="connsiteY7" fmla="*/ 1047984 h 1141737"/>
              <a:gd name="connsiteX8" fmla="*/ 9446294 w 12096947"/>
              <a:gd name="connsiteY8" fmla="*/ 1104608 h 1141737"/>
              <a:gd name="connsiteX9" fmla="*/ 6660437 w 12096947"/>
              <a:gd name="connsiteY9" fmla="*/ 943719 h 1141737"/>
              <a:gd name="connsiteX10" fmla="*/ 3607737 w 12096947"/>
              <a:gd name="connsiteY10" fmla="*/ 1141737 h 1141737"/>
              <a:gd name="connsiteX11" fmla="*/ 1750499 w 12096947"/>
              <a:gd name="connsiteY11" fmla="*/ 1030352 h 1141737"/>
              <a:gd name="connsiteX12" fmla="*/ 0 w 12096947"/>
              <a:gd name="connsiteY12" fmla="*/ 1047984 h 1141737"/>
              <a:gd name="connsiteX13" fmla="*/ 0 w 12096947"/>
              <a:gd name="connsiteY13" fmla="*/ 168870 h 1141737"/>
              <a:gd name="connsiteX0" fmla="*/ 0 w 12096947"/>
              <a:gd name="connsiteY0" fmla="*/ 168870 h 1141737"/>
              <a:gd name="connsiteX1" fmla="*/ 1613061 w 12096947"/>
              <a:gd name="connsiteY1" fmla="*/ 54814 h 1141737"/>
              <a:gd name="connsiteX2" fmla="*/ 4206743 w 12096947"/>
              <a:gd name="connsiteY2" fmla="*/ 67901 h 1141737"/>
              <a:gd name="connsiteX3" fmla="*/ 7100047 w 12096947"/>
              <a:gd name="connsiteY3" fmla="*/ 17997 h 1141737"/>
              <a:gd name="connsiteX4" fmla="*/ 9509759 w 12096947"/>
              <a:gd name="connsiteY4" fmla="*/ 190120 h 1141737"/>
              <a:gd name="connsiteX5" fmla="*/ 10470975 w 12096947"/>
              <a:gd name="connsiteY5" fmla="*/ 371829 h 1141737"/>
              <a:gd name="connsiteX6" fmla="*/ 12086273 w 12096947"/>
              <a:gd name="connsiteY6" fmla="*/ 248717 h 1141737"/>
              <a:gd name="connsiteX7" fmla="*/ 12096947 w 12096947"/>
              <a:gd name="connsiteY7" fmla="*/ 1047984 h 1141737"/>
              <a:gd name="connsiteX8" fmla="*/ 9446294 w 12096947"/>
              <a:gd name="connsiteY8" fmla="*/ 1104608 h 1141737"/>
              <a:gd name="connsiteX9" fmla="*/ 6660437 w 12096947"/>
              <a:gd name="connsiteY9" fmla="*/ 943719 h 1141737"/>
              <a:gd name="connsiteX10" fmla="*/ 3607737 w 12096947"/>
              <a:gd name="connsiteY10" fmla="*/ 1141737 h 1141737"/>
              <a:gd name="connsiteX11" fmla="*/ 1750499 w 12096947"/>
              <a:gd name="connsiteY11" fmla="*/ 1030352 h 1141737"/>
              <a:gd name="connsiteX12" fmla="*/ 0 w 12096947"/>
              <a:gd name="connsiteY12" fmla="*/ 1047984 h 1141737"/>
              <a:gd name="connsiteX13" fmla="*/ 0 w 12096947"/>
              <a:gd name="connsiteY13" fmla="*/ 168870 h 1141737"/>
              <a:gd name="connsiteX0" fmla="*/ 0 w 12096947"/>
              <a:gd name="connsiteY0" fmla="*/ 168870 h 1178865"/>
              <a:gd name="connsiteX1" fmla="*/ 1613061 w 12096947"/>
              <a:gd name="connsiteY1" fmla="*/ 54814 h 1178865"/>
              <a:gd name="connsiteX2" fmla="*/ 4206743 w 12096947"/>
              <a:gd name="connsiteY2" fmla="*/ 67901 h 1178865"/>
              <a:gd name="connsiteX3" fmla="*/ 7100047 w 12096947"/>
              <a:gd name="connsiteY3" fmla="*/ 17997 h 1178865"/>
              <a:gd name="connsiteX4" fmla="*/ 9509759 w 12096947"/>
              <a:gd name="connsiteY4" fmla="*/ 190120 h 1178865"/>
              <a:gd name="connsiteX5" fmla="*/ 10470975 w 12096947"/>
              <a:gd name="connsiteY5" fmla="*/ 371829 h 1178865"/>
              <a:gd name="connsiteX6" fmla="*/ 12086273 w 12096947"/>
              <a:gd name="connsiteY6" fmla="*/ 248717 h 1178865"/>
              <a:gd name="connsiteX7" fmla="*/ 12096947 w 12096947"/>
              <a:gd name="connsiteY7" fmla="*/ 1047984 h 1178865"/>
              <a:gd name="connsiteX8" fmla="*/ 9446294 w 12096947"/>
              <a:gd name="connsiteY8" fmla="*/ 1104608 h 1178865"/>
              <a:gd name="connsiteX9" fmla="*/ 6660437 w 12096947"/>
              <a:gd name="connsiteY9" fmla="*/ 943719 h 1178865"/>
              <a:gd name="connsiteX10" fmla="*/ 3607737 w 12096947"/>
              <a:gd name="connsiteY10" fmla="*/ 1178865 h 1178865"/>
              <a:gd name="connsiteX11" fmla="*/ 1750499 w 12096947"/>
              <a:gd name="connsiteY11" fmla="*/ 1030352 h 1178865"/>
              <a:gd name="connsiteX12" fmla="*/ 0 w 12096947"/>
              <a:gd name="connsiteY12" fmla="*/ 1047984 h 1178865"/>
              <a:gd name="connsiteX13" fmla="*/ 0 w 12096947"/>
              <a:gd name="connsiteY13" fmla="*/ 168870 h 1178865"/>
              <a:gd name="connsiteX0" fmla="*/ 0 w 12096947"/>
              <a:gd name="connsiteY0" fmla="*/ 168870 h 1178865"/>
              <a:gd name="connsiteX1" fmla="*/ 1613061 w 12096947"/>
              <a:gd name="connsiteY1" fmla="*/ 54814 h 1178865"/>
              <a:gd name="connsiteX2" fmla="*/ 4206743 w 12096947"/>
              <a:gd name="connsiteY2" fmla="*/ 67901 h 1178865"/>
              <a:gd name="connsiteX3" fmla="*/ 7100047 w 12096947"/>
              <a:gd name="connsiteY3" fmla="*/ 17997 h 1178865"/>
              <a:gd name="connsiteX4" fmla="*/ 9509759 w 12096947"/>
              <a:gd name="connsiteY4" fmla="*/ 190120 h 1178865"/>
              <a:gd name="connsiteX5" fmla="*/ 10470975 w 12096947"/>
              <a:gd name="connsiteY5" fmla="*/ 371829 h 1178865"/>
              <a:gd name="connsiteX6" fmla="*/ 12086273 w 12096947"/>
              <a:gd name="connsiteY6" fmla="*/ 248717 h 1178865"/>
              <a:gd name="connsiteX7" fmla="*/ 12096947 w 12096947"/>
              <a:gd name="connsiteY7" fmla="*/ 1047984 h 1178865"/>
              <a:gd name="connsiteX8" fmla="*/ 9446294 w 12096947"/>
              <a:gd name="connsiteY8" fmla="*/ 1104608 h 1178865"/>
              <a:gd name="connsiteX9" fmla="*/ 6660437 w 12096947"/>
              <a:gd name="connsiteY9" fmla="*/ 943719 h 1178865"/>
              <a:gd name="connsiteX10" fmla="*/ 3607737 w 12096947"/>
              <a:gd name="connsiteY10" fmla="*/ 1178865 h 1178865"/>
              <a:gd name="connsiteX11" fmla="*/ 1750499 w 12096947"/>
              <a:gd name="connsiteY11" fmla="*/ 1030352 h 1178865"/>
              <a:gd name="connsiteX12" fmla="*/ 0 w 12096947"/>
              <a:gd name="connsiteY12" fmla="*/ 1047984 h 1178865"/>
              <a:gd name="connsiteX13" fmla="*/ 0 w 12096947"/>
              <a:gd name="connsiteY13" fmla="*/ 168870 h 1178865"/>
              <a:gd name="connsiteX0" fmla="*/ 0 w 12096947"/>
              <a:gd name="connsiteY0" fmla="*/ 168870 h 1178865"/>
              <a:gd name="connsiteX1" fmla="*/ 1613061 w 12096947"/>
              <a:gd name="connsiteY1" fmla="*/ 54814 h 1178865"/>
              <a:gd name="connsiteX2" fmla="*/ 4206743 w 12096947"/>
              <a:gd name="connsiteY2" fmla="*/ 67901 h 1178865"/>
              <a:gd name="connsiteX3" fmla="*/ 7100047 w 12096947"/>
              <a:gd name="connsiteY3" fmla="*/ 17997 h 1178865"/>
              <a:gd name="connsiteX4" fmla="*/ 9509759 w 12096947"/>
              <a:gd name="connsiteY4" fmla="*/ 190120 h 1178865"/>
              <a:gd name="connsiteX5" fmla="*/ 10470975 w 12096947"/>
              <a:gd name="connsiteY5" fmla="*/ 371829 h 1178865"/>
              <a:gd name="connsiteX6" fmla="*/ 12086273 w 12096947"/>
              <a:gd name="connsiteY6" fmla="*/ 248717 h 1178865"/>
              <a:gd name="connsiteX7" fmla="*/ 12096947 w 12096947"/>
              <a:gd name="connsiteY7" fmla="*/ 1047984 h 1178865"/>
              <a:gd name="connsiteX8" fmla="*/ 9446294 w 12096947"/>
              <a:gd name="connsiteY8" fmla="*/ 1104608 h 1178865"/>
              <a:gd name="connsiteX9" fmla="*/ 6660437 w 12096947"/>
              <a:gd name="connsiteY9" fmla="*/ 943719 h 1178865"/>
              <a:gd name="connsiteX10" fmla="*/ 3607737 w 12096947"/>
              <a:gd name="connsiteY10" fmla="*/ 1178865 h 1178865"/>
              <a:gd name="connsiteX11" fmla="*/ 1750499 w 12096947"/>
              <a:gd name="connsiteY11" fmla="*/ 1030352 h 1178865"/>
              <a:gd name="connsiteX12" fmla="*/ 0 w 12096947"/>
              <a:gd name="connsiteY12" fmla="*/ 1047984 h 1178865"/>
              <a:gd name="connsiteX13" fmla="*/ 0 w 12096947"/>
              <a:gd name="connsiteY13" fmla="*/ 168870 h 1178865"/>
              <a:gd name="connsiteX0" fmla="*/ 0 w 12096947"/>
              <a:gd name="connsiteY0" fmla="*/ 168870 h 1178865"/>
              <a:gd name="connsiteX1" fmla="*/ 1613061 w 12096947"/>
              <a:gd name="connsiteY1" fmla="*/ 54814 h 1178865"/>
              <a:gd name="connsiteX2" fmla="*/ 4206743 w 12096947"/>
              <a:gd name="connsiteY2" fmla="*/ 67901 h 1178865"/>
              <a:gd name="connsiteX3" fmla="*/ 7100047 w 12096947"/>
              <a:gd name="connsiteY3" fmla="*/ 17997 h 1178865"/>
              <a:gd name="connsiteX4" fmla="*/ 9509759 w 12096947"/>
              <a:gd name="connsiteY4" fmla="*/ 190120 h 1178865"/>
              <a:gd name="connsiteX5" fmla="*/ 10470975 w 12096947"/>
              <a:gd name="connsiteY5" fmla="*/ 371829 h 1178865"/>
              <a:gd name="connsiteX6" fmla="*/ 12086273 w 12096947"/>
              <a:gd name="connsiteY6" fmla="*/ 248717 h 1178865"/>
              <a:gd name="connsiteX7" fmla="*/ 12096947 w 12096947"/>
              <a:gd name="connsiteY7" fmla="*/ 1047984 h 1178865"/>
              <a:gd name="connsiteX8" fmla="*/ 9446294 w 12096947"/>
              <a:gd name="connsiteY8" fmla="*/ 1104608 h 1178865"/>
              <a:gd name="connsiteX9" fmla="*/ 6660437 w 12096947"/>
              <a:gd name="connsiteY9" fmla="*/ 943719 h 1178865"/>
              <a:gd name="connsiteX10" fmla="*/ 3607737 w 12096947"/>
              <a:gd name="connsiteY10" fmla="*/ 1178865 h 1178865"/>
              <a:gd name="connsiteX11" fmla="*/ 1793195 w 12096947"/>
              <a:gd name="connsiteY11" fmla="*/ 1067481 h 1178865"/>
              <a:gd name="connsiteX12" fmla="*/ 0 w 12096947"/>
              <a:gd name="connsiteY12" fmla="*/ 1047984 h 1178865"/>
              <a:gd name="connsiteX13" fmla="*/ 0 w 12096947"/>
              <a:gd name="connsiteY13" fmla="*/ 168870 h 1178865"/>
              <a:gd name="connsiteX0" fmla="*/ 0 w 12096947"/>
              <a:gd name="connsiteY0" fmla="*/ 168870 h 1178865"/>
              <a:gd name="connsiteX1" fmla="*/ 1613061 w 12096947"/>
              <a:gd name="connsiteY1" fmla="*/ 54814 h 1178865"/>
              <a:gd name="connsiteX2" fmla="*/ 4206743 w 12096947"/>
              <a:gd name="connsiteY2" fmla="*/ 67901 h 1178865"/>
              <a:gd name="connsiteX3" fmla="*/ 7100047 w 12096947"/>
              <a:gd name="connsiteY3" fmla="*/ 17997 h 1178865"/>
              <a:gd name="connsiteX4" fmla="*/ 9509759 w 12096947"/>
              <a:gd name="connsiteY4" fmla="*/ 190120 h 1178865"/>
              <a:gd name="connsiteX5" fmla="*/ 10470975 w 12096947"/>
              <a:gd name="connsiteY5" fmla="*/ 371829 h 1178865"/>
              <a:gd name="connsiteX6" fmla="*/ 12086273 w 12096947"/>
              <a:gd name="connsiteY6" fmla="*/ 248717 h 1178865"/>
              <a:gd name="connsiteX7" fmla="*/ 12096947 w 12096947"/>
              <a:gd name="connsiteY7" fmla="*/ 1047984 h 1178865"/>
              <a:gd name="connsiteX8" fmla="*/ 9446294 w 12096947"/>
              <a:gd name="connsiteY8" fmla="*/ 1104608 h 1178865"/>
              <a:gd name="connsiteX9" fmla="*/ 6660437 w 12096947"/>
              <a:gd name="connsiteY9" fmla="*/ 943719 h 1178865"/>
              <a:gd name="connsiteX10" fmla="*/ 3607737 w 12096947"/>
              <a:gd name="connsiteY10" fmla="*/ 1178865 h 1178865"/>
              <a:gd name="connsiteX11" fmla="*/ 1793195 w 12096947"/>
              <a:gd name="connsiteY11" fmla="*/ 1067481 h 1178865"/>
              <a:gd name="connsiteX12" fmla="*/ 0 w 12096947"/>
              <a:gd name="connsiteY12" fmla="*/ 1047984 h 1178865"/>
              <a:gd name="connsiteX13" fmla="*/ 0 w 12096947"/>
              <a:gd name="connsiteY13" fmla="*/ 168870 h 1178865"/>
              <a:gd name="connsiteX0" fmla="*/ 0 w 12096947"/>
              <a:gd name="connsiteY0" fmla="*/ 168870 h 1178865"/>
              <a:gd name="connsiteX1" fmla="*/ 1613061 w 12096947"/>
              <a:gd name="connsiteY1" fmla="*/ 54814 h 1178865"/>
              <a:gd name="connsiteX2" fmla="*/ 4206743 w 12096947"/>
              <a:gd name="connsiteY2" fmla="*/ 67901 h 1178865"/>
              <a:gd name="connsiteX3" fmla="*/ 7100047 w 12096947"/>
              <a:gd name="connsiteY3" fmla="*/ 17997 h 1178865"/>
              <a:gd name="connsiteX4" fmla="*/ 9509759 w 12096947"/>
              <a:gd name="connsiteY4" fmla="*/ 190120 h 1178865"/>
              <a:gd name="connsiteX5" fmla="*/ 10470975 w 12096947"/>
              <a:gd name="connsiteY5" fmla="*/ 371829 h 1178865"/>
              <a:gd name="connsiteX6" fmla="*/ 12086273 w 12096947"/>
              <a:gd name="connsiteY6" fmla="*/ 248717 h 1178865"/>
              <a:gd name="connsiteX7" fmla="*/ 12096947 w 12096947"/>
              <a:gd name="connsiteY7" fmla="*/ 1047984 h 1178865"/>
              <a:gd name="connsiteX8" fmla="*/ 9446294 w 12096947"/>
              <a:gd name="connsiteY8" fmla="*/ 1104608 h 1178865"/>
              <a:gd name="connsiteX9" fmla="*/ 5059371 w 12096947"/>
              <a:gd name="connsiteY9" fmla="*/ 659070 h 1178865"/>
              <a:gd name="connsiteX10" fmla="*/ 3607737 w 12096947"/>
              <a:gd name="connsiteY10" fmla="*/ 1178865 h 1178865"/>
              <a:gd name="connsiteX11" fmla="*/ 1793195 w 12096947"/>
              <a:gd name="connsiteY11" fmla="*/ 1067481 h 1178865"/>
              <a:gd name="connsiteX12" fmla="*/ 0 w 12096947"/>
              <a:gd name="connsiteY12" fmla="*/ 1047984 h 1178865"/>
              <a:gd name="connsiteX13" fmla="*/ 0 w 12096947"/>
              <a:gd name="connsiteY13" fmla="*/ 168870 h 1178865"/>
              <a:gd name="connsiteX0" fmla="*/ 0 w 12096947"/>
              <a:gd name="connsiteY0" fmla="*/ 168870 h 1178865"/>
              <a:gd name="connsiteX1" fmla="*/ 1613061 w 12096947"/>
              <a:gd name="connsiteY1" fmla="*/ 54814 h 1178865"/>
              <a:gd name="connsiteX2" fmla="*/ 4206743 w 12096947"/>
              <a:gd name="connsiteY2" fmla="*/ 67901 h 1178865"/>
              <a:gd name="connsiteX3" fmla="*/ 7100047 w 12096947"/>
              <a:gd name="connsiteY3" fmla="*/ 17997 h 1178865"/>
              <a:gd name="connsiteX4" fmla="*/ 9509759 w 12096947"/>
              <a:gd name="connsiteY4" fmla="*/ 190120 h 1178865"/>
              <a:gd name="connsiteX5" fmla="*/ 10470975 w 12096947"/>
              <a:gd name="connsiteY5" fmla="*/ 371829 h 1178865"/>
              <a:gd name="connsiteX6" fmla="*/ 12086273 w 12096947"/>
              <a:gd name="connsiteY6" fmla="*/ 248717 h 1178865"/>
              <a:gd name="connsiteX7" fmla="*/ 12096947 w 12096947"/>
              <a:gd name="connsiteY7" fmla="*/ 1047984 h 1178865"/>
              <a:gd name="connsiteX8" fmla="*/ 9446294 w 12096947"/>
              <a:gd name="connsiteY8" fmla="*/ 1104608 h 1178865"/>
              <a:gd name="connsiteX9" fmla="*/ 5059371 w 12096947"/>
              <a:gd name="connsiteY9" fmla="*/ 659070 h 1178865"/>
              <a:gd name="connsiteX10" fmla="*/ 3511673 w 12096947"/>
              <a:gd name="connsiteY10" fmla="*/ 1178865 h 1178865"/>
              <a:gd name="connsiteX11" fmla="*/ 1793195 w 12096947"/>
              <a:gd name="connsiteY11" fmla="*/ 1067481 h 1178865"/>
              <a:gd name="connsiteX12" fmla="*/ 0 w 12096947"/>
              <a:gd name="connsiteY12" fmla="*/ 1047984 h 1178865"/>
              <a:gd name="connsiteX13" fmla="*/ 0 w 12096947"/>
              <a:gd name="connsiteY13" fmla="*/ 168870 h 1178865"/>
              <a:gd name="connsiteX0" fmla="*/ 0 w 12096947"/>
              <a:gd name="connsiteY0" fmla="*/ 168870 h 1178865"/>
              <a:gd name="connsiteX1" fmla="*/ 1613061 w 12096947"/>
              <a:gd name="connsiteY1" fmla="*/ 54814 h 1178865"/>
              <a:gd name="connsiteX2" fmla="*/ 4206743 w 12096947"/>
              <a:gd name="connsiteY2" fmla="*/ 67901 h 1178865"/>
              <a:gd name="connsiteX3" fmla="*/ 7100047 w 12096947"/>
              <a:gd name="connsiteY3" fmla="*/ 17997 h 1178865"/>
              <a:gd name="connsiteX4" fmla="*/ 9509759 w 12096947"/>
              <a:gd name="connsiteY4" fmla="*/ 190120 h 1178865"/>
              <a:gd name="connsiteX5" fmla="*/ 10470975 w 12096947"/>
              <a:gd name="connsiteY5" fmla="*/ 371829 h 1178865"/>
              <a:gd name="connsiteX6" fmla="*/ 12086273 w 12096947"/>
              <a:gd name="connsiteY6" fmla="*/ 248717 h 1178865"/>
              <a:gd name="connsiteX7" fmla="*/ 12096947 w 12096947"/>
              <a:gd name="connsiteY7" fmla="*/ 1047984 h 1178865"/>
              <a:gd name="connsiteX8" fmla="*/ 9446294 w 12096947"/>
              <a:gd name="connsiteY8" fmla="*/ 1104608 h 1178865"/>
              <a:gd name="connsiteX9" fmla="*/ 5059371 w 12096947"/>
              <a:gd name="connsiteY9" fmla="*/ 659070 h 1178865"/>
              <a:gd name="connsiteX10" fmla="*/ 3511673 w 12096947"/>
              <a:gd name="connsiteY10" fmla="*/ 1178865 h 1178865"/>
              <a:gd name="connsiteX11" fmla="*/ 1793195 w 12096947"/>
              <a:gd name="connsiteY11" fmla="*/ 1067481 h 1178865"/>
              <a:gd name="connsiteX12" fmla="*/ 0 w 12096947"/>
              <a:gd name="connsiteY12" fmla="*/ 1047984 h 1178865"/>
              <a:gd name="connsiteX13" fmla="*/ 0 w 12096947"/>
              <a:gd name="connsiteY13" fmla="*/ 168870 h 1178865"/>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1047984 h 1201656"/>
              <a:gd name="connsiteX8" fmla="*/ 9446294 w 12096947"/>
              <a:gd name="connsiteY8" fmla="*/ 1104608 h 1201656"/>
              <a:gd name="connsiteX9" fmla="*/ 5059371 w 12096947"/>
              <a:gd name="connsiteY9" fmla="*/ 659070 h 1201656"/>
              <a:gd name="connsiteX10" fmla="*/ 3511673 w 12096947"/>
              <a:gd name="connsiteY10" fmla="*/ 1178865 h 1201656"/>
              <a:gd name="connsiteX11" fmla="*/ 1793195 w 12096947"/>
              <a:gd name="connsiteY11" fmla="*/ 1067481 h 1201656"/>
              <a:gd name="connsiteX12" fmla="*/ 0 w 12096947"/>
              <a:gd name="connsiteY12" fmla="*/ 1047984 h 1201656"/>
              <a:gd name="connsiteX13" fmla="*/ 0 w 12096947"/>
              <a:gd name="connsiteY13"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1047984 h 1201656"/>
              <a:gd name="connsiteX8" fmla="*/ 9446294 w 12096947"/>
              <a:gd name="connsiteY8" fmla="*/ 1104608 h 1201656"/>
              <a:gd name="connsiteX9" fmla="*/ 5251499 w 12096947"/>
              <a:gd name="connsiteY9" fmla="*/ 659070 h 1201656"/>
              <a:gd name="connsiteX10" fmla="*/ 3511673 w 12096947"/>
              <a:gd name="connsiteY10" fmla="*/ 1178865 h 1201656"/>
              <a:gd name="connsiteX11" fmla="*/ 1793195 w 12096947"/>
              <a:gd name="connsiteY11" fmla="*/ 1067481 h 1201656"/>
              <a:gd name="connsiteX12" fmla="*/ 0 w 12096947"/>
              <a:gd name="connsiteY12" fmla="*/ 1047984 h 1201656"/>
              <a:gd name="connsiteX13" fmla="*/ 0 w 12096947"/>
              <a:gd name="connsiteY13"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1047984 h 1201656"/>
              <a:gd name="connsiteX8" fmla="*/ 6585721 w 12096947"/>
              <a:gd name="connsiteY8" fmla="*/ 956096 h 1201656"/>
              <a:gd name="connsiteX9" fmla="*/ 5251499 w 12096947"/>
              <a:gd name="connsiteY9" fmla="*/ 659070 h 1201656"/>
              <a:gd name="connsiteX10" fmla="*/ 3511673 w 12096947"/>
              <a:gd name="connsiteY10" fmla="*/ 1178865 h 1201656"/>
              <a:gd name="connsiteX11" fmla="*/ 1793195 w 12096947"/>
              <a:gd name="connsiteY11" fmla="*/ 1067481 h 1201656"/>
              <a:gd name="connsiteX12" fmla="*/ 0 w 12096947"/>
              <a:gd name="connsiteY12" fmla="*/ 1047984 h 1201656"/>
              <a:gd name="connsiteX13" fmla="*/ 0 w 12096947"/>
              <a:gd name="connsiteY13"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1047984 h 1201656"/>
              <a:gd name="connsiteX8" fmla="*/ 6585721 w 12096947"/>
              <a:gd name="connsiteY8" fmla="*/ 956096 h 1201656"/>
              <a:gd name="connsiteX9" fmla="*/ 5251499 w 12096947"/>
              <a:gd name="connsiteY9" fmla="*/ 659070 h 1201656"/>
              <a:gd name="connsiteX10" fmla="*/ 3511673 w 12096947"/>
              <a:gd name="connsiteY10" fmla="*/ 1178865 h 1201656"/>
              <a:gd name="connsiteX11" fmla="*/ 1793195 w 12096947"/>
              <a:gd name="connsiteY11" fmla="*/ 1067481 h 1201656"/>
              <a:gd name="connsiteX12" fmla="*/ 0 w 12096947"/>
              <a:gd name="connsiteY12" fmla="*/ 1047984 h 1201656"/>
              <a:gd name="connsiteX13" fmla="*/ 0 w 12096947"/>
              <a:gd name="connsiteY13"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1047984 h 1201656"/>
              <a:gd name="connsiteX8" fmla="*/ 9328882 w 12096947"/>
              <a:gd name="connsiteY8" fmla="*/ 1017974 h 1201656"/>
              <a:gd name="connsiteX9" fmla="*/ 6585721 w 12096947"/>
              <a:gd name="connsiteY9" fmla="*/ 956096 h 1201656"/>
              <a:gd name="connsiteX10" fmla="*/ 5251499 w 12096947"/>
              <a:gd name="connsiteY10" fmla="*/ 659070 h 1201656"/>
              <a:gd name="connsiteX11" fmla="*/ 3511673 w 12096947"/>
              <a:gd name="connsiteY11" fmla="*/ 1178865 h 1201656"/>
              <a:gd name="connsiteX12" fmla="*/ 1793195 w 12096947"/>
              <a:gd name="connsiteY12" fmla="*/ 1067481 h 1201656"/>
              <a:gd name="connsiteX13" fmla="*/ 0 w 12096947"/>
              <a:gd name="connsiteY13" fmla="*/ 1047984 h 1201656"/>
              <a:gd name="connsiteX14" fmla="*/ 0 w 12096947"/>
              <a:gd name="connsiteY14"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1047984 h 1201656"/>
              <a:gd name="connsiteX8" fmla="*/ 8016007 w 12096947"/>
              <a:gd name="connsiteY8" fmla="*/ 634317 h 1201656"/>
              <a:gd name="connsiteX9" fmla="*/ 6585721 w 12096947"/>
              <a:gd name="connsiteY9" fmla="*/ 956096 h 1201656"/>
              <a:gd name="connsiteX10" fmla="*/ 5251499 w 12096947"/>
              <a:gd name="connsiteY10" fmla="*/ 659070 h 1201656"/>
              <a:gd name="connsiteX11" fmla="*/ 3511673 w 12096947"/>
              <a:gd name="connsiteY11" fmla="*/ 1178865 h 1201656"/>
              <a:gd name="connsiteX12" fmla="*/ 1793195 w 12096947"/>
              <a:gd name="connsiteY12" fmla="*/ 1067481 h 1201656"/>
              <a:gd name="connsiteX13" fmla="*/ 0 w 12096947"/>
              <a:gd name="connsiteY13" fmla="*/ 1047984 h 1201656"/>
              <a:gd name="connsiteX14" fmla="*/ 0 w 12096947"/>
              <a:gd name="connsiteY14"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1047984 h 1201656"/>
              <a:gd name="connsiteX8" fmla="*/ 8016007 w 12096947"/>
              <a:gd name="connsiteY8" fmla="*/ 634317 h 1201656"/>
              <a:gd name="connsiteX9" fmla="*/ 6585721 w 12096947"/>
              <a:gd name="connsiteY9" fmla="*/ 956096 h 1201656"/>
              <a:gd name="connsiteX10" fmla="*/ 5251499 w 12096947"/>
              <a:gd name="connsiteY10" fmla="*/ 659070 h 1201656"/>
              <a:gd name="connsiteX11" fmla="*/ 3511673 w 12096947"/>
              <a:gd name="connsiteY11" fmla="*/ 1178865 h 1201656"/>
              <a:gd name="connsiteX12" fmla="*/ 1793195 w 12096947"/>
              <a:gd name="connsiteY12" fmla="*/ 1067481 h 1201656"/>
              <a:gd name="connsiteX13" fmla="*/ 0 w 12096947"/>
              <a:gd name="connsiteY13" fmla="*/ 1047984 h 1201656"/>
              <a:gd name="connsiteX14" fmla="*/ 0 w 12096947"/>
              <a:gd name="connsiteY14"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1047984 h 1201656"/>
              <a:gd name="connsiteX8" fmla="*/ 8016007 w 12096947"/>
              <a:gd name="connsiteY8" fmla="*/ 634317 h 1201656"/>
              <a:gd name="connsiteX9" fmla="*/ 6585721 w 12096947"/>
              <a:gd name="connsiteY9" fmla="*/ 956096 h 1201656"/>
              <a:gd name="connsiteX10" fmla="*/ 5251499 w 12096947"/>
              <a:gd name="connsiteY10" fmla="*/ 659070 h 1201656"/>
              <a:gd name="connsiteX11" fmla="*/ 3511673 w 12096947"/>
              <a:gd name="connsiteY11" fmla="*/ 1178865 h 1201656"/>
              <a:gd name="connsiteX12" fmla="*/ 1793195 w 12096947"/>
              <a:gd name="connsiteY12" fmla="*/ 1067481 h 1201656"/>
              <a:gd name="connsiteX13" fmla="*/ 0 w 12096947"/>
              <a:gd name="connsiteY13" fmla="*/ 1047984 h 1201656"/>
              <a:gd name="connsiteX14" fmla="*/ 0 w 12096947"/>
              <a:gd name="connsiteY14"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1047984 h 1201656"/>
              <a:gd name="connsiteX8" fmla="*/ 8016007 w 12096947"/>
              <a:gd name="connsiteY8" fmla="*/ 634317 h 1201656"/>
              <a:gd name="connsiteX9" fmla="*/ 6585721 w 12096947"/>
              <a:gd name="connsiteY9" fmla="*/ 956096 h 1201656"/>
              <a:gd name="connsiteX10" fmla="*/ 5251499 w 12096947"/>
              <a:gd name="connsiteY10" fmla="*/ 659070 h 1201656"/>
              <a:gd name="connsiteX11" fmla="*/ 3511673 w 12096947"/>
              <a:gd name="connsiteY11" fmla="*/ 1178865 h 1201656"/>
              <a:gd name="connsiteX12" fmla="*/ 1793195 w 12096947"/>
              <a:gd name="connsiteY12" fmla="*/ 1067481 h 1201656"/>
              <a:gd name="connsiteX13" fmla="*/ 0 w 12096947"/>
              <a:gd name="connsiteY13" fmla="*/ 1047984 h 1201656"/>
              <a:gd name="connsiteX14" fmla="*/ 0 w 12096947"/>
              <a:gd name="connsiteY14"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1047984 h 1201656"/>
              <a:gd name="connsiteX8" fmla="*/ 10342891 w 12096947"/>
              <a:gd name="connsiteY8" fmla="*/ 881838 h 1201656"/>
              <a:gd name="connsiteX9" fmla="*/ 8016007 w 12096947"/>
              <a:gd name="connsiteY9" fmla="*/ 634317 h 1201656"/>
              <a:gd name="connsiteX10" fmla="*/ 6585721 w 12096947"/>
              <a:gd name="connsiteY10" fmla="*/ 956096 h 1201656"/>
              <a:gd name="connsiteX11" fmla="*/ 5251499 w 12096947"/>
              <a:gd name="connsiteY11" fmla="*/ 659070 h 1201656"/>
              <a:gd name="connsiteX12" fmla="*/ 3511673 w 12096947"/>
              <a:gd name="connsiteY12" fmla="*/ 1178865 h 1201656"/>
              <a:gd name="connsiteX13" fmla="*/ 1793195 w 12096947"/>
              <a:gd name="connsiteY13" fmla="*/ 1067481 h 1201656"/>
              <a:gd name="connsiteX14" fmla="*/ 0 w 12096947"/>
              <a:gd name="connsiteY14" fmla="*/ 1047984 h 1201656"/>
              <a:gd name="connsiteX15" fmla="*/ 0 w 12096947"/>
              <a:gd name="connsiteY15"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1047984 h 1201656"/>
              <a:gd name="connsiteX8" fmla="*/ 9424946 w 12096947"/>
              <a:gd name="connsiteY8" fmla="*/ 1055102 h 1201656"/>
              <a:gd name="connsiteX9" fmla="*/ 8016007 w 12096947"/>
              <a:gd name="connsiteY9" fmla="*/ 634317 h 1201656"/>
              <a:gd name="connsiteX10" fmla="*/ 6585721 w 12096947"/>
              <a:gd name="connsiteY10" fmla="*/ 956096 h 1201656"/>
              <a:gd name="connsiteX11" fmla="*/ 5251499 w 12096947"/>
              <a:gd name="connsiteY11" fmla="*/ 659070 h 1201656"/>
              <a:gd name="connsiteX12" fmla="*/ 3511673 w 12096947"/>
              <a:gd name="connsiteY12" fmla="*/ 1178865 h 1201656"/>
              <a:gd name="connsiteX13" fmla="*/ 1793195 w 12096947"/>
              <a:gd name="connsiteY13" fmla="*/ 1067481 h 1201656"/>
              <a:gd name="connsiteX14" fmla="*/ 0 w 12096947"/>
              <a:gd name="connsiteY14" fmla="*/ 1047984 h 1201656"/>
              <a:gd name="connsiteX15" fmla="*/ 0 w 12096947"/>
              <a:gd name="connsiteY15"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1047984 h 1201656"/>
              <a:gd name="connsiteX8" fmla="*/ 9424946 w 12096947"/>
              <a:gd name="connsiteY8" fmla="*/ 1055102 h 1201656"/>
              <a:gd name="connsiteX9" fmla="*/ 8016007 w 12096947"/>
              <a:gd name="connsiteY9" fmla="*/ 634317 h 1201656"/>
              <a:gd name="connsiteX10" fmla="*/ 6585721 w 12096947"/>
              <a:gd name="connsiteY10" fmla="*/ 956096 h 1201656"/>
              <a:gd name="connsiteX11" fmla="*/ 5251499 w 12096947"/>
              <a:gd name="connsiteY11" fmla="*/ 659070 h 1201656"/>
              <a:gd name="connsiteX12" fmla="*/ 3511673 w 12096947"/>
              <a:gd name="connsiteY12" fmla="*/ 1178865 h 1201656"/>
              <a:gd name="connsiteX13" fmla="*/ 1793195 w 12096947"/>
              <a:gd name="connsiteY13" fmla="*/ 1067481 h 1201656"/>
              <a:gd name="connsiteX14" fmla="*/ 0 w 12096947"/>
              <a:gd name="connsiteY14" fmla="*/ 1047984 h 1201656"/>
              <a:gd name="connsiteX15" fmla="*/ 0 w 12096947"/>
              <a:gd name="connsiteY15"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1047984 h 1201656"/>
              <a:gd name="connsiteX8" fmla="*/ 9424946 w 12096947"/>
              <a:gd name="connsiteY8" fmla="*/ 1055102 h 1201656"/>
              <a:gd name="connsiteX9" fmla="*/ 8016007 w 12096947"/>
              <a:gd name="connsiteY9" fmla="*/ 634317 h 1201656"/>
              <a:gd name="connsiteX10" fmla="*/ 6585721 w 12096947"/>
              <a:gd name="connsiteY10" fmla="*/ 956096 h 1201656"/>
              <a:gd name="connsiteX11" fmla="*/ 5251499 w 12096947"/>
              <a:gd name="connsiteY11" fmla="*/ 659070 h 1201656"/>
              <a:gd name="connsiteX12" fmla="*/ 3511673 w 12096947"/>
              <a:gd name="connsiteY12" fmla="*/ 1178865 h 1201656"/>
              <a:gd name="connsiteX13" fmla="*/ 1793195 w 12096947"/>
              <a:gd name="connsiteY13" fmla="*/ 1067481 h 1201656"/>
              <a:gd name="connsiteX14" fmla="*/ 0 w 12096947"/>
              <a:gd name="connsiteY14" fmla="*/ 1047984 h 1201656"/>
              <a:gd name="connsiteX15" fmla="*/ 0 w 12096947"/>
              <a:gd name="connsiteY15"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1047984 h 1201656"/>
              <a:gd name="connsiteX8" fmla="*/ 10791189 w 12096947"/>
              <a:gd name="connsiteY8" fmla="*/ 1055102 h 1201656"/>
              <a:gd name="connsiteX9" fmla="*/ 9424946 w 12096947"/>
              <a:gd name="connsiteY9" fmla="*/ 1055102 h 1201656"/>
              <a:gd name="connsiteX10" fmla="*/ 8016007 w 12096947"/>
              <a:gd name="connsiteY10" fmla="*/ 634317 h 1201656"/>
              <a:gd name="connsiteX11" fmla="*/ 6585721 w 12096947"/>
              <a:gd name="connsiteY11" fmla="*/ 956096 h 1201656"/>
              <a:gd name="connsiteX12" fmla="*/ 5251499 w 12096947"/>
              <a:gd name="connsiteY12" fmla="*/ 659070 h 1201656"/>
              <a:gd name="connsiteX13" fmla="*/ 3511673 w 12096947"/>
              <a:gd name="connsiteY13" fmla="*/ 1178865 h 1201656"/>
              <a:gd name="connsiteX14" fmla="*/ 1793195 w 12096947"/>
              <a:gd name="connsiteY14" fmla="*/ 1067481 h 1201656"/>
              <a:gd name="connsiteX15" fmla="*/ 0 w 12096947"/>
              <a:gd name="connsiteY15" fmla="*/ 1047984 h 1201656"/>
              <a:gd name="connsiteX16" fmla="*/ 0 w 12096947"/>
              <a:gd name="connsiteY16"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1047984 h 1201656"/>
              <a:gd name="connsiteX8" fmla="*/ 10545692 w 12096947"/>
              <a:gd name="connsiteY8" fmla="*/ 609566 h 1201656"/>
              <a:gd name="connsiteX9" fmla="*/ 9424946 w 12096947"/>
              <a:gd name="connsiteY9" fmla="*/ 1055102 h 1201656"/>
              <a:gd name="connsiteX10" fmla="*/ 8016007 w 12096947"/>
              <a:gd name="connsiteY10" fmla="*/ 634317 h 1201656"/>
              <a:gd name="connsiteX11" fmla="*/ 6585721 w 12096947"/>
              <a:gd name="connsiteY11" fmla="*/ 956096 h 1201656"/>
              <a:gd name="connsiteX12" fmla="*/ 5251499 w 12096947"/>
              <a:gd name="connsiteY12" fmla="*/ 659070 h 1201656"/>
              <a:gd name="connsiteX13" fmla="*/ 3511673 w 12096947"/>
              <a:gd name="connsiteY13" fmla="*/ 1178865 h 1201656"/>
              <a:gd name="connsiteX14" fmla="*/ 1793195 w 12096947"/>
              <a:gd name="connsiteY14" fmla="*/ 1067481 h 1201656"/>
              <a:gd name="connsiteX15" fmla="*/ 0 w 12096947"/>
              <a:gd name="connsiteY15" fmla="*/ 1047984 h 1201656"/>
              <a:gd name="connsiteX16" fmla="*/ 0 w 12096947"/>
              <a:gd name="connsiteY16"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1047984 h 1201656"/>
              <a:gd name="connsiteX8" fmla="*/ 10545692 w 12096947"/>
              <a:gd name="connsiteY8" fmla="*/ 609566 h 1201656"/>
              <a:gd name="connsiteX9" fmla="*/ 9424946 w 12096947"/>
              <a:gd name="connsiteY9" fmla="*/ 1055102 h 1201656"/>
              <a:gd name="connsiteX10" fmla="*/ 8016007 w 12096947"/>
              <a:gd name="connsiteY10" fmla="*/ 634317 h 1201656"/>
              <a:gd name="connsiteX11" fmla="*/ 6585721 w 12096947"/>
              <a:gd name="connsiteY11" fmla="*/ 956096 h 1201656"/>
              <a:gd name="connsiteX12" fmla="*/ 5251499 w 12096947"/>
              <a:gd name="connsiteY12" fmla="*/ 659070 h 1201656"/>
              <a:gd name="connsiteX13" fmla="*/ 3511673 w 12096947"/>
              <a:gd name="connsiteY13" fmla="*/ 1178865 h 1201656"/>
              <a:gd name="connsiteX14" fmla="*/ 1793195 w 12096947"/>
              <a:gd name="connsiteY14" fmla="*/ 1067481 h 1201656"/>
              <a:gd name="connsiteX15" fmla="*/ 0 w 12096947"/>
              <a:gd name="connsiteY15" fmla="*/ 1047984 h 1201656"/>
              <a:gd name="connsiteX16" fmla="*/ 0 w 12096947"/>
              <a:gd name="connsiteY16"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1047984 h 1201656"/>
              <a:gd name="connsiteX8" fmla="*/ 10545692 w 12096947"/>
              <a:gd name="connsiteY8" fmla="*/ 609566 h 1201656"/>
              <a:gd name="connsiteX9" fmla="*/ 9424946 w 12096947"/>
              <a:gd name="connsiteY9" fmla="*/ 1055102 h 1201656"/>
              <a:gd name="connsiteX10" fmla="*/ 8016007 w 12096947"/>
              <a:gd name="connsiteY10" fmla="*/ 634317 h 1201656"/>
              <a:gd name="connsiteX11" fmla="*/ 6585721 w 12096947"/>
              <a:gd name="connsiteY11" fmla="*/ 956096 h 1201656"/>
              <a:gd name="connsiteX12" fmla="*/ 5251499 w 12096947"/>
              <a:gd name="connsiteY12" fmla="*/ 659070 h 1201656"/>
              <a:gd name="connsiteX13" fmla="*/ 3511673 w 12096947"/>
              <a:gd name="connsiteY13" fmla="*/ 1178865 h 1201656"/>
              <a:gd name="connsiteX14" fmla="*/ 1793195 w 12096947"/>
              <a:gd name="connsiteY14" fmla="*/ 1067481 h 1201656"/>
              <a:gd name="connsiteX15" fmla="*/ 0 w 12096947"/>
              <a:gd name="connsiteY15" fmla="*/ 1047984 h 1201656"/>
              <a:gd name="connsiteX16" fmla="*/ 0 w 12096947"/>
              <a:gd name="connsiteY16"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1047984 h 1201656"/>
              <a:gd name="connsiteX8" fmla="*/ 10545692 w 12096947"/>
              <a:gd name="connsiteY8" fmla="*/ 609566 h 1201656"/>
              <a:gd name="connsiteX9" fmla="*/ 9424946 w 12096947"/>
              <a:gd name="connsiteY9" fmla="*/ 1055102 h 1201656"/>
              <a:gd name="connsiteX10" fmla="*/ 8016007 w 12096947"/>
              <a:gd name="connsiteY10" fmla="*/ 634317 h 1201656"/>
              <a:gd name="connsiteX11" fmla="*/ 6585721 w 12096947"/>
              <a:gd name="connsiteY11" fmla="*/ 956096 h 1201656"/>
              <a:gd name="connsiteX12" fmla="*/ 5251499 w 12096947"/>
              <a:gd name="connsiteY12" fmla="*/ 659070 h 1201656"/>
              <a:gd name="connsiteX13" fmla="*/ 3511673 w 12096947"/>
              <a:gd name="connsiteY13" fmla="*/ 1178865 h 1201656"/>
              <a:gd name="connsiteX14" fmla="*/ 1793195 w 12096947"/>
              <a:gd name="connsiteY14" fmla="*/ 1067481 h 1201656"/>
              <a:gd name="connsiteX15" fmla="*/ 0 w 12096947"/>
              <a:gd name="connsiteY15" fmla="*/ 1047984 h 1201656"/>
              <a:gd name="connsiteX16" fmla="*/ 0 w 12096947"/>
              <a:gd name="connsiteY16"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849967 h 1201656"/>
              <a:gd name="connsiteX8" fmla="*/ 10545692 w 12096947"/>
              <a:gd name="connsiteY8" fmla="*/ 609566 h 1201656"/>
              <a:gd name="connsiteX9" fmla="*/ 9424946 w 12096947"/>
              <a:gd name="connsiteY9" fmla="*/ 1055102 h 1201656"/>
              <a:gd name="connsiteX10" fmla="*/ 8016007 w 12096947"/>
              <a:gd name="connsiteY10" fmla="*/ 634317 h 1201656"/>
              <a:gd name="connsiteX11" fmla="*/ 6585721 w 12096947"/>
              <a:gd name="connsiteY11" fmla="*/ 956096 h 1201656"/>
              <a:gd name="connsiteX12" fmla="*/ 5251499 w 12096947"/>
              <a:gd name="connsiteY12" fmla="*/ 659070 h 1201656"/>
              <a:gd name="connsiteX13" fmla="*/ 3511673 w 12096947"/>
              <a:gd name="connsiteY13" fmla="*/ 1178865 h 1201656"/>
              <a:gd name="connsiteX14" fmla="*/ 1793195 w 12096947"/>
              <a:gd name="connsiteY14" fmla="*/ 1067481 h 1201656"/>
              <a:gd name="connsiteX15" fmla="*/ 0 w 12096947"/>
              <a:gd name="connsiteY15" fmla="*/ 1047984 h 1201656"/>
              <a:gd name="connsiteX16" fmla="*/ 0 w 12096947"/>
              <a:gd name="connsiteY16"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849967 h 1201656"/>
              <a:gd name="connsiteX8" fmla="*/ 10545692 w 12096947"/>
              <a:gd name="connsiteY8" fmla="*/ 609566 h 1201656"/>
              <a:gd name="connsiteX9" fmla="*/ 9424946 w 12096947"/>
              <a:gd name="connsiteY9" fmla="*/ 1055102 h 1201656"/>
              <a:gd name="connsiteX10" fmla="*/ 8016007 w 12096947"/>
              <a:gd name="connsiteY10" fmla="*/ 634317 h 1201656"/>
              <a:gd name="connsiteX11" fmla="*/ 6585721 w 12096947"/>
              <a:gd name="connsiteY11" fmla="*/ 956096 h 1201656"/>
              <a:gd name="connsiteX12" fmla="*/ 5251499 w 12096947"/>
              <a:gd name="connsiteY12" fmla="*/ 659070 h 1201656"/>
              <a:gd name="connsiteX13" fmla="*/ 3511673 w 12096947"/>
              <a:gd name="connsiteY13" fmla="*/ 1178865 h 1201656"/>
              <a:gd name="connsiteX14" fmla="*/ 1793195 w 12096947"/>
              <a:gd name="connsiteY14" fmla="*/ 1067481 h 1201656"/>
              <a:gd name="connsiteX15" fmla="*/ 0 w 12096947"/>
              <a:gd name="connsiteY15" fmla="*/ 1047984 h 1201656"/>
              <a:gd name="connsiteX16" fmla="*/ 0 w 12096947"/>
              <a:gd name="connsiteY16" fmla="*/ 168870 h 1201656"/>
              <a:gd name="connsiteX0" fmla="*/ 0 w 12096947"/>
              <a:gd name="connsiteY0" fmla="*/ 168870 h 1179078"/>
              <a:gd name="connsiteX1" fmla="*/ 1613061 w 12096947"/>
              <a:gd name="connsiteY1" fmla="*/ 54814 h 1179078"/>
              <a:gd name="connsiteX2" fmla="*/ 4206743 w 12096947"/>
              <a:gd name="connsiteY2" fmla="*/ 67901 h 1179078"/>
              <a:gd name="connsiteX3" fmla="*/ 7100047 w 12096947"/>
              <a:gd name="connsiteY3" fmla="*/ 17997 h 1179078"/>
              <a:gd name="connsiteX4" fmla="*/ 9509759 w 12096947"/>
              <a:gd name="connsiteY4" fmla="*/ 190120 h 1179078"/>
              <a:gd name="connsiteX5" fmla="*/ 10470975 w 12096947"/>
              <a:gd name="connsiteY5" fmla="*/ 371829 h 1179078"/>
              <a:gd name="connsiteX6" fmla="*/ 12086273 w 12096947"/>
              <a:gd name="connsiteY6" fmla="*/ 248717 h 1179078"/>
              <a:gd name="connsiteX7" fmla="*/ 12096947 w 12096947"/>
              <a:gd name="connsiteY7" fmla="*/ 849967 h 1179078"/>
              <a:gd name="connsiteX8" fmla="*/ 10545692 w 12096947"/>
              <a:gd name="connsiteY8" fmla="*/ 609566 h 1179078"/>
              <a:gd name="connsiteX9" fmla="*/ 9424946 w 12096947"/>
              <a:gd name="connsiteY9" fmla="*/ 1055102 h 1179078"/>
              <a:gd name="connsiteX10" fmla="*/ 8016007 w 12096947"/>
              <a:gd name="connsiteY10" fmla="*/ 634317 h 1179078"/>
              <a:gd name="connsiteX11" fmla="*/ 6585721 w 12096947"/>
              <a:gd name="connsiteY11" fmla="*/ 956096 h 1179078"/>
              <a:gd name="connsiteX12" fmla="*/ 5251499 w 12096947"/>
              <a:gd name="connsiteY12" fmla="*/ 659070 h 1179078"/>
              <a:gd name="connsiteX13" fmla="*/ 3511673 w 12096947"/>
              <a:gd name="connsiteY13" fmla="*/ 1178865 h 1179078"/>
              <a:gd name="connsiteX14" fmla="*/ 1793195 w 12096947"/>
              <a:gd name="connsiteY14" fmla="*/ 1067481 h 1179078"/>
              <a:gd name="connsiteX15" fmla="*/ 0 w 12096947"/>
              <a:gd name="connsiteY15" fmla="*/ 1047984 h 1179078"/>
              <a:gd name="connsiteX16" fmla="*/ 0 w 12096947"/>
              <a:gd name="connsiteY16" fmla="*/ 168870 h 1179078"/>
              <a:gd name="connsiteX0" fmla="*/ 0 w 12096947"/>
              <a:gd name="connsiteY0" fmla="*/ 168870 h 1120951"/>
              <a:gd name="connsiteX1" fmla="*/ 1613061 w 12096947"/>
              <a:gd name="connsiteY1" fmla="*/ 54814 h 1120951"/>
              <a:gd name="connsiteX2" fmla="*/ 4206743 w 12096947"/>
              <a:gd name="connsiteY2" fmla="*/ 67901 h 1120951"/>
              <a:gd name="connsiteX3" fmla="*/ 7100047 w 12096947"/>
              <a:gd name="connsiteY3" fmla="*/ 17997 h 1120951"/>
              <a:gd name="connsiteX4" fmla="*/ 9509759 w 12096947"/>
              <a:gd name="connsiteY4" fmla="*/ 190120 h 1120951"/>
              <a:gd name="connsiteX5" fmla="*/ 10470975 w 12096947"/>
              <a:gd name="connsiteY5" fmla="*/ 371829 h 1120951"/>
              <a:gd name="connsiteX6" fmla="*/ 12086273 w 12096947"/>
              <a:gd name="connsiteY6" fmla="*/ 248717 h 1120951"/>
              <a:gd name="connsiteX7" fmla="*/ 12096947 w 12096947"/>
              <a:gd name="connsiteY7" fmla="*/ 849967 h 1120951"/>
              <a:gd name="connsiteX8" fmla="*/ 10545692 w 12096947"/>
              <a:gd name="connsiteY8" fmla="*/ 609566 h 1120951"/>
              <a:gd name="connsiteX9" fmla="*/ 9424946 w 12096947"/>
              <a:gd name="connsiteY9" fmla="*/ 1055102 h 1120951"/>
              <a:gd name="connsiteX10" fmla="*/ 8016007 w 12096947"/>
              <a:gd name="connsiteY10" fmla="*/ 634317 h 1120951"/>
              <a:gd name="connsiteX11" fmla="*/ 6585721 w 12096947"/>
              <a:gd name="connsiteY11" fmla="*/ 956096 h 1120951"/>
              <a:gd name="connsiteX12" fmla="*/ 5251499 w 12096947"/>
              <a:gd name="connsiteY12" fmla="*/ 659070 h 1120951"/>
              <a:gd name="connsiteX13" fmla="*/ 3532276 w 12096947"/>
              <a:gd name="connsiteY13" fmla="*/ 1120707 h 1120951"/>
              <a:gd name="connsiteX14" fmla="*/ 1793195 w 12096947"/>
              <a:gd name="connsiteY14" fmla="*/ 1067481 h 1120951"/>
              <a:gd name="connsiteX15" fmla="*/ 0 w 12096947"/>
              <a:gd name="connsiteY15" fmla="*/ 1047984 h 1120951"/>
              <a:gd name="connsiteX16" fmla="*/ 0 w 12096947"/>
              <a:gd name="connsiteY16" fmla="*/ 168870 h 1120951"/>
              <a:gd name="connsiteX0" fmla="*/ 0 w 12096947"/>
              <a:gd name="connsiteY0" fmla="*/ 168870 h 1127953"/>
              <a:gd name="connsiteX1" fmla="*/ 1613061 w 12096947"/>
              <a:gd name="connsiteY1" fmla="*/ 54814 h 1127953"/>
              <a:gd name="connsiteX2" fmla="*/ 4206743 w 12096947"/>
              <a:gd name="connsiteY2" fmla="*/ 67901 h 1127953"/>
              <a:gd name="connsiteX3" fmla="*/ 7100047 w 12096947"/>
              <a:gd name="connsiteY3" fmla="*/ 17997 h 1127953"/>
              <a:gd name="connsiteX4" fmla="*/ 9509759 w 12096947"/>
              <a:gd name="connsiteY4" fmla="*/ 190120 h 1127953"/>
              <a:gd name="connsiteX5" fmla="*/ 10470975 w 12096947"/>
              <a:gd name="connsiteY5" fmla="*/ 371829 h 1127953"/>
              <a:gd name="connsiteX6" fmla="*/ 12086273 w 12096947"/>
              <a:gd name="connsiteY6" fmla="*/ 248717 h 1127953"/>
              <a:gd name="connsiteX7" fmla="*/ 12096947 w 12096947"/>
              <a:gd name="connsiteY7" fmla="*/ 849967 h 1127953"/>
              <a:gd name="connsiteX8" fmla="*/ 10545692 w 12096947"/>
              <a:gd name="connsiteY8" fmla="*/ 609566 h 1127953"/>
              <a:gd name="connsiteX9" fmla="*/ 9424946 w 12096947"/>
              <a:gd name="connsiteY9" fmla="*/ 1055102 h 1127953"/>
              <a:gd name="connsiteX10" fmla="*/ 8016007 w 12096947"/>
              <a:gd name="connsiteY10" fmla="*/ 634317 h 1127953"/>
              <a:gd name="connsiteX11" fmla="*/ 6585721 w 12096947"/>
              <a:gd name="connsiteY11" fmla="*/ 956096 h 1127953"/>
              <a:gd name="connsiteX12" fmla="*/ 5251499 w 12096947"/>
              <a:gd name="connsiteY12" fmla="*/ 659070 h 1127953"/>
              <a:gd name="connsiteX13" fmla="*/ 3532276 w 12096947"/>
              <a:gd name="connsiteY13" fmla="*/ 1120707 h 1127953"/>
              <a:gd name="connsiteX14" fmla="*/ 1793195 w 12096947"/>
              <a:gd name="connsiteY14" fmla="*/ 1067481 h 1127953"/>
              <a:gd name="connsiteX15" fmla="*/ 0 w 12096947"/>
              <a:gd name="connsiteY15" fmla="*/ 1047984 h 1127953"/>
              <a:gd name="connsiteX16" fmla="*/ 0 w 12096947"/>
              <a:gd name="connsiteY16" fmla="*/ 168870 h 1127953"/>
              <a:gd name="connsiteX0" fmla="*/ 0 w 12096947"/>
              <a:gd name="connsiteY0" fmla="*/ 168870 h 1127953"/>
              <a:gd name="connsiteX1" fmla="*/ 1613061 w 12096947"/>
              <a:gd name="connsiteY1" fmla="*/ 54814 h 1127953"/>
              <a:gd name="connsiteX2" fmla="*/ 4206743 w 12096947"/>
              <a:gd name="connsiteY2" fmla="*/ 67901 h 1127953"/>
              <a:gd name="connsiteX3" fmla="*/ 7100047 w 12096947"/>
              <a:gd name="connsiteY3" fmla="*/ 17997 h 1127953"/>
              <a:gd name="connsiteX4" fmla="*/ 9509759 w 12096947"/>
              <a:gd name="connsiteY4" fmla="*/ 190120 h 1127953"/>
              <a:gd name="connsiteX5" fmla="*/ 10470975 w 12096947"/>
              <a:gd name="connsiteY5" fmla="*/ 371829 h 1127953"/>
              <a:gd name="connsiteX6" fmla="*/ 12086273 w 12096947"/>
              <a:gd name="connsiteY6" fmla="*/ 248717 h 1127953"/>
              <a:gd name="connsiteX7" fmla="*/ 12096947 w 12096947"/>
              <a:gd name="connsiteY7" fmla="*/ 849967 h 1127953"/>
              <a:gd name="connsiteX8" fmla="*/ 10545692 w 12096947"/>
              <a:gd name="connsiteY8" fmla="*/ 609566 h 1127953"/>
              <a:gd name="connsiteX9" fmla="*/ 9424946 w 12096947"/>
              <a:gd name="connsiteY9" fmla="*/ 1055102 h 1127953"/>
              <a:gd name="connsiteX10" fmla="*/ 8016007 w 12096947"/>
              <a:gd name="connsiteY10" fmla="*/ 634317 h 1127953"/>
              <a:gd name="connsiteX11" fmla="*/ 6585721 w 12096947"/>
              <a:gd name="connsiteY11" fmla="*/ 956096 h 1127953"/>
              <a:gd name="connsiteX12" fmla="*/ 5251499 w 12096947"/>
              <a:gd name="connsiteY12" fmla="*/ 659070 h 1127953"/>
              <a:gd name="connsiteX13" fmla="*/ 3532276 w 12096947"/>
              <a:gd name="connsiteY13" fmla="*/ 1120707 h 1127953"/>
              <a:gd name="connsiteX14" fmla="*/ 1793195 w 12096947"/>
              <a:gd name="connsiteY14" fmla="*/ 1067481 h 1127953"/>
              <a:gd name="connsiteX15" fmla="*/ 0 w 12096947"/>
              <a:gd name="connsiteY15" fmla="*/ 1047984 h 1127953"/>
              <a:gd name="connsiteX16" fmla="*/ 0 w 12096947"/>
              <a:gd name="connsiteY16" fmla="*/ 168870 h 1127953"/>
              <a:gd name="connsiteX0" fmla="*/ 0 w 12096947"/>
              <a:gd name="connsiteY0" fmla="*/ 168870 h 1129738"/>
              <a:gd name="connsiteX1" fmla="*/ 1613061 w 12096947"/>
              <a:gd name="connsiteY1" fmla="*/ 54814 h 1129738"/>
              <a:gd name="connsiteX2" fmla="*/ 4206743 w 12096947"/>
              <a:gd name="connsiteY2" fmla="*/ 67901 h 1129738"/>
              <a:gd name="connsiteX3" fmla="*/ 7100047 w 12096947"/>
              <a:gd name="connsiteY3" fmla="*/ 17997 h 1129738"/>
              <a:gd name="connsiteX4" fmla="*/ 9509759 w 12096947"/>
              <a:gd name="connsiteY4" fmla="*/ 190120 h 1129738"/>
              <a:gd name="connsiteX5" fmla="*/ 10470975 w 12096947"/>
              <a:gd name="connsiteY5" fmla="*/ 371829 h 1129738"/>
              <a:gd name="connsiteX6" fmla="*/ 12086273 w 12096947"/>
              <a:gd name="connsiteY6" fmla="*/ 248717 h 1129738"/>
              <a:gd name="connsiteX7" fmla="*/ 12096947 w 12096947"/>
              <a:gd name="connsiteY7" fmla="*/ 849967 h 1129738"/>
              <a:gd name="connsiteX8" fmla="*/ 10545692 w 12096947"/>
              <a:gd name="connsiteY8" fmla="*/ 609566 h 1129738"/>
              <a:gd name="connsiteX9" fmla="*/ 9424946 w 12096947"/>
              <a:gd name="connsiteY9" fmla="*/ 1055102 h 1129738"/>
              <a:gd name="connsiteX10" fmla="*/ 8016007 w 12096947"/>
              <a:gd name="connsiteY10" fmla="*/ 634317 h 1129738"/>
              <a:gd name="connsiteX11" fmla="*/ 6585721 w 12096947"/>
              <a:gd name="connsiteY11" fmla="*/ 956096 h 1129738"/>
              <a:gd name="connsiteX12" fmla="*/ 5251499 w 12096947"/>
              <a:gd name="connsiteY12" fmla="*/ 758770 h 1129738"/>
              <a:gd name="connsiteX13" fmla="*/ 3532276 w 12096947"/>
              <a:gd name="connsiteY13" fmla="*/ 1120707 h 1129738"/>
              <a:gd name="connsiteX14" fmla="*/ 1793195 w 12096947"/>
              <a:gd name="connsiteY14" fmla="*/ 1067481 h 1129738"/>
              <a:gd name="connsiteX15" fmla="*/ 0 w 12096947"/>
              <a:gd name="connsiteY15" fmla="*/ 1047984 h 1129738"/>
              <a:gd name="connsiteX16" fmla="*/ 0 w 12096947"/>
              <a:gd name="connsiteY16" fmla="*/ 168870 h 1129738"/>
              <a:gd name="connsiteX0" fmla="*/ 0 w 12096947"/>
              <a:gd name="connsiteY0" fmla="*/ 168870 h 1129738"/>
              <a:gd name="connsiteX1" fmla="*/ 1613061 w 12096947"/>
              <a:gd name="connsiteY1" fmla="*/ 54814 h 1129738"/>
              <a:gd name="connsiteX2" fmla="*/ 4206743 w 12096947"/>
              <a:gd name="connsiteY2" fmla="*/ 67901 h 1129738"/>
              <a:gd name="connsiteX3" fmla="*/ 7100047 w 12096947"/>
              <a:gd name="connsiteY3" fmla="*/ 17997 h 1129738"/>
              <a:gd name="connsiteX4" fmla="*/ 9509759 w 12096947"/>
              <a:gd name="connsiteY4" fmla="*/ 190120 h 1129738"/>
              <a:gd name="connsiteX5" fmla="*/ 10470975 w 12096947"/>
              <a:gd name="connsiteY5" fmla="*/ 371829 h 1129738"/>
              <a:gd name="connsiteX6" fmla="*/ 12086273 w 12096947"/>
              <a:gd name="connsiteY6" fmla="*/ 248717 h 1129738"/>
              <a:gd name="connsiteX7" fmla="*/ 12096947 w 12096947"/>
              <a:gd name="connsiteY7" fmla="*/ 849967 h 1129738"/>
              <a:gd name="connsiteX8" fmla="*/ 10545692 w 12096947"/>
              <a:gd name="connsiteY8" fmla="*/ 609566 h 1129738"/>
              <a:gd name="connsiteX9" fmla="*/ 9424946 w 12096947"/>
              <a:gd name="connsiteY9" fmla="*/ 1055102 h 1129738"/>
              <a:gd name="connsiteX10" fmla="*/ 8016007 w 12096947"/>
              <a:gd name="connsiteY10" fmla="*/ 634317 h 1129738"/>
              <a:gd name="connsiteX11" fmla="*/ 6585721 w 12096947"/>
              <a:gd name="connsiteY11" fmla="*/ 956096 h 1129738"/>
              <a:gd name="connsiteX12" fmla="*/ 5251499 w 12096947"/>
              <a:gd name="connsiteY12" fmla="*/ 758770 h 1129738"/>
              <a:gd name="connsiteX13" fmla="*/ 3532276 w 12096947"/>
              <a:gd name="connsiteY13" fmla="*/ 1120707 h 1129738"/>
              <a:gd name="connsiteX14" fmla="*/ 1793195 w 12096947"/>
              <a:gd name="connsiteY14" fmla="*/ 1067481 h 1129738"/>
              <a:gd name="connsiteX15" fmla="*/ 0 w 12096947"/>
              <a:gd name="connsiteY15" fmla="*/ 1047984 h 1129738"/>
              <a:gd name="connsiteX16" fmla="*/ 0 w 12096947"/>
              <a:gd name="connsiteY16" fmla="*/ 168870 h 1129738"/>
              <a:gd name="connsiteX0" fmla="*/ 0 w 12096947"/>
              <a:gd name="connsiteY0" fmla="*/ 168870 h 1127760"/>
              <a:gd name="connsiteX1" fmla="*/ 1613061 w 12096947"/>
              <a:gd name="connsiteY1" fmla="*/ 54814 h 1127760"/>
              <a:gd name="connsiteX2" fmla="*/ 4206743 w 12096947"/>
              <a:gd name="connsiteY2" fmla="*/ 67901 h 1127760"/>
              <a:gd name="connsiteX3" fmla="*/ 7100047 w 12096947"/>
              <a:gd name="connsiteY3" fmla="*/ 17997 h 1127760"/>
              <a:gd name="connsiteX4" fmla="*/ 9509759 w 12096947"/>
              <a:gd name="connsiteY4" fmla="*/ 190120 h 1127760"/>
              <a:gd name="connsiteX5" fmla="*/ 10470975 w 12096947"/>
              <a:gd name="connsiteY5" fmla="*/ 371829 h 1127760"/>
              <a:gd name="connsiteX6" fmla="*/ 12086273 w 12096947"/>
              <a:gd name="connsiteY6" fmla="*/ 248717 h 1127760"/>
              <a:gd name="connsiteX7" fmla="*/ 12096947 w 12096947"/>
              <a:gd name="connsiteY7" fmla="*/ 849967 h 1127760"/>
              <a:gd name="connsiteX8" fmla="*/ 10545692 w 12096947"/>
              <a:gd name="connsiteY8" fmla="*/ 609566 h 1127760"/>
              <a:gd name="connsiteX9" fmla="*/ 9424946 w 12096947"/>
              <a:gd name="connsiteY9" fmla="*/ 1055102 h 1127760"/>
              <a:gd name="connsiteX10" fmla="*/ 8016007 w 12096947"/>
              <a:gd name="connsiteY10" fmla="*/ 634317 h 1127760"/>
              <a:gd name="connsiteX11" fmla="*/ 6585721 w 12096947"/>
              <a:gd name="connsiteY11" fmla="*/ 956096 h 1127760"/>
              <a:gd name="connsiteX12" fmla="*/ 5251499 w 12096947"/>
              <a:gd name="connsiteY12" fmla="*/ 758770 h 1127760"/>
              <a:gd name="connsiteX13" fmla="*/ 3532276 w 12096947"/>
              <a:gd name="connsiteY13" fmla="*/ 1120707 h 1127760"/>
              <a:gd name="connsiteX14" fmla="*/ 1793195 w 12096947"/>
              <a:gd name="connsiteY14" fmla="*/ 1067481 h 1127760"/>
              <a:gd name="connsiteX15" fmla="*/ 0 w 12096947"/>
              <a:gd name="connsiteY15" fmla="*/ 1047984 h 1127760"/>
              <a:gd name="connsiteX16" fmla="*/ 0 w 12096947"/>
              <a:gd name="connsiteY16" fmla="*/ 168870 h 1127760"/>
              <a:gd name="connsiteX0" fmla="*/ 0 w 12096947"/>
              <a:gd name="connsiteY0" fmla="*/ 168870 h 1127760"/>
              <a:gd name="connsiteX1" fmla="*/ 1613061 w 12096947"/>
              <a:gd name="connsiteY1" fmla="*/ 54814 h 1127760"/>
              <a:gd name="connsiteX2" fmla="*/ 4206743 w 12096947"/>
              <a:gd name="connsiteY2" fmla="*/ 67901 h 1127760"/>
              <a:gd name="connsiteX3" fmla="*/ 7100047 w 12096947"/>
              <a:gd name="connsiteY3" fmla="*/ 17997 h 1127760"/>
              <a:gd name="connsiteX4" fmla="*/ 9509759 w 12096947"/>
              <a:gd name="connsiteY4" fmla="*/ 190120 h 1127760"/>
              <a:gd name="connsiteX5" fmla="*/ 10470975 w 12096947"/>
              <a:gd name="connsiteY5" fmla="*/ 371829 h 1127760"/>
              <a:gd name="connsiteX6" fmla="*/ 12086273 w 12096947"/>
              <a:gd name="connsiteY6" fmla="*/ 248717 h 1127760"/>
              <a:gd name="connsiteX7" fmla="*/ 12096947 w 12096947"/>
              <a:gd name="connsiteY7" fmla="*/ 849967 h 1127760"/>
              <a:gd name="connsiteX8" fmla="*/ 10545692 w 12096947"/>
              <a:gd name="connsiteY8" fmla="*/ 609566 h 1127760"/>
              <a:gd name="connsiteX9" fmla="*/ 9424946 w 12096947"/>
              <a:gd name="connsiteY9" fmla="*/ 1055102 h 1127760"/>
              <a:gd name="connsiteX10" fmla="*/ 8016007 w 12096947"/>
              <a:gd name="connsiteY10" fmla="*/ 758943 h 1127760"/>
              <a:gd name="connsiteX11" fmla="*/ 6585721 w 12096947"/>
              <a:gd name="connsiteY11" fmla="*/ 956096 h 1127760"/>
              <a:gd name="connsiteX12" fmla="*/ 5251499 w 12096947"/>
              <a:gd name="connsiteY12" fmla="*/ 758770 h 1127760"/>
              <a:gd name="connsiteX13" fmla="*/ 3532276 w 12096947"/>
              <a:gd name="connsiteY13" fmla="*/ 1120707 h 1127760"/>
              <a:gd name="connsiteX14" fmla="*/ 1793195 w 12096947"/>
              <a:gd name="connsiteY14" fmla="*/ 1067481 h 1127760"/>
              <a:gd name="connsiteX15" fmla="*/ 0 w 12096947"/>
              <a:gd name="connsiteY15" fmla="*/ 1047984 h 1127760"/>
              <a:gd name="connsiteX16" fmla="*/ 0 w 12096947"/>
              <a:gd name="connsiteY16" fmla="*/ 168870 h 1127760"/>
              <a:gd name="connsiteX0" fmla="*/ 0 w 12096947"/>
              <a:gd name="connsiteY0" fmla="*/ 168870 h 1127760"/>
              <a:gd name="connsiteX1" fmla="*/ 1613061 w 12096947"/>
              <a:gd name="connsiteY1" fmla="*/ 54814 h 1127760"/>
              <a:gd name="connsiteX2" fmla="*/ 4206743 w 12096947"/>
              <a:gd name="connsiteY2" fmla="*/ 67901 h 1127760"/>
              <a:gd name="connsiteX3" fmla="*/ 7100047 w 12096947"/>
              <a:gd name="connsiteY3" fmla="*/ 17997 h 1127760"/>
              <a:gd name="connsiteX4" fmla="*/ 9509759 w 12096947"/>
              <a:gd name="connsiteY4" fmla="*/ 190120 h 1127760"/>
              <a:gd name="connsiteX5" fmla="*/ 10470975 w 12096947"/>
              <a:gd name="connsiteY5" fmla="*/ 371829 h 1127760"/>
              <a:gd name="connsiteX6" fmla="*/ 12086273 w 12096947"/>
              <a:gd name="connsiteY6" fmla="*/ 248717 h 1127760"/>
              <a:gd name="connsiteX7" fmla="*/ 12096947 w 12096947"/>
              <a:gd name="connsiteY7" fmla="*/ 849967 h 1127760"/>
              <a:gd name="connsiteX8" fmla="*/ 10555994 w 12096947"/>
              <a:gd name="connsiteY8" fmla="*/ 725883 h 1127760"/>
              <a:gd name="connsiteX9" fmla="*/ 9424946 w 12096947"/>
              <a:gd name="connsiteY9" fmla="*/ 1055102 h 1127760"/>
              <a:gd name="connsiteX10" fmla="*/ 8016007 w 12096947"/>
              <a:gd name="connsiteY10" fmla="*/ 758943 h 1127760"/>
              <a:gd name="connsiteX11" fmla="*/ 6585721 w 12096947"/>
              <a:gd name="connsiteY11" fmla="*/ 956096 h 1127760"/>
              <a:gd name="connsiteX12" fmla="*/ 5251499 w 12096947"/>
              <a:gd name="connsiteY12" fmla="*/ 758770 h 1127760"/>
              <a:gd name="connsiteX13" fmla="*/ 3532276 w 12096947"/>
              <a:gd name="connsiteY13" fmla="*/ 1120707 h 1127760"/>
              <a:gd name="connsiteX14" fmla="*/ 1793195 w 12096947"/>
              <a:gd name="connsiteY14" fmla="*/ 1067481 h 1127760"/>
              <a:gd name="connsiteX15" fmla="*/ 0 w 12096947"/>
              <a:gd name="connsiteY15" fmla="*/ 1047984 h 1127760"/>
              <a:gd name="connsiteX16" fmla="*/ 0 w 12096947"/>
              <a:gd name="connsiteY16" fmla="*/ 168870 h 1127760"/>
              <a:gd name="connsiteX0" fmla="*/ 0 w 12096947"/>
              <a:gd name="connsiteY0" fmla="*/ 168870 h 1127760"/>
              <a:gd name="connsiteX1" fmla="*/ 1613061 w 12096947"/>
              <a:gd name="connsiteY1" fmla="*/ 54814 h 1127760"/>
              <a:gd name="connsiteX2" fmla="*/ 4206743 w 12096947"/>
              <a:gd name="connsiteY2" fmla="*/ 67901 h 1127760"/>
              <a:gd name="connsiteX3" fmla="*/ 7100047 w 12096947"/>
              <a:gd name="connsiteY3" fmla="*/ 17997 h 1127760"/>
              <a:gd name="connsiteX4" fmla="*/ 9509759 w 12096947"/>
              <a:gd name="connsiteY4" fmla="*/ 190120 h 1127760"/>
              <a:gd name="connsiteX5" fmla="*/ 10470975 w 12096947"/>
              <a:gd name="connsiteY5" fmla="*/ 371829 h 1127760"/>
              <a:gd name="connsiteX6" fmla="*/ 12086273 w 12096947"/>
              <a:gd name="connsiteY6" fmla="*/ 248717 h 1127760"/>
              <a:gd name="connsiteX7" fmla="*/ 12096947 w 12096947"/>
              <a:gd name="connsiteY7" fmla="*/ 849967 h 1127760"/>
              <a:gd name="connsiteX8" fmla="*/ 10442677 w 12096947"/>
              <a:gd name="connsiteY8" fmla="*/ 750809 h 1127760"/>
              <a:gd name="connsiteX9" fmla="*/ 9424946 w 12096947"/>
              <a:gd name="connsiteY9" fmla="*/ 1055102 h 1127760"/>
              <a:gd name="connsiteX10" fmla="*/ 8016007 w 12096947"/>
              <a:gd name="connsiteY10" fmla="*/ 758943 h 1127760"/>
              <a:gd name="connsiteX11" fmla="*/ 6585721 w 12096947"/>
              <a:gd name="connsiteY11" fmla="*/ 956096 h 1127760"/>
              <a:gd name="connsiteX12" fmla="*/ 5251499 w 12096947"/>
              <a:gd name="connsiteY12" fmla="*/ 758770 h 1127760"/>
              <a:gd name="connsiteX13" fmla="*/ 3532276 w 12096947"/>
              <a:gd name="connsiteY13" fmla="*/ 1120707 h 1127760"/>
              <a:gd name="connsiteX14" fmla="*/ 1793195 w 12096947"/>
              <a:gd name="connsiteY14" fmla="*/ 1067481 h 1127760"/>
              <a:gd name="connsiteX15" fmla="*/ 0 w 12096947"/>
              <a:gd name="connsiteY15" fmla="*/ 1047984 h 1127760"/>
              <a:gd name="connsiteX16" fmla="*/ 0 w 12096947"/>
              <a:gd name="connsiteY16" fmla="*/ 168870 h 1127760"/>
              <a:gd name="connsiteX0" fmla="*/ 0 w 12096947"/>
              <a:gd name="connsiteY0" fmla="*/ 168870 h 1127760"/>
              <a:gd name="connsiteX1" fmla="*/ 1613061 w 12096947"/>
              <a:gd name="connsiteY1" fmla="*/ 54814 h 1127760"/>
              <a:gd name="connsiteX2" fmla="*/ 4206743 w 12096947"/>
              <a:gd name="connsiteY2" fmla="*/ 67901 h 1127760"/>
              <a:gd name="connsiteX3" fmla="*/ 7100047 w 12096947"/>
              <a:gd name="connsiteY3" fmla="*/ 17997 h 1127760"/>
              <a:gd name="connsiteX4" fmla="*/ 9509759 w 12096947"/>
              <a:gd name="connsiteY4" fmla="*/ 190120 h 1127760"/>
              <a:gd name="connsiteX5" fmla="*/ 10470975 w 12096947"/>
              <a:gd name="connsiteY5" fmla="*/ 371829 h 1127760"/>
              <a:gd name="connsiteX6" fmla="*/ 12086273 w 12096947"/>
              <a:gd name="connsiteY6" fmla="*/ 248717 h 1127760"/>
              <a:gd name="connsiteX7" fmla="*/ 12096947 w 12096947"/>
              <a:gd name="connsiteY7" fmla="*/ 849967 h 1127760"/>
              <a:gd name="connsiteX8" fmla="*/ 10442677 w 12096947"/>
              <a:gd name="connsiteY8" fmla="*/ 750809 h 1127760"/>
              <a:gd name="connsiteX9" fmla="*/ 9424946 w 12096947"/>
              <a:gd name="connsiteY9" fmla="*/ 1055102 h 1127760"/>
              <a:gd name="connsiteX10" fmla="*/ 8016007 w 12096947"/>
              <a:gd name="connsiteY10" fmla="*/ 758943 h 1127760"/>
              <a:gd name="connsiteX11" fmla="*/ 6585721 w 12096947"/>
              <a:gd name="connsiteY11" fmla="*/ 956096 h 1127760"/>
              <a:gd name="connsiteX12" fmla="*/ 5251499 w 12096947"/>
              <a:gd name="connsiteY12" fmla="*/ 758770 h 1127760"/>
              <a:gd name="connsiteX13" fmla="*/ 3532276 w 12096947"/>
              <a:gd name="connsiteY13" fmla="*/ 1120707 h 1127760"/>
              <a:gd name="connsiteX14" fmla="*/ 1793195 w 12096947"/>
              <a:gd name="connsiteY14" fmla="*/ 1067481 h 1127760"/>
              <a:gd name="connsiteX15" fmla="*/ 0 w 12096947"/>
              <a:gd name="connsiteY15" fmla="*/ 1047984 h 1127760"/>
              <a:gd name="connsiteX16" fmla="*/ 0 w 12096947"/>
              <a:gd name="connsiteY16" fmla="*/ 168870 h 1127760"/>
              <a:gd name="connsiteX0" fmla="*/ 0 w 12086273"/>
              <a:gd name="connsiteY0" fmla="*/ 168870 h 1127760"/>
              <a:gd name="connsiteX1" fmla="*/ 1613061 w 12086273"/>
              <a:gd name="connsiteY1" fmla="*/ 54814 h 1127760"/>
              <a:gd name="connsiteX2" fmla="*/ 4206743 w 12086273"/>
              <a:gd name="connsiteY2" fmla="*/ 67901 h 1127760"/>
              <a:gd name="connsiteX3" fmla="*/ 7100047 w 12086273"/>
              <a:gd name="connsiteY3" fmla="*/ 17997 h 1127760"/>
              <a:gd name="connsiteX4" fmla="*/ 9509759 w 12086273"/>
              <a:gd name="connsiteY4" fmla="*/ 190120 h 1127760"/>
              <a:gd name="connsiteX5" fmla="*/ 10470975 w 12086273"/>
              <a:gd name="connsiteY5" fmla="*/ 371829 h 1127760"/>
              <a:gd name="connsiteX6" fmla="*/ 12086273 w 12086273"/>
              <a:gd name="connsiteY6" fmla="*/ 248717 h 1127760"/>
              <a:gd name="connsiteX7" fmla="*/ 12066042 w 12086273"/>
              <a:gd name="connsiteY7" fmla="*/ 899817 h 1127760"/>
              <a:gd name="connsiteX8" fmla="*/ 10442677 w 12086273"/>
              <a:gd name="connsiteY8" fmla="*/ 750809 h 1127760"/>
              <a:gd name="connsiteX9" fmla="*/ 9424946 w 12086273"/>
              <a:gd name="connsiteY9" fmla="*/ 1055102 h 1127760"/>
              <a:gd name="connsiteX10" fmla="*/ 8016007 w 12086273"/>
              <a:gd name="connsiteY10" fmla="*/ 758943 h 1127760"/>
              <a:gd name="connsiteX11" fmla="*/ 6585721 w 12086273"/>
              <a:gd name="connsiteY11" fmla="*/ 956096 h 1127760"/>
              <a:gd name="connsiteX12" fmla="*/ 5251499 w 12086273"/>
              <a:gd name="connsiteY12" fmla="*/ 758770 h 1127760"/>
              <a:gd name="connsiteX13" fmla="*/ 3532276 w 12086273"/>
              <a:gd name="connsiteY13" fmla="*/ 1120707 h 1127760"/>
              <a:gd name="connsiteX14" fmla="*/ 1793195 w 12086273"/>
              <a:gd name="connsiteY14" fmla="*/ 1067481 h 1127760"/>
              <a:gd name="connsiteX15" fmla="*/ 0 w 12086273"/>
              <a:gd name="connsiteY15" fmla="*/ 1047984 h 1127760"/>
              <a:gd name="connsiteX16" fmla="*/ 0 w 12086273"/>
              <a:gd name="connsiteY16" fmla="*/ 168870 h 1127760"/>
              <a:gd name="connsiteX0" fmla="*/ 0 w 12086273"/>
              <a:gd name="connsiteY0" fmla="*/ 168870 h 1127760"/>
              <a:gd name="connsiteX1" fmla="*/ 4206743 w 12086273"/>
              <a:gd name="connsiteY1" fmla="*/ 67901 h 1127760"/>
              <a:gd name="connsiteX2" fmla="*/ 7100047 w 12086273"/>
              <a:gd name="connsiteY2" fmla="*/ 17997 h 1127760"/>
              <a:gd name="connsiteX3" fmla="*/ 9509759 w 12086273"/>
              <a:gd name="connsiteY3" fmla="*/ 190120 h 1127760"/>
              <a:gd name="connsiteX4" fmla="*/ 10470975 w 12086273"/>
              <a:gd name="connsiteY4" fmla="*/ 371829 h 1127760"/>
              <a:gd name="connsiteX5" fmla="*/ 12086273 w 12086273"/>
              <a:gd name="connsiteY5" fmla="*/ 248717 h 1127760"/>
              <a:gd name="connsiteX6" fmla="*/ 12066042 w 12086273"/>
              <a:gd name="connsiteY6" fmla="*/ 899817 h 1127760"/>
              <a:gd name="connsiteX7" fmla="*/ 10442677 w 12086273"/>
              <a:gd name="connsiteY7" fmla="*/ 750809 h 1127760"/>
              <a:gd name="connsiteX8" fmla="*/ 9424946 w 12086273"/>
              <a:gd name="connsiteY8" fmla="*/ 1055102 h 1127760"/>
              <a:gd name="connsiteX9" fmla="*/ 8016007 w 12086273"/>
              <a:gd name="connsiteY9" fmla="*/ 758943 h 1127760"/>
              <a:gd name="connsiteX10" fmla="*/ 6585721 w 12086273"/>
              <a:gd name="connsiteY10" fmla="*/ 956096 h 1127760"/>
              <a:gd name="connsiteX11" fmla="*/ 5251499 w 12086273"/>
              <a:gd name="connsiteY11" fmla="*/ 758770 h 1127760"/>
              <a:gd name="connsiteX12" fmla="*/ 3532276 w 12086273"/>
              <a:gd name="connsiteY12" fmla="*/ 1120707 h 1127760"/>
              <a:gd name="connsiteX13" fmla="*/ 1793195 w 12086273"/>
              <a:gd name="connsiteY13" fmla="*/ 1067481 h 1127760"/>
              <a:gd name="connsiteX14" fmla="*/ 0 w 12086273"/>
              <a:gd name="connsiteY14" fmla="*/ 1047984 h 1127760"/>
              <a:gd name="connsiteX15" fmla="*/ 0 w 12086273"/>
              <a:gd name="connsiteY15" fmla="*/ 168870 h 1127760"/>
              <a:gd name="connsiteX0" fmla="*/ 0 w 12086273"/>
              <a:gd name="connsiteY0" fmla="*/ 168870 h 1127760"/>
              <a:gd name="connsiteX1" fmla="*/ 7100047 w 12086273"/>
              <a:gd name="connsiteY1" fmla="*/ 17997 h 1127760"/>
              <a:gd name="connsiteX2" fmla="*/ 9509759 w 12086273"/>
              <a:gd name="connsiteY2" fmla="*/ 190120 h 1127760"/>
              <a:gd name="connsiteX3" fmla="*/ 10470975 w 12086273"/>
              <a:gd name="connsiteY3" fmla="*/ 371829 h 1127760"/>
              <a:gd name="connsiteX4" fmla="*/ 12086273 w 12086273"/>
              <a:gd name="connsiteY4" fmla="*/ 248717 h 1127760"/>
              <a:gd name="connsiteX5" fmla="*/ 12066042 w 12086273"/>
              <a:gd name="connsiteY5" fmla="*/ 899817 h 1127760"/>
              <a:gd name="connsiteX6" fmla="*/ 10442677 w 12086273"/>
              <a:gd name="connsiteY6" fmla="*/ 750809 h 1127760"/>
              <a:gd name="connsiteX7" fmla="*/ 9424946 w 12086273"/>
              <a:gd name="connsiteY7" fmla="*/ 1055102 h 1127760"/>
              <a:gd name="connsiteX8" fmla="*/ 8016007 w 12086273"/>
              <a:gd name="connsiteY8" fmla="*/ 758943 h 1127760"/>
              <a:gd name="connsiteX9" fmla="*/ 6585721 w 12086273"/>
              <a:gd name="connsiteY9" fmla="*/ 956096 h 1127760"/>
              <a:gd name="connsiteX10" fmla="*/ 5251499 w 12086273"/>
              <a:gd name="connsiteY10" fmla="*/ 758770 h 1127760"/>
              <a:gd name="connsiteX11" fmla="*/ 3532276 w 12086273"/>
              <a:gd name="connsiteY11" fmla="*/ 1120707 h 1127760"/>
              <a:gd name="connsiteX12" fmla="*/ 1793195 w 12086273"/>
              <a:gd name="connsiteY12" fmla="*/ 1067481 h 1127760"/>
              <a:gd name="connsiteX13" fmla="*/ 0 w 12086273"/>
              <a:gd name="connsiteY13" fmla="*/ 1047984 h 1127760"/>
              <a:gd name="connsiteX14" fmla="*/ 0 w 12086273"/>
              <a:gd name="connsiteY14" fmla="*/ 168870 h 1127760"/>
              <a:gd name="connsiteX0" fmla="*/ 51508 w 12086273"/>
              <a:gd name="connsiteY0" fmla="*/ 2727845 h 2727845"/>
              <a:gd name="connsiteX1" fmla="*/ 7100047 w 12086273"/>
              <a:gd name="connsiteY1" fmla="*/ 17997 h 2727845"/>
              <a:gd name="connsiteX2" fmla="*/ 9509759 w 12086273"/>
              <a:gd name="connsiteY2" fmla="*/ 190120 h 2727845"/>
              <a:gd name="connsiteX3" fmla="*/ 10470975 w 12086273"/>
              <a:gd name="connsiteY3" fmla="*/ 371829 h 2727845"/>
              <a:gd name="connsiteX4" fmla="*/ 12086273 w 12086273"/>
              <a:gd name="connsiteY4" fmla="*/ 248717 h 2727845"/>
              <a:gd name="connsiteX5" fmla="*/ 12066042 w 12086273"/>
              <a:gd name="connsiteY5" fmla="*/ 899817 h 2727845"/>
              <a:gd name="connsiteX6" fmla="*/ 10442677 w 12086273"/>
              <a:gd name="connsiteY6" fmla="*/ 750809 h 2727845"/>
              <a:gd name="connsiteX7" fmla="*/ 9424946 w 12086273"/>
              <a:gd name="connsiteY7" fmla="*/ 1055102 h 2727845"/>
              <a:gd name="connsiteX8" fmla="*/ 8016007 w 12086273"/>
              <a:gd name="connsiteY8" fmla="*/ 758943 h 2727845"/>
              <a:gd name="connsiteX9" fmla="*/ 6585721 w 12086273"/>
              <a:gd name="connsiteY9" fmla="*/ 956096 h 2727845"/>
              <a:gd name="connsiteX10" fmla="*/ 5251499 w 12086273"/>
              <a:gd name="connsiteY10" fmla="*/ 758770 h 2727845"/>
              <a:gd name="connsiteX11" fmla="*/ 3532276 w 12086273"/>
              <a:gd name="connsiteY11" fmla="*/ 1120707 h 2727845"/>
              <a:gd name="connsiteX12" fmla="*/ 1793195 w 12086273"/>
              <a:gd name="connsiteY12" fmla="*/ 1067481 h 2727845"/>
              <a:gd name="connsiteX13" fmla="*/ 0 w 12086273"/>
              <a:gd name="connsiteY13" fmla="*/ 1047984 h 2727845"/>
              <a:gd name="connsiteX14" fmla="*/ 51508 w 12086273"/>
              <a:gd name="connsiteY14" fmla="*/ 2727845 h 2727845"/>
              <a:gd name="connsiteX0" fmla="*/ 51508 w 12086273"/>
              <a:gd name="connsiteY0" fmla="*/ 2546880 h 2595407"/>
              <a:gd name="connsiteX1" fmla="*/ 7615127 w 12086273"/>
              <a:gd name="connsiteY1" fmla="*/ 2595408 h 2595407"/>
              <a:gd name="connsiteX2" fmla="*/ 9509759 w 12086273"/>
              <a:gd name="connsiteY2" fmla="*/ 9155 h 2595407"/>
              <a:gd name="connsiteX3" fmla="*/ 10470975 w 12086273"/>
              <a:gd name="connsiteY3" fmla="*/ 190864 h 2595407"/>
              <a:gd name="connsiteX4" fmla="*/ 12086273 w 12086273"/>
              <a:gd name="connsiteY4" fmla="*/ 67752 h 2595407"/>
              <a:gd name="connsiteX5" fmla="*/ 12066042 w 12086273"/>
              <a:gd name="connsiteY5" fmla="*/ 718852 h 2595407"/>
              <a:gd name="connsiteX6" fmla="*/ 10442677 w 12086273"/>
              <a:gd name="connsiteY6" fmla="*/ 569844 h 2595407"/>
              <a:gd name="connsiteX7" fmla="*/ 9424946 w 12086273"/>
              <a:gd name="connsiteY7" fmla="*/ 874137 h 2595407"/>
              <a:gd name="connsiteX8" fmla="*/ 8016007 w 12086273"/>
              <a:gd name="connsiteY8" fmla="*/ 577978 h 2595407"/>
              <a:gd name="connsiteX9" fmla="*/ 6585721 w 12086273"/>
              <a:gd name="connsiteY9" fmla="*/ 775131 h 2595407"/>
              <a:gd name="connsiteX10" fmla="*/ 5251499 w 12086273"/>
              <a:gd name="connsiteY10" fmla="*/ 577805 h 2595407"/>
              <a:gd name="connsiteX11" fmla="*/ 3532276 w 12086273"/>
              <a:gd name="connsiteY11" fmla="*/ 939742 h 2595407"/>
              <a:gd name="connsiteX12" fmla="*/ 1793195 w 12086273"/>
              <a:gd name="connsiteY12" fmla="*/ 886516 h 2595407"/>
              <a:gd name="connsiteX13" fmla="*/ 0 w 12086273"/>
              <a:gd name="connsiteY13" fmla="*/ 867019 h 2595407"/>
              <a:gd name="connsiteX14" fmla="*/ 51508 w 12086273"/>
              <a:gd name="connsiteY14" fmla="*/ 2546880 h 2595407"/>
              <a:gd name="connsiteX0" fmla="*/ 51508 w 12086273"/>
              <a:gd name="connsiteY0" fmla="*/ 2528069 h 3038426"/>
              <a:gd name="connsiteX1" fmla="*/ 7615127 w 12086273"/>
              <a:gd name="connsiteY1" fmla="*/ 2576597 h 3038426"/>
              <a:gd name="connsiteX2" fmla="*/ 10694445 w 12086273"/>
              <a:gd name="connsiteY2" fmla="*/ 2815187 h 3038426"/>
              <a:gd name="connsiteX3" fmla="*/ 10470975 w 12086273"/>
              <a:gd name="connsiteY3" fmla="*/ 172053 h 3038426"/>
              <a:gd name="connsiteX4" fmla="*/ 12086273 w 12086273"/>
              <a:gd name="connsiteY4" fmla="*/ 48941 h 3038426"/>
              <a:gd name="connsiteX5" fmla="*/ 12066042 w 12086273"/>
              <a:gd name="connsiteY5" fmla="*/ 700041 h 3038426"/>
              <a:gd name="connsiteX6" fmla="*/ 10442677 w 12086273"/>
              <a:gd name="connsiteY6" fmla="*/ 551033 h 3038426"/>
              <a:gd name="connsiteX7" fmla="*/ 9424946 w 12086273"/>
              <a:gd name="connsiteY7" fmla="*/ 855326 h 3038426"/>
              <a:gd name="connsiteX8" fmla="*/ 8016007 w 12086273"/>
              <a:gd name="connsiteY8" fmla="*/ 559167 h 3038426"/>
              <a:gd name="connsiteX9" fmla="*/ 6585721 w 12086273"/>
              <a:gd name="connsiteY9" fmla="*/ 756320 h 3038426"/>
              <a:gd name="connsiteX10" fmla="*/ 5251499 w 12086273"/>
              <a:gd name="connsiteY10" fmla="*/ 558994 h 3038426"/>
              <a:gd name="connsiteX11" fmla="*/ 3532276 w 12086273"/>
              <a:gd name="connsiteY11" fmla="*/ 920931 h 3038426"/>
              <a:gd name="connsiteX12" fmla="*/ 1793195 w 12086273"/>
              <a:gd name="connsiteY12" fmla="*/ 867705 h 3038426"/>
              <a:gd name="connsiteX13" fmla="*/ 0 w 12086273"/>
              <a:gd name="connsiteY13" fmla="*/ 848208 h 3038426"/>
              <a:gd name="connsiteX14" fmla="*/ 51508 w 12086273"/>
              <a:gd name="connsiteY14" fmla="*/ 2528069 h 3038426"/>
              <a:gd name="connsiteX0" fmla="*/ 51508 w 12086273"/>
              <a:gd name="connsiteY0" fmla="*/ 2485896 h 2996253"/>
              <a:gd name="connsiteX1" fmla="*/ 7615127 w 12086273"/>
              <a:gd name="connsiteY1" fmla="*/ 2534424 h 2996253"/>
              <a:gd name="connsiteX2" fmla="*/ 10694445 w 12086273"/>
              <a:gd name="connsiteY2" fmla="*/ 2773014 h 2996253"/>
              <a:gd name="connsiteX3" fmla="*/ 11727771 w 12086273"/>
              <a:gd name="connsiteY3" fmla="*/ 2655622 h 2996253"/>
              <a:gd name="connsiteX4" fmla="*/ 12086273 w 12086273"/>
              <a:gd name="connsiteY4" fmla="*/ 6768 h 2996253"/>
              <a:gd name="connsiteX5" fmla="*/ 12066042 w 12086273"/>
              <a:gd name="connsiteY5" fmla="*/ 657868 h 2996253"/>
              <a:gd name="connsiteX6" fmla="*/ 10442677 w 12086273"/>
              <a:gd name="connsiteY6" fmla="*/ 508860 h 2996253"/>
              <a:gd name="connsiteX7" fmla="*/ 9424946 w 12086273"/>
              <a:gd name="connsiteY7" fmla="*/ 813153 h 2996253"/>
              <a:gd name="connsiteX8" fmla="*/ 8016007 w 12086273"/>
              <a:gd name="connsiteY8" fmla="*/ 516994 h 2996253"/>
              <a:gd name="connsiteX9" fmla="*/ 6585721 w 12086273"/>
              <a:gd name="connsiteY9" fmla="*/ 714147 h 2996253"/>
              <a:gd name="connsiteX10" fmla="*/ 5251499 w 12086273"/>
              <a:gd name="connsiteY10" fmla="*/ 516821 h 2996253"/>
              <a:gd name="connsiteX11" fmla="*/ 3532276 w 12086273"/>
              <a:gd name="connsiteY11" fmla="*/ 878758 h 2996253"/>
              <a:gd name="connsiteX12" fmla="*/ 1793195 w 12086273"/>
              <a:gd name="connsiteY12" fmla="*/ 825532 h 2996253"/>
              <a:gd name="connsiteX13" fmla="*/ 0 w 12086273"/>
              <a:gd name="connsiteY13" fmla="*/ 806035 h 2996253"/>
              <a:gd name="connsiteX14" fmla="*/ 51508 w 12086273"/>
              <a:gd name="connsiteY14" fmla="*/ 2485896 h 2996253"/>
              <a:gd name="connsiteX0" fmla="*/ 51508 w 12136146"/>
              <a:gd name="connsiteY0" fmla="*/ 1977370 h 2487727"/>
              <a:gd name="connsiteX1" fmla="*/ 7615127 w 12136146"/>
              <a:gd name="connsiteY1" fmla="*/ 2025898 h 2487727"/>
              <a:gd name="connsiteX2" fmla="*/ 10694445 w 12136146"/>
              <a:gd name="connsiteY2" fmla="*/ 2264488 h 2487727"/>
              <a:gd name="connsiteX3" fmla="*/ 11727771 w 12136146"/>
              <a:gd name="connsiteY3" fmla="*/ 2147096 h 2487727"/>
              <a:gd name="connsiteX4" fmla="*/ 12066042 w 12136146"/>
              <a:gd name="connsiteY4" fmla="*/ 149342 h 2487727"/>
              <a:gd name="connsiteX5" fmla="*/ 10442677 w 12136146"/>
              <a:gd name="connsiteY5" fmla="*/ 334 h 2487727"/>
              <a:gd name="connsiteX6" fmla="*/ 9424946 w 12136146"/>
              <a:gd name="connsiteY6" fmla="*/ 304627 h 2487727"/>
              <a:gd name="connsiteX7" fmla="*/ 8016007 w 12136146"/>
              <a:gd name="connsiteY7" fmla="*/ 8468 h 2487727"/>
              <a:gd name="connsiteX8" fmla="*/ 6585721 w 12136146"/>
              <a:gd name="connsiteY8" fmla="*/ 205621 h 2487727"/>
              <a:gd name="connsiteX9" fmla="*/ 5251499 w 12136146"/>
              <a:gd name="connsiteY9" fmla="*/ 8295 h 2487727"/>
              <a:gd name="connsiteX10" fmla="*/ 3532276 w 12136146"/>
              <a:gd name="connsiteY10" fmla="*/ 370232 h 2487727"/>
              <a:gd name="connsiteX11" fmla="*/ 1793195 w 12136146"/>
              <a:gd name="connsiteY11" fmla="*/ 317006 h 2487727"/>
              <a:gd name="connsiteX12" fmla="*/ 0 w 12136146"/>
              <a:gd name="connsiteY12" fmla="*/ 297509 h 2487727"/>
              <a:gd name="connsiteX13" fmla="*/ 51508 w 12136146"/>
              <a:gd name="connsiteY13" fmla="*/ 1977370 h 2487727"/>
              <a:gd name="connsiteX0" fmla="*/ 51508 w 12222740"/>
              <a:gd name="connsiteY0" fmla="*/ 1977370 h 2487727"/>
              <a:gd name="connsiteX1" fmla="*/ 7615127 w 12222740"/>
              <a:gd name="connsiteY1" fmla="*/ 2025898 h 2487727"/>
              <a:gd name="connsiteX2" fmla="*/ 10694445 w 12222740"/>
              <a:gd name="connsiteY2" fmla="*/ 2264488 h 2487727"/>
              <a:gd name="connsiteX3" fmla="*/ 12047120 w 12222740"/>
              <a:gd name="connsiteY3" fmla="*/ 2064013 h 2487727"/>
              <a:gd name="connsiteX4" fmla="*/ 12066042 w 12222740"/>
              <a:gd name="connsiteY4" fmla="*/ 149342 h 2487727"/>
              <a:gd name="connsiteX5" fmla="*/ 10442677 w 12222740"/>
              <a:gd name="connsiteY5" fmla="*/ 334 h 2487727"/>
              <a:gd name="connsiteX6" fmla="*/ 9424946 w 12222740"/>
              <a:gd name="connsiteY6" fmla="*/ 304627 h 2487727"/>
              <a:gd name="connsiteX7" fmla="*/ 8016007 w 12222740"/>
              <a:gd name="connsiteY7" fmla="*/ 8468 h 2487727"/>
              <a:gd name="connsiteX8" fmla="*/ 6585721 w 12222740"/>
              <a:gd name="connsiteY8" fmla="*/ 205621 h 2487727"/>
              <a:gd name="connsiteX9" fmla="*/ 5251499 w 12222740"/>
              <a:gd name="connsiteY9" fmla="*/ 8295 h 2487727"/>
              <a:gd name="connsiteX10" fmla="*/ 3532276 w 12222740"/>
              <a:gd name="connsiteY10" fmla="*/ 370232 h 2487727"/>
              <a:gd name="connsiteX11" fmla="*/ 1793195 w 12222740"/>
              <a:gd name="connsiteY11" fmla="*/ 317006 h 2487727"/>
              <a:gd name="connsiteX12" fmla="*/ 0 w 12222740"/>
              <a:gd name="connsiteY12" fmla="*/ 297509 h 2487727"/>
              <a:gd name="connsiteX13" fmla="*/ 51508 w 12222740"/>
              <a:gd name="connsiteY13" fmla="*/ 1977370 h 2487727"/>
              <a:gd name="connsiteX0" fmla="*/ 51508 w 12222740"/>
              <a:gd name="connsiteY0" fmla="*/ 1977370 h 2196677"/>
              <a:gd name="connsiteX1" fmla="*/ 7615127 w 12222740"/>
              <a:gd name="connsiteY1" fmla="*/ 2025898 h 2196677"/>
              <a:gd name="connsiteX2" fmla="*/ 12047120 w 12222740"/>
              <a:gd name="connsiteY2" fmla="*/ 2064013 h 2196677"/>
              <a:gd name="connsiteX3" fmla="*/ 12066042 w 12222740"/>
              <a:gd name="connsiteY3" fmla="*/ 149342 h 2196677"/>
              <a:gd name="connsiteX4" fmla="*/ 10442677 w 12222740"/>
              <a:gd name="connsiteY4" fmla="*/ 334 h 2196677"/>
              <a:gd name="connsiteX5" fmla="*/ 9424946 w 12222740"/>
              <a:gd name="connsiteY5" fmla="*/ 304627 h 2196677"/>
              <a:gd name="connsiteX6" fmla="*/ 8016007 w 12222740"/>
              <a:gd name="connsiteY6" fmla="*/ 8468 h 2196677"/>
              <a:gd name="connsiteX7" fmla="*/ 6585721 w 12222740"/>
              <a:gd name="connsiteY7" fmla="*/ 205621 h 2196677"/>
              <a:gd name="connsiteX8" fmla="*/ 5251499 w 12222740"/>
              <a:gd name="connsiteY8" fmla="*/ 8295 h 2196677"/>
              <a:gd name="connsiteX9" fmla="*/ 3532276 w 12222740"/>
              <a:gd name="connsiteY9" fmla="*/ 370232 h 2196677"/>
              <a:gd name="connsiteX10" fmla="*/ 1793195 w 12222740"/>
              <a:gd name="connsiteY10" fmla="*/ 317006 h 2196677"/>
              <a:gd name="connsiteX11" fmla="*/ 0 w 12222740"/>
              <a:gd name="connsiteY11" fmla="*/ 297509 h 2196677"/>
              <a:gd name="connsiteX12" fmla="*/ 51508 w 12222740"/>
              <a:gd name="connsiteY12" fmla="*/ 1977370 h 2196677"/>
              <a:gd name="connsiteX0" fmla="*/ 51508 w 12222740"/>
              <a:gd name="connsiteY0" fmla="*/ 1977370 h 2250532"/>
              <a:gd name="connsiteX1" fmla="*/ 12047120 w 12222740"/>
              <a:gd name="connsiteY1" fmla="*/ 2064013 h 2250532"/>
              <a:gd name="connsiteX2" fmla="*/ 12066042 w 12222740"/>
              <a:gd name="connsiteY2" fmla="*/ 149342 h 2250532"/>
              <a:gd name="connsiteX3" fmla="*/ 10442677 w 12222740"/>
              <a:gd name="connsiteY3" fmla="*/ 334 h 2250532"/>
              <a:gd name="connsiteX4" fmla="*/ 9424946 w 12222740"/>
              <a:gd name="connsiteY4" fmla="*/ 304627 h 2250532"/>
              <a:gd name="connsiteX5" fmla="*/ 8016007 w 12222740"/>
              <a:gd name="connsiteY5" fmla="*/ 8468 h 2250532"/>
              <a:gd name="connsiteX6" fmla="*/ 6585721 w 12222740"/>
              <a:gd name="connsiteY6" fmla="*/ 205621 h 2250532"/>
              <a:gd name="connsiteX7" fmla="*/ 5251499 w 12222740"/>
              <a:gd name="connsiteY7" fmla="*/ 8295 h 2250532"/>
              <a:gd name="connsiteX8" fmla="*/ 3532276 w 12222740"/>
              <a:gd name="connsiteY8" fmla="*/ 370232 h 2250532"/>
              <a:gd name="connsiteX9" fmla="*/ 1793195 w 12222740"/>
              <a:gd name="connsiteY9" fmla="*/ 317006 h 2250532"/>
              <a:gd name="connsiteX10" fmla="*/ 0 w 12222740"/>
              <a:gd name="connsiteY10" fmla="*/ 297509 h 2250532"/>
              <a:gd name="connsiteX11" fmla="*/ 51508 w 12222740"/>
              <a:gd name="connsiteY11" fmla="*/ 1977370 h 2250532"/>
              <a:gd name="connsiteX0" fmla="*/ 0 w 12233041"/>
              <a:gd name="connsiteY0" fmla="*/ 2052145 h 2282917"/>
              <a:gd name="connsiteX1" fmla="*/ 12057421 w 12233041"/>
              <a:gd name="connsiteY1" fmla="*/ 2064013 h 2282917"/>
              <a:gd name="connsiteX2" fmla="*/ 12076343 w 12233041"/>
              <a:gd name="connsiteY2" fmla="*/ 149342 h 2282917"/>
              <a:gd name="connsiteX3" fmla="*/ 10452978 w 12233041"/>
              <a:gd name="connsiteY3" fmla="*/ 334 h 2282917"/>
              <a:gd name="connsiteX4" fmla="*/ 9435247 w 12233041"/>
              <a:gd name="connsiteY4" fmla="*/ 304627 h 2282917"/>
              <a:gd name="connsiteX5" fmla="*/ 8026308 w 12233041"/>
              <a:gd name="connsiteY5" fmla="*/ 8468 h 2282917"/>
              <a:gd name="connsiteX6" fmla="*/ 6596022 w 12233041"/>
              <a:gd name="connsiteY6" fmla="*/ 205621 h 2282917"/>
              <a:gd name="connsiteX7" fmla="*/ 5261800 w 12233041"/>
              <a:gd name="connsiteY7" fmla="*/ 8295 h 2282917"/>
              <a:gd name="connsiteX8" fmla="*/ 3542577 w 12233041"/>
              <a:gd name="connsiteY8" fmla="*/ 370232 h 2282917"/>
              <a:gd name="connsiteX9" fmla="*/ 1803496 w 12233041"/>
              <a:gd name="connsiteY9" fmla="*/ 317006 h 2282917"/>
              <a:gd name="connsiteX10" fmla="*/ 10301 w 12233041"/>
              <a:gd name="connsiteY10" fmla="*/ 297509 h 2282917"/>
              <a:gd name="connsiteX11" fmla="*/ 0 w 12233041"/>
              <a:gd name="connsiteY11" fmla="*/ 2052145 h 2282917"/>
              <a:gd name="connsiteX0" fmla="*/ 31822 w 12264863"/>
              <a:gd name="connsiteY0" fmla="*/ 2052145 h 2282917"/>
              <a:gd name="connsiteX1" fmla="*/ 12089243 w 12264863"/>
              <a:gd name="connsiteY1" fmla="*/ 2064013 h 2282917"/>
              <a:gd name="connsiteX2" fmla="*/ 12108165 w 12264863"/>
              <a:gd name="connsiteY2" fmla="*/ 149342 h 2282917"/>
              <a:gd name="connsiteX3" fmla="*/ 10484800 w 12264863"/>
              <a:gd name="connsiteY3" fmla="*/ 334 h 2282917"/>
              <a:gd name="connsiteX4" fmla="*/ 9467069 w 12264863"/>
              <a:gd name="connsiteY4" fmla="*/ 304627 h 2282917"/>
              <a:gd name="connsiteX5" fmla="*/ 8058130 w 12264863"/>
              <a:gd name="connsiteY5" fmla="*/ 8468 h 2282917"/>
              <a:gd name="connsiteX6" fmla="*/ 6627844 w 12264863"/>
              <a:gd name="connsiteY6" fmla="*/ 205621 h 2282917"/>
              <a:gd name="connsiteX7" fmla="*/ 5293622 w 12264863"/>
              <a:gd name="connsiteY7" fmla="*/ 8295 h 2282917"/>
              <a:gd name="connsiteX8" fmla="*/ 3574399 w 12264863"/>
              <a:gd name="connsiteY8" fmla="*/ 370232 h 2282917"/>
              <a:gd name="connsiteX9" fmla="*/ 1835318 w 12264863"/>
              <a:gd name="connsiteY9" fmla="*/ 317006 h 2282917"/>
              <a:gd name="connsiteX10" fmla="*/ 42123 w 12264863"/>
              <a:gd name="connsiteY10" fmla="*/ 297509 h 2282917"/>
              <a:gd name="connsiteX11" fmla="*/ 31822 w 12264863"/>
              <a:gd name="connsiteY11" fmla="*/ 2052145 h 2282917"/>
              <a:gd name="connsiteX0" fmla="*/ 69298 w 12302339"/>
              <a:gd name="connsiteY0" fmla="*/ 2052145 h 2282917"/>
              <a:gd name="connsiteX1" fmla="*/ 12126719 w 12302339"/>
              <a:gd name="connsiteY1" fmla="*/ 2064013 h 2282917"/>
              <a:gd name="connsiteX2" fmla="*/ 12145641 w 12302339"/>
              <a:gd name="connsiteY2" fmla="*/ 149342 h 2282917"/>
              <a:gd name="connsiteX3" fmla="*/ 10522276 w 12302339"/>
              <a:gd name="connsiteY3" fmla="*/ 334 h 2282917"/>
              <a:gd name="connsiteX4" fmla="*/ 9504545 w 12302339"/>
              <a:gd name="connsiteY4" fmla="*/ 304627 h 2282917"/>
              <a:gd name="connsiteX5" fmla="*/ 8095606 w 12302339"/>
              <a:gd name="connsiteY5" fmla="*/ 8468 h 2282917"/>
              <a:gd name="connsiteX6" fmla="*/ 6665320 w 12302339"/>
              <a:gd name="connsiteY6" fmla="*/ 205621 h 2282917"/>
              <a:gd name="connsiteX7" fmla="*/ 5331098 w 12302339"/>
              <a:gd name="connsiteY7" fmla="*/ 8295 h 2282917"/>
              <a:gd name="connsiteX8" fmla="*/ 3611875 w 12302339"/>
              <a:gd name="connsiteY8" fmla="*/ 370232 h 2282917"/>
              <a:gd name="connsiteX9" fmla="*/ 1872794 w 12302339"/>
              <a:gd name="connsiteY9" fmla="*/ 317006 h 2282917"/>
              <a:gd name="connsiteX10" fmla="*/ 79599 w 12302339"/>
              <a:gd name="connsiteY10" fmla="*/ 297509 h 2282917"/>
              <a:gd name="connsiteX11" fmla="*/ 69298 w 12302339"/>
              <a:gd name="connsiteY11" fmla="*/ 2052145 h 2282917"/>
              <a:gd name="connsiteX0" fmla="*/ 82108 w 12315149"/>
              <a:gd name="connsiteY0" fmla="*/ 2052145 h 2282917"/>
              <a:gd name="connsiteX1" fmla="*/ 12139529 w 12315149"/>
              <a:gd name="connsiteY1" fmla="*/ 2064013 h 2282917"/>
              <a:gd name="connsiteX2" fmla="*/ 12158451 w 12315149"/>
              <a:gd name="connsiteY2" fmla="*/ 149342 h 2282917"/>
              <a:gd name="connsiteX3" fmla="*/ 10535086 w 12315149"/>
              <a:gd name="connsiteY3" fmla="*/ 334 h 2282917"/>
              <a:gd name="connsiteX4" fmla="*/ 9517355 w 12315149"/>
              <a:gd name="connsiteY4" fmla="*/ 304627 h 2282917"/>
              <a:gd name="connsiteX5" fmla="*/ 8108416 w 12315149"/>
              <a:gd name="connsiteY5" fmla="*/ 8468 h 2282917"/>
              <a:gd name="connsiteX6" fmla="*/ 6678130 w 12315149"/>
              <a:gd name="connsiteY6" fmla="*/ 205621 h 2282917"/>
              <a:gd name="connsiteX7" fmla="*/ 5343908 w 12315149"/>
              <a:gd name="connsiteY7" fmla="*/ 8295 h 2282917"/>
              <a:gd name="connsiteX8" fmla="*/ 3624685 w 12315149"/>
              <a:gd name="connsiteY8" fmla="*/ 370232 h 2282917"/>
              <a:gd name="connsiteX9" fmla="*/ 1885604 w 12315149"/>
              <a:gd name="connsiteY9" fmla="*/ 317006 h 2282917"/>
              <a:gd name="connsiteX10" fmla="*/ 70550 w 12315149"/>
              <a:gd name="connsiteY10" fmla="*/ 200544 h 2282917"/>
              <a:gd name="connsiteX11" fmla="*/ 82108 w 12315149"/>
              <a:gd name="connsiteY11" fmla="*/ 2052145 h 2282917"/>
              <a:gd name="connsiteX0" fmla="*/ 82108 w 12315149"/>
              <a:gd name="connsiteY0" fmla="*/ 2052145 h 2282917"/>
              <a:gd name="connsiteX1" fmla="*/ 12139529 w 12315149"/>
              <a:gd name="connsiteY1" fmla="*/ 2064013 h 2282917"/>
              <a:gd name="connsiteX2" fmla="*/ 12158451 w 12315149"/>
              <a:gd name="connsiteY2" fmla="*/ 149342 h 2282917"/>
              <a:gd name="connsiteX3" fmla="*/ 10535086 w 12315149"/>
              <a:gd name="connsiteY3" fmla="*/ 334 h 2282917"/>
              <a:gd name="connsiteX4" fmla="*/ 9517355 w 12315149"/>
              <a:gd name="connsiteY4" fmla="*/ 304627 h 2282917"/>
              <a:gd name="connsiteX5" fmla="*/ 8108416 w 12315149"/>
              <a:gd name="connsiteY5" fmla="*/ 8468 h 2282917"/>
              <a:gd name="connsiteX6" fmla="*/ 6678130 w 12315149"/>
              <a:gd name="connsiteY6" fmla="*/ 205621 h 2282917"/>
              <a:gd name="connsiteX7" fmla="*/ 5343908 w 12315149"/>
              <a:gd name="connsiteY7" fmla="*/ 8295 h 2282917"/>
              <a:gd name="connsiteX8" fmla="*/ 3624685 w 12315149"/>
              <a:gd name="connsiteY8" fmla="*/ 370232 h 2282917"/>
              <a:gd name="connsiteX9" fmla="*/ 1885604 w 12315149"/>
              <a:gd name="connsiteY9" fmla="*/ 317006 h 2282917"/>
              <a:gd name="connsiteX10" fmla="*/ 70550 w 12315149"/>
              <a:gd name="connsiteY10" fmla="*/ 200544 h 2282917"/>
              <a:gd name="connsiteX11" fmla="*/ 82108 w 12315149"/>
              <a:gd name="connsiteY11" fmla="*/ 2052145 h 2282917"/>
              <a:gd name="connsiteX0" fmla="*/ 96427 w 12329468"/>
              <a:gd name="connsiteY0" fmla="*/ 2052145 h 2282917"/>
              <a:gd name="connsiteX1" fmla="*/ 12153848 w 12329468"/>
              <a:gd name="connsiteY1" fmla="*/ 2064013 h 2282917"/>
              <a:gd name="connsiteX2" fmla="*/ 12172770 w 12329468"/>
              <a:gd name="connsiteY2" fmla="*/ 149342 h 2282917"/>
              <a:gd name="connsiteX3" fmla="*/ 10549405 w 12329468"/>
              <a:gd name="connsiteY3" fmla="*/ 334 h 2282917"/>
              <a:gd name="connsiteX4" fmla="*/ 9531674 w 12329468"/>
              <a:gd name="connsiteY4" fmla="*/ 304627 h 2282917"/>
              <a:gd name="connsiteX5" fmla="*/ 8122735 w 12329468"/>
              <a:gd name="connsiteY5" fmla="*/ 8468 h 2282917"/>
              <a:gd name="connsiteX6" fmla="*/ 6692449 w 12329468"/>
              <a:gd name="connsiteY6" fmla="*/ 205621 h 2282917"/>
              <a:gd name="connsiteX7" fmla="*/ 5358227 w 12329468"/>
              <a:gd name="connsiteY7" fmla="*/ 8295 h 2282917"/>
              <a:gd name="connsiteX8" fmla="*/ 3639004 w 12329468"/>
              <a:gd name="connsiteY8" fmla="*/ 370232 h 2282917"/>
              <a:gd name="connsiteX9" fmla="*/ 1899923 w 12329468"/>
              <a:gd name="connsiteY9" fmla="*/ 317006 h 2282917"/>
              <a:gd name="connsiteX10" fmla="*/ 63010 w 12329468"/>
              <a:gd name="connsiteY10" fmla="*/ 103580 h 2282917"/>
              <a:gd name="connsiteX11" fmla="*/ 96427 w 12329468"/>
              <a:gd name="connsiteY11" fmla="*/ 2052145 h 2282917"/>
              <a:gd name="connsiteX0" fmla="*/ 96427 w 12329468"/>
              <a:gd name="connsiteY0" fmla="*/ 2056133 h 2286905"/>
              <a:gd name="connsiteX1" fmla="*/ 12153848 w 12329468"/>
              <a:gd name="connsiteY1" fmla="*/ 2068001 h 2286905"/>
              <a:gd name="connsiteX2" fmla="*/ 12172770 w 12329468"/>
              <a:gd name="connsiteY2" fmla="*/ 153330 h 2286905"/>
              <a:gd name="connsiteX3" fmla="*/ 10549405 w 12329468"/>
              <a:gd name="connsiteY3" fmla="*/ 4322 h 2286905"/>
              <a:gd name="connsiteX4" fmla="*/ 9531674 w 12329468"/>
              <a:gd name="connsiteY4" fmla="*/ 308615 h 2286905"/>
              <a:gd name="connsiteX5" fmla="*/ 8122735 w 12329468"/>
              <a:gd name="connsiteY5" fmla="*/ 12456 h 2286905"/>
              <a:gd name="connsiteX6" fmla="*/ 6692449 w 12329468"/>
              <a:gd name="connsiteY6" fmla="*/ 209609 h 2286905"/>
              <a:gd name="connsiteX7" fmla="*/ 5358227 w 12329468"/>
              <a:gd name="connsiteY7" fmla="*/ 12283 h 2286905"/>
              <a:gd name="connsiteX8" fmla="*/ 3639004 w 12329468"/>
              <a:gd name="connsiteY8" fmla="*/ 374220 h 2286905"/>
              <a:gd name="connsiteX9" fmla="*/ 1834344 w 12329468"/>
              <a:gd name="connsiteY9" fmla="*/ 21285 h 2286905"/>
              <a:gd name="connsiteX10" fmla="*/ 63010 w 12329468"/>
              <a:gd name="connsiteY10" fmla="*/ 107568 h 2286905"/>
              <a:gd name="connsiteX11" fmla="*/ 96427 w 12329468"/>
              <a:gd name="connsiteY11" fmla="*/ 2056133 h 2286905"/>
              <a:gd name="connsiteX0" fmla="*/ 96427 w 12329468"/>
              <a:gd name="connsiteY0" fmla="*/ 2056133 h 2286905"/>
              <a:gd name="connsiteX1" fmla="*/ 12153848 w 12329468"/>
              <a:gd name="connsiteY1" fmla="*/ 2068001 h 2286905"/>
              <a:gd name="connsiteX2" fmla="*/ 12172770 w 12329468"/>
              <a:gd name="connsiteY2" fmla="*/ 153330 h 2286905"/>
              <a:gd name="connsiteX3" fmla="*/ 10549405 w 12329468"/>
              <a:gd name="connsiteY3" fmla="*/ 4322 h 2286905"/>
              <a:gd name="connsiteX4" fmla="*/ 9531674 w 12329468"/>
              <a:gd name="connsiteY4" fmla="*/ 308615 h 2286905"/>
              <a:gd name="connsiteX5" fmla="*/ 8122735 w 12329468"/>
              <a:gd name="connsiteY5" fmla="*/ 12456 h 2286905"/>
              <a:gd name="connsiteX6" fmla="*/ 6692449 w 12329468"/>
              <a:gd name="connsiteY6" fmla="*/ 209609 h 2286905"/>
              <a:gd name="connsiteX7" fmla="*/ 5358227 w 12329468"/>
              <a:gd name="connsiteY7" fmla="*/ 12283 h 2286905"/>
              <a:gd name="connsiteX8" fmla="*/ 3639004 w 12329468"/>
              <a:gd name="connsiteY8" fmla="*/ 374220 h 2286905"/>
              <a:gd name="connsiteX9" fmla="*/ 1834344 w 12329468"/>
              <a:gd name="connsiteY9" fmla="*/ 21285 h 2286905"/>
              <a:gd name="connsiteX10" fmla="*/ 63010 w 12329468"/>
              <a:gd name="connsiteY10" fmla="*/ 107568 h 2286905"/>
              <a:gd name="connsiteX11" fmla="*/ 96427 w 12329468"/>
              <a:gd name="connsiteY11" fmla="*/ 2056133 h 2286905"/>
              <a:gd name="connsiteX0" fmla="*/ 96427 w 12329468"/>
              <a:gd name="connsiteY0" fmla="*/ 2056133 h 2286905"/>
              <a:gd name="connsiteX1" fmla="*/ 12153848 w 12329468"/>
              <a:gd name="connsiteY1" fmla="*/ 2068001 h 2286905"/>
              <a:gd name="connsiteX2" fmla="*/ 12172770 w 12329468"/>
              <a:gd name="connsiteY2" fmla="*/ 153330 h 2286905"/>
              <a:gd name="connsiteX3" fmla="*/ 10549405 w 12329468"/>
              <a:gd name="connsiteY3" fmla="*/ 4322 h 2286905"/>
              <a:gd name="connsiteX4" fmla="*/ 9531674 w 12329468"/>
              <a:gd name="connsiteY4" fmla="*/ 308615 h 2286905"/>
              <a:gd name="connsiteX5" fmla="*/ 8122735 w 12329468"/>
              <a:gd name="connsiteY5" fmla="*/ 12456 h 2286905"/>
              <a:gd name="connsiteX6" fmla="*/ 6692449 w 12329468"/>
              <a:gd name="connsiteY6" fmla="*/ 209609 h 2286905"/>
              <a:gd name="connsiteX7" fmla="*/ 5358227 w 12329468"/>
              <a:gd name="connsiteY7" fmla="*/ 12283 h 2286905"/>
              <a:gd name="connsiteX8" fmla="*/ 3639004 w 12329468"/>
              <a:gd name="connsiteY8" fmla="*/ 374220 h 2286905"/>
              <a:gd name="connsiteX9" fmla="*/ 1834344 w 12329468"/>
              <a:gd name="connsiteY9" fmla="*/ 21285 h 2286905"/>
              <a:gd name="connsiteX10" fmla="*/ 63010 w 12329468"/>
              <a:gd name="connsiteY10" fmla="*/ 107568 h 2286905"/>
              <a:gd name="connsiteX11" fmla="*/ 96427 w 12329468"/>
              <a:gd name="connsiteY11" fmla="*/ 2056133 h 2286905"/>
              <a:gd name="connsiteX0" fmla="*/ 96427 w 12329468"/>
              <a:gd name="connsiteY0" fmla="*/ 2052145 h 2282917"/>
              <a:gd name="connsiteX1" fmla="*/ 12153848 w 12329468"/>
              <a:gd name="connsiteY1" fmla="*/ 2064013 h 2282917"/>
              <a:gd name="connsiteX2" fmla="*/ 12172770 w 12329468"/>
              <a:gd name="connsiteY2" fmla="*/ 149342 h 2282917"/>
              <a:gd name="connsiteX3" fmla="*/ 10549405 w 12329468"/>
              <a:gd name="connsiteY3" fmla="*/ 334 h 2282917"/>
              <a:gd name="connsiteX4" fmla="*/ 9531674 w 12329468"/>
              <a:gd name="connsiteY4" fmla="*/ 304627 h 2282917"/>
              <a:gd name="connsiteX5" fmla="*/ 8122735 w 12329468"/>
              <a:gd name="connsiteY5" fmla="*/ 8468 h 2282917"/>
              <a:gd name="connsiteX6" fmla="*/ 6692449 w 12329468"/>
              <a:gd name="connsiteY6" fmla="*/ 205621 h 2282917"/>
              <a:gd name="connsiteX7" fmla="*/ 5358227 w 12329468"/>
              <a:gd name="connsiteY7" fmla="*/ 8295 h 2282917"/>
              <a:gd name="connsiteX8" fmla="*/ 3639004 w 12329468"/>
              <a:gd name="connsiteY8" fmla="*/ 370232 h 2282917"/>
              <a:gd name="connsiteX9" fmla="*/ 1834344 w 12329468"/>
              <a:gd name="connsiteY9" fmla="*/ 17297 h 2282917"/>
              <a:gd name="connsiteX10" fmla="*/ 63010 w 12329468"/>
              <a:gd name="connsiteY10" fmla="*/ 103580 h 2282917"/>
              <a:gd name="connsiteX11" fmla="*/ 96427 w 12329468"/>
              <a:gd name="connsiteY11" fmla="*/ 2052145 h 2282917"/>
              <a:gd name="connsiteX0" fmla="*/ 96427 w 12329468"/>
              <a:gd name="connsiteY0" fmla="*/ 2052145 h 2282917"/>
              <a:gd name="connsiteX1" fmla="*/ 12153848 w 12329468"/>
              <a:gd name="connsiteY1" fmla="*/ 2064013 h 2282917"/>
              <a:gd name="connsiteX2" fmla="*/ 12172770 w 12329468"/>
              <a:gd name="connsiteY2" fmla="*/ 149342 h 2282917"/>
              <a:gd name="connsiteX3" fmla="*/ 10549405 w 12329468"/>
              <a:gd name="connsiteY3" fmla="*/ 334 h 2282917"/>
              <a:gd name="connsiteX4" fmla="*/ 9531674 w 12329468"/>
              <a:gd name="connsiteY4" fmla="*/ 304627 h 2282917"/>
              <a:gd name="connsiteX5" fmla="*/ 8122735 w 12329468"/>
              <a:gd name="connsiteY5" fmla="*/ 8468 h 2282917"/>
              <a:gd name="connsiteX6" fmla="*/ 6692449 w 12329468"/>
              <a:gd name="connsiteY6" fmla="*/ 205621 h 2282917"/>
              <a:gd name="connsiteX7" fmla="*/ 5358227 w 12329468"/>
              <a:gd name="connsiteY7" fmla="*/ 8295 h 2282917"/>
              <a:gd name="connsiteX8" fmla="*/ 3639004 w 12329468"/>
              <a:gd name="connsiteY8" fmla="*/ 370232 h 2282917"/>
              <a:gd name="connsiteX9" fmla="*/ 1834344 w 12329468"/>
              <a:gd name="connsiteY9" fmla="*/ 17297 h 2282917"/>
              <a:gd name="connsiteX10" fmla="*/ 63010 w 12329468"/>
              <a:gd name="connsiteY10" fmla="*/ 103580 h 2282917"/>
              <a:gd name="connsiteX11" fmla="*/ 96427 w 12329468"/>
              <a:gd name="connsiteY11" fmla="*/ 2052145 h 2282917"/>
              <a:gd name="connsiteX0" fmla="*/ 96427 w 12329468"/>
              <a:gd name="connsiteY0" fmla="*/ 2052145 h 2282917"/>
              <a:gd name="connsiteX1" fmla="*/ 12153848 w 12329468"/>
              <a:gd name="connsiteY1" fmla="*/ 2064013 h 2282917"/>
              <a:gd name="connsiteX2" fmla="*/ 12172770 w 12329468"/>
              <a:gd name="connsiteY2" fmla="*/ 149342 h 2282917"/>
              <a:gd name="connsiteX3" fmla="*/ 10549405 w 12329468"/>
              <a:gd name="connsiteY3" fmla="*/ 334 h 2282917"/>
              <a:gd name="connsiteX4" fmla="*/ 9531674 w 12329468"/>
              <a:gd name="connsiteY4" fmla="*/ 304627 h 2282917"/>
              <a:gd name="connsiteX5" fmla="*/ 8122735 w 12329468"/>
              <a:gd name="connsiteY5" fmla="*/ 8468 h 2282917"/>
              <a:gd name="connsiteX6" fmla="*/ 6692449 w 12329468"/>
              <a:gd name="connsiteY6" fmla="*/ 205621 h 2282917"/>
              <a:gd name="connsiteX7" fmla="*/ 5358227 w 12329468"/>
              <a:gd name="connsiteY7" fmla="*/ 8295 h 2282917"/>
              <a:gd name="connsiteX8" fmla="*/ 2873922 w 12329468"/>
              <a:gd name="connsiteY8" fmla="*/ 334973 h 2282917"/>
              <a:gd name="connsiteX9" fmla="*/ 1834344 w 12329468"/>
              <a:gd name="connsiteY9" fmla="*/ 17297 h 2282917"/>
              <a:gd name="connsiteX10" fmla="*/ 63010 w 12329468"/>
              <a:gd name="connsiteY10" fmla="*/ 103580 h 2282917"/>
              <a:gd name="connsiteX11" fmla="*/ 96427 w 12329468"/>
              <a:gd name="connsiteY11" fmla="*/ 2052145 h 2282917"/>
              <a:gd name="connsiteX0" fmla="*/ 96427 w 12329468"/>
              <a:gd name="connsiteY0" fmla="*/ 2052145 h 2282917"/>
              <a:gd name="connsiteX1" fmla="*/ 12153848 w 12329468"/>
              <a:gd name="connsiteY1" fmla="*/ 2064013 h 2282917"/>
              <a:gd name="connsiteX2" fmla="*/ 12172770 w 12329468"/>
              <a:gd name="connsiteY2" fmla="*/ 149342 h 2282917"/>
              <a:gd name="connsiteX3" fmla="*/ 10549405 w 12329468"/>
              <a:gd name="connsiteY3" fmla="*/ 334 h 2282917"/>
              <a:gd name="connsiteX4" fmla="*/ 9531674 w 12329468"/>
              <a:gd name="connsiteY4" fmla="*/ 304627 h 2282917"/>
              <a:gd name="connsiteX5" fmla="*/ 8122735 w 12329468"/>
              <a:gd name="connsiteY5" fmla="*/ 8468 h 2282917"/>
              <a:gd name="connsiteX6" fmla="*/ 6692449 w 12329468"/>
              <a:gd name="connsiteY6" fmla="*/ 205621 h 2282917"/>
              <a:gd name="connsiteX7" fmla="*/ 5358227 w 12329468"/>
              <a:gd name="connsiteY7" fmla="*/ 8295 h 2282917"/>
              <a:gd name="connsiteX8" fmla="*/ 2873922 w 12329468"/>
              <a:gd name="connsiteY8" fmla="*/ 334973 h 2282917"/>
              <a:gd name="connsiteX9" fmla="*/ 1834344 w 12329468"/>
              <a:gd name="connsiteY9" fmla="*/ 17297 h 2282917"/>
              <a:gd name="connsiteX10" fmla="*/ 63010 w 12329468"/>
              <a:gd name="connsiteY10" fmla="*/ 103580 h 2282917"/>
              <a:gd name="connsiteX11" fmla="*/ 96427 w 12329468"/>
              <a:gd name="connsiteY11" fmla="*/ 2052145 h 2282917"/>
              <a:gd name="connsiteX0" fmla="*/ 96427 w 12329468"/>
              <a:gd name="connsiteY0" fmla="*/ 2052145 h 2282917"/>
              <a:gd name="connsiteX1" fmla="*/ 12153848 w 12329468"/>
              <a:gd name="connsiteY1" fmla="*/ 2064013 h 2282917"/>
              <a:gd name="connsiteX2" fmla="*/ 12172770 w 12329468"/>
              <a:gd name="connsiteY2" fmla="*/ 149342 h 2282917"/>
              <a:gd name="connsiteX3" fmla="*/ 10549405 w 12329468"/>
              <a:gd name="connsiteY3" fmla="*/ 334 h 2282917"/>
              <a:gd name="connsiteX4" fmla="*/ 9531674 w 12329468"/>
              <a:gd name="connsiteY4" fmla="*/ 304627 h 2282917"/>
              <a:gd name="connsiteX5" fmla="*/ 8122735 w 12329468"/>
              <a:gd name="connsiteY5" fmla="*/ 8468 h 2282917"/>
              <a:gd name="connsiteX6" fmla="*/ 6692449 w 12329468"/>
              <a:gd name="connsiteY6" fmla="*/ 205621 h 2282917"/>
              <a:gd name="connsiteX7" fmla="*/ 5358227 w 12329468"/>
              <a:gd name="connsiteY7" fmla="*/ 8295 h 2282917"/>
              <a:gd name="connsiteX8" fmla="*/ 2873922 w 12329468"/>
              <a:gd name="connsiteY8" fmla="*/ 334973 h 2282917"/>
              <a:gd name="connsiteX9" fmla="*/ 1834344 w 12329468"/>
              <a:gd name="connsiteY9" fmla="*/ 17297 h 2282917"/>
              <a:gd name="connsiteX10" fmla="*/ 63010 w 12329468"/>
              <a:gd name="connsiteY10" fmla="*/ 103580 h 2282917"/>
              <a:gd name="connsiteX11" fmla="*/ 96427 w 12329468"/>
              <a:gd name="connsiteY11" fmla="*/ 2052145 h 2282917"/>
              <a:gd name="connsiteX0" fmla="*/ 96427 w 12329468"/>
              <a:gd name="connsiteY0" fmla="*/ 2052145 h 2282917"/>
              <a:gd name="connsiteX1" fmla="*/ 12153848 w 12329468"/>
              <a:gd name="connsiteY1" fmla="*/ 2064013 h 2282917"/>
              <a:gd name="connsiteX2" fmla="*/ 12172770 w 12329468"/>
              <a:gd name="connsiteY2" fmla="*/ 149342 h 2282917"/>
              <a:gd name="connsiteX3" fmla="*/ 10549405 w 12329468"/>
              <a:gd name="connsiteY3" fmla="*/ 334 h 2282917"/>
              <a:gd name="connsiteX4" fmla="*/ 9531674 w 12329468"/>
              <a:gd name="connsiteY4" fmla="*/ 304627 h 2282917"/>
              <a:gd name="connsiteX5" fmla="*/ 8122735 w 12329468"/>
              <a:gd name="connsiteY5" fmla="*/ 8468 h 2282917"/>
              <a:gd name="connsiteX6" fmla="*/ 6692449 w 12329468"/>
              <a:gd name="connsiteY6" fmla="*/ 205621 h 2282917"/>
              <a:gd name="connsiteX7" fmla="*/ 5358227 w 12329468"/>
              <a:gd name="connsiteY7" fmla="*/ 8295 h 2282917"/>
              <a:gd name="connsiteX8" fmla="*/ 2895783 w 12329468"/>
              <a:gd name="connsiteY8" fmla="*/ 352604 h 2282917"/>
              <a:gd name="connsiteX9" fmla="*/ 1834344 w 12329468"/>
              <a:gd name="connsiteY9" fmla="*/ 17297 h 2282917"/>
              <a:gd name="connsiteX10" fmla="*/ 63010 w 12329468"/>
              <a:gd name="connsiteY10" fmla="*/ 103580 h 2282917"/>
              <a:gd name="connsiteX11" fmla="*/ 96427 w 12329468"/>
              <a:gd name="connsiteY11" fmla="*/ 2052145 h 2282917"/>
              <a:gd name="connsiteX0" fmla="*/ 96427 w 12329468"/>
              <a:gd name="connsiteY0" fmla="*/ 2058208 h 2288980"/>
              <a:gd name="connsiteX1" fmla="*/ 12153848 w 12329468"/>
              <a:gd name="connsiteY1" fmla="*/ 2070076 h 2288980"/>
              <a:gd name="connsiteX2" fmla="*/ 12172770 w 12329468"/>
              <a:gd name="connsiteY2" fmla="*/ 155405 h 2288980"/>
              <a:gd name="connsiteX3" fmla="*/ 10549405 w 12329468"/>
              <a:gd name="connsiteY3" fmla="*/ 6397 h 2288980"/>
              <a:gd name="connsiteX4" fmla="*/ 9531674 w 12329468"/>
              <a:gd name="connsiteY4" fmla="*/ 310690 h 2288980"/>
              <a:gd name="connsiteX5" fmla="*/ 8122735 w 12329468"/>
              <a:gd name="connsiteY5" fmla="*/ 14531 h 2288980"/>
              <a:gd name="connsiteX6" fmla="*/ 6692449 w 12329468"/>
              <a:gd name="connsiteY6" fmla="*/ 211684 h 2288980"/>
              <a:gd name="connsiteX7" fmla="*/ 5358227 w 12329468"/>
              <a:gd name="connsiteY7" fmla="*/ 14358 h 2288980"/>
              <a:gd name="connsiteX8" fmla="*/ 2895783 w 12329468"/>
              <a:gd name="connsiteY8" fmla="*/ 358667 h 2288980"/>
              <a:gd name="connsiteX9" fmla="*/ 1834344 w 12329468"/>
              <a:gd name="connsiteY9" fmla="*/ 23360 h 2288980"/>
              <a:gd name="connsiteX10" fmla="*/ 63010 w 12329468"/>
              <a:gd name="connsiteY10" fmla="*/ 109643 h 2288980"/>
              <a:gd name="connsiteX11" fmla="*/ 96427 w 12329468"/>
              <a:gd name="connsiteY11" fmla="*/ 2058208 h 2288980"/>
              <a:gd name="connsiteX0" fmla="*/ 96427 w 12329468"/>
              <a:gd name="connsiteY0" fmla="*/ 2058208 h 2288980"/>
              <a:gd name="connsiteX1" fmla="*/ 12153848 w 12329468"/>
              <a:gd name="connsiteY1" fmla="*/ 2070076 h 2288980"/>
              <a:gd name="connsiteX2" fmla="*/ 12172770 w 12329468"/>
              <a:gd name="connsiteY2" fmla="*/ 155405 h 2288980"/>
              <a:gd name="connsiteX3" fmla="*/ 10549405 w 12329468"/>
              <a:gd name="connsiteY3" fmla="*/ 6397 h 2288980"/>
              <a:gd name="connsiteX4" fmla="*/ 9531674 w 12329468"/>
              <a:gd name="connsiteY4" fmla="*/ 310690 h 2288980"/>
              <a:gd name="connsiteX5" fmla="*/ 8439698 w 12329468"/>
              <a:gd name="connsiteY5" fmla="*/ 420019 h 2288980"/>
              <a:gd name="connsiteX6" fmla="*/ 6692449 w 12329468"/>
              <a:gd name="connsiteY6" fmla="*/ 211684 h 2288980"/>
              <a:gd name="connsiteX7" fmla="*/ 5358227 w 12329468"/>
              <a:gd name="connsiteY7" fmla="*/ 14358 h 2288980"/>
              <a:gd name="connsiteX8" fmla="*/ 2895783 w 12329468"/>
              <a:gd name="connsiteY8" fmla="*/ 358667 h 2288980"/>
              <a:gd name="connsiteX9" fmla="*/ 1834344 w 12329468"/>
              <a:gd name="connsiteY9" fmla="*/ 23360 h 2288980"/>
              <a:gd name="connsiteX10" fmla="*/ 63010 w 12329468"/>
              <a:gd name="connsiteY10" fmla="*/ 109643 h 2288980"/>
              <a:gd name="connsiteX11" fmla="*/ 96427 w 12329468"/>
              <a:gd name="connsiteY11" fmla="*/ 2058208 h 2288980"/>
              <a:gd name="connsiteX0" fmla="*/ 96427 w 12329468"/>
              <a:gd name="connsiteY0" fmla="*/ 2058208 h 2288980"/>
              <a:gd name="connsiteX1" fmla="*/ 12153848 w 12329468"/>
              <a:gd name="connsiteY1" fmla="*/ 2070076 h 2288980"/>
              <a:gd name="connsiteX2" fmla="*/ 12172770 w 12329468"/>
              <a:gd name="connsiteY2" fmla="*/ 155405 h 2288980"/>
              <a:gd name="connsiteX3" fmla="*/ 10549405 w 12329468"/>
              <a:gd name="connsiteY3" fmla="*/ 6397 h 2288980"/>
              <a:gd name="connsiteX4" fmla="*/ 9356798 w 12329468"/>
              <a:gd name="connsiteY4" fmla="*/ 222541 h 2288980"/>
              <a:gd name="connsiteX5" fmla="*/ 8439698 w 12329468"/>
              <a:gd name="connsiteY5" fmla="*/ 420019 h 2288980"/>
              <a:gd name="connsiteX6" fmla="*/ 6692449 w 12329468"/>
              <a:gd name="connsiteY6" fmla="*/ 211684 h 2288980"/>
              <a:gd name="connsiteX7" fmla="*/ 5358227 w 12329468"/>
              <a:gd name="connsiteY7" fmla="*/ 14358 h 2288980"/>
              <a:gd name="connsiteX8" fmla="*/ 2895783 w 12329468"/>
              <a:gd name="connsiteY8" fmla="*/ 358667 h 2288980"/>
              <a:gd name="connsiteX9" fmla="*/ 1834344 w 12329468"/>
              <a:gd name="connsiteY9" fmla="*/ 23360 h 2288980"/>
              <a:gd name="connsiteX10" fmla="*/ 63010 w 12329468"/>
              <a:gd name="connsiteY10" fmla="*/ 109643 h 2288980"/>
              <a:gd name="connsiteX11" fmla="*/ 96427 w 12329468"/>
              <a:gd name="connsiteY11" fmla="*/ 2058208 h 2288980"/>
              <a:gd name="connsiteX0" fmla="*/ 96427 w 12329468"/>
              <a:gd name="connsiteY0" fmla="*/ 2058208 h 2288980"/>
              <a:gd name="connsiteX1" fmla="*/ 12153848 w 12329468"/>
              <a:gd name="connsiteY1" fmla="*/ 2070076 h 2288980"/>
              <a:gd name="connsiteX2" fmla="*/ 12172770 w 12329468"/>
              <a:gd name="connsiteY2" fmla="*/ 155405 h 2288980"/>
              <a:gd name="connsiteX3" fmla="*/ 10614983 w 12329468"/>
              <a:gd name="connsiteY3" fmla="*/ 314921 h 2288980"/>
              <a:gd name="connsiteX4" fmla="*/ 9356798 w 12329468"/>
              <a:gd name="connsiteY4" fmla="*/ 222541 h 2288980"/>
              <a:gd name="connsiteX5" fmla="*/ 8439698 w 12329468"/>
              <a:gd name="connsiteY5" fmla="*/ 420019 h 2288980"/>
              <a:gd name="connsiteX6" fmla="*/ 6692449 w 12329468"/>
              <a:gd name="connsiteY6" fmla="*/ 211684 h 2288980"/>
              <a:gd name="connsiteX7" fmla="*/ 5358227 w 12329468"/>
              <a:gd name="connsiteY7" fmla="*/ 14358 h 2288980"/>
              <a:gd name="connsiteX8" fmla="*/ 2895783 w 12329468"/>
              <a:gd name="connsiteY8" fmla="*/ 358667 h 2288980"/>
              <a:gd name="connsiteX9" fmla="*/ 1834344 w 12329468"/>
              <a:gd name="connsiteY9" fmla="*/ 23360 h 2288980"/>
              <a:gd name="connsiteX10" fmla="*/ 63010 w 12329468"/>
              <a:gd name="connsiteY10" fmla="*/ 109643 h 2288980"/>
              <a:gd name="connsiteX11" fmla="*/ 96427 w 12329468"/>
              <a:gd name="connsiteY11" fmla="*/ 2058208 h 2288980"/>
              <a:gd name="connsiteX0" fmla="*/ 96427 w 12329468"/>
              <a:gd name="connsiteY0" fmla="*/ 2058208 h 2288980"/>
              <a:gd name="connsiteX1" fmla="*/ 12153848 w 12329468"/>
              <a:gd name="connsiteY1" fmla="*/ 2070076 h 2288980"/>
              <a:gd name="connsiteX2" fmla="*/ 12172770 w 12329468"/>
              <a:gd name="connsiteY2" fmla="*/ 155405 h 2288980"/>
              <a:gd name="connsiteX3" fmla="*/ 10614983 w 12329468"/>
              <a:gd name="connsiteY3" fmla="*/ 314921 h 2288980"/>
              <a:gd name="connsiteX4" fmla="*/ 9356798 w 12329468"/>
              <a:gd name="connsiteY4" fmla="*/ 222541 h 2288980"/>
              <a:gd name="connsiteX5" fmla="*/ 8439698 w 12329468"/>
              <a:gd name="connsiteY5" fmla="*/ 420019 h 2288980"/>
              <a:gd name="connsiteX6" fmla="*/ 6692449 w 12329468"/>
              <a:gd name="connsiteY6" fmla="*/ 211684 h 2288980"/>
              <a:gd name="connsiteX7" fmla="*/ 5358227 w 12329468"/>
              <a:gd name="connsiteY7" fmla="*/ 14358 h 2288980"/>
              <a:gd name="connsiteX8" fmla="*/ 2895783 w 12329468"/>
              <a:gd name="connsiteY8" fmla="*/ 358667 h 2288980"/>
              <a:gd name="connsiteX9" fmla="*/ 1834344 w 12329468"/>
              <a:gd name="connsiteY9" fmla="*/ 23360 h 2288980"/>
              <a:gd name="connsiteX10" fmla="*/ 63010 w 12329468"/>
              <a:gd name="connsiteY10" fmla="*/ 109643 h 2288980"/>
              <a:gd name="connsiteX11" fmla="*/ 96427 w 12329468"/>
              <a:gd name="connsiteY11" fmla="*/ 2058208 h 2288980"/>
              <a:gd name="connsiteX0" fmla="*/ 96427 w 12329468"/>
              <a:gd name="connsiteY0" fmla="*/ 2058208 h 2288980"/>
              <a:gd name="connsiteX1" fmla="*/ 12153848 w 12329468"/>
              <a:gd name="connsiteY1" fmla="*/ 2070076 h 2288980"/>
              <a:gd name="connsiteX2" fmla="*/ 12172770 w 12329468"/>
              <a:gd name="connsiteY2" fmla="*/ 155405 h 2288980"/>
              <a:gd name="connsiteX3" fmla="*/ 10614983 w 12329468"/>
              <a:gd name="connsiteY3" fmla="*/ 314921 h 2288980"/>
              <a:gd name="connsiteX4" fmla="*/ 9356798 w 12329468"/>
              <a:gd name="connsiteY4" fmla="*/ 222541 h 2288980"/>
              <a:gd name="connsiteX5" fmla="*/ 8439698 w 12329468"/>
              <a:gd name="connsiteY5" fmla="*/ 420019 h 2288980"/>
              <a:gd name="connsiteX6" fmla="*/ 6692449 w 12329468"/>
              <a:gd name="connsiteY6" fmla="*/ 211684 h 2288980"/>
              <a:gd name="connsiteX7" fmla="*/ 5358227 w 12329468"/>
              <a:gd name="connsiteY7" fmla="*/ 14358 h 2288980"/>
              <a:gd name="connsiteX8" fmla="*/ 2895783 w 12329468"/>
              <a:gd name="connsiteY8" fmla="*/ 358667 h 2288980"/>
              <a:gd name="connsiteX9" fmla="*/ 1834344 w 12329468"/>
              <a:gd name="connsiteY9" fmla="*/ 23360 h 2288980"/>
              <a:gd name="connsiteX10" fmla="*/ 63010 w 12329468"/>
              <a:gd name="connsiteY10" fmla="*/ 109643 h 2288980"/>
              <a:gd name="connsiteX11" fmla="*/ 96427 w 12329468"/>
              <a:gd name="connsiteY11" fmla="*/ 2058208 h 2288980"/>
              <a:gd name="connsiteX0" fmla="*/ 96427 w 12329468"/>
              <a:gd name="connsiteY0" fmla="*/ 2058208 h 2288980"/>
              <a:gd name="connsiteX1" fmla="*/ 12153848 w 12329468"/>
              <a:gd name="connsiteY1" fmla="*/ 2070076 h 2288980"/>
              <a:gd name="connsiteX2" fmla="*/ 12172770 w 12329468"/>
              <a:gd name="connsiteY2" fmla="*/ 155405 h 2288980"/>
              <a:gd name="connsiteX3" fmla="*/ 10614983 w 12329468"/>
              <a:gd name="connsiteY3" fmla="*/ 314921 h 2288980"/>
              <a:gd name="connsiteX4" fmla="*/ 9433306 w 12329468"/>
              <a:gd name="connsiteY4" fmla="*/ 204911 h 2288980"/>
              <a:gd name="connsiteX5" fmla="*/ 8439698 w 12329468"/>
              <a:gd name="connsiteY5" fmla="*/ 420019 h 2288980"/>
              <a:gd name="connsiteX6" fmla="*/ 6692449 w 12329468"/>
              <a:gd name="connsiteY6" fmla="*/ 211684 h 2288980"/>
              <a:gd name="connsiteX7" fmla="*/ 5358227 w 12329468"/>
              <a:gd name="connsiteY7" fmla="*/ 14358 h 2288980"/>
              <a:gd name="connsiteX8" fmla="*/ 2895783 w 12329468"/>
              <a:gd name="connsiteY8" fmla="*/ 358667 h 2288980"/>
              <a:gd name="connsiteX9" fmla="*/ 1834344 w 12329468"/>
              <a:gd name="connsiteY9" fmla="*/ 23360 h 2288980"/>
              <a:gd name="connsiteX10" fmla="*/ 63010 w 12329468"/>
              <a:gd name="connsiteY10" fmla="*/ 109643 h 2288980"/>
              <a:gd name="connsiteX11" fmla="*/ 96427 w 12329468"/>
              <a:gd name="connsiteY11" fmla="*/ 2058208 h 2288980"/>
              <a:gd name="connsiteX0" fmla="*/ 96427 w 12329468"/>
              <a:gd name="connsiteY0" fmla="*/ 2058208 h 2288980"/>
              <a:gd name="connsiteX1" fmla="*/ 12153848 w 12329468"/>
              <a:gd name="connsiteY1" fmla="*/ 2070076 h 2288980"/>
              <a:gd name="connsiteX2" fmla="*/ 12172770 w 12329468"/>
              <a:gd name="connsiteY2" fmla="*/ 155405 h 2288980"/>
              <a:gd name="connsiteX3" fmla="*/ 10614983 w 12329468"/>
              <a:gd name="connsiteY3" fmla="*/ 314921 h 2288980"/>
              <a:gd name="connsiteX4" fmla="*/ 9433306 w 12329468"/>
              <a:gd name="connsiteY4" fmla="*/ 204911 h 2288980"/>
              <a:gd name="connsiteX5" fmla="*/ 8439698 w 12329468"/>
              <a:gd name="connsiteY5" fmla="*/ 420019 h 2288980"/>
              <a:gd name="connsiteX6" fmla="*/ 6692449 w 12329468"/>
              <a:gd name="connsiteY6" fmla="*/ 211684 h 2288980"/>
              <a:gd name="connsiteX7" fmla="*/ 5358227 w 12329468"/>
              <a:gd name="connsiteY7" fmla="*/ 14358 h 2288980"/>
              <a:gd name="connsiteX8" fmla="*/ 2895783 w 12329468"/>
              <a:gd name="connsiteY8" fmla="*/ 358667 h 2288980"/>
              <a:gd name="connsiteX9" fmla="*/ 1834344 w 12329468"/>
              <a:gd name="connsiteY9" fmla="*/ 23360 h 2288980"/>
              <a:gd name="connsiteX10" fmla="*/ 63010 w 12329468"/>
              <a:gd name="connsiteY10" fmla="*/ 109643 h 2288980"/>
              <a:gd name="connsiteX11" fmla="*/ 96427 w 12329468"/>
              <a:gd name="connsiteY11" fmla="*/ 2058208 h 2288980"/>
              <a:gd name="connsiteX0" fmla="*/ 96427 w 12323887"/>
              <a:gd name="connsiteY0" fmla="*/ 2058208 h 2288980"/>
              <a:gd name="connsiteX1" fmla="*/ 12153848 w 12323887"/>
              <a:gd name="connsiteY1" fmla="*/ 2070076 h 2288980"/>
              <a:gd name="connsiteX2" fmla="*/ 12161841 w 12323887"/>
              <a:gd name="connsiteY2" fmla="*/ 252369 h 2288980"/>
              <a:gd name="connsiteX3" fmla="*/ 10614983 w 12323887"/>
              <a:gd name="connsiteY3" fmla="*/ 314921 h 2288980"/>
              <a:gd name="connsiteX4" fmla="*/ 9433306 w 12323887"/>
              <a:gd name="connsiteY4" fmla="*/ 204911 h 2288980"/>
              <a:gd name="connsiteX5" fmla="*/ 8439698 w 12323887"/>
              <a:gd name="connsiteY5" fmla="*/ 420019 h 2288980"/>
              <a:gd name="connsiteX6" fmla="*/ 6692449 w 12323887"/>
              <a:gd name="connsiteY6" fmla="*/ 211684 h 2288980"/>
              <a:gd name="connsiteX7" fmla="*/ 5358227 w 12323887"/>
              <a:gd name="connsiteY7" fmla="*/ 14358 h 2288980"/>
              <a:gd name="connsiteX8" fmla="*/ 2895783 w 12323887"/>
              <a:gd name="connsiteY8" fmla="*/ 358667 h 2288980"/>
              <a:gd name="connsiteX9" fmla="*/ 1834344 w 12323887"/>
              <a:gd name="connsiteY9" fmla="*/ 23360 h 2288980"/>
              <a:gd name="connsiteX10" fmla="*/ 63010 w 12323887"/>
              <a:gd name="connsiteY10" fmla="*/ 109643 h 2288980"/>
              <a:gd name="connsiteX11" fmla="*/ 96427 w 12323887"/>
              <a:gd name="connsiteY11" fmla="*/ 2058208 h 2288980"/>
              <a:gd name="connsiteX0" fmla="*/ 96427 w 12323887"/>
              <a:gd name="connsiteY0" fmla="*/ 2058208 h 2288980"/>
              <a:gd name="connsiteX1" fmla="*/ 12153848 w 12323887"/>
              <a:gd name="connsiteY1" fmla="*/ 2070076 h 2288980"/>
              <a:gd name="connsiteX2" fmla="*/ 12161841 w 12323887"/>
              <a:gd name="connsiteY2" fmla="*/ 252369 h 2288980"/>
              <a:gd name="connsiteX3" fmla="*/ 10614983 w 12323887"/>
              <a:gd name="connsiteY3" fmla="*/ 314921 h 2288980"/>
              <a:gd name="connsiteX4" fmla="*/ 9433306 w 12323887"/>
              <a:gd name="connsiteY4" fmla="*/ 204911 h 2288980"/>
              <a:gd name="connsiteX5" fmla="*/ 8439698 w 12323887"/>
              <a:gd name="connsiteY5" fmla="*/ 420019 h 2288980"/>
              <a:gd name="connsiteX6" fmla="*/ 6692449 w 12323887"/>
              <a:gd name="connsiteY6" fmla="*/ 211684 h 2288980"/>
              <a:gd name="connsiteX7" fmla="*/ 5358227 w 12323887"/>
              <a:gd name="connsiteY7" fmla="*/ 14358 h 2288980"/>
              <a:gd name="connsiteX8" fmla="*/ 2895783 w 12323887"/>
              <a:gd name="connsiteY8" fmla="*/ 358667 h 2288980"/>
              <a:gd name="connsiteX9" fmla="*/ 1834344 w 12323887"/>
              <a:gd name="connsiteY9" fmla="*/ 23360 h 2288980"/>
              <a:gd name="connsiteX10" fmla="*/ 63010 w 12323887"/>
              <a:gd name="connsiteY10" fmla="*/ 109643 h 2288980"/>
              <a:gd name="connsiteX11" fmla="*/ 96427 w 12323887"/>
              <a:gd name="connsiteY11" fmla="*/ 2058208 h 2288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323887" h="2288980">
                <a:moveTo>
                  <a:pt x="96427" y="2058208"/>
                </a:moveTo>
                <a:cubicBezTo>
                  <a:pt x="2104280" y="2352625"/>
                  <a:pt x="10151426" y="2374747"/>
                  <a:pt x="12153848" y="2070076"/>
                </a:cubicBezTo>
                <a:cubicBezTo>
                  <a:pt x="12382447" y="1717552"/>
                  <a:pt x="12376023" y="610163"/>
                  <a:pt x="12161841" y="252369"/>
                </a:cubicBezTo>
                <a:cubicBezTo>
                  <a:pt x="11444513" y="65892"/>
                  <a:pt x="11257221" y="202874"/>
                  <a:pt x="10614983" y="314921"/>
                </a:cubicBezTo>
                <a:cubicBezTo>
                  <a:pt x="10114340" y="392562"/>
                  <a:pt x="9945647" y="204911"/>
                  <a:pt x="9433306" y="204911"/>
                </a:cubicBezTo>
                <a:cubicBezTo>
                  <a:pt x="8910290" y="213162"/>
                  <a:pt x="8939316" y="456018"/>
                  <a:pt x="8439698" y="420019"/>
                </a:cubicBezTo>
                <a:cubicBezTo>
                  <a:pt x="7920241" y="378767"/>
                  <a:pt x="7297297" y="203432"/>
                  <a:pt x="6692449" y="211684"/>
                </a:cubicBezTo>
                <a:cubicBezTo>
                  <a:pt x="6183666" y="211683"/>
                  <a:pt x="5916286" y="46900"/>
                  <a:pt x="5358227" y="14358"/>
                </a:cubicBezTo>
                <a:cubicBezTo>
                  <a:pt x="3520928" y="-85282"/>
                  <a:pt x="3540161" y="366573"/>
                  <a:pt x="2895783" y="358667"/>
                </a:cubicBezTo>
                <a:cubicBezTo>
                  <a:pt x="2488729" y="307458"/>
                  <a:pt x="2453423" y="123710"/>
                  <a:pt x="1834344" y="23360"/>
                </a:cubicBezTo>
                <a:cubicBezTo>
                  <a:pt x="1392932" y="-6024"/>
                  <a:pt x="366431" y="263076"/>
                  <a:pt x="63010" y="109643"/>
                </a:cubicBezTo>
                <a:cubicBezTo>
                  <a:pt x="-59044" y="652003"/>
                  <a:pt x="20781" y="1452069"/>
                  <a:pt x="96427" y="2058208"/>
                </a:cubicBezTo>
                <a:close/>
              </a:path>
            </a:pathLst>
          </a:custGeom>
          <a:solidFill>
            <a:srgbClr val="CCE8F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3786663" y="885828"/>
            <a:ext cx="4601738" cy="4601738"/>
            <a:chOff x="3786663" y="885828"/>
            <a:chExt cx="4601738" cy="4601738"/>
          </a:xfrm>
        </p:grpSpPr>
        <p:sp>
          <p:nvSpPr>
            <p:cNvPr id="15" name="椭圆 14"/>
            <p:cNvSpPr/>
            <p:nvPr/>
          </p:nvSpPr>
          <p:spPr>
            <a:xfrm>
              <a:off x="3786663" y="885828"/>
              <a:ext cx="4601738" cy="4601738"/>
            </a:xfrm>
            <a:prstGeom prst="ellipse">
              <a:avLst/>
            </a:prstGeom>
            <a:solidFill>
              <a:schemeClr val="bg1"/>
            </a:solidFill>
            <a:ln w="28575">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4236560" y="1335725"/>
              <a:ext cx="3701944" cy="3701944"/>
            </a:xfrm>
            <a:prstGeom prst="ellipse">
              <a:avLst/>
            </a:prstGeom>
            <a:solidFill>
              <a:srgbClr val="F3D4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4110049" y="1209214"/>
              <a:ext cx="3954966" cy="3954966"/>
            </a:xfrm>
            <a:prstGeom prst="ellipse">
              <a:avLst/>
            </a:prstGeom>
            <a:noFill/>
            <a:ln w="28575" cap="rnd">
              <a:solidFill>
                <a:schemeClr val="tx1">
                  <a:lumMod val="95000"/>
                  <a:lumOff val="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矩形 8"/>
          <p:cNvSpPr/>
          <p:nvPr/>
        </p:nvSpPr>
        <p:spPr>
          <a:xfrm>
            <a:off x="-173357" y="4396787"/>
            <a:ext cx="12643757" cy="2887963"/>
          </a:xfrm>
          <a:custGeom>
            <a:avLst/>
            <a:gdLst>
              <a:gd name="connsiteX0" fmla="*/ 0 w 12096947"/>
              <a:gd name="connsiteY0" fmla="*/ 0 h 879114"/>
              <a:gd name="connsiteX1" fmla="*/ 12096947 w 12096947"/>
              <a:gd name="connsiteY1" fmla="*/ 0 h 879114"/>
              <a:gd name="connsiteX2" fmla="*/ 12096947 w 12096947"/>
              <a:gd name="connsiteY2" fmla="*/ 879114 h 879114"/>
              <a:gd name="connsiteX3" fmla="*/ 0 w 12096947"/>
              <a:gd name="connsiteY3" fmla="*/ 879114 h 879114"/>
              <a:gd name="connsiteX4" fmla="*/ 0 w 12096947"/>
              <a:gd name="connsiteY4" fmla="*/ 0 h 879114"/>
              <a:gd name="connsiteX0" fmla="*/ 0 w 12096947"/>
              <a:gd name="connsiteY0" fmla="*/ 267 h 879381"/>
              <a:gd name="connsiteX1" fmla="*/ 1592132 w 12096947"/>
              <a:gd name="connsiteY1" fmla="*/ 0 h 879381"/>
              <a:gd name="connsiteX2" fmla="*/ 12096947 w 12096947"/>
              <a:gd name="connsiteY2" fmla="*/ 267 h 879381"/>
              <a:gd name="connsiteX3" fmla="*/ 12096947 w 12096947"/>
              <a:gd name="connsiteY3" fmla="*/ 879381 h 879381"/>
              <a:gd name="connsiteX4" fmla="*/ 0 w 12096947"/>
              <a:gd name="connsiteY4" fmla="*/ 879381 h 879381"/>
              <a:gd name="connsiteX5" fmla="*/ 0 w 12096947"/>
              <a:gd name="connsiteY5" fmla="*/ 267 h 879381"/>
              <a:gd name="connsiteX0" fmla="*/ 0 w 12096947"/>
              <a:gd name="connsiteY0" fmla="*/ 267 h 879381"/>
              <a:gd name="connsiteX1" fmla="*/ 1592132 w 12096947"/>
              <a:gd name="connsiteY1" fmla="*/ 0 h 879381"/>
              <a:gd name="connsiteX2" fmla="*/ 5701553 w 12096947"/>
              <a:gd name="connsiteY2" fmla="*/ 1 h 879381"/>
              <a:gd name="connsiteX3" fmla="*/ 12096947 w 12096947"/>
              <a:gd name="connsiteY3" fmla="*/ 267 h 879381"/>
              <a:gd name="connsiteX4" fmla="*/ 12096947 w 12096947"/>
              <a:gd name="connsiteY4" fmla="*/ 879381 h 879381"/>
              <a:gd name="connsiteX5" fmla="*/ 0 w 12096947"/>
              <a:gd name="connsiteY5" fmla="*/ 879381 h 879381"/>
              <a:gd name="connsiteX6" fmla="*/ 0 w 12096947"/>
              <a:gd name="connsiteY6" fmla="*/ 267 h 879381"/>
              <a:gd name="connsiteX0" fmla="*/ 0 w 12096947"/>
              <a:gd name="connsiteY0" fmla="*/ 150873 h 1029987"/>
              <a:gd name="connsiteX1" fmla="*/ 1592132 w 12096947"/>
              <a:gd name="connsiteY1" fmla="*/ 150606 h 1029987"/>
              <a:gd name="connsiteX2" fmla="*/ 4270786 w 12096947"/>
              <a:gd name="connsiteY2" fmla="*/ 0 h 1029987"/>
              <a:gd name="connsiteX3" fmla="*/ 12096947 w 12096947"/>
              <a:gd name="connsiteY3" fmla="*/ 150873 h 1029987"/>
              <a:gd name="connsiteX4" fmla="*/ 12096947 w 12096947"/>
              <a:gd name="connsiteY4" fmla="*/ 1029987 h 1029987"/>
              <a:gd name="connsiteX5" fmla="*/ 0 w 12096947"/>
              <a:gd name="connsiteY5" fmla="*/ 1029987 h 1029987"/>
              <a:gd name="connsiteX6" fmla="*/ 0 w 12096947"/>
              <a:gd name="connsiteY6" fmla="*/ 150873 h 1029987"/>
              <a:gd name="connsiteX0" fmla="*/ 0 w 12096947"/>
              <a:gd name="connsiteY0" fmla="*/ 193904 h 1073018"/>
              <a:gd name="connsiteX1" fmla="*/ 1538344 w 12096947"/>
              <a:gd name="connsiteY1" fmla="*/ 0 h 1073018"/>
              <a:gd name="connsiteX2" fmla="*/ 4270786 w 12096947"/>
              <a:gd name="connsiteY2" fmla="*/ 43031 h 1073018"/>
              <a:gd name="connsiteX3" fmla="*/ 12096947 w 12096947"/>
              <a:gd name="connsiteY3" fmla="*/ 193904 h 1073018"/>
              <a:gd name="connsiteX4" fmla="*/ 12096947 w 12096947"/>
              <a:gd name="connsiteY4" fmla="*/ 1073018 h 1073018"/>
              <a:gd name="connsiteX5" fmla="*/ 0 w 12096947"/>
              <a:gd name="connsiteY5" fmla="*/ 1073018 h 1073018"/>
              <a:gd name="connsiteX6" fmla="*/ 0 w 12096947"/>
              <a:gd name="connsiteY6" fmla="*/ 193904 h 1073018"/>
              <a:gd name="connsiteX0" fmla="*/ 0 w 12096947"/>
              <a:gd name="connsiteY0" fmla="*/ 193904 h 1073018"/>
              <a:gd name="connsiteX1" fmla="*/ 1538344 w 12096947"/>
              <a:gd name="connsiteY1" fmla="*/ 0 h 1073018"/>
              <a:gd name="connsiteX2" fmla="*/ 4270786 w 12096947"/>
              <a:gd name="connsiteY2" fmla="*/ 43031 h 1073018"/>
              <a:gd name="connsiteX3" fmla="*/ 6906409 w 12096947"/>
              <a:gd name="connsiteY3" fmla="*/ 96819 h 1073018"/>
              <a:gd name="connsiteX4" fmla="*/ 12096947 w 12096947"/>
              <a:gd name="connsiteY4" fmla="*/ 193904 h 1073018"/>
              <a:gd name="connsiteX5" fmla="*/ 12096947 w 12096947"/>
              <a:gd name="connsiteY5" fmla="*/ 1073018 h 1073018"/>
              <a:gd name="connsiteX6" fmla="*/ 0 w 12096947"/>
              <a:gd name="connsiteY6" fmla="*/ 1073018 h 1073018"/>
              <a:gd name="connsiteX7" fmla="*/ 0 w 12096947"/>
              <a:gd name="connsiteY7" fmla="*/ 193904 h 1073018"/>
              <a:gd name="connsiteX0" fmla="*/ 0 w 12096947"/>
              <a:gd name="connsiteY0" fmla="*/ 193904 h 1073018"/>
              <a:gd name="connsiteX1" fmla="*/ 1538344 w 12096947"/>
              <a:gd name="connsiteY1" fmla="*/ 0 h 1073018"/>
              <a:gd name="connsiteX2" fmla="*/ 4270786 w 12096947"/>
              <a:gd name="connsiteY2" fmla="*/ 43031 h 1073018"/>
              <a:gd name="connsiteX3" fmla="*/ 7100047 w 12096947"/>
              <a:gd name="connsiteY3" fmla="*/ 43031 h 1073018"/>
              <a:gd name="connsiteX4" fmla="*/ 12096947 w 12096947"/>
              <a:gd name="connsiteY4" fmla="*/ 193904 h 1073018"/>
              <a:gd name="connsiteX5" fmla="*/ 12096947 w 12096947"/>
              <a:gd name="connsiteY5" fmla="*/ 1073018 h 1073018"/>
              <a:gd name="connsiteX6" fmla="*/ 0 w 12096947"/>
              <a:gd name="connsiteY6" fmla="*/ 1073018 h 1073018"/>
              <a:gd name="connsiteX7" fmla="*/ 0 w 12096947"/>
              <a:gd name="connsiteY7" fmla="*/ 193904 h 1073018"/>
              <a:gd name="connsiteX0" fmla="*/ 0 w 12096947"/>
              <a:gd name="connsiteY0" fmla="*/ 193904 h 1073018"/>
              <a:gd name="connsiteX1" fmla="*/ 1538344 w 12096947"/>
              <a:gd name="connsiteY1" fmla="*/ 0 h 1073018"/>
              <a:gd name="connsiteX2" fmla="*/ 4270786 w 12096947"/>
              <a:gd name="connsiteY2" fmla="*/ 43031 h 1073018"/>
              <a:gd name="connsiteX3" fmla="*/ 7100047 w 12096947"/>
              <a:gd name="connsiteY3" fmla="*/ 43031 h 1073018"/>
              <a:gd name="connsiteX4" fmla="*/ 9230061 w 12096947"/>
              <a:gd name="connsiteY4" fmla="*/ 118335 h 1073018"/>
              <a:gd name="connsiteX5" fmla="*/ 12096947 w 12096947"/>
              <a:gd name="connsiteY5" fmla="*/ 193904 h 1073018"/>
              <a:gd name="connsiteX6" fmla="*/ 12096947 w 12096947"/>
              <a:gd name="connsiteY6" fmla="*/ 1073018 h 1073018"/>
              <a:gd name="connsiteX7" fmla="*/ 0 w 12096947"/>
              <a:gd name="connsiteY7" fmla="*/ 1073018 h 1073018"/>
              <a:gd name="connsiteX8" fmla="*/ 0 w 12096947"/>
              <a:gd name="connsiteY8" fmla="*/ 193904 h 1073018"/>
              <a:gd name="connsiteX0" fmla="*/ 0 w 12096947"/>
              <a:gd name="connsiteY0" fmla="*/ 193904 h 1073018"/>
              <a:gd name="connsiteX1" fmla="*/ 1538344 w 12096947"/>
              <a:gd name="connsiteY1" fmla="*/ 0 h 1073018"/>
              <a:gd name="connsiteX2" fmla="*/ 4270786 w 12096947"/>
              <a:gd name="connsiteY2" fmla="*/ 43031 h 1073018"/>
              <a:gd name="connsiteX3" fmla="*/ 7100047 w 12096947"/>
              <a:gd name="connsiteY3" fmla="*/ 43031 h 1073018"/>
              <a:gd name="connsiteX4" fmla="*/ 9509759 w 12096947"/>
              <a:gd name="connsiteY4" fmla="*/ 215154 h 1073018"/>
              <a:gd name="connsiteX5" fmla="*/ 12096947 w 12096947"/>
              <a:gd name="connsiteY5" fmla="*/ 193904 h 1073018"/>
              <a:gd name="connsiteX6" fmla="*/ 12096947 w 12096947"/>
              <a:gd name="connsiteY6" fmla="*/ 1073018 h 1073018"/>
              <a:gd name="connsiteX7" fmla="*/ 0 w 12096947"/>
              <a:gd name="connsiteY7" fmla="*/ 1073018 h 1073018"/>
              <a:gd name="connsiteX8" fmla="*/ 0 w 12096947"/>
              <a:gd name="connsiteY8" fmla="*/ 193904 h 1073018"/>
              <a:gd name="connsiteX0" fmla="*/ 0 w 12096947"/>
              <a:gd name="connsiteY0" fmla="*/ 193904 h 1073018"/>
              <a:gd name="connsiteX1" fmla="*/ 1538344 w 12096947"/>
              <a:gd name="connsiteY1" fmla="*/ 0 h 1073018"/>
              <a:gd name="connsiteX2" fmla="*/ 4270786 w 12096947"/>
              <a:gd name="connsiteY2" fmla="*/ 43031 h 1073018"/>
              <a:gd name="connsiteX3" fmla="*/ 7100047 w 12096947"/>
              <a:gd name="connsiteY3" fmla="*/ 43031 h 1073018"/>
              <a:gd name="connsiteX4" fmla="*/ 9509759 w 12096947"/>
              <a:gd name="connsiteY4" fmla="*/ 215154 h 1073018"/>
              <a:gd name="connsiteX5" fmla="*/ 12096947 w 12096947"/>
              <a:gd name="connsiteY5" fmla="*/ 193904 h 1073018"/>
              <a:gd name="connsiteX6" fmla="*/ 12096947 w 12096947"/>
              <a:gd name="connsiteY6" fmla="*/ 1073018 h 1073018"/>
              <a:gd name="connsiteX7" fmla="*/ 0 w 12096947"/>
              <a:gd name="connsiteY7" fmla="*/ 1073018 h 1073018"/>
              <a:gd name="connsiteX8" fmla="*/ 0 w 12096947"/>
              <a:gd name="connsiteY8" fmla="*/ 193904 h 1073018"/>
              <a:gd name="connsiteX0" fmla="*/ 0 w 12096947"/>
              <a:gd name="connsiteY0" fmla="*/ 193904 h 1073018"/>
              <a:gd name="connsiteX1" fmla="*/ 1538344 w 12096947"/>
              <a:gd name="connsiteY1" fmla="*/ 0 h 1073018"/>
              <a:gd name="connsiteX2" fmla="*/ 4270786 w 12096947"/>
              <a:gd name="connsiteY2" fmla="*/ 43031 h 1073018"/>
              <a:gd name="connsiteX3" fmla="*/ 7100047 w 12096947"/>
              <a:gd name="connsiteY3" fmla="*/ 43031 h 1073018"/>
              <a:gd name="connsiteX4" fmla="*/ 9509759 w 12096947"/>
              <a:gd name="connsiteY4" fmla="*/ 215154 h 1073018"/>
              <a:gd name="connsiteX5" fmla="*/ 12096947 w 12096947"/>
              <a:gd name="connsiteY5" fmla="*/ 193904 h 1073018"/>
              <a:gd name="connsiteX6" fmla="*/ 12096947 w 12096947"/>
              <a:gd name="connsiteY6" fmla="*/ 1073018 h 1073018"/>
              <a:gd name="connsiteX7" fmla="*/ 0 w 12096947"/>
              <a:gd name="connsiteY7" fmla="*/ 1073018 h 1073018"/>
              <a:gd name="connsiteX8" fmla="*/ 0 w 12096947"/>
              <a:gd name="connsiteY8" fmla="*/ 193904 h 1073018"/>
              <a:gd name="connsiteX0" fmla="*/ 0 w 12096947"/>
              <a:gd name="connsiteY0" fmla="*/ 193904 h 1073018"/>
              <a:gd name="connsiteX1" fmla="*/ 1538344 w 12096947"/>
              <a:gd name="connsiteY1" fmla="*/ 0 h 1073018"/>
              <a:gd name="connsiteX2" fmla="*/ 4270786 w 12096947"/>
              <a:gd name="connsiteY2" fmla="*/ 43031 h 1073018"/>
              <a:gd name="connsiteX3" fmla="*/ 7100047 w 12096947"/>
              <a:gd name="connsiteY3" fmla="*/ 43031 h 1073018"/>
              <a:gd name="connsiteX4" fmla="*/ 9509759 w 12096947"/>
              <a:gd name="connsiteY4" fmla="*/ 215154 h 1073018"/>
              <a:gd name="connsiteX5" fmla="*/ 12096947 w 12096947"/>
              <a:gd name="connsiteY5" fmla="*/ 193904 h 1073018"/>
              <a:gd name="connsiteX6" fmla="*/ 12096947 w 12096947"/>
              <a:gd name="connsiteY6" fmla="*/ 1073018 h 1073018"/>
              <a:gd name="connsiteX7" fmla="*/ 0 w 12096947"/>
              <a:gd name="connsiteY7" fmla="*/ 1073018 h 1073018"/>
              <a:gd name="connsiteX8" fmla="*/ 0 w 12096947"/>
              <a:gd name="connsiteY8" fmla="*/ 193904 h 1073018"/>
              <a:gd name="connsiteX0" fmla="*/ 0 w 12096947"/>
              <a:gd name="connsiteY0" fmla="*/ 193904 h 1073018"/>
              <a:gd name="connsiteX1" fmla="*/ 1538344 w 12096947"/>
              <a:gd name="connsiteY1" fmla="*/ 0 h 1073018"/>
              <a:gd name="connsiteX2" fmla="*/ 4270786 w 12096947"/>
              <a:gd name="connsiteY2" fmla="*/ 43031 h 1073018"/>
              <a:gd name="connsiteX3" fmla="*/ 7100047 w 12096947"/>
              <a:gd name="connsiteY3" fmla="*/ 43031 h 1073018"/>
              <a:gd name="connsiteX4" fmla="*/ 9509759 w 12096947"/>
              <a:gd name="connsiteY4" fmla="*/ 215154 h 1073018"/>
              <a:gd name="connsiteX5" fmla="*/ 12096947 w 12096947"/>
              <a:gd name="connsiteY5" fmla="*/ 193904 h 1073018"/>
              <a:gd name="connsiteX6" fmla="*/ 12096947 w 12096947"/>
              <a:gd name="connsiteY6" fmla="*/ 1073018 h 1073018"/>
              <a:gd name="connsiteX7" fmla="*/ 0 w 12096947"/>
              <a:gd name="connsiteY7" fmla="*/ 1073018 h 1073018"/>
              <a:gd name="connsiteX8" fmla="*/ 0 w 12096947"/>
              <a:gd name="connsiteY8" fmla="*/ 193904 h 1073018"/>
              <a:gd name="connsiteX0" fmla="*/ 0 w 12096947"/>
              <a:gd name="connsiteY0" fmla="*/ 197065 h 1076179"/>
              <a:gd name="connsiteX1" fmla="*/ 1538344 w 12096947"/>
              <a:gd name="connsiteY1" fmla="*/ 3161 h 1076179"/>
              <a:gd name="connsiteX2" fmla="*/ 4270786 w 12096947"/>
              <a:gd name="connsiteY2" fmla="*/ 46192 h 1076179"/>
              <a:gd name="connsiteX3" fmla="*/ 7100047 w 12096947"/>
              <a:gd name="connsiteY3" fmla="*/ 46192 h 1076179"/>
              <a:gd name="connsiteX4" fmla="*/ 9509759 w 12096947"/>
              <a:gd name="connsiteY4" fmla="*/ 218315 h 1076179"/>
              <a:gd name="connsiteX5" fmla="*/ 12096947 w 12096947"/>
              <a:gd name="connsiteY5" fmla="*/ 197065 h 1076179"/>
              <a:gd name="connsiteX6" fmla="*/ 12096947 w 12096947"/>
              <a:gd name="connsiteY6" fmla="*/ 1076179 h 1076179"/>
              <a:gd name="connsiteX7" fmla="*/ 0 w 12096947"/>
              <a:gd name="connsiteY7" fmla="*/ 1076179 h 1076179"/>
              <a:gd name="connsiteX8" fmla="*/ 0 w 12096947"/>
              <a:gd name="connsiteY8" fmla="*/ 197065 h 1076179"/>
              <a:gd name="connsiteX0" fmla="*/ 0 w 12096947"/>
              <a:gd name="connsiteY0" fmla="*/ 194336 h 1073450"/>
              <a:gd name="connsiteX1" fmla="*/ 1538344 w 12096947"/>
              <a:gd name="connsiteY1" fmla="*/ 432 h 1073450"/>
              <a:gd name="connsiteX2" fmla="*/ 4270786 w 12096947"/>
              <a:gd name="connsiteY2" fmla="*/ 43463 h 1073450"/>
              <a:gd name="connsiteX3" fmla="*/ 7100047 w 12096947"/>
              <a:gd name="connsiteY3" fmla="*/ 43463 h 1073450"/>
              <a:gd name="connsiteX4" fmla="*/ 9509759 w 12096947"/>
              <a:gd name="connsiteY4" fmla="*/ 215586 h 1073450"/>
              <a:gd name="connsiteX5" fmla="*/ 12096947 w 12096947"/>
              <a:gd name="connsiteY5" fmla="*/ 194336 h 1073450"/>
              <a:gd name="connsiteX6" fmla="*/ 12096947 w 12096947"/>
              <a:gd name="connsiteY6" fmla="*/ 1073450 h 1073450"/>
              <a:gd name="connsiteX7" fmla="*/ 0 w 12096947"/>
              <a:gd name="connsiteY7" fmla="*/ 1073450 h 1073450"/>
              <a:gd name="connsiteX8" fmla="*/ 0 w 12096947"/>
              <a:gd name="connsiteY8" fmla="*/ 194336 h 1073450"/>
              <a:gd name="connsiteX0" fmla="*/ 0 w 12096947"/>
              <a:gd name="connsiteY0" fmla="*/ 193946 h 1073060"/>
              <a:gd name="connsiteX1" fmla="*/ 1538344 w 12096947"/>
              <a:gd name="connsiteY1" fmla="*/ 42 h 1073060"/>
              <a:gd name="connsiteX2" fmla="*/ 4270786 w 12096947"/>
              <a:gd name="connsiteY2" fmla="*/ 43073 h 1073060"/>
              <a:gd name="connsiteX3" fmla="*/ 7100047 w 12096947"/>
              <a:gd name="connsiteY3" fmla="*/ 43073 h 1073060"/>
              <a:gd name="connsiteX4" fmla="*/ 9509759 w 12096947"/>
              <a:gd name="connsiteY4" fmla="*/ 215196 h 1073060"/>
              <a:gd name="connsiteX5" fmla="*/ 12096947 w 12096947"/>
              <a:gd name="connsiteY5" fmla="*/ 193946 h 1073060"/>
              <a:gd name="connsiteX6" fmla="*/ 12096947 w 12096947"/>
              <a:gd name="connsiteY6" fmla="*/ 1073060 h 1073060"/>
              <a:gd name="connsiteX7" fmla="*/ 0 w 12096947"/>
              <a:gd name="connsiteY7" fmla="*/ 1073060 h 1073060"/>
              <a:gd name="connsiteX8" fmla="*/ 0 w 12096947"/>
              <a:gd name="connsiteY8" fmla="*/ 193946 h 1073060"/>
              <a:gd name="connsiteX0" fmla="*/ 0 w 12096947"/>
              <a:gd name="connsiteY0" fmla="*/ 150873 h 1029987"/>
              <a:gd name="connsiteX1" fmla="*/ 1613061 w 12096947"/>
              <a:gd name="connsiteY1" fmla="*/ 36817 h 1029987"/>
              <a:gd name="connsiteX2" fmla="*/ 4270786 w 12096947"/>
              <a:gd name="connsiteY2" fmla="*/ 0 h 1029987"/>
              <a:gd name="connsiteX3" fmla="*/ 7100047 w 12096947"/>
              <a:gd name="connsiteY3" fmla="*/ 0 h 1029987"/>
              <a:gd name="connsiteX4" fmla="*/ 9509759 w 12096947"/>
              <a:gd name="connsiteY4" fmla="*/ 172123 h 1029987"/>
              <a:gd name="connsiteX5" fmla="*/ 12096947 w 12096947"/>
              <a:gd name="connsiteY5" fmla="*/ 150873 h 1029987"/>
              <a:gd name="connsiteX6" fmla="*/ 12096947 w 12096947"/>
              <a:gd name="connsiteY6" fmla="*/ 1029987 h 1029987"/>
              <a:gd name="connsiteX7" fmla="*/ 0 w 12096947"/>
              <a:gd name="connsiteY7" fmla="*/ 1029987 h 1029987"/>
              <a:gd name="connsiteX8" fmla="*/ 0 w 12096947"/>
              <a:gd name="connsiteY8" fmla="*/ 150873 h 1029987"/>
              <a:gd name="connsiteX0" fmla="*/ 0 w 12096947"/>
              <a:gd name="connsiteY0" fmla="*/ 150873 h 1029987"/>
              <a:gd name="connsiteX1" fmla="*/ 1613061 w 12096947"/>
              <a:gd name="connsiteY1" fmla="*/ 36817 h 1029987"/>
              <a:gd name="connsiteX2" fmla="*/ 4270786 w 12096947"/>
              <a:gd name="connsiteY2" fmla="*/ 0 h 1029987"/>
              <a:gd name="connsiteX3" fmla="*/ 7100047 w 12096947"/>
              <a:gd name="connsiteY3" fmla="*/ 0 h 1029987"/>
              <a:gd name="connsiteX4" fmla="*/ 9509759 w 12096947"/>
              <a:gd name="connsiteY4" fmla="*/ 172123 h 1029987"/>
              <a:gd name="connsiteX5" fmla="*/ 12096947 w 12096947"/>
              <a:gd name="connsiteY5" fmla="*/ 150873 h 1029987"/>
              <a:gd name="connsiteX6" fmla="*/ 12096947 w 12096947"/>
              <a:gd name="connsiteY6" fmla="*/ 1029987 h 1029987"/>
              <a:gd name="connsiteX7" fmla="*/ 0 w 12096947"/>
              <a:gd name="connsiteY7" fmla="*/ 1029987 h 1029987"/>
              <a:gd name="connsiteX8" fmla="*/ 0 w 12096947"/>
              <a:gd name="connsiteY8" fmla="*/ 150873 h 1029987"/>
              <a:gd name="connsiteX0" fmla="*/ 0 w 12096947"/>
              <a:gd name="connsiteY0" fmla="*/ 150873 h 1029987"/>
              <a:gd name="connsiteX1" fmla="*/ 1613061 w 12096947"/>
              <a:gd name="connsiteY1" fmla="*/ 36817 h 1029987"/>
              <a:gd name="connsiteX2" fmla="*/ 4206743 w 12096947"/>
              <a:gd name="connsiteY2" fmla="*/ 49904 h 1029987"/>
              <a:gd name="connsiteX3" fmla="*/ 7100047 w 12096947"/>
              <a:gd name="connsiteY3" fmla="*/ 0 h 1029987"/>
              <a:gd name="connsiteX4" fmla="*/ 9509759 w 12096947"/>
              <a:gd name="connsiteY4" fmla="*/ 172123 h 1029987"/>
              <a:gd name="connsiteX5" fmla="*/ 12096947 w 12096947"/>
              <a:gd name="connsiteY5" fmla="*/ 150873 h 1029987"/>
              <a:gd name="connsiteX6" fmla="*/ 12096947 w 12096947"/>
              <a:gd name="connsiteY6" fmla="*/ 1029987 h 1029987"/>
              <a:gd name="connsiteX7" fmla="*/ 0 w 12096947"/>
              <a:gd name="connsiteY7" fmla="*/ 1029987 h 1029987"/>
              <a:gd name="connsiteX8" fmla="*/ 0 w 12096947"/>
              <a:gd name="connsiteY8" fmla="*/ 150873 h 1029987"/>
              <a:gd name="connsiteX0" fmla="*/ 0 w 12096947"/>
              <a:gd name="connsiteY0" fmla="*/ 317234 h 1196348"/>
              <a:gd name="connsiteX1" fmla="*/ 1613061 w 12096947"/>
              <a:gd name="connsiteY1" fmla="*/ 203178 h 1196348"/>
              <a:gd name="connsiteX2" fmla="*/ 4206743 w 12096947"/>
              <a:gd name="connsiteY2" fmla="*/ 216265 h 1196348"/>
              <a:gd name="connsiteX3" fmla="*/ 7100047 w 12096947"/>
              <a:gd name="connsiteY3" fmla="*/ 166361 h 1196348"/>
              <a:gd name="connsiteX4" fmla="*/ 9509759 w 12096947"/>
              <a:gd name="connsiteY4" fmla="*/ 338484 h 1196348"/>
              <a:gd name="connsiteX5" fmla="*/ 12096947 w 12096947"/>
              <a:gd name="connsiteY5" fmla="*/ 317234 h 1196348"/>
              <a:gd name="connsiteX6" fmla="*/ 12096947 w 12096947"/>
              <a:gd name="connsiteY6" fmla="*/ 1196348 h 1196348"/>
              <a:gd name="connsiteX7" fmla="*/ 0 w 12096947"/>
              <a:gd name="connsiteY7" fmla="*/ 1196348 h 1196348"/>
              <a:gd name="connsiteX8" fmla="*/ 0 w 12096947"/>
              <a:gd name="connsiteY8" fmla="*/ 317234 h 1196348"/>
              <a:gd name="connsiteX0" fmla="*/ 0 w 12096947"/>
              <a:gd name="connsiteY0" fmla="*/ 317234 h 1196348"/>
              <a:gd name="connsiteX1" fmla="*/ 1613061 w 12096947"/>
              <a:gd name="connsiteY1" fmla="*/ 203178 h 1196348"/>
              <a:gd name="connsiteX2" fmla="*/ 4206743 w 12096947"/>
              <a:gd name="connsiteY2" fmla="*/ 216265 h 1196348"/>
              <a:gd name="connsiteX3" fmla="*/ 7100047 w 12096947"/>
              <a:gd name="connsiteY3" fmla="*/ 166361 h 1196348"/>
              <a:gd name="connsiteX4" fmla="*/ 9509759 w 12096947"/>
              <a:gd name="connsiteY4" fmla="*/ 338484 h 1196348"/>
              <a:gd name="connsiteX5" fmla="*/ 12096947 w 12096947"/>
              <a:gd name="connsiteY5" fmla="*/ 317234 h 1196348"/>
              <a:gd name="connsiteX6" fmla="*/ 12096947 w 12096947"/>
              <a:gd name="connsiteY6" fmla="*/ 1196348 h 1196348"/>
              <a:gd name="connsiteX7" fmla="*/ 0 w 12096947"/>
              <a:gd name="connsiteY7" fmla="*/ 1196348 h 1196348"/>
              <a:gd name="connsiteX8" fmla="*/ 0 w 12096947"/>
              <a:gd name="connsiteY8" fmla="*/ 317234 h 1196348"/>
              <a:gd name="connsiteX0" fmla="*/ 0 w 12096947"/>
              <a:gd name="connsiteY0" fmla="*/ 317234 h 1196348"/>
              <a:gd name="connsiteX1" fmla="*/ 1613061 w 12096947"/>
              <a:gd name="connsiteY1" fmla="*/ 203178 h 1196348"/>
              <a:gd name="connsiteX2" fmla="*/ 4206743 w 12096947"/>
              <a:gd name="connsiteY2" fmla="*/ 216265 h 1196348"/>
              <a:gd name="connsiteX3" fmla="*/ 7100047 w 12096947"/>
              <a:gd name="connsiteY3" fmla="*/ 166361 h 1196348"/>
              <a:gd name="connsiteX4" fmla="*/ 9509759 w 12096947"/>
              <a:gd name="connsiteY4" fmla="*/ 338484 h 1196348"/>
              <a:gd name="connsiteX5" fmla="*/ 12096947 w 12096947"/>
              <a:gd name="connsiteY5" fmla="*/ 317234 h 1196348"/>
              <a:gd name="connsiteX6" fmla="*/ 12096947 w 12096947"/>
              <a:gd name="connsiteY6" fmla="*/ 1196348 h 1196348"/>
              <a:gd name="connsiteX7" fmla="*/ 0 w 12096947"/>
              <a:gd name="connsiteY7" fmla="*/ 1196348 h 1196348"/>
              <a:gd name="connsiteX8" fmla="*/ 0 w 12096947"/>
              <a:gd name="connsiteY8" fmla="*/ 317234 h 1196348"/>
              <a:gd name="connsiteX0" fmla="*/ 0 w 12096947"/>
              <a:gd name="connsiteY0" fmla="*/ 317234 h 1196348"/>
              <a:gd name="connsiteX1" fmla="*/ 1613061 w 12096947"/>
              <a:gd name="connsiteY1" fmla="*/ 203178 h 1196348"/>
              <a:gd name="connsiteX2" fmla="*/ 4206743 w 12096947"/>
              <a:gd name="connsiteY2" fmla="*/ 216265 h 1196348"/>
              <a:gd name="connsiteX3" fmla="*/ 7100047 w 12096947"/>
              <a:gd name="connsiteY3" fmla="*/ 166361 h 1196348"/>
              <a:gd name="connsiteX4" fmla="*/ 9509759 w 12096947"/>
              <a:gd name="connsiteY4" fmla="*/ 338484 h 1196348"/>
              <a:gd name="connsiteX5" fmla="*/ 12096947 w 12096947"/>
              <a:gd name="connsiteY5" fmla="*/ 317234 h 1196348"/>
              <a:gd name="connsiteX6" fmla="*/ 12096947 w 12096947"/>
              <a:gd name="connsiteY6" fmla="*/ 1196348 h 1196348"/>
              <a:gd name="connsiteX7" fmla="*/ 0 w 12096947"/>
              <a:gd name="connsiteY7" fmla="*/ 1196348 h 1196348"/>
              <a:gd name="connsiteX8" fmla="*/ 0 w 12096947"/>
              <a:gd name="connsiteY8" fmla="*/ 317234 h 1196348"/>
              <a:gd name="connsiteX0" fmla="*/ 0 w 12096947"/>
              <a:gd name="connsiteY0" fmla="*/ 317234 h 1196348"/>
              <a:gd name="connsiteX1" fmla="*/ 1613061 w 12096947"/>
              <a:gd name="connsiteY1" fmla="*/ 203178 h 1196348"/>
              <a:gd name="connsiteX2" fmla="*/ 4206743 w 12096947"/>
              <a:gd name="connsiteY2" fmla="*/ 216265 h 1196348"/>
              <a:gd name="connsiteX3" fmla="*/ 7100047 w 12096947"/>
              <a:gd name="connsiteY3" fmla="*/ 166361 h 1196348"/>
              <a:gd name="connsiteX4" fmla="*/ 9509759 w 12096947"/>
              <a:gd name="connsiteY4" fmla="*/ 338484 h 1196348"/>
              <a:gd name="connsiteX5" fmla="*/ 12096947 w 12096947"/>
              <a:gd name="connsiteY5" fmla="*/ 317234 h 1196348"/>
              <a:gd name="connsiteX6" fmla="*/ 12096947 w 12096947"/>
              <a:gd name="connsiteY6" fmla="*/ 1196348 h 1196348"/>
              <a:gd name="connsiteX7" fmla="*/ 0 w 12096947"/>
              <a:gd name="connsiteY7" fmla="*/ 1196348 h 1196348"/>
              <a:gd name="connsiteX8" fmla="*/ 0 w 12096947"/>
              <a:gd name="connsiteY8" fmla="*/ 317234 h 1196348"/>
              <a:gd name="connsiteX0" fmla="*/ 0 w 12096947"/>
              <a:gd name="connsiteY0" fmla="*/ 202582 h 1081696"/>
              <a:gd name="connsiteX1" fmla="*/ 1613061 w 12096947"/>
              <a:gd name="connsiteY1" fmla="*/ 88526 h 1081696"/>
              <a:gd name="connsiteX2" fmla="*/ 4206743 w 12096947"/>
              <a:gd name="connsiteY2" fmla="*/ 101613 h 1081696"/>
              <a:gd name="connsiteX3" fmla="*/ 7100047 w 12096947"/>
              <a:gd name="connsiteY3" fmla="*/ 51709 h 1081696"/>
              <a:gd name="connsiteX4" fmla="*/ 9509759 w 12096947"/>
              <a:gd name="connsiteY4" fmla="*/ 223832 h 1081696"/>
              <a:gd name="connsiteX5" fmla="*/ 12096947 w 12096947"/>
              <a:gd name="connsiteY5" fmla="*/ 202582 h 1081696"/>
              <a:gd name="connsiteX6" fmla="*/ 12096947 w 12096947"/>
              <a:gd name="connsiteY6" fmla="*/ 1081696 h 1081696"/>
              <a:gd name="connsiteX7" fmla="*/ 0 w 12096947"/>
              <a:gd name="connsiteY7" fmla="*/ 1081696 h 1081696"/>
              <a:gd name="connsiteX8" fmla="*/ 0 w 12096947"/>
              <a:gd name="connsiteY8" fmla="*/ 202582 h 1081696"/>
              <a:gd name="connsiteX0" fmla="*/ 0 w 12096947"/>
              <a:gd name="connsiteY0" fmla="*/ 150873 h 1029987"/>
              <a:gd name="connsiteX1" fmla="*/ 1613061 w 12096947"/>
              <a:gd name="connsiteY1" fmla="*/ 36817 h 1029987"/>
              <a:gd name="connsiteX2" fmla="*/ 4206743 w 12096947"/>
              <a:gd name="connsiteY2" fmla="*/ 49904 h 1029987"/>
              <a:gd name="connsiteX3" fmla="*/ 7100047 w 12096947"/>
              <a:gd name="connsiteY3" fmla="*/ 0 h 1029987"/>
              <a:gd name="connsiteX4" fmla="*/ 9509759 w 12096947"/>
              <a:gd name="connsiteY4" fmla="*/ 172123 h 1029987"/>
              <a:gd name="connsiteX5" fmla="*/ 12096947 w 12096947"/>
              <a:gd name="connsiteY5" fmla="*/ 150873 h 1029987"/>
              <a:gd name="connsiteX6" fmla="*/ 12096947 w 12096947"/>
              <a:gd name="connsiteY6" fmla="*/ 1029987 h 1029987"/>
              <a:gd name="connsiteX7" fmla="*/ 0 w 12096947"/>
              <a:gd name="connsiteY7" fmla="*/ 1029987 h 1029987"/>
              <a:gd name="connsiteX8" fmla="*/ 0 w 12096947"/>
              <a:gd name="connsiteY8" fmla="*/ 150873 h 1029987"/>
              <a:gd name="connsiteX0" fmla="*/ 0 w 12096947"/>
              <a:gd name="connsiteY0" fmla="*/ 150873 h 1029987"/>
              <a:gd name="connsiteX1" fmla="*/ 1613061 w 12096947"/>
              <a:gd name="connsiteY1" fmla="*/ 36817 h 1029987"/>
              <a:gd name="connsiteX2" fmla="*/ 4206743 w 12096947"/>
              <a:gd name="connsiteY2" fmla="*/ 49904 h 1029987"/>
              <a:gd name="connsiteX3" fmla="*/ 7100047 w 12096947"/>
              <a:gd name="connsiteY3" fmla="*/ 0 h 1029987"/>
              <a:gd name="connsiteX4" fmla="*/ 9509759 w 12096947"/>
              <a:gd name="connsiteY4" fmla="*/ 172123 h 1029987"/>
              <a:gd name="connsiteX5" fmla="*/ 12096947 w 12096947"/>
              <a:gd name="connsiteY5" fmla="*/ 150873 h 1029987"/>
              <a:gd name="connsiteX6" fmla="*/ 12096947 w 12096947"/>
              <a:gd name="connsiteY6" fmla="*/ 1029987 h 1029987"/>
              <a:gd name="connsiteX7" fmla="*/ 0 w 12096947"/>
              <a:gd name="connsiteY7" fmla="*/ 1029987 h 1029987"/>
              <a:gd name="connsiteX8" fmla="*/ 0 w 12096947"/>
              <a:gd name="connsiteY8" fmla="*/ 150873 h 1029987"/>
              <a:gd name="connsiteX0" fmla="*/ 0 w 12096947"/>
              <a:gd name="connsiteY0" fmla="*/ 163742 h 1042856"/>
              <a:gd name="connsiteX1" fmla="*/ 1613061 w 12096947"/>
              <a:gd name="connsiteY1" fmla="*/ 49686 h 1042856"/>
              <a:gd name="connsiteX2" fmla="*/ 4206743 w 12096947"/>
              <a:gd name="connsiteY2" fmla="*/ 62773 h 1042856"/>
              <a:gd name="connsiteX3" fmla="*/ 7100047 w 12096947"/>
              <a:gd name="connsiteY3" fmla="*/ 12869 h 1042856"/>
              <a:gd name="connsiteX4" fmla="*/ 9509759 w 12096947"/>
              <a:gd name="connsiteY4" fmla="*/ 184992 h 1042856"/>
              <a:gd name="connsiteX5" fmla="*/ 12096947 w 12096947"/>
              <a:gd name="connsiteY5" fmla="*/ 163742 h 1042856"/>
              <a:gd name="connsiteX6" fmla="*/ 12096947 w 12096947"/>
              <a:gd name="connsiteY6" fmla="*/ 1042856 h 1042856"/>
              <a:gd name="connsiteX7" fmla="*/ 0 w 12096947"/>
              <a:gd name="connsiteY7" fmla="*/ 1042856 h 1042856"/>
              <a:gd name="connsiteX8" fmla="*/ 0 w 12096947"/>
              <a:gd name="connsiteY8" fmla="*/ 163742 h 1042856"/>
              <a:gd name="connsiteX0" fmla="*/ 0 w 12096947"/>
              <a:gd name="connsiteY0" fmla="*/ 169370 h 1048484"/>
              <a:gd name="connsiteX1" fmla="*/ 1613061 w 12096947"/>
              <a:gd name="connsiteY1" fmla="*/ 55314 h 1048484"/>
              <a:gd name="connsiteX2" fmla="*/ 4206743 w 12096947"/>
              <a:gd name="connsiteY2" fmla="*/ 68401 h 1048484"/>
              <a:gd name="connsiteX3" fmla="*/ 7100047 w 12096947"/>
              <a:gd name="connsiteY3" fmla="*/ 18497 h 1048484"/>
              <a:gd name="connsiteX4" fmla="*/ 9509759 w 12096947"/>
              <a:gd name="connsiteY4" fmla="*/ 190620 h 1048484"/>
              <a:gd name="connsiteX5" fmla="*/ 12096947 w 12096947"/>
              <a:gd name="connsiteY5" fmla="*/ 169370 h 1048484"/>
              <a:gd name="connsiteX6" fmla="*/ 12096947 w 12096947"/>
              <a:gd name="connsiteY6" fmla="*/ 1048484 h 1048484"/>
              <a:gd name="connsiteX7" fmla="*/ 0 w 12096947"/>
              <a:gd name="connsiteY7" fmla="*/ 1048484 h 1048484"/>
              <a:gd name="connsiteX8" fmla="*/ 0 w 12096947"/>
              <a:gd name="connsiteY8" fmla="*/ 169370 h 1048484"/>
              <a:gd name="connsiteX0" fmla="*/ 0 w 12096947"/>
              <a:gd name="connsiteY0" fmla="*/ 169370 h 1048484"/>
              <a:gd name="connsiteX1" fmla="*/ 1613061 w 12096947"/>
              <a:gd name="connsiteY1" fmla="*/ 55314 h 1048484"/>
              <a:gd name="connsiteX2" fmla="*/ 4206743 w 12096947"/>
              <a:gd name="connsiteY2" fmla="*/ 68401 h 1048484"/>
              <a:gd name="connsiteX3" fmla="*/ 7100047 w 12096947"/>
              <a:gd name="connsiteY3" fmla="*/ 18497 h 1048484"/>
              <a:gd name="connsiteX4" fmla="*/ 9509759 w 12096947"/>
              <a:gd name="connsiteY4" fmla="*/ 190620 h 1048484"/>
              <a:gd name="connsiteX5" fmla="*/ 12096947 w 12096947"/>
              <a:gd name="connsiteY5" fmla="*/ 169370 h 1048484"/>
              <a:gd name="connsiteX6" fmla="*/ 12096947 w 12096947"/>
              <a:gd name="connsiteY6" fmla="*/ 1048484 h 1048484"/>
              <a:gd name="connsiteX7" fmla="*/ 0 w 12096947"/>
              <a:gd name="connsiteY7" fmla="*/ 1048484 h 1048484"/>
              <a:gd name="connsiteX8" fmla="*/ 0 w 12096947"/>
              <a:gd name="connsiteY8" fmla="*/ 169370 h 1048484"/>
              <a:gd name="connsiteX0" fmla="*/ 0 w 12096947"/>
              <a:gd name="connsiteY0" fmla="*/ 168710 h 1047824"/>
              <a:gd name="connsiteX1" fmla="*/ 1613061 w 12096947"/>
              <a:gd name="connsiteY1" fmla="*/ 54654 h 1047824"/>
              <a:gd name="connsiteX2" fmla="*/ 4206743 w 12096947"/>
              <a:gd name="connsiteY2" fmla="*/ 67741 h 1047824"/>
              <a:gd name="connsiteX3" fmla="*/ 7100047 w 12096947"/>
              <a:gd name="connsiteY3" fmla="*/ 17837 h 1047824"/>
              <a:gd name="connsiteX4" fmla="*/ 9509759 w 12096947"/>
              <a:gd name="connsiteY4" fmla="*/ 189960 h 1047824"/>
              <a:gd name="connsiteX5" fmla="*/ 12096947 w 12096947"/>
              <a:gd name="connsiteY5" fmla="*/ 168710 h 1047824"/>
              <a:gd name="connsiteX6" fmla="*/ 12096947 w 12096947"/>
              <a:gd name="connsiteY6" fmla="*/ 1047824 h 1047824"/>
              <a:gd name="connsiteX7" fmla="*/ 0 w 12096947"/>
              <a:gd name="connsiteY7" fmla="*/ 1047824 h 1047824"/>
              <a:gd name="connsiteX8" fmla="*/ 0 w 12096947"/>
              <a:gd name="connsiteY8" fmla="*/ 168710 h 1047824"/>
              <a:gd name="connsiteX0" fmla="*/ 0 w 12096947"/>
              <a:gd name="connsiteY0" fmla="*/ 168710 h 1047824"/>
              <a:gd name="connsiteX1" fmla="*/ 1613061 w 12096947"/>
              <a:gd name="connsiteY1" fmla="*/ 54654 h 1047824"/>
              <a:gd name="connsiteX2" fmla="*/ 4206743 w 12096947"/>
              <a:gd name="connsiteY2" fmla="*/ 67741 h 1047824"/>
              <a:gd name="connsiteX3" fmla="*/ 7100047 w 12096947"/>
              <a:gd name="connsiteY3" fmla="*/ 17837 h 1047824"/>
              <a:gd name="connsiteX4" fmla="*/ 9509759 w 12096947"/>
              <a:gd name="connsiteY4" fmla="*/ 189960 h 1047824"/>
              <a:gd name="connsiteX5" fmla="*/ 12096947 w 12096947"/>
              <a:gd name="connsiteY5" fmla="*/ 168710 h 1047824"/>
              <a:gd name="connsiteX6" fmla="*/ 12096947 w 12096947"/>
              <a:gd name="connsiteY6" fmla="*/ 1047824 h 1047824"/>
              <a:gd name="connsiteX7" fmla="*/ 0 w 12096947"/>
              <a:gd name="connsiteY7" fmla="*/ 1047824 h 1047824"/>
              <a:gd name="connsiteX8" fmla="*/ 0 w 12096947"/>
              <a:gd name="connsiteY8" fmla="*/ 168710 h 1047824"/>
              <a:gd name="connsiteX0" fmla="*/ 0 w 12096947"/>
              <a:gd name="connsiteY0" fmla="*/ 168710 h 1047824"/>
              <a:gd name="connsiteX1" fmla="*/ 1613061 w 12096947"/>
              <a:gd name="connsiteY1" fmla="*/ 54654 h 1047824"/>
              <a:gd name="connsiteX2" fmla="*/ 4206743 w 12096947"/>
              <a:gd name="connsiteY2" fmla="*/ 67741 h 1047824"/>
              <a:gd name="connsiteX3" fmla="*/ 7100047 w 12096947"/>
              <a:gd name="connsiteY3" fmla="*/ 17837 h 1047824"/>
              <a:gd name="connsiteX4" fmla="*/ 9509759 w 12096947"/>
              <a:gd name="connsiteY4" fmla="*/ 189960 h 1047824"/>
              <a:gd name="connsiteX5" fmla="*/ 12086273 w 12096947"/>
              <a:gd name="connsiteY5" fmla="*/ 248557 h 1047824"/>
              <a:gd name="connsiteX6" fmla="*/ 12096947 w 12096947"/>
              <a:gd name="connsiteY6" fmla="*/ 1047824 h 1047824"/>
              <a:gd name="connsiteX7" fmla="*/ 0 w 12096947"/>
              <a:gd name="connsiteY7" fmla="*/ 1047824 h 1047824"/>
              <a:gd name="connsiteX8" fmla="*/ 0 w 12096947"/>
              <a:gd name="connsiteY8" fmla="*/ 168710 h 1047824"/>
              <a:gd name="connsiteX0" fmla="*/ 0 w 12096947"/>
              <a:gd name="connsiteY0" fmla="*/ 168710 h 1047824"/>
              <a:gd name="connsiteX1" fmla="*/ 1613061 w 12096947"/>
              <a:gd name="connsiteY1" fmla="*/ 54654 h 1047824"/>
              <a:gd name="connsiteX2" fmla="*/ 4206743 w 12096947"/>
              <a:gd name="connsiteY2" fmla="*/ 67741 h 1047824"/>
              <a:gd name="connsiteX3" fmla="*/ 7100047 w 12096947"/>
              <a:gd name="connsiteY3" fmla="*/ 17837 h 1047824"/>
              <a:gd name="connsiteX4" fmla="*/ 9509759 w 12096947"/>
              <a:gd name="connsiteY4" fmla="*/ 189960 h 1047824"/>
              <a:gd name="connsiteX5" fmla="*/ 12086273 w 12096947"/>
              <a:gd name="connsiteY5" fmla="*/ 248557 h 1047824"/>
              <a:gd name="connsiteX6" fmla="*/ 12096947 w 12096947"/>
              <a:gd name="connsiteY6" fmla="*/ 1047824 h 1047824"/>
              <a:gd name="connsiteX7" fmla="*/ 0 w 12096947"/>
              <a:gd name="connsiteY7" fmla="*/ 1047824 h 1047824"/>
              <a:gd name="connsiteX8" fmla="*/ 0 w 12096947"/>
              <a:gd name="connsiteY8" fmla="*/ 168710 h 1047824"/>
              <a:gd name="connsiteX0" fmla="*/ 0 w 12096947"/>
              <a:gd name="connsiteY0" fmla="*/ 168870 h 1047984"/>
              <a:gd name="connsiteX1" fmla="*/ 1613061 w 12096947"/>
              <a:gd name="connsiteY1" fmla="*/ 54814 h 1047984"/>
              <a:gd name="connsiteX2" fmla="*/ 4206743 w 12096947"/>
              <a:gd name="connsiteY2" fmla="*/ 67901 h 1047984"/>
              <a:gd name="connsiteX3" fmla="*/ 7100047 w 12096947"/>
              <a:gd name="connsiteY3" fmla="*/ 17997 h 1047984"/>
              <a:gd name="connsiteX4" fmla="*/ 9509759 w 12096947"/>
              <a:gd name="connsiteY4" fmla="*/ 190120 h 1047984"/>
              <a:gd name="connsiteX5" fmla="*/ 12086273 w 12096947"/>
              <a:gd name="connsiteY5" fmla="*/ 248717 h 1047984"/>
              <a:gd name="connsiteX6" fmla="*/ 12096947 w 12096947"/>
              <a:gd name="connsiteY6" fmla="*/ 1047984 h 1047984"/>
              <a:gd name="connsiteX7" fmla="*/ 0 w 12096947"/>
              <a:gd name="connsiteY7" fmla="*/ 1047984 h 1047984"/>
              <a:gd name="connsiteX8" fmla="*/ 0 w 12096947"/>
              <a:gd name="connsiteY8" fmla="*/ 168870 h 1047984"/>
              <a:gd name="connsiteX0" fmla="*/ 0 w 12096947"/>
              <a:gd name="connsiteY0" fmla="*/ 168870 h 1047984"/>
              <a:gd name="connsiteX1" fmla="*/ 1613061 w 12096947"/>
              <a:gd name="connsiteY1" fmla="*/ 54814 h 1047984"/>
              <a:gd name="connsiteX2" fmla="*/ 4206743 w 12096947"/>
              <a:gd name="connsiteY2" fmla="*/ 67901 h 1047984"/>
              <a:gd name="connsiteX3" fmla="*/ 7100047 w 12096947"/>
              <a:gd name="connsiteY3" fmla="*/ 17997 h 1047984"/>
              <a:gd name="connsiteX4" fmla="*/ 9509759 w 12096947"/>
              <a:gd name="connsiteY4" fmla="*/ 190120 h 1047984"/>
              <a:gd name="connsiteX5" fmla="*/ 12086273 w 12096947"/>
              <a:gd name="connsiteY5" fmla="*/ 248717 h 1047984"/>
              <a:gd name="connsiteX6" fmla="*/ 12096947 w 12096947"/>
              <a:gd name="connsiteY6" fmla="*/ 1047984 h 1047984"/>
              <a:gd name="connsiteX7" fmla="*/ 0 w 12096947"/>
              <a:gd name="connsiteY7" fmla="*/ 1047984 h 1047984"/>
              <a:gd name="connsiteX8" fmla="*/ 0 w 12096947"/>
              <a:gd name="connsiteY8" fmla="*/ 168870 h 1047984"/>
              <a:gd name="connsiteX0" fmla="*/ 0 w 12096947"/>
              <a:gd name="connsiteY0" fmla="*/ 168870 h 1047984"/>
              <a:gd name="connsiteX1" fmla="*/ 1613061 w 12096947"/>
              <a:gd name="connsiteY1" fmla="*/ 54814 h 1047984"/>
              <a:gd name="connsiteX2" fmla="*/ 4206743 w 12096947"/>
              <a:gd name="connsiteY2" fmla="*/ 67901 h 1047984"/>
              <a:gd name="connsiteX3" fmla="*/ 7100047 w 12096947"/>
              <a:gd name="connsiteY3" fmla="*/ 17997 h 1047984"/>
              <a:gd name="connsiteX4" fmla="*/ 9509759 w 12096947"/>
              <a:gd name="connsiteY4" fmla="*/ 190120 h 1047984"/>
              <a:gd name="connsiteX5" fmla="*/ 12086273 w 12096947"/>
              <a:gd name="connsiteY5" fmla="*/ 248717 h 1047984"/>
              <a:gd name="connsiteX6" fmla="*/ 12096947 w 12096947"/>
              <a:gd name="connsiteY6" fmla="*/ 1047984 h 1047984"/>
              <a:gd name="connsiteX7" fmla="*/ 0 w 12096947"/>
              <a:gd name="connsiteY7" fmla="*/ 1047984 h 1047984"/>
              <a:gd name="connsiteX8" fmla="*/ 0 w 12096947"/>
              <a:gd name="connsiteY8" fmla="*/ 168870 h 1047984"/>
              <a:gd name="connsiteX0" fmla="*/ 0 w 12096947"/>
              <a:gd name="connsiteY0" fmla="*/ 168870 h 1047984"/>
              <a:gd name="connsiteX1" fmla="*/ 1613061 w 12096947"/>
              <a:gd name="connsiteY1" fmla="*/ 54814 h 1047984"/>
              <a:gd name="connsiteX2" fmla="*/ 4206743 w 12096947"/>
              <a:gd name="connsiteY2" fmla="*/ 67901 h 1047984"/>
              <a:gd name="connsiteX3" fmla="*/ 7100047 w 12096947"/>
              <a:gd name="connsiteY3" fmla="*/ 17997 h 1047984"/>
              <a:gd name="connsiteX4" fmla="*/ 9509759 w 12096947"/>
              <a:gd name="connsiteY4" fmla="*/ 190120 h 1047984"/>
              <a:gd name="connsiteX5" fmla="*/ 12086273 w 12096947"/>
              <a:gd name="connsiteY5" fmla="*/ 248717 h 1047984"/>
              <a:gd name="connsiteX6" fmla="*/ 12096947 w 12096947"/>
              <a:gd name="connsiteY6" fmla="*/ 1047984 h 1047984"/>
              <a:gd name="connsiteX7" fmla="*/ 0 w 12096947"/>
              <a:gd name="connsiteY7" fmla="*/ 1047984 h 1047984"/>
              <a:gd name="connsiteX8" fmla="*/ 0 w 12096947"/>
              <a:gd name="connsiteY8" fmla="*/ 168870 h 1047984"/>
              <a:gd name="connsiteX0" fmla="*/ 0 w 12096947"/>
              <a:gd name="connsiteY0" fmla="*/ 168870 h 1047984"/>
              <a:gd name="connsiteX1" fmla="*/ 1613061 w 12096947"/>
              <a:gd name="connsiteY1" fmla="*/ 54814 h 1047984"/>
              <a:gd name="connsiteX2" fmla="*/ 4206743 w 12096947"/>
              <a:gd name="connsiteY2" fmla="*/ 67901 h 1047984"/>
              <a:gd name="connsiteX3" fmla="*/ 7100047 w 12096947"/>
              <a:gd name="connsiteY3" fmla="*/ 17997 h 1047984"/>
              <a:gd name="connsiteX4" fmla="*/ 9509759 w 12096947"/>
              <a:gd name="connsiteY4" fmla="*/ 190120 h 1047984"/>
              <a:gd name="connsiteX5" fmla="*/ 10524345 w 12096947"/>
              <a:gd name="connsiteY5" fmla="*/ 311943 h 1047984"/>
              <a:gd name="connsiteX6" fmla="*/ 12086273 w 12096947"/>
              <a:gd name="connsiteY6" fmla="*/ 248717 h 1047984"/>
              <a:gd name="connsiteX7" fmla="*/ 12096947 w 12096947"/>
              <a:gd name="connsiteY7" fmla="*/ 1047984 h 1047984"/>
              <a:gd name="connsiteX8" fmla="*/ 0 w 12096947"/>
              <a:gd name="connsiteY8" fmla="*/ 1047984 h 1047984"/>
              <a:gd name="connsiteX9" fmla="*/ 0 w 12096947"/>
              <a:gd name="connsiteY9" fmla="*/ 168870 h 1047984"/>
              <a:gd name="connsiteX0" fmla="*/ 0 w 12096947"/>
              <a:gd name="connsiteY0" fmla="*/ 168870 h 1047984"/>
              <a:gd name="connsiteX1" fmla="*/ 1613061 w 12096947"/>
              <a:gd name="connsiteY1" fmla="*/ 54814 h 1047984"/>
              <a:gd name="connsiteX2" fmla="*/ 4206743 w 12096947"/>
              <a:gd name="connsiteY2" fmla="*/ 67901 h 1047984"/>
              <a:gd name="connsiteX3" fmla="*/ 7100047 w 12096947"/>
              <a:gd name="connsiteY3" fmla="*/ 17997 h 1047984"/>
              <a:gd name="connsiteX4" fmla="*/ 9509759 w 12096947"/>
              <a:gd name="connsiteY4" fmla="*/ 190120 h 1047984"/>
              <a:gd name="connsiteX5" fmla="*/ 10470975 w 12096947"/>
              <a:gd name="connsiteY5" fmla="*/ 371829 h 1047984"/>
              <a:gd name="connsiteX6" fmla="*/ 12086273 w 12096947"/>
              <a:gd name="connsiteY6" fmla="*/ 248717 h 1047984"/>
              <a:gd name="connsiteX7" fmla="*/ 12096947 w 12096947"/>
              <a:gd name="connsiteY7" fmla="*/ 1047984 h 1047984"/>
              <a:gd name="connsiteX8" fmla="*/ 0 w 12096947"/>
              <a:gd name="connsiteY8" fmla="*/ 1047984 h 1047984"/>
              <a:gd name="connsiteX9" fmla="*/ 0 w 12096947"/>
              <a:gd name="connsiteY9" fmla="*/ 168870 h 1047984"/>
              <a:gd name="connsiteX0" fmla="*/ 0 w 12096947"/>
              <a:gd name="connsiteY0" fmla="*/ 168870 h 1047984"/>
              <a:gd name="connsiteX1" fmla="*/ 1613061 w 12096947"/>
              <a:gd name="connsiteY1" fmla="*/ 54814 h 1047984"/>
              <a:gd name="connsiteX2" fmla="*/ 4206743 w 12096947"/>
              <a:gd name="connsiteY2" fmla="*/ 67901 h 1047984"/>
              <a:gd name="connsiteX3" fmla="*/ 7100047 w 12096947"/>
              <a:gd name="connsiteY3" fmla="*/ 17997 h 1047984"/>
              <a:gd name="connsiteX4" fmla="*/ 9509759 w 12096947"/>
              <a:gd name="connsiteY4" fmla="*/ 190120 h 1047984"/>
              <a:gd name="connsiteX5" fmla="*/ 10470975 w 12096947"/>
              <a:gd name="connsiteY5" fmla="*/ 371829 h 1047984"/>
              <a:gd name="connsiteX6" fmla="*/ 12086273 w 12096947"/>
              <a:gd name="connsiteY6" fmla="*/ 248717 h 1047984"/>
              <a:gd name="connsiteX7" fmla="*/ 12096947 w 12096947"/>
              <a:gd name="connsiteY7" fmla="*/ 1047984 h 1047984"/>
              <a:gd name="connsiteX8" fmla="*/ 0 w 12096947"/>
              <a:gd name="connsiteY8" fmla="*/ 1047984 h 1047984"/>
              <a:gd name="connsiteX9" fmla="*/ 0 w 12096947"/>
              <a:gd name="connsiteY9" fmla="*/ 168870 h 1047984"/>
              <a:gd name="connsiteX0" fmla="*/ 0 w 12096947"/>
              <a:gd name="connsiteY0" fmla="*/ 168870 h 1047984"/>
              <a:gd name="connsiteX1" fmla="*/ 1613061 w 12096947"/>
              <a:gd name="connsiteY1" fmla="*/ 54814 h 1047984"/>
              <a:gd name="connsiteX2" fmla="*/ 4206743 w 12096947"/>
              <a:gd name="connsiteY2" fmla="*/ 67901 h 1047984"/>
              <a:gd name="connsiteX3" fmla="*/ 7100047 w 12096947"/>
              <a:gd name="connsiteY3" fmla="*/ 17997 h 1047984"/>
              <a:gd name="connsiteX4" fmla="*/ 9509759 w 12096947"/>
              <a:gd name="connsiteY4" fmla="*/ 190120 h 1047984"/>
              <a:gd name="connsiteX5" fmla="*/ 10470975 w 12096947"/>
              <a:gd name="connsiteY5" fmla="*/ 371829 h 1047984"/>
              <a:gd name="connsiteX6" fmla="*/ 12086273 w 12096947"/>
              <a:gd name="connsiteY6" fmla="*/ 248717 h 1047984"/>
              <a:gd name="connsiteX7" fmla="*/ 12096947 w 12096947"/>
              <a:gd name="connsiteY7" fmla="*/ 1047984 h 1047984"/>
              <a:gd name="connsiteX8" fmla="*/ 0 w 12096947"/>
              <a:gd name="connsiteY8" fmla="*/ 1047984 h 1047984"/>
              <a:gd name="connsiteX9" fmla="*/ 0 w 12096947"/>
              <a:gd name="connsiteY9" fmla="*/ 168870 h 1047984"/>
              <a:gd name="connsiteX0" fmla="*/ 0 w 12096947"/>
              <a:gd name="connsiteY0" fmla="*/ 168870 h 1047984"/>
              <a:gd name="connsiteX1" fmla="*/ 1613061 w 12096947"/>
              <a:gd name="connsiteY1" fmla="*/ 54814 h 1047984"/>
              <a:gd name="connsiteX2" fmla="*/ 4206743 w 12096947"/>
              <a:gd name="connsiteY2" fmla="*/ 67901 h 1047984"/>
              <a:gd name="connsiteX3" fmla="*/ 7100047 w 12096947"/>
              <a:gd name="connsiteY3" fmla="*/ 17997 h 1047984"/>
              <a:gd name="connsiteX4" fmla="*/ 9509759 w 12096947"/>
              <a:gd name="connsiteY4" fmla="*/ 190120 h 1047984"/>
              <a:gd name="connsiteX5" fmla="*/ 10470975 w 12096947"/>
              <a:gd name="connsiteY5" fmla="*/ 371829 h 1047984"/>
              <a:gd name="connsiteX6" fmla="*/ 12086273 w 12096947"/>
              <a:gd name="connsiteY6" fmla="*/ 248717 h 1047984"/>
              <a:gd name="connsiteX7" fmla="*/ 12096947 w 12096947"/>
              <a:gd name="connsiteY7" fmla="*/ 1047984 h 1047984"/>
              <a:gd name="connsiteX8" fmla="*/ 0 w 12096947"/>
              <a:gd name="connsiteY8" fmla="*/ 1047984 h 1047984"/>
              <a:gd name="connsiteX9" fmla="*/ 0 w 12096947"/>
              <a:gd name="connsiteY9" fmla="*/ 168870 h 1047984"/>
              <a:gd name="connsiteX0" fmla="*/ 0 w 12096947"/>
              <a:gd name="connsiteY0" fmla="*/ 168870 h 1047984"/>
              <a:gd name="connsiteX1" fmla="*/ 1613061 w 12096947"/>
              <a:gd name="connsiteY1" fmla="*/ 54814 h 1047984"/>
              <a:gd name="connsiteX2" fmla="*/ 4206743 w 12096947"/>
              <a:gd name="connsiteY2" fmla="*/ 67901 h 1047984"/>
              <a:gd name="connsiteX3" fmla="*/ 7100047 w 12096947"/>
              <a:gd name="connsiteY3" fmla="*/ 17997 h 1047984"/>
              <a:gd name="connsiteX4" fmla="*/ 9509759 w 12096947"/>
              <a:gd name="connsiteY4" fmla="*/ 190120 h 1047984"/>
              <a:gd name="connsiteX5" fmla="*/ 10470975 w 12096947"/>
              <a:gd name="connsiteY5" fmla="*/ 371829 h 1047984"/>
              <a:gd name="connsiteX6" fmla="*/ 12086273 w 12096947"/>
              <a:gd name="connsiteY6" fmla="*/ 248717 h 1047984"/>
              <a:gd name="connsiteX7" fmla="*/ 12096947 w 12096947"/>
              <a:gd name="connsiteY7" fmla="*/ 1047984 h 1047984"/>
              <a:gd name="connsiteX8" fmla="*/ 0 w 12096947"/>
              <a:gd name="connsiteY8" fmla="*/ 1047984 h 1047984"/>
              <a:gd name="connsiteX9" fmla="*/ 0 w 12096947"/>
              <a:gd name="connsiteY9" fmla="*/ 168870 h 1047984"/>
              <a:gd name="connsiteX0" fmla="*/ 0 w 12096947"/>
              <a:gd name="connsiteY0" fmla="*/ 168870 h 1047984"/>
              <a:gd name="connsiteX1" fmla="*/ 1613061 w 12096947"/>
              <a:gd name="connsiteY1" fmla="*/ 54814 h 1047984"/>
              <a:gd name="connsiteX2" fmla="*/ 4206743 w 12096947"/>
              <a:gd name="connsiteY2" fmla="*/ 67901 h 1047984"/>
              <a:gd name="connsiteX3" fmla="*/ 7100047 w 12096947"/>
              <a:gd name="connsiteY3" fmla="*/ 17997 h 1047984"/>
              <a:gd name="connsiteX4" fmla="*/ 9509759 w 12096947"/>
              <a:gd name="connsiteY4" fmla="*/ 190120 h 1047984"/>
              <a:gd name="connsiteX5" fmla="*/ 10470975 w 12096947"/>
              <a:gd name="connsiteY5" fmla="*/ 371829 h 1047984"/>
              <a:gd name="connsiteX6" fmla="*/ 12086273 w 12096947"/>
              <a:gd name="connsiteY6" fmla="*/ 248717 h 1047984"/>
              <a:gd name="connsiteX7" fmla="*/ 12096947 w 12096947"/>
              <a:gd name="connsiteY7" fmla="*/ 1047984 h 1047984"/>
              <a:gd name="connsiteX8" fmla="*/ 1750499 w 12096947"/>
              <a:gd name="connsiteY8" fmla="*/ 1030352 h 1047984"/>
              <a:gd name="connsiteX9" fmla="*/ 0 w 12096947"/>
              <a:gd name="connsiteY9" fmla="*/ 1047984 h 1047984"/>
              <a:gd name="connsiteX10" fmla="*/ 0 w 12096947"/>
              <a:gd name="connsiteY10" fmla="*/ 168870 h 1047984"/>
              <a:gd name="connsiteX0" fmla="*/ 0 w 12096947"/>
              <a:gd name="connsiteY0" fmla="*/ 168870 h 1047984"/>
              <a:gd name="connsiteX1" fmla="*/ 1613061 w 12096947"/>
              <a:gd name="connsiteY1" fmla="*/ 54814 h 1047984"/>
              <a:gd name="connsiteX2" fmla="*/ 4206743 w 12096947"/>
              <a:gd name="connsiteY2" fmla="*/ 67901 h 1047984"/>
              <a:gd name="connsiteX3" fmla="*/ 7100047 w 12096947"/>
              <a:gd name="connsiteY3" fmla="*/ 17997 h 1047984"/>
              <a:gd name="connsiteX4" fmla="*/ 9509759 w 12096947"/>
              <a:gd name="connsiteY4" fmla="*/ 190120 h 1047984"/>
              <a:gd name="connsiteX5" fmla="*/ 10470975 w 12096947"/>
              <a:gd name="connsiteY5" fmla="*/ 371829 h 1047984"/>
              <a:gd name="connsiteX6" fmla="*/ 12086273 w 12096947"/>
              <a:gd name="connsiteY6" fmla="*/ 248717 h 1047984"/>
              <a:gd name="connsiteX7" fmla="*/ 12096947 w 12096947"/>
              <a:gd name="connsiteY7" fmla="*/ 1047984 h 1047984"/>
              <a:gd name="connsiteX8" fmla="*/ 3714474 w 12096947"/>
              <a:gd name="connsiteY8" fmla="*/ 1030352 h 1047984"/>
              <a:gd name="connsiteX9" fmla="*/ 1750499 w 12096947"/>
              <a:gd name="connsiteY9" fmla="*/ 1030352 h 1047984"/>
              <a:gd name="connsiteX10" fmla="*/ 0 w 12096947"/>
              <a:gd name="connsiteY10" fmla="*/ 1047984 h 1047984"/>
              <a:gd name="connsiteX11" fmla="*/ 0 w 12096947"/>
              <a:gd name="connsiteY11" fmla="*/ 168870 h 1047984"/>
              <a:gd name="connsiteX0" fmla="*/ 0 w 12096947"/>
              <a:gd name="connsiteY0" fmla="*/ 168870 h 1141737"/>
              <a:gd name="connsiteX1" fmla="*/ 1613061 w 12096947"/>
              <a:gd name="connsiteY1" fmla="*/ 54814 h 1141737"/>
              <a:gd name="connsiteX2" fmla="*/ 4206743 w 12096947"/>
              <a:gd name="connsiteY2" fmla="*/ 67901 h 1141737"/>
              <a:gd name="connsiteX3" fmla="*/ 7100047 w 12096947"/>
              <a:gd name="connsiteY3" fmla="*/ 17997 h 1141737"/>
              <a:gd name="connsiteX4" fmla="*/ 9509759 w 12096947"/>
              <a:gd name="connsiteY4" fmla="*/ 190120 h 1141737"/>
              <a:gd name="connsiteX5" fmla="*/ 10470975 w 12096947"/>
              <a:gd name="connsiteY5" fmla="*/ 371829 h 1141737"/>
              <a:gd name="connsiteX6" fmla="*/ 12086273 w 12096947"/>
              <a:gd name="connsiteY6" fmla="*/ 248717 h 1141737"/>
              <a:gd name="connsiteX7" fmla="*/ 12096947 w 12096947"/>
              <a:gd name="connsiteY7" fmla="*/ 1047984 h 1141737"/>
              <a:gd name="connsiteX8" fmla="*/ 3607737 w 12096947"/>
              <a:gd name="connsiteY8" fmla="*/ 1141737 h 1141737"/>
              <a:gd name="connsiteX9" fmla="*/ 1750499 w 12096947"/>
              <a:gd name="connsiteY9" fmla="*/ 1030352 h 1141737"/>
              <a:gd name="connsiteX10" fmla="*/ 0 w 12096947"/>
              <a:gd name="connsiteY10" fmla="*/ 1047984 h 1141737"/>
              <a:gd name="connsiteX11" fmla="*/ 0 w 12096947"/>
              <a:gd name="connsiteY11" fmla="*/ 168870 h 1141737"/>
              <a:gd name="connsiteX0" fmla="*/ 0 w 12096947"/>
              <a:gd name="connsiteY0" fmla="*/ 168870 h 1141737"/>
              <a:gd name="connsiteX1" fmla="*/ 1613061 w 12096947"/>
              <a:gd name="connsiteY1" fmla="*/ 54814 h 1141737"/>
              <a:gd name="connsiteX2" fmla="*/ 4206743 w 12096947"/>
              <a:gd name="connsiteY2" fmla="*/ 67901 h 1141737"/>
              <a:gd name="connsiteX3" fmla="*/ 7100047 w 12096947"/>
              <a:gd name="connsiteY3" fmla="*/ 17997 h 1141737"/>
              <a:gd name="connsiteX4" fmla="*/ 9509759 w 12096947"/>
              <a:gd name="connsiteY4" fmla="*/ 190120 h 1141737"/>
              <a:gd name="connsiteX5" fmla="*/ 10470975 w 12096947"/>
              <a:gd name="connsiteY5" fmla="*/ 371829 h 1141737"/>
              <a:gd name="connsiteX6" fmla="*/ 12086273 w 12096947"/>
              <a:gd name="connsiteY6" fmla="*/ 248717 h 1141737"/>
              <a:gd name="connsiteX7" fmla="*/ 12096947 w 12096947"/>
              <a:gd name="connsiteY7" fmla="*/ 1047984 h 1141737"/>
              <a:gd name="connsiteX8" fmla="*/ 6799196 w 12096947"/>
              <a:gd name="connsiteY8" fmla="*/ 1104608 h 1141737"/>
              <a:gd name="connsiteX9" fmla="*/ 3607737 w 12096947"/>
              <a:gd name="connsiteY9" fmla="*/ 1141737 h 1141737"/>
              <a:gd name="connsiteX10" fmla="*/ 1750499 w 12096947"/>
              <a:gd name="connsiteY10" fmla="*/ 1030352 h 1141737"/>
              <a:gd name="connsiteX11" fmla="*/ 0 w 12096947"/>
              <a:gd name="connsiteY11" fmla="*/ 1047984 h 1141737"/>
              <a:gd name="connsiteX12" fmla="*/ 0 w 12096947"/>
              <a:gd name="connsiteY12" fmla="*/ 168870 h 1141737"/>
              <a:gd name="connsiteX0" fmla="*/ 0 w 12096947"/>
              <a:gd name="connsiteY0" fmla="*/ 168870 h 1141737"/>
              <a:gd name="connsiteX1" fmla="*/ 1613061 w 12096947"/>
              <a:gd name="connsiteY1" fmla="*/ 54814 h 1141737"/>
              <a:gd name="connsiteX2" fmla="*/ 4206743 w 12096947"/>
              <a:gd name="connsiteY2" fmla="*/ 67901 h 1141737"/>
              <a:gd name="connsiteX3" fmla="*/ 7100047 w 12096947"/>
              <a:gd name="connsiteY3" fmla="*/ 17997 h 1141737"/>
              <a:gd name="connsiteX4" fmla="*/ 9509759 w 12096947"/>
              <a:gd name="connsiteY4" fmla="*/ 190120 h 1141737"/>
              <a:gd name="connsiteX5" fmla="*/ 10470975 w 12096947"/>
              <a:gd name="connsiteY5" fmla="*/ 371829 h 1141737"/>
              <a:gd name="connsiteX6" fmla="*/ 12086273 w 12096947"/>
              <a:gd name="connsiteY6" fmla="*/ 248717 h 1141737"/>
              <a:gd name="connsiteX7" fmla="*/ 12096947 w 12096947"/>
              <a:gd name="connsiteY7" fmla="*/ 1047984 h 1141737"/>
              <a:gd name="connsiteX8" fmla="*/ 6660437 w 12096947"/>
              <a:gd name="connsiteY8" fmla="*/ 943719 h 1141737"/>
              <a:gd name="connsiteX9" fmla="*/ 3607737 w 12096947"/>
              <a:gd name="connsiteY9" fmla="*/ 1141737 h 1141737"/>
              <a:gd name="connsiteX10" fmla="*/ 1750499 w 12096947"/>
              <a:gd name="connsiteY10" fmla="*/ 1030352 h 1141737"/>
              <a:gd name="connsiteX11" fmla="*/ 0 w 12096947"/>
              <a:gd name="connsiteY11" fmla="*/ 1047984 h 1141737"/>
              <a:gd name="connsiteX12" fmla="*/ 0 w 12096947"/>
              <a:gd name="connsiteY12" fmla="*/ 168870 h 1141737"/>
              <a:gd name="connsiteX0" fmla="*/ 0 w 12096947"/>
              <a:gd name="connsiteY0" fmla="*/ 168870 h 1141737"/>
              <a:gd name="connsiteX1" fmla="*/ 1613061 w 12096947"/>
              <a:gd name="connsiteY1" fmla="*/ 54814 h 1141737"/>
              <a:gd name="connsiteX2" fmla="*/ 4206743 w 12096947"/>
              <a:gd name="connsiteY2" fmla="*/ 67901 h 1141737"/>
              <a:gd name="connsiteX3" fmla="*/ 7100047 w 12096947"/>
              <a:gd name="connsiteY3" fmla="*/ 17997 h 1141737"/>
              <a:gd name="connsiteX4" fmla="*/ 9509759 w 12096947"/>
              <a:gd name="connsiteY4" fmla="*/ 190120 h 1141737"/>
              <a:gd name="connsiteX5" fmla="*/ 10470975 w 12096947"/>
              <a:gd name="connsiteY5" fmla="*/ 371829 h 1141737"/>
              <a:gd name="connsiteX6" fmla="*/ 12086273 w 12096947"/>
              <a:gd name="connsiteY6" fmla="*/ 248717 h 1141737"/>
              <a:gd name="connsiteX7" fmla="*/ 12096947 w 12096947"/>
              <a:gd name="connsiteY7" fmla="*/ 1047984 h 1141737"/>
              <a:gd name="connsiteX8" fmla="*/ 9446294 w 12096947"/>
              <a:gd name="connsiteY8" fmla="*/ 1005600 h 1141737"/>
              <a:gd name="connsiteX9" fmla="*/ 6660437 w 12096947"/>
              <a:gd name="connsiteY9" fmla="*/ 943719 h 1141737"/>
              <a:gd name="connsiteX10" fmla="*/ 3607737 w 12096947"/>
              <a:gd name="connsiteY10" fmla="*/ 1141737 h 1141737"/>
              <a:gd name="connsiteX11" fmla="*/ 1750499 w 12096947"/>
              <a:gd name="connsiteY11" fmla="*/ 1030352 h 1141737"/>
              <a:gd name="connsiteX12" fmla="*/ 0 w 12096947"/>
              <a:gd name="connsiteY12" fmla="*/ 1047984 h 1141737"/>
              <a:gd name="connsiteX13" fmla="*/ 0 w 12096947"/>
              <a:gd name="connsiteY13" fmla="*/ 168870 h 1141737"/>
              <a:gd name="connsiteX0" fmla="*/ 0 w 12096947"/>
              <a:gd name="connsiteY0" fmla="*/ 168870 h 1141737"/>
              <a:gd name="connsiteX1" fmla="*/ 1613061 w 12096947"/>
              <a:gd name="connsiteY1" fmla="*/ 54814 h 1141737"/>
              <a:gd name="connsiteX2" fmla="*/ 4206743 w 12096947"/>
              <a:gd name="connsiteY2" fmla="*/ 67901 h 1141737"/>
              <a:gd name="connsiteX3" fmla="*/ 7100047 w 12096947"/>
              <a:gd name="connsiteY3" fmla="*/ 17997 h 1141737"/>
              <a:gd name="connsiteX4" fmla="*/ 9509759 w 12096947"/>
              <a:gd name="connsiteY4" fmla="*/ 190120 h 1141737"/>
              <a:gd name="connsiteX5" fmla="*/ 10470975 w 12096947"/>
              <a:gd name="connsiteY5" fmla="*/ 371829 h 1141737"/>
              <a:gd name="connsiteX6" fmla="*/ 12086273 w 12096947"/>
              <a:gd name="connsiteY6" fmla="*/ 248717 h 1141737"/>
              <a:gd name="connsiteX7" fmla="*/ 12096947 w 12096947"/>
              <a:gd name="connsiteY7" fmla="*/ 1047984 h 1141737"/>
              <a:gd name="connsiteX8" fmla="*/ 9446294 w 12096947"/>
              <a:gd name="connsiteY8" fmla="*/ 1104608 h 1141737"/>
              <a:gd name="connsiteX9" fmla="*/ 6660437 w 12096947"/>
              <a:gd name="connsiteY9" fmla="*/ 943719 h 1141737"/>
              <a:gd name="connsiteX10" fmla="*/ 3607737 w 12096947"/>
              <a:gd name="connsiteY10" fmla="*/ 1141737 h 1141737"/>
              <a:gd name="connsiteX11" fmla="*/ 1750499 w 12096947"/>
              <a:gd name="connsiteY11" fmla="*/ 1030352 h 1141737"/>
              <a:gd name="connsiteX12" fmla="*/ 0 w 12096947"/>
              <a:gd name="connsiteY12" fmla="*/ 1047984 h 1141737"/>
              <a:gd name="connsiteX13" fmla="*/ 0 w 12096947"/>
              <a:gd name="connsiteY13" fmla="*/ 168870 h 1141737"/>
              <a:gd name="connsiteX0" fmla="*/ 0 w 12096947"/>
              <a:gd name="connsiteY0" fmla="*/ 168870 h 1141737"/>
              <a:gd name="connsiteX1" fmla="*/ 1613061 w 12096947"/>
              <a:gd name="connsiteY1" fmla="*/ 54814 h 1141737"/>
              <a:gd name="connsiteX2" fmla="*/ 4206743 w 12096947"/>
              <a:gd name="connsiteY2" fmla="*/ 67901 h 1141737"/>
              <a:gd name="connsiteX3" fmla="*/ 7100047 w 12096947"/>
              <a:gd name="connsiteY3" fmla="*/ 17997 h 1141737"/>
              <a:gd name="connsiteX4" fmla="*/ 9509759 w 12096947"/>
              <a:gd name="connsiteY4" fmla="*/ 190120 h 1141737"/>
              <a:gd name="connsiteX5" fmla="*/ 10470975 w 12096947"/>
              <a:gd name="connsiteY5" fmla="*/ 371829 h 1141737"/>
              <a:gd name="connsiteX6" fmla="*/ 12086273 w 12096947"/>
              <a:gd name="connsiteY6" fmla="*/ 248717 h 1141737"/>
              <a:gd name="connsiteX7" fmla="*/ 12096947 w 12096947"/>
              <a:gd name="connsiteY7" fmla="*/ 1047984 h 1141737"/>
              <a:gd name="connsiteX8" fmla="*/ 9446294 w 12096947"/>
              <a:gd name="connsiteY8" fmla="*/ 1104608 h 1141737"/>
              <a:gd name="connsiteX9" fmla="*/ 6660437 w 12096947"/>
              <a:gd name="connsiteY9" fmla="*/ 943719 h 1141737"/>
              <a:gd name="connsiteX10" fmla="*/ 3607737 w 12096947"/>
              <a:gd name="connsiteY10" fmla="*/ 1141737 h 1141737"/>
              <a:gd name="connsiteX11" fmla="*/ 1750499 w 12096947"/>
              <a:gd name="connsiteY11" fmla="*/ 1030352 h 1141737"/>
              <a:gd name="connsiteX12" fmla="*/ 0 w 12096947"/>
              <a:gd name="connsiteY12" fmla="*/ 1047984 h 1141737"/>
              <a:gd name="connsiteX13" fmla="*/ 0 w 12096947"/>
              <a:gd name="connsiteY13" fmla="*/ 168870 h 1141737"/>
              <a:gd name="connsiteX0" fmla="*/ 0 w 12096947"/>
              <a:gd name="connsiteY0" fmla="*/ 168870 h 1141737"/>
              <a:gd name="connsiteX1" fmla="*/ 1613061 w 12096947"/>
              <a:gd name="connsiteY1" fmla="*/ 54814 h 1141737"/>
              <a:gd name="connsiteX2" fmla="*/ 4206743 w 12096947"/>
              <a:gd name="connsiteY2" fmla="*/ 67901 h 1141737"/>
              <a:gd name="connsiteX3" fmla="*/ 7100047 w 12096947"/>
              <a:gd name="connsiteY3" fmla="*/ 17997 h 1141737"/>
              <a:gd name="connsiteX4" fmla="*/ 9509759 w 12096947"/>
              <a:gd name="connsiteY4" fmla="*/ 190120 h 1141737"/>
              <a:gd name="connsiteX5" fmla="*/ 10470975 w 12096947"/>
              <a:gd name="connsiteY5" fmla="*/ 371829 h 1141737"/>
              <a:gd name="connsiteX6" fmla="*/ 12086273 w 12096947"/>
              <a:gd name="connsiteY6" fmla="*/ 248717 h 1141737"/>
              <a:gd name="connsiteX7" fmla="*/ 12096947 w 12096947"/>
              <a:gd name="connsiteY7" fmla="*/ 1047984 h 1141737"/>
              <a:gd name="connsiteX8" fmla="*/ 9446294 w 12096947"/>
              <a:gd name="connsiteY8" fmla="*/ 1104608 h 1141737"/>
              <a:gd name="connsiteX9" fmla="*/ 6660437 w 12096947"/>
              <a:gd name="connsiteY9" fmla="*/ 943719 h 1141737"/>
              <a:gd name="connsiteX10" fmla="*/ 3607737 w 12096947"/>
              <a:gd name="connsiteY10" fmla="*/ 1141737 h 1141737"/>
              <a:gd name="connsiteX11" fmla="*/ 1750499 w 12096947"/>
              <a:gd name="connsiteY11" fmla="*/ 1030352 h 1141737"/>
              <a:gd name="connsiteX12" fmla="*/ 0 w 12096947"/>
              <a:gd name="connsiteY12" fmla="*/ 1047984 h 1141737"/>
              <a:gd name="connsiteX13" fmla="*/ 0 w 12096947"/>
              <a:gd name="connsiteY13" fmla="*/ 168870 h 1141737"/>
              <a:gd name="connsiteX0" fmla="*/ 0 w 12096947"/>
              <a:gd name="connsiteY0" fmla="*/ 168870 h 1178865"/>
              <a:gd name="connsiteX1" fmla="*/ 1613061 w 12096947"/>
              <a:gd name="connsiteY1" fmla="*/ 54814 h 1178865"/>
              <a:gd name="connsiteX2" fmla="*/ 4206743 w 12096947"/>
              <a:gd name="connsiteY2" fmla="*/ 67901 h 1178865"/>
              <a:gd name="connsiteX3" fmla="*/ 7100047 w 12096947"/>
              <a:gd name="connsiteY3" fmla="*/ 17997 h 1178865"/>
              <a:gd name="connsiteX4" fmla="*/ 9509759 w 12096947"/>
              <a:gd name="connsiteY4" fmla="*/ 190120 h 1178865"/>
              <a:gd name="connsiteX5" fmla="*/ 10470975 w 12096947"/>
              <a:gd name="connsiteY5" fmla="*/ 371829 h 1178865"/>
              <a:gd name="connsiteX6" fmla="*/ 12086273 w 12096947"/>
              <a:gd name="connsiteY6" fmla="*/ 248717 h 1178865"/>
              <a:gd name="connsiteX7" fmla="*/ 12096947 w 12096947"/>
              <a:gd name="connsiteY7" fmla="*/ 1047984 h 1178865"/>
              <a:gd name="connsiteX8" fmla="*/ 9446294 w 12096947"/>
              <a:gd name="connsiteY8" fmla="*/ 1104608 h 1178865"/>
              <a:gd name="connsiteX9" fmla="*/ 6660437 w 12096947"/>
              <a:gd name="connsiteY9" fmla="*/ 943719 h 1178865"/>
              <a:gd name="connsiteX10" fmla="*/ 3607737 w 12096947"/>
              <a:gd name="connsiteY10" fmla="*/ 1178865 h 1178865"/>
              <a:gd name="connsiteX11" fmla="*/ 1750499 w 12096947"/>
              <a:gd name="connsiteY11" fmla="*/ 1030352 h 1178865"/>
              <a:gd name="connsiteX12" fmla="*/ 0 w 12096947"/>
              <a:gd name="connsiteY12" fmla="*/ 1047984 h 1178865"/>
              <a:gd name="connsiteX13" fmla="*/ 0 w 12096947"/>
              <a:gd name="connsiteY13" fmla="*/ 168870 h 1178865"/>
              <a:gd name="connsiteX0" fmla="*/ 0 w 12096947"/>
              <a:gd name="connsiteY0" fmla="*/ 168870 h 1178865"/>
              <a:gd name="connsiteX1" fmla="*/ 1613061 w 12096947"/>
              <a:gd name="connsiteY1" fmla="*/ 54814 h 1178865"/>
              <a:gd name="connsiteX2" fmla="*/ 4206743 w 12096947"/>
              <a:gd name="connsiteY2" fmla="*/ 67901 h 1178865"/>
              <a:gd name="connsiteX3" fmla="*/ 7100047 w 12096947"/>
              <a:gd name="connsiteY3" fmla="*/ 17997 h 1178865"/>
              <a:gd name="connsiteX4" fmla="*/ 9509759 w 12096947"/>
              <a:gd name="connsiteY4" fmla="*/ 190120 h 1178865"/>
              <a:gd name="connsiteX5" fmla="*/ 10470975 w 12096947"/>
              <a:gd name="connsiteY5" fmla="*/ 371829 h 1178865"/>
              <a:gd name="connsiteX6" fmla="*/ 12086273 w 12096947"/>
              <a:gd name="connsiteY6" fmla="*/ 248717 h 1178865"/>
              <a:gd name="connsiteX7" fmla="*/ 12096947 w 12096947"/>
              <a:gd name="connsiteY7" fmla="*/ 1047984 h 1178865"/>
              <a:gd name="connsiteX8" fmla="*/ 9446294 w 12096947"/>
              <a:gd name="connsiteY8" fmla="*/ 1104608 h 1178865"/>
              <a:gd name="connsiteX9" fmla="*/ 6660437 w 12096947"/>
              <a:gd name="connsiteY9" fmla="*/ 943719 h 1178865"/>
              <a:gd name="connsiteX10" fmla="*/ 3607737 w 12096947"/>
              <a:gd name="connsiteY10" fmla="*/ 1178865 h 1178865"/>
              <a:gd name="connsiteX11" fmla="*/ 1750499 w 12096947"/>
              <a:gd name="connsiteY11" fmla="*/ 1030352 h 1178865"/>
              <a:gd name="connsiteX12" fmla="*/ 0 w 12096947"/>
              <a:gd name="connsiteY12" fmla="*/ 1047984 h 1178865"/>
              <a:gd name="connsiteX13" fmla="*/ 0 w 12096947"/>
              <a:gd name="connsiteY13" fmla="*/ 168870 h 1178865"/>
              <a:gd name="connsiteX0" fmla="*/ 0 w 12096947"/>
              <a:gd name="connsiteY0" fmla="*/ 168870 h 1178865"/>
              <a:gd name="connsiteX1" fmla="*/ 1613061 w 12096947"/>
              <a:gd name="connsiteY1" fmla="*/ 54814 h 1178865"/>
              <a:gd name="connsiteX2" fmla="*/ 4206743 w 12096947"/>
              <a:gd name="connsiteY2" fmla="*/ 67901 h 1178865"/>
              <a:gd name="connsiteX3" fmla="*/ 7100047 w 12096947"/>
              <a:gd name="connsiteY3" fmla="*/ 17997 h 1178865"/>
              <a:gd name="connsiteX4" fmla="*/ 9509759 w 12096947"/>
              <a:gd name="connsiteY4" fmla="*/ 190120 h 1178865"/>
              <a:gd name="connsiteX5" fmla="*/ 10470975 w 12096947"/>
              <a:gd name="connsiteY5" fmla="*/ 371829 h 1178865"/>
              <a:gd name="connsiteX6" fmla="*/ 12086273 w 12096947"/>
              <a:gd name="connsiteY6" fmla="*/ 248717 h 1178865"/>
              <a:gd name="connsiteX7" fmla="*/ 12096947 w 12096947"/>
              <a:gd name="connsiteY7" fmla="*/ 1047984 h 1178865"/>
              <a:gd name="connsiteX8" fmla="*/ 9446294 w 12096947"/>
              <a:gd name="connsiteY8" fmla="*/ 1104608 h 1178865"/>
              <a:gd name="connsiteX9" fmla="*/ 6660437 w 12096947"/>
              <a:gd name="connsiteY9" fmla="*/ 943719 h 1178865"/>
              <a:gd name="connsiteX10" fmla="*/ 3607737 w 12096947"/>
              <a:gd name="connsiteY10" fmla="*/ 1178865 h 1178865"/>
              <a:gd name="connsiteX11" fmla="*/ 1750499 w 12096947"/>
              <a:gd name="connsiteY11" fmla="*/ 1030352 h 1178865"/>
              <a:gd name="connsiteX12" fmla="*/ 0 w 12096947"/>
              <a:gd name="connsiteY12" fmla="*/ 1047984 h 1178865"/>
              <a:gd name="connsiteX13" fmla="*/ 0 w 12096947"/>
              <a:gd name="connsiteY13" fmla="*/ 168870 h 1178865"/>
              <a:gd name="connsiteX0" fmla="*/ 0 w 12096947"/>
              <a:gd name="connsiteY0" fmla="*/ 168870 h 1178865"/>
              <a:gd name="connsiteX1" fmla="*/ 1613061 w 12096947"/>
              <a:gd name="connsiteY1" fmla="*/ 54814 h 1178865"/>
              <a:gd name="connsiteX2" fmla="*/ 4206743 w 12096947"/>
              <a:gd name="connsiteY2" fmla="*/ 67901 h 1178865"/>
              <a:gd name="connsiteX3" fmla="*/ 7100047 w 12096947"/>
              <a:gd name="connsiteY3" fmla="*/ 17997 h 1178865"/>
              <a:gd name="connsiteX4" fmla="*/ 9509759 w 12096947"/>
              <a:gd name="connsiteY4" fmla="*/ 190120 h 1178865"/>
              <a:gd name="connsiteX5" fmla="*/ 10470975 w 12096947"/>
              <a:gd name="connsiteY5" fmla="*/ 371829 h 1178865"/>
              <a:gd name="connsiteX6" fmla="*/ 12086273 w 12096947"/>
              <a:gd name="connsiteY6" fmla="*/ 248717 h 1178865"/>
              <a:gd name="connsiteX7" fmla="*/ 12096947 w 12096947"/>
              <a:gd name="connsiteY7" fmla="*/ 1047984 h 1178865"/>
              <a:gd name="connsiteX8" fmla="*/ 9446294 w 12096947"/>
              <a:gd name="connsiteY8" fmla="*/ 1104608 h 1178865"/>
              <a:gd name="connsiteX9" fmla="*/ 6660437 w 12096947"/>
              <a:gd name="connsiteY9" fmla="*/ 943719 h 1178865"/>
              <a:gd name="connsiteX10" fmla="*/ 3607737 w 12096947"/>
              <a:gd name="connsiteY10" fmla="*/ 1178865 h 1178865"/>
              <a:gd name="connsiteX11" fmla="*/ 1793195 w 12096947"/>
              <a:gd name="connsiteY11" fmla="*/ 1067481 h 1178865"/>
              <a:gd name="connsiteX12" fmla="*/ 0 w 12096947"/>
              <a:gd name="connsiteY12" fmla="*/ 1047984 h 1178865"/>
              <a:gd name="connsiteX13" fmla="*/ 0 w 12096947"/>
              <a:gd name="connsiteY13" fmla="*/ 168870 h 1178865"/>
              <a:gd name="connsiteX0" fmla="*/ 0 w 12096947"/>
              <a:gd name="connsiteY0" fmla="*/ 168870 h 1178865"/>
              <a:gd name="connsiteX1" fmla="*/ 1613061 w 12096947"/>
              <a:gd name="connsiteY1" fmla="*/ 54814 h 1178865"/>
              <a:gd name="connsiteX2" fmla="*/ 4206743 w 12096947"/>
              <a:gd name="connsiteY2" fmla="*/ 67901 h 1178865"/>
              <a:gd name="connsiteX3" fmla="*/ 7100047 w 12096947"/>
              <a:gd name="connsiteY3" fmla="*/ 17997 h 1178865"/>
              <a:gd name="connsiteX4" fmla="*/ 9509759 w 12096947"/>
              <a:gd name="connsiteY4" fmla="*/ 190120 h 1178865"/>
              <a:gd name="connsiteX5" fmla="*/ 10470975 w 12096947"/>
              <a:gd name="connsiteY5" fmla="*/ 371829 h 1178865"/>
              <a:gd name="connsiteX6" fmla="*/ 12086273 w 12096947"/>
              <a:gd name="connsiteY6" fmla="*/ 248717 h 1178865"/>
              <a:gd name="connsiteX7" fmla="*/ 12096947 w 12096947"/>
              <a:gd name="connsiteY7" fmla="*/ 1047984 h 1178865"/>
              <a:gd name="connsiteX8" fmla="*/ 9446294 w 12096947"/>
              <a:gd name="connsiteY8" fmla="*/ 1104608 h 1178865"/>
              <a:gd name="connsiteX9" fmla="*/ 6660437 w 12096947"/>
              <a:gd name="connsiteY9" fmla="*/ 943719 h 1178865"/>
              <a:gd name="connsiteX10" fmla="*/ 3607737 w 12096947"/>
              <a:gd name="connsiteY10" fmla="*/ 1178865 h 1178865"/>
              <a:gd name="connsiteX11" fmla="*/ 1793195 w 12096947"/>
              <a:gd name="connsiteY11" fmla="*/ 1067481 h 1178865"/>
              <a:gd name="connsiteX12" fmla="*/ 0 w 12096947"/>
              <a:gd name="connsiteY12" fmla="*/ 1047984 h 1178865"/>
              <a:gd name="connsiteX13" fmla="*/ 0 w 12096947"/>
              <a:gd name="connsiteY13" fmla="*/ 168870 h 1178865"/>
              <a:gd name="connsiteX0" fmla="*/ 0 w 12096947"/>
              <a:gd name="connsiteY0" fmla="*/ 168870 h 1178865"/>
              <a:gd name="connsiteX1" fmla="*/ 1613061 w 12096947"/>
              <a:gd name="connsiteY1" fmla="*/ 54814 h 1178865"/>
              <a:gd name="connsiteX2" fmla="*/ 4206743 w 12096947"/>
              <a:gd name="connsiteY2" fmla="*/ 67901 h 1178865"/>
              <a:gd name="connsiteX3" fmla="*/ 7100047 w 12096947"/>
              <a:gd name="connsiteY3" fmla="*/ 17997 h 1178865"/>
              <a:gd name="connsiteX4" fmla="*/ 9509759 w 12096947"/>
              <a:gd name="connsiteY4" fmla="*/ 190120 h 1178865"/>
              <a:gd name="connsiteX5" fmla="*/ 10470975 w 12096947"/>
              <a:gd name="connsiteY5" fmla="*/ 371829 h 1178865"/>
              <a:gd name="connsiteX6" fmla="*/ 12086273 w 12096947"/>
              <a:gd name="connsiteY6" fmla="*/ 248717 h 1178865"/>
              <a:gd name="connsiteX7" fmla="*/ 12096947 w 12096947"/>
              <a:gd name="connsiteY7" fmla="*/ 1047984 h 1178865"/>
              <a:gd name="connsiteX8" fmla="*/ 9446294 w 12096947"/>
              <a:gd name="connsiteY8" fmla="*/ 1104608 h 1178865"/>
              <a:gd name="connsiteX9" fmla="*/ 5059371 w 12096947"/>
              <a:gd name="connsiteY9" fmla="*/ 659070 h 1178865"/>
              <a:gd name="connsiteX10" fmla="*/ 3607737 w 12096947"/>
              <a:gd name="connsiteY10" fmla="*/ 1178865 h 1178865"/>
              <a:gd name="connsiteX11" fmla="*/ 1793195 w 12096947"/>
              <a:gd name="connsiteY11" fmla="*/ 1067481 h 1178865"/>
              <a:gd name="connsiteX12" fmla="*/ 0 w 12096947"/>
              <a:gd name="connsiteY12" fmla="*/ 1047984 h 1178865"/>
              <a:gd name="connsiteX13" fmla="*/ 0 w 12096947"/>
              <a:gd name="connsiteY13" fmla="*/ 168870 h 1178865"/>
              <a:gd name="connsiteX0" fmla="*/ 0 w 12096947"/>
              <a:gd name="connsiteY0" fmla="*/ 168870 h 1178865"/>
              <a:gd name="connsiteX1" fmla="*/ 1613061 w 12096947"/>
              <a:gd name="connsiteY1" fmla="*/ 54814 h 1178865"/>
              <a:gd name="connsiteX2" fmla="*/ 4206743 w 12096947"/>
              <a:gd name="connsiteY2" fmla="*/ 67901 h 1178865"/>
              <a:gd name="connsiteX3" fmla="*/ 7100047 w 12096947"/>
              <a:gd name="connsiteY3" fmla="*/ 17997 h 1178865"/>
              <a:gd name="connsiteX4" fmla="*/ 9509759 w 12096947"/>
              <a:gd name="connsiteY4" fmla="*/ 190120 h 1178865"/>
              <a:gd name="connsiteX5" fmla="*/ 10470975 w 12096947"/>
              <a:gd name="connsiteY5" fmla="*/ 371829 h 1178865"/>
              <a:gd name="connsiteX6" fmla="*/ 12086273 w 12096947"/>
              <a:gd name="connsiteY6" fmla="*/ 248717 h 1178865"/>
              <a:gd name="connsiteX7" fmla="*/ 12096947 w 12096947"/>
              <a:gd name="connsiteY7" fmla="*/ 1047984 h 1178865"/>
              <a:gd name="connsiteX8" fmla="*/ 9446294 w 12096947"/>
              <a:gd name="connsiteY8" fmla="*/ 1104608 h 1178865"/>
              <a:gd name="connsiteX9" fmla="*/ 5059371 w 12096947"/>
              <a:gd name="connsiteY9" fmla="*/ 659070 h 1178865"/>
              <a:gd name="connsiteX10" fmla="*/ 3511673 w 12096947"/>
              <a:gd name="connsiteY10" fmla="*/ 1178865 h 1178865"/>
              <a:gd name="connsiteX11" fmla="*/ 1793195 w 12096947"/>
              <a:gd name="connsiteY11" fmla="*/ 1067481 h 1178865"/>
              <a:gd name="connsiteX12" fmla="*/ 0 w 12096947"/>
              <a:gd name="connsiteY12" fmla="*/ 1047984 h 1178865"/>
              <a:gd name="connsiteX13" fmla="*/ 0 w 12096947"/>
              <a:gd name="connsiteY13" fmla="*/ 168870 h 1178865"/>
              <a:gd name="connsiteX0" fmla="*/ 0 w 12096947"/>
              <a:gd name="connsiteY0" fmla="*/ 168870 h 1178865"/>
              <a:gd name="connsiteX1" fmla="*/ 1613061 w 12096947"/>
              <a:gd name="connsiteY1" fmla="*/ 54814 h 1178865"/>
              <a:gd name="connsiteX2" fmla="*/ 4206743 w 12096947"/>
              <a:gd name="connsiteY2" fmla="*/ 67901 h 1178865"/>
              <a:gd name="connsiteX3" fmla="*/ 7100047 w 12096947"/>
              <a:gd name="connsiteY3" fmla="*/ 17997 h 1178865"/>
              <a:gd name="connsiteX4" fmla="*/ 9509759 w 12096947"/>
              <a:gd name="connsiteY4" fmla="*/ 190120 h 1178865"/>
              <a:gd name="connsiteX5" fmla="*/ 10470975 w 12096947"/>
              <a:gd name="connsiteY5" fmla="*/ 371829 h 1178865"/>
              <a:gd name="connsiteX6" fmla="*/ 12086273 w 12096947"/>
              <a:gd name="connsiteY6" fmla="*/ 248717 h 1178865"/>
              <a:gd name="connsiteX7" fmla="*/ 12096947 w 12096947"/>
              <a:gd name="connsiteY7" fmla="*/ 1047984 h 1178865"/>
              <a:gd name="connsiteX8" fmla="*/ 9446294 w 12096947"/>
              <a:gd name="connsiteY8" fmla="*/ 1104608 h 1178865"/>
              <a:gd name="connsiteX9" fmla="*/ 5059371 w 12096947"/>
              <a:gd name="connsiteY9" fmla="*/ 659070 h 1178865"/>
              <a:gd name="connsiteX10" fmla="*/ 3511673 w 12096947"/>
              <a:gd name="connsiteY10" fmla="*/ 1178865 h 1178865"/>
              <a:gd name="connsiteX11" fmla="*/ 1793195 w 12096947"/>
              <a:gd name="connsiteY11" fmla="*/ 1067481 h 1178865"/>
              <a:gd name="connsiteX12" fmla="*/ 0 w 12096947"/>
              <a:gd name="connsiteY12" fmla="*/ 1047984 h 1178865"/>
              <a:gd name="connsiteX13" fmla="*/ 0 w 12096947"/>
              <a:gd name="connsiteY13" fmla="*/ 168870 h 1178865"/>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1047984 h 1201656"/>
              <a:gd name="connsiteX8" fmla="*/ 9446294 w 12096947"/>
              <a:gd name="connsiteY8" fmla="*/ 1104608 h 1201656"/>
              <a:gd name="connsiteX9" fmla="*/ 5059371 w 12096947"/>
              <a:gd name="connsiteY9" fmla="*/ 659070 h 1201656"/>
              <a:gd name="connsiteX10" fmla="*/ 3511673 w 12096947"/>
              <a:gd name="connsiteY10" fmla="*/ 1178865 h 1201656"/>
              <a:gd name="connsiteX11" fmla="*/ 1793195 w 12096947"/>
              <a:gd name="connsiteY11" fmla="*/ 1067481 h 1201656"/>
              <a:gd name="connsiteX12" fmla="*/ 0 w 12096947"/>
              <a:gd name="connsiteY12" fmla="*/ 1047984 h 1201656"/>
              <a:gd name="connsiteX13" fmla="*/ 0 w 12096947"/>
              <a:gd name="connsiteY13"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1047984 h 1201656"/>
              <a:gd name="connsiteX8" fmla="*/ 9446294 w 12096947"/>
              <a:gd name="connsiteY8" fmla="*/ 1104608 h 1201656"/>
              <a:gd name="connsiteX9" fmla="*/ 5251499 w 12096947"/>
              <a:gd name="connsiteY9" fmla="*/ 659070 h 1201656"/>
              <a:gd name="connsiteX10" fmla="*/ 3511673 w 12096947"/>
              <a:gd name="connsiteY10" fmla="*/ 1178865 h 1201656"/>
              <a:gd name="connsiteX11" fmla="*/ 1793195 w 12096947"/>
              <a:gd name="connsiteY11" fmla="*/ 1067481 h 1201656"/>
              <a:gd name="connsiteX12" fmla="*/ 0 w 12096947"/>
              <a:gd name="connsiteY12" fmla="*/ 1047984 h 1201656"/>
              <a:gd name="connsiteX13" fmla="*/ 0 w 12096947"/>
              <a:gd name="connsiteY13"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1047984 h 1201656"/>
              <a:gd name="connsiteX8" fmla="*/ 6585721 w 12096947"/>
              <a:gd name="connsiteY8" fmla="*/ 956096 h 1201656"/>
              <a:gd name="connsiteX9" fmla="*/ 5251499 w 12096947"/>
              <a:gd name="connsiteY9" fmla="*/ 659070 h 1201656"/>
              <a:gd name="connsiteX10" fmla="*/ 3511673 w 12096947"/>
              <a:gd name="connsiteY10" fmla="*/ 1178865 h 1201656"/>
              <a:gd name="connsiteX11" fmla="*/ 1793195 w 12096947"/>
              <a:gd name="connsiteY11" fmla="*/ 1067481 h 1201656"/>
              <a:gd name="connsiteX12" fmla="*/ 0 w 12096947"/>
              <a:gd name="connsiteY12" fmla="*/ 1047984 h 1201656"/>
              <a:gd name="connsiteX13" fmla="*/ 0 w 12096947"/>
              <a:gd name="connsiteY13"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1047984 h 1201656"/>
              <a:gd name="connsiteX8" fmla="*/ 6585721 w 12096947"/>
              <a:gd name="connsiteY8" fmla="*/ 956096 h 1201656"/>
              <a:gd name="connsiteX9" fmla="*/ 5251499 w 12096947"/>
              <a:gd name="connsiteY9" fmla="*/ 659070 h 1201656"/>
              <a:gd name="connsiteX10" fmla="*/ 3511673 w 12096947"/>
              <a:gd name="connsiteY10" fmla="*/ 1178865 h 1201656"/>
              <a:gd name="connsiteX11" fmla="*/ 1793195 w 12096947"/>
              <a:gd name="connsiteY11" fmla="*/ 1067481 h 1201656"/>
              <a:gd name="connsiteX12" fmla="*/ 0 w 12096947"/>
              <a:gd name="connsiteY12" fmla="*/ 1047984 h 1201656"/>
              <a:gd name="connsiteX13" fmla="*/ 0 w 12096947"/>
              <a:gd name="connsiteY13"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1047984 h 1201656"/>
              <a:gd name="connsiteX8" fmla="*/ 9328882 w 12096947"/>
              <a:gd name="connsiteY8" fmla="*/ 1017974 h 1201656"/>
              <a:gd name="connsiteX9" fmla="*/ 6585721 w 12096947"/>
              <a:gd name="connsiteY9" fmla="*/ 956096 h 1201656"/>
              <a:gd name="connsiteX10" fmla="*/ 5251499 w 12096947"/>
              <a:gd name="connsiteY10" fmla="*/ 659070 h 1201656"/>
              <a:gd name="connsiteX11" fmla="*/ 3511673 w 12096947"/>
              <a:gd name="connsiteY11" fmla="*/ 1178865 h 1201656"/>
              <a:gd name="connsiteX12" fmla="*/ 1793195 w 12096947"/>
              <a:gd name="connsiteY12" fmla="*/ 1067481 h 1201656"/>
              <a:gd name="connsiteX13" fmla="*/ 0 w 12096947"/>
              <a:gd name="connsiteY13" fmla="*/ 1047984 h 1201656"/>
              <a:gd name="connsiteX14" fmla="*/ 0 w 12096947"/>
              <a:gd name="connsiteY14"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1047984 h 1201656"/>
              <a:gd name="connsiteX8" fmla="*/ 8016007 w 12096947"/>
              <a:gd name="connsiteY8" fmla="*/ 634317 h 1201656"/>
              <a:gd name="connsiteX9" fmla="*/ 6585721 w 12096947"/>
              <a:gd name="connsiteY9" fmla="*/ 956096 h 1201656"/>
              <a:gd name="connsiteX10" fmla="*/ 5251499 w 12096947"/>
              <a:gd name="connsiteY10" fmla="*/ 659070 h 1201656"/>
              <a:gd name="connsiteX11" fmla="*/ 3511673 w 12096947"/>
              <a:gd name="connsiteY11" fmla="*/ 1178865 h 1201656"/>
              <a:gd name="connsiteX12" fmla="*/ 1793195 w 12096947"/>
              <a:gd name="connsiteY12" fmla="*/ 1067481 h 1201656"/>
              <a:gd name="connsiteX13" fmla="*/ 0 w 12096947"/>
              <a:gd name="connsiteY13" fmla="*/ 1047984 h 1201656"/>
              <a:gd name="connsiteX14" fmla="*/ 0 w 12096947"/>
              <a:gd name="connsiteY14"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1047984 h 1201656"/>
              <a:gd name="connsiteX8" fmla="*/ 8016007 w 12096947"/>
              <a:gd name="connsiteY8" fmla="*/ 634317 h 1201656"/>
              <a:gd name="connsiteX9" fmla="*/ 6585721 w 12096947"/>
              <a:gd name="connsiteY9" fmla="*/ 956096 h 1201656"/>
              <a:gd name="connsiteX10" fmla="*/ 5251499 w 12096947"/>
              <a:gd name="connsiteY10" fmla="*/ 659070 h 1201656"/>
              <a:gd name="connsiteX11" fmla="*/ 3511673 w 12096947"/>
              <a:gd name="connsiteY11" fmla="*/ 1178865 h 1201656"/>
              <a:gd name="connsiteX12" fmla="*/ 1793195 w 12096947"/>
              <a:gd name="connsiteY12" fmla="*/ 1067481 h 1201656"/>
              <a:gd name="connsiteX13" fmla="*/ 0 w 12096947"/>
              <a:gd name="connsiteY13" fmla="*/ 1047984 h 1201656"/>
              <a:gd name="connsiteX14" fmla="*/ 0 w 12096947"/>
              <a:gd name="connsiteY14"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1047984 h 1201656"/>
              <a:gd name="connsiteX8" fmla="*/ 8016007 w 12096947"/>
              <a:gd name="connsiteY8" fmla="*/ 634317 h 1201656"/>
              <a:gd name="connsiteX9" fmla="*/ 6585721 w 12096947"/>
              <a:gd name="connsiteY9" fmla="*/ 956096 h 1201656"/>
              <a:gd name="connsiteX10" fmla="*/ 5251499 w 12096947"/>
              <a:gd name="connsiteY10" fmla="*/ 659070 h 1201656"/>
              <a:gd name="connsiteX11" fmla="*/ 3511673 w 12096947"/>
              <a:gd name="connsiteY11" fmla="*/ 1178865 h 1201656"/>
              <a:gd name="connsiteX12" fmla="*/ 1793195 w 12096947"/>
              <a:gd name="connsiteY12" fmla="*/ 1067481 h 1201656"/>
              <a:gd name="connsiteX13" fmla="*/ 0 w 12096947"/>
              <a:gd name="connsiteY13" fmla="*/ 1047984 h 1201656"/>
              <a:gd name="connsiteX14" fmla="*/ 0 w 12096947"/>
              <a:gd name="connsiteY14"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1047984 h 1201656"/>
              <a:gd name="connsiteX8" fmla="*/ 8016007 w 12096947"/>
              <a:gd name="connsiteY8" fmla="*/ 634317 h 1201656"/>
              <a:gd name="connsiteX9" fmla="*/ 6585721 w 12096947"/>
              <a:gd name="connsiteY9" fmla="*/ 956096 h 1201656"/>
              <a:gd name="connsiteX10" fmla="*/ 5251499 w 12096947"/>
              <a:gd name="connsiteY10" fmla="*/ 659070 h 1201656"/>
              <a:gd name="connsiteX11" fmla="*/ 3511673 w 12096947"/>
              <a:gd name="connsiteY11" fmla="*/ 1178865 h 1201656"/>
              <a:gd name="connsiteX12" fmla="*/ 1793195 w 12096947"/>
              <a:gd name="connsiteY12" fmla="*/ 1067481 h 1201656"/>
              <a:gd name="connsiteX13" fmla="*/ 0 w 12096947"/>
              <a:gd name="connsiteY13" fmla="*/ 1047984 h 1201656"/>
              <a:gd name="connsiteX14" fmla="*/ 0 w 12096947"/>
              <a:gd name="connsiteY14"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1047984 h 1201656"/>
              <a:gd name="connsiteX8" fmla="*/ 10342891 w 12096947"/>
              <a:gd name="connsiteY8" fmla="*/ 881838 h 1201656"/>
              <a:gd name="connsiteX9" fmla="*/ 8016007 w 12096947"/>
              <a:gd name="connsiteY9" fmla="*/ 634317 h 1201656"/>
              <a:gd name="connsiteX10" fmla="*/ 6585721 w 12096947"/>
              <a:gd name="connsiteY10" fmla="*/ 956096 h 1201656"/>
              <a:gd name="connsiteX11" fmla="*/ 5251499 w 12096947"/>
              <a:gd name="connsiteY11" fmla="*/ 659070 h 1201656"/>
              <a:gd name="connsiteX12" fmla="*/ 3511673 w 12096947"/>
              <a:gd name="connsiteY12" fmla="*/ 1178865 h 1201656"/>
              <a:gd name="connsiteX13" fmla="*/ 1793195 w 12096947"/>
              <a:gd name="connsiteY13" fmla="*/ 1067481 h 1201656"/>
              <a:gd name="connsiteX14" fmla="*/ 0 w 12096947"/>
              <a:gd name="connsiteY14" fmla="*/ 1047984 h 1201656"/>
              <a:gd name="connsiteX15" fmla="*/ 0 w 12096947"/>
              <a:gd name="connsiteY15"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1047984 h 1201656"/>
              <a:gd name="connsiteX8" fmla="*/ 9424946 w 12096947"/>
              <a:gd name="connsiteY8" fmla="*/ 1055102 h 1201656"/>
              <a:gd name="connsiteX9" fmla="*/ 8016007 w 12096947"/>
              <a:gd name="connsiteY9" fmla="*/ 634317 h 1201656"/>
              <a:gd name="connsiteX10" fmla="*/ 6585721 w 12096947"/>
              <a:gd name="connsiteY10" fmla="*/ 956096 h 1201656"/>
              <a:gd name="connsiteX11" fmla="*/ 5251499 w 12096947"/>
              <a:gd name="connsiteY11" fmla="*/ 659070 h 1201656"/>
              <a:gd name="connsiteX12" fmla="*/ 3511673 w 12096947"/>
              <a:gd name="connsiteY12" fmla="*/ 1178865 h 1201656"/>
              <a:gd name="connsiteX13" fmla="*/ 1793195 w 12096947"/>
              <a:gd name="connsiteY13" fmla="*/ 1067481 h 1201656"/>
              <a:gd name="connsiteX14" fmla="*/ 0 w 12096947"/>
              <a:gd name="connsiteY14" fmla="*/ 1047984 h 1201656"/>
              <a:gd name="connsiteX15" fmla="*/ 0 w 12096947"/>
              <a:gd name="connsiteY15"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1047984 h 1201656"/>
              <a:gd name="connsiteX8" fmla="*/ 9424946 w 12096947"/>
              <a:gd name="connsiteY8" fmla="*/ 1055102 h 1201656"/>
              <a:gd name="connsiteX9" fmla="*/ 8016007 w 12096947"/>
              <a:gd name="connsiteY9" fmla="*/ 634317 h 1201656"/>
              <a:gd name="connsiteX10" fmla="*/ 6585721 w 12096947"/>
              <a:gd name="connsiteY10" fmla="*/ 956096 h 1201656"/>
              <a:gd name="connsiteX11" fmla="*/ 5251499 w 12096947"/>
              <a:gd name="connsiteY11" fmla="*/ 659070 h 1201656"/>
              <a:gd name="connsiteX12" fmla="*/ 3511673 w 12096947"/>
              <a:gd name="connsiteY12" fmla="*/ 1178865 h 1201656"/>
              <a:gd name="connsiteX13" fmla="*/ 1793195 w 12096947"/>
              <a:gd name="connsiteY13" fmla="*/ 1067481 h 1201656"/>
              <a:gd name="connsiteX14" fmla="*/ 0 w 12096947"/>
              <a:gd name="connsiteY14" fmla="*/ 1047984 h 1201656"/>
              <a:gd name="connsiteX15" fmla="*/ 0 w 12096947"/>
              <a:gd name="connsiteY15"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1047984 h 1201656"/>
              <a:gd name="connsiteX8" fmla="*/ 9424946 w 12096947"/>
              <a:gd name="connsiteY8" fmla="*/ 1055102 h 1201656"/>
              <a:gd name="connsiteX9" fmla="*/ 8016007 w 12096947"/>
              <a:gd name="connsiteY9" fmla="*/ 634317 h 1201656"/>
              <a:gd name="connsiteX10" fmla="*/ 6585721 w 12096947"/>
              <a:gd name="connsiteY10" fmla="*/ 956096 h 1201656"/>
              <a:gd name="connsiteX11" fmla="*/ 5251499 w 12096947"/>
              <a:gd name="connsiteY11" fmla="*/ 659070 h 1201656"/>
              <a:gd name="connsiteX12" fmla="*/ 3511673 w 12096947"/>
              <a:gd name="connsiteY12" fmla="*/ 1178865 h 1201656"/>
              <a:gd name="connsiteX13" fmla="*/ 1793195 w 12096947"/>
              <a:gd name="connsiteY13" fmla="*/ 1067481 h 1201656"/>
              <a:gd name="connsiteX14" fmla="*/ 0 w 12096947"/>
              <a:gd name="connsiteY14" fmla="*/ 1047984 h 1201656"/>
              <a:gd name="connsiteX15" fmla="*/ 0 w 12096947"/>
              <a:gd name="connsiteY15"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1047984 h 1201656"/>
              <a:gd name="connsiteX8" fmla="*/ 10791189 w 12096947"/>
              <a:gd name="connsiteY8" fmla="*/ 1055102 h 1201656"/>
              <a:gd name="connsiteX9" fmla="*/ 9424946 w 12096947"/>
              <a:gd name="connsiteY9" fmla="*/ 1055102 h 1201656"/>
              <a:gd name="connsiteX10" fmla="*/ 8016007 w 12096947"/>
              <a:gd name="connsiteY10" fmla="*/ 634317 h 1201656"/>
              <a:gd name="connsiteX11" fmla="*/ 6585721 w 12096947"/>
              <a:gd name="connsiteY11" fmla="*/ 956096 h 1201656"/>
              <a:gd name="connsiteX12" fmla="*/ 5251499 w 12096947"/>
              <a:gd name="connsiteY12" fmla="*/ 659070 h 1201656"/>
              <a:gd name="connsiteX13" fmla="*/ 3511673 w 12096947"/>
              <a:gd name="connsiteY13" fmla="*/ 1178865 h 1201656"/>
              <a:gd name="connsiteX14" fmla="*/ 1793195 w 12096947"/>
              <a:gd name="connsiteY14" fmla="*/ 1067481 h 1201656"/>
              <a:gd name="connsiteX15" fmla="*/ 0 w 12096947"/>
              <a:gd name="connsiteY15" fmla="*/ 1047984 h 1201656"/>
              <a:gd name="connsiteX16" fmla="*/ 0 w 12096947"/>
              <a:gd name="connsiteY16"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1047984 h 1201656"/>
              <a:gd name="connsiteX8" fmla="*/ 10545692 w 12096947"/>
              <a:gd name="connsiteY8" fmla="*/ 609566 h 1201656"/>
              <a:gd name="connsiteX9" fmla="*/ 9424946 w 12096947"/>
              <a:gd name="connsiteY9" fmla="*/ 1055102 h 1201656"/>
              <a:gd name="connsiteX10" fmla="*/ 8016007 w 12096947"/>
              <a:gd name="connsiteY10" fmla="*/ 634317 h 1201656"/>
              <a:gd name="connsiteX11" fmla="*/ 6585721 w 12096947"/>
              <a:gd name="connsiteY11" fmla="*/ 956096 h 1201656"/>
              <a:gd name="connsiteX12" fmla="*/ 5251499 w 12096947"/>
              <a:gd name="connsiteY12" fmla="*/ 659070 h 1201656"/>
              <a:gd name="connsiteX13" fmla="*/ 3511673 w 12096947"/>
              <a:gd name="connsiteY13" fmla="*/ 1178865 h 1201656"/>
              <a:gd name="connsiteX14" fmla="*/ 1793195 w 12096947"/>
              <a:gd name="connsiteY14" fmla="*/ 1067481 h 1201656"/>
              <a:gd name="connsiteX15" fmla="*/ 0 w 12096947"/>
              <a:gd name="connsiteY15" fmla="*/ 1047984 h 1201656"/>
              <a:gd name="connsiteX16" fmla="*/ 0 w 12096947"/>
              <a:gd name="connsiteY16"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1047984 h 1201656"/>
              <a:gd name="connsiteX8" fmla="*/ 10545692 w 12096947"/>
              <a:gd name="connsiteY8" fmla="*/ 609566 h 1201656"/>
              <a:gd name="connsiteX9" fmla="*/ 9424946 w 12096947"/>
              <a:gd name="connsiteY9" fmla="*/ 1055102 h 1201656"/>
              <a:gd name="connsiteX10" fmla="*/ 8016007 w 12096947"/>
              <a:gd name="connsiteY10" fmla="*/ 634317 h 1201656"/>
              <a:gd name="connsiteX11" fmla="*/ 6585721 w 12096947"/>
              <a:gd name="connsiteY11" fmla="*/ 956096 h 1201656"/>
              <a:gd name="connsiteX12" fmla="*/ 5251499 w 12096947"/>
              <a:gd name="connsiteY12" fmla="*/ 659070 h 1201656"/>
              <a:gd name="connsiteX13" fmla="*/ 3511673 w 12096947"/>
              <a:gd name="connsiteY13" fmla="*/ 1178865 h 1201656"/>
              <a:gd name="connsiteX14" fmla="*/ 1793195 w 12096947"/>
              <a:gd name="connsiteY14" fmla="*/ 1067481 h 1201656"/>
              <a:gd name="connsiteX15" fmla="*/ 0 w 12096947"/>
              <a:gd name="connsiteY15" fmla="*/ 1047984 h 1201656"/>
              <a:gd name="connsiteX16" fmla="*/ 0 w 12096947"/>
              <a:gd name="connsiteY16"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1047984 h 1201656"/>
              <a:gd name="connsiteX8" fmla="*/ 10545692 w 12096947"/>
              <a:gd name="connsiteY8" fmla="*/ 609566 h 1201656"/>
              <a:gd name="connsiteX9" fmla="*/ 9424946 w 12096947"/>
              <a:gd name="connsiteY9" fmla="*/ 1055102 h 1201656"/>
              <a:gd name="connsiteX10" fmla="*/ 8016007 w 12096947"/>
              <a:gd name="connsiteY10" fmla="*/ 634317 h 1201656"/>
              <a:gd name="connsiteX11" fmla="*/ 6585721 w 12096947"/>
              <a:gd name="connsiteY11" fmla="*/ 956096 h 1201656"/>
              <a:gd name="connsiteX12" fmla="*/ 5251499 w 12096947"/>
              <a:gd name="connsiteY12" fmla="*/ 659070 h 1201656"/>
              <a:gd name="connsiteX13" fmla="*/ 3511673 w 12096947"/>
              <a:gd name="connsiteY13" fmla="*/ 1178865 h 1201656"/>
              <a:gd name="connsiteX14" fmla="*/ 1793195 w 12096947"/>
              <a:gd name="connsiteY14" fmla="*/ 1067481 h 1201656"/>
              <a:gd name="connsiteX15" fmla="*/ 0 w 12096947"/>
              <a:gd name="connsiteY15" fmla="*/ 1047984 h 1201656"/>
              <a:gd name="connsiteX16" fmla="*/ 0 w 12096947"/>
              <a:gd name="connsiteY16"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1047984 h 1201656"/>
              <a:gd name="connsiteX8" fmla="*/ 10545692 w 12096947"/>
              <a:gd name="connsiteY8" fmla="*/ 609566 h 1201656"/>
              <a:gd name="connsiteX9" fmla="*/ 9424946 w 12096947"/>
              <a:gd name="connsiteY9" fmla="*/ 1055102 h 1201656"/>
              <a:gd name="connsiteX10" fmla="*/ 8016007 w 12096947"/>
              <a:gd name="connsiteY10" fmla="*/ 634317 h 1201656"/>
              <a:gd name="connsiteX11" fmla="*/ 6585721 w 12096947"/>
              <a:gd name="connsiteY11" fmla="*/ 956096 h 1201656"/>
              <a:gd name="connsiteX12" fmla="*/ 5251499 w 12096947"/>
              <a:gd name="connsiteY12" fmla="*/ 659070 h 1201656"/>
              <a:gd name="connsiteX13" fmla="*/ 3511673 w 12096947"/>
              <a:gd name="connsiteY13" fmla="*/ 1178865 h 1201656"/>
              <a:gd name="connsiteX14" fmla="*/ 1793195 w 12096947"/>
              <a:gd name="connsiteY14" fmla="*/ 1067481 h 1201656"/>
              <a:gd name="connsiteX15" fmla="*/ 0 w 12096947"/>
              <a:gd name="connsiteY15" fmla="*/ 1047984 h 1201656"/>
              <a:gd name="connsiteX16" fmla="*/ 0 w 12096947"/>
              <a:gd name="connsiteY16"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849967 h 1201656"/>
              <a:gd name="connsiteX8" fmla="*/ 10545692 w 12096947"/>
              <a:gd name="connsiteY8" fmla="*/ 609566 h 1201656"/>
              <a:gd name="connsiteX9" fmla="*/ 9424946 w 12096947"/>
              <a:gd name="connsiteY9" fmla="*/ 1055102 h 1201656"/>
              <a:gd name="connsiteX10" fmla="*/ 8016007 w 12096947"/>
              <a:gd name="connsiteY10" fmla="*/ 634317 h 1201656"/>
              <a:gd name="connsiteX11" fmla="*/ 6585721 w 12096947"/>
              <a:gd name="connsiteY11" fmla="*/ 956096 h 1201656"/>
              <a:gd name="connsiteX12" fmla="*/ 5251499 w 12096947"/>
              <a:gd name="connsiteY12" fmla="*/ 659070 h 1201656"/>
              <a:gd name="connsiteX13" fmla="*/ 3511673 w 12096947"/>
              <a:gd name="connsiteY13" fmla="*/ 1178865 h 1201656"/>
              <a:gd name="connsiteX14" fmla="*/ 1793195 w 12096947"/>
              <a:gd name="connsiteY14" fmla="*/ 1067481 h 1201656"/>
              <a:gd name="connsiteX15" fmla="*/ 0 w 12096947"/>
              <a:gd name="connsiteY15" fmla="*/ 1047984 h 1201656"/>
              <a:gd name="connsiteX16" fmla="*/ 0 w 12096947"/>
              <a:gd name="connsiteY16"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849967 h 1201656"/>
              <a:gd name="connsiteX8" fmla="*/ 10545692 w 12096947"/>
              <a:gd name="connsiteY8" fmla="*/ 609566 h 1201656"/>
              <a:gd name="connsiteX9" fmla="*/ 9424946 w 12096947"/>
              <a:gd name="connsiteY9" fmla="*/ 1055102 h 1201656"/>
              <a:gd name="connsiteX10" fmla="*/ 8016007 w 12096947"/>
              <a:gd name="connsiteY10" fmla="*/ 634317 h 1201656"/>
              <a:gd name="connsiteX11" fmla="*/ 6585721 w 12096947"/>
              <a:gd name="connsiteY11" fmla="*/ 956096 h 1201656"/>
              <a:gd name="connsiteX12" fmla="*/ 5251499 w 12096947"/>
              <a:gd name="connsiteY12" fmla="*/ 659070 h 1201656"/>
              <a:gd name="connsiteX13" fmla="*/ 3511673 w 12096947"/>
              <a:gd name="connsiteY13" fmla="*/ 1178865 h 1201656"/>
              <a:gd name="connsiteX14" fmla="*/ 1793195 w 12096947"/>
              <a:gd name="connsiteY14" fmla="*/ 1067481 h 1201656"/>
              <a:gd name="connsiteX15" fmla="*/ 0 w 12096947"/>
              <a:gd name="connsiteY15" fmla="*/ 1047984 h 1201656"/>
              <a:gd name="connsiteX16" fmla="*/ 0 w 12096947"/>
              <a:gd name="connsiteY16" fmla="*/ 168870 h 1201656"/>
              <a:gd name="connsiteX0" fmla="*/ 0 w 12096947"/>
              <a:gd name="connsiteY0" fmla="*/ 168870 h 1179078"/>
              <a:gd name="connsiteX1" fmla="*/ 1613061 w 12096947"/>
              <a:gd name="connsiteY1" fmla="*/ 54814 h 1179078"/>
              <a:gd name="connsiteX2" fmla="*/ 4206743 w 12096947"/>
              <a:gd name="connsiteY2" fmla="*/ 67901 h 1179078"/>
              <a:gd name="connsiteX3" fmla="*/ 7100047 w 12096947"/>
              <a:gd name="connsiteY3" fmla="*/ 17997 h 1179078"/>
              <a:gd name="connsiteX4" fmla="*/ 9509759 w 12096947"/>
              <a:gd name="connsiteY4" fmla="*/ 190120 h 1179078"/>
              <a:gd name="connsiteX5" fmla="*/ 10470975 w 12096947"/>
              <a:gd name="connsiteY5" fmla="*/ 371829 h 1179078"/>
              <a:gd name="connsiteX6" fmla="*/ 12086273 w 12096947"/>
              <a:gd name="connsiteY6" fmla="*/ 248717 h 1179078"/>
              <a:gd name="connsiteX7" fmla="*/ 12096947 w 12096947"/>
              <a:gd name="connsiteY7" fmla="*/ 849967 h 1179078"/>
              <a:gd name="connsiteX8" fmla="*/ 10545692 w 12096947"/>
              <a:gd name="connsiteY8" fmla="*/ 609566 h 1179078"/>
              <a:gd name="connsiteX9" fmla="*/ 9424946 w 12096947"/>
              <a:gd name="connsiteY9" fmla="*/ 1055102 h 1179078"/>
              <a:gd name="connsiteX10" fmla="*/ 8016007 w 12096947"/>
              <a:gd name="connsiteY10" fmla="*/ 634317 h 1179078"/>
              <a:gd name="connsiteX11" fmla="*/ 6585721 w 12096947"/>
              <a:gd name="connsiteY11" fmla="*/ 956096 h 1179078"/>
              <a:gd name="connsiteX12" fmla="*/ 5251499 w 12096947"/>
              <a:gd name="connsiteY12" fmla="*/ 659070 h 1179078"/>
              <a:gd name="connsiteX13" fmla="*/ 3511673 w 12096947"/>
              <a:gd name="connsiteY13" fmla="*/ 1178865 h 1179078"/>
              <a:gd name="connsiteX14" fmla="*/ 1793195 w 12096947"/>
              <a:gd name="connsiteY14" fmla="*/ 1067481 h 1179078"/>
              <a:gd name="connsiteX15" fmla="*/ 0 w 12096947"/>
              <a:gd name="connsiteY15" fmla="*/ 1047984 h 1179078"/>
              <a:gd name="connsiteX16" fmla="*/ 0 w 12096947"/>
              <a:gd name="connsiteY16" fmla="*/ 168870 h 1179078"/>
              <a:gd name="connsiteX0" fmla="*/ 0 w 12096947"/>
              <a:gd name="connsiteY0" fmla="*/ 168870 h 1120951"/>
              <a:gd name="connsiteX1" fmla="*/ 1613061 w 12096947"/>
              <a:gd name="connsiteY1" fmla="*/ 54814 h 1120951"/>
              <a:gd name="connsiteX2" fmla="*/ 4206743 w 12096947"/>
              <a:gd name="connsiteY2" fmla="*/ 67901 h 1120951"/>
              <a:gd name="connsiteX3" fmla="*/ 7100047 w 12096947"/>
              <a:gd name="connsiteY3" fmla="*/ 17997 h 1120951"/>
              <a:gd name="connsiteX4" fmla="*/ 9509759 w 12096947"/>
              <a:gd name="connsiteY4" fmla="*/ 190120 h 1120951"/>
              <a:gd name="connsiteX5" fmla="*/ 10470975 w 12096947"/>
              <a:gd name="connsiteY5" fmla="*/ 371829 h 1120951"/>
              <a:gd name="connsiteX6" fmla="*/ 12086273 w 12096947"/>
              <a:gd name="connsiteY6" fmla="*/ 248717 h 1120951"/>
              <a:gd name="connsiteX7" fmla="*/ 12096947 w 12096947"/>
              <a:gd name="connsiteY7" fmla="*/ 849967 h 1120951"/>
              <a:gd name="connsiteX8" fmla="*/ 10545692 w 12096947"/>
              <a:gd name="connsiteY8" fmla="*/ 609566 h 1120951"/>
              <a:gd name="connsiteX9" fmla="*/ 9424946 w 12096947"/>
              <a:gd name="connsiteY9" fmla="*/ 1055102 h 1120951"/>
              <a:gd name="connsiteX10" fmla="*/ 8016007 w 12096947"/>
              <a:gd name="connsiteY10" fmla="*/ 634317 h 1120951"/>
              <a:gd name="connsiteX11" fmla="*/ 6585721 w 12096947"/>
              <a:gd name="connsiteY11" fmla="*/ 956096 h 1120951"/>
              <a:gd name="connsiteX12" fmla="*/ 5251499 w 12096947"/>
              <a:gd name="connsiteY12" fmla="*/ 659070 h 1120951"/>
              <a:gd name="connsiteX13" fmla="*/ 3532276 w 12096947"/>
              <a:gd name="connsiteY13" fmla="*/ 1120707 h 1120951"/>
              <a:gd name="connsiteX14" fmla="*/ 1793195 w 12096947"/>
              <a:gd name="connsiteY14" fmla="*/ 1067481 h 1120951"/>
              <a:gd name="connsiteX15" fmla="*/ 0 w 12096947"/>
              <a:gd name="connsiteY15" fmla="*/ 1047984 h 1120951"/>
              <a:gd name="connsiteX16" fmla="*/ 0 w 12096947"/>
              <a:gd name="connsiteY16" fmla="*/ 168870 h 1120951"/>
              <a:gd name="connsiteX0" fmla="*/ 0 w 12096947"/>
              <a:gd name="connsiteY0" fmla="*/ 168870 h 1127953"/>
              <a:gd name="connsiteX1" fmla="*/ 1613061 w 12096947"/>
              <a:gd name="connsiteY1" fmla="*/ 54814 h 1127953"/>
              <a:gd name="connsiteX2" fmla="*/ 4206743 w 12096947"/>
              <a:gd name="connsiteY2" fmla="*/ 67901 h 1127953"/>
              <a:gd name="connsiteX3" fmla="*/ 7100047 w 12096947"/>
              <a:gd name="connsiteY3" fmla="*/ 17997 h 1127953"/>
              <a:gd name="connsiteX4" fmla="*/ 9509759 w 12096947"/>
              <a:gd name="connsiteY4" fmla="*/ 190120 h 1127953"/>
              <a:gd name="connsiteX5" fmla="*/ 10470975 w 12096947"/>
              <a:gd name="connsiteY5" fmla="*/ 371829 h 1127953"/>
              <a:gd name="connsiteX6" fmla="*/ 12086273 w 12096947"/>
              <a:gd name="connsiteY6" fmla="*/ 248717 h 1127953"/>
              <a:gd name="connsiteX7" fmla="*/ 12096947 w 12096947"/>
              <a:gd name="connsiteY7" fmla="*/ 849967 h 1127953"/>
              <a:gd name="connsiteX8" fmla="*/ 10545692 w 12096947"/>
              <a:gd name="connsiteY8" fmla="*/ 609566 h 1127953"/>
              <a:gd name="connsiteX9" fmla="*/ 9424946 w 12096947"/>
              <a:gd name="connsiteY9" fmla="*/ 1055102 h 1127953"/>
              <a:gd name="connsiteX10" fmla="*/ 8016007 w 12096947"/>
              <a:gd name="connsiteY10" fmla="*/ 634317 h 1127953"/>
              <a:gd name="connsiteX11" fmla="*/ 6585721 w 12096947"/>
              <a:gd name="connsiteY11" fmla="*/ 956096 h 1127953"/>
              <a:gd name="connsiteX12" fmla="*/ 5251499 w 12096947"/>
              <a:gd name="connsiteY12" fmla="*/ 659070 h 1127953"/>
              <a:gd name="connsiteX13" fmla="*/ 3532276 w 12096947"/>
              <a:gd name="connsiteY13" fmla="*/ 1120707 h 1127953"/>
              <a:gd name="connsiteX14" fmla="*/ 1793195 w 12096947"/>
              <a:gd name="connsiteY14" fmla="*/ 1067481 h 1127953"/>
              <a:gd name="connsiteX15" fmla="*/ 0 w 12096947"/>
              <a:gd name="connsiteY15" fmla="*/ 1047984 h 1127953"/>
              <a:gd name="connsiteX16" fmla="*/ 0 w 12096947"/>
              <a:gd name="connsiteY16" fmla="*/ 168870 h 1127953"/>
              <a:gd name="connsiteX0" fmla="*/ 0 w 12096947"/>
              <a:gd name="connsiteY0" fmla="*/ 168870 h 1127953"/>
              <a:gd name="connsiteX1" fmla="*/ 1613061 w 12096947"/>
              <a:gd name="connsiteY1" fmla="*/ 54814 h 1127953"/>
              <a:gd name="connsiteX2" fmla="*/ 4206743 w 12096947"/>
              <a:gd name="connsiteY2" fmla="*/ 67901 h 1127953"/>
              <a:gd name="connsiteX3" fmla="*/ 7100047 w 12096947"/>
              <a:gd name="connsiteY3" fmla="*/ 17997 h 1127953"/>
              <a:gd name="connsiteX4" fmla="*/ 9509759 w 12096947"/>
              <a:gd name="connsiteY4" fmla="*/ 190120 h 1127953"/>
              <a:gd name="connsiteX5" fmla="*/ 10470975 w 12096947"/>
              <a:gd name="connsiteY5" fmla="*/ 371829 h 1127953"/>
              <a:gd name="connsiteX6" fmla="*/ 12086273 w 12096947"/>
              <a:gd name="connsiteY6" fmla="*/ 248717 h 1127953"/>
              <a:gd name="connsiteX7" fmla="*/ 12096947 w 12096947"/>
              <a:gd name="connsiteY7" fmla="*/ 849967 h 1127953"/>
              <a:gd name="connsiteX8" fmla="*/ 10545692 w 12096947"/>
              <a:gd name="connsiteY8" fmla="*/ 609566 h 1127953"/>
              <a:gd name="connsiteX9" fmla="*/ 9424946 w 12096947"/>
              <a:gd name="connsiteY9" fmla="*/ 1055102 h 1127953"/>
              <a:gd name="connsiteX10" fmla="*/ 8016007 w 12096947"/>
              <a:gd name="connsiteY10" fmla="*/ 634317 h 1127953"/>
              <a:gd name="connsiteX11" fmla="*/ 6585721 w 12096947"/>
              <a:gd name="connsiteY11" fmla="*/ 956096 h 1127953"/>
              <a:gd name="connsiteX12" fmla="*/ 5251499 w 12096947"/>
              <a:gd name="connsiteY12" fmla="*/ 659070 h 1127953"/>
              <a:gd name="connsiteX13" fmla="*/ 3532276 w 12096947"/>
              <a:gd name="connsiteY13" fmla="*/ 1120707 h 1127953"/>
              <a:gd name="connsiteX14" fmla="*/ 1793195 w 12096947"/>
              <a:gd name="connsiteY14" fmla="*/ 1067481 h 1127953"/>
              <a:gd name="connsiteX15" fmla="*/ 0 w 12096947"/>
              <a:gd name="connsiteY15" fmla="*/ 1047984 h 1127953"/>
              <a:gd name="connsiteX16" fmla="*/ 0 w 12096947"/>
              <a:gd name="connsiteY16" fmla="*/ 168870 h 1127953"/>
              <a:gd name="connsiteX0" fmla="*/ 0 w 12096947"/>
              <a:gd name="connsiteY0" fmla="*/ 168870 h 1129738"/>
              <a:gd name="connsiteX1" fmla="*/ 1613061 w 12096947"/>
              <a:gd name="connsiteY1" fmla="*/ 54814 h 1129738"/>
              <a:gd name="connsiteX2" fmla="*/ 4206743 w 12096947"/>
              <a:gd name="connsiteY2" fmla="*/ 67901 h 1129738"/>
              <a:gd name="connsiteX3" fmla="*/ 7100047 w 12096947"/>
              <a:gd name="connsiteY3" fmla="*/ 17997 h 1129738"/>
              <a:gd name="connsiteX4" fmla="*/ 9509759 w 12096947"/>
              <a:gd name="connsiteY4" fmla="*/ 190120 h 1129738"/>
              <a:gd name="connsiteX5" fmla="*/ 10470975 w 12096947"/>
              <a:gd name="connsiteY5" fmla="*/ 371829 h 1129738"/>
              <a:gd name="connsiteX6" fmla="*/ 12086273 w 12096947"/>
              <a:gd name="connsiteY6" fmla="*/ 248717 h 1129738"/>
              <a:gd name="connsiteX7" fmla="*/ 12096947 w 12096947"/>
              <a:gd name="connsiteY7" fmla="*/ 849967 h 1129738"/>
              <a:gd name="connsiteX8" fmla="*/ 10545692 w 12096947"/>
              <a:gd name="connsiteY8" fmla="*/ 609566 h 1129738"/>
              <a:gd name="connsiteX9" fmla="*/ 9424946 w 12096947"/>
              <a:gd name="connsiteY9" fmla="*/ 1055102 h 1129738"/>
              <a:gd name="connsiteX10" fmla="*/ 8016007 w 12096947"/>
              <a:gd name="connsiteY10" fmla="*/ 634317 h 1129738"/>
              <a:gd name="connsiteX11" fmla="*/ 6585721 w 12096947"/>
              <a:gd name="connsiteY11" fmla="*/ 956096 h 1129738"/>
              <a:gd name="connsiteX12" fmla="*/ 5251499 w 12096947"/>
              <a:gd name="connsiteY12" fmla="*/ 758770 h 1129738"/>
              <a:gd name="connsiteX13" fmla="*/ 3532276 w 12096947"/>
              <a:gd name="connsiteY13" fmla="*/ 1120707 h 1129738"/>
              <a:gd name="connsiteX14" fmla="*/ 1793195 w 12096947"/>
              <a:gd name="connsiteY14" fmla="*/ 1067481 h 1129738"/>
              <a:gd name="connsiteX15" fmla="*/ 0 w 12096947"/>
              <a:gd name="connsiteY15" fmla="*/ 1047984 h 1129738"/>
              <a:gd name="connsiteX16" fmla="*/ 0 w 12096947"/>
              <a:gd name="connsiteY16" fmla="*/ 168870 h 1129738"/>
              <a:gd name="connsiteX0" fmla="*/ 0 w 12096947"/>
              <a:gd name="connsiteY0" fmla="*/ 168870 h 1129738"/>
              <a:gd name="connsiteX1" fmla="*/ 1613061 w 12096947"/>
              <a:gd name="connsiteY1" fmla="*/ 54814 h 1129738"/>
              <a:gd name="connsiteX2" fmla="*/ 4206743 w 12096947"/>
              <a:gd name="connsiteY2" fmla="*/ 67901 h 1129738"/>
              <a:gd name="connsiteX3" fmla="*/ 7100047 w 12096947"/>
              <a:gd name="connsiteY3" fmla="*/ 17997 h 1129738"/>
              <a:gd name="connsiteX4" fmla="*/ 9509759 w 12096947"/>
              <a:gd name="connsiteY4" fmla="*/ 190120 h 1129738"/>
              <a:gd name="connsiteX5" fmla="*/ 10470975 w 12096947"/>
              <a:gd name="connsiteY5" fmla="*/ 371829 h 1129738"/>
              <a:gd name="connsiteX6" fmla="*/ 12086273 w 12096947"/>
              <a:gd name="connsiteY6" fmla="*/ 248717 h 1129738"/>
              <a:gd name="connsiteX7" fmla="*/ 12096947 w 12096947"/>
              <a:gd name="connsiteY7" fmla="*/ 849967 h 1129738"/>
              <a:gd name="connsiteX8" fmla="*/ 10545692 w 12096947"/>
              <a:gd name="connsiteY8" fmla="*/ 609566 h 1129738"/>
              <a:gd name="connsiteX9" fmla="*/ 9424946 w 12096947"/>
              <a:gd name="connsiteY9" fmla="*/ 1055102 h 1129738"/>
              <a:gd name="connsiteX10" fmla="*/ 8016007 w 12096947"/>
              <a:gd name="connsiteY10" fmla="*/ 634317 h 1129738"/>
              <a:gd name="connsiteX11" fmla="*/ 6585721 w 12096947"/>
              <a:gd name="connsiteY11" fmla="*/ 956096 h 1129738"/>
              <a:gd name="connsiteX12" fmla="*/ 5251499 w 12096947"/>
              <a:gd name="connsiteY12" fmla="*/ 758770 h 1129738"/>
              <a:gd name="connsiteX13" fmla="*/ 3532276 w 12096947"/>
              <a:gd name="connsiteY13" fmla="*/ 1120707 h 1129738"/>
              <a:gd name="connsiteX14" fmla="*/ 1793195 w 12096947"/>
              <a:gd name="connsiteY14" fmla="*/ 1067481 h 1129738"/>
              <a:gd name="connsiteX15" fmla="*/ 0 w 12096947"/>
              <a:gd name="connsiteY15" fmla="*/ 1047984 h 1129738"/>
              <a:gd name="connsiteX16" fmla="*/ 0 w 12096947"/>
              <a:gd name="connsiteY16" fmla="*/ 168870 h 1129738"/>
              <a:gd name="connsiteX0" fmla="*/ 0 w 12096947"/>
              <a:gd name="connsiteY0" fmla="*/ 168870 h 1127760"/>
              <a:gd name="connsiteX1" fmla="*/ 1613061 w 12096947"/>
              <a:gd name="connsiteY1" fmla="*/ 54814 h 1127760"/>
              <a:gd name="connsiteX2" fmla="*/ 4206743 w 12096947"/>
              <a:gd name="connsiteY2" fmla="*/ 67901 h 1127760"/>
              <a:gd name="connsiteX3" fmla="*/ 7100047 w 12096947"/>
              <a:gd name="connsiteY3" fmla="*/ 17997 h 1127760"/>
              <a:gd name="connsiteX4" fmla="*/ 9509759 w 12096947"/>
              <a:gd name="connsiteY4" fmla="*/ 190120 h 1127760"/>
              <a:gd name="connsiteX5" fmla="*/ 10470975 w 12096947"/>
              <a:gd name="connsiteY5" fmla="*/ 371829 h 1127760"/>
              <a:gd name="connsiteX6" fmla="*/ 12086273 w 12096947"/>
              <a:gd name="connsiteY6" fmla="*/ 248717 h 1127760"/>
              <a:gd name="connsiteX7" fmla="*/ 12096947 w 12096947"/>
              <a:gd name="connsiteY7" fmla="*/ 849967 h 1127760"/>
              <a:gd name="connsiteX8" fmla="*/ 10545692 w 12096947"/>
              <a:gd name="connsiteY8" fmla="*/ 609566 h 1127760"/>
              <a:gd name="connsiteX9" fmla="*/ 9424946 w 12096947"/>
              <a:gd name="connsiteY9" fmla="*/ 1055102 h 1127760"/>
              <a:gd name="connsiteX10" fmla="*/ 8016007 w 12096947"/>
              <a:gd name="connsiteY10" fmla="*/ 634317 h 1127760"/>
              <a:gd name="connsiteX11" fmla="*/ 6585721 w 12096947"/>
              <a:gd name="connsiteY11" fmla="*/ 956096 h 1127760"/>
              <a:gd name="connsiteX12" fmla="*/ 5251499 w 12096947"/>
              <a:gd name="connsiteY12" fmla="*/ 758770 h 1127760"/>
              <a:gd name="connsiteX13" fmla="*/ 3532276 w 12096947"/>
              <a:gd name="connsiteY13" fmla="*/ 1120707 h 1127760"/>
              <a:gd name="connsiteX14" fmla="*/ 1793195 w 12096947"/>
              <a:gd name="connsiteY14" fmla="*/ 1067481 h 1127760"/>
              <a:gd name="connsiteX15" fmla="*/ 0 w 12096947"/>
              <a:gd name="connsiteY15" fmla="*/ 1047984 h 1127760"/>
              <a:gd name="connsiteX16" fmla="*/ 0 w 12096947"/>
              <a:gd name="connsiteY16" fmla="*/ 168870 h 1127760"/>
              <a:gd name="connsiteX0" fmla="*/ 0 w 12096947"/>
              <a:gd name="connsiteY0" fmla="*/ 168870 h 1127760"/>
              <a:gd name="connsiteX1" fmla="*/ 1613061 w 12096947"/>
              <a:gd name="connsiteY1" fmla="*/ 54814 h 1127760"/>
              <a:gd name="connsiteX2" fmla="*/ 4206743 w 12096947"/>
              <a:gd name="connsiteY2" fmla="*/ 67901 h 1127760"/>
              <a:gd name="connsiteX3" fmla="*/ 7100047 w 12096947"/>
              <a:gd name="connsiteY3" fmla="*/ 17997 h 1127760"/>
              <a:gd name="connsiteX4" fmla="*/ 9509759 w 12096947"/>
              <a:gd name="connsiteY4" fmla="*/ 190120 h 1127760"/>
              <a:gd name="connsiteX5" fmla="*/ 10470975 w 12096947"/>
              <a:gd name="connsiteY5" fmla="*/ 371829 h 1127760"/>
              <a:gd name="connsiteX6" fmla="*/ 12086273 w 12096947"/>
              <a:gd name="connsiteY6" fmla="*/ 248717 h 1127760"/>
              <a:gd name="connsiteX7" fmla="*/ 12096947 w 12096947"/>
              <a:gd name="connsiteY7" fmla="*/ 849967 h 1127760"/>
              <a:gd name="connsiteX8" fmla="*/ 10545692 w 12096947"/>
              <a:gd name="connsiteY8" fmla="*/ 609566 h 1127760"/>
              <a:gd name="connsiteX9" fmla="*/ 9424946 w 12096947"/>
              <a:gd name="connsiteY9" fmla="*/ 1055102 h 1127760"/>
              <a:gd name="connsiteX10" fmla="*/ 8016007 w 12096947"/>
              <a:gd name="connsiteY10" fmla="*/ 758943 h 1127760"/>
              <a:gd name="connsiteX11" fmla="*/ 6585721 w 12096947"/>
              <a:gd name="connsiteY11" fmla="*/ 956096 h 1127760"/>
              <a:gd name="connsiteX12" fmla="*/ 5251499 w 12096947"/>
              <a:gd name="connsiteY12" fmla="*/ 758770 h 1127760"/>
              <a:gd name="connsiteX13" fmla="*/ 3532276 w 12096947"/>
              <a:gd name="connsiteY13" fmla="*/ 1120707 h 1127760"/>
              <a:gd name="connsiteX14" fmla="*/ 1793195 w 12096947"/>
              <a:gd name="connsiteY14" fmla="*/ 1067481 h 1127760"/>
              <a:gd name="connsiteX15" fmla="*/ 0 w 12096947"/>
              <a:gd name="connsiteY15" fmla="*/ 1047984 h 1127760"/>
              <a:gd name="connsiteX16" fmla="*/ 0 w 12096947"/>
              <a:gd name="connsiteY16" fmla="*/ 168870 h 1127760"/>
              <a:gd name="connsiteX0" fmla="*/ 0 w 12096947"/>
              <a:gd name="connsiteY0" fmla="*/ 168870 h 1127760"/>
              <a:gd name="connsiteX1" fmla="*/ 1613061 w 12096947"/>
              <a:gd name="connsiteY1" fmla="*/ 54814 h 1127760"/>
              <a:gd name="connsiteX2" fmla="*/ 4206743 w 12096947"/>
              <a:gd name="connsiteY2" fmla="*/ 67901 h 1127760"/>
              <a:gd name="connsiteX3" fmla="*/ 7100047 w 12096947"/>
              <a:gd name="connsiteY3" fmla="*/ 17997 h 1127760"/>
              <a:gd name="connsiteX4" fmla="*/ 9509759 w 12096947"/>
              <a:gd name="connsiteY4" fmla="*/ 190120 h 1127760"/>
              <a:gd name="connsiteX5" fmla="*/ 10470975 w 12096947"/>
              <a:gd name="connsiteY5" fmla="*/ 371829 h 1127760"/>
              <a:gd name="connsiteX6" fmla="*/ 12086273 w 12096947"/>
              <a:gd name="connsiteY6" fmla="*/ 248717 h 1127760"/>
              <a:gd name="connsiteX7" fmla="*/ 12096947 w 12096947"/>
              <a:gd name="connsiteY7" fmla="*/ 849967 h 1127760"/>
              <a:gd name="connsiteX8" fmla="*/ 10555994 w 12096947"/>
              <a:gd name="connsiteY8" fmla="*/ 725883 h 1127760"/>
              <a:gd name="connsiteX9" fmla="*/ 9424946 w 12096947"/>
              <a:gd name="connsiteY9" fmla="*/ 1055102 h 1127760"/>
              <a:gd name="connsiteX10" fmla="*/ 8016007 w 12096947"/>
              <a:gd name="connsiteY10" fmla="*/ 758943 h 1127760"/>
              <a:gd name="connsiteX11" fmla="*/ 6585721 w 12096947"/>
              <a:gd name="connsiteY11" fmla="*/ 956096 h 1127760"/>
              <a:gd name="connsiteX12" fmla="*/ 5251499 w 12096947"/>
              <a:gd name="connsiteY12" fmla="*/ 758770 h 1127760"/>
              <a:gd name="connsiteX13" fmla="*/ 3532276 w 12096947"/>
              <a:gd name="connsiteY13" fmla="*/ 1120707 h 1127760"/>
              <a:gd name="connsiteX14" fmla="*/ 1793195 w 12096947"/>
              <a:gd name="connsiteY14" fmla="*/ 1067481 h 1127760"/>
              <a:gd name="connsiteX15" fmla="*/ 0 w 12096947"/>
              <a:gd name="connsiteY15" fmla="*/ 1047984 h 1127760"/>
              <a:gd name="connsiteX16" fmla="*/ 0 w 12096947"/>
              <a:gd name="connsiteY16" fmla="*/ 168870 h 1127760"/>
              <a:gd name="connsiteX0" fmla="*/ 0 w 12096947"/>
              <a:gd name="connsiteY0" fmla="*/ 168870 h 1127760"/>
              <a:gd name="connsiteX1" fmla="*/ 1613061 w 12096947"/>
              <a:gd name="connsiteY1" fmla="*/ 54814 h 1127760"/>
              <a:gd name="connsiteX2" fmla="*/ 4206743 w 12096947"/>
              <a:gd name="connsiteY2" fmla="*/ 67901 h 1127760"/>
              <a:gd name="connsiteX3" fmla="*/ 7100047 w 12096947"/>
              <a:gd name="connsiteY3" fmla="*/ 17997 h 1127760"/>
              <a:gd name="connsiteX4" fmla="*/ 9509759 w 12096947"/>
              <a:gd name="connsiteY4" fmla="*/ 190120 h 1127760"/>
              <a:gd name="connsiteX5" fmla="*/ 10470975 w 12096947"/>
              <a:gd name="connsiteY5" fmla="*/ 371829 h 1127760"/>
              <a:gd name="connsiteX6" fmla="*/ 12086273 w 12096947"/>
              <a:gd name="connsiteY6" fmla="*/ 248717 h 1127760"/>
              <a:gd name="connsiteX7" fmla="*/ 12096947 w 12096947"/>
              <a:gd name="connsiteY7" fmla="*/ 849967 h 1127760"/>
              <a:gd name="connsiteX8" fmla="*/ 10442677 w 12096947"/>
              <a:gd name="connsiteY8" fmla="*/ 750809 h 1127760"/>
              <a:gd name="connsiteX9" fmla="*/ 9424946 w 12096947"/>
              <a:gd name="connsiteY9" fmla="*/ 1055102 h 1127760"/>
              <a:gd name="connsiteX10" fmla="*/ 8016007 w 12096947"/>
              <a:gd name="connsiteY10" fmla="*/ 758943 h 1127760"/>
              <a:gd name="connsiteX11" fmla="*/ 6585721 w 12096947"/>
              <a:gd name="connsiteY11" fmla="*/ 956096 h 1127760"/>
              <a:gd name="connsiteX12" fmla="*/ 5251499 w 12096947"/>
              <a:gd name="connsiteY12" fmla="*/ 758770 h 1127760"/>
              <a:gd name="connsiteX13" fmla="*/ 3532276 w 12096947"/>
              <a:gd name="connsiteY13" fmla="*/ 1120707 h 1127760"/>
              <a:gd name="connsiteX14" fmla="*/ 1793195 w 12096947"/>
              <a:gd name="connsiteY14" fmla="*/ 1067481 h 1127760"/>
              <a:gd name="connsiteX15" fmla="*/ 0 w 12096947"/>
              <a:gd name="connsiteY15" fmla="*/ 1047984 h 1127760"/>
              <a:gd name="connsiteX16" fmla="*/ 0 w 12096947"/>
              <a:gd name="connsiteY16" fmla="*/ 168870 h 1127760"/>
              <a:gd name="connsiteX0" fmla="*/ 0 w 12096947"/>
              <a:gd name="connsiteY0" fmla="*/ 168870 h 1127760"/>
              <a:gd name="connsiteX1" fmla="*/ 1613061 w 12096947"/>
              <a:gd name="connsiteY1" fmla="*/ 54814 h 1127760"/>
              <a:gd name="connsiteX2" fmla="*/ 4206743 w 12096947"/>
              <a:gd name="connsiteY2" fmla="*/ 67901 h 1127760"/>
              <a:gd name="connsiteX3" fmla="*/ 7100047 w 12096947"/>
              <a:gd name="connsiteY3" fmla="*/ 17997 h 1127760"/>
              <a:gd name="connsiteX4" fmla="*/ 9509759 w 12096947"/>
              <a:gd name="connsiteY4" fmla="*/ 190120 h 1127760"/>
              <a:gd name="connsiteX5" fmla="*/ 10470975 w 12096947"/>
              <a:gd name="connsiteY5" fmla="*/ 371829 h 1127760"/>
              <a:gd name="connsiteX6" fmla="*/ 12086273 w 12096947"/>
              <a:gd name="connsiteY6" fmla="*/ 248717 h 1127760"/>
              <a:gd name="connsiteX7" fmla="*/ 12096947 w 12096947"/>
              <a:gd name="connsiteY7" fmla="*/ 849967 h 1127760"/>
              <a:gd name="connsiteX8" fmla="*/ 10442677 w 12096947"/>
              <a:gd name="connsiteY8" fmla="*/ 750809 h 1127760"/>
              <a:gd name="connsiteX9" fmla="*/ 9424946 w 12096947"/>
              <a:gd name="connsiteY9" fmla="*/ 1055102 h 1127760"/>
              <a:gd name="connsiteX10" fmla="*/ 8016007 w 12096947"/>
              <a:gd name="connsiteY10" fmla="*/ 758943 h 1127760"/>
              <a:gd name="connsiteX11" fmla="*/ 6585721 w 12096947"/>
              <a:gd name="connsiteY11" fmla="*/ 956096 h 1127760"/>
              <a:gd name="connsiteX12" fmla="*/ 5251499 w 12096947"/>
              <a:gd name="connsiteY12" fmla="*/ 758770 h 1127760"/>
              <a:gd name="connsiteX13" fmla="*/ 3532276 w 12096947"/>
              <a:gd name="connsiteY13" fmla="*/ 1120707 h 1127760"/>
              <a:gd name="connsiteX14" fmla="*/ 1793195 w 12096947"/>
              <a:gd name="connsiteY14" fmla="*/ 1067481 h 1127760"/>
              <a:gd name="connsiteX15" fmla="*/ 0 w 12096947"/>
              <a:gd name="connsiteY15" fmla="*/ 1047984 h 1127760"/>
              <a:gd name="connsiteX16" fmla="*/ 0 w 12096947"/>
              <a:gd name="connsiteY16" fmla="*/ 168870 h 1127760"/>
              <a:gd name="connsiteX0" fmla="*/ 0 w 12086273"/>
              <a:gd name="connsiteY0" fmla="*/ 168870 h 1127760"/>
              <a:gd name="connsiteX1" fmla="*/ 1613061 w 12086273"/>
              <a:gd name="connsiteY1" fmla="*/ 54814 h 1127760"/>
              <a:gd name="connsiteX2" fmla="*/ 4206743 w 12086273"/>
              <a:gd name="connsiteY2" fmla="*/ 67901 h 1127760"/>
              <a:gd name="connsiteX3" fmla="*/ 7100047 w 12086273"/>
              <a:gd name="connsiteY3" fmla="*/ 17997 h 1127760"/>
              <a:gd name="connsiteX4" fmla="*/ 9509759 w 12086273"/>
              <a:gd name="connsiteY4" fmla="*/ 190120 h 1127760"/>
              <a:gd name="connsiteX5" fmla="*/ 10470975 w 12086273"/>
              <a:gd name="connsiteY5" fmla="*/ 371829 h 1127760"/>
              <a:gd name="connsiteX6" fmla="*/ 12086273 w 12086273"/>
              <a:gd name="connsiteY6" fmla="*/ 248717 h 1127760"/>
              <a:gd name="connsiteX7" fmla="*/ 12066042 w 12086273"/>
              <a:gd name="connsiteY7" fmla="*/ 899817 h 1127760"/>
              <a:gd name="connsiteX8" fmla="*/ 10442677 w 12086273"/>
              <a:gd name="connsiteY8" fmla="*/ 750809 h 1127760"/>
              <a:gd name="connsiteX9" fmla="*/ 9424946 w 12086273"/>
              <a:gd name="connsiteY9" fmla="*/ 1055102 h 1127760"/>
              <a:gd name="connsiteX10" fmla="*/ 8016007 w 12086273"/>
              <a:gd name="connsiteY10" fmla="*/ 758943 h 1127760"/>
              <a:gd name="connsiteX11" fmla="*/ 6585721 w 12086273"/>
              <a:gd name="connsiteY11" fmla="*/ 956096 h 1127760"/>
              <a:gd name="connsiteX12" fmla="*/ 5251499 w 12086273"/>
              <a:gd name="connsiteY12" fmla="*/ 758770 h 1127760"/>
              <a:gd name="connsiteX13" fmla="*/ 3532276 w 12086273"/>
              <a:gd name="connsiteY13" fmla="*/ 1120707 h 1127760"/>
              <a:gd name="connsiteX14" fmla="*/ 1793195 w 12086273"/>
              <a:gd name="connsiteY14" fmla="*/ 1067481 h 1127760"/>
              <a:gd name="connsiteX15" fmla="*/ 0 w 12086273"/>
              <a:gd name="connsiteY15" fmla="*/ 1047984 h 1127760"/>
              <a:gd name="connsiteX16" fmla="*/ 0 w 12086273"/>
              <a:gd name="connsiteY16" fmla="*/ 168870 h 1127760"/>
              <a:gd name="connsiteX0" fmla="*/ 0 w 12086273"/>
              <a:gd name="connsiteY0" fmla="*/ 168870 h 1127760"/>
              <a:gd name="connsiteX1" fmla="*/ 4206743 w 12086273"/>
              <a:gd name="connsiteY1" fmla="*/ 67901 h 1127760"/>
              <a:gd name="connsiteX2" fmla="*/ 7100047 w 12086273"/>
              <a:gd name="connsiteY2" fmla="*/ 17997 h 1127760"/>
              <a:gd name="connsiteX3" fmla="*/ 9509759 w 12086273"/>
              <a:gd name="connsiteY3" fmla="*/ 190120 h 1127760"/>
              <a:gd name="connsiteX4" fmla="*/ 10470975 w 12086273"/>
              <a:gd name="connsiteY4" fmla="*/ 371829 h 1127760"/>
              <a:gd name="connsiteX5" fmla="*/ 12086273 w 12086273"/>
              <a:gd name="connsiteY5" fmla="*/ 248717 h 1127760"/>
              <a:gd name="connsiteX6" fmla="*/ 12066042 w 12086273"/>
              <a:gd name="connsiteY6" fmla="*/ 899817 h 1127760"/>
              <a:gd name="connsiteX7" fmla="*/ 10442677 w 12086273"/>
              <a:gd name="connsiteY7" fmla="*/ 750809 h 1127760"/>
              <a:gd name="connsiteX8" fmla="*/ 9424946 w 12086273"/>
              <a:gd name="connsiteY8" fmla="*/ 1055102 h 1127760"/>
              <a:gd name="connsiteX9" fmla="*/ 8016007 w 12086273"/>
              <a:gd name="connsiteY9" fmla="*/ 758943 h 1127760"/>
              <a:gd name="connsiteX10" fmla="*/ 6585721 w 12086273"/>
              <a:gd name="connsiteY10" fmla="*/ 956096 h 1127760"/>
              <a:gd name="connsiteX11" fmla="*/ 5251499 w 12086273"/>
              <a:gd name="connsiteY11" fmla="*/ 758770 h 1127760"/>
              <a:gd name="connsiteX12" fmla="*/ 3532276 w 12086273"/>
              <a:gd name="connsiteY12" fmla="*/ 1120707 h 1127760"/>
              <a:gd name="connsiteX13" fmla="*/ 1793195 w 12086273"/>
              <a:gd name="connsiteY13" fmla="*/ 1067481 h 1127760"/>
              <a:gd name="connsiteX14" fmla="*/ 0 w 12086273"/>
              <a:gd name="connsiteY14" fmla="*/ 1047984 h 1127760"/>
              <a:gd name="connsiteX15" fmla="*/ 0 w 12086273"/>
              <a:gd name="connsiteY15" fmla="*/ 168870 h 1127760"/>
              <a:gd name="connsiteX0" fmla="*/ 0 w 12086273"/>
              <a:gd name="connsiteY0" fmla="*/ 168870 h 1127760"/>
              <a:gd name="connsiteX1" fmla="*/ 7100047 w 12086273"/>
              <a:gd name="connsiteY1" fmla="*/ 17997 h 1127760"/>
              <a:gd name="connsiteX2" fmla="*/ 9509759 w 12086273"/>
              <a:gd name="connsiteY2" fmla="*/ 190120 h 1127760"/>
              <a:gd name="connsiteX3" fmla="*/ 10470975 w 12086273"/>
              <a:gd name="connsiteY3" fmla="*/ 371829 h 1127760"/>
              <a:gd name="connsiteX4" fmla="*/ 12086273 w 12086273"/>
              <a:gd name="connsiteY4" fmla="*/ 248717 h 1127760"/>
              <a:gd name="connsiteX5" fmla="*/ 12066042 w 12086273"/>
              <a:gd name="connsiteY5" fmla="*/ 899817 h 1127760"/>
              <a:gd name="connsiteX6" fmla="*/ 10442677 w 12086273"/>
              <a:gd name="connsiteY6" fmla="*/ 750809 h 1127760"/>
              <a:gd name="connsiteX7" fmla="*/ 9424946 w 12086273"/>
              <a:gd name="connsiteY7" fmla="*/ 1055102 h 1127760"/>
              <a:gd name="connsiteX8" fmla="*/ 8016007 w 12086273"/>
              <a:gd name="connsiteY8" fmla="*/ 758943 h 1127760"/>
              <a:gd name="connsiteX9" fmla="*/ 6585721 w 12086273"/>
              <a:gd name="connsiteY9" fmla="*/ 956096 h 1127760"/>
              <a:gd name="connsiteX10" fmla="*/ 5251499 w 12086273"/>
              <a:gd name="connsiteY10" fmla="*/ 758770 h 1127760"/>
              <a:gd name="connsiteX11" fmla="*/ 3532276 w 12086273"/>
              <a:gd name="connsiteY11" fmla="*/ 1120707 h 1127760"/>
              <a:gd name="connsiteX12" fmla="*/ 1793195 w 12086273"/>
              <a:gd name="connsiteY12" fmla="*/ 1067481 h 1127760"/>
              <a:gd name="connsiteX13" fmla="*/ 0 w 12086273"/>
              <a:gd name="connsiteY13" fmla="*/ 1047984 h 1127760"/>
              <a:gd name="connsiteX14" fmla="*/ 0 w 12086273"/>
              <a:gd name="connsiteY14" fmla="*/ 168870 h 1127760"/>
              <a:gd name="connsiteX0" fmla="*/ 51508 w 12086273"/>
              <a:gd name="connsiteY0" fmla="*/ 2727845 h 2727845"/>
              <a:gd name="connsiteX1" fmla="*/ 7100047 w 12086273"/>
              <a:gd name="connsiteY1" fmla="*/ 17997 h 2727845"/>
              <a:gd name="connsiteX2" fmla="*/ 9509759 w 12086273"/>
              <a:gd name="connsiteY2" fmla="*/ 190120 h 2727845"/>
              <a:gd name="connsiteX3" fmla="*/ 10470975 w 12086273"/>
              <a:gd name="connsiteY3" fmla="*/ 371829 h 2727845"/>
              <a:gd name="connsiteX4" fmla="*/ 12086273 w 12086273"/>
              <a:gd name="connsiteY4" fmla="*/ 248717 h 2727845"/>
              <a:gd name="connsiteX5" fmla="*/ 12066042 w 12086273"/>
              <a:gd name="connsiteY5" fmla="*/ 899817 h 2727845"/>
              <a:gd name="connsiteX6" fmla="*/ 10442677 w 12086273"/>
              <a:gd name="connsiteY6" fmla="*/ 750809 h 2727845"/>
              <a:gd name="connsiteX7" fmla="*/ 9424946 w 12086273"/>
              <a:gd name="connsiteY7" fmla="*/ 1055102 h 2727845"/>
              <a:gd name="connsiteX8" fmla="*/ 8016007 w 12086273"/>
              <a:gd name="connsiteY8" fmla="*/ 758943 h 2727845"/>
              <a:gd name="connsiteX9" fmla="*/ 6585721 w 12086273"/>
              <a:gd name="connsiteY9" fmla="*/ 956096 h 2727845"/>
              <a:gd name="connsiteX10" fmla="*/ 5251499 w 12086273"/>
              <a:gd name="connsiteY10" fmla="*/ 758770 h 2727845"/>
              <a:gd name="connsiteX11" fmla="*/ 3532276 w 12086273"/>
              <a:gd name="connsiteY11" fmla="*/ 1120707 h 2727845"/>
              <a:gd name="connsiteX12" fmla="*/ 1793195 w 12086273"/>
              <a:gd name="connsiteY12" fmla="*/ 1067481 h 2727845"/>
              <a:gd name="connsiteX13" fmla="*/ 0 w 12086273"/>
              <a:gd name="connsiteY13" fmla="*/ 1047984 h 2727845"/>
              <a:gd name="connsiteX14" fmla="*/ 51508 w 12086273"/>
              <a:gd name="connsiteY14" fmla="*/ 2727845 h 2727845"/>
              <a:gd name="connsiteX0" fmla="*/ 51508 w 12086273"/>
              <a:gd name="connsiteY0" fmla="*/ 2546880 h 2595407"/>
              <a:gd name="connsiteX1" fmla="*/ 7615127 w 12086273"/>
              <a:gd name="connsiteY1" fmla="*/ 2595408 h 2595407"/>
              <a:gd name="connsiteX2" fmla="*/ 9509759 w 12086273"/>
              <a:gd name="connsiteY2" fmla="*/ 9155 h 2595407"/>
              <a:gd name="connsiteX3" fmla="*/ 10470975 w 12086273"/>
              <a:gd name="connsiteY3" fmla="*/ 190864 h 2595407"/>
              <a:gd name="connsiteX4" fmla="*/ 12086273 w 12086273"/>
              <a:gd name="connsiteY4" fmla="*/ 67752 h 2595407"/>
              <a:gd name="connsiteX5" fmla="*/ 12066042 w 12086273"/>
              <a:gd name="connsiteY5" fmla="*/ 718852 h 2595407"/>
              <a:gd name="connsiteX6" fmla="*/ 10442677 w 12086273"/>
              <a:gd name="connsiteY6" fmla="*/ 569844 h 2595407"/>
              <a:gd name="connsiteX7" fmla="*/ 9424946 w 12086273"/>
              <a:gd name="connsiteY7" fmla="*/ 874137 h 2595407"/>
              <a:gd name="connsiteX8" fmla="*/ 8016007 w 12086273"/>
              <a:gd name="connsiteY8" fmla="*/ 577978 h 2595407"/>
              <a:gd name="connsiteX9" fmla="*/ 6585721 w 12086273"/>
              <a:gd name="connsiteY9" fmla="*/ 775131 h 2595407"/>
              <a:gd name="connsiteX10" fmla="*/ 5251499 w 12086273"/>
              <a:gd name="connsiteY10" fmla="*/ 577805 h 2595407"/>
              <a:gd name="connsiteX11" fmla="*/ 3532276 w 12086273"/>
              <a:gd name="connsiteY11" fmla="*/ 939742 h 2595407"/>
              <a:gd name="connsiteX12" fmla="*/ 1793195 w 12086273"/>
              <a:gd name="connsiteY12" fmla="*/ 886516 h 2595407"/>
              <a:gd name="connsiteX13" fmla="*/ 0 w 12086273"/>
              <a:gd name="connsiteY13" fmla="*/ 867019 h 2595407"/>
              <a:gd name="connsiteX14" fmla="*/ 51508 w 12086273"/>
              <a:gd name="connsiteY14" fmla="*/ 2546880 h 2595407"/>
              <a:gd name="connsiteX0" fmla="*/ 51508 w 12086273"/>
              <a:gd name="connsiteY0" fmla="*/ 2528069 h 3038426"/>
              <a:gd name="connsiteX1" fmla="*/ 7615127 w 12086273"/>
              <a:gd name="connsiteY1" fmla="*/ 2576597 h 3038426"/>
              <a:gd name="connsiteX2" fmla="*/ 10694445 w 12086273"/>
              <a:gd name="connsiteY2" fmla="*/ 2815187 h 3038426"/>
              <a:gd name="connsiteX3" fmla="*/ 10470975 w 12086273"/>
              <a:gd name="connsiteY3" fmla="*/ 172053 h 3038426"/>
              <a:gd name="connsiteX4" fmla="*/ 12086273 w 12086273"/>
              <a:gd name="connsiteY4" fmla="*/ 48941 h 3038426"/>
              <a:gd name="connsiteX5" fmla="*/ 12066042 w 12086273"/>
              <a:gd name="connsiteY5" fmla="*/ 700041 h 3038426"/>
              <a:gd name="connsiteX6" fmla="*/ 10442677 w 12086273"/>
              <a:gd name="connsiteY6" fmla="*/ 551033 h 3038426"/>
              <a:gd name="connsiteX7" fmla="*/ 9424946 w 12086273"/>
              <a:gd name="connsiteY7" fmla="*/ 855326 h 3038426"/>
              <a:gd name="connsiteX8" fmla="*/ 8016007 w 12086273"/>
              <a:gd name="connsiteY8" fmla="*/ 559167 h 3038426"/>
              <a:gd name="connsiteX9" fmla="*/ 6585721 w 12086273"/>
              <a:gd name="connsiteY9" fmla="*/ 756320 h 3038426"/>
              <a:gd name="connsiteX10" fmla="*/ 5251499 w 12086273"/>
              <a:gd name="connsiteY10" fmla="*/ 558994 h 3038426"/>
              <a:gd name="connsiteX11" fmla="*/ 3532276 w 12086273"/>
              <a:gd name="connsiteY11" fmla="*/ 920931 h 3038426"/>
              <a:gd name="connsiteX12" fmla="*/ 1793195 w 12086273"/>
              <a:gd name="connsiteY12" fmla="*/ 867705 h 3038426"/>
              <a:gd name="connsiteX13" fmla="*/ 0 w 12086273"/>
              <a:gd name="connsiteY13" fmla="*/ 848208 h 3038426"/>
              <a:gd name="connsiteX14" fmla="*/ 51508 w 12086273"/>
              <a:gd name="connsiteY14" fmla="*/ 2528069 h 3038426"/>
              <a:gd name="connsiteX0" fmla="*/ 51508 w 12086273"/>
              <a:gd name="connsiteY0" fmla="*/ 2485896 h 2996253"/>
              <a:gd name="connsiteX1" fmla="*/ 7615127 w 12086273"/>
              <a:gd name="connsiteY1" fmla="*/ 2534424 h 2996253"/>
              <a:gd name="connsiteX2" fmla="*/ 10694445 w 12086273"/>
              <a:gd name="connsiteY2" fmla="*/ 2773014 h 2996253"/>
              <a:gd name="connsiteX3" fmla="*/ 11727771 w 12086273"/>
              <a:gd name="connsiteY3" fmla="*/ 2655622 h 2996253"/>
              <a:gd name="connsiteX4" fmla="*/ 12086273 w 12086273"/>
              <a:gd name="connsiteY4" fmla="*/ 6768 h 2996253"/>
              <a:gd name="connsiteX5" fmla="*/ 12066042 w 12086273"/>
              <a:gd name="connsiteY5" fmla="*/ 657868 h 2996253"/>
              <a:gd name="connsiteX6" fmla="*/ 10442677 w 12086273"/>
              <a:gd name="connsiteY6" fmla="*/ 508860 h 2996253"/>
              <a:gd name="connsiteX7" fmla="*/ 9424946 w 12086273"/>
              <a:gd name="connsiteY7" fmla="*/ 813153 h 2996253"/>
              <a:gd name="connsiteX8" fmla="*/ 8016007 w 12086273"/>
              <a:gd name="connsiteY8" fmla="*/ 516994 h 2996253"/>
              <a:gd name="connsiteX9" fmla="*/ 6585721 w 12086273"/>
              <a:gd name="connsiteY9" fmla="*/ 714147 h 2996253"/>
              <a:gd name="connsiteX10" fmla="*/ 5251499 w 12086273"/>
              <a:gd name="connsiteY10" fmla="*/ 516821 h 2996253"/>
              <a:gd name="connsiteX11" fmla="*/ 3532276 w 12086273"/>
              <a:gd name="connsiteY11" fmla="*/ 878758 h 2996253"/>
              <a:gd name="connsiteX12" fmla="*/ 1793195 w 12086273"/>
              <a:gd name="connsiteY12" fmla="*/ 825532 h 2996253"/>
              <a:gd name="connsiteX13" fmla="*/ 0 w 12086273"/>
              <a:gd name="connsiteY13" fmla="*/ 806035 h 2996253"/>
              <a:gd name="connsiteX14" fmla="*/ 51508 w 12086273"/>
              <a:gd name="connsiteY14" fmla="*/ 2485896 h 2996253"/>
              <a:gd name="connsiteX0" fmla="*/ 51508 w 12136146"/>
              <a:gd name="connsiteY0" fmla="*/ 1977370 h 2487727"/>
              <a:gd name="connsiteX1" fmla="*/ 7615127 w 12136146"/>
              <a:gd name="connsiteY1" fmla="*/ 2025898 h 2487727"/>
              <a:gd name="connsiteX2" fmla="*/ 10694445 w 12136146"/>
              <a:gd name="connsiteY2" fmla="*/ 2264488 h 2487727"/>
              <a:gd name="connsiteX3" fmla="*/ 11727771 w 12136146"/>
              <a:gd name="connsiteY3" fmla="*/ 2147096 h 2487727"/>
              <a:gd name="connsiteX4" fmla="*/ 12066042 w 12136146"/>
              <a:gd name="connsiteY4" fmla="*/ 149342 h 2487727"/>
              <a:gd name="connsiteX5" fmla="*/ 10442677 w 12136146"/>
              <a:gd name="connsiteY5" fmla="*/ 334 h 2487727"/>
              <a:gd name="connsiteX6" fmla="*/ 9424946 w 12136146"/>
              <a:gd name="connsiteY6" fmla="*/ 304627 h 2487727"/>
              <a:gd name="connsiteX7" fmla="*/ 8016007 w 12136146"/>
              <a:gd name="connsiteY7" fmla="*/ 8468 h 2487727"/>
              <a:gd name="connsiteX8" fmla="*/ 6585721 w 12136146"/>
              <a:gd name="connsiteY8" fmla="*/ 205621 h 2487727"/>
              <a:gd name="connsiteX9" fmla="*/ 5251499 w 12136146"/>
              <a:gd name="connsiteY9" fmla="*/ 8295 h 2487727"/>
              <a:gd name="connsiteX10" fmla="*/ 3532276 w 12136146"/>
              <a:gd name="connsiteY10" fmla="*/ 370232 h 2487727"/>
              <a:gd name="connsiteX11" fmla="*/ 1793195 w 12136146"/>
              <a:gd name="connsiteY11" fmla="*/ 317006 h 2487727"/>
              <a:gd name="connsiteX12" fmla="*/ 0 w 12136146"/>
              <a:gd name="connsiteY12" fmla="*/ 297509 h 2487727"/>
              <a:gd name="connsiteX13" fmla="*/ 51508 w 12136146"/>
              <a:gd name="connsiteY13" fmla="*/ 1977370 h 2487727"/>
              <a:gd name="connsiteX0" fmla="*/ 51508 w 12222740"/>
              <a:gd name="connsiteY0" fmla="*/ 1977370 h 2487727"/>
              <a:gd name="connsiteX1" fmla="*/ 7615127 w 12222740"/>
              <a:gd name="connsiteY1" fmla="*/ 2025898 h 2487727"/>
              <a:gd name="connsiteX2" fmla="*/ 10694445 w 12222740"/>
              <a:gd name="connsiteY2" fmla="*/ 2264488 h 2487727"/>
              <a:gd name="connsiteX3" fmla="*/ 12047120 w 12222740"/>
              <a:gd name="connsiteY3" fmla="*/ 2064013 h 2487727"/>
              <a:gd name="connsiteX4" fmla="*/ 12066042 w 12222740"/>
              <a:gd name="connsiteY4" fmla="*/ 149342 h 2487727"/>
              <a:gd name="connsiteX5" fmla="*/ 10442677 w 12222740"/>
              <a:gd name="connsiteY5" fmla="*/ 334 h 2487727"/>
              <a:gd name="connsiteX6" fmla="*/ 9424946 w 12222740"/>
              <a:gd name="connsiteY6" fmla="*/ 304627 h 2487727"/>
              <a:gd name="connsiteX7" fmla="*/ 8016007 w 12222740"/>
              <a:gd name="connsiteY7" fmla="*/ 8468 h 2487727"/>
              <a:gd name="connsiteX8" fmla="*/ 6585721 w 12222740"/>
              <a:gd name="connsiteY8" fmla="*/ 205621 h 2487727"/>
              <a:gd name="connsiteX9" fmla="*/ 5251499 w 12222740"/>
              <a:gd name="connsiteY9" fmla="*/ 8295 h 2487727"/>
              <a:gd name="connsiteX10" fmla="*/ 3532276 w 12222740"/>
              <a:gd name="connsiteY10" fmla="*/ 370232 h 2487727"/>
              <a:gd name="connsiteX11" fmla="*/ 1793195 w 12222740"/>
              <a:gd name="connsiteY11" fmla="*/ 317006 h 2487727"/>
              <a:gd name="connsiteX12" fmla="*/ 0 w 12222740"/>
              <a:gd name="connsiteY12" fmla="*/ 297509 h 2487727"/>
              <a:gd name="connsiteX13" fmla="*/ 51508 w 12222740"/>
              <a:gd name="connsiteY13" fmla="*/ 1977370 h 2487727"/>
              <a:gd name="connsiteX0" fmla="*/ 51508 w 12222740"/>
              <a:gd name="connsiteY0" fmla="*/ 1977370 h 2196677"/>
              <a:gd name="connsiteX1" fmla="*/ 7615127 w 12222740"/>
              <a:gd name="connsiteY1" fmla="*/ 2025898 h 2196677"/>
              <a:gd name="connsiteX2" fmla="*/ 12047120 w 12222740"/>
              <a:gd name="connsiteY2" fmla="*/ 2064013 h 2196677"/>
              <a:gd name="connsiteX3" fmla="*/ 12066042 w 12222740"/>
              <a:gd name="connsiteY3" fmla="*/ 149342 h 2196677"/>
              <a:gd name="connsiteX4" fmla="*/ 10442677 w 12222740"/>
              <a:gd name="connsiteY4" fmla="*/ 334 h 2196677"/>
              <a:gd name="connsiteX5" fmla="*/ 9424946 w 12222740"/>
              <a:gd name="connsiteY5" fmla="*/ 304627 h 2196677"/>
              <a:gd name="connsiteX6" fmla="*/ 8016007 w 12222740"/>
              <a:gd name="connsiteY6" fmla="*/ 8468 h 2196677"/>
              <a:gd name="connsiteX7" fmla="*/ 6585721 w 12222740"/>
              <a:gd name="connsiteY7" fmla="*/ 205621 h 2196677"/>
              <a:gd name="connsiteX8" fmla="*/ 5251499 w 12222740"/>
              <a:gd name="connsiteY8" fmla="*/ 8295 h 2196677"/>
              <a:gd name="connsiteX9" fmla="*/ 3532276 w 12222740"/>
              <a:gd name="connsiteY9" fmla="*/ 370232 h 2196677"/>
              <a:gd name="connsiteX10" fmla="*/ 1793195 w 12222740"/>
              <a:gd name="connsiteY10" fmla="*/ 317006 h 2196677"/>
              <a:gd name="connsiteX11" fmla="*/ 0 w 12222740"/>
              <a:gd name="connsiteY11" fmla="*/ 297509 h 2196677"/>
              <a:gd name="connsiteX12" fmla="*/ 51508 w 12222740"/>
              <a:gd name="connsiteY12" fmla="*/ 1977370 h 2196677"/>
              <a:gd name="connsiteX0" fmla="*/ 51508 w 12222740"/>
              <a:gd name="connsiteY0" fmla="*/ 1977370 h 2250532"/>
              <a:gd name="connsiteX1" fmla="*/ 12047120 w 12222740"/>
              <a:gd name="connsiteY1" fmla="*/ 2064013 h 2250532"/>
              <a:gd name="connsiteX2" fmla="*/ 12066042 w 12222740"/>
              <a:gd name="connsiteY2" fmla="*/ 149342 h 2250532"/>
              <a:gd name="connsiteX3" fmla="*/ 10442677 w 12222740"/>
              <a:gd name="connsiteY3" fmla="*/ 334 h 2250532"/>
              <a:gd name="connsiteX4" fmla="*/ 9424946 w 12222740"/>
              <a:gd name="connsiteY4" fmla="*/ 304627 h 2250532"/>
              <a:gd name="connsiteX5" fmla="*/ 8016007 w 12222740"/>
              <a:gd name="connsiteY5" fmla="*/ 8468 h 2250532"/>
              <a:gd name="connsiteX6" fmla="*/ 6585721 w 12222740"/>
              <a:gd name="connsiteY6" fmla="*/ 205621 h 2250532"/>
              <a:gd name="connsiteX7" fmla="*/ 5251499 w 12222740"/>
              <a:gd name="connsiteY7" fmla="*/ 8295 h 2250532"/>
              <a:gd name="connsiteX8" fmla="*/ 3532276 w 12222740"/>
              <a:gd name="connsiteY8" fmla="*/ 370232 h 2250532"/>
              <a:gd name="connsiteX9" fmla="*/ 1793195 w 12222740"/>
              <a:gd name="connsiteY9" fmla="*/ 317006 h 2250532"/>
              <a:gd name="connsiteX10" fmla="*/ 0 w 12222740"/>
              <a:gd name="connsiteY10" fmla="*/ 297509 h 2250532"/>
              <a:gd name="connsiteX11" fmla="*/ 51508 w 12222740"/>
              <a:gd name="connsiteY11" fmla="*/ 1977370 h 2250532"/>
              <a:gd name="connsiteX0" fmla="*/ 0 w 12233041"/>
              <a:gd name="connsiteY0" fmla="*/ 2052145 h 2282917"/>
              <a:gd name="connsiteX1" fmla="*/ 12057421 w 12233041"/>
              <a:gd name="connsiteY1" fmla="*/ 2064013 h 2282917"/>
              <a:gd name="connsiteX2" fmla="*/ 12076343 w 12233041"/>
              <a:gd name="connsiteY2" fmla="*/ 149342 h 2282917"/>
              <a:gd name="connsiteX3" fmla="*/ 10452978 w 12233041"/>
              <a:gd name="connsiteY3" fmla="*/ 334 h 2282917"/>
              <a:gd name="connsiteX4" fmla="*/ 9435247 w 12233041"/>
              <a:gd name="connsiteY4" fmla="*/ 304627 h 2282917"/>
              <a:gd name="connsiteX5" fmla="*/ 8026308 w 12233041"/>
              <a:gd name="connsiteY5" fmla="*/ 8468 h 2282917"/>
              <a:gd name="connsiteX6" fmla="*/ 6596022 w 12233041"/>
              <a:gd name="connsiteY6" fmla="*/ 205621 h 2282917"/>
              <a:gd name="connsiteX7" fmla="*/ 5261800 w 12233041"/>
              <a:gd name="connsiteY7" fmla="*/ 8295 h 2282917"/>
              <a:gd name="connsiteX8" fmla="*/ 3542577 w 12233041"/>
              <a:gd name="connsiteY8" fmla="*/ 370232 h 2282917"/>
              <a:gd name="connsiteX9" fmla="*/ 1803496 w 12233041"/>
              <a:gd name="connsiteY9" fmla="*/ 317006 h 2282917"/>
              <a:gd name="connsiteX10" fmla="*/ 10301 w 12233041"/>
              <a:gd name="connsiteY10" fmla="*/ 297509 h 2282917"/>
              <a:gd name="connsiteX11" fmla="*/ 0 w 12233041"/>
              <a:gd name="connsiteY11" fmla="*/ 2052145 h 2282917"/>
              <a:gd name="connsiteX0" fmla="*/ 31822 w 12264863"/>
              <a:gd name="connsiteY0" fmla="*/ 2052145 h 2282917"/>
              <a:gd name="connsiteX1" fmla="*/ 12089243 w 12264863"/>
              <a:gd name="connsiteY1" fmla="*/ 2064013 h 2282917"/>
              <a:gd name="connsiteX2" fmla="*/ 12108165 w 12264863"/>
              <a:gd name="connsiteY2" fmla="*/ 149342 h 2282917"/>
              <a:gd name="connsiteX3" fmla="*/ 10484800 w 12264863"/>
              <a:gd name="connsiteY3" fmla="*/ 334 h 2282917"/>
              <a:gd name="connsiteX4" fmla="*/ 9467069 w 12264863"/>
              <a:gd name="connsiteY4" fmla="*/ 304627 h 2282917"/>
              <a:gd name="connsiteX5" fmla="*/ 8058130 w 12264863"/>
              <a:gd name="connsiteY5" fmla="*/ 8468 h 2282917"/>
              <a:gd name="connsiteX6" fmla="*/ 6627844 w 12264863"/>
              <a:gd name="connsiteY6" fmla="*/ 205621 h 2282917"/>
              <a:gd name="connsiteX7" fmla="*/ 5293622 w 12264863"/>
              <a:gd name="connsiteY7" fmla="*/ 8295 h 2282917"/>
              <a:gd name="connsiteX8" fmla="*/ 3574399 w 12264863"/>
              <a:gd name="connsiteY8" fmla="*/ 370232 h 2282917"/>
              <a:gd name="connsiteX9" fmla="*/ 1835318 w 12264863"/>
              <a:gd name="connsiteY9" fmla="*/ 317006 h 2282917"/>
              <a:gd name="connsiteX10" fmla="*/ 42123 w 12264863"/>
              <a:gd name="connsiteY10" fmla="*/ 297509 h 2282917"/>
              <a:gd name="connsiteX11" fmla="*/ 31822 w 12264863"/>
              <a:gd name="connsiteY11" fmla="*/ 2052145 h 2282917"/>
              <a:gd name="connsiteX0" fmla="*/ 69298 w 12302339"/>
              <a:gd name="connsiteY0" fmla="*/ 2052145 h 2282917"/>
              <a:gd name="connsiteX1" fmla="*/ 12126719 w 12302339"/>
              <a:gd name="connsiteY1" fmla="*/ 2064013 h 2282917"/>
              <a:gd name="connsiteX2" fmla="*/ 12145641 w 12302339"/>
              <a:gd name="connsiteY2" fmla="*/ 149342 h 2282917"/>
              <a:gd name="connsiteX3" fmla="*/ 10522276 w 12302339"/>
              <a:gd name="connsiteY3" fmla="*/ 334 h 2282917"/>
              <a:gd name="connsiteX4" fmla="*/ 9504545 w 12302339"/>
              <a:gd name="connsiteY4" fmla="*/ 304627 h 2282917"/>
              <a:gd name="connsiteX5" fmla="*/ 8095606 w 12302339"/>
              <a:gd name="connsiteY5" fmla="*/ 8468 h 2282917"/>
              <a:gd name="connsiteX6" fmla="*/ 6665320 w 12302339"/>
              <a:gd name="connsiteY6" fmla="*/ 205621 h 2282917"/>
              <a:gd name="connsiteX7" fmla="*/ 5331098 w 12302339"/>
              <a:gd name="connsiteY7" fmla="*/ 8295 h 2282917"/>
              <a:gd name="connsiteX8" fmla="*/ 3611875 w 12302339"/>
              <a:gd name="connsiteY8" fmla="*/ 370232 h 2282917"/>
              <a:gd name="connsiteX9" fmla="*/ 1872794 w 12302339"/>
              <a:gd name="connsiteY9" fmla="*/ 317006 h 2282917"/>
              <a:gd name="connsiteX10" fmla="*/ 79599 w 12302339"/>
              <a:gd name="connsiteY10" fmla="*/ 297509 h 2282917"/>
              <a:gd name="connsiteX11" fmla="*/ 69298 w 12302339"/>
              <a:gd name="connsiteY11" fmla="*/ 2052145 h 2282917"/>
              <a:gd name="connsiteX0" fmla="*/ 159612 w 12392653"/>
              <a:gd name="connsiteY0" fmla="*/ 2052145 h 2282917"/>
              <a:gd name="connsiteX1" fmla="*/ 12217033 w 12392653"/>
              <a:gd name="connsiteY1" fmla="*/ 2064013 h 2282917"/>
              <a:gd name="connsiteX2" fmla="*/ 12235955 w 12392653"/>
              <a:gd name="connsiteY2" fmla="*/ 149342 h 2282917"/>
              <a:gd name="connsiteX3" fmla="*/ 10612590 w 12392653"/>
              <a:gd name="connsiteY3" fmla="*/ 334 h 2282917"/>
              <a:gd name="connsiteX4" fmla="*/ 9594859 w 12392653"/>
              <a:gd name="connsiteY4" fmla="*/ 304627 h 2282917"/>
              <a:gd name="connsiteX5" fmla="*/ 8185920 w 12392653"/>
              <a:gd name="connsiteY5" fmla="*/ 8468 h 2282917"/>
              <a:gd name="connsiteX6" fmla="*/ 6755634 w 12392653"/>
              <a:gd name="connsiteY6" fmla="*/ 205621 h 2282917"/>
              <a:gd name="connsiteX7" fmla="*/ 5421412 w 12392653"/>
              <a:gd name="connsiteY7" fmla="*/ 8295 h 2282917"/>
              <a:gd name="connsiteX8" fmla="*/ 3702189 w 12392653"/>
              <a:gd name="connsiteY8" fmla="*/ 370232 h 2282917"/>
              <a:gd name="connsiteX9" fmla="*/ 1963108 w 12392653"/>
              <a:gd name="connsiteY9" fmla="*/ 317006 h 2282917"/>
              <a:gd name="connsiteX10" fmla="*/ 44125 w 12392653"/>
              <a:gd name="connsiteY10" fmla="*/ 297509 h 2282917"/>
              <a:gd name="connsiteX11" fmla="*/ 159612 w 12392653"/>
              <a:gd name="connsiteY11" fmla="*/ 2052145 h 2282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392653" h="2282917">
                <a:moveTo>
                  <a:pt x="159612" y="2052145"/>
                </a:moveTo>
                <a:cubicBezTo>
                  <a:pt x="2167465" y="2346562"/>
                  <a:pt x="10214611" y="2368684"/>
                  <a:pt x="12217033" y="2064013"/>
                </a:cubicBezTo>
                <a:cubicBezTo>
                  <a:pt x="12445632" y="1711489"/>
                  <a:pt x="12450137" y="507136"/>
                  <a:pt x="12235955" y="149342"/>
                </a:cubicBezTo>
                <a:cubicBezTo>
                  <a:pt x="11409330" y="77459"/>
                  <a:pt x="11364126" y="-5934"/>
                  <a:pt x="10612590" y="334"/>
                </a:cubicBezTo>
                <a:cubicBezTo>
                  <a:pt x="10068228" y="25085"/>
                  <a:pt x="10107200" y="304627"/>
                  <a:pt x="9594859" y="304627"/>
                </a:cubicBezTo>
                <a:cubicBezTo>
                  <a:pt x="9071843" y="312878"/>
                  <a:pt x="8772977" y="62097"/>
                  <a:pt x="8185920" y="8468"/>
                </a:cubicBezTo>
                <a:cubicBezTo>
                  <a:pt x="7666463" y="-32784"/>
                  <a:pt x="7360482" y="197369"/>
                  <a:pt x="6755634" y="205621"/>
                </a:cubicBezTo>
                <a:cubicBezTo>
                  <a:pt x="6246851" y="205620"/>
                  <a:pt x="5979471" y="40837"/>
                  <a:pt x="5421412" y="8295"/>
                </a:cubicBezTo>
                <a:cubicBezTo>
                  <a:pt x="4403845" y="-29640"/>
                  <a:pt x="4324708" y="439843"/>
                  <a:pt x="3702189" y="370232"/>
                </a:cubicBezTo>
                <a:cubicBezTo>
                  <a:pt x="2540982" y="-24762"/>
                  <a:pt x="2582187" y="267501"/>
                  <a:pt x="1963108" y="317006"/>
                </a:cubicBezTo>
                <a:cubicBezTo>
                  <a:pt x="1379608" y="322883"/>
                  <a:pt x="456845" y="-104401"/>
                  <a:pt x="44125" y="297509"/>
                </a:cubicBezTo>
                <a:cubicBezTo>
                  <a:pt x="-77929" y="839869"/>
                  <a:pt x="83966" y="1446006"/>
                  <a:pt x="159612" y="2052145"/>
                </a:cubicBezTo>
                <a:close/>
              </a:path>
            </a:pathLst>
          </a:cu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文本框 36"/>
          <p:cNvSpPr txBox="1"/>
          <p:nvPr/>
        </p:nvSpPr>
        <p:spPr>
          <a:xfrm>
            <a:off x="5379646" y="2059863"/>
            <a:ext cx="1415772" cy="1569660"/>
          </a:xfrm>
          <a:prstGeom prst="rect">
            <a:avLst/>
          </a:prstGeom>
          <a:noFill/>
        </p:spPr>
        <p:txBody>
          <a:bodyPr wrap="none" rtlCol="0">
            <a:spAutoFit/>
          </a:bodyPr>
          <a:lstStyle/>
          <a:p>
            <a:pPr algn="ctr"/>
            <a:r>
              <a:rPr lang="en-US" altLang="zh-CN" sz="9600" b="1" dirty="0">
                <a:solidFill>
                  <a:schemeClr val="tx1">
                    <a:lumMod val="95000"/>
                    <a:lumOff val="5000"/>
                  </a:schemeClr>
                </a:solidFill>
                <a:effectLst>
                  <a:outerShdw blurRad="25400" dist="25400" dir="2700000" algn="tl">
                    <a:srgbClr val="000000">
                      <a:alpha val="20000"/>
                    </a:srgbClr>
                  </a:outerShdw>
                </a:effectLst>
                <a:latin typeface="Times New Roman" panose="02020603050405020304" pitchFamily="18" charset="0"/>
                <a:ea typeface="思源黑体" panose="020B0500000000000000" pitchFamily="34" charset="-122"/>
                <a:cs typeface="Times New Roman" panose="02020603050405020304" pitchFamily="18" charset="0"/>
              </a:rPr>
              <a:t>03</a:t>
            </a:r>
            <a:endParaRPr lang="zh-CN" altLang="en-US" sz="9600" b="1" dirty="0">
              <a:solidFill>
                <a:schemeClr val="tx1">
                  <a:lumMod val="95000"/>
                  <a:lumOff val="5000"/>
                </a:schemeClr>
              </a:solidFill>
              <a:effectLst>
                <a:outerShdw blurRad="25400" dist="25400" dir="2700000" algn="tl">
                  <a:srgbClr val="000000">
                    <a:alpha val="20000"/>
                  </a:srgbClr>
                </a:outerShdw>
              </a:effectLst>
              <a:latin typeface="Times New Roman" panose="02020603050405020304" pitchFamily="18" charset="0"/>
              <a:ea typeface="思源黑体" panose="020B0500000000000000" pitchFamily="34" charset="-122"/>
              <a:cs typeface="Times New Roman" panose="02020603050405020304" pitchFamily="18" charset="0"/>
            </a:endParaRPr>
          </a:p>
        </p:txBody>
      </p:sp>
      <p:sp>
        <p:nvSpPr>
          <p:cNvPr id="66" name="文本框 25"/>
          <p:cNvSpPr txBox="1"/>
          <p:nvPr/>
        </p:nvSpPr>
        <p:spPr>
          <a:xfrm>
            <a:off x="4613578" y="5312196"/>
            <a:ext cx="3121632" cy="707858"/>
          </a:xfrm>
          <a:prstGeom prst="rect">
            <a:avLst/>
          </a:prstGeom>
          <a:noFill/>
        </p:spPr>
        <p:txBody>
          <a:bodyPr wrap="none" lIns="91412" tIns="45706" rIns="91412" bIns="45706" rtlCol="0">
            <a:spAutoFit/>
          </a:bodyPr>
          <a:lstStyle/>
          <a:p>
            <a:pPr algn="ctr" defTabSz="1218804"/>
            <a:r>
              <a:rPr lang="en-US" altLang="zh-CN" sz="4000" b="1">
                <a:solidFill>
                  <a:schemeClr val="tx1">
                    <a:lumMod val="85000"/>
                    <a:lumOff val="15000"/>
                  </a:schemeClr>
                </a:solidFill>
                <a:latin typeface="Times New Roman" panose="02020603050405020304" pitchFamily="18" charset="0"/>
                <a:ea typeface="思源黑体" panose="020B0500000000000000" pitchFamily="34" charset="-122"/>
                <a:cs typeface="Times New Roman" panose="02020603050405020304" pitchFamily="18" charset="0"/>
              </a:rPr>
              <a:t>LUYỆN TẬP</a:t>
            </a:r>
            <a:endParaRPr lang="zh-CN" altLang="en-US" sz="4000" b="1" dirty="0">
              <a:solidFill>
                <a:schemeClr val="tx1">
                  <a:lumMod val="85000"/>
                  <a:lumOff val="15000"/>
                </a:schemeClr>
              </a:solidFill>
              <a:latin typeface="Times New Roman" panose="02020603050405020304" pitchFamily="18" charset="0"/>
              <a:ea typeface="思源黑体" panose="020B0500000000000000" pitchFamily="34" charset="-122"/>
              <a:cs typeface="Times New Roman" panose="02020603050405020304" pitchFamily="18" charset="0"/>
            </a:endParaRPr>
          </a:p>
        </p:txBody>
      </p:sp>
      <p:grpSp>
        <p:nvGrpSpPr>
          <p:cNvPr id="18" name="组合 17"/>
          <p:cNvGrpSpPr/>
          <p:nvPr/>
        </p:nvGrpSpPr>
        <p:grpSpPr>
          <a:xfrm>
            <a:off x="10395338" y="657922"/>
            <a:ext cx="616733" cy="531565"/>
            <a:chOff x="10703560" y="432490"/>
            <a:chExt cx="780907" cy="673067"/>
          </a:xfrm>
        </p:grpSpPr>
        <p:pic>
          <p:nvPicPr>
            <p:cNvPr id="19" name="图片 18"/>
            <p:cNvPicPr>
              <a:picLocks noChangeAspect="1"/>
            </p:cNvPicPr>
            <p:nvPr/>
          </p:nvPicPr>
          <p:blipFill>
            <a:blip r:embed="rId4"/>
            <a:stretch>
              <a:fillRect/>
            </a:stretch>
          </p:blipFill>
          <p:spPr>
            <a:xfrm>
              <a:off x="11063807" y="611738"/>
              <a:ext cx="420660" cy="493819"/>
            </a:xfrm>
            <a:prstGeom prst="rect">
              <a:avLst/>
            </a:prstGeom>
          </p:spPr>
        </p:pic>
        <p:pic>
          <p:nvPicPr>
            <p:cNvPr id="20" name="图片 19"/>
            <p:cNvPicPr>
              <a:picLocks noChangeAspect="1"/>
            </p:cNvPicPr>
            <p:nvPr/>
          </p:nvPicPr>
          <p:blipFill>
            <a:blip r:embed="rId4"/>
            <a:stretch>
              <a:fillRect/>
            </a:stretch>
          </p:blipFill>
          <p:spPr>
            <a:xfrm>
              <a:off x="10879720" y="611738"/>
              <a:ext cx="420660" cy="493819"/>
            </a:xfrm>
            <a:prstGeom prst="rect">
              <a:avLst/>
            </a:prstGeom>
          </p:spPr>
        </p:pic>
        <p:pic>
          <p:nvPicPr>
            <p:cNvPr id="21" name="图片 20"/>
            <p:cNvPicPr>
              <a:picLocks noChangeAspect="1"/>
            </p:cNvPicPr>
            <p:nvPr/>
          </p:nvPicPr>
          <p:blipFill>
            <a:blip r:embed="rId4"/>
            <a:stretch>
              <a:fillRect/>
            </a:stretch>
          </p:blipFill>
          <p:spPr>
            <a:xfrm>
              <a:off x="11063807" y="432490"/>
              <a:ext cx="420660" cy="493819"/>
            </a:xfrm>
            <a:prstGeom prst="rect">
              <a:avLst/>
            </a:prstGeom>
          </p:spPr>
        </p:pic>
        <p:pic>
          <p:nvPicPr>
            <p:cNvPr id="22" name="图片 21"/>
            <p:cNvPicPr>
              <a:picLocks noChangeAspect="1"/>
            </p:cNvPicPr>
            <p:nvPr/>
          </p:nvPicPr>
          <p:blipFill>
            <a:blip r:embed="rId4"/>
            <a:stretch>
              <a:fillRect/>
            </a:stretch>
          </p:blipFill>
          <p:spPr>
            <a:xfrm>
              <a:off x="10879720" y="432490"/>
              <a:ext cx="420660" cy="493819"/>
            </a:xfrm>
            <a:prstGeom prst="rect">
              <a:avLst/>
            </a:prstGeom>
          </p:spPr>
        </p:pic>
        <p:pic>
          <p:nvPicPr>
            <p:cNvPr id="23" name="图片 22"/>
            <p:cNvPicPr>
              <a:picLocks noChangeAspect="1"/>
            </p:cNvPicPr>
            <p:nvPr/>
          </p:nvPicPr>
          <p:blipFill>
            <a:blip r:embed="rId4"/>
            <a:stretch>
              <a:fillRect/>
            </a:stretch>
          </p:blipFill>
          <p:spPr>
            <a:xfrm>
              <a:off x="10703560" y="432490"/>
              <a:ext cx="420660" cy="493819"/>
            </a:xfrm>
            <a:prstGeom prst="rect">
              <a:avLst/>
            </a:prstGeom>
          </p:spPr>
        </p:pic>
      </p:grpSp>
      <p:cxnSp>
        <p:nvCxnSpPr>
          <p:cNvPr id="7" name="直接连接符 6"/>
          <p:cNvCxnSpPr/>
          <p:nvPr/>
        </p:nvCxnSpPr>
        <p:spPr>
          <a:xfrm flipV="1">
            <a:off x="8711787" y="2579599"/>
            <a:ext cx="302477" cy="404023"/>
          </a:xfrm>
          <a:prstGeom prst="line">
            <a:avLst/>
          </a:prstGeom>
          <a:ln w="19050">
            <a:solidFill>
              <a:schemeClr val="tx1"/>
            </a:solidFill>
            <a:tailEnd type="diamond"/>
          </a:ln>
        </p:spPr>
        <p:style>
          <a:lnRef idx="1">
            <a:schemeClr val="accent1"/>
          </a:lnRef>
          <a:fillRef idx="0">
            <a:schemeClr val="accent1"/>
          </a:fillRef>
          <a:effectRef idx="0">
            <a:schemeClr val="accent1"/>
          </a:effectRef>
          <a:fontRef idx="minor">
            <a:schemeClr val="tx1"/>
          </a:fontRef>
        </p:style>
      </p:cxnSp>
      <p:sp>
        <p:nvSpPr>
          <p:cNvPr id="29" name="椭圆 28"/>
          <p:cNvSpPr/>
          <p:nvPr/>
        </p:nvSpPr>
        <p:spPr>
          <a:xfrm>
            <a:off x="2162768" y="3882786"/>
            <a:ext cx="126695" cy="126695"/>
          </a:xfrm>
          <a:prstGeom prst="ellipse">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1219200" y="1523363"/>
            <a:ext cx="80211" cy="802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816330024"/>
      </p:ext>
    </p:extLst>
  </p:cSld>
  <p:clrMapOvr>
    <a:masterClrMapping/>
  </p:clrMapOvr>
  <p:transition spd="slow">
    <p:random/>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25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14:presetBounceEnd="26667">
                                      <p:stCondLst>
                                        <p:cond delay="250"/>
                                      </p:stCondLst>
                                      <p:childTnLst>
                                        <p:set>
                                          <p:cBhvr>
                                            <p:cTn id="14" dur="1" fill="hold">
                                              <p:stCondLst>
                                                <p:cond delay="0"/>
                                              </p:stCondLst>
                                            </p:cTn>
                                            <p:tgtEl>
                                              <p:spTgt spid="4"/>
                                            </p:tgtEl>
                                            <p:attrNameLst>
                                              <p:attrName>style.visibility</p:attrName>
                                            </p:attrNameLst>
                                          </p:cBhvr>
                                          <p:to>
                                            <p:strVal val="visible"/>
                                          </p:to>
                                        </p:set>
                                        <p:anim calcmode="lin" valueType="num" p14:bounceEnd="26667">
                                          <p:cBhvr additive="base">
                                            <p:cTn id="15" dur="1000" fill="hold"/>
                                            <p:tgtEl>
                                              <p:spTgt spid="4"/>
                                            </p:tgtEl>
                                            <p:attrNameLst>
                                              <p:attrName>ppt_x</p:attrName>
                                            </p:attrNameLst>
                                          </p:cBhvr>
                                          <p:tavLst>
                                            <p:tav tm="0">
                                              <p:val>
                                                <p:strVal val="#ppt_x"/>
                                              </p:val>
                                            </p:tav>
                                            <p:tav tm="100000">
                                              <p:val>
                                                <p:strVal val="#ppt_x"/>
                                              </p:val>
                                            </p:tav>
                                          </p:tavLst>
                                        </p:anim>
                                        <p:anim calcmode="lin" valueType="num" p14:bounceEnd="26667">
                                          <p:cBhvr additive="base">
                                            <p:cTn id="16" dur="1000" fill="hold"/>
                                            <p:tgtEl>
                                              <p:spTgt spid="4"/>
                                            </p:tgtEl>
                                            <p:attrNameLst>
                                              <p:attrName>ppt_y</p:attrName>
                                            </p:attrNameLst>
                                          </p:cBhvr>
                                          <p:tavLst>
                                            <p:tav tm="0">
                                              <p:val>
                                                <p:strVal val="0-#ppt_h/2"/>
                                              </p:val>
                                            </p:tav>
                                            <p:tav tm="100000">
                                              <p:val>
                                                <p:strVal val="#ppt_y"/>
                                              </p:val>
                                            </p:tav>
                                          </p:tavLst>
                                        </p:anim>
                                      </p:childTnLst>
                                    </p:cTn>
                                  </p:par>
                                  <p:par>
                                    <p:cTn id="17" presetID="53" presetClass="entr" presetSubtype="16" fill="hold" grpId="0" nodeType="withEffect">
                                      <p:stCondLst>
                                        <p:cond delay="250"/>
                                      </p:stCondLst>
                                      <p:childTnLst>
                                        <p:set>
                                          <p:cBhvr>
                                            <p:cTn id="18" dur="1" fill="hold">
                                              <p:stCondLst>
                                                <p:cond delay="0"/>
                                              </p:stCondLst>
                                            </p:cTn>
                                            <p:tgtEl>
                                              <p:spTgt spid="29"/>
                                            </p:tgtEl>
                                            <p:attrNameLst>
                                              <p:attrName>style.visibility</p:attrName>
                                            </p:attrNameLst>
                                          </p:cBhvr>
                                          <p:to>
                                            <p:strVal val="visible"/>
                                          </p:to>
                                        </p:set>
                                        <p:anim calcmode="lin" valueType="num">
                                          <p:cBhvr>
                                            <p:cTn id="19" dur="500" fill="hold"/>
                                            <p:tgtEl>
                                              <p:spTgt spid="29"/>
                                            </p:tgtEl>
                                            <p:attrNameLst>
                                              <p:attrName>ppt_w</p:attrName>
                                            </p:attrNameLst>
                                          </p:cBhvr>
                                          <p:tavLst>
                                            <p:tav tm="0">
                                              <p:val>
                                                <p:fltVal val="0"/>
                                              </p:val>
                                            </p:tav>
                                            <p:tav tm="100000">
                                              <p:val>
                                                <p:strVal val="#ppt_w"/>
                                              </p:val>
                                            </p:tav>
                                          </p:tavLst>
                                        </p:anim>
                                        <p:anim calcmode="lin" valueType="num">
                                          <p:cBhvr>
                                            <p:cTn id="20" dur="500" fill="hold"/>
                                            <p:tgtEl>
                                              <p:spTgt spid="29"/>
                                            </p:tgtEl>
                                            <p:attrNameLst>
                                              <p:attrName>ppt_h</p:attrName>
                                            </p:attrNameLst>
                                          </p:cBhvr>
                                          <p:tavLst>
                                            <p:tav tm="0">
                                              <p:val>
                                                <p:fltVal val="0"/>
                                              </p:val>
                                            </p:tav>
                                            <p:tav tm="100000">
                                              <p:val>
                                                <p:strVal val="#ppt_h"/>
                                              </p:val>
                                            </p:tav>
                                          </p:tavLst>
                                        </p:anim>
                                        <p:animEffect transition="in" filter="fade">
                                          <p:cBhvr>
                                            <p:cTn id="21" dur="500"/>
                                            <p:tgtEl>
                                              <p:spTgt spid="29"/>
                                            </p:tgtEl>
                                          </p:cBhvr>
                                        </p:animEffect>
                                      </p:childTnLst>
                                    </p:cTn>
                                  </p:par>
                                  <p:par>
                                    <p:cTn id="22" presetID="53" presetClass="entr" presetSubtype="16" fill="hold" grpId="0" nodeType="withEffect">
                                      <p:stCondLst>
                                        <p:cond delay="50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par>
                                    <p:cTn id="27" presetID="53" presetClass="entr" presetSubtype="16" fill="hold" nodeType="withEffect">
                                      <p:stCondLst>
                                        <p:cond delay="25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fltVal val="0"/>
                                              </p:val>
                                            </p:tav>
                                            <p:tav tm="100000">
                                              <p:val>
                                                <p:strVal val="#ppt_w"/>
                                              </p:val>
                                            </p:tav>
                                          </p:tavLst>
                                        </p:anim>
                                        <p:anim calcmode="lin" valueType="num">
                                          <p:cBhvr>
                                            <p:cTn id="30" dur="500" fill="hold"/>
                                            <p:tgtEl>
                                              <p:spTgt spid="18"/>
                                            </p:tgtEl>
                                            <p:attrNameLst>
                                              <p:attrName>ppt_h</p:attrName>
                                            </p:attrNameLst>
                                          </p:cBhvr>
                                          <p:tavLst>
                                            <p:tav tm="0">
                                              <p:val>
                                                <p:fltVal val="0"/>
                                              </p:val>
                                            </p:tav>
                                            <p:tav tm="100000">
                                              <p:val>
                                                <p:strVal val="#ppt_h"/>
                                              </p:val>
                                            </p:tav>
                                          </p:tavLst>
                                        </p:anim>
                                        <p:animEffect transition="in" filter="fade">
                                          <p:cBhvr>
                                            <p:cTn id="31" dur="500"/>
                                            <p:tgtEl>
                                              <p:spTgt spid="18"/>
                                            </p:tgtEl>
                                          </p:cBhvr>
                                        </p:animEffect>
                                      </p:childTnLst>
                                    </p:cTn>
                                  </p:par>
                                  <p:par>
                                    <p:cTn id="32" presetID="53" presetClass="entr" presetSubtype="16" fill="hold" nodeType="withEffect">
                                      <p:stCondLst>
                                        <p:cond delay="500"/>
                                      </p:stCondLst>
                                      <p:childTnLst>
                                        <p:set>
                                          <p:cBhvr>
                                            <p:cTn id="33" dur="1" fill="hold">
                                              <p:stCondLst>
                                                <p:cond delay="0"/>
                                              </p:stCondLst>
                                            </p:cTn>
                                            <p:tgtEl>
                                              <p:spTgt spid="7"/>
                                            </p:tgtEl>
                                            <p:attrNameLst>
                                              <p:attrName>style.visibility</p:attrName>
                                            </p:attrNameLst>
                                          </p:cBhvr>
                                          <p:to>
                                            <p:strVal val="visible"/>
                                          </p:to>
                                        </p:set>
                                        <p:anim calcmode="lin" valueType="num">
                                          <p:cBhvr>
                                            <p:cTn id="34" dur="500" fill="hold"/>
                                            <p:tgtEl>
                                              <p:spTgt spid="7"/>
                                            </p:tgtEl>
                                            <p:attrNameLst>
                                              <p:attrName>ppt_w</p:attrName>
                                            </p:attrNameLst>
                                          </p:cBhvr>
                                          <p:tavLst>
                                            <p:tav tm="0">
                                              <p:val>
                                                <p:fltVal val="0"/>
                                              </p:val>
                                            </p:tav>
                                            <p:tav tm="100000">
                                              <p:val>
                                                <p:strVal val="#ppt_w"/>
                                              </p:val>
                                            </p:tav>
                                          </p:tavLst>
                                        </p:anim>
                                        <p:anim calcmode="lin" valueType="num">
                                          <p:cBhvr>
                                            <p:cTn id="35" dur="500" fill="hold"/>
                                            <p:tgtEl>
                                              <p:spTgt spid="7"/>
                                            </p:tgtEl>
                                            <p:attrNameLst>
                                              <p:attrName>ppt_h</p:attrName>
                                            </p:attrNameLst>
                                          </p:cBhvr>
                                          <p:tavLst>
                                            <p:tav tm="0">
                                              <p:val>
                                                <p:fltVal val="0"/>
                                              </p:val>
                                            </p:tav>
                                            <p:tav tm="100000">
                                              <p:val>
                                                <p:strVal val="#ppt_h"/>
                                              </p:val>
                                            </p:tav>
                                          </p:tavLst>
                                        </p:anim>
                                        <p:animEffect transition="in" filter="fade">
                                          <p:cBhvr>
                                            <p:cTn id="36" dur="500"/>
                                            <p:tgtEl>
                                              <p:spTgt spid="7"/>
                                            </p:tgtEl>
                                          </p:cBhvr>
                                        </p:animEffect>
                                      </p:childTnLst>
                                    </p:cTn>
                                  </p:par>
                                  <p:par>
                                    <p:cTn id="37" presetID="56" presetClass="entr" presetSubtype="0" fill="hold" grpId="0" nodeType="withEffect">
                                      <p:stCondLst>
                                        <p:cond delay="500"/>
                                      </p:stCondLst>
                                      <p:iterate type="lt">
                                        <p:tmPct val="10000"/>
                                      </p:iterate>
                                      <p:childTnLst>
                                        <p:set>
                                          <p:cBhvr>
                                            <p:cTn id="38" dur="1" fill="hold">
                                              <p:stCondLst>
                                                <p:cond delay="0"/>
                                              </p:stCondLst>
                                            </p:cTn>
                                            <p:tgtEl>
                                              <p:spTgt spid="37"/>
                                            </p:tgtEl>
                                            <p:attrNameLst>
                                              <p:attrName>style.visibility</p:attrName>
                                            </p:attrNameLst>
                                          </p:cBhvr>
                                          <p:to>
                                            <p:strVal val="visible"/>
                                          </p:to>
                                        </p:set>
                                        <p:anim by="(-#ppt_w*2)" calcmode="lin" valueType="num">
                                          <p:cBhvr rctx="PPT">
                                            <p:cTn id="39" dur="500" autoRev="1" fill="hold">
                                              <p:stCondLst>
                                                <p:cond delay="0"/>
                                              </p:stCondLst>
                                            </p:cTn>
                                            <p:tgtEl>
                                              <p:spTgt spid="37"/>
                                            </p:tgtEl>
                                            <p:attrNameLst>
                                              <p:attrName>ppt_w</p:attrName>
                                            </p:attrNameLst>
                                          </p:cBhvr>
                                        </p:anim>
                                        <p:anim by="(#ppt_w*0.50)" calcmode="lin" valueType="num">
                                          <p:cBhvr>
                                            <p:cTn id="40" dur="500" decel="50000" autoRev="1" fill="hold">
                                              <p:stCondLst>
                                                <p:cond delay="0"/>
                                              </p:stCondLst>
                                            </p:cTn>
                                            <p:tgtEl>
                                              <p:spTgt spid="37"/>
                                            </p:tgtEl>
                                            <p:attrNameLst>
                                              <p:attrName>ppt_x</p:attrName>
                                            </p:attrNameLst>
                                          </p:cBhvr>
                                        </p:anim>
                                        <p:anim from="(-#ppt_h/2)" to="(#ppt_y)" calcmode="lin" valueType="num">
                                          <p:cBhvr>
                                            <p:cTn id="41" dur="1000" fill="hold">
                                              <p:stCondLst>
                                                <p:cond delay="0"/>
                                              </p:stCondLst>
                                            </p:cTn>
                                            <p:tgtEl>
                                              <p:spTgt spid="37"/>
                                            </p:tgtEl>
                                            <p:attrNameLst>
                                              <p:attrName>ppt_y</p:attrName>
                                            </p:attrNameLst>
                                          </p:cBhvr>
                                        </p:anim>
                                        <p:animRot by="21600000">
                                          <p:cBhvr>
                                            <p:cTn id="42" dur="1000" fill="hold">
                                              <p:stCondLst>
                                                <p:cond delay="0"/>
                                              </p:stCondLst>
                                            </p:cTn>
                                            <p:tgtEl>
                                              <p:spTgt spid="37"/>
                                            </p:tgtEl>
                                            <p:attrNameLst>
                                              <p:attrName>r</p:attrName>
                                            </p:attrNameLst>
                                          </p:cBhvr>
                                        </p:animRot>
                                      </p:childTnLst>
                                    </p:cTn>
                                  </p:par>
                                  <p:par>
                                    <p:cTn id="43" presetID="41" presetClass="entr" presetSubtype="0" fill="hold" grpId="0" nodeType="withEffect">
                                      <p:stCondLst>
                                        <p:cond delay="1000"/>
                                      </p:stCondLst>
                                      <p:iterate type="lt">
                                        <p:tmPct val="10000"/>
                                      </p:iterate>
                                      <p:childTnLst>
                                        <p:set>
                                          <p:cBhvr>
                                            <p:cTn id="44" dur="1" fill="hold">
                                              <p:stCondLst>
                                                <p:cond delay="0"/>
                                              </p:stCondLst>
                                            </p:cTn>
                                            <p:tgtEl>
                                              <p:spTgt spid="66"/>
                                            </p:tgtEl>
                                            <p:attrNameLst>
                                              <p:attrName>style.visibility</p:attrName>
                                            </p:attrNameLst>
                                          </p:cBhvr>
                                          <p:to>
                                            <p:strVal val="visible"/>
                                          </p:to>
                                        </p:set>
                                        <p:anim calcmode="lin" valueType="num">
                                          <p:cBhvr>
                                            <p:cTn id="45" dur="50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46" dur="500" fill="hold"/>
                                            <p:tgtEl>
                                              <p:spTgt spid="66"/>
                                            </p:tgtEl>
                                            <p:attrNameLst>
                                              <p:attrName>ppt_y</p:attrName>
                                            </p:attrNameLst>
                                          </p:cBhvr>
                                          <p:tavLst>
                                            <p:tav tm="0">
                                              <p:val>
                                                <p:strVal val="#ppt_y"/>
                                              </p:val>
                                            </p:tav>
                                            <p:tav tm="100000">
                                              <p:val>
                                                <p:strVal val="#ppt_y"/>
                                              </p:val>
                                            </p:tav>
                                          </p:tavLst>
                                        </p:anim>
                                        <p:anim calcmode="lin" valueType="num">
                                          <p:cBhvr>
                                            <p:cTn id="47" dur="50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48" dur="50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49" dur="500" tmFilter="0,0; .5, 1; 1, 1"/>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37" grpId="0"/>
          <p:bldP spid="66" grpId="0"/>
          <p:bldP spid="29" grpId="0" animBg="1"/>
          <p:bldP spid="2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25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25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par>
                                    <p:cTn id="17" presetID="53" presetClass="entr" presetSubtype="16" fill="hold" grpId="0" nodeType="withEffect">
                                      <p:stCondLst>
                                        <p:cond delay="250"/>
                                      </p:stCondLst>
                                      <p:childTnLst>
                                        <p:set>
                                          <p:cBhvr>
                                            <p:cTn id="18" dur="1" fill="hold">
                                              <p:stCondLst>
                                                <p:cond delay="0"/>
                                              </p:stCondLst>
                                            </p:cTn>
                                            <p:tgtEl>
                                              <p:spTgt spid="29"/>
                                            </p:tgtEl>
                                            <p:attrNameLst>
                                              <p:attrName>style.visibility</p:attrName>
                                            </p:attrNameLst>
                                          </p:cBhvr>
                                          <p:to>
                                            <p:strVal val="visible"/>
                                          </p:to>
                                        </p:set>
                                        <p:anim calcmode="lin" valueType="num">
                                          <p:cBhvr>
                                            <p:cTn id="19" dur="500" fill="hold"/>
                                            <p:tgtEl>
                                              <p:spTgt spid="29"/>
                                            </p:tgtEl>
                                            <p:attrNameLst>
                                              <p:attrName>ppt_w</p:attrName>
                                            </p:attrNameLst>
                                          </p:cBhvr>
                                          <p:tavLst>
                                            <p:tav tm="0">
                                              <p:val>
                                                <p:fltVal val="0"/>
                                              </p:val>
                                            </p:tav>
                                            <p:tav tm="100000">
                                              <p:val>
                                                <p:strVal val="#ppt_w"/>
                                              </p:val>
                                            </p:tav>
                                          </p:tavLst>
                                        </p:anim>
                                        <p:anim calcmode="lin" valueType="num">
                                          <p:cBhvr>
                                            <p:cTn id="20" dur="500" fill="hold"/>
                                            <p:tgtEl>
                                              <p:spTgt spid="29"/>
                                            </p:tgtEl>
                                            <p:attrNameLst>
                                              <p:attrName>ppt_h</p:attrName>
                                            </p:attrNameLst>
                                          </p:cBhvr>
                                          <p:tavLst>
                                            <p:tav tm="0">
                                              <p:val>
                                                <p:fltVal val="0"/>
                                              </p:val>
                                            </p:tav>
                                            <p:tav tm="100000">
                                              <p:val>
                                                <p:strVal val="#ppt_h"/>
                                              </p:val>
                                            </p:tav>
                                          </p:tavLst>
                                        </p:anim>
                                        <p:animEffect transition="in" filter="fade">
                                          <p:cBhvr>
                                            <p:cTn id="21" dur="500"/>
                                            <p:tgtEl>
                                              <p:spTgt spid="29"/>
                                            </p:tgtEl>
                                          </p:cBhvr>
                                        </p:animEffect>
                                      </p:childTnLst>
                                    </p:cTn>
                                  </p:par>
                                  <p:par>
                                    <p:cTn id="22" presetID="53" presetClass="entr" presetSubtype="16" fill="hold" grpId="0" nodeType="withEffect">
                                      <p:stCondLst>
                                        <p:cond delay="50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par>
                                    <p:cTn id="27" presetID="53" presetClass="entr" presetSubtype="16" fill="hold" nodeType="withEffect">
                                      <p:stCondLst>
                                        <p:cond delay="25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fltVal val="0"/>
                                              </p:val>
                                            </p:tav>
                                            <p:tav tm="100000">
                                              <p:val>
                                                <p:strVal val="#ppt_w"/>
                                              </p:val>
                                            </p:tav>
                                          </p:tavLst>
                                        </p:anim>
                                        <p:anim calcmode="lin" valueType="num">
                                          <p:cBhvr>
                                            <p:cTn id="30" dur="500" fill="hold"/>
                                            <p:tgtEl>
                                              <p:spTgt spid="18"/>
                                            </p:tgtEl>
                                            <p:attrNameLst>
                                              <p:attrName>ppt_h</p:attrName>
                                            </p:attrNameLst>
                                          </p:cBhvr>
                                          <p:tavLst>
                                            <p:tav tm="0">
                                              <p:val>
                                                <p:fltVal val="0"/>
                                              </p:val>
                                            </p:tav>
                                            <p:tav tm="100000">
                                              <p:val>
                                                <p:strVal val="#ppt_h"/>
                                              </p:val>
                                            </p:tav>
                                          </p:tavLst>
                                        </p:anim>
                                        <p:animEffect transition="in" filter="fade">
                                          <p:cBhvr>
                                            <p:cTn id="31" dur="500"/>
                                            <p:tgtEl>
                                              <p:spTgt spid="18"/>
                                            </p:tgtEl>
                                          </p:cBhvr>
                                        </p:animEffect>
                                      </p:childTnLst>
                                    </p:cTn>
                                  </p:par>
                                  <p:par>
                                    <p:cTn id="32" presetID="53" presetClass="entr" presetSubtype="16" fill="hold" nodeType="withEffect">
                                      <p:stCondLst>
                                        <p:cond delay="500"/>
                                      </p:stCondLst>
                                      <p:childTnLst>
                                        <p:set>
                                          <p:cBhvr>
                                            <p:cTn id="33" dur="1" fill="hold">
                                              <p:stCondLst>
                                                <p:cond delay="0"/>
                                              </p:stCondLst>
                                            </p:cTn>
                                            <p:tgtEl>
                                              <p:spTgt spid="7"/>
                                            </p:tgtEl>
                                            <p:attrNameLst>
                                              <p:attrName>style.visibility</p:attrName>
                                            </p:attrNameLst>
                                          </p:cBhvr>
                                          <p:to>
                                            <p:strVal val="visible"/>
                                          </p:to>
                                        </p:set>
                                        <p:anim calcmode="lin" valueType="num">
                                          <p:cBhvr>
                                            <p:cTn id="34" dur="500" fill="hold"/>
                                            <p:tgtEl>
                                              <p:spTgt spid="7"/>
                                            </p:tgtEl>
                                            <p:attrNameLst>
                                              <p:attrName>ppt_w</p:attrName>
                                            </p:attrNameLst>
                                          </p:cBhvr>
                                          <p:tavLst>
                                            <p:tav tm="0">
                                              <p:val>
                                                <p:fltVal val="0"/>
                                              </p:val>
                                            </p:tav>
                                            <p:tav tm="100000">
                                              <p:val>
                                                <p:strVal val="#ppt_w"/>
                                              </p:val>
                                            </p:tav>
                                          </p:tavLst>
                                        </p:anim>
                                        <p:anim calcmode="lin" valueType="num">
                                          <p:cBhvr>
                                            <p:cTn id="35" dur="500" fill="hold"/>
                                            <p:tgtEl>
                                              <p:spTgt spid="7"/>
                                            </p:tgtEl>
                                            <p:attrNameLst>
                                              <p:attrName>ppt_h</p:attrName>
                                            </p:attrNameLst>
                                          </p:cBhvr>
                                          <p:tavLst>
                                            <p:tav tm="0">
                                              <p:val>
                                                <p:fltVal val="0"/>
                                              </p:val>
                                            </p:tav>
                                            <p:tav tm="100000">
                                              <p:val>
                                                <p:strVal val="#ppt_h"/>
                                              </p:val>
                                            </p:tav>
                                          </p:tavLst>
                                        </p:anim>
                                        <p:animEffect transition="in" filter="fade">
                                          <p:cBhvr>
                                            <p:cTn id="36" dur="500"/>
                                            <p:tgtEl>
                                              <p:spTgt spid="7"/>
                                            </p:tgtEl>
                                          </p:cBhvr>
                                        </p:animEffect>
                                      </p:childTnLst>
                                    </p:cTn>
                                  </p:par>
                                  <p:par>
                                    <p:cTn id="37" presetID="56" presetClass="entr" presetSubtype="0" fill="hold" grpId="0" nodeType="withEffect">
                                      <p:stCondLst>
                                        <p:cond delay="500"/>
                                      </p:stCondLst>
                                      <p:iterate type="lt">
                                        <p:tmPct val="10000"/>
                                      </p:iterate>
                                      <p:childTnLst>
                                        <p:set>
                                          <p:cBhvr>
                                            <p:cTn id="38" dur="1" fill="hold">
                                              <p:stCondLst>
                                                <p:cond delay="0"/>
                                              </p:stCondLst>
                                            </p:cTn>
                                            <p:tgtEl>
                                              <p:spTgt spid="37"/>
                                            </p:tgtEl>
                                            <p:attrNameLst>
                                              <p:attrName>style.visibility</p:attrName>
                                            </p:attrNameLst>
                                          </p:cBhvr>
                                          <p:to>
                                            <p:strVal val="visible"/>
                                          </p:to>
                                        </p:set>
                                        <p:anim by="(-#ppt_w*2)" calcmode="lin" valueType="num">
                                          <p:cBhvr rctx="PPT">
                                            <p:cTn id="39" dur="500" autoRev="1" fill="hold">
                                              <p:stCondLst>
                                                <p:cond delay="0"/>
                                              </p:stCondLst>
                                            </p:cTn>
                                            <p:tgtEl>
                                              <p:spTgt spid="37"/>
                                            </p:tgtEl>
                                            <p:attrNameLst>
                                              <p:attrName>ppt_w</p:attrName>
                                            </p:attrNameLst>
                                          </p:cBhvr>
                                        </p:anim>
                                        <p:anim by="(#ppt_w*0.50)" calcmode="lin" valueType="num">
                                          <p:cBhvr>
                                            <p:cTn id="40" dur="500" decel="50000" autoRev="1" fill="hold">
                                              <p:stCondLst>
                                                <p:cond delay="0"/>
                                              </p:stCondLst>
                                            </p:cTn>
                                            <p:tgtEl>
                                              <p:spTgt spid="37"/>
                                            </p:tgtEl>
                                            <p:attrNameLst>
                                              <p:attrName>ppt_x</p:attrName>
                                            </p:attrNameLst>
                                          </p:cBhvr>
                                        </p:anim>
                                        <p:anim from="(-#ppt_h/2)" to="(#ppt_y)" calcmode="lin" valueType="num">
                                          <p:cBhvr>
                                            <p:cTn id="41" dur="1000" fill="hold">
                                              <p:stCondLst>
                                                <p:cond delay="0"/>
                                              </p:stCondLst>
                                            </p:cTn>
                                            <p:tgtEl>
                                              <p:spTgt spid="37"/>
                                            </p:tgtEl>
                                            <p:attrNameLst>
                                              <p:attrName>ppt_y</p:attrName>
                                            </p:attrNameLst>
                                          </p:cBhvr>
                                        </p:anim>
                                        <p:animRot by="21600000">
                                          <p:cBhvr>
                                            <p:cTn id="42" dur="1000" fill="hold">
                                              <p:stCondLst>
                                                <p:cond delay="0"/>
                                              </p:stCondLst>
                                            </p:cTn>
                                            <p:tgtEl>
                                              <p:spTgt spid="37"/>
                                            </p:tgtEl>
                                            <p:attrNameLst>
                                              <p:attrName>r</p:attrName>
                                            </p:attrNameLst>
                                          </p:cBhvr>
                                        </p:animRot>
                                      </p:childTnLst>
                                    </p:cTn>
                                  </p:par>
                                  <p:par>
                                    <p:cTn id="43" presetID="41" presetClass="entr" presetSubtype="0" fill="hold" grpId="0" nodeType="withEffect">
                                      <p:stCondLst>
                                        <p:cond delay="1000"/>
                                      </p:stCondLst>
                                      <p:iterate type="lt">
                                        <p:tmPct val="10000"/>
                                      </p:iterate>
                                      <p:childTnLst>
                                        <p:set>
                                          <p:cBhvr>
                                            <p:cTn id="44" dur="1" fill="hold">
                                              <p:stCondLst>
                                                <p:cond delay="0"/>
                                              </p:stCondLst>
                                            </p:cTn>
                                            <p:tgtEl>
                                              <p:spTgt spid="66"/>
                                            </p:tgtEl>
                                            <p:attrNameLst>
                                              <p:attrName>style.visibility</p:attrName>
                                            </p:attrNameLst>
                                          </p:cBhvr>
                                          <p:to>
                                            <p:strVal val="visible"/>
                                          </p:to>
                                        </p:set>
                                        <p:anim calcmode="lin" valueType="num">
                                          <p:cBhvr>
                                            <p:cTn id="45" dur="50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46" dur="500" fill="hold"/>
                                            <p:tgtEl>
                                              <p:spTgt spid="66"/>
                                            </p:tgtEl>
                                            <p:attrNameLst>
                                              <p:attrName>ppt_y</p:attrName>
                                            </p:attrNameLst>
                                          </p:cBhvr>
                                          <p:tavLst>
                                            <p:tav tm="0">
                                              <p:val>
                                                <p:strVal val="#ppt_y"/>
                                              </p:val>
                                            </p:tav>
                                            <p:tav tm="100000">
                                              <p:val>
                                                <p:strVal val="#ppt_y"/>
                                              </p:val>
                                            </p:tav>
                                          </p:tavLst>
                                        </p:anim>
                                        <p:anim calcmode="lin" valueType="num">
                                          <p:cBhvr>
                                            <p:cTn id="47" dur="50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48" dur="50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49" dur="500" tmFilter="0,0; .5, 1; 1, 1"/>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37" grpId="0"/>
          <p:bldP spid="66" grpId="0"/>
          <p:bldP spid="29" grpId="0" animBg="1"/>
          <p:bldP spid="25" grpId="0" animBg="1"/>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BEBA8EAE-BF5A-486C-A8C5-ECC9F3942E4B}">
                <a14:imgProps xmlns:a14="http://schemas.microsoft.com/office/drawing/2010/main">
                  <a14:imgLayer r:embed="rId4">
                    <a14:imgEffect>
                      <a14:backgroundRemoval t="0" b="99614" l="10145" r="100000"/>
                    </a14:imgEffect>
                  </a14:imgLayer>
                </a14:imgProps>
              </a:ext>
            </a:extLst>
          </a:blip>
          <a:srcRect l="49586"/>
          <a:stretch/>
        </p:blipFill>
        <p:spPr>
          <a:xfrm>
            <a:off x="-54733" y="3429000"/>
            <a:ext cx="3143250" cy="3343334"/>
          </a:xfrm>
          <a:prstGeom prst="rect">
            <a:avLst/>
          </a:prstGeom>
        </p:spPr>
      </p:pic>
      <p:sp>
        <p:nvSpPr>
          <p:cNvPr id="23" name="文本框 11">
            <a:extLst>
              <a:ext uri="{FF2B5EF4-FFF2-40B4-BE49-F238E27FC236}">
                <a16:creationId xmlns:a16="http://schemas.microsoft.com/office/drawing/2014/main" id="{1CDE7742-C5D8-4CC3-B6C5-3A3BD7F4BC5D}"/>
              </a:ext>
            </a:extLst>
          </p:cNvPr>
          <p:cNvSpPr txBox="1"/>
          <p:nvPr/>
        </p:nvSpPr>
        <p:spPr>
          <a:xfrm>
            <a:off x="4017408" y="423971"/>
            <a:ext cx="4180108" cy="584775"/>
          </a:xfrm>
          <a:prstGeom prst="rect">
            <a:avLst/>
          </a:prstGeom>
          <a:noFill/>
        </p:spPr>
        <p:txBody>
          <a:bodyPr wrap="square" rtlCol="0">
            <a:spAutoFit/>
          </a:bodyPr>
          <a:lstStyle/>
          <a:p>
            <a:pPr algn="ctr"/>
            <a:r>
              <a:rPr lang="en-US" altLang="zh-CN" sz="3200" b="1">
                <a:latin typeface="Times New Roman" panose="02020603050405020304" pitchFamily="18" charset="0"/>
                <a:ea typeface="思源黑体" panose="020B0500000000000000" pitchFamily="34" charset="-122"/>
                <a:cs typeface="Times New Roman" panose="02020603050405020304" pitchFamily="18" charset="0"/>
              </a:rPr>
              <a:t>Hoạt động cá nhân</a:t>
            </a:r>
            <a:endParaRPr lang="zh-CN" altLang="en-US" sz="3200" b="1" dirty="0">
              <a:latin typeface="Times New Roman" panose="02020603050405020304" pitchFamily="18" charset="0"/>
              <a:ea typeface="思源黑体" panose="020B0500000000000000" pitchFamily="34" charset="-122"/>
              <a:cs typeface="Times New Roman" panose="02020603050405020304" pitchFamily="18" charset="0"/>
            </a:endParaRPr>
          </a:p>
        </p:txBody>
      </p:sp>
      <p:sp>
        <p:nvSpPr>
          <p:cNvPr id="7" name="Rectangle 6"/>
          <p:cNvSpPr/>
          <p:nvPr/>
        </p:nvSpPr>
        <p:spPr>
          <a:xfrm>
            <a:off x="3088517" y="1574865"/>
            <a:ext cx="8871284" cy="4573560"/>
          </a:xfrm>
          <a:prstGeom prst="rect">
            <a:avLst/>
          </a:prstGeom>
        </p:spPr>
        <p:txBody>
          <a:bodyPr wrap="square">
            <a:spAutoFit/>
          </a:bodyPr>
          <a:lstStyle/>
          <a:p>
            <a:pPr algn="just">
              <a:lnSpc>
                <a:spcPct val="130000"/>
              </a:lnSpc>
            </a:pPr>
            <a:r>
              <a:rPr lang="vi-VN" sz="2800">
                <a:latin typeface="+mj-lt"/>
              </a:rPr>
              <a:t>C</a:t>
            </a:r>
            <a:r>
              <a:rPr lang="en-US" sz="2800">
                <a:latin typeface="Times New Roman" panose="02020603050405020304" pitchFamily="18" charset="0"/>
                <a:cs typeface="Times New Roman" panose="02020603050405020304" pitchFamily="18" charset="0"/>
              </a:rPr>
              <a:t>âu </a:t>
            </a:r>
            <a:r>
              <a:rPr lang="vi-VN" sz="2800">
                <a:latin typeface="+mj-lt"/>
              </a:rPr>
              <a:t>1: </a:t>
            </a:r>
            <a:r>
              <a:rPr lang="en-US" sz="2800">
                <a:latin typeface="Times New Roman" panose="02020603050405020304" pitchFamily="18" charset="0"/>
                <a:cs typeface="Times New Roman" panose="02020603050405020304" pitchFamily="18" charset="0"/>
              </a:rPr>
              <a:t>H</a:t>
            </a:r>
            <a:r>
              <a:rPr lang="vi-VN" sz="2800">
                <a:latin typeface="+mj-lt"/>
              </a:rPr>
              <a:t>oàn thành phiếu học tập về điểm giống nhau và khác nhau của Cách mạng tư sản Anh, Chiến tranh giành độc lập của 13 thuộc địa Anh ở Bắc Mỹ, Cách mạng tư sản Pháp cuối thế kỉ XVIII (nguyên nhân, kết quả, tính chất, ý nghĩa, đặc điểm chính).</a:t>
            </a:r>
          </a:p>
          <a:p>
            <a:pPr algn="just">
              <a:lnSpc>
                <a:spcPct val="130000"/>
              </a:lnSpc>
            </a:pPr>
            <a:r>
              <a:rPr lang="vi-VN" sz="2800">
                <a:latin typeface="+mj-lt"/>
              </a:rPr>
              <a:t>C</a:t>
            </a:r>
            <a:r>
              <a:rPr lang="en-US" sz="2800">
                <a:latin typeface="Times New Roman" panose="02020603050405020304" pitchFamily="18" charset="0"/>
                <a:cs typeface="Times New Roman" panose="02020603050405020304" pitchFamily="18" charset="0"/>
              </a:rPr>
              <a:t>âu </a:t>
            </a:r>
            <a:r>
              <a:rPr lang="vi-VN" sz="2800">
                <a:latin typeface="+mj-lt"/>
              </a:rPr>
              <a:t>2: Có ý kiến cho rằng: Cách mạng tư sản Pháp cuối thế kỉ XVIII là một cuộc đại cách mạng. Em có đồng </a:t>
            </a:r>
            <a:r>
              <a:rPr lang="en-US" sz="2800">
                <a:latin typeface="Times New Roman" panose="02020603050405020304" pitchFamily="18" charset="0"/>
                <a:cs typeface="Times New Roman" panose="02020603050405020304" pitchFamily="18" charset="0"/>
              </a:rPr>
              <a:t>ý</a:t>
            </a:r>
            <a:r>
              <a:rPr lang="vi-VN" sz="2800">
                <a:latin typeface="+mj-lt"/>
              </a:rPr>
              <a:t> với ý kiến đó không? Vì sao?</a:t>
            </a:r>
          </a:p>
        </p:txBody>
      </p:sp>
    </p:spTree>
    <p:extLst>
      <p:ext uri="{BB962C8B-B14F-4D97-AF65-F5344CB8AC3E}">
        <p14:creationId xmlns:p14="http://schemas.microsoft.com/office/powerpoint/2010/main" val="3941482079"/>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6" name="矩形 1285"/>
          <p:cNvSpPr/>
          <p:nvPr/>
        </p:nvSpPr>
        <p:spPr>
          <a:xfrm>
            <a:off x="419449" y="2923459"/>
            <a:ext cx="3256547" cy="1101220"/>
          </a:xfrm>
          <a:prstGeom prst="rect">
            <a:avLst/>
          </a:prstGeom>
          <a:solidFill>
            <a:srgbClr val="CCE8F6"/>
          </a:solidFill>
          <a:ln w="28575">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altLang="zh-CN" sz="3200" b="1">
                <a:solidFill>
                  <a:schemeClr val="tx1">
                    <a:lumMod val="85000"/>
                    <a:lumOff val="15000"/>
                  </a:schemeClr>
                </a:solidFill>
                <a:latin typeface="Times New Roman" panose="02020603050405020304" pitchFamily="18" charset="0"/>
                <a:ea typeface="思源黑体" panose="020B0500000000000000" pitchFamily="34" charset="-122"/>
                <a:cs typeface="Times New Roman" panose="02020603050405020304" pitchFamily="18" charset="0"/>
              </a:rPr>
              <a:t>Điểm giống nhau</a:t>
            </a:r>
            <a:endParaRPr lang="en-US" altLang="zh-CN" sz="3200" b="1" dirty="0">
              <a:solidFill>
                <a:schemeClr val="tx1">
                  <a:lumMod val="85000"/>
                  <a:lumOff val="15000"/>
                </a:schemeClr>
              </a:solidFill>
              <a:latin typeface="Times New Roman" panose="02020603050405020304" pitchFamily="18" charset="0"/>
              <a:ea typeface="思源黑体" panose="020B0500000000000000" pitchFamily="34" charset="-122"/>
              <a:cs typeface="Times New Roman" panose="02020603050405020304" pitchFamily="18" charset="0"/>
            </a:endParaRPr>
          </a:p>
        </p:txBody>
      </p:sp>
      <p:sp>
        <p:nvSpPr>
          <p:cNvPr id="18" name="文本框 17">
            <a:extLst>
              <a:ext uri="{FF2B5EF4-FFF2-40B4-BE49-F238E27FC236}">
                <a16:creationId xmlns:a16="http://schemas.microsoft.com/office/drawing/2014/main" id="{00A8C412-8330-46E3-AC4D-4E5D9C320D6E}"/>
              </a:ext>
            </a:extLst>
          </p:cNvPr>
          <p:cNvSpPr txBox="1"/>
          <p:nvPr/>
        </p:nvSpPr>
        <p:spPr>
          <a:xfrm>
            <a:off x="5105030" y="1476909"/>
            <a:ext cx="6653833" cy="1772793"/>
          </a:xfrm>
          <a:prstGeom prst="rect">
            <a:avLst/>
          </a:prstGeom>
          <a:noFill/>
        </p:spPr>
        <p:txBody>
          <a:bodyPr wrap="square" rtlCol="0">
            <a:spAutoFit/>
          </a:bodyPr>
          <a:lstStyle/>
          <a:p>
            <a:pPr algn="just">
              <a:lnSpc>
                <a:spcPct val="130000"/>
              </a:lnSpc>
            </a:pPr>
            <a:r>
              <a:rPr lang="vi-VN" sz="2800">
                <a:latin typeface="Times New Roman" panose="02020603050405020304" pitchFamily="18" charset="0"/>
                <a:cs typeface="Times New Roman" panose="02020603050405020304" pitchFamily="18" charset="0"/>
              </a:rPr>
              <a:t>Nguyên nhân sâu xa dẫn đến cuộc cách mạng tư sản: Những chuyển biến trong đời sống kinh tế, chính trị, xã hội, tư tưởng..</a:t>
            </a:r>
          </a:p>
        </p:txBody>
      </p:sp>
      <p:sp>
        <p:nvSpPr>
          <p:cNvPr id="3" name="椭圆 2"/>
          <p:cNvSpPr/>
          <p:nvPr/>
        </p:nvSpPr>
        <p:spPr>
          <a:xfrm>
            <a:off x="4166471" y="1669513"/>
            <a:ext cx="647419" cy="647419"/>
          </a:xfrm>
          <a:prstGeom prst="ellipse">
            <a:avLst/>
          </a:prstGeom>
          <a:solidFill>
            <a:srgbClr val="F3D42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2800" dirty="0">
                <a:solidFill>
                  <a:schemeClr val="tx1">
                    <a:lumMod val="85000"/>
                    <a:lumOff val="15000"/>
                  </a:schemeClr>
                </a:solidFill>
                <a:latin typeface="Times New Roman" panose="02020603050405020304" pitchFamily="18" charset="0"/>
                <a:ea typeface="思源黑体" panose="020B0500000000000000" pitchFamily="34" charset="-122"/>
                <a:cs typeface="Times New Roman" panose="02020603050405020304" pitchFamily="18" charset="0"/>
              </a:rPr>
              <a:t>01</a:t>
            </a:r>
            <a:endParaRPr lang="zh-CN" altLang="en-US" sz="2800" dirty="0">
              <a:solidFill>
                <a:schemeClr val="tx1">
                  <a:lumMod val="85000"/>
                  <a:lumOff val="15000"/>
                </a:schemeClr>
              </a:solidFill>
              <a:latin typeface="Times New Roman" panose="02020603050405020304" pitchFamily="18" charset="0"/>
              <a:ea typeface="思源黑体" panose="020B0500000000000000" pitchFamily="34" charset="-122"/>
              <a:cs typeface="Times New Roman" panose="02020603050405020304" pitchFamily="18" charset="0"/>
            </a:endParaRPr>
          </a:p>
        </p:txBody>
      </p:sp>
      <p:sp>
        <p:nvSpPr>
          <p:cNvPr id="19" name="文本框 18">
            <a:extLst>
              <a:ext uri="{FF2B5EF4-FFF2-40B4-BE49-F238E27FC236}">
                <a16:creationId xmlns:a16="http://schemas.microsoft.com/office/drawing/2014/main" id="{00A8C412-8330-46E3-AC4D-4E5D9C320D6E}"/>
              </a:ext>
            </a:extLst>
          </p:cNvPr>
          <p:cNvSpPr txBox="1"/>
          <p:nvPr/>
        </p:nvSpPr>
        <p:spPr>
          <a:xfrm>
            <a:off x="5105030" y="3615726"/>
            <a:ext cx="6653833" cy="1772793"/>
          </a:xfrm>
          <a:prstGeom prst="rect">
            <a:avLst/>
          </a:prstGeom>
          <a:noFill/>
        </p:spPr>
        <p:txBody>
          <a:bodyPr wrap="square" rtlCol="0">
            <a:spAutoFit/>
          </a:bodyPr>
          <a:lstStyle/>
          <a:p>
            <a:pPr algn="just">
              <a:lnSpc>
                <a:spcPct val="130000"/>
              </a:lnSpc>
            </a:pPr>
            <a:r>
              <a:rPr lang="vi-VN" sz="2800">
                <a:latin typeface="Times New Roman" panose="02020603050405020304" pitchFamily="18" charset="0"/>
                <a:cs typeface="Times New Roman" panose="02020603050405020304" pitchFamily="18" charset="0"/>
              </a:rPr>
              <a:t>Xóa bỏ những rào cản kìm hãm, trở ngại của chế độ phong kiến, mở đường cho chủ nghĩa tư bản phát triển.</a:t>
            </a:r>
          </a:p>
        </p:txBody>
      </p:sp>
      <p:sp>
        <p:nvSpPr>
          <p:cNvPr id="20" name="椭圆 19"/>
          <p:cNvSpPr/>
          <p:nvPr/>
        </p:nvSpPr>
        <p:spPr>
          <a:xfrm>
            <a:off x="4166471" y="3808330"/>
            <a:ext cx="647419" cy="647419"/>
          </a:xfrm>
          <a:prstGeom prst="ellipse">
            <a:avLst/>
          </a:prstGeom>
          <a:solidFill>
            <a:srgbClr val="CCE8F6"/>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2800" dirty="0">
                <a:solidFill>
                  <a:schemeClr val="tx1">
                    <a:lumMod val="85000"/>
                    <a:lumOff val="15000"/>
                  </a:schemeClr>
                </a:solidFill>
                <a:latin typeface="Times New Roman" panose="02020603050405020304" pitchFamily="18" charset="0"/>
                <a:ea typeface="思源黑体" panose="020B0500000000000000" pitchFamily="34" charset="-122"/>
                <a:cs typeface="Times New Roman" panose="02020603050405020304" pitchFamily="18" charset="0"/>
              </a:rPr>
              <a:t>02</a:t>
            </a:r>
            <a:endParaRPr lang="zh-CN" altLang="en-US" sz="2800" dirty="0">
              <a:solidFill>
                <a:schemeClr val="tx1">
                  <a:lumMod val="85000"/>
                  <a:lumOff val="15000"/>
                </a:schemeClr>
              </a:solidFill>
              <a:latin typeface="Times New Roman" panose="02020603050405020304" pitchFamily="18" charset="0"/>
              <a:ea typeface="思源黑体" panose="020B0500000000000000" pitchFamily="34" charset="-122"/>
              <a:cs typeface="Times New Roman" panose="02020603050405020304" pitchFamily="18" charset="0"/>
            </a:endParaRPr>
          </a:p>
        </p:txBody>
      </p:sp>
      <p:sp>
        <p:nvSpPr>
          <p:cNvPr id="21" name="文本框 20">
            <a:extLst>
              <a:ext uri="{FF2B5EF4-FFF2-40B4-BE49-F238E27FC236}">
                <a16:creationId xmlns:a16="http://schemas.microsoft.com/office/drawing/2014/main" id="{00A8C412-8330-46E3-AC4D-4E5D9C320D6E}"/>
              </a:ext>
            </a:extLst>
          </p:cNvPr>
          <p:cNvSpPr txBox="1"/>
          <p:nvPr/>
        </p:nvSpPr>
        <p:spPr>
          <a:xfrm>
            <a:off x="5105030" y="5656956"/>
            <a:ext cx="4536276" cy="652486"/>
          </a:xfrm>
          <a:prstGeom prst="rect">
            <a:avLst/>
          </a:prstGeom>
          <a:noFill/>
        </p:spPr>
        <p:txBody>
          <a:bodyPr wrap="square" rtlCol="0">
            <a:spAutoFit/>
          </a:bodyPr>
          <a:lstStyle/>
          <a:p>
            <a:pPr algn="just">
              <a:lnSpc>
                <a:spcPct val="130000"/>
              </a:lnSpc>
            </a:pPr>
            <a:r>
              <a:rPr lang="vi-VN" sz="2800">
                <a:latin typeface="Times New Roman" panose="02020603050405020304" pitchFamily="18" charset="0"/>
                <a:cs typeface="Times New Roman" panose="02020603050405020304" pitchFamily="18" charset="0"/>
              </a:rPr>
              <a:t>Là cuộc cách mạng tư sản</a:t>
            </a:r>
            <a:r>
              <a:rPr lang="en-US" sz="2800">
                <a:latin typeface="Times New Roman" panose="02020603050405020304" pitchFamily="18" charset="0"/>
                <a:cs typeface="Times New Roman" panose="02020603050405020304" pitchFamily="18" charset="0"/>
              </a:rPr>
              <a:t>.</a:t>
            </a:r>
            <a:endParaRPr lang="vi-VN" sz="2800">
              <a:latin typeface="Times New Roman" panose="02020603050405020304" pitchFamily="18" charset="0"/>
              <a:cs typeface="Times New Roman" panose="02020603050405020304" pitchFamily="18" charset="0"/>
            </a:endParaRPr>
          </a:p>
        </p:txBody>
      </p:sp>
      <p:sp>
        <p:nvSpPr>
          <p:cNvPr id="22" name="椭圆 21"/>
          <p:cNvSpPr/>
          <p:nvPr/>
        </p:nvSpPr>
        <p:spPr>
          <a:xfrm>
            <a:off x="4166471" y="5656956"/>
            <a:ext cx="647419" cy="647419"/>
          </a:xfrm>
          <a:prstGeom prst="ellipse">
            <a:avLst/>
          </a:prstGeom>
          <a:solidFill>
            <a:srgbClr val="F3BEB8"/>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2800" dirty="0">
                <a:solidFill>
                  <a:schemeClr val="tx1">
                    <a:lumMod val="85000"/>
                    <a:lumOff val="15000"/>
                  </a:schemeClr>
                </a:solidFill>
                <a:latin typeface="Times New Roman" panose="02020603050405020304" pitchFamily="18" charset="0"/>
                <a:ea typeface="思源黑体" panose="020B0500000000000000" pitchFamily="34" charset="-122"/>
                <a:cs typeface="Times New Roman" panose="02020603050405020304" pitchFamily="18" charset="0"/>
              </a:rPr>
              <a:t>03</a:t>
            </a:r>
            <a:endParaRPr lang="zh-CN" altLang="en-US" sz="2800" dirty="0">
              <a:solidFill>
                <a:schemeClr val="tx1">
                  <a:lumMod val="85000"/>
                  <a:lumOff val="15000"/>
                </a:schemeClr>
              </a:solidFill>
              <a:latin typeface="Times New Roman" panose="02020603050405020304" pitchFamily="18" charset="0"/>
              <a:ea typeface="思源黑体" panose="020B0500000000000000" pitchFamily="34" charset="-122"/>
              <a:cs typeface="Times New Roman" panose="02020603050405020304" pitchFamily="18" charset="0"/>
            </a:endParaRPr>
          </a:p>
        </p:txBody>
      </p:sp>
      <p:sp>
        <p:nvSpPr>
          <p:cNvPr id="17" name="文本框 25">
            <a:extLst>
              <a:ext uri="{FF2B5EF4-FFF2-40B4-BE49-F238E27FC236}">
                <a16:creationId xmlns:a16="http://schemas.microsoft.com/office/drawing/2014/main" id="{1CDE7742-C5D8-4CC3-B6C5-3A3BD7F4BC5D}"/>
              </a:ext>
            </a:extLst>
          </p:cNvPr>
          <p:cNvSpPr txBox="1"/>
          <p:nvPr/>
        </p:nvSpPr>
        <p:spPr>
          <a:xfrm>
            <a:off x="4374092" y="479944"/>
            <a:ext cx="3409950" cy="584775"/>
          </a:xfrm>
          <a:prstGeom prst="rect">
            <a:avLst/>
          </a:prstGeom>
          <a:noFill/>
        </p:spPr>
        <p:txBody>
          <a:bodyPr wrap="square" rtlCol="0">
            <a:spAutoFit/>
          </a:bodyPr>
          <a:lstStyle/>
          <a:p>
            <a:pPr algn="ctr"/>
            <a:r>
              <a:rPr lang="en-US" altLang="zh-CN" sz="3200" b="1">
                <a:latin typeface="Times New Roman" panose="02020603050405020304" pitchFamily="18" charset="0"/>
                <a:ea typeface="思源黑体" panose="020B0500000000000000" pitchFamily="34" charset="-122"/>
                <a:cs typeface="Times New Roman" panose="02020603050405020304" pitchFamily="18" charset="0"/>
              </a:rPr>
              <a:t>Câu 1</a:t>
            </a:r>
            <a:endParaRPr lang="zh-CN" altLang="en-US" sz="3200" b="1" dirty="0">
              <a:latin typeface="Times New Roman" panose="02020603050405020304" pitchFamily="18" charset="0"/>
              <a:ea typeface="思源黑体" panose="020B0500000000000000" pitchFamily="34" charset="-122"/>
              <a:cs typeface="Times New Roman" panose="02020603050405020304" pitchFamily="18" charset="0"/>
            </a:endParaRPr>
          </a:p>
        </p:txBody>
      </p:sp>
      <p:sp>
        <p:nvSpPr>
          <p:cNvPr id="23" name="矩形 1285"/>
          <p:cNvSpPr/>
          <p:nvPr/>
        </p:nvSpPr>
        <p:spPr>
          <a:xfrm>
            <a:off x="419449" y="4555736"/>
            <a:ext cx="3256547" cy="1101220"/>
          </a:xfrm>
          <a:prstGeom prst="rect">
            <a:avLst/>
          </a:prstGeom>
          <a:solidFill>
            <a:schemeClr val="accent1">
              <a:lumMod val="60000"/>
              <a:lumOff val="40000"/>
            </a:schemeClr>
          </a:solid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altLang="zh-CN" sz="3200" b="1">
                <a:solidFill>
                  <a:schemeClr val="tx1">
                    <a:lumMod val="85000"/>
                    <a:lumOff val="15000"/>
                  </a:schemeClr>
                </a:solidFill>
                <a:latin typeface="Times New Roman" panose="02020603050405020304" pitchFamily="18" charset="0"/>
                <a:ea typeface="思源黑体" panose="020B0500000000000000" pitchFamily="34" charset="-122"/>
                <a:cs typeface="Times New Roman" panose="02020603050405020304" pitchFamily="18" charset="0"/>
              </a:rPr>
              <a:t>Điểm khác nhau</a:t>
            </a:r>
            <a:endParaRPr lang="en-US" altLang="zh-CN" sz="3200" b="1" dirty="0">
              <a:solidFill>
                <a:schemeClr val="tx1">
                  <a:lumMod val="85000"/>
                  <a:lumOff val="15000"/>
                </a:schemeClr>
              </a:solidFill>
              <a:latin typeface="Times New Roman" panose="02020603050405020304" pitchFamily="18" charset="0"/>
              <a:ea typeface="思源黑体" panose="020B0500000000000000" pitchFamily="34" charset="-122"/>
              <a:cs typeface="Times New Roman" panose="02020603050405020304" pitchFamily="18" charset="0"/>
            </a:endParaRPr>
          </a:p>
        </p:txBody>
      </p:sp>
      <p:sp>
        <p:nvSpPr>
          <p:cNvPr id="2" name="Down Arrow 1"/>
          <p:cNvSpPr/>
          <p:nvPr/>
        </p:nvSpPr>
        <p:spPr>
          <a:xfrm>
            <a:off x="1763248" y="5732927"/>
            <a:ext cx="568947" cy="7218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7224359"/>
      </p:ext>
    </p:extLst>
  </p:cSld>
  <p:clrMapOvr>
    <a:masterClrMapping/>
  </p:clrMapOvr>
  <p:transition spd="slow">
    <p:random/>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spd="50000" accel="50000" fill="hold" grpId="0" nodeType="withEffect" p14:presetBounceEnd="38000">
                                      <p:stCondLst>
                                        <p:cond delay="250"/>
                                      </p:stCondLst>
                                      <p:childTnLst>
                                        <p:set>
                                          <p:cBhvr>
                                            <p:cTn id="6" dur="1" fill="hold">
                                              <p:stCondLst>
                                                <p:cond delay="0"/>
                                              </p:stCondLst>
                                            </p:cTn>
                                            <p:tgtEl>
                                              <p:spTgt spid="1286"/>
                                            </p:tgtEl>
                                            <p:attrNameLst>
                                              <p:attrName>style.visibility</p:attrName>
                                            </p:attrNameLst>
                                          </p:cBhvr>
                                          <p:to>
                                            <p:strVal val="visible"/>
                                          </p:to>
                                        </p:set>
                                        <p:anim calcmode="lin" valueType="num" p14:bounceEnd="38000">
                                          <p:cBhvr additive="base">
                                            <p:cTn id="7" dur="750" fill="hold"/>
                                            <p:tgtEl>
                                              <p:spTgt spid="1286"/>
                                            </p:tgtEl>
                                            <p:attrNameLst>
                                              <p:attrName>ppt_x</p:attrName>
                                            </p:attrNameLst>
                                          </p:cBhvr>
                                          <p:tavLst>
                                            <p:tav tm="0">
                                              <p:val>
                                                <p:strVal val="#ppt_x"/>
                                              </p:val>
                                            </p:tav>
                                            <p:tav tm="100000">
                                              <p:val>
                                                <p:strVal val="#ppt_x"/>
                                              </p:val>
                                            </p:tav>
                                          </p:tavLst>
                                        </p:anim>
                                        <p:anim calcmode="lin" valueType="num" p14:bounceEnd="38000">
                                          <p:cBhvr additive="base">
                                            <p:cTn id="8" dur="750" fill="hold"/>
                                            <p:tgtEl>
                                              <p:spTgt spid="128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1000"/>
                                            <p:tgtEl>
                                              <p:spTgt spid="20"/>
                                            </p:tgtEl>
                                          </p:cBhvr>
                                        </p:animEffect>
                                        <p:anim calcmode="lin" valueType="num">
                                          <p:cBhvr>
                                            <p:cTn id="19" dur="1000" fill="hold"/>
                                            <p:tgtEl>
                                              <p:spTgt spid="20"/>
                                            </p:tgtEl>
                                            <p:attrNameLst>
                                              <p:attrName>ppt_x</p:attrName>
                                            </p:attrNameLst>
                                          </p:cBhvr>
                                          <p:tavLst>
                                            <p:tav tm="0">
                                              <p:val>
                                                <p:strVal val="#ppt_x"/>
                                              </p:val>
                                            </p:tav>
                                            <p:tav tm="100000">
                                              <p:val>
                                                <p:strVal val="#ppt_x"/>
                                              </p:val>
                                            </p:tav>
                                          </p:tavLst>
                                        </p:anim>
                                        <p:anim calcmode="lin" valueType="num">
                                          <p:cBhvr>
                                            <p:cTn id="20" dur="1000" fill="hold"/>
                                            <p:tgtEl>
                                              <p:spTgt spid="20"/>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down)">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down)">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down)">
                                          <p:cBhvr>
                                            <p:cTn id="40" dur="5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barn(inVertical)">
                                          <p:cBhvr>
                                            <p:cTn id="45" dur="500"/>
                                            <p:tgtEl>
                                              <p:spTgt spid="23"/>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barn(inVertical)">
                                          <p:cBhvr>
                                            <p:cTn id="5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6" grpId="0" animBg="1"/>
          <p:bldP spid="18" grpId="0"/>
          <p:bldP spid="3" grpId="0" animBg="1"/>
          <p:bldP spid="19" grpId="0"/>
          <p:bldP spid="20" grpId="0" animBg="1"/>
          <p:bldP spid="21" grpId="0"/>
          <p:bldP spid="22" grpId="0" animBg="1"/>
          <p:bldP spid="23" grpId="0" animBg="1"/>
          <p:bldP spid="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spd="50000" accel="50000" fill="hold" grpId="0" nodeType="withEffect">
                                      <p:stCondLst>
                                        <p:cond delay="250"/>
                                      </p:stCondLst>
                                      <p:childTnLst>
                                        <p:set>
                                          <p:cBhvr>
                                            <p:cTn id="6" dur="1" fill="hold">
                                              <p:stCondLst>
                                                <p:cond delay="0"/>
                                              </p:stCondLst>
                                            </p:cTn>
                                            <p:tgtEl>
                                              <p:spTgt spid="1286"/>
                                            </p:tgtEl>
                                            <p:attrNameLst>
                                              <p:attrName>style.visibility</p:attrName>
                                            </p:attrNameLst>
                                          </p:cBhvr>
                                          <p:to>
                                            <p:strVal val="visible"/>
                                          </p:to>
                                        </p:set>
                                        <p:anim calcmode="lin" valueType="num">
                                          <p:cBhvr additive="base">
                                            <p:cTn id="7" dur="750" fill="hold"/>
                                            <p:tgtEl>
                                              <p:spTgt spid="1286"/>
                                            </p:tgtEl>
                                            <p:attrNameLst>
                                              <p:attrName>ppt_x</p:attrName>
                                            </p:attrNameLst>
                                          </p:cBhvr>
                                          <p:tavLst>
                                            <p:tav tm="0">
                                              <p:val>
                                                <p:strVal val="#ppt_x"/>
                                              </p:val>
                                            </p:tav>
                                            <p:tav tm="100000">
                                              <p:val>
                                                <p:strVal val="#ppt_x"/>
                                              </p:val>
                                            </p:tav>
                                          </p:tavLst>
                                        </p:anim>
                                        <p:anim calcmode="lin" valueType="num">
                                          <p:cBhvr additive="base">
                                            <p:cTn id="8" dur="750" fill="hold"/>
                                            <p:tgtEl>
                                              <p:spTgt spid="128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1000"/>
                                            <p:tgtEl>
                                              <p:spTgt spid="20"/>
                                            </p:tgtEl>
                                          </p:cBhvr>
                                        </p:animEffect>
                                        <p:anim calcmode="lin" valueType="num">
                                          <p:cBhvr>
                                            <p:cTn id="19" dur="1000" fill="hold"/>
                                            <p:tgtEl>
                                              <p:spTgt spid="20"/>
                                            </p:tgtEl>
                                            <p:attrNameLst>
                                              <p:attrName>ppt_x</p:attrName>
                                            </p:attrNameLst>
                                          </p:cBhvr>
                                          <p:tavLst>
                                            <p:tav tm="0">
                                              <p:val>
                                                <p:strVal val="#ppt_x"/>
                                              </p:val>
                                            </p:tav>
                                            <p:tav tm="100000">
                                              <p:val>
                                                <p:strVal val="#ppt_x"/>
                                              </p:val>
                                            </p:tav>
                                          </p:tavLst>
                                        </p:anim>
                                        <p:anim calcmode="lin" valueType="num">
                                          <p:cBhvr>
                                            <p:cTn id="20" dur="1000" fill="hold"/>
                                            <p:tgtEl>
                                              <p:spTgt spid="20"/>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down)">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down)">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down)">
                                          <p:cBhvr>
                                            <p:cTn id="40" dur="5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barn(inVertical)">
                                          <p:cBhvr>
                                            <p:cTn id="45" dur="500"/>
                                            <p:tgtEl>
                                              <p:spTgt spid="23"/>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barn(inVertical)">
                                          <p:cBhvr>
                                            <p:cTn id="5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6" grpId="0" animBg="1"/>
          <p:bldP spid="18" grpId="0"/>
          <p:bldP spid="3" grpId="0" animBg="1"/>
          <p:bldP spid="19" grpId="0"/>
          <p:bldP spid="20" grpId="0" animBg="1"/>
          <p:bldP spid="21" grpId="0"/>
          <p:bldP spid="22" grpId="0" animBg="1"/>
          <p:bldP spid="23" grpId="0" animBg="1"/>
          <p:bldP spid="2" grpId="0" animBg="1"/>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637B6256-D657-4866-B265-8533F34C731F}"/>
              </a:ext>
            </a:extLst>
          </p:cNvPr>
          <p:cNvSpPr/>
          <p:nvPr/>
        </p:nvSpPr>
        <p:spPr>
          <a:xfrm>
            <a:off x="0" y="0"/>
            <a:ext cx="12192000" cy="6858000"/>
          </a:xfrm>
          <a:prstGeom prst="rect">
            <a:avLst/>
          </a:prstGeom>
          <a:blipFill dpi="0" rotWithShape="1">
            <a:blip r:embed="rId3">
              <a:alphaModFix amt="10000"/>
            </a:blip>
            <a:srcRect/>
            <a:stretch>
              <a:fillRect/>
            </a:stretch>
          </a:blip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zh-CN">
                <a:solidFill>
                  <a:prstClr val="white"/>
                </a:solidFill>
              </a:rPr>
              <a:t>Nguyên nhân trực tiếp: Do khủng hoảng tài chính, vua Lu-I tăng thuế khiến đời sống nhân dân càng khốn khổ hơn. </a:t>
            </a:r>
            <a:endParaRPr lang="zh-CN" altLang="en-US">
              <a:solidFill>
                <a:prstClr val="white"/>
              </a:solidFill>
            </a:endParaRPr>
          </a:p>
        </p:txBody>
      </p:sp>
      <p:sp>
        <p:nvSpPr>
          <p:cNvPr id="3" name="矩形 1285"/>
          <p:cNvSpPr/>
          <p:nvPr/>
        </p:nvSpPr>
        <p:spPr>
          <a:xfrm>
            <a:off x="4467726" y="256674"/>
            <a:ext cx="3256547" cy="559584"/>
          </a:xfrm>
          <a:prstGeom prst="rect">
            <a:avLst/>
          </a:prstGeom>
          <a:solidFill>
            <a:srgbClr val="CCE8F6"/>
          </a:solidFill>
          <a:ln w="28575">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altLang="zh-CN" sz="3200" b="1">
                <a:solidFill>
                  <a:schemeClr val="tx1">
                    <a:lumMod val="85000"/>
                    <a:lumOff val="15000"/>
                  </a:schemeClr>
                </a:solidFill>
                <a:latin typeface="Times New Roman" panose="02020603050405020304" pitchFamily="18" charset="0"/>
                <a:ea typeface="思源黑体" panose="020B0500000000000000" pitchFamily="34" charset="-122"/>
                <a:cs typeface="Times New Roman" panose="02020603050405020304" pitchFamily="18" charset="0"/>
              </a:rPr>
              <a:t>Điểm khác nhau</a:t>
            </a:r>
            <a:endParaRPr lang="en-US" altLang="zh-CN" sz="3200" b="1" dirty="0">
              <a:solidFill>
                <a:schemeClr val="tx1">
                  <a:lumMod val="85000"/>
                  <a:lumOff val="15000"/>
                </a:schemeClr>
              </a:solidFill>
              <a:latin typeface="Times New Roman" panose="02020603050405020304" pitchFamily="18" charset="0"/>
              <a:ea typeface="思源黑体" panose="020B0500000000000000" pitchFamily="34" charset="-122"/>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87927087"/>
              </p:ext>
            </p:extLst>
          </p:nvPr>
        </p:nvGraphicFramePr>
        <p:xfrm>
          <a:off x="240631" y="128016"/>
          <a:ext cx="11710735" cy="6595112"/>
        </p:xfrm>
        <a:graphic>
          <a:graphicData uri="http://schemas.openxmlformats.org/drawingml/2006/table">
            <a:tbl>
              <a:tblPr firstRow="1" firstCol="1" bandRow="1"/>
              <a:tblGrid>
                <a:gridCol w="1844843">
                  <a:extLst>
                    <a:ext uri="{9D8B030D-6E8A-4147-A177-3AD203B41FA5}">
                      <a16:colId xmlns:a16="http://schemas.microsoft.com/office/drawing/2014/main" val="3999823463"/>
                    </a:ext>
                  </a:extLst>
                </a:gridCol>
                <a:gridCol w="3064042">
                  <a:extLst>
                    <a:ext uri="{9D8B030D-6E8A-4147-A177-3AD203B41FA5}">
                      <a16:colId xmlns:a16="http://schemas.microsoft.com/office/drawing/2014/main" val="1784415399"/>
                    </a:ext>
                  </a:extLst>
                </a:gridCol>
                <a:gridCol w="3208421">
                  <a:extLst>
                    <a:ext uri="{9D8B030D-6E8A-4147-A177-3AD203B41FA5}">
                      <a16:colId xmlns:a16="http://schemas.microsoft.com/office/drawing/2014/main" val="312405070"/>
                    </a:ext>
                  </a:extLst>
                </a:gridCol>
                <a:gridCol w="3593429">
                  <a:extLst>
                    <a:ext uri="{9D8B030D-6E8A-4147-A177-3AD203B41FA5}">
                      <a16:colId xmlns:a16="http://schemas.microsoft.com/office/drawing/2014/main" val="2451439252"/>
                    </a:ext>
                  </a:extLst>
                </a:gridCol>
              </a:tblGrid>
              <a:tr h="94031">
                <a:tc>
                  <a:txBody>
                    <a:bodyPr/>
                    <a:lstStyle/>
                    <a:p>
                      <a:pPr algn="ctr">
                        <a:lnSpc>
                          <a:spcPct val="115000"/>
                        </a:lnSpc>
                        <a:spcAft>
                          <a:spcPts val="0"/>
                        </a:spcAft>
                      </a:pPr>
                      <a:r>
                        <a:rPr lang="en-US" sz="2400" dirty="0" err="1">
                          <a:effectLst/>
                          <a:latin typeface="Times New Roman" panose="02020603050405020304" pitchFamily="18" charset="0"/>
                          <a:cs typeface="Times New Roman" panose="02020603050405020304" pitchFamily="18" charset="0"/>
                        </a:rPr>
                        <a:t>Tiêu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chí</a:t>
                      </a:r>
                      <a:endParaRPr lang="en-US"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0405" marR="30405" marT="0" marB="0"/>
                </a:tc>
                <a:tc>
                  <a:txBody>
                    <a:bodyPr/>
                    <a:lstStyle/>
                    <a:p>
                      <a:pPr algn="ctr">
                        <a:lnSpc>
                          <a:spcPct val="115000"/>
                        </a:lnSpc>
                        <a:spcAft>
                          <a:spcPts val="0"/>
                        </a:spcAft>
                      </a:pPr>
                      <a:r>
                        <a:rPr lang="en-US" sz="2400">
                          <a:effectLst/>
                          <a:latin typeface="Times New Roman" panose="02020603050405020304" pitchFamily="18" charset="0"/>
                          <a:cs typeface="Times New Roman" panose="02020603050405020304" pitchFamily="18" charset="0"/>
                        </a:rPr>
                        <a:t>Cách mạng tư sản Anh</a:t>
                      </a:r>
                      <a:endParaRPr lang="en-US" sz="2400">
                        <a:effectLst/>
                        <a:latin typeface="Times New Roman" panose="02020603050405020304" pitchFamily="18" charset="0"/>
                        <a:ea typeface="Arial" panose="020B0604020202020204" pitchFamily="34" charset="0"/>
                        <a:cs typeface="Times New Roman" panose="02020603050405020304" pitchFamily="18" charset="0"/>
                      </a:endParaRPr>
                    </a:p>
                  </a:txBody>
                  <a:tcPr marL="30405" marR="30405" marT="0" marB="0"/>
                </a:tc>
                <a:tc>
                  <a:txBody>
                    <a:bodyPr/>
                    <a:lstStyle/>
                    <a:p>
                      <a:pPr algn="ctr">
                        <a:lnSpc>
                          <a:spcPct val="115000"/>
                        </a:lnSpc>
                        <a:spcAft>
                          <a:spcPts val="0"/>
                        </a:spcAft>
                      </a:pPr>
                      <a:r>
                        <a:rPr lang="en-US" sz="2400">
                          <a:effectLst/>
                          <a:latin typeface="Times New Roman" panose="02020603050405020304" pitchFamily="18" charset="0"/>
                          <a:cs typeface="Times New Roman" panose="02020603050405020304" pitchFamily="18" charset="0"/>
                        </a:rPr>
                        <a:t>Chiến tranh giành độc lập của 13 thuộc địa Anh ở Bắc Mĩ</a:t>
                      </a:r>
                      <a:endParaRPr lang="en-US" sz="2400">
                        <a:effectLst/>
                        <a:latin typeface="Times New Roman" panose="02020603050405020304" pitchFamily="18" charset="0"/>
                        <a:ea typeface="Arial" panose="020B0604020202020204" pitchFamily="34" charset="0"/>
                        <a:cs typeface="Times New Roman" panose="02020603050405020304" pitchFamily="18" charset="0"/>
                      </a:endParaRPr>
                    </a:p>
                  </a:txBody>
                  <a:tcPr marL="30405" marR="30405" marT="0" marB="0"/>
                </a:tc>
                <a:tc>
                  <a:txBody>
                    <a:bodyPr/>
                    <a:lstStyle/>
                    <a:p>
                      <a:pPr algn="ctr">
                        <a:lnSpc>
                          <a:spcPct val="115000"/>
                        </a:lnSpc>
                        <a:spcAft>
                          <a:spcPts val="0"/>
                        </a:spcAft>
                      </a:pPr>
                      <a:r>
                        <a:rPr lang="en-US" sz="2400">
                          <a:effectLst/>
                          <a:latin typeface="Times New Roman" panose="02020603050405020304" pitchFamily="18" charset="0"/>
                          <a:cs typeface="Times New Roman" panose="02020603050405020304" pitchFamily="18" charset="0"/>
                        </a:rPr>
                        <a:t>Cách mạng tư sản Pháp cuối thế kỉ XVIII</a:t>
                      </a:r>
                      <a:endParaRPr lang="en-US" sz="2400">
                        <a:effectLst/>
                        <a:latin typeface="Times New Roman" panose="02020603050405020304" pitchFamily="18" charset="0"/>
                        <a:ea typeface="Arial" panose="020B0604020202020204" pitchFamily="34" charset="0"/>
                        <a:cs typeface="Times New Roman" panose="02020603050405020304" pitchFamily="18" charset="0"/>
                      </a:endParaRPr>
                    </a:p>
                  </a:txBody>
                  <a:tcPr marL="30405" marR="30405" marT="0" marB="0"/>
                </a:tc>
                <a:extLst>
                  <a:ext uri="{0D108BD9-81ED-4DB2-BD59-A6C34878D82A}">
                    <a16:rowId xmlns:a16="http://schemas.microsoft.com/office/drawing/2014/main" val="1598177302"/>
                  </a:ext>
                </a:extLst>
              </a:tr>
              <a:tr h="97223">
                <a:tc>
                  <a:txBody>
                    <a:bodyPr/>
                    <a:lstStyle/>
                    <a:p>
                      <a:pPr algn="ctr">
                        <a:lnSpc>
                          <a:spcPct val="115000"/>
                        </a:lnSpc>
                        <a:spcAft>
                          <a:spcPts val="0"/>
                        </a:spcAft>
                      </a:pPr>
                      <a:r>
                        <a:rPr lang="en-US" sz="2400">
                          <a:effectLst/>
                          <a:latin typeface="Times New Roman" panose="02020603050405020304" pitchFamily="18" charset="0"/>
                          <a:cs typeface="Times New Roman" panose="02020603050405020304" pitchFamily="18" charset="0"/>
                        </a:rPr>
                        <a:t>Nguyên nhân</a:t>
                      </a:r>
                      <a:endParaRPr lang="en-US" sz="2400">
                        <a:effectLst/>
                        <a:latin typeface="Times New Roman" panose="02020603050405020304" pitchFamily="18" charset="0"/>
                        <a:ea typeface="Arial" panose="020B0604020202020204" pitchFamily="34" charset="0"/>
                        <a:cs typeface="Times New Roman" panose="02020603050405020304" pitchFamily="18" charset="0"/>
                      </a:endParaRPr>
                    </a:p>
                  </a:txBody>
                  <a:tcPr marL="30405" marR="30405" marT="0" marB="0"/>
                </a:tc>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Mâu thuẫn giữa Quốc hội với các thế lực phong kiến.</a:t>
                      </a:r>
                      <a:endParaRPr lang="en-US" sz="2400" b="1">
                        <a:effectLst/>
                        <a:latin typeface="Times New Roman" panose="02020603050405020304" pitchFamily="18" charset="0"/>
                        <a:ea typeface="Arial" panose="020B0604020202020204" pitchFamily="34" charset="0"/>
                        <a:cs typeface="Times New Roman" panose="02020603050405020304" pitchFamily="18" charset="0"/>
                      </a:endParaRPr>
                    </a:p>
                  </a:txBody>
                  <a:tcPr marL="30405" marR="30405" marT="0" marB="0"/>
                </a:tc>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Mâu thuẫn giữa các thuộc địa với thực dân Anh.</a:t>
                      </a:r>
                      <a:endParaRPr lang="en-US" sz="2400" b="1">
                        <a:effectLst/>
                        <a:latin typeface="Times New Roman" panose="02020603050405020304" pitchFamily="18" charset="0"/>
                        <a:ea typeface="Arial" panose="020B0604020202020204" pitchFamily="34" charset="0"/>
                        <a:cs typeface="Times New Roman" panose="02020603050405020304" pitchFamily="18" charset="0"/>
                      </a:endParaRPr>
                    </a:p>
                  </a:txBody>
                  <a:tcPr marL="30405" marR="30405" marT="0" marB="0"/>
                </a:tc>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Mâu thuẫn giữa đẳng cấp thứ ba với chế độ quân chủ chuyên chế.</a:t>
                      </a:r>
                      <a:endParaRPr lang="en-US" sz="2400" b="1">
                        <a:effectLst/>
                        <a:latin typeface="Times New Roman" panose="02020603050405020304" pitchFamily="18" charset="0"/>
                        <a:ea typeface="Arial" panose="020B0604020202020204" pitchFamily="34" charset="0"/>
                        <a:cs typeface="Times New Roman" panose="02020603050405020304" pitchFamily="18" charset="0"/>
                      </a:endParaRPr>
                    </a:p>
                  </a:txBody>
                  <a:tcPr marL="30405" marR="30405" marT="0" marB="0"/>
                </a:tc>
                <a:extLst>
                  <a:ext uri="{0D108BD9-81ED-4DB2-BD59-A6C34878D82A}">
                    <a16:rowId xmlns:a16="http://schemas.microsoft.com/office/drawing/2014/main" val="4255770114"/>
                  </a:ext>
                </a:extLst>
              </a:tr>
              <a:tr h="194427">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Kết quả</a:t>
                      </a:r>
                      <a:endParaRPr lang="en-US" sz="2400">
                        <a:effectLst/>
                        <a:latin typeface="Times New Roman" panose="02020603050405020304" pitchFamily="18" charset="0"/>
                        <a:ea typeface="Arial" panose="020B0604020202020204" pitchFamily="34" charset="0"/>
                        <a:cs typeface="Times New Roman" panose="02020603050405020304" pitchFamily="18" charset="0"/>
                      </a:endParaRPr>
                    </a:p>
                  </a:txBody>
                  <a:tcPr marL="30405" marR="30405" marT="0" marB="0"/>
                </a:tc>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 Lật đổ chế độ phong kiến chuyên chế.</a:t>
                      </a:r>
                    </a:p>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 Đưa giai cấp tư sản và quý tộc mới lên nắm quyền.</a:t>
                      </a:r>
                      <a:endParaRPr lang="en-US" sz="2400">
                        <a:effectLst/>
                        <a:latin typeface="Times New Roman" panose="02020603050405020304" pitchFamily="18" charset="0"/>
                        <a:ea typeface="Arial" panose="020B0604020202020204" pitchFamily="34" charset="0"/>
                        <a:cs typeface="Times New Roman" panose="02020603050405020304" pitchFamily="18" charset="0"/>
                      </a:endParaRPr>
                    </a:p>
                  </a:txBody>
                  <a:tcPr marL="30405" marR="30405" marT="0" marB="0"/>
                </a:tc>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 Lật đổ ách thống trị của thực dân Anh.</a:t>
                      </a:r>
                    </a:p>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 Thành lập hợp chúng quốc Mỹ.</a:t>
                      </a:r>
                      <a:endParaRPr lang="en-US" sz="2400" b="1">
                        <a:effectLst/>
                        <a:latin typeface="Times New Roman" panose="02020603050405020304" pitchFamily="18" charset="0"/>
                        <a:ea typeface="Arial" panose="020B0604020202020204" pitchFamily="34" charset="0"/>
                        <a:cs typeface="Times New Roman" panose="02020603050405020304" pitchFamily="18" charset="0"/>
                      </a:endParaRPr>
                    </a:p>
                  </a:txBody>
                  <a:tcPr marL="30405" marR="30405" marT="0" marB="0"/>
                </a:tc>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 Lật đổ chế độ phong kiến chuyên chế.</a:t>
                      </a:r>
                    </a:p>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 Đưa giai cấp tư sản lên nắm quyền.</a:t>
                      </a:r>
                      <a:endParaRPr lang="en-US" sz="2400">
                        <a:effectLst/>
                        <a:latin typeface="Times New Roman" panose="02020603050405020304" pitchFamily="18" charset="0"/>
                        <a:ea typeface="Arial" panose="020B0604020202020204" pitchFamily="34" charset="0"/>
                        <a:cs typeface="Times New Roman" panose="02020603050405020304" pitchFamily="18" charset="0"/>
                      </a:endParaRPr>
                    </a:p>
                  </a:txBody>
                  <a:tcPr marL="30405" marR="30405" marT="0" marB="0"/>
                </a:tc>
                <a:extLst>
                  <a:ext uri="{0D108BD9-81ED-4DB2-BD59-A6C34878D82A}">
                    <a16:rowId xmlns:a16="http://schemas.microsoft.com/office/drawing/2014/main" val="2048958145"/>
                  </a:ext>
                </a:extLst>
              </a:tr>
              <a:tr h="194427">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Tính chất</a:t>
                      </a:r>
                      <a:endParaRPr lang="en-US" sz="2400">
                        <a:effectLst/>
                        <a:latin typeface="Times New Roman" panose="02020603050405020304" pitchFamily="18" charset="0"/>
                        <a:ea typeface="Arial" panose="020B0604020202020204" pitchFamily="34" charset="0"/>
                        <a:cs typeface="Times New Roman" panose="02020603050405020304" pitchFamily="18" charset="0"/>
                      </a:endParaRPr>
                    </a:p>
                  </a:txBody>
                  <a:tcPr marL="30405" marR="30405" marT="0" marB="0"/>
                </a:tc>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Cuộc cách mạng này mang tính chất không triệt để.</a:t>
                      </a:r>
                      <a:endParaRPr lang="en-US" sz="2400" b="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0405" marR="30405" marT="0" marB="0"/>
                </a:tc>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Mang tính chất là một cuộc cách mạng tư sản, ảnh hưởng đến phong trào đấu tranh giành độc lập ở nhiều nước.</a:t>
                      </a:r>
                      <a:endParaRPr lang="en-US" sz="2400">
                        <a:effectLst/>
                        <a:latin typeface="Times New Roman" panose="02020603050405020304" pitchFamily="18" charset="0"/>
                        <a:ea typeface="Arial" panose="020B0604020202020204" pitchFamily="34" charset="0"/>
                        <a:cs typeface="Times New Roman" panose="02020603050405020304" pitchFamily="18" charset="0"/>
                      </a:endParaRPr>
                    </a:p>
                  </a:txBody>
                  <a:tcPr marL="30405" marR="30405" marT="0" marB="0"/>
                </a:tc>
                <a:tc>
                  <a:txBody>
                    <a:bodyPr/>
                    <a:lstStyle/>
                    <a:p>
                      <a:pPr algn="just">
                        <a:lnSpc>
                          <a:spcPct val="115000"/>
                        </a:lnSpc>
                        <a:spcAft>
                          <a:spcPts val="0"/>
                        </a:spcAft>
                      </a:pPr>
                      <a:r>
                        <a:rPr lang="en-US" sz="2400" dirty="0" err="1">
                          <a:effectLst/>
                          <a:latin typeface="Times New Roman" panose="02020603050405020304" pitchFamily="18" charset="0"/>
                          <a:cs typeface="Times New Roman" panose="02020603050405020304" pitchFamily="18" charset="0"/>
                        </a:rPr>
                        <a:t>Là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cuộc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cách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mạng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tư</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sản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điển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hình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tính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chất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triệt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để</a:t>
                      </a:r>
                      <a:r>
                        <a:rPr lang="en-US" sz="2400" dirty="0">
                          <a:effectLst/>
                          <a:latin typeface="Times New Roman" panose="02020603050405020304" pitchFamily="18" charset="0"/>
                          <a:cs typeface="Times New Roman" panose="02020603050405020304" pitchFamily="18" charset="0"/>
                        </a:rPr>
                        <a:t>.</a:t>
                      </a:r>
                      <a:endParaRPr lang="en-US" sz="2400" b="1"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30405" marR="30405" marT="0" marB="0"/>
                </a:tc>
                <a:extLst>
                  <a:ext uri="{0D108BD9-81ED-4DB2-BD59-A6C34878D82A}">
                    <a16:rowId xmlns:a16="http://schemas.microsoft.com/office/drawing/2014/main" val="758346229"/>
                  </a:ext>
                </a:extLst>
              </a:tr>
            </a:tbl>
          </a:graphicData>
        </a:graphic>
      </p:graphicFrame>
      <p:sp>
        <p:nvSpPr>
          <p:cNvPr id="4" name="Rectangle 3"/>
          <p:cNvSpPr/>
          <p:nvPr/>
        </p:nvSpPr>
        <p:spPr>
          <a:xfrm>
            <a:off x="2085474" y="1379621"/>
            <a:ext cx="3048000" cy="121920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133473" y="1379621"/>
            <a:ext cx="3208421" cy="121920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341894" y="1379621"/>
            <a:ext cx="3609472" cy="121920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085473" y="2631226"/>
            <a:ext cx="3048000" cy="2069112"/>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133472" y="2631225"/>
            <a:ext cx="3208421" cy="2069113"/>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341892" y="2631224"/>
            <a:ext cx="3609473" cy="2069113"/>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085471" y="4700337"/>
            <a:ext cx="3048000" cy="2084743"/>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133470" y="4694853"/>
            <a:ext cx="3208419" cy="2084743"/>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341889" y="4705821"/>
            <a:ext cx="3609476" cy="2084743"/>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8776621"/>
      </p:ext>
    </p:extLst>
  </p:cSld>
  <p:clrMapOvr>
    <a:masterClrMapping/>
  </p:clrMapOvr>
  <p:transition spd="slow">
    <p:random/>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spd="50000" accel="50000" fill="hold" grpId="0" nodeType="withEffect" p14:presetBounceEnd="38000">
                                      <p:stCondLst>
                                        <p:cond delay="250"/>
                                      </p:stCondLst>
                                      <p:childTnLst>
                                        <p:set>
                                          <p:cBhvr>
                                            <p:cTn id="6" dur="1" fill="hold">
                                              <p:stCondLst>
                                                <p:cond delay="0"/>
                                              </p:stCondLst>
                                            </p:cTn>
                                            <p:tgtEl>
                                              <p:spTgt spid="3"/>
                                            </p:tgtEl>
                                            <p:attrNameLst>
                                              <p:attrName>style.visibility</p:attrName>
                                            </p:attrNameLst>
                                          </p:cBhvr>
                                          <p:to>
                                            <p:strVal val="visible"/>
                                          </p:to>
                                        </p:set>
                                        <p:anim calcmode="lin" valueType="num" p14:bounceEnd="38000">
                                          <p:cBhvr additive="base">
                                            <p:cTn id="7" dur="750" fill="hold"/>
                                            <p:tgtEl>
                                              <p:spTgt spid="3"/>
                                            </p:tgtEl>
                                            <p:attrNameLst>
                                              <p:attrName>ppt_x</p:attrName>
                                            </p:attrNameLst>
                                          </p:cBhvr>
                                          <p:tavLst>
                                            <p:tav tm="0">
                                              <p:val>
                                                <p:strVal val="#ppt_x"/>
                                              </p:val>
                                            </p:tav>
                                            <p:tav tm="100000">
                                              <p:val>
                                                <p:strVal val="#ppt_x"/>
                                              </p:val>
                                            </p:tav>
                                          </p:tavLst>
                                        </p:anim>
                                        <p:anim calcmode="lin" valueType="num" p14:bounceEnd="38000">
                                          <p:cBhvr additive="base">
                                            <p:cTn id="8" dur="75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xit" presetSubtype="32" fill="hold" grpId="0" nodeType="clickEffect">
                                      <p:stCondLst>
                                        <p:cond delay="0"/>
                                      </p:stCondLst>
                                      <p:childTnLst>
                                        <p:animEffect transition="out" filter="diamond(out)">
                                          <p:cBhvr>
                                            <p:cTn id="12" dur="2000"/>
                                            <p:tgtEl>
                                              <p:spTgt spid="4"/>
                                            </p:tgtEl>
                                          </p:cBhvr>
                                        </p:animEffect>
                                        <p:set>
                                          <p:cBhvr>
                                            <p:cTn id="13" dur="1" fill="hold">
                                              <p:stCondLst>
                                                <p:cond delay="1999"/>
                                              </p:stCondLst>
                                            </p:cTn>
                                            <p:tgtEl>
                                              <p:spTgt spid="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8" presetClass="exit" presetSubtype="32" fill="hold" grpId="0" nodeType="clickEffect">
                                      <p:stCondLst>
                                        <p:cond delay="0"/>
                                      </p:stCondLst>
                                      <p:childTnLst>
                                        <p:animEffect transition="out" filter="diamond(out)">
                                          <p:cBhvr>
                                            <p:cTn id="17" dur="2000"/>
                                            <p:tgtEl>
                                              <p:spTgt spid="6"/>
                                            </p:tgtEl>
                                          </p:cBhvr>
                                        </p:animEffect>
                                        <p:set>
                                          <p:cBhvr>
                                            <p:cTn id="18" dur="1" fill="hold">
                                              <p:stCondLst>
                                                <p:cond delay="1999"/>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8" presetClass="exit" presetSubtype="32" fill="hold" grpId="0" nodeType="clickEffect">
                                      <p:stCondLst>
                                        <p:cond delay="0"/>
                                      </p:stCondLst>
                                      <p:childTnLst>
                                        <p:animEffect transition="out" filter="diamond(out)">
                                          <p:cBhvr>
                                            <p:cTn id="22" dur="2000"/>
                                            <p:tgtEl>
                                              <p:spTgt spid="7"/>
                                            </p:tgtEl>
                                          </p:cBhvr>
                                        </p:animEffect>
                                        <p:set>
                                          <p:cBhvr>
                                            <p:cTn id="23" dur="1" fill="hold">
                                              <p:stCondLst>
                                                <p:cond delay="1999"/>
                                              </p:stCondLst>
                                            </p:cTn>
                                            <p:tgtEl>
                                              <p:spTgt spid="7"/>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8" presetClass="exit" presetSubtype="32" fill="hold" grpId="0" nodeType="clickEffect">
                                      <p:stCondLst>
                                        <p:cond delay="0"/>
                                      </p:stCondLst>
                                      <p:childTnLst>
                                        <p:animEffect transition="out" filter="diamond(out)">
                                          <p:cBhvr>
                                            <p:cTn id="27" dur="2000"/>
                                            <p:tgtEl>
                                              <p:spTgt spid="8"/>
                                            </p:tgtEl>
                                          </p:cBhvr>
                                        </p:animEffect>
                                        <p:set>
                                          <p:cBhvr>
                                            <p:cTn id="28" dur="1" fill="hold">
                                              <p:stCondLst>
                                                <p:cond delay="1999"/>
                                              </p:stCondLst>
                                            </p:cTn>
                                            <p:tgtEl>
                                              <p:spTgt spid="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8" presetClass="exit" presetSubtype="32" fill="hold" grpId="0" nodeType="clickEffect">
                                      <p:stCondLst>
                                        <p:cond delay="0"/>
                                      </p:stCondLst>
                                      <p:childTnLst>
                                        <p:animEffect transition="out" filter="diamond(out)">
                                          <p:cBhvr>
                                            <p:cTn id="32" dur="2000"/>
                                            <p:tgtEl>
                                              <p:spTgt spid="10"/>
                                            </p:tgtEl>
                                          </p:cBhvr>
                                        </p:animEffect>
                                        <p:set>
                                          <p:cBhvr>
                                            <p:cTn id="33" dur="1" fill="hold">
                                              <p:stCondLst>
                                                <p:cond delay="1999"/>
                                              </p:stCondLst>
                                            </p:cTn>
                                            <p:tgtEl>
                                              <p:spTgt spid="10"/>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8" presetClass="exit" presetSubtype="32" fill="hold" grpId="0" nodeType="clickEffect">
                                      <p:stCondLst>
                                        <p:cond delay="0"/>
                                      </p:stCondLst>
                                      <p:childTnLst>
                                        <p:animEffect transition="out" filter="diamond(out)">
                                          <p:cBhvr>
                                            <p:cTn id="37" dur="2000"/>
                                            <p:tgtEl>
                                              <p:spTgt spid="11"/>
                                            </p:tgtEl>
                                          </p:cBhvr>
                                        </p:animEffect>
                                        <p:set>
                                          <p:cBhvr>
                                            <p:cTn id="38" dur="1" fill="hold">
                                              <p:stCondLst>
                                                <p:cond delay="1999"/>
                                              </p:stCondLst>
                                            </p:cTn>
                                            <p:tgtEl>
                                              <p:spTgt spid="11"/>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8" presetClass="exit" presetSubtype="32" fill="hold" grpId="0" nodeType="clickEffect">
                                      <p:stCondLst>
                                        <p:cond delay="0"/>
                                      </p:stCondLst>
                                      <p:childTnLst>
                                        <p:animEffect transition="out" filter="diamond(out)">
                                          <p:cBhvr>
                                            <p:cTn id="42" dur="2000"/>
                                            <p:tgtEl>
                                              <p:spTgt spid="12"/>
                                            </p:tgtEl>
                                          </p:cBhvr>
                                        </p:animEffect>
                                        <p:set>
                                          <p:cBhvr>
                                            <p:cTn id="43" dur="1" fill="hold">
                                              <p:stCondLst>
                                                <p:cond delay="1999"/>
                                              </p:stCondLst>
                                            </p:cTn>
                                            <p:tgtEl>
                                              <p:spTgt spid="12"/>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8" presetClass="exit" presetSubtype="32" fill="hold" grpId="0" nodeType="clickEffect">
                                      <p:stCondLst>
                                        <p:cond delay="0"/>
                                      </p:stCondLst>
                                      <p:childTnLst>
                                        <p:animEffect transition="out" filter="diamond(out)">
                                          <p:cBhvr>
                                            <p:cTn id="47" dur="2000"/>
                                            <p:tgtEl>
                                              <p:spTgt spid="13"/>
                                            </p:tgtEl>
                                          </p:cBhvr>
                                        </p:animEffect>
                                        <p:set>
                                          <p:cBhvr>
                                            <p:cTn id="48" dur="1" fill="hold">
                                              <p:stCondLst>
                                                <p:cond delay="1999"/>
                                              </p:stCondLst>
                                            </p:cTn>
                                            <p:tgtEl>
                                              <p:spTgt spid="13"/>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8" presetClass="exit" presetSubtype="32" fill="hold" grpId="0" nodeType="clickEffect">
                                      <p:stCondLst>
                                        <p:cond delay="0"/>
                                      </p:stCondLst>
                                      <p:childTnLst>
                                        <p:animEffect transition="out" filter="diamond(out)">
                                          <p:cBhvr>
                                            <p:cTn id="52" dur="2000"/>
                                            <p:tgtEl>
                                              <p:spTgt spid="14"/>
                                            </p:tgtEl>
                                          </p:cBhvr>
                                        </p:animEffect>
                                        <p:set>
                                          <p:cBhvr>
                                            <p:cTn id="53" dur="1" fill="hold">
                                              <p:stCondLst>
                                                <p:cond delay="1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P spid="8" grpId="0" animBg="1"/>
          <p:bldP spid="10" grpId="0" animBg="1"/>
          <p:bldP spid="11" grpId="0" animBg="1"/>
          <p:bldP spid="12" grpId="0" animBg="1"/>
          <p:bldP spid="13" grpId="0" animBg="1"/>
          <p:bldP spid="1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spd="50000" accel="50000" fill="hold" grpId="0" nodeType="withEffect">
                                      <p:stCondLst>
                                        <p:cond delay="25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xit" presetSubtype="32" fill="hold" grpId="0" nodeType="clickEffect">
                                      <p:stCondLst>
                                        <p:cond delay="0"/>
                                      </p:stCondLst>
                                      <p:childTnLst>
                                        <p:animEffect transition="out" filter="diamond(out)">
                                          <p:cBhvr>
                                            <p:cTn id="12" dur="2000"/>
                                            <p:tgtEl>
                                              <p:spTgt spid="4"/>
                                            </p:tgtEl>
                                          </p:cBhvr>
                                        </p:animEffect>
                                        <p:set>
                                          <p:cBhvr>
                                            <p:cTn id="13" dur="1" fill="hold">
                                              <p:stCondLst>
                                                <p:cond delay="1999"/>
                                              </p:stCondLst>
                                            </p:cTn>
                                            <p:tgtEl>
                                              <p:spTgt spid="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8" presetClass="exit" presetSubtype="32" fill="hold" grpId="0" nodeType="clickEffect">
                                      <p:stCondLst>
                                        <p:cond delay="0"/>
                                      </p:stCondLst>
                                      <p:childTnLst>
                                        <p:animEffect transition="out" filter="diamond(out)">
                                          <p:cBhvr>
                                            <p:cTn id="17" dur="2000"/>
                                            <p:tgtEl>
                                              <p:spTgt spid="6"/>
                                            </p:tgtEl>
                                          </p:cBhvr>
                                        </p:animEffect>
                                        <p:set>
                                          <p:cBhvr>
                                            <p:cTn id="18" dur="1" fill="hold">
                                              <p:stCondLst>
                                                <p:cond delay="1999"/>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8" presetClass="exit" presetSubtype="32" fill="hold" grpId="0" nodeType="clickEffect">
                                      <p:stCondLst>
                                        <p:cond delay="0"/>
                                      </p:stCondLst>
                                      <p:childTnLst>
                                        <p:animEffect transition="out" filter="diamond(out)">
                                          <p:cBhvr>
                                            <p:cTn id="22" dur="2000"/>
                                            <p:tgtEl>
                                              <p:spTgt spid="7"/>
                                            </p:tgtEl>
                                          </p:cBhvr>
                                        </p:animEffect>
                                        <p:set>
                                          <p:cBhvr>
                                            <p:cTn id="23" dur="1" fill="hold">
                                              <p:stCondLst>
                                                <p:cond delay="1999"/>
                                              </p:stCondLst>
                                            </p:cTn>
                                            <p:tgtEl>
                                              <p:spTgt spid="7"/>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8" presetClass="exit" presetSubtype="32" fill="hold" grpId="0" nodeType="clickEffect">
                                      <p:stCondLst>
                                        <p:cond delay="0"/>
                                      </p:stCondLst>
                                      <p:childTnLst>
                                        <p:animEffect transition="out" filter="diamond(out)">
                                          <p:cBhvr>
                                            <p:cTn id="27" dur="2000"/>
                                            <p:tgtEl>
                                              <p:spTgt spid="8"/>
                                            </p:tgtEl>
                                          </p:cBhvr>
                                        </p:animEffect>
                                        <p:set>
                                          <p:cBhvr>
                                            <p:cTn id="28" dur="1" fill="hold">
                                              <p:stCondLst>
                                                <p:cond delay="1999"/>
                                              </p:stCondLst>
                                            </p:cTn>
                                            <p:tgtEl>
                                              <p:spTgt spid="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8" presetClass="exit" presetSubtype="32" fill="hold" grpId="0" nodeType="clickEffect">
                                      <p:stCondLst>
                                        <p:cond delay="0"/>
                                      </p:stCondLst>
                                      <p:childTnLst>
                                        <p:animEffect transition="out" filter="diamond(out)">
                                          <p:cBhvr>
                                            <p:cTn id="32" dur="2000"/>
                                            <p:tgtEl>
                                              <p:spTgt spid="10"/>
                                            </p:tgtEl>
                                          </p:cBhvr>
                                        </p:animEffect>
                                        <p:set>
                                          <p:cBhvr>
                                            <p:cTn id="33" dur="1" fill="hold">
                                              <p:stCondLst>
                                                <p:cond delay="1999"/>
                                              </p:stCondLst>
                                            </p:cTn>
                                            <p:tgtEl>
                                              <p:spTgt spid="10"/>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8" presetClass="exit" presetSubtype="32" fill="hold" grpId="0" nodeType="clickEffect">
                                      <p:stCondLst>
                                        <p:cond delay="0"/>
                                      </p:stCondLst>
                                      <p:childTnLst>
                                        <p:animEffect transition="out" filter="diamond(out)">
                                          <p:cBhvr>
                                            <p:cTn id="37" dur="2000"/>
                                            <p:tgtEl>
                                              <p:spTgt spid="11"/>
                                            </p:tgtEl>
                                          </p:cBhvr>
                                        </p:animEffect>
                                        <p:set>
                                          <p:cBhvr>
                                            <p:cTn id="38" dur="1" fill="hold">
                                              <p:stCondLst>
                                                <p:cond delay="1999"/>
                                              </p:stCondLst>
                                            </p:cTn>
                                            <p:tgtEl>
                                              <p:spTgt spid="11"/>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8" presetClass="exit" presetSubtype="32" fill="hold" grpId="0" nodeType="clickEffect">
                                      <p:stCondLst>
                                        <p:cond delay="0"/>
                                      </p:stCondLst>
                                      <p:childTnLst>
                                        <p:animEffect transition="out" filter="diamond(out)">
                                          <p:cBhvr>
                                            <p:cTn id="42" dur="2000"/>
                                            <p:tgtEl>
                                              <p:spTgt spid="12"/>
                                            </p:tgtEl>
                                          </p:cBhvr>
                                        </p:animEffect>
                                        <p:set>
                                          <p:cBhvr>
                                            <p:cTn id="43" dur="1" fill="hold">
                                              <p:stCondLst>
                                                <p:cond delay="1999"/>
                                              </p:stCondLst>
                                            </p:cTn>
                                            <p:tgtEl>
                                              <p:spTgt spid="12"/>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8" presetClass="exit" presetSubtype="32" fill="hold" grpId="0" nodeType="clickEffect">
                                      <p:stCondLst>
                                        <p:cond delay="0"/>
                                      </p:stCondLst>
                                      <p:childTnLst>
                                        <p:animEffect transition="out" filter="diamond(out)">
                                          <p:cBhvr>
                                            <p:cTn id="47" dur="2000"/>
                                            <p:tgtEl>
                                              <p:spTgt spid="13"/>
                                            </p:tgtEl>
                                          </p:cBhvr>
                                        </p:animEffect>
                                        <p:set>
                                          <p:cBhvr>
                                            <p:cTn id="48" dur="1" fill="hold">
                                              <p:stCondLst>
                                                <p:cond delay="1999"/>
                                              </p:stCondLst>
                                            </p:cTn>
                                            <p:tgtEl>
                                              <p:spTgt spid="13"/>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8" presetClass="exit" presetSubtype="32" fill="hold" grpId="0" nodeType="clickEffect">
                                      <p:stCondLst>
                                        <p:cond delay="0"/>
                                      </p:stCondLst>
                                      <p:childTnLst>
                                        <p:animEffect transition="out" filter="diamond(out)">
                                          <p:cBhvr>
                                            <p:cTn id="52" dur="2000"/>
                                            <p:tgtEl>
                                              <p:spTgt spid="14"/>
                                            </p:tgtEl>
                                          </p:cBhvr>
                                        </p:animEffect>
                                        <p:set>
                                          <p:cBhvr>
                                            <p:cTn id="53" dur="1" fill="hold">
                                              <p:stCondLst>
                                                <p:cond delay="1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P spid="8" grpId="0" animBg="1"/>
          <p:bldP spid="10" grpId="0" animBg="1"/>
          <p:bldP spid="11" grpId="0" animBg="1"/>
          <p:bldP spid="12" grpId="0" animBg="1"/>
          <p:bldP spid="13" grpId="0" animBg="1"/>
          <p:bldP spid="14" grpId="0" animBg="1"/>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637B6256-D657-4866-B265-8533F34C731F}"/>
              </a:ext>
            </a:extLst>
          </p:cNvPr>
          <p:cNvSpPr/>
          <p:nvPr/>
        </p:nvSpPr>
        <p:spPr>
          <a:xfrm>
            <a:off x="0" y="0"/>
            <a:ext cx="12192000" cy="6858000"/>
          </a:xfrm>
          <a:prstGeom prst="rect">
            <a:avLst/>
          </a:prstGeom>
          <a:blipFill dpi="0" rotWithShape="1">
            <a:blip r:embed="rId3">
              <a:alphaModFix amt="10000"/>
            </a:blip>
            <a:srcRect/>
            <a:stretch>
              <a:fillRect/>
            </a:stretch>
          </a:blip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zh-CN">
                <a:solidFill>
                  <a:prstClr val="white"/>
                </a:solidFill>
              </a:rPr>
              <a:t>Nguyên nhân trực tiếp: Do khủng hoảng tài chính, vua Lu-I tăng thuế khiến đời sống nhân dân càng khốn khổ hơn. </a:t>
            </a:r>
            <a:endParaRPr lang="zh-CN" altLang="en-US">
              <a:solidFill>
                <a:prstClr val="white"/>
              </a:solidFill>
            </a:endParaRPr>
          </a:p>
        </p:txBody>
      </p:sp>
      <p:sp>
        <p:nvSpPr>
          <p:cNvPr id="3" name="矩形 1285"/>
          <p:cNvSpPr/>
          <p:nvPr/>
        </p:nvSpPr>
        <p:spPr>
          <a:xfrm>
            <a:off x="4467726" y="256674"/>
            <a:ext cx="3256547" cy="559584"/>
          </a:xfrm>
          <a:prstGeom prst="rect">
            <a:avLst/>
          </a:prstGeom>
          <a:solidFill>
            <a:srgbClr val="CCE8F6"/>
          </a:solidFill>
          <a:ln w="28575">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altLang="zh-CN" sz="3200" b="1">
                <a:solidFill>
                  <a:schemeClr val="tx1">
                    <a:lumMod val="85000"/>
                    <a:lumOff val="15000"/>
                  </a:schemeClr>
                </a:solidFill>
                <a:latin typeface="Times New Roman" panose="02020603050405020304" pitchFamily="18" charset="0"/>
                <a:ea typeface="思源黑体" panose="020B0500000000000000" pitchFamily="34" charset="-122"/>
                <a:cs typeface="Times New Roman" panose="02020603050405020304" pitchFamily="18" charset="0"/>
              </a:rPr>
              <a:t>Điểm khác nhau</a:t>
            </a:r>
            <a:endParaRPr lang="en-US" altLang="zh-CN" sz="3200" b="1" dirty="0">
              <a:solidFill>
                <a:schemeClr val="tx1">
                  <a:lumMod val="85000"/>
                  <a:lumOff val="15000"/>
                </a:schemeClr>
              </a:solidFill>
              <a:latin typeface="Times New Roman" panose="02020603050405020304" pitchFamily="18" charset="0"/>
              <a:ea typeface="思源黑体" panose="020B0500000000000000" pitchFamily="34" charset="-122"/>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4262657176"/>
              </p:ext>
            </p:extLst>
          </p:nvPr>
        </p:nvGraphicFramePr>
        <p:xfrm>
          <a:off x="240631" y="0"/>
          <a:ext cx="11710735" cy="6628830"/>
        </p:xfrm>
        <a:graphic>
          <a:graphicData uri="http://schemas.openxmlformats.org/drawingml/2006/table">
            <a:tbl>
              <a:tblPr firstRow="1" firstCol="1" bandRow="1"/>
              <a:tblGrid>
                <a:gridCol w="1925053">
                  <a:extLst>
                    <a:ext uri="{9D8B030D-6E8A-4147-A177-3AD203B41FA5}">
                      <a16:colId xmlns:a16="http://schemas.microsoft.com/office/drawing/2014/main" val="3999823463"/>
                    </a:ext>
                  </a:extLst>
                </a:gridCol>
                <a:gridCol w="2823411">
                  <a:extLst>
                    <a:ext uri="{9D8B030D-6E8A-4147-A177-3AD203B41FA5}">
                      <a16:colId xmlns:a16="http://schemas.microsoft.com/office/drawing/2014/main" val="1784415399"/>
                    </a:ext>
                  </a:extLst>
                </a:gridCol>
                <a:gridCol w="3256547">
                  <a:extLst>
                    <a:ext uri="{9D8B030D-6E8A-4147-A177-3AD203B41FA5}">
                      <a16:colId xmlns:a16="http://schemas.microsoft.com/office/drawing/2014/main" val="312405070"/>
                    </a:ext>
                  </a:extLst>
                </a:gridCol>
                <a:gridCol w="3705724">
                  <a:extLst>
                    <a:ext uri="{9D8B030D-6E8A-4147-A177-3AD203B41FA5}">
                      <a16:colId xmlns:a16="http://schemas.microsoft.com/office/drawing/2014/main" val="2451439252"/>
                    </a:ext>
                  </a:extLst>
                </a:gridCol>
              </a:tblGrid>
              <a:tr h="94031">
                <a:tc>
                  <a:txBody>
                    <a:bodyPr/>
                    <a:lstStyle/>
                    <a:p>
                      <a:pPr algn="ctr">
                        <a:lnSpc>
                          <a:spcPct val="115000"/>
                        </a:lnSpc>
                        <a:spcAft>
                          <a:spcPts val="0"/>
                        </a:spcAft>
                      </a:pPr>
                      <a:r>
                        <a:rPr lang="en-US" sz="2400">
                          <a:effectLst/>
                          <a:latin typeface="Times New Roman" panose="02020603050405020304" pitchFamily="18" charset="0"/>
                          <a:cs typeface="Times New Roman" panose="02020603050405020304" pitchFamily="18" charset="0"/>
                        </a:rPr>
                        <a:t>Tiêu chí</a:t>
                      </a:r>
                      <a:endParaRPr lang="en-US" sz="2400">
                        <a:effectLst/>
                        <a:latin typeface="Times New Roman" panose="02020603050405020304" pitchFamily="18" charset="0"/>
                        <a:ea typeface="Arial" panose="020B0604020202020204" pitchFamily="34" charset="0"/>
                        <a:cs typeface="Times New Roman" panose="02020603050405020304" pitchFamily="18" charset="0"/>
                      </a:endParaRPr>
                    </a:p>
                  </a:txBody>
                  <a:tcPr marL="30405" marR="30405" marT="0" marB="0"/>
                </a:tc>
                <a:tc>
                  <a:txBody>
                    <a:bodyPr/>
                    <a:lstStyle/>
                    <a:p>
                      <a:pPr algn="ctr">
                        <a:lnSpc>
                          <a:spcPct val="115000"/>
                        </a:lnSpc>
                        <a:spcAft>
                          <a:spcPts val="0"/>
                        </a:spcAft>
                      </a:pPr>
                      <a:r>
                        <a:rPr lang="en-US" sz="2400" dirty="0" err="1">
                          <a:effectLst/>
                          <a:latin typeface="Times New Roman" panose="02020603050405020304" pitchFamily="18" charset="0"/>
                          <a:cs typeface="Times New Roman" panose="02020603050405020304" pitchFamily="18" charset="0"/>
                        </a:rPr>
                        <a:t>Cách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mạng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tư</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sản</a:t>
                      </a:r>
                      <a:r>
                        <a:rPr lang="en-US" sz="2400" dirty="0">
                          <a:effectLst/>
                          <a:latin typeface="Times New Roman" panose="02020603050405020304" pitchFamily="18" charset="0"/>
                          <a:cs typeface="Times New Roman" panose="02020603050405020304" pitchFamily="18" charset="0"/>
                        </a:rPr>
                        <a:t> Anh</a:t>
                      </a:r>
                      <a:endParaRPr lang="en-US"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0405" marR="30405" marT="0" marB="0"/>
                </a:tc>
                <a:tc>
                  <a:txBody>
                    <a:bodyPr/>
                    <a:lstStyle/>
                    <a:p>
                      <a:pPr algn="ctr">
                        <a:lnSpc>
                          <a:spcPct val="115000"/>
                        </a:lnSpc>
                        <a:spcAft>
                          <a:spcPts val="0"/>
                        </a:spcAft>
                      </a:pPr>
                      <a:r>
                        <a:rPr lang="en-US" sz="2400" dirty="0" err="1">
                          <a:effectLst/>
                          <a:latin typeface="Times New Roman" panose="02020603050405020304" pitchFamily="18" charset="0"/>
                          <a:cs typeface="Times New Roman" panose="02020603050405020304" pitchFamily="18" charset="0"/>
                        </a:rPr>
                        <a:t>Chiến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tranh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giành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độc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lập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cs typeface="Times New Roman" panose="02020603050405020304" pitchFamily="18" charset="0"/>
                        </a:rPr>
                        <a:t> 13 </a:t>
                      </a:r>
                      <a:r>
                        <a:rPr lang="en-US" sz="2400" dirty="0" err="1">
                          <a:effectLst/>
                          <a:latin typeface="Times New Roman" panose="02020603050405020304" pitchFamily="18" charset="0"/>
                          <a:cs typeface="Times New Roman" panose="02020603050405020304" pitchFamily="18" charset="0"/>
                        </a:rPr>
                        <a:t>thuộc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địa</a:t>
                      </a:r>
                      <a:r>
                        <a:rPr lang="en-US" sz="2400" dirty="0">
                          <a:effectLst/>
                          <a:latin typeface="Times New Roman" panose="02020603050405020304" pitchFamily="18" charset="0"/>
                          <a:cs typeface="Times New Roman" panose="02020603050405020304" pitchFamily="18" charset="0"/>
                        </a:rPr>
                        <a:t> Anh ở </a:t>
                      </a:r>
                      <a:r>
                        <a:rPr lang="en-US" sz="2400" dirty="0" err="1">
                          <a:effectLst/>
                          <a:latin typeface="Times New Roman" panose="02020603050405020304" pitchFamily="18" charset="0"/>
                          <a:cs typeface="Times New Roman" panose="02020603050405020304" pitchFamily="18" charset="0"/>
                        </a:rPr>
                        <a:t>Bắc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Mĩ</a:t>
                      </a:r>
                      <a:endParaRPr lang="en-US"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0405" marR="30405" marT="0" marB="0"/>
                </a:tc>
                <a:tc>
                  <a:txBody>
                    <a:bodyPr/>
                    <a:lstStyle/>
                    <a:p>
                      <a:pPr algn="ctr">
                        <a:lnSpc>
                          <a:spcPct val="115000"/>
                        </a:lnSpc>
                        <a:spcAft>
                          <a:spcPts val="0"/>
                        </a:spcAft>
                      </a:pPr>
                      <a:r>
                        <a:rPr lang="en-US" sz="2400">
                          <a:effectLst/>
                          <a:latin typeface="Times New Roman" panose="02020603050405020304" pitchFamily="18" charset="0"/>
                          <a:cs typeface="Times New Roman" panose="02020603050405020304" pitchFamily="18" charset="0"/>
                        </a:rPr>
                        <a:t>Cách mạng tư sản Pháp cuối thế kỉ XVIII</a:t>
                      </a:r>
                      <a:endParaRPr lang="en-US" sz="2400">
                        <a:effectLst/>
                        <a:latin typeface="Times New Roman" panose="02020603050405020304" pitchFamily="18" charset="0"/>
                        <a:ea typeface="Arial" panose="020B0604020202020204" pitchFamily="34" charset="0"/>
                        <a:cs typeface="Times New Roman" panose="02020603050405020304" pitchFamily="18" charset="0"/>
                      </a:endParaRPr>
                    </a:p>
                  </a:txBody>
                  <a:tcPr marL="30405" marR="30405" marT="0" marB="0"/>
                </a:tc>
                <a:extLst>
                  <a:ext uri="{0D108BD9-81ED-4DB2-BD59-A6C34878D82A}">
                    <a16:rowId xmlns:a16="http://schemas.microsoft.com/office/drawing/2014/main" val="1598177302"/>
                  </a:ext>
                </a:extLst>
              </a:tr>
              <a:tr h="294824">
                <a:tc>
                  <a:txBody>
                    <a:bodyPr/>
                    <a:lstStyle/>
                    <a:p>
                      <a:pPr algn="just">
                        <a:lnSpc>
                          <a:spcPct val="115000"/>
                        </a:lnSpc>
                        <a:spcAft>
                          <a:spcPts val="0"/>
                        </a:spcAft>
                      </a:pPr>
                      <a:r>
                        <a:rPr lang="en-US" sz="2400" dirty="0">
                          <a:effectLst/>
                          <a:latin typeface="Times New Roman" panose="02020603050405020304" pitchFamily="18" charset="0"/>
                          <a:cs typeface="Times New Roman" panose="02020603050405020304" pitchFamily="18" charset="0"/>
                        </a:rPr>
                        <a:t>Ý </a:t>
                      </a:r>
                      <a:r>
                        <a:rPr lang="en-US" sz="2400" dirty="0" err="1">
                          <a:effectLst/>
                          <a:latin typeface="Times New Roman" panose="02020603050405020304" pitchFamily="18" charset="0"/>
                          <a:cs typeface="Times New Roman" panose="02020603050405020304" pitchFamily="18" charset="0"/>
                        </a:rPr>
                        <a:t>nghĩa</a:t>
                      </a:r>
                      <a:endParaRPr lang="en-US"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0405" marR="30405" marT="0" marB="0"/>
                </a:tc>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Mở đường cho chủ nghĩa tư bản ở Anh phát triển nhanh chóng.</a:t>
                      </a:r>
                      <a:endParaRPr lang="en-US" sz="2400">
                        <a:effectLst/>
                        <a:latin typeface="Times New Roman" panose="02020603050405020304" pitchFamily="18" charset="0"/>
                        <a:ea typeface="Arial" panose="020B0604020202020204" pitchFamily="34" charset="0"/>
                        <a:cs typeface="Times New Roman" panose="02020603050405020304" pitchFamily="18" charset="0"/>
                      </a:endParaRPr>
                    </a:p>
                  </a:txBody>
                  <a:tcPr marL="30405" marR="30405" marT="0" marB="0"/>
                </a:tc>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 Mở đường cho kinh tế tư bản chủ nghĩa phát triển ở Mỹ.</a:t>
                      </a:r>
                    </a:p>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 Cổ vũ mạnh mẽ phong trào đấu ranh giành độc lập ở nhiều nước.</a:t>
                      </a:r>
                      <a:endParaRPr lang="en-US" sz="2400">
                        <a:effectLst/>
                        <a:latin typeface="Times New Roman" panose="02020603050405020304" pitchFamily="18" charset="0"/>
                        <a:ea typeface="Arial" panose="020B0604020202020204" pitchFamily="34" charset="0"/>
                        <a:cs typeface="Times New Roman" panose="02020603050405020304" pitchFamily="18" charset="0"/>
                      </a:endParaRPr>
                    </a:p>
                  </a:txBody>
                  <a:tcPr marL="30405" marR="30405" marT="0" marB="0"/>
                </a:tc>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Là sự kiện lịch sử trọng đại, có ý nghĩa to lớn không chỉ đối với nước Pháp mà còn ảnh hưởng sâu sắc đến nhiều nước trên thế giới, nhất là ở châu Âu, đồng thời để lại nhiều bài học kinh nghiệm.</a:t>
                      </a:r>
                      <a:endParaRPr lang="en-US" sz="2400">
                        <a:effectLst/>
                        <a:latin typeface="Times New Roman" panose="02020603050405020304" pitchFamily="18" charset="0"/>
                        <a:ea typeface="Arial" panose="020B0604020202020204" pitchFamily="34" charset="0"/>
                        <a:cs typeface="Times New Roman" panose="02020603050405020304" pitchFamily="18" charset="0"/>
                      </a:endParaRPr>
                    </a:p>
                  </a:txBody>
                  <a:tcPr marL="30405" marR="30405" marT="0" marB="0"/>
                </a:tc>
                <a:extLst>
                  <a:ext uri="{0D108BD9-81ED-4DB2-BD59-A6C34878D82A}">
                    <a16:rowId xmlns:a16="http://schemas.microsoft.com/office/drawing/2014/main" val="143243716"/>
                  </a:ext>
                </a:extLst>
              </a:tr>
              <a:tr h="395569">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Đặc điềm chính</a:t>
                      </a:r>
                      <a:endParaRPr lang="en-US" sz="2400">
                        <a:effectLst/>
                        <a:latin typeface="Times New Roman" panose="02020603050405020304" pitchFamily="18" charset="0"/>
                        <a:ea typeface="Arial" panose="020B0604020202020204" pitchFamily="34" charset="0"/>
                        <a:cs typeface="Times New Roman" panose="02020603050405020304" pitchFamily="18" charset="0"/>
                      </a:endParaRPr>
                    </a:p>
                  </a:txBody>
                  <a:tcPr marL="30405" marR="30405" marT="0" marB="0"/>
                </a:tc>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Cách mạng tư sản Anh là do tầng lớp quý tộc mới và tư sản lãnh đạo, diễn ra dưới hình thức một cuộc nội chiến.</a:t>
                      </a:r>
                      <a:endParaRPr lang="en-US" sz="2400">
                        <a:effectLst/>
                        <a:latin typeface="Times New Roman" panose="02020603050405020304" pitchFamily="18" charset="0"/>
                        <a:ea typeface="Arial" panose="020B0604020202020204" pitchFamily="34" charset="0"/>
                        <a:cs typeface="Times New Roman" panose="02020603050405020304" pitchFamily="18" charset="0"/>
                      </a:endParaRPr>
                    </a:p>
                  </a:txBody>
                  <a:tcPr marL="30405" marR="30405" marT="0" marB="0"/>
                </a:tc>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Do tầng lớp Chủ nô và tư sản lãnh đạo, diễn ra dưới hình thức cuộc chiến tranh giải phóng dân tộc.</a:t>
                      </a:r>
                      <a:endParaRPr lang="en-US" sz="2400">
                        <a:effectLst/>
                        <a:latin typeface="Times New Roman" panose="02020603050405020304" pitchFamily="18" charset="0"/>
                        <a:ea typeface="Arial" panose="020B0604020202020204" pitchFamily="34" charset="0"/>
                        <a:cs typeface="Times New Roman" panose="02020603050405020304" pitchFamily="18" charset="0"/>
                      </a:endParaRPr>
                    </a:p>
                  </a:txBody>
                  <a:tcPr marL="30405" marR="30405" marT="0" marB="0"/>
                </a:tc>
                <a:tc>
                  <a:txBody>
                    <a:bodyPr/>
                    <a:lstStyle/>
                    <a:p>
                      <a:pPr algn="just">
                        <a:lnSpc>
                          <a:spcPct val="115000"/>
                        </a:lnSpc>
                        <a:spcAft>
                          <a:spcPts val="0"/>
                        </a:spcAft>
                      </a:pPr>
                      <a:r>
                        <a:rPr lang="en-US" sz="2400" dirty="0" err="1">
                          <a:effectLst/>
                          <a:latin typeface="Times New Roman" panose="02020603050405020304" pitchFamily="18" charset="0"/>
                          <a:cs typeface="Times New Roman" panose="02020603050405020304" pitchFamily="18" charset="0"/>
                        </a:rPr>
                        <a:t>Diễn</a:t>
                      </a:r>
                      <a:r>
                        <a:rPr lang="en-US" sz="2400" dirty="0">
                          <a:effectLst/>
                          <a:latin typeface="Times New Roman" panose="02020603050405020304" pitchFamily="18" charset="0"/>
                          <a:cs typeface="Times New Roman" panose="02020603050405020304" pitchFamily="18" charset="0"/>
                        </a:rPr>
                        <a:t> ra </a:t>
                      </a:r>
                      <a:r>
                        <a:rPr lang="en-US" sz="2400" dirty="0" err="1">
                          <a:effectLst/>
                          <a:latin typeface="Times New Roman" panose="02020603050405020304" pitchFamily="18" charset="0"/>
                          <a:cs typeface="Times New Roman" panose="02020603050405020304" pitchFamily="18" charset="0"/>
                        </a:rPr>
                        <a:t>dưới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hình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thức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cuộc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đấu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tranh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giai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cấp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quyết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liệt</a:t>
                      </a:r>
                      <a:r>
                        <a:rPr lang="en-US" sz="2400" dirty="0">
                          <a:effectLst/>
                          <a:latin typeface="Times New Roman" panose="02020603050405020304" pitchFamily="18" charset="0"/>
                          <a:cs typeface="Times New Roman" panose="02020603050405020304" pitchFamily="18" charset="0"/>
                        </a:rPr>
                        <a:t> do </a:t>
                      </a:r>
                      <a:r>
                        <a:rPr lang="en-US" sz="2400" dirty="0" err="1">
                          <a:effectLst/>
                          <a:latin typeface="Times New Roman" panose="02020603050405020304" pitchFamily="18" charset="0"/>
                          <a:cs typeface="Times New Roman" panose="02020603050405020304" pitchFamily="18" charset="0"/>
                        </a:rPr>
                        <a:t>giai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cấp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tư</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sản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lãnh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đạo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lật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đổ</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chế</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độ</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quân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chủ</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chuyên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chế</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bảo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vệ</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Tổ</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quốc</a:t>
                      </a:r>
                      <a:r>
                        <a:rPr lang="en-US" sz="2400" dirty="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0405" marR="30405" marT="0" marB="0"/>
                </a:tc>
                <a:extLst>
                  <a:ext uri="{0D108BD9-81ED-4DB2-BD59-A6C34878D82A}">
                    <a16:rowId xmlns:a16="http://schemas.microsoft.com/office/drawing/2014/main" val="2871866611"/>
                  </a:ext>
                </a:extLst>
              </a:tr>
            </a:tbl>
          </a:graphicData>
        </a:graphic>
      </p:graphicFrame>
      <p:sp>
        <p:nvSpPr>
          <p:cNvPr id="5" name="Rectangle 4"/>
          <p:cNvSpPr/>
          <p:nvPr/>
        </p:nvSpPr>
        <p:spPr>
          <a:xfrm>
            <a:off x="2149640" y="1263390"/>
            <a:ext cx="2807371" cy="2907557"/>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957011" y="1263390"/>
            <a:ext cx="3272589" cy="2907557"/>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229600" y="1263389"/>
            <a:ext cx="3721766" cy="2907557"/>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2149640" y="4170946"/>
            <a:ext cx="2807371" cy="252532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957011" y="4170946"/>
            <a:ext cx="3272589" cy="252532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229600" y="4170946"/>
            <a:ext cx="3721766" cy="252532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8121665"/>
      </p:ext>
    </p:extLst>
  </p:cSld>
  <p:clrMapOvr>
    <a:masterClrMapping/>
  </p:clrMapOvr>
  <p:transition spd="slow">
    <p:random/>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spd="50000" accel="50000" fill="hold" grpId="0" nodeType="withEffect" p14:presetBounceEnd="38000">
                                      <p:stCondLst>
                                        <p:cond delay="250"/>
                                      </p:stCondLst>
                                      <p:childTnLst>
                                        <p:set>
                                          <p:cBhvr>
                                            <p:cTn id="6" dur="1" fill="hold">
                                              <p:stCondLst>
                                                <p:cond delay="0"/>
                                              </p:stCondLst>
                                            </p:cTn>
                                            <p:tgtEl>
                                              <p:spTgt spid="3"/>
                                            </p:tgtEl>
                                            <p:attrNameLst>
                                              <p:attrName>style.visibility</p:attrName>
                                            </p:attrNameLst>
                                          </p:cBhvr>
                                          <p:to>
                                            <p:strVal val="visible"/>
                                          </p:to>
                                        </p:set>
                                        <p:anim calcmode="lin" valueType="num" p14:bounceEnd="38000">
                                          <p:cBhvr additive="base">
                                            <p:cTn id="7" dur="750" fill="hold"/>
                                            <p:tgtEl>
                                              <p:spTgt spid="3"/>
                                            </p:tgtEl>
                                            <p:attrNameLst>
                                              <p:attrName>ppt_x</p:attrName>
                                            </p:attrNameLst>
                                          </p:cBhvr>
                                          <p:tavLst>
                                            <p:tav tm="0">
                                              <p:val>
                                                <p:strVal val="#ppt_x"/>
                                              </p:val>
                                            </p:tav>
                                            <p:tav tm="100000">
                                              <p:val>
                                                <p:strVal val="#ppt_x"/>
                                              </p:val>
                                            </p:tav>
                                          </p:tavLst>
                                        </p:anim>
                                        <p:anim calcmode="lin" valueType="num" p14:bounceEnd="38000">
                                          <p:cBhvr additive="base">
                                            <p:cTn id="8" dur="75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xit" presetSubtype="32" fill="hold" grpId="0" nodeType="clickEffect">
                                      <p:stCondLst>
                                        <p:cond delay="0"/>
                                      </p:stCondLst>
                                      <p:childTnLst>
                                        <p:animEffect transition="out" filter="diamond(out)">
                                          <p:cBhvr>
                                            <p:cTn id="12" dur="2000"/>
                                            <p:tgtEl>
                                              <p:spTgt spid="5"/>
                                            </p:tgtEl>
                                          </p:cBhvr>
                                        </p:animEffect>
                                        <p:set>
                                          <p:cBhvr>
                                            <p:cTn id="13" dur="1" fill="hold">
                                              <p:stCondLst>
                                                <p:cond delay="1999"/>
                                              </p:stCondLst>
                                            </p:cTn>
                                            <p:tgtEl>
                                              <p:spTgt spid="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8" presetClass="exit" presetSubtype="32" fill="hold" grpId="0" nodeType="clickEffect">
                                      <p:stCondLst>
                                        <p:cond delay="0"/>
                                      </p:stCondLst>
                                      <p:childTnLst>
                                        <p:animEffect transition="out" filter="diamond(out)">
                                          <p:cBhvr>
                                            <p:cTn id="17" dur="2000"/>
                                            <p:tgtEl>
                                              <p:spTgt spid="6"/>
                                            </p:tgtEl>
                                          </p:cBhvr>
                                        </p:animEffect>
                                        <p:set>
                                          <p:cBhvr>
                                            <p:cTn id="18" dur="1" fill="hold">
                                              <p:stCondLst>
                                                <p:cond delay="1999"/>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8" presetClass="exit" presetSubtype="32" fill="hold" grpId="0" nodeType="clickEffect">
                                      <p:stCondLst>
                                        <p:cond delay="0"/>
                                      </p:stCondLst>
                                      <p:childTnLst>
                                        <p:animEffect transition="out" filter="diamond(out)">
                                          <p:cBhvr>
                                            <p:cTn id="22" dur="2000"/>
                                            <p:tgtEl>
                                              <p:spTgt spid="7"/>
                                            </p:tgtEl>
                                          </p:cBhvr>
                                        </p:animEffect>
                                        <p:set>
                                          <p:cBhvr>
                                            <p:cTn id="23" dur="1" fill="hold">
                                              <p:stCondLst>
                                                <p:cond delay="1999"/>
                                              </p:stCondLst>
                                            </p:cTn>
                                            <p:tgtEl>
                                              <p:spTgt spid="7"/>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8" presetClass="exit" presetSubtype="32" fill="hold" grpId="0" nodeType="clickEffect">
                                      <p:stCondLst>
                                        <p:cond delay="0"/>
                                      </p:stCondLst>
                                      <p:childTnLst>
                                        <p:animEffect transition="out" filter="diamond(out)">
                                          <p:cBhvr>
                                            <p:cTn id="27" dur="2000"/>
                                            <p:tgtEl>
                                              <p:spTgt spid="8"/>
                                            </p:tgtEl>
                                          </p:cBhvr>
                                        </p:animEffect>
                                        <p:set>
                                          <p:cBhvr>
                                            <p:cTn id="28" dur="1" fill="hold">
                                              <p:stCondLst>
                                                <p:cond delay="1999"/>
                                              </p:stCondLst>
                                            </p:cTn>
                                            <p:tgtEl>
                                              <p:spTgt spid="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8" presetClass="exit" presetSubtype="32" fill="hold" grpId="0" nodeType="clickEffect">
                                      <p:stCondLst>
                                        <p:cond delay="0"/>
                                      </p:stCondLst>
                                      <p:childTnLst>
                                        <p:animEffect transition="out" filter="diamond(out)">
                                          <p:cBhvr>
                                            <p:cTn id="32" dur="2000"/>
                                            <p:tgtEl>
                                              <p:spTgt spid="10"/>
                                            </p:tgtEl>
                                          </p:cBhvr>
                                        </p:animEffect>
                                        <p:set>
                                          <p:cBhvr>
                                            <p:cTn id="33" dur="1" fill="hold">
                                              <p:stCondLst>
                                                <p:cond delay="1999"/>
                                              </p:stCondLst>
                                            </p:cTn>
                                            <p:tgtEl>
                                              <p:spTgt spid="10"/>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8" presetClass="exit" presetSubtype="32" fill="hold" grpId="0" nodeType="clickEffect">
                                      <p:stCondLst>
                                        <p:cond delay="0"/>
                                      </p:stCondLst>
                                      <p:childTnLst>
                                        <p:animEffect transition="out" filter="diamond(out)">
                                          <p:cBhvr>
                                            <p:cTn id="37" dur="2000"/>
                                            <p:tgtEl>
                                              <p:spTgt spid="11"/>
                                            </p:tgtEl>
                                          </p:cBhvr>
                                        </p:animEffect>
                                        <p:set>
                                          <p:cBhvr>
                                            <p:cTn id="38" dur="1" fill="hold">
                                              <p:stCondLst>
                                                <p:cond delay="1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10" grpId="0" animBg="1"/>
          <p:bldP spid="1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spd="50000" accel="50000" fill="hold" grpId="0" nodeType="withEffect">
                                      <p:stCondLst>
                                        <p:cond delay="25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xit" presetSubtype="32" fill="hold" grpId="0" nodeType="clickEffect">
                                      <p:stCondLst>
                                        <p:cond delay="0"/>
                                      </p:stCondLst>
                                      <p:childTnLst>
                                        <p:animEffect transition="out" filter="diamond(out)">
                                          <p:cBhvr>
                                            <p:cTn id="12" dur="2000"/>
                                            <p:tgtEl>
                                              <p:spTgt spid="5"/>
                                            </p:tgtEl>
                                          </p:cBhvr>
                                        </p:animEffect>
                                        <p:set>
                                          <p:cBhvr>
                                            <p:cTn id="13" dur="1" fill="hold">
                                              <p:stCondLst>
                                                <p:cond delay="1999"/>
                                              </p:stCondLst>
                                            </p:cTn>
                                            <p:tgtEl>
                                              <p:spTgt spid="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8" presetClass="exit" presetSubtype="32" fill="hold" grpId="0" nodeType="clickEffect">
                                      <p:stCondLst>
                                        <p:cond delay="0"/>
                                      </p:stCondLst>
                                      <p:childTnLst>
                                        <p:animEffect transition="out" filter="diamond(out)">
                                          <p:cBhvr>
                                            <p:cTn id="17" dur="2000"/>
                                            <p:tgtEl>
                                              <p:spTgt spid="6"/>
                                            </p:tgtEl>
                                          </p:cBhvr>
                                        </p:animEffect>
                                        <p:set>
                                          <p:cBhvr>
                                            <p:cTn id="18" dur="1" fill="hold">
                                              <p:stCondLst>
                                                <p:cond delay="1999"/>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8" presetClass="exit" presetSubtype="32" fill="hold" grpId="0" nodeType="clickEffect">
                                      <p:stCondLst>
                                        <p:cond delay="0"/>
                                      </p:stCondLst>
                                      <p:childTnLst>
                                        <p:animEffect transition="out" filter="diamond(out)">
                                          <p:cBhvr>
                                            <p:cTn id="22" dur="2000"/>
                                            <p:tgtEl>
                                              <p:spTgt spid="7"/>
                                            </p:tgtEl>
                                          </p:cBhvr>
                                        </p:animEffect>
                                        <p:set>
                                          <p:cBhvr>
                                            <p:cTn id="23" dur="1" fill="hold">
                                              <p:stCondLst>
                                                <p:cond delay="1999"/>
                                              </p:stCondLst>
                                            </p:cTn>
                                            <p:tgtEl>
                                              <p:spTgt spid="7"/>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8" presetClass="exit" presetSubtype="32" fill="hold" grpId="0" nodeType="clickEffect">
                                      <p:stCondLst>
                                        <p:cond delay="0"/>
                                      </p:stCondLst>
                                      <p:childTnLst>
                                        <p:animEffect transition="out" filter="diamond(out)">
                                          <p:cBhvr>
                                            <p:cTn id="27" dur="2000"/>
                                            <p:tgtEl>
                                              <p:spTgt spid="8"/>
                                            </p:tgtEl>
                                          </p:cBhvr>
                                        </p:animEffect>
                                        <p:set>
                                          <p:cBhvr>
                                            <p:cTn id="28" dur="1" fill="hold">
                                              <p:stCondLst>
                                                <p:cond delay="1999"/>
                                              </p:stCondLst>
                                            </p:cTn>
                                            <p:tgtEl>
                                              <p:spTgt spid="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8" presetClass="exit" presetSubtype="32" fill="hold" grpId="0" nodeType="clickEffect">
                                      <p:stCondLst>
                                        <p:cond delay="0"/>
                                      </p:stCondLst>
                                      <p:childTnLst>
                                        <p:animEffect transition="out" filter="diamond(out)">
                                          <p:cBhvr>
                                            <p:cTn id="32" dur="2000"/>
                                            <p:tgtEl>
                                              <p:spTgt spid="10"/>
                                            </p:tgtEl>
                                          </p:cBhvr>
                                        </p:animEffect>
                                        <p:set>
                                          <p:cBhvr>
                                            <p:cTn id="33" dur="1" fill="hold">
                                              <p:stCondLst>
                                                <p:cond delay="1999"/>
                                              </p:stCondLst>
                                            </p:cTn>
                                            <p:tgtEl>
                                              <p:spTgt spid="10"/>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8" presetClass="exit" presetSubtype="32" fill="hold" grpId="0" nodeType="clickEffect">
                                      <p:stCondLst>
                                        <p:cond delay="0"/>
                                      </p:stCondLst>
                                      <p:childTnLst>
                                        <p:animEffect transition="out" filter="diamond(out)">
                                          <p:cBhvr>
                                            <p:cTn id="37" dur="2000"/>
                                            <p:tgtEl>
                                              <p:spTgt spid="11"/>
                                            </p:tgtEl>
                                          </p:cBhvr>
                                        </p:animEffect>
                                        <p:set>
                                          <p:cBhvr>
                                            <p:cTn id="38" dur="1" fill="hold">
                                              <p:stCondLst>
                                                <p:cond delay="1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10" grpId="0" animBg="1"/>
          <p:bldP spid="11"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637B6256-D657-4866-B265-8533F34C731F}"/>
              </a:ext>
            </a:extLst>
          </p:cNvPr>
          <p:cNvSpPr/>
          <p:nvPr/>
        </p:nvSpPr>
        <p:spPr>
          <a:xfrm>
            <a:off x="0" y="0"/>
            <a:ext cx="12192000" cy="6858000"/>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backgroundRemoval t="0" b="99614" l="10145" r="100000"/>
                    </a14:imgEffect>
                  </a14:imgLayer>
                </a14:imgProps>
              </a:ext>
            </a:extLst>
          </a:blip>
          <a:srcRect l="49586"/>
          <a:stretch/>
        </p:blipFill>
        <p:spPr>
          <a:xfrm>
            <a:off x="-54733" y="3429000"/>
            <a:ext cx="3143250" cy="3343334"/>
          </a:xfrm>
          <a:prstGeom prst="rect">
            <a:avLst/>
          </a:prstGeom>
        </p:spPr>
      </p:pic>
      <p:sp>
        <p:nvSpPr>
          <p:cNvPr id="4" name="Cloud Callout 3"/>
          <p:cNvSpPr/>
          <p:nvPr/>
        </p:nvSpPr>
        <p:spPr>
          <a:xfrm>
            <a:off x="2326659" y="495258"/>
            <a:ext cx="3664708" cy="3086100"/>
          </a:xfrm>
          <a:prstGeom prst="cloudCallout">
            <a:avLst>
              <a:gd name="adj1" fmla="val -70125"/>
              <a:gd name="adj2" fmla="val 123924"/>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Em biết thông tin gì về những hình ảnh này?</a:t>
            </a:r>
          </a:p>
        </p:txBody>
      </p:sp>
      <p:pic>
        <p:nvPicPr>
          <p:cNvPr id="12" name="Picture 2" descr="14/07/1789: Quân cách mạng Pháp chiếm ngục Bastil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46057" y="2449708"/>
            <a:ext cx="6781494" cy="382826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6"/>
          <a:stretch>
            <a:fillRect/>
          </a:stretch>
        </p:blipFill>
        <p:spPr>
          <a:xfrm>
            <a:off x="469119" y="327734"/>
            <a:ext cx="5238796" cy="3268790"/>
          </a:xfrm>
          <a:prstGeom prst="rect">
            <a:avLst/>
          </a:prstGeom>
        </p:spPr>
      </p:pic>
    </p:spTree>
    <p:extLst>
      <p:ext uri="{BB962C8B-B14F-4D97-AF65-F5344CB8AC3E}">
        <p14:creationId xmlns:p14="http://schemas.microsoft.com/office/powerpoint/2010/main" val="3452030226"/>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xit" presetSubtype="12" fill="hold" grpId="1" nodeType="clickEffect">
                                  <p:stCondLst>
                                    <p:cond delay="0"/>
                                  </p:stCondLst>
                                  <p:childTnLst>
                                    <p:animEffect transition="out" filter="strips(downLeft)">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18" presetClass="exit" presetSubtype="12" fill="hold" nodeType="withEffect">
                                  <p:stCondLst>
                                    <p:cond delay="0"/>
                                  </p:stCondLst>
                                  <p:childTnLst>
                                    <p:animEffect transition="out" filter="strips(downLeft)">
                                      <p:cBhvr>
                                        <p:cTn id="14" dur="500"/>
                                        <p:tgtEl>
                                          <p:spTgt spid="2"/>
                                        </p:tgtEl>
                                      </p:cBhvr>
                                    </p:animEffect>
                                    <p:set>
                                      <p:cBhvr>
                                        <p:cTn id="15" dur="1" fill="hold">
                                          <p:stCondLst>
                                            <p:cond delay="499"/>
                                          </p:stCondLst>
                                        </p:cTn>
                                        <p:tgtEl>
                                          <p:spTgt spid="2"/>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Vertical)">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文本框 66">
            <a:extLst>
              <a:ext uri="{FF2B5EF4-FFF2-40B4-BE49-F238E27FC236}">
                <a16:creationId xmlns:a16="http://schemas.microsoft.com/office/drawing/2014/main" id="{1CDE7742-C5D8-4CC3-B6C5-3A3BD7F4BC5D}"/>
              </a:ext>
            </a:extLst>
          </p:cNvPr>
          <p:cNvSpPr txBox="1"/>
          <p:nvPr/>
        </p:nvSpPr>
        <p:spPr>
          <a:xfrm>
            <a:off x="4374092" y="479944"/>
            <a:ext cx="3409950" cy="584775"/>
          </a:xfrm>
          <a:prstGeom prst="rect">
            <a:avLst/>
          </a:prstGeom>
          <a:noFill/>
        </p:spPr>
        <p:txBody>
          <a:bodyPr wrap="square" rtlCol="0">
            <a:spAutoFit/>
          </a:bodyPr>
          <a:lstStyle/>
          <a:p>
            <a:pPr algn="ctr"/>
            <a:r>
              <a:rPr lang="en-US" altLang="zh-CN" sz="3200" b="1">
                <a:latin typeface="Times New Roman" panose="02020603050405020304" pitchFamily="18" charset="0"/>
                <a:ea typeface="思源黑体" panose="020B0500000000000000" pitchFamily="34" charset="-122"/>
                <a:cs typeface="Times New Roman" panose="02020603050405020304" pitchFamily="18" charset="0"/>
              </a:rPr>
              <a:t>Gợi ý sản phẩm</a:t>
            </a:r>
            <a:endParaRPr lang="zh-CN" altLang="en-US" sz="3200" b="1" dirty="0">
              <a:latin typeface="Times New Roman" panose="02020603050405020304" pitchFamily="18" charset="0"/>
              <a:ea typeface="思源黑体" panose="020B0500000000000000" pitchFamily="34" charset="-122"/>
              <a:cs typeface="Times New Roman" panose="02020603050405020304" pitchFamily="18" charset="0"/>
            </a:endParaRPr>
          </a:p>
        </p:txBody>
      </p:sp>
      <p:sp>
        <p:nvSpPr>
          <p:cNvPr id="68" name="矩形 8">
            <a:extLst>
              <a:ext uri="{FF2B5EF4-FFF2-40B4-BE49-F238E27FC236}">
                <a16:creationId xmlns:a16="http://schemas.microsoft.com/office/drawing/2014/main" id="{637B6256-D657-4866-B265-8533F34C731F}"/>
              </a:ext>
            </a:extLst>
          </p:cNvPr>
          <p:cNvSpPr/>
          <p:nvPr/>
        </p:nvSpPr>
        <p:spPr>
          <a:xfrm>
            <a:off x="0" y="0"/>
            <a:ext cx="12192000" cy="6858000"/>
          </a:xfrm>
          <a:prstGeom prst="rect">
            <a:avLst/>
          </a:prstGeom>
          <a:blipFill dpi="0" rotWithShape="1">
            <a:blip r:embed="rId3">
              <a:alphaModFix amt="10000"/>
            </a:blip>
            <a:srcRect/>
            <a:stretch>
              <a:fillRect/>
            </a:stretch>
          </a:blip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zh-CN" sz="2700">
                <a:solidFill>
                  <a:prstClr val="white"/>
                </a:solidFill>
              </a:rPr>
              <a:t>Nguyên nhân trực tiếp: Do khủng hoảng tài chính, vua Lu-I tăng thuế khiến đời sống nhân dân càng khốn khổ hơn. </a:t>
            </a:r>
            <a:endParaRPr lang="zh-CN" altLang="en-US" sz="2700">
              <a:solidFill>
                <a:prstClr val="white"/>
              </a:solidFill>
            </a:endParaRPr>
          </a:p>
        </p:txBody>
      </p:sp>
      <p:sp>
        <p:nvSpPr>
          <p:cNvPr id="69" name="Rectangle 68"/>
          <p:cNvSpPr/>
          <p:nvPr/>
        </p:nvSpPr>
        <p:spPr>
          <a:xfrm>
            <a:off x="327972" y="2631026"/>
            <a:ext cx="11687565" cy="3943387"/>
          </a:xfrm>
          <a:prstGeom prst="rect">
            <a:avLst/>
          </a:prstGeom>
        </p:spPr>
        <p:txBody>
          <a:bodyPr wrap="square">
            <a:spAutoFit/>
          </a:bodyPr>
          <a:lstStyle/>
          <a:p>
            <a:pPr algn="just">
              <a:lnSpc>
                <a:spcPct val="130000"/>
              </a:lnSpc>
            </a:pPr>
            <a:r>
              <a:rPr lang="vi-VN" sz="2750" b="1">
                <a:latin typeface="Times New Roman" panose="02020603050405020304" pitchFamily="18" charset="0"/>
                <a:cs typeface="Times New Roman" panose="02020603050405020304" pitchFamily="18" charset="0"/>
              </a:rPr>
              <a:t>+ Trong nước: </a:t>
            </a:r>
            <a:r>
              <a:rPr lang="vi-VN" sz="2750">
                <a:latin typeface="Times New Roman" panose="02020603050405020304" pitchFamily="18" charset="0"/>
                <a:cs typeface="Times New Roman" panose="02020603050405020304" pitchFamily="18" charset="0"/>
              </a:rPr>
              <a:t>Cách mạng tư sản Pháp là cuộc cách mạng tư sản điển hình, thiết lập chế độ cộng hòa, củng cố quyền tự do, dân chủ, giải quyết ruộng đất cho người nông dân, xóa bỏ chế độ đẳng cấp và quan hệ sản xuất phong kiến.</a:t>
            </a:r>
          </a:p>
          <a:p>
            <a:pPr algn="just">
              <a:lnSpc>
                <a:spcPct val="130000"/>
              </a:lnSpc>
            </a:pPr>
            <a:r>
              <a:rPr lang="vi-VN" sz="2750" b="1">
                <a:latin typeface="Times New Roman" panose="02020603050405020304" pitchFamily="18" charset="0"/>
                <a:cs typeface="Times New Roman" panose="02020603050405020304" pitchFamily="18" charset="0"/>
              </a:rPr>
              <a:t>+ Đối với thế giới: </a:t>
            </a:r>
            <a:r>
              <a:rPr lang="vi-VN" sz="2750">
                <a:latin typeface="Times New Roman" panose="02020603050405020304" pitchFamily="18" charset="0"/>
                <a:cs typeface="Times New Roman" panose="02020603050405020304" pitchFamily="18" charset="0"/>
              </a:rPr>
              <a:t>Là một sự kiện trọng đại, có ý nghĩa to lớn không chỉ đối với nước Pháp mà còn ảnh hưởng sâu sắc đến nhiều nước trên thế giới, nhất là ở châu Âu, đồng thời để lại nhiều bài học kinh nghiệm cho phong trào cách mạng các nước, Tư tưởng Tự do, Bình Đẳng, Bác ái được truyền bá rộng rãi.</a:t>
            </a:r>
          </a:p>
        </p:txBody>
      </p:sp>
      <p:sp>
        <p:nvSpPr>
          <p:cNvPr id="70" name="Rectangle 69"/>
          <p:cNvSpPr/>
          <p:nvPr/>
        </p:nvSpPr>
        <p:spPr>
          <a:xfrm>
            <a:off x="263802" y="1278999"/>
            <a:ext cx="11754639" cy="1192634"/>
          </a:xfrm>
          <a:prstGeom prst="rect">
            <a:avLst/>
          </a:prstGeom>
        </p:spPr>
        <p:txBody>
          <a:bodyPr wrap="square">
            <a:spAutoFit/>
          </a:bodyPr>
          <a:lstStyle/>
          <a:p>
            <a:pPr algn="just">
              <a:lnSpc>
                <a:spcPct val="130000"/>
              </a:lnSpc>
            </a:pPr>
            <a:r>
              <a:rPr lang="vi-VN" sz="2750" b="1">
                <a:latin typeface="Times New Roman" panose="02020603050405020304" pitchFamily="18" charset="0"/>
                <a:cs typeface="Times New Roman" panose="02020603050405020304" pitchFamily="18" charset="0"/>
              </a:rPr>
              <a:t>C</a:t>
            </a:r>
            <a:r>
              <a:rPr lang="en-US" sz="2750" b="1">
                <a:latin typeface="Times New Roman" panose="02020603050405020304" pitchFamily="18" charset="0"/>
                <a:cs typeface="Times New Roman" panose="02020603050405020304" pitchFamily="18" charset="0"/>
              </a:rPr>
              <a:t>âu </a:t>
            </a:r>
            <a:r>
              <a:rPr lang="vi-VN" sz="2750" b="1">
                <a:latin typeface="Times New Roman" panose="02020603050405020304" pitchFamily="18" charset="0"/>
                <a:cs typeface="Times New Roman" panose="02020603050405020304" pitchFamily="18" charset="0"/>
              </a:rPr>
              <a:t>2: Có ý kiến cho rằng: Cách mạng tư sản Pháp cuối thế kỉ XVIII là một cuộc đại cách mạng. Em có đồng </a:t>
            </a:r>
            <a:r>
              <a:rPr lang="en-US" sz="2750" b="1">
                <a:latin typeface="Times New Roman" panose="02020603050405020304" pitchFamily="18" charset="0"/>
                <a:cs typeface="Times New Roman" panose="02020603050405020304" pitchFamily="18" charset="0"/>
              </a:rPr>
              <a:t>ý</a:t>
            </a:r>
            <a:r>
              <a:rPr lang="vi-VN" sz="2750" b="1">
                <a:latin typeface="Times New Roman" panose="02020603050405020304" pitchFamily="18" charset="0"/>
                <a:cs typeface="Times New Roman" panose="02020603050405020304" pitchFamily="18" charset="0"/>
              </a:rPr>
              <a:t> với ý kiến đó không? Vì sao?</a:t>
            </a:r>
          </a:p>
        </p:txBody>
      </p:sp>
    </p:spTree>
    <p:extLst>
      <p:ext uri="{BB962C8B-B14F-4D97-AF65-F5344CB8AC3E}">
        <p14:creationId xmlns:p14="http://schemas.microsoft.com/office/powerpoint/2010/main" val="3263540091"/>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9">
                                            <p:txEl>
                                              <p:pRg st="0" end="0"/>
                                            </p:txEl>
                                          </p:spTgt>
                                        </p:tgtEl>
                                        <p:attrNameLst>
                                          <p:attrName>style.visibility</p:attrName>
                                        </p:attrNameLst>
                                      </p:cBhvr>
                                      <p:to>
                                        <p:strVal val="visible"/>
                                      </p:to>
                                    </p:set>
                                    <p:animEffect transition="in" filter="fade">
                                      <p:cBhvr>
                                        <p:cTn id="7" dur="1000"/>
                                        <p:tgtEl>
                                          <p:spTgt spid="69">
                                            <p:txEl>
                                              <p:pRg st="0" end="0"/>
                                            </p:txEl>
                                          </p:spTgt>
                                        </p:tgtEl>
                                      </p:cBhvr>
                                    </p:animEffect>
                                    <p:anim calcmode="lin" valueType="num">
                                      <p:cBhvr>
                                        <p:cTn id="8" dur="100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9">
                                            <p:txEl>
                                              <p:pRg st="1" end="1"/>
                                            </p:txEl>
                                          </p:spTgt>
                                        </p:tgtEl>
                                        <p:attrNameLst>
                                          <p:attrName>style.visibility</p:attrName>
                                        </p:attrNameLst>
                                      </p:cBhvr>
                                      <p:to>
                                        <p:strVal val="visible"/>
                                      </p:to>
                                    </p:set>
                                    <p:animEffect transition="in" filter="fade">
                                      <p:cBhvr>
                                        <p:cTn id="14" dur="1000"/>
                                        <p:tgtEl>
                                          <p:spTgt spid="69">
                                            <p:txEl>
                                              <p:pRg st="1" end="1"/>
                                            </p:txEl>
                                          </p:spTgt>
                                        </p:tgtEl>
                                      </p:cBhvr>
                                    </p:animEffect>
                                    <p:anim calcmode="lin" valueType="num">
                                      <p:cBhvr>
                                        <p:cTn id="15" dur="1000" fill="hold"/>
                                        <p:tgtEl>
                                          <p:spTgt spid="6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637B6256-D657-4866-B265-8533F34C731F}"/>
              </a:ext>
            </a:extLst>
          </p:cNvPr>
          <p:cNvSpPr/>
          <p:nvPr/>
        </p:nvSpPr>
        <p:spPr>
          <a:xfrm>
            <a:off x="0" y="0"/>
            <a:ext cx="12192000" cy="6538586"/>
          </a:xfrm>
          <a:prstGeom prst="rect">
            <a:avLst/>
          </a:prstGeom>
          <a:blipFill dpi="0" rotWithShape="1">
            <a:blip r:embed="rId3">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矩形 8"/>
          <p:cNvSpPr/>
          <p:nvPr/>
        </p:nvSpPr>
        <p:spPr>
          <a:xfrm>
            <a:off x="-108892" y="3456520"/>
            <a:ext cx="12573598" cy="2895633"/>
          </a:xfrm>
          <a:custGeom>
            <a:avLst/>
            <a:gdLst>
              <a:gd name="connsiteX0" fmla="*/ 0 w 12096947"/>
              <a:gd name="connsiteY0" fmla="*/ 0 h 879114"/>
              <a:gd name="connsiteX1" fmla="*/ 12096947 w 12096947"/>
              <a:gd name="connsiteY1" fmla="*/ 0 h 879114"/>
              <a:gd name="connsiteX2" fmla="*/ 12096947 w 12096947"/>
              <a:gd name="connsiteY2" fmla="*/ 879114 h 879114"/>
              <a:gd name="connsiteX3" fmla="*/ 0 w 12096947"/>
              <a:gd name="connsiteY3" fmla="*/ 879114 h 879114"/>
              <a:gd name="connsiteX4" fmla="*/ 0 w 12096947"/>
              <a:gd name="connsiteY4" fmla="*/ 0 h 879114"/>
              <a:gd name="connsiteX0" fmla="*/ 0 w 12096947"/>
              <a:gd name="connsiteY0" fmla="*/ 267 h 879381"/>
              <a:gd name="connsiteX1" fmla="*/ 1592132 w 12096947"/>
              <a:gd name="connsiteY1" fmla="*/ 0 h 879381"/>
              <a:gd name="connsiteX2" fmla="*/ 12096947 w 12096947"/>
              <a:gd name="connsiteY2" fmla="*/ 267 h 879381"/>
              <a:gd name="connsiteX3" fmla="*/ 12096947 w 12096947"/>
              <a:gd name="connsiteY3" fmla="*/ 879381 h 879381"/>
              <a:gd name="connsiteX4" fmla="*/ 0 w 12096947"/>
              <a:gd name="connsiteY4" fmla="*/ 879381 h 879381"/>
              <a:gd name="connsiteX5" fmla="*/ 0 w 12096947"/>
              <a:gd name="connsiteY5" fmla="*/ 267 h 879381"/>
              <a:gd name="connsiteX0" fmla="*/ 0 w 12096947"/>
              <a:gd name="connsiteY0" fmla="*/ 267 h 879381"/>
              <a:gd name="connsiteX1" fmla="*/ 1592132 w 12096947"/>
              <a:gd name="connsiteY1" fmla="*/ 0 h 879381"/>
              <a:gd name="connsiteX2" fmla="*/ 5701553 w 12096947"/>
              <a:gd name="connsiteY2" fmla="*/ 1 h 879381"/>
              <a:gd name="connsiteX3" fmla="*/ 12096947 w 12096947"/>
              <a:gd name="connsiteY3" fmla="*/ 267 h 879381"/>
              <a:gd name="connsiteX4" fmla="*/ 12096947 w 12096947"/>
              <a:gd name="connsiteY4" fmla="*/ 879381 h 879381"/>
              <a:gd name="connsiteX5" fmla="*/ 0 w 12096947"/>
              <a:gd name="connsiteY5" fmla="*/ 879381 h 879381"/>
              <a:gd name="connsiteX6" fmla="*/ 0 w 12096947"/>
              <a:gd name="connsiteY6" fmla="*/ 267 h 879381"/>
              <a:gd name="connsiteX0" fmla="*/ 0 w 12096947"/>
              <a:gd name="connsiteY0" fmla="*/ 150873 h 1029987"/>
              <a:gd name="connsiteX1" fmla="*/ 1592132 w 12096947"/>
              <a:gd name="connsiteY1" fmla="*/ 150606 h 1029987"/>
              <a:gd name="connsiteX2" fmla="*/ 4270786 w 12096947"/>
              <a:gd name="connsiteY2" fmla="*/ 0 h 1029987"/>
              <a:gd name="connsiteX3" fmla="*/ 12096947 w 12096947"/>
              <a:gd name="connsiteY3" fmla="*/ 150873 h 1029987"/>
              <a:gd name="connsiteX4" fmla="*/ 12096947 w 12096947"/>
              <a:gd name="connsiteY4" fmla="*/ 1029987 h 1029987"/>
              <a:gd name="connsiteX5" fmla="*/ 0 w 12096947"/>
              <a:gd name="connsiteY5" fmla="*/ 1029987 h 1029987"/>
              <a:gd name="connsiteX6" fmla="*/ 0 w 12096947"/>
              <a:gd name="connsiteY6" fmla="*/ 150873 h 1029987"/>
              <a:gd name="connsiteX0" fmla="*/ 0 w 12096947"/>
              <a:gd name="connsiteY0" fmla="*/ 193904 h 1073018"/>
              <a:gd name="connsiteX1" fmla="*/ 1538344 w 12096947"/>
              <a:gd name="connsiteY1" fmla="*/ 0 h 1073018"/>
              <a:gd name="connsiteX2" fmla="*/ 4270786 w 12096947"/>
              <a:gd name="connsiteY2" fmla="*/ 43031 h 1073018"/>
              <a:gd name="connsiteX3" fmla="*/ 12096947 w 12096947"/>
              <a:gd name="connsiteY3" fmla="*/ 193904 h 1073018"/>
              <a:gd name="connsiteX4" fmla="*/ 12096947 w 12096947"/>
              <a:gd name="connsiteY4" fmla="*/ 1073018 h 1073018"/>
              <a:gd name="connsiteX5" fmla="*/ 0 w 12096947"/>
              <a:gd name="connsiteY5" fmla="*/ 1073018 h 1073018"/>
              <a:gd name="connsiteX6" fmla="*/ 0 w 12096947"/>
              <a:gd name="connsiteY6" fmla="*/ 193904 h 1073018"/>
              <a:gd name="connsiteX0" fmla="*/ 0 w 12096947"/>
              <a:gd name="connsiteY0" fmla="*/ 193904 h 1073018"/>
              <a:gd name="connsiteX1" fmla="*/ 1538344 w 12096947"/>
              <a:gd name="connsiteY1" fmla="*/ 0 h 1073018"/>
              <a:gd name="connsiteX2" fmla="*/ 4270786 w 12096947"/>
              <a:gd name="connsiteY2" fmla="*/ 43031 h 1073018"/>
              <a:gd name="connsiteX3" fmla="*/ 6906409 w 12096947"/>
              <a:gd name="connsiteY3" fmla="*/ 96819 h 1073018"/>
              <a:gd name="connsiteX4" fmla="*/ 12096947 w 12096947"/>
              <a:gd name="connsiteY4" fmla="*/ 193904 h 1073018"/>
              <a:gd name="connsiteX5" fmla="*/ 12096947 w 12096947"/>
              <a:gd name="connsiteY5" fmla="*/ 1073018 h 1073018"/>
              <a:gd name="connsiteX6" fmla="*/ 0 w 12096947"/>
              <a:gd name="connsiteY6" fmla="*/ 1073018 h 1073018"/>
              <a:gd name="connsiteX7" fmla="*/ 0 w 12096947"/>
              <a:gd name="connsiteY7" fmla="*/ 193904 h 1073018"/>
              <a:gd name="connsiteX0" fmla="*/ 0 w 12096947"/>
              <a:gd name="connsiteY0" fmla="*/ 193904 h 1073018"/>
              <a:gd name="connsiteX1" fmla="*/ 1538344 w 12096947"/>
              <a:gd name="connsiteY1" fmla="*/ 0 h 1073018"/>
              <a:gd name="connsiteX2" fmla="*/ 4270786 w 12096947"/>
              <a:gd name="connsiteY2" fmla="*/ 43031 h 1073018"/>
              <a:gd name="connsiteX3" fmla="*/ 7100047 w 12096947"/>
              <a:gd name="connsiteY3" fmla="*/ 43031 h 1073018"/>
              <a:gd name="connsiteX4" fmla="*/ 12096947 w 12096947"/>
              <a:gd name="connsiteY4" fmla="*/ 193904 h 1073018"/>
              <a:gd name="connsiteX5" fmla="*/ 12096947 w 12096947"/>
              <a:gd name="connsiteY5" fmla="*/ 1073018 h 1073018"/>
              <a:gd name="connsiteX6" fmla="*/ 0 w 12096947"/>
              <a:gd name="connsiteY6" fmla="*/ 1073018 h 1073018"/>
              <a:gd name="connsiteX7" fmla="*/ 0 w 12096947"/>
              <a:gd name="connsiteY7" fmla="*/ 193904 h 1073018"/>
              <a:gd name="connsiteX0" fmla="*/ 0 w 12096947"/>
              <a:gd name="connsiteY0" fmla="*/ 193904 h 1073018"/>
              <a:gd name="connsiteX1" fmla="*/ 1538344 w 12096947"/>
              <a:gd name="connsiteY1" fmla="*/ 0 h 1073018"/>
              <a:gd name="connsiteX2" fmla="*/ 4270786 w 12096947"/>
              <a:gd name="connsiteY2" fmla="*/ 43031 h 1073018"/>
              <a:gd name="connsiteX3" fmla="*/ 7100047 w 12096947"/>
              <a:gd name="connsiteY3" fmla="*/ 43031 h 1073018"/>
              <a:gd name="connsiteX4" fmla="*/ 9230061 w 12096947"/>
              <a:gd name="connsiteY4" fmla="*/ 118335 h 1073018"/>
              <a:gd name="connsiteX5" fmla="*/ 12096947 w 12096947"/>
              <a:gd name="connsiteY5" fmla="*/ 193904 h 1073018"/>
              <a:gd name="connsiteX6" fmla="*/ 12096947 w 12096947"/>
              <a:gd name="connsiteY6" fmla="*/ 1073018 h 1073018"/>
              <a:gd name="connsiteX7" fmla="*/ 0 w 12096947"/>
              <a:gd name="connsiteY7" fmla="*/ 1073018 h 1073018"/>
              <a:gd name="connsiteX8" fmla="*/ 0 w 12096947"/>
              <a:gd name="connsiteY8" fmla="*/ 193904 h 1073018"/>
              <a:gd name="connsiteX0" fmla="*/ 0 w 12096947"/>
              <a:gd name="connsiteY0" fmla="*/ 193904 h 1073018"/>
              <a:gd name="connsiteX1" fmla="*/ 1538344 w 12096947"/>
              <a:gd name="connsiteY1" fmla="*/ 0 h 1073018"/>
              <a:gd name="connsiteX2" fmla="*/ 4270786 w 12096947"/>
              <a:gd name="connsiteY2" fmla="*/ 43031 h 1073018"/>
              <a:gd name="connsiteX3" fmla="*/ 7100047 w 12096947"/>
              <a:gd name="connsiteY3" fmla="*/ 43031 h 1073018"/>
              <a:gd name="connsiteX4" fmla="*/ 9509759 w 12096947"/>
              <a:gd name="connsiteY4" fmla="*/ 215154 h 1073018"/>
              <a:gd name="connsiteX5" fmla="*/ 12096947 w 12096947"/>
              <a:gd name="connsiteY5" fmla="*/ 193904 h 1073018"/>
              <a:gd name="connsiteX6" fmla="*/ 12096947 w 12096947"/>
              <a:gd name="connsiteY6" fmla="*/ 1073018 h 1073018"/>
              <a:gd name="connsiteX7" fmla="*/ 0 w 12096947"/>
              <a:gd name="connsiteY7" fmla="*/ 1073018 h 1073018"/>
              <a:gd name="connsiteX8" fmla="*/ 0 w 12096947"/>
              <a:gd name="connsiteY8" fmla="*/ 193904 h 1073018"/>
              <a:gd name="connsiteX0" fmla="*/ 0 w 12096947"/>
              <a:gd name="connsiteY0" fmla="*/ 193904 h 1073018"/>
              <a:gd name="connsiteX1" fmla="*/ 1538344 w 12096947"/>
              <a:gd name="connsiteY1" fmla="*/ 0 h 1073018"/>
              <a:gd name="connsiteX2" fmla="*/ 4270786 w 12096947"/>
              <a:gd name="connsiteY2" fmla="*/ 43031 h 1073018"/>
              <a:gd name="connsiteX3" fmla="*/ 7100047 w 12096947"/>
              <a:gd name="connsiteY3" fmla="*/ 43031 h 1073018"/>
              <a:gd name="connsiteX4" fmla="*/ 9509759 w 12096947"/>
              <a:gd name="connsiteY4" fmla="*/ 215154 h 1073018"/>
              <a:gd name="connsiteX5" fmla="*/ 12096947 w 12096947"/>
              <a:gd name="connsiteY5" fmla="*/ 193904 h 1073018"/>
              <a:gd name="connsiteX6" fmla="*/ 12096947 w 12096947"/>
              <a:gd name="connsiteY6" fmla="*/ 1073018 h 1073018"/>
              <a:gd name="connsiteX7" fmla="*/ 0 w 12096947"/>
              <a:gd name="connsiteY7" fmla="*/ 1073018 h 1073018"/>
              <a:gd name="connsiteX8" fmla="*/ 0 w 12096947"/>
              <a:gd name="connsiteY8" fmla="*/ 193904 h 1073018"/>
              <a:gd name="connsiteX0" fmla="*/ 0 w 12096947"/>
              <a:gd name="connsiteY0" fmla="*/ 193904 h 1073018"/>
              <a:gd name="connsiteX1" fmla="*/ 1538344 w 12096947"/>
              <a:gd name="connsiteY1" fmla="*/ 0 h 1073018"/>
              <a:gd name="connsiteX2" fmla="*/ 4270786 w 12096947"/>
              <a:gd name="connsiteY2" fmla="*/ 43031 h 1073018"/>
              <a:gd name="connsiteX3" fmla="*/ 7100047 w 12096947"/>
              <a:gd name="connsiteY3" fmla="*/ 43031 h 1073018"/>
              <a:gd name="connsiteX4" fmla="*/ 9509759 w 12096947"/>
              <a:gd name="connsiteY4" fmla="*/ 215154 h 1073018"/>
              <a:gd name="connsiteX5" fmla="*/ 12096947 w 12096947"/>
              <a:gd name="connsiteY5" fmla="*/ 193904 h 1073018"/>
              <a:gd name="connsiteX6" fmla="*/ 12096947 w 12096947"/>
              <a:gd name="connsiteY6" fmla="*/ 1073018 h 1073018"/>
              <a:gd name="connsiteX7" fmla="*/ 0 w 12096947"/>
              <a:gd name="connsiteY7" fmla="*/ 1073018 h 1073018"/>
              <a:gd name="connsiteX8" fmla="*/ 0 w 12096947"/>
              <a:gd name="connsiteY8" fmla="*/ 193904 h 1073018"/>
              <a:gd name="connsiteX0" fmla="*/ 0 w 12096947"/>
              <a:gd name="connsiteY0" fmla="*/ 193904 h 1073018"/>
              <a:gd name="connsiteX1" fmla="*/ 1538344 w 12096947"/>
              <a:gd name="connsiteY1" fmla="*/ 0 h 1073018"/>
              <a:gd name="connsiteX2" fmla="*/ 4270786 w 12096947"/>
              <a:gd name="connsiteY2" fmla="*/ 43031 h 1073018"/>
              <a:gd name="connsiteX3" fmla="*/ 7100047 w 12096947"/>
              <a:gd name="connsiteY3" fmla="*/ 43031 h 1073018"/>
              <a:gd name="connsiteX4" fmla="*/ 9509759 w 12096947"/>
              <a:gd name="connsiteY4" fmla="*/ 215154 h 1073018"/>
              <a:gd name="connsiteX5" fmla="*/ 12096947 w 12096947"/>
              <a:gd name="connsiteY5" fmla="*/ 193904 h 1073018"/>
              <a:gd name="connsiteX6" fmla="*/ 12096947 w 12096947"/>
              <a:gd name="connsiteY6" fmla="*/ 1073018 h 1073018"/>
              <a:gd name="connsiteX7" fmla="*/ 0 w 12096947"/>
              <a:gd name="connsiteY7" fmla="*/ 1073018 h 1073018"/>
              <a:gd name="connsiteX8" fmla="*/ 0 w 12096947"/>
              <a:gd name="connsiteY8" fmla="*/ 193904 h 1073018"/>
              <a:gd name="connsiteX0" fmla="*/ 0 w 12096947"/>
              <a:gd name="connsiteY0" fmla="*/ 193904 h 1073018"/>
              <a:gd name="connsiteX1" fmla="*/ 1538344 w 12096947"/>
              <a:gd name="connsiteY1" fmla="*/ 0 h 1073018"/>
              <a:gd name="connsiteX2" fmla="*/ 4270786 w 12096947"/>
              <a:gd name="connsiteY2" fmla="*/ 43031 h 1073018"/>
              <a:gd name="connsiteX3" fmla="*/ 7100047 w 12096947"/>
              <a:gd name="connsiteY3" fmla="*/ 43031 h 1073018"/>
              <a:gd name="connsiteX4" fmla="*/ 9509759 w 12096947"/>
              <a:gd name="connsiteY4" fmla="*/ 215154 h 1073018"/>
              <a:gd name="connsiteX5" fmla="*/ 12096947 w 12096947"/>
              <a:gd name="connsiteY5" fmla="*/ 193904 h 1073018"/>
              <a:gd name="connsiteX6" fmla="*/ 12096947 w 12096947"/>
              <a:gd name="connsiteY6" fmla="*/ 1073018 h 1073018"/>
              <a:gd name="connsiteX7" fmla="*/ 0 w 12096947"/>
              <a:gd name="connsiteY7" fmla="*/ 1073018 h 1073018"/>
              <a:gd name="connsiteX8" fmla="*/ 0 w 12096947"/>
              <a:gd name="connsiteY8" fmla="*/ 193904 h 1073018"/>
              <a:gd name="connsiteX0" fmla="*/ 0 w 12096947"/>
              <a:gd name="connsiteY0" fmla="*/ 197065 h 1076179"/>
              <a:gd name="connsiteX1" fmla="*/ 1538344 w 12096947"/>
              <a:gd name="connsiteY1" fmla="*/ 3161 h 1076179"/>
              <a:gd name="connsiteX2" fmla="*/ 4270786 w 12096947"/>
              <a:gd name="connsiteY2" fmla="*/ 46192 h 1076179"/>
              <a:gd name="connsiteX3" fmla="*/ 7100047 w 12096947"/>
              <a:gd name="connsiteY3" fmla="*/ 46192 h 1076179"/>
              <a:gd name="connsiteX4" fmla="*/ 9509759 w 12096947"/>
              <a:gd name="connsiteY4" fmla="*/ 218315 h 1076179"/>
              <a:gd name="connsiteX5" fmla="*/ 12096947 w 12096947"/>
              <a:gd name="connsiteY5" fmla="*/ 197065 h 1076179"/>
              <a:gd name="connsiteX6" fmla="*/ 12096947 w 12096947"/>
              <a:gd name="connsiteY6" fmla="*/ 1076179 h 1076179"/>
              <a:gd name="connsiteX7" fmla="*/ 0 w 12096947"/>
              <a:gd name="connsiteY7" fmla="*/ 1076179 h 1076179"/>
              <a:gd name="connsiteX8" fmla="*/ 0 w 12096947"/>
              <a:gd name="connsiteY8" fmla="*/ 197065 h 1076179"/>
              <a:gd name="connsiteX0" fmla="*/ 0 w 12096947"/>
              <a:gd name="connsiteY0" fmla="*/ 194336 h 1073450"/>
              <a:gd name="connsiteX1" fmla="*/ 1538344 w 12096947"/>
              <a:gd name="connsiteY1" fmla="*/ 432 h 1073450"/>
              <a:gd name="connsiteX2" fmla="*/ 4270786 w 12096947"/>
              <a:gd name="connsiteY2" fmla="*/ 43463 h 1073450"/>
              <a:gd name="connsiteX3" fmla="*/ 7100047 w 12096947"/>
              <a:gd name="connsiteY3" fmla="*/ 43463 h 1073450"/>
              <a:gd name="connsiteX4" fmla="*/ 9509759 w 12096947"/>
              <a:gd name="connsiteY4" fmla="*/ 215586 h 1073450"/>
              <a:gd name="connsiteX5" fmla="*/ 12096947 w 12096947"/>
              <a:gd name="connsiteY5" fmla="*/ 194336 h 1073450"/>
              <a:gd name="connsiteX6" fmla="*/ 12096947 w 12096947"/>
              <a:gd name="connsiteY6" fmla="*/ 1073450 h 1073450"/>
              <a:gd name="connsiteX7" fmla="*/ 0 w 12096947"/>
              <a:gd name="connsiteY7" fmla="*/ 1073450 h 1073450"/>
              <a:gd name="connsiteX8" fmla="*/ 0 w 12096947"/>
              <a:gd name="connsiteY8" fmla="*/ 194336 h 1073450"/>
              <a:gd name="connsiteX0" fmla="*/ 0 w 12096947"/>
              <a:gd name="connsiteY0" fmla="*/ 193946 h 1073060"/>
              <a:gd name="connsiteX1" fmla="*/ 1538344 w 12096947"/>
              <a:gd name="connsiteY1" fmla="*/ 42 h 1073060"/>
              <a:gd name="connsiteX2" fmla="*/ 4270786 w 12096947"/>
              <a:gd name="connsiteY2" fmla="*/ 43073 h 1073060"/>
              <a:gd name="connsiteX3" fmla="*/ 7100047 w 12096947"/>
              <a:gd name="connsiteY3" fmla="*/ 43073 h 1073060"/>
              <a:gd name="connsiteX4" fmla="*/ 9509759 w 12096947"/>
              <a:gd name="connsiteY4" fmla="*/ 215196 h 1073060"/>
              <a:gd name="connsiteX5" fmla="*/ 12096947 w 12096947"/>
              <a:gd name="connsiteY5" fmla="*/ 193946 h 1073060"/>
              <a:gd name="connsiteX6" fmla="*/ 12096947 w 12096947"/>
              <a:gd name="connsiteY6" fmla="*/ 1073060 h 1073060"/>
              <a:gd name="connsiteX7" fmla="*/ 0 w 12096947"/>
              <a:gd name="connsiteY7" fmla="*/ 1073060 h 1073060"/>
              <a:gd name="connsiteX8" fmla="*/ 0 w 12096947"/>
              <a:gd name="connsiteY8" fmla="*/ 193946 h 1073060"/>
              <a:gd name="connsiteX0" fmla="*/ 0 w 12096947"/>
              <a:gd name="connsiteY0" fmla="*/ 150873 h 1029987"/>
              <a:gd name="connsiteX1" fmla="*/ 1613061 w 12096947"/>
              <a:gd name="connsiteY1" fmla="*/ 36817 h 1029987"/>
              <a:gd name="connsiteX2" fmla="*/ 4270786 w 12096947"/>
              <a:gd name="connsiteY2" fmla="*/ 0 h 1029987"/>
              <a:gd name="connsiteX3" fmla="*/ 7100047 w 12096947"/>
              <a:gd name="connsiteY3" fmla="*/ 0 h 1029987"/>
              <a:gd name="connsiteX4" fmla="*/ 9509759 w 12096947"/>
              <a:gd name="connsiteY4" fmla="*/ 172123 h 1029987"/>
              <a:gd name="connsiteX5" fmla="*/ 12096947 w 12096947"/>
              <a:gd name="connsiteY5" fmla="*/ 150873 h 1029987"/>
              <a:gd name="connsiteX6" fmla="*/ 12096947 w 12096947"/>
              <a:gd name="connsiteY6" fmla="*/ 1029987 h 1029987"/>
              <a:gd name="connsiteX7" fmla="*/ 0 w 12096947"/>
              <a:gd name="connsiteY7" fmla="*/ 1029987 h 1029987"/>
              <a:gd name="connsiteX8" fmla="*/ 0 w 12096947"/>
              <a:gd name="connsiteY8" fmla="*/ 150873 h 1029987"/>
              <a:gd name="connsiteX0" fmla="*/ 0 w 12096947"/>
              <a:gd name="connsiteY0" fmla="*/ 150873 h 1029987"/>
              <a:gd name="connsiteX1" fmla="*/ 1613061 w 12096947"/>
              <a:gd name="connsiteY1" fmla="*/ 36817 h 1029987"/>
              <a:gd name="connsiteX2" fmla="*/ 4270786 w 12096947"/>
              <a:gd name="connsiteY2" fmla="*/ 0 h 1029987"/>
              <a:gd name="connsiteX3" fmla="*/ 7100047 w 12096947"/>
              <a:gd name="connsiteY3" fmla="*/ 0 h 1029987"/>
              <a:gd name="connsiteX4" fmla="*/ 9509759 w 12096947"/>
              <a:gd name="connsiteY4" fmla="*/ 172123 h 1029987"/>
              <a:gd name="connsiteX5" fmla="*/ 12096947 w 12096947"/>
              <a:gd name="connsiteY5" fmla="*/ 150873 h 1029987"/>
              <a:gd name="connsiteX6" fmla="*/ 12096947 w 12096947"/>
              <a:gd name="connsiteY6" fmla="*/ 1029987 h 1029987"/>
              <a:gd name="connsiteX7" fmla="*/ 0 w 12096947"/>
              <a:gd name="connsiteY7" fmla="*/ 1029987 h 1029987"/>
              <a:gd name="connsiteX8" fmla="*/ 0 w 12096947"/>
              <a:gd name="connsiteY8" fmla="*/ 150873 h 1029987"/>
              <a:gd name="connsiteX0" fmla="*/ 0 w 12096947"/>
              <a:gd name="connsiteY0" fmla="*/ 150873 h 1029987"/>
              <a:gd name="connsiteX1" fmla="*/ 1613061 w 12096947"/>
              <a:gd name="connsiteY1" fmla="*/ 36817 h 1029987"/>
              <a:gd name="connsiteX2" fmla="*/ 4206743 w 12096947"/>
              <a:gd name="connsiteY2" fmla="*/ 49904 h 1029987"/>
              <a:gd name="connsiteX3" fmla="*/ 7100047 w 12096947"/>
              <a:gd name="connsiteY3" fmla="*/ 0 h 1029987"/>
              <a:gd name="connsiteX4" fmla="*/ 9509759 w 12096947"/>
              <a:gd name="connsiteY4" fmla="*/ 172123 h 1029987"/>
              <a:gd name="connsiteX5" fmla="*/ 12096947 w 12096947"/>
              <a:gd name="connsiteY5" fmla="*/ 150873 h 1029987"/>
              <a:gd name="connsiteX6" fmla="*/ 12096947 w 12096947"/>
              <a:gd name="connsiteY6" fmla="*/ 1029987 h 1029987"/>
              <a:gd name="connsiteX7" fmla="*/ 0 w 12096947"/>
              <a:gd name="connsiteY7" fmla="*/ 1029987 h 1029987"/>
              <a:gd name="connsiteX8" fmla="*/ 0 w 12096947"/>
              <a:gd name="connsiteY8" fmla="*/ 150873 h 1029987"/>
              <a:gd name="connsiteX0" fmla="*/ 0 w 12096947"/>
              <a:gd name="connsiteY0" fmla="*/ 317234 h 1196348"/>
              <a:gd name="connsiteX1" fmla="*/ 1613061 w 12096947"/>
              <a:gd name="connsiteY1" fmla="*/ 203178 h 1196348"/>
              <a:gd name="connsiteX2" fmla="*/ 4206743 w 12096947"/>
              <a:gd name="connsiteY2" fmla="*/ 216265 h 1196348"/>
              <a:gd name="connsiteX3" fmla="*/ 7100047 w 12096947"/>
              <a:gd name="connsiteY3" fmla="*/ 166361 h 1196348"/>
              <a:gd name="connsiteX4" fmla="*/ 9509759 w 12096947"/>
              <a:gd name="connsiteY4" fmla="*/ 338484 h 1196348"/>
              <a:gd name="connsiteX5" fmla="*/ 12096947 w 12096947"/>
              <a:gd name="connsiteY5" fmla="*/ 317234 h 1196348"/>
              <a:gd name="connsiteX6" fmla="*/ 12096947 w 12096947"/>
              <a:gd name="connsiteY6" fmla="*/ 1196348 h 1196348"/>
              <a:gd name="connsiteX7" fmla="*/ 0 w 12096947"/>
              <a:gd name="connsiteY7" fmla="*/ 1196348 h 1196348"/>
              <a:gd name="connsiteX8" fmla="*/ 0 w 12096947"/>
              <a:gd name="connsiteY8" fmla="*/ 317234 h 1196348"/>
              <a:gd name="connsiteX0" fmla="*/ 0 w 12096947"/>
              <a:gd name="connsiteY0" fmla="*/ 317234 h 1196348"/>
              <a:gd name="connsiteX1" fmla="*/ 1613061 w 12096947"/>
              <a:gd name="connsiteY1" fmla="*/ 203178 h 1196348"/>
              <a:gd name="connsiteX2" fmla="*/ 4206743 w 12096947"/>
              <a:gd name="connsiteY2" fmla="*/ 216265 h 1196348"/>
              <a:gd name="connsiteX3" fmla="*/ 7100047 w 12096947"/>
              <a:gd name="connsiteY3" fmla="*/ 166361 h 1196348"/>
              <a:gd name="connsiteX4" fmla="*/ 9509759 w 12096947"/>
              <a:gd name="connsiteY4" fmla="*/ 338484 h 1196348"/>
              <a:gd name="connsiteX5" fmla="*/ 12096947 w 12096947"/>
              <a:gd name="connsiteY5" fmla="*/ 317234 h 1196348"/>
              <a:gd name="connsiteX6" fmla="*/ 12096947 w 12096947"/>
              <a:gd name="connsiteY6" fmla="*/ 1196348 h 1196348"/>
              <a:gd name="connsiteX7" fmla="*/ 0 w 12096947"/>
              <a:gd name="connsiteY7" fmla="*/ 1196348 h 1196348"/>
              <a:gd name="connsiteX8" fmla="*/ 0 w 12096947"/>
              <a:gd name="connsiteY8" fmla="*/ 317234 h 1196348"/>
              <a:gd name="connsiteX0" fmla="*/ 0 w 12096947"/>
              <a:gd name="connsiteY0" fmla="*/ 317234 h 1196348"/>
              <a:gd name="connsiteX1" fmla="*/ 1613061 w 12096947"/>
              <a:gd name="connsiteY1" fmla="*/ 203178 h 1196348"/>
              <a:gd name="connsiteX2" fmla="*/ 4206743 w 12096947"/>
              <a:gd name="connsiteY2" fmla="*/ 216265 h 1196348"/>
              <a:gd name="connsiteX3" fmla="*/ 7100047 w 12096947"/>
              <a:gd name="connsiteY3" fmla="*/ 166361 h 1196348"/>
              <a:gd name="connsiteX4" fmla="*/ 9509759 w 12096947"/>
              <a:gd name="connsiteY4" fmla="*/ 338484 h 1196348"/>
              <a:gd name="connsiteX5" fmla="*/ 12096947 w 12096947"/>
              <a:gd name="connsiteY5" fmla="*/ 317234 h 1196348"/>
              <a:gd name="connsiteX6" fmla="*/ 12096947 w 12096947"/>
              <a:gd name="connsiteY6" fmla="*/ 1196348 h 1196348"/>
              <a:gd name="connsiteX7" fmla="*/ 0 w 12096947"/>
              <a:gd name="connsiteY7" fmla="*/ 1196348 h 1196348"/>
              <a:gd name="connsiteX8" fmla="*/ 0 w 12096947"/>
              <a:gd name="connsiteY8" fmla="*/ 317234 h 1196348"/>
              <a:gd name="connsiteX0" fmla="*/ 0 w 12096947"/>
              <a:gd name="connsiteY0" fmla="*/ 317234 h 1196348"/>
              <a:gd name="connsiteX1" fmla="*/ 1613061 w 12096947"/>
              <a:gd name="connsiteY1" fmla="*/ 203178 h 1196348"/>
              <a:gd name="connsiteX2" fmla="*/ 4206743 w 12096947"/>
              <a:gd name="connsiteY2" fmla="*/ 216265 h 1196348"/>
              <a:gd name="connsiteX3" fmla="*/ 7100047 w 12096947"/>
              <a:gd name="connsiteY3" fmla="*/ 166361 h 1196348"/>
              <a:gd name="connsiteX4" fmla="*/ 9509759 w 12096947"/>
              <a:gd name="connsiteY4" fmla="*/ 338484 h 1196348"/>
              <a:gd name="connsiteX5" fmla="*/ 12096947 w 12096947"/>
              <a:gd name="connsiteY5" fmla="*/ 317234 h 1196348"/>
              <a:gd name="connsiteX6" fmla="*/ 12096947 w 12096947"/>
              <a:gd name="connsiteY6" fmla="*/ 1196348 h 1196348"/>
              <a:gd name="connsiteX7" fmla="*/ 0 w 12096947"/>
              <a:gd name="connsiteY7" fmla="*/ 1196348 h 1196348"/>
              <a:gd name="connsiteX8" fmla="*/ 0 w 12096947"/>
              <a:gd name="connsiteY8" fmla="*/ 317234 h 1196348"/>
              <a:gd name="connsiteX0" fmla="*/ 0 w 12096947"/>
              <a:gd name="connsiteY0" fmla="*/ 317234 h 1196348"/>
              <a:gd name="connsiteX1" fmla="*/ 1613061 w 12096947"/>
              <a:gd name="connsiteY1" fmla="*/ 203178 h 1196348"/>
              <a:gd name="connsiteX2" fmla="*/ 4206743 w 12096947"/>
              <a:gd name="connsiteY2" fmla="*/ 216265 h 1196348"/>
              <a:gd name="connsiteX3" fmla="*/ 7100047 w 12096947"/>
              <a:gd name="connsiteY3" fmla="*/ 166361 h 1196348"/>
              <a:gd name="connsiteX4" fmla="*/ 9509759 w 12096947"/>
              <a:gd name="connsiteY4" fmla="*/ 338484 h 1196348"/>
              <a:gd name="connsiteX5" fmla="*/ 12096947 w 12096947"/>
              <a:gd name="connsiteY5" fmla="*/ 317234 h 1196348"/>
              <a:gd name="connsiteX6" fmla="*/ 12096947 w 12096947"/>
              <a:gd name="connsiteY6" fmla="*/ 1196348 h 1196348"/>
              <a:gd name="connsiteX7" fmla="*/ 0 w 12096947"/>
              <a:gd name="connsiteY7" fmla="*/ 1196348 h 1196348"/>
              <a:gd name="connsiteX8" fmla="*/ 0 w 12096947"/>
              <a:gd name="connsiteY8" fmla="*/ 317234 h 1196348"/>
              <a:gd name="connsiteX0" fmla="*/ 0 w 12096947"/>
              <a:gd name="connsiteY0" fmla="*/ 202582 h 1081696"/>
              <a:gd name="connsiteX1" fmla="*/ 1613061 w 12096947"/>
              <a:gd name="connsiteY1" fmla="*/ 88526 h 1081696"/>
              <a:gd name="connsiteX2" fmla="*/ 4206743 w 12096947"/>
              <a:gd name="connsiteY2" fmla="*/ 101613 h 1081696"/>
              <a:gd name="connsiteX3" fmla="*/ 7100047 w 12096947"/>
              <a:gd name="connsiteY3" fmla="*/ 51709 h 1081696"/>
              <a:gd name="connsiteX4" fmla="*/ 9509759 w 12096947"/>
              <a:gd name="connsiteY4" fmla="*/ 223832 h 1081696"/>
              <a:gd name="connsiteX5" fmla="*/ 12096947 w 12096947"/>
              <a:gd name="connsiteY5" fmla="*/ 202582 h 1081696"/>
              <a:gd name="connsiteX6" fmla="*/ 12096947 w 12096947"/>
              <a:gd name="connsiteY6" fmla="*/ 1081696 h 1081696"/>
              <a:gd name="connsiteX7" fmla="*/ 0 w 12096947"/>
              <a:gd name="connsiteY7" fmla="*/ 1081696 h 1081696"/>
              <a:gd name="connsiteX8" fmla="*/ 0 w 12096947"/>
              <a:gd name="connsiteY8" fmla="*/ 202582 h 1081696"/>
              <a:gd name="connsiteX0" fmla="*/ 0 w 12096947"/>
              <a:gd name="connsiteY0" fmla="*/ 150873 h 1029987"/>
              <a:gd name="connsiteX1" fmla="*/ 1613061 w 12096947"/>
              <a:gd name="connsiteY1" fmla="*/ 36817 h 1029987"/>
              <a:gd name="connsiteX2" fmla="*/ 4206743 w 12096947"/>
              <a:gd name="connsiteY2" fmla="*/ 49904 h 1029987"/>
              <a:gd name="connsiteX3" fmla="*/ 7100047 w 12096947"/>
              <a:gd name="connsiteY3" fmla="*/ 0 h 1029987"/>
              <a:gd name="connsiteX4" fmla="*/ 9509759 w 12096947"/>
              <a:gd name="connsiteY4" fmla="*/ 172123 h 1029987"/>
              <a:gd name="connsiteX5" fmla="*/ 12096947 w 12096947"/>
              <a:gd name="connsiteY5" fmla="*/ 150873 h 1029987"/>
              <a:gd name="connsiteX6" fmla="*/ 12096947 w 12096947"/>
              <a:gd name="connsiteY6" fmla="*/ 1029987 h 1029987"/>
              <a:gd name="connsiteX7" fmla="*/ 0 w 12096947"/>
              <a:gd name="connsiteY7" fmla="*/ 1029987 h 1029987"/>
              <a:gd name="connsiteX8" fmla="*/ 0 w 12096947"/>
              <a:gd name="connsiteY8" fmla="*/ 150873 h 1029987"/>
              <a:gd name="connsiteX0" fmla="*/ 0 w 12096947"/>
              <a:gd name="connsiteY0" fmla="*/ 150873 h 1029987"/>
              <a:gd name="connsiteX1" fmla="*/ 1613061 w 12096947"/>
              <a:gd name="connsiteY1" fmla="*/ 36817 h 1029987"/>
              <a:gd name="connsiteX2" fmla="*/ 4206743 w 12096947"/>
              <a:gd name="connsiteY2" fmla="*/ 49904 h 1029987"/>
              <a:gd name="connsiteX3" fmla="*/ 7100047 w 12096947"/>
              <a:gd name="connsiteY3" fmla="*/ 0 h 1029987"/>
              <a:gd name="connsiteX4" fmla="*/ 9509759 w 12096947"/>
              <a:gd name="connsiteY4" fmla="*/ 172123 h 1029987"/>
              <a:gd name="connsiteX5" fmla="*/ 12096947 w 12096947"/>
              <a:gd name="connsiteY5" fmla="*/ 150873 h 1029987"/>
              <a:gd name="connsiteX6" fmla="*/ 12096947 w 12096947"/>
              <a:gd name="connsiteY6" fmla="*/ 1029987 h 1029987"/>
              <a:gd name="connsiteX7" fmla="*/ 0 w 12096947"/>
              <a:gd name="connsiteY7" fmla="*/ 1029987 h 1029987"/>
              <a:gd name="connsiteX8" fmla="*/ 0 w 12096947"/>
              <a:gd name="connsiteY8" fmla="*/ 150873 h 1029987"/>
              <a:gd name="connsiteX0" fmla="*/ 0 w 12096947"/>
              <a:gd name="connsiteY0" fmla="*/ 163742 h 1042856"/>
              <a:gd name="connsiteX1" fmla="*/ 1613061 w 12096947"/>
              <a:gd name="connsiteY1" fmla="*/ 49686 h 1042856"/>
              <a:gd name="connsiteX2" fmla="*/ 4206743 w 12096947"/>
              <a:gd name="connsiteY2" fmla="*/ 62773 h 1042856"/>
              <a:gd name="connsiteX3" fmla="*/ 7100047 w 12096947"/>
              <a:gd name="connsiteY3" fmla="*/ 12869 h 1042856"/>
              <a:gd name="connsiteX4" fmla="*/ 9509759 w 12096947"/>
              <a:gd name="connsiteY4" fmla="*/ 184992 h 1042856"/>
              <a:gd name="connsiteX5" fmla="*/ 12096947 w 12096947"/>
              <a:gd name="connsiteY5" fmla="*/ 163742 h 1042856"/>
              <a:gd name="connsiteX6" fmla="*/ 12096947 w 12096947"/>
              <a:gd name="connsiteY6" fmla="*/ 1042856 h 1042856"/>
              <a:gd name="connsiteX7" fmla="*/ 0 w 12096947"/>
              <a:gd name="connsiteY7" fmla="*/ 1042856 h 1042856"/>
              <a:gd name="connsiteX8" fmla="*/ 0 w 12096947"/>
              <a:gd name="connsiteY8" fmla="*/ 163742 h 1042856"/>
              <a:gd name="connsiteX0" fmla="*/ 0 w 12096947"/>
              <a:gd name="connsiteY0" fmla="*/ 169370 h 1048484"/>
              <a:gd name="connsiteX1" fmla="*/ 1613061 w 12096947"/>
              <a:gd name="connsiteY1" fmla="*/ 55314 h 1048484"/>
              <a:gd name="connsiteX2" fmla="*/ 4206743 w 12096947"/>
              <a:gd name="connsiteY2" fmla="*/ 68401 h 1048484"/>
              <a:gd name="connsiteX3" fmla="*/ 7100047 w 12096947"/>
              <a:gd name="connsiteY3" fmla="*/ 18497 h 1048484"/>
              <a:gd name="connsiteX4" fmla="*/ 9509759 w 12096947"/>
              <a:gd name="connsiteY4" fmla="*/ 190620 h 1048484"/>
              <a:gd name="connsiteX5" fmla="*/ 12096947 w 12096947"/>
              <a:gd name="connsiteY5" fmla="*/ 169370 h 1048484"/>
              <a:gd name="connsiteX6" fmla="*/ 12096947 w 12096947"/>
              <a:gd name="connsiteY6" fmla="*/ 1048484 h 1048484"/>
              <a:gd name="connsiteX7" fmla="*/ 0 w 12096947"/>
              <a:gd name="connsiteY7" fmla="*/ 1048484 h 1048484"/>
              <a:gd name="connsiteX8" fmla="*/ 0 w 12096947"/>
              <a:gd name="connsiteY8" fmla="*/ 169370 h 1048484"/>
              <a:gd name="connsiteX0" fmla="*/ 0 w 12096947"/>
              <a:gd name="connsiteY0" fmla="*/ 169370 h 1048484"/>
              <a:gd name="connsiteX1" fmla="*/ 1613061 w 12096947"/>
              <a:gd name="connsiteY1" fmla="*/ 55314 h 1048484"/>
              <a:gd name="connsiteX2" fmla="*/ 4206743 w 12096947"/>
              <a:gd name="connsiteY2" fmla="*/ 68401 h 1048484"/>
              <a:gd name="connsiteX3" fmla="*/ 7100047 w 12096947"/>
              <a:gd name="connsiteY3" fmla="*/ 18497 h 1048484"/>
              <a:gd name="connsiteX4" fmla="*/ 9509759 w 12096947"/>
              <a:gd name="connsiteY4" fmla="*/ 190620 h 1048484"/>
              <a:gd name="connsiteX5" fmla="*/ 12096947 w 12096947"/>
              <a:gd name="connsiteY5" fmla="*/ 169370 h 1048484"/>
              <a:gd name="connsiteX6" fmla="*/ 12096947 w 12096947"/>
              <a:gd name="connsiteY6" fmla="*/ 1048484 h 1048484"/>
              <a:gd name="connsiteX7" fmla="*/ 0 w 12096947"/>
              <a:gd name="connsiteY7" fmla="*/ 1048484 h 1048484"/>
              <a:gd name="connsiteX8" fmla="*/ 0 w 12096947"/>
              <a:gd name="connsiteY8" fmla="*/ 169370 h 1048484"/>
              <a:gd name="connsiteX0" fmla="*/ 0 w 12096947"/>
              <a:gd name="connsiteY0" fmla="*/ 168710 h 1047824"/>
              <a:gd name="connsiteX1" fmla="*/ 1613061 w 12096947"/>
              <a:gd name="connsiteY1" fmla="*/ 54654 h 1047824"/>
              <a:gd name="connsiteX2" fmla="*/ 4206743 w 12096947"/>
              <a:gd name="connsiteY2" fmla="*/ 67741 h 1047824"/>
              <a:gd name="connsiteX3" fmla="*/ 7100047 w 12096947"/>
              <a:gd name="connsiteY3" fmla="*/ 17837 h 1047824"/>
              <a:gd name="connsiteX4" fmla="*/ 9509759 w 12096947"/>
              <a:gd name="connsiteY4" fmla="*/ 189960 h 1047824"/>
              <a:gd name="connsiteX5" fmla="*/ 12096947 w 12096947"/>
              <a:gd name="connsiteY5" fmla="*/ 168710 h 1047824"/>
              <a:gd name="connsiteX6" fmla="*/ 12096947 w 12096947"/>
              <a:gd name="connsiteY6" fmla="*/ 1047824 h 1047824"/>
              <a:gd name="connsiteX7" fmla="*/ 0 w 12096947"/>
              <a:gd name="connsiteY7" fmla="*/ 1047824 h 1047824"/>
              <a:gd name="connsiteX8" fmla="*/ 0 w 12096947"/>
              <a:gd name="connsiteY8" fmla="*/ 168710 h 1047824"/>
              <a:gd name="connsiteX0" fmla="*/ 0 w 12096947"/>
              <a:gd name="connsiteY0" fmla="*/ 168710 h 1047824"/>
              <a:gd name="connsiteX1" fmla="*/ 1613061 w 12096947"/>
              <a:gd name="connsiteY1" fmla="*/ 54654 h 1047824"/>
              <a:gd name="connsiteX2" fmla="*/ 4206743 w 12096947"/>
              <a:gd name="connsiteY2" fmla="*/ 67741 h 1047824"/>
              <a:gd name="connsiteX3" fmla="*/ 7100047 w 12096947"/>
              <a:gd name="connsiteY3" fmla="*/ 17837 h 1047824"/>
              <a:gd name="connsiteX4" fmla="*/ 9509759 w 12096947"/>
              <a:gd name="connsiteY4" fmla="*/ 189960 h 1047824"/>
              <a:gd name="connsiteX5" fmla="*/ 12096947 w 12096947"/>
              <a:gd name="connsiteY5" fmla="*/ 168710 h 1047824"/>
              <a:gd name="connsiteX6" fmla="*/ 12096947 w 12096947"/>
              <a:gd name="connsiteY6" fmla="*/ 1047824 h 1047824"/>
              <a:gd name="connsiteX7" fmla="*/ 0 w 12096947"/>
              <a:gd name="connsiteY7" fmla="*/ 1047824 h 1047824"/>
              <a:gd name="connsiteX8" fmla="*/ 0 w 12096947"/>
              <a:gd name="connsiteY8" fmla="*/ 168710 h 1047824"/>
              <a:gd name="connsiteX0" fmla="*/ 0 w 12096947"/>
              <a:gd name="connsiteY0" fmla="*/ 168710 h 1047824"/>
              <a:gd name="connsiteX1" fmla="*/ 1613061 w 12096947"/>
              <a:gd name="connsiteY1" fmla="*/ 54654 h 1047824"/>
              <a:gd name="connsiteX2" fmla="*/ 4206743 w 12096947"/>
              <a:gd name="connsiteY2" fmla="*/ 67741 h 1047824"/>
              <a:gd name="connsiteX3" fmla="*/ 7100047 w 12096947"/>
              <a:gd name="connsiteY3" fmla="*/ 17837 h 1047824"/>
              <a:gd name="connsiteX4" fmla="*/ 9509759 w 12096947"/>
              <a:gd name="connsiteY4" fmla="*/ 189960 h 1047824"/>
              <a:gd name="connsiteX5" fmla="*/ 12086273 w 12096947"/>
              <a:gd name="connsiteY5" fmla="*/ 248557 h 1047824"/>
              <a:gd name="connsiteX6" fmla="*/ 12096947 w 12096947"/>
              <a:gd name="connsiteY6" fmla="*/ 1047824 h 1047824"/>
              <a:gd name="connsiteX7" fmla="*/ 0 w 12096947"/>
              <a:gd name="connsiteY7" fmla="*/ 1047824 h 1047824"/>
              <a:gd name="connsiteX8" fmla="*/ 0 w 12096947"/>
              <a:gd name="connsiteY8" fmla="*/ 168710 h 1047824"/>
              <a:gd name="connsiteX0" fmla="*/ 0 w 12096947"/>
              <a:gd name="connsiteY0" fmla="*/ 168710 h 1047824"/>
              <a:gd name="connsiteX1" fmla="*/ 1613061 w 12096947"/>
              <a:gd name="connsiteY1" fmla="*/ 54654 h 1047824"/>
              <a:gd name="connsiteX2" fmla="*/ 4206743 w 12096947"/>
              <a:gd name="connsiteY2" fmla="*/ 67741 h 1047824"/>
              <a:gd name="connsiteX3" fmla="*/ 7100047 w 12096947"/>
              <a:gd name="connsiteY3" fmla="*/ 17837 h 1047824"/>
              <a:gd name="connsiteX4" fmla="*/ 9509759 w 12096947"/>
              <a:gd name="connsiteY4" fmla="*/ 189960 h 1047824"/>
              <a:gd name="connsiteX5" fmla="*/ 12086273 w 12096947"/>
              <a:gd name="connsiteY5" fmla="*/ 248557 h 1047824"/>
              <a:gd name="connsiteX6" fmla="*/ 12096947 w 12096947"/>
              <a:gd name="connsiteY6" fmla="*/ 1047824 h 1047824"/>
              <a:gd name="connsiteX7" fmla="*/ 0 w 12096947"/>
              <a:gd name="connsiteY7" fmla="*/ 1047824 h 1047824"/>
              <a:gd name="connsiteX8" fmla="*/ 0 w 12096947"/>
              <a:gd name="connsiteY8" fmla="*/ 168710 h 1047824"/>
              <a:gd name="connsiteX0" fmla="*/ 0 w 12096947"/>
              <a:gd name="connsiteY0" fmla="*/ 168870 h 1047984"/>
              <a:gd name="connsiteX1" fmla="*/ 1613061 w 12096947"/>
              <a:gd name="connsiteY1" fmla="*/ 54814 h 1047984"/>
              <a:gd name="connsiteX2" fmla="*/ 4206743 w 12096947"/>
              <a:gd name="connsiteY2" fmla="*/ 67901 h 1047984"/>
              <a:gd name="connsiteX3" fmla="*/ 7100047 w 12096947"/>
              <a:gd name="connsiteY3" fmla="*/ 17997 h 1047984"/>
              <a:gd name="connsiteX4" fmla="*/ 9509759 w 12096947"/>
              <a:gd name="connsiteY4" fmla="*/ 190120 h 1047984"/>
              <a:gd name="connsiteX5" fmla="*/ 12086273 w 12096947"/>
              <a:gd name="connsiteY5" fmla="*/ 248717 h 1047984"/>
              <a:gd name="connsiteX6" fmla="*/ 12096947 w 12096947"/>
              <a:gd name="connsiteY6" fmla="*/ 1047984 h 1047984"/>
              <a:gd name="connsiteX7" fmla="*/ 0 w 12096947"/>
              <a:gd name="connsiteY7" fmla="*/ 1047984 h 1047984"/>
              <a:gd name="connsiteX8" fmla="*/ 0 w 12096947"/>
              <a:gd name="connsiteY8" fmla="*/ 168870 h 1047984"/>
              <a:gd name="connsiteX0" fmla="*/ 0 w 12096947"/>
              <a:gd name="connsiteY0" fmla="*/ 168870 h 1047984"/>
              <a:gd name="connsiteX1" fmla="*/ 1613061 w 12096947"/>
              <a:gd name="connsiteY1" fmla="*/ 54814 h 1047984"/>
              <a:gd name="connsiteX2" fmla="*/ 4206743 w 12096947"/>
              <a:gd name="connsiteY2" fmla="*/ 67901 h 1047984"/>
              <a:gd name="connsiteX3" fmla="*/ 7100047 w 12096947"/>
              <a:gd name="connsiteY3" fmla="*/ 17997 h 1047984"/>
              <a:gd name="connsiteX4" fmla="*/ 9509759 w 12096947"/>
              <a:gd name="connsiteY4" fmla="*/ 190120 h 1047984"/>
              <a:gd name="connsiteX5" fmla="*/ 12086273 w 12096947"/>
              <a:gd name="connsiteY5" fmla="*/ 248717 h 1047984"/>
              <a:gd name="connsiteX6" fmla="*/ 12096947 w 12096947"/>
              <a:gd name="connsiteY6" fmla="*/ 1047984 h 1047984"/>
              <a:gd name="connsiteX7" fmla="*/ 0 w 12096947"/>
              <a:gd name="connsiteY7" fmla="*/ 1047984 h 1047984"/>
              <a:gd name="connsiteX8" fmla="*/ 0 w 12096947"/>
              <a:gd name="connsiteY8" fmla="*/ 168870 h 1047984"/>
              <a:gd name="connsiteX0" fmla="*/ 0 w 12096947"/>
              <a:gd name="connsiteY0" fmla="*/ 168870 h 1047984"/>
              <a:gd name="connsiteX1" fmla="*/ 1613061 w 12096947"/>
              <a:gd name="connsiteY1" fmla="*/ 54814 h 1047984"/>
              <a:gd name="connsiteX2" fmla="*/ 4206743 w 12096947"/>
              <a:gd name="connsiteY2" fmla="*/ 67901 h 1047984"/>
              <a:gd name="connsiteX3" fmla="*/ 7100047 w 12096947"/>
              <a:gd name="connsiteY3" fmla="*/ 17997 h 1047984"/>
              <a:gd name="connsiteX4" fmla="*/ 9509759 w 12096947"/>
              <a:gd name="connsiteY4" fmla="*/ 190120 h 1047984"/>
              <a:gd name="connsiteX5" fmla="*/ 12086273 w 12096947"/>
              <a:gd name="connsiteY5" fmla="*/ 248717 h 1047984"/>
              <a:gd name="connsiteX6" fmla="*/ 12096947 w 12096947"/>
              <a:gd name="connsiteY6" fmla="*/ 1047984 h 1047984"/>
              <a:gd name="connsiteX7" fmla="*/ 0 w 12096947"/>
              <a:gd name="connsiteY7" fmla="*/ 1047984 h 1047984"/>
              <a:gd name="connsiteX8" fmla="*/ 0 w 12096947"/>
              <a:gd name="connsiteY8" fmla="*/ 168870 h 1047984"/>
              <a:gd name="connsiteX0" fmla="*/ 0 w 12096947"/>
              <a:gd name="connsiteY0" fmla="*/ 168870 h 1047984"/>
              <a:gd name="connsiteX1" fmla="*/ 1613061 w 12096947"/>
              <a:gd name="connsiteY1" fmla="*/ 54814 h 1047984"/>
              <a:gd name="connsiteX2" fmla="*/ 4206743 w 12096947"/>
              <a:gd name="connsiteY2" fmla="*/ 67901 h 1047984"/>
              <a:gd name="connsiteX3" fmla="*/ 7100047 w 12096947"/>
              <a:gd name="connsiteY3" fmla="*/ 17997 h 1047984"/>
              <a:gd name="connsiteX4" fmla="*/ 9509759 w 12096947"/>
              <a:gd name="connsiteY4" fmla="*/ 190120 h 1047984"/>
              <a:gd name="connsiteX5" fmla="*/ 12086273 w 12096947"/>
              <a:gd name="connsiteY5" fmla="*/ 248717 h 1047984"/>
              <a:gd name="connsiteX6" fmla="*/ 12096947 w 12096947"/>
              <a:gd name="connsiteY6" fmla="*/ 1047984 h 1047984"/>
              <a:gd name="connsiteX7" fmla="*/ 0 w 12096947"/>
              <a:gd name="connsiteY7" fmla="*/ 1047984 h 1047984"/>
              <a:gd name="connsiteX8" fmla="*/ 0 w 12096947"/>
              <a:gd name="connsiteY8" fmla="*/ 168870 h 1047984"/>
              <a:gd name="connsiteX0" fmla="*/ 0 w 12096947"/>
              <a:gd name="connsiteY0" fmla="*/ 168870 h 1047984"/>
              <a:gd name="connsiteX1" fmla="*/ 1613061 w 12096947"/>
              <a:gd name="connsiteY1" fmla="*/ 54814 h 1047984"/>
              <a:gd name="connsiteX2" fmla="*/ 4206743 w 12096947"/>
              <a:gd name="connsiteY2" fmla="*/ 67901 h 1047984"/>
              <a:gd name="connsiteX3" fmla="*/ 7100047 w 12096947"/>
              <a:gd name="connsiteY3" fmla="*/ 17997 h 1047984"/>
              <a:gd name="connsiteX4" fmla="*/ 9509759 w 12096947"/>
              <a:gd name="connsiteY4" fmla="*/ 190120 h 1047984"/>
              <a:gd name="connsiteX5" fmla="*/ 10524345 w 12096947"/>
              <a:gd name="connsiteY5" fmla="*/ 311943 h 1047984"/>
              <a:gd name="connsiteX6" fmla="*/ 12086273 w 12096947"/>
              <a:gd name="connsiteY6" fmla="*/ 248717 h 1047984"/>
              <a:gd name="connsiteX7" fmla="*/ 12096947 w 12096947"/>
              <a:gd name="connsiteY7" fmla="*/ 1047984 h 1047984"/>
              <a:gd name="connsiteX8" fmla="*/ 0 w 12096947"/>
              <a:gd name="connsiteY8" fmla="*/ 1047984 h 1047984"/>
              <a:gd name="connsiteX9" fmla="*/ 0 w 12096947"/>
              <a:gd name="connsiteY9" fmla="*/ 168870 h 1047984"/>
              <a:gd name="connsiteX0" fmla="*/ 0 w 12096947"/>
              <a:gd name="connsiteY0" fmla="*/ 168870 h 1047984"/>
              <a:gd name="connsiteX1" fmla="*/ 1613061 w 12096947"/>
              <a:gd name="connsiteY1" fmla="*/ 54814 h 1047984"/>
              <a:gd name="connsiteX2" fmla="*/ 4206743 w 12096947"/>
              <a:gd name="connsiteY2" fmla="*/ 67901 h 1047984"/>
              <a:gd name="connsiteX3" fmla="*/ 7100047 w 12096947"/>
              <a:gd name="connsiteY3" fmla="*/ 17997 h 1047984"/>
              <a:gd name="connsiteX4" fmla="*/ 9509759 w 12096947"/>
              <a:gd name="connsiteY4" fmla="*/ 190120 h 1047984"/>
              <a:gd name="connsiteX5" fmla="*/ 10470975 w 12096947"/>
              <a:gd name="connsiteY5" fmla="*/ 371829 h 1047984"/>
              <a:gd name="connsiteX6" fmla="*/ 12086273 w 12096947"/>
              <a:gd name="connsiteY6" fmla="*/ 248717 h 1047984"/>
              <a:gd name="connsiteX7" fmla="*/ 12096947 w 12096947"/>
              <a:gd name="connsiteY7" fmla="*/ 1047984 h 1047984"/>
              <a:gd name="connsiteX8" fmla="*/ 0 w 12096947"/>
              <a:gd name="connsiteY8" fmla="*/ 1047984 h 1047984"/>
              <a:gd name="connsiteX9" fmla="*/ 0 w 12096947"/>
              <a:gd name="connsiteY9" fmla="*/ 168870 h 1047984"/>
              <a:gd name="connsiteX0" fmla="*/ 0 w 12096947"/>
              <a:gd name="connsiteY0" fmla="*/ 168870 h 1047984"/>
              <a:gd name="connsiteX1" fmla="*/ 1613061 w 12096947"/>
              <a:gd name="connsiteY1" fmla="*/ 54814 h 1047984"/>
              <a:gd name="connsiteX2" fmla="*/ 4206743 w 12096947"/>
              <a:gd name="connsiteY2" fmla="*/ 67901 h 1047984"/>
              <a:gd name="connsiteX3" fmla="*/ 7100047 w 12096947"/>
              <a:gd name="connsiteY3" fmla="*/ 17997 h 1047984"/>
              <a:gd name="connsiteX4" fmla="*/ 9509759 w 12096947"/>
              <a:gd name="connsiteY4" fmla="*/ 190120 h 1047984"/>
              <a:gd name="connsiteX5" fmla="*/ 10470975 w 12096947"/>
              <a:gd name="connsiteY5" fmla="*/ 371829 h 1047984"/>
              <a:gd name="connsiteX6" fmla="*/ 12086273 w 12096947"/>
              <a:gd name="connsiteY6" fmla="*/ 248717 h 1047984"/>
              <a:gd name="connsiteX7" fmla="*/ 12096947 w 12096947"/>
              <a:gd name="connsiteY7" fmla="*/ 1047984 h 1047984"/>
              <a:gd name="connsiteX8" fmla="*/ 0 w 12096947"/>
              <a:gd name="connsiteY8" fmla="*/ 1047984 h 1047984"/>
              <a:gd name="connsiteX9" fmla="*/ 0 w 12096947"/>
              <a:gd name="connsiteY9" fmla="*/ 168870 h 1047984"/>
              <a:gd name="connsiteX0" fmla="*/ 0 w 12096947"/>
              <a:gd name="connsiteY0" fmla="*/ 168870 h 1047984"/>
              <a:gd name="connsiteX1" fmla="*/ 1613061 w 12096947"/>
              <a:gd name="connsiteY1" fmla="*/ 54814 h 1047984"/>
              <a:gd name="connsiteX2" fmla="*/ 4206743 w 12096947"/>
              <a:gd name="connsiteY2" fmla="*/ 67901 h 1047984"/>
              <a:gd name="connsiteX3" fmla="*/ 7100047 w 12096947"/>
              <a:gd name="connsiteY3" fmla="*/ 17997 h 1047984"/>
              <a:gd name="connsiteX4" fmla="*/ 9509759 w 12096947"/>
              <a:gd name="connsiteY4" fmla="*/ 190120 h 1047984"/>
              <a:gd name="connsiteX5" fmla="*/ 10470975 w 12096947"/>
              <a:gd name="connsiteY5" fmla="*/ 371829 h 1047984"/>
              <a:gd name="connsiteX6" fmla="*/ 12086273 w 12096947"/>
              <a:gd name="connsiteY6" fmla="*/ 248717 h 1047984"/>
              <a:gd name="connsiteX7" fmla="*/ 12096947 w 12096947"/>
              <a:gd name="connsiteY7" fmla="*/ 1047984 h 1047984"/>
              <a:gd name="connsiteX8" fmla="*/ 0 w 12096947"/>
              <a:gd name="connsiteY8" fmla="*/ 1047984 h 1047984"/>
              <a:gd name="connsiteX9" fmla="*/ 0 w 12096947"/>
              <a:gd name="connsiteY9" fmla="*/ 168870 h 1047984"/>
              <a:gd name="connsiteX0" fmla="*/ 0 w 12096947"/>
              <a:gd name="connsiteY0" fmla="*/ 168870 h 1047984"/>
              <a:gd name="connsiteX1" fmla="*/ 1613061 w 12096947"/>
              <a:gd name="connsiteY1" fmla="*/ 54814 h 1047984"/>
              <a:gd name="connsiteX2" fmla="*/ 4206743 w 12096947"/>
              <a:gd name="connsiteY2" fmla="*/ 67901 h 1047984"/>
              <a:gd name="connsiteX3" fmla="*/ 7100047 w 12096947"/>
              <a:gd name="connsiteY3" fmla="*/ 17997 h 1047984"/>
              <a:gd name="connsiteX4" fmla="*/ 9509759 w 12096947"/>
              <a:gd name="connsiteY4" fmla="*/ 190120 h 1047984"/>
              <a:gd name="connsiteX5" fmla="*/ 10470975 w 12096947"/>
              <a:gd name="connsiteY5" fmla="*/ 371829 h 1047984"/>
              <a:gd name="connsiteX6" fmla="*/ 12086273 w 12096947"/>
              <a:gd name="connsiteY6" fmla="*/ 248717 h 1047984"/>
              <a:gd name="connsiteX7" fmla="*/ 12096947 w 12096947"/>
              <a:gd name="connsiteY7" fmla="*/ 1047984 h 1047984"/>
              <a:gd name="connsiteX8" fmla="*/ 0 w 12096947"/>
              <a:gd name="connsiteY8" fmla="*/ 1047984 h 1047984"/>
              <a:gd name="connsiteX9" fmla="*/ 0 w 12096947"/>
              <a:gd name="connsiteY9" fmla="*/ 168870 h 1047984"/>
              <a:gd name="connsiteX0" fmla="*/ 0 w 12096947"/>
              <a:gd name="connsiteY0" fmla="*/ 168870 h 1047984"/>
              <a:gd name="connsiteX1" fmla="*/ 1613061 w 12096947"/>
              <a:gd name="connsiteY1" fmla="*/ 54814 h 1047984"/>
              <a:gd name="connsiteX2" fmla="*/ 4206743 w 12096947"/>
              <a:gd name="connsiteY2" fmla="*/ 67901 h 1047984"/>
              <a:gd name="connsiteX3" fmla="*/ 7100047 w 12096947"/>
              <a:gd name="connsiteY3" fmla="*/ 17997 h 1047984"/>
              <a:gd name="connsiteX4" fmla="*/ 9509759 w 12096947"/>
              <a:gd name="connsiteY4" fmla="*/ 190120 h 1047984"/>
              <a:gd name="connsiteX5" fmla="*/ 10470975 w 12096947"/>
              <a:gd name="connsiteY5" fmla="*/ 371829 h 1047984"/>
              <a:gd name="connsiteX6" fmla="*/ 12086273 w 12096947"/>
              <a:gd name="connsiteY6" fmla="*/ 248717 h 1047984"/>
              <a:gd name="connsiteX7" fmla="*/ 12096947 w 12096947"/>
              <a:gd name="connsiteY7" fmla="*/ 1047984 h 1047984"/>
              <a:gd name="connsiteX8" fmla="*/ 0 w 12096947"/>
              <a:gd name="connsiteY8" fmla="*/ 1047984 h 1047984"/>
              <a:gd name="connsiteX9" fmla="*/ 0 w 12096947"/>
              <a:gd name="connsiteY9" fmla="*/ 168870 h 1047984"/>
              <a:gd name="connsiteX0" fmla="*/ 0 w 12096947"/>
              <a:gd name="connsiteY0" fmla="*/ 168870 h 1047984"/>
              <a:gd name="connsiteX1" fmla="*/ 1613061 w 12096947"/>
              <a:gd name="connsiteY1" fmla="*/ 54814 h 1047984"/>
              <a:gd name="connsiteX2" fmla="*/ 4206743 w 12096947"/>
              <a:gd name="connsiteY2" fmla="*/ 67901 h 1047984"/>
              <a:gd name="connsiteX3" fmla="*/ 7100047 w 12096947"/>
              <a:gd name="connsiteY3" fmla="*/ 17997 h 1047984"/>
              <a:gd name="connsiteX4" fmla="*/ 9509759 w 12096947"/>
              <a:gd name="connsiteY4" fmla="*/ 190120 h 1047984"/>
              <a:gd name="connsiteX5" fmla="*/ 10470975 w 12096947"/>
              <a:gd name="connsiteY5" fmla="*/ 371829 h 1047984"/>
              <a:gd name="connsiteX6" fmla="*/ 12086273 w 12096947"/>
              <a:gd name="connsiteY6" fmla="*/ 248717 h 1047984"/>
              <a:gd name="connsiteX7" fmla="*/ 12096947 w 12096947"/>
              <a:gd name="connsiteY7" fmla="*/ 1047984 h 1047984"/>
              <a:gd name="connsiteX8" fmla="*/ 1750499 w 12096947"/>
              <a:gd name="connsiteY8" fmla="*/ 1030352 h 1047984"/>
              <a:gd name="connsiteX9" fmla="*/ 0 w 12096947"/>
              <a:gd name="connsiteY9" fmla="*/ 1047984 h 1047984"/>
              <a:gd name="connsiteX10" fmla="*/ 0 w 12096947"/>
              <a:gd name="connsiteY10" fmla="*/ 168870 h 1047984"/>
              <a:gd name="connsiteX0" fmla="*/ 0 w 12096947"/>
              <a:gd name="connsiteY0" fmla="*/ 168870 h 1047984"/>
              <a:gd name="connsiteX1" fmla="*/ 1613061 w 12096947"/>
              <a:gd name="connsiteY1" fmla="*/ 54814 h 1047984"/>
              <a:gd name="connsiteX2" fmla="*/ 4206743 w 12096947"/>
              <a:gd name="connsiteY2" fmla="*/ 67901 h 1047984"/>
              <a:gd name="connsiteX3" fmla="*/ 7100047 w 12096947"/>
              <a:gd name="connsiteY3" fmla="*/ 17997 h 1047984"/>
              <a:gd name="connsiteX4" fmla="*/ 9509759 w 12096947"/>
              <a:gd name="connsiteY4" fmla="*/ 190120 h 1047984"/>
              <a:gd name="connsiteX5" fmla="*/ 10470975 w 12096947"/>
              <a:gd name="connsiteY5" fmla="*/ 371829 h 1047984"/>
              <a:gd name="connsiteX6" fmla="*/ 12086273 w 12096947"/>
              <a:gd name="connsiteY6" fmla="*/ 248717 h 1047984"/>
              <a:gd name="connsiteX7" fmla="*/ 12096947 w 12096947"/>
              <a:gd name="connsiteY7" fmla="*/ 1047984 h 1047984"/>
              <a:gd name="connsiteX8" fmla="*/ 3714474 w 12096947"/>
              <a:gd name="connsiteY8" fmla="*/ 1030352 h 1047984"/>
              <a:gd name="connsiteX9" fmla="*/ 1750499 w 12096947"/>
              <a:gd name="connsiteY9" fmla="*/ 1030352 h 1047984"/>
              <a:gd name="connsiteX10" fmla="*/ 0 w 12096947"/>
              <a:gd name="connsiteY10" fmla="*/ 1047984 h 1047984"/>
              <a:gd name="connsiteX11" fmla="*/ 0 w 12096947"/>
              <a:gd name="connsiteY11" fmla="*/ 168870 h 1047984"/>
              <a:gd name="connsiteX0" fmla="*/ 0 w 12096947"/>
              <a:gd name="connsiteY0" fmla="*/ 168870 h 1141737"/>
              <a:gd name="connsiteX1" fmla="*/ 1613061 w 12096947"/>
              <a:gd name="connsiteY1" fmla="*/ 54814 h 1141737"/>
              <a:gd name="connsiteX2" fmla="*/ 4206743 w 12096947"/>
              <a:gd name="connsiteY2" fmla="*/ 67901 h 1141737"/>
              <a:gd name="connsiteX3" fmla="*/ 7100047 w 12096947"/>
              <a:gd name="connsiteY3" fmla="*/ 17997 h 1141737"/>
              <a:gd name="connsiteX4" fmla="*/ 9509759 w 12096947"/>
              <a:gd name="connsiteY4" fmla="*/ 190120 h 1141737"/>
              <a:gd name="connsiteX5" fmla="*/ 10470975 w 12096947"/>
              <a:gd name="connsiteY5" fmla="*/ 371829 h 1141737"/>
              <a:gd name="connsiteX6" fmla="*/ 12086273 w 12096947"/>
              <a:gd name="connsiteY6" fmla="*/ 248717 h 1141737"/>
              <a:gd name="connsiteX7" fmla="*/ 12096947 w 12096947"/>
              <a:gd name="connsiteY7" fmla="*/ 1047984 h 1141737"/>
              <a:gd name="connsiteX8" fmla="*/ 3607737 w 12096947"/>
              <a:gd name="connsiteY8" fmla="*/ 1141737 h 1141737"/>
              <a:gd name="connsiteX9" fmla="*/ 1750499 w 12096947"/>
              <a:gd name="connsiteY9" fmla="*/ 1030352 h 1141737"/>
              <a:gd name="connsiteX10" fmla="*/ 0 w 12096947"/>
              <a:gd name="connsiteY10" fmla="*/ 1047984 h 1141737"/>
              <a:gd name="connsiteX11" fmla="*/ 0 w 12096947"/>
              <a:gd name="connsiteY11" fmla="*/ 168870 h 1141737"/>
              <a:gd name="connsiteX0" fmla="*/ 0 w 12096947"/>
              <a:gd name="connsiteY0" fmla="*/ 168870 h 1141737"/>
              <a:gd name="connsiteX1" fmla="*/ 1613061 w 12096947"/>
              <a:gd name="connsiteY1" fmla="*/ 54814 h 1141737"/>
              <a:gd name="connsiteX2" fmla="*/ 4206743 w 12096947"/>
              <a:gd name="connsiteY2" fmla="*/ 67901 h 1141737"/>
              <a:gd name="connsiteX3" fmla="*/ 7100047 w 12096947"/>
              <a:gd name="connsiteY3" fmla="*/ 17997 h 1141737"/>
              <a:gd name="connsiteX4" fmla="*/ 9509759 w 12096947"/>
              <a:gd name="connsiteY4" fmla="*/ 190120 h 1141737"/>
              <a:gd name="connsiteX5" fmla="*/ 10470975 w 12096947"/>
              <a:gd name="connsiteY5" fmla="*/ 371829 h 1141737"/>
              <a:gd name="connsiteX6" fmla="*/ 12086273 w 12096947"/>
              <a:gd name="connsiteY6" fmla="*/ 248717 h 1141737"/>
              <a:gd name="connsiteX7" fmla="*/ 12096947 w 12096947"/>
              <a:gd name="connsiteY7" fmla="*/ 1047984 h 1141737"/>
              <a:gd name="connsiteX8" fmla="*/ 6799196 w 12096947"/>
              <a:gd name="connsiteY8" fmla="*/ 1104608 h 1141737"/>
              <a:gd name="connsiteX9" fmla="*/ 3607737 w 12096947"/>
              <a:gd name="connsiteY9" fmla="*/ 1141737 h 1141737"/>
              <a:gd name="connsiteX10" fmla="*/ 1750499 w 12096947"/>
              <a:gd name="connsiteY10" fmla="*/ 1030352 h 1141737"/>
              <a:gd name="connsiteX11" fmla="*/ 0 w 12096947"/>
              <a:gd name="connsiteY11" fmla="*/ 1047984 h 1141737"/>
              <a:gd name="connsiteX12" fmla="*/ 0 w 12096947"/>
              <a:gd name="connsiteY12" fmla="*/ 168870 h 1141737"/>
              <a:gd name="connsiteX0" fmla="*/ 0 w 12096947"/>
              <a:gd name="connsiteY0" fmla="*/ 168870 h 1141737"/>
              <a:gd name="connsiteX1" fmla="*/ 1613061 w 12096947"/>
              <a:gd name="connsiteY1" fmla="*/ 54814 h 1141737"/>
              <a:gd name="connsiteX2" fmla="*/ 4206743 w 12096947"/>
              <a:gd name="connsiteY2" fmla="*/ 67901 h 1141737"/>
              <a:gd name="connsiteX3" fmla="*/ 7100047 w 12096947"/>
              <a:gd name="connsiteY3" fmla="*/ 17997 h 1141737"/>
              <a:gd name="connsiteX4" fmla="*/ 9509759 w 12096947"/>
              <a:gd name="connsiteY4" fmla="*/ 190120 h 1141737"/>
              <a:gd name="connsiteX5" fmla="*/ 10470975 w 12096947"/>
              <a:gd name="connsiteY5" fmla="*/ 371829 h 1141737"/>
              <a:gd name="connsiteX6" fmla="*/ 12086273 w 12096947"/>
              <a:gd name="connsiteY6" fmla="*/ 248717 h 1141737"/>
              <a:gd name="connsiteX7" fmla="*/ 12096947 w 12096947"/>
              <a:gd name="connsiteY7" fmla="*/ 1047984 h 1141737"/>
              <a:gd name="connsiteX8" fmla="*/ 6660437 w 12096947"/>
              <a:gd name="connsiteY8" fmla="*/ 943719 h 1141737"/>
              <a:gd name="connsiteX9" fmla="*/ 3607737 w 12096947"/>
              <a:gd name="connsiteY9" fmla="*/ 1141737 h 1141737"/>
              <a:gd name="connsiteX10" fmla="*/ 1750499 w 12096947"/>
              <a:gd name="connsiteY10" fmla="*/ 1030352 h 1141737"/>
              <a:gd name="connsiteX11" fmla="*/ 0 w 12096947"/>
              <a:gd name="connsiteY11" fmla="*/ 1047984 h 1141737"/>
              <a:gd name="connsiteX12" fmla="*/ 0 w 12096947"/>
              <a:gd name="connsiteY12" fmla="*/ 168870 h 1141737"/>
              <a:gd name="connsiteX0" fmla="*/ 0 w 12096947"/>
              <a:gd name="connsiteY0" fmla="*/ 168870 h 1141737"/>
              <a:gd name="connsiteX1" fmla="*/ 1613061 w 12096947"/>
              <a:gd name="connsiteY1" fmla="*/ 54814 h 1141737"/>
              <a:gd name="connsiteX2" fmla="*/ 4206743 w 12096947"/>
              <a:gd name="connsiteY2" fmla="*/ 67901 h 1141737"/>
              <a:gd name="connsiteX3" fmla="*/ 7100047 w 12096947"/>
              <a:gd name="connsiteY3" fmla="*/ 17997 h 1141737"/>
              <a:gd name="connsiteX4" fmla="*/ 9509759 w 12096947"/>
              <a:gd name="connsiteY4" fmla="*/ 190120 h 1141737"/>
              <a:gd name="connsiteX5" fmla="*/ 10470975 w 12096947"/>
              <a:gd name="connsiteY5" fmla="*/ 371829 h 1141737"/>
              <a:gd name="connsiteX6" fmla="*/ 12086273 w 12096947"/>
              <a:gd name="connsiteY6" fmla="*/ 248717 h 1141737"/>
              <a:gd name="connsiteX7" fmla="*/ 12096947 w 12096947"/>
              <a:gd name="connsiteY7" fmla="*/ 1047984 h 1141737"/>
              <a:gd name="connsiteX8" fmla="*/ 9446294 w 12096947"/>
              <a:gd name="connsiteY8" fmla="*/ 1005600 h 1141737"/>
              <a:gd name="connsiteX9" fmla="*/ 6660437 w 12096947"/>
              <a:gd name="connsiteY9" fmla="*/ 943719 h 1141737"/>
              <a:gd name="connsiteX10" fmla="*/ 3607737 w 12096947"/>
              <a:gd name="connsiteY10" fmla="*/ 1141737 h 1141737"/>
              <a:gd name="connsiteX11" fmla="*/ 1750499 w 12096947"/>
              <a:gd name="connsiteY11" fmla="*/ 1030352 h 1141737"/>
              <a:gd name="connsiteX12" fmla="*/ 0 w 12096947"/>
              <a:gd name="connsiteY12" fmla="*/ 1047984 h 1141737"/>
              <a:gd name="connsiteX13" fmla="*/ 0 w 12096947"/>
              <a:gd name="connsiteY13" fmla="*/ 168870 h 1141737"/>
              <a:gd name="connsiteX0" fmla="*/ 0 w 12096947"/>
              <a:gd name="connsiteY0" fmla="*/ 168870 h 1141737"/>
              <a:gd name="connsiteX1" fmla="*/ 1613061 w 12096947"/>
              <a:gd name="connsiteY1" fmla="*/ 54814 h 1141737"/>
              <a:gd name="connsiteX2" fmla="*/ 4206743 w 12096947"/>
              <a:gd name="connsiteY2" fmla="*/ 67901 h 1141737"/>
              <a:gd name="connsiteX3" fmla="*/ 7100047 w 12096947"/>
              <a:gd name="connsiteY3" fmla="*/ 17997 h 1141737"/>
              <a:gd name="connsiteX4" fmla="*/ 9509759 w 12096947"/>
              <a:gd name="connsiteY4" fmla="*/ 190120 h 1141737"/>
              <a:gd name="connsiteX5" fmla="*/ 10470975 w 12096947"/>
              <a:gd name="connsiteY5" fmla="*/ 371829 h 1141737"/>
              <a:gd name="connsiteX6" fmla="*/ 12086273 w 12096947"/>
              <a:gd name="connsiteY6" fmla="*/ 248717 h 1141737"/>
              <a:gd name="connsiteX7" fmla="*/ 12096947 w 12096947"/>
              <a:gd name="connsiteY7" fmla="*/ 1047984 h 1141737"/>
              <a:gd name="connsiteX8" fmla="*/ 9446294 w 12096947"/>
              <a:gd name="connsiteY8" fmla="*/ 1104608 h 1141737"/>
              <a:gd name="connsiteX9" fmla="*/ 6660437 w 12096947"/>
              <a:gd name="connsiteY9" fmla="*/ 943719 h 1141737"/>
              <a:gd name="connsiteX10" fmla="*/ 3607737 w 12096947"/>
              <a:gd name="connsiteY10" fmla="*/ 1141737 h 1141737"/>
              <a:gd name="connsiteX11" fmla="*/ 1750499 w 12096947"/>
              <a:gd name="connsiteY11" fmla="*/ 1030352 h 1141737"/>
              <a:gd name="connsiteX12" fmla="*/ 0 w 12096947"/>
              <a:gd name="connsiteY12" fmla="*/ 1047984 h 1141737"/>
              <a:gd name="connsiteX13" fmla="*/ 0 w 12096947"/>
              <a:gd name="connsiteY13" fmla="*/ 168870 h 1141737"/>
              <a:gd name="connsiteX0" fmla="*/ 0 w 12096947"/>
              <a:gd name="connsiteY0" fmla="*/ 168870 h 1141737"/>
              <a:gd name="connsiteX1" fmla="*/ 1613061 w 12096947"/>
              <a:gd name="connsiteY1" fmla="*/ 54814 h 1141737"/>
              <a:gd name="connsiteX2" fmla="*/ 4206743 w 12096947"/>
              <a:gd name="connsiteY2" fmla="*/ 67901 h 1141737"/>
              <a:gd name="connsiteX3" fmla="*/ 7100047 w 12096947"/>
              <a:gd name="connsiteY3" fmla="*/ 17997 h 1141737"/>
              <a:gd name="connsiteX4" fmla="*/ 9509759 w 12096947"/>
              <a:gd name="connsiteY4" fmla="*/ 190120 h 1141737"/>
              <a:gd name="connsiteX5" fmla="*/ 10470975 w 12096947"/>
              <a:gd name="connsiteY5" fmla="*/ 371829 h 1141737"/>
              <a:gd name="connsiteX6" fmla="*/ 12086273 w 12096947"/>
              <a:gd name="connsiteY6" fmla="*/ 248717 h 1141737"/>
              <a:gd name="connsiteX7" fmla="*/ 12096947 w 12096947"/>
              <a:gd name="connsiteY7" fmla="*/ 1047984 h 1141737"/>
              <a:gd name="connsiteX8" fmla="*/ 9446294 w 12096947"/>
              <a:gd name="connsiteY8" fmla="*/ 1104608 h 1141737"/>
              <a:gd name="connsiteX9" fmla="*/ 6660437 w 12096947"/>
              <a:gd name="connsiteY9" fmla="*/ 943719 h 1141737"/>
              <a:gd name="connsiteX10" fmla="*/ 3607737 w 12096947"/>
              <a:gd name="connsiteY10" fmla="*/ 1141737 h 1141737"/>
              <a:gd name="connsiteX11" fmla="*/ 1750499 w 12096947"/>
              <a:gd name="connsiteY11" fmla="*/ 1030352 h 1141737"/>
              <a:gd name="connsiteX12" fmla="*/ 0 w 12096947"/>
              <a:gd name="connsiteY12" fmla="*/ 1047984 h 1141737"/>
              <a:gd name="connsiteX13" fmla="*/ 0 w 12096947"/>
              <a:gd name="connsiteY13" fmla="*/ 168870 h 1141737"/>
              <a:gd name="connsiteX0" fmla="*/ 0 w 12096947"/>
              <a:gd name="connsiteY0" fmla="*/ 168870 h 1141737"/>
              <a:gd name="connsiteX1" fmla="*/ 1613061 w 12096947"/>
              <a:gd name="connsiteY1" fmla="*/ 54814 h 1141737"/>
              <a:gd name="connsiteX2" fmla="*/ 4206743 w 12096947"/>
              <a:gd name="connsiteY2" fmla="*/ 67901 h 1141737"/>
              <a:gd name="connsiteX3" fmla="*/ 7100047 w 12096947"/>
              <a:gd name="connsiteY3" fmla="*/ 17997 h 1141737"/>
              <a:gd name="connsiteX4" fmla="*/ 9509759 w 12096947"/>
              <a:gd name="connsiteY4" fmla="*/ 190120 h 1141737"/>
              <a:gd name="connsiteX5" fmla="*/ 10470975 w 12096947"/>
              <a:gd name="connsiteY5" fmla="*/ 371829 h 1141737"/>
              <a:gd name="connsiteX6" fmla="*/ 12086273 w 12096947"/>
              <a:gd name="connsiteY6" fmla="*/ 248717 h 1141737"/>
              <a:gd name="connsiteX7" fmla="*/ 12096947 w 12096947"/>
              <a:gd name="connsiteY7" fmla="*/ 1047984 h 1141737"/>
              <a:gd name="connsiteX8" fmla="*/ 9446294 w 12096947"/>
              <a:gd name="connsiteY8" fmla="*/ 1104608 h 1141737"/>
              <a:gd name="connsiteX9" fmla="*/ 6660437 w 12096947"/>
              <a:gd name="connsiteY9" fmla="*/ 943719 h 1141737"/>
              <a:gd name="connsiteX10" fmla="*/ 3607737 w 12096947"/>
              <a:gd name="connsiteY10" fmla="*/ 1141737 h 1141737"/>
              <a:gd name="connsiteX11" fmla="*/ 1750499 w 12096947"/>
              <a:gd name="connsiteY11" fmla="*/ 1030352 h 1141737"/>
              <a:gd name="connsiteX12" fmla="*/ 0 w 12096947"/>
              <a:gd name="connsiteY12" fmla="*/ 1047984 h 1141737"/>
              <a:gd name="connsiteX13" fmla="*/ 0 w 12096947"/>
              <a:gd name="connsiteY13" fmla="*/ 168870 h 1141737"/>
              <a:gd name="connsiteX0" fmla="*/ 0 w 12096947"/>
              <a:gd name="connsiteY0" fmla="*/ 168870 h 1178865"/>
              <a:gd name="connsiteX1" fmla="*/ 1613061 w 12096947"/>
              <a:gd name="connsiteY1" fmla="*/ 54814 h 1178865"/>
              <a:gd name="connsiteX2" fmla="*/ 4206743 w 12096947"/>
              <a:gd name="connsiteY2" fmla="*/ 67901 h 1178865"/>
              <a:gd name="connsiteX3" fmla="*/ 7100047 w 12096947"/>
              <a:gd name="connsiteY3" fmla="*/ 17997 h 1178865"/>
              <a:gd name="connsiteX4" fmla="*/ 9509759 w 12096947"/>
              <a:gd name="connsiteY4" fmla="*/ 190120 h 1178865"/>
              <a:gd name="connsiteX5" fmla="*/ 10470975 w 12096947"/>
              <a:gd name="connsiteY5" fmla="*/ 371829 h 1178865"/>
              <a:gd name="connsiteX6" fmla="*/ 12086273 w 12096947"/>
              <a:gd name="connsiteY6" fmla="*/ 248717 h 1178865"/>
              <a:gd name="connsiteX7" fmla="*/ 12096947 w 12096947"/>
              <a:gd name="connsiteY7" fmla="*/ 1047984 h 1178865"/>
              <a:gd name="connsiteX8" fmla="*/ 9446294 w 12096947"/>
              <a:gd name="connsiteY8" fmla="*/ 1104608 h 1178865"/>
              <a:gd name="connsiteX9" fmla="*/ 6660437 w 12096947"/>
              <a:gd name="connsiteY9" fmla="*/ 943719 h 1178865"/>
              <a:gd name="connsiteX10" fmla="*/ 3607737 w 12096947"/>
              <a:gd name="connsiteY10" fmla="*/ 1178865 h 1178865"/>
              <a:gd name="connsiteX11" fmla="*/ 1750499 w 12096947"/>
              <a:gd name="connsiteY11" fmla="*/ 1030352 h 1178865"/>
              <a:gd name="connsiteX12" fmla="*/ 0 w 12096947"/>
              <a:gd name="connsiteY12" fmla="*/ 1047984 h 1178865"/>
              <a:gd name="connsiteX13" fmla="*/ 0 w 12096947"/>
              <a:gd name="connsiteY13" fmla="*/ 168870 h 1178865"/>
              <a:gd name="connsiteX0" fmla="*/ 0 w 12096947"/>
              <a:gd name="connsiteY0" fmla="*/ 168870 h 1178865"/>
              <a:gd name="connsiteX1" fmla="*/ 1613061 w 12096947"/>
              <a:gd name="connsiteY1" fmla="*/ 54814 h 1178865"/>
              <a:gd name="connsiteX2" fmla="*/ 4206743 w 12096947"/>
              <a:gd name="connsiteY2" fmla="*/ 67901 h 1178865"/>
              <a:gd name="connsiteX3" fmla="*/ 7100047 w 12096947"/>
              <a:gd name="connsiteY3" fmla="*/ 17997 h 1178865"/>
              <a:gd name="connsiteX4" fmla="*/ 9509759 w 12096947"/>
              <a:gd name="connsiteY4" fmla="*/ 190120 h 1178865"/>
              <a:gd name="connsiteX5" fmla="*/ 10470975 w 12096947"/>
              <a:gd name="connsiteY5" fmla="*/ 371829 h 1178865"/>
              <a:gd name="connsiteX6" fmla="*/ 12086273 w 12096947"/>
              <a:gd name="connsiteY6" fmla="*/ 248717 h 1178865"/>
              <a:gd name="connsiteX7" fmla="*/ 12096947 w 12096947"/>
              <a:gd name="connsiteY7" fmla="*/ 1047984 h 1178865"/>
              <a:gd name="connsiteX8" fmla="*/ 9446294 w 12096947"/>
              <a:gd name="connsiteY8" fmla="*/ 1104608 h 1178865"/>
              <a:gd name="connsiteX9" fmla="*/ 6660437 w 12096947"/>
              <a:gd name="connsiteY9" fmla="*/ 943719 h 1178865"/>
              <a:gd name="connsiteX10" fmla="*/ 3607737 w 12096947"/>
              <a:gd name="connsiteY10" fmla="*/ 1178865 h 1178865"/>
              <a:gd name="connsiteX11" fmla="*/ 1750499 w 12096947"/>
              <a:gd name="connsiteY11" fmla="*/ 1030352 h 1178865"/>
              <a:gd name="connsiteX12" fmla="*/ 0 w 12096947"/>
              <a:gd name="connsiteY12" fmla="*/ 1047984 h 1178865"/>
              <a:gd name="connsiteX13" fmla="*/ 0 w 12096947"/>
              <a:gd name="connsiteY13" fmla="*/ 168870 h 1178865"/>
              <a:gd name="connsiteX0" fmla="*/ 0 w 12096947"/>
              <a:gd name="connsiteY0" fmla="*/ 168870 h 1178865"/>
              <a:gd name="connsiteX1" fmla="*/ 1613061 w 12096947"/>
              <a:gd name="connsiteY1" fmla="*/ 54814 h 1178865"/>
              <a:gd name="connsiteX2" fmla="*/ 4206743 w 12096947"/>
              <a:gd name="connsiteY2" fmla="*/ 67901 h 1178865"/>
              <a:gd name="connsiteX3" fmla="*/ 7100047 w 12096947"/>
              <a:gd name="connsiteY3" fmla="*/ 17997 h 1178865"/>
              <a:gd name="connsiteX4" fmla="*/ 9509759 w 12096947"/>
              <a:gd name="connsiteY4" fmla="*/ 190120 h 1178865"/>
              <a:gd name="connsiteX5" fmla="*/ 10470975 w 12096947"/>
              <a:gd name="connsiteY5" fmla="*/ 371829 h 1178865"/>
              <a:gd name="connsiteX6" fmla="*/ 12086273 w 12096947"/>
              <a:gd name="connsiteY6" fmla="*/ 248717 h 1178865"/>
              <a:gd name="connsiteX7" fmla="*/ 12096947 w 12096947"/>
              <a:gd name="connsiteY7" fmla="*/ 1047984 h 1178865"/>
              <a:gd name="connsiteX8" fmla="*/ 9446294 w 12096947"/>
              <a:gd name="connsiteY8" fmla="*/ 1104608 h 1178865"/>
              <a:gd name="connsiteX9" fmla="*/ 6660437 w 12096947"/>
              <a:gd name="connsiteY9" fmla="*/ 943719 h 1178865"/>
              <a:gd name="connsiteX10" fmla="*/ 3607737 w 12096947"/>
              <a:gd name="connsiteY10" fmla="*/ 1178865 h 1178865"/>
              <a:gd name="connsiteX11" fmla="*/ 1750499 w 12096947"/>
              <a:gd name="connsiteY11" fmla="*/ 1030352 h 1178865"/>
              <a:gd name="connsiteX12" fmla="*/ 0 w 12096947"/>
              <a:gd name="connsiteY12" fmla="*/ 1047984 h 1178865"/>
              <a:gd name="connsiteX13" fmla="*/ 0 w 12096947"/>
              <a:gd name="connsiteY13" fmla="*/ 168870 h 1178865"/>
              <a:gd name="connsiteX0" fmla="*/ 0 w 12096947"/>
              <a:gd name="connsiteY0" fmla="*/ 168870 h 1178865"/>
              <a:gd name="connsiteX1" fmla="*/ 1613061 w 12096947"/>
              <a:gd name="connsiteY1" fmla="*/ 54814 h 1178865"/>
              <a:gd name="connsiteX2" fmla="*/ 4206743 w 12096947"/>
              <a:gd name="connsiteY2" fmla="*/ 67901 h 1178865"/>
              <a:gd name="connsiteX3" fmla="*/ 7100047 w 12096947"/>
              <a:gd name="connsiteY3" fmla="*/ 17997 h 1178865"/>
              <a:gd name="connsiteX4" fmla="*/ 9509759 w 12096947"/>
              <a:gd name="connsiteY4" fmla="*/ 190120 h 1178865"/>
              <a:gd name="connsiteX5" fmla="*/ 10470975 w 12096947"/>
              <a:gd name="connsiteY5" fmla="*/ 371829 h 1178865"/>
              <a:gd name="connsiteX6" fmla="*/ 12086273 w 12096947"/>
              <a:gd name="connsiteY6" fmla="*/ 248717 h 1178865"/>
              <a:gd name="connsiteX7" fmla="*/ 12096947 w 12096947"/>
              <a:gd name="connsiteY7" fmla="*/ 1047984 h 1178865"/>
              <a:gd name="connsiteX8" fmla="*/ 9446294 w 12096947"/>
              <a:gd name="connsiteY8" fmla="*/ 1104608 h 1178865"/>
              <a:gd name="connsiteX9" fmla="*/ 6660437 w 12096947"/>
              <a:gd name="connsiteY9" fmla="*/ 943719 h 1178865"/>
              <a:gd name="connsiteX10" fmla="*/ 3607737 w 12096947"/>
              <a:gd name="connsiteY10" fmla="*/ 1178865 h 1178865"/>
              <a:gd name="connsiteX11" fmla="*/ 1793195 w 12096947"/>
              <a:gd name="connsiteY11" fmla="*/ 1067481 h 1178865"/>
              <a:gd name="connsiteX12" fmla="*/ 0 w 12096947"/>
              <a:gd name="connsiteY12" fmla="*/ 1047984 h 1178865"/>
              <a:gd name="connsiteX13" fmla="*/ 0 w 12096947"/>
              <a:gd name="connsiteY13" fmla="*/ 168870 h 1178865"/>
              <a:gd name="connsiteX0" fmla="*/ 0 w 12096947"/>
              <a:gd name="connsiteY0" fmla="*/ 168870 h 1178865"/>
              <a:gd name="connsiteX1" fmla="*/ 1613061 w 12096947"/>
              <a:gd name="connsiteY1" fmla="*/ 54814 h 1178865"/>
              <a:gd name="connsiteX2" fmla="*/ 4206743 w 12096947"/>
              <a:gd name="connsiteY2" fmla="*/ 67901 h 1178865"/>
              <a:gd name="connsiteX3" fmla="*/ 7100047 w 12096947"/>
              <a:gd name="connsiteY3" fmla="*/ 17997 h 1178865"/>
              <a:gd name="connsiteX4" fmla="*/ 9509759 w 12096947"/>
              <a:gd name="connsiteY4" fmla="*/ 190120 h 1178865"/>
              <a:gd name="connsiteX5" fmla="*/ 10470975 w 12096947"/>
              <a:gd name="connsiteY5" fmla="*/ 371829 h 1178865"/>
              <a:gd name="connsiteX6" fmla="*/ 12086273 w 12096947"/>
              <a:gd name="connsiteY6" fmla="*/ 248717 h 1178865"/>
              <a:gd name="connsiteX7" fmla="*/ 12096947 w 12096947"/>
              <a:gd name="connsiteY7" fmla="*/ 1047984 h 1178865"/>
              <a:gd name="connsiteX8" fmla="*/ 9446294 w 12096947"/>
              <a:gd name="connsiteY8" fmla="*/ 1104608 h 1178865"/>
              <a:gd name="connsiteX9" fmla="*/ 6660437 w 12096947"/>
              <a:gd name="connsiteY9" fmla="*/ 943719 h 1178865"/>
              <a:gd name="connsiteX10" fmla="*/ 3607737 w 12096947"/>
              <a:gd name="connsiteY10" fmla="*/ 1178865 h 1178865"/>
              <a:gd name="connsiteX11" fmla="*/ 1793195 w 12096947"/>
              <a:gd name="connsiteY11" fmla="*/ 1067481 h 1178865"/>
              <a:gd name="connsiteX12" fmla="*/ 0 w 12096947"/>
              <a:gd name="connsiteY12" fmla="*/ 1047984 h 1178865"/>
              <a:gd name="connsiteX13" fmla="*/ 0 w 12096947"/>
              <a:gd name="connsiteY13" fmla="*/ 168870 h 1178865"/>
              <a:gd name="connsiteX0" fmla="*/ 0 w 12096947"/>
              <a:gd name="connsiteY0" fmla="*/ 168870 h 1178865"/>
              <a:gd name="connsiteX1" fmla="*/ 1613061 w 12096947"/>
              <a:gd name="connsiteY1" fmla="*/ 54814 h 1178865"/>
              <a:gd name="connsiteX2" fmla="*/ 4206743 w 12096947"/>
              <a:gd name="connsiteY2" fmla="*/ 67901 h 1178865"/>
              <a:gd name="connsiteX3" fmla="*/ 7100047 w 12096947"/>
              <a:gd name="connsiteY3" fmla="*/ 17997 h 1178865"/>
              <a:gd name="connsiteX4" fmla="*/ 9509759 w 12096947"/>
              <a:gd name="connsiteY4" fmla="*/ 190120 h 1178865"/>
              <a:gd name="connsiteX5" fmla="*/ 10470975 w 12096947"/>
              <a:gd name="connsiteY5" fmla="*/ 371829 h 1178865"/>
              <a:gd name="connsiteX6" fmla="*/ 12086273 w 12096947"/>
              <a:gd name="connsiteY6" fmla="*/ 248717 h 1178865"/>
              <a:gd name="connsiteX7" fmla="*/ 12096947 w 12096947"/>
              <a:gd name="connsiteY7" fmla="*/ 1047984 h 1178865"/>
              <a:gd name="connsiteX8" fmla="*/ 9446294 w 12096947"/>
              <a:gd name="connsiteY8" fmla="*/ 1104608 h 1178865"/>
              <a:gd name="connsiteX9" fmla="*/ 5059371 w 12096947"/>
              <a:gd name="connsiteY9" fmla="*/ 659070 h 1178865"/>
              <a:gd name="connsiteX10" fmla="*/ 3607737 w 12096947"/>
              <a:gd name="connsiteY10" fmla="*/ 1178865 h 1178865"/>
              <a:gd name="connsiteX11" fmla="*/ 1793195 w 12096947"/>
              <a:gd name="connsiteY11" fmla="*/ 1067481 h 1178865"/>
              <a:gd name="connsiteX12" fmla="*/ 0 w 12096947"/>
              <a:gd name="connsiteY12" fmla="*/ 1047984 h 1178865"/>
              <a:gd name="connsiteX13" fmla="*/ 0 w 12096947"/>
              <a:gd name="connsiteY13" fmla="*/ 168870 h 1178865"/>
              <a:gd name="connsiteX0" fmla="*/ 0 w 12096947"/>
              <a:gd name="connsiteY0" fmla="*/ 168870 h 1178865"/>
              <a:gd name="connsiteX1" fmla="*/ 1613061 w 12096947"/>
              <a:gd name="connsiteY1" fmla="*/ 54814 h 1178865"/>
              <a:gd name="connsiteX2" fmla="*/ 4206743 w 12096947"/>
              <a:gd name="connsiteY2" fmla="*/ 67901 h 1178865"/>
              <a:gd name="connsiteX3" fmla="*/ 7100047 w 12096947"/>
              <a:gd name="connsiteY3" fmla="*/ 17997 h 1178865"/>
              <a:gd name="connsiteX4" fmla="*/ 9509759 w 12096947"/>
              <a:gd name="connsiteY4" fmla="*/ 190120 h 1178865"/>
              <a:gd name="connsiteX5" fmla="*/ 10470975 w 12096947"/>
              <a:gd name="connsiteY5" fmla="*/ 371829 h 1178865"/>
              <a:gd name="connsiteX6" fmla="*/ 12086273 w 12096947"/>
              <a:gd name="connsiteY6" fmla="*/ 248717 h 1178865"/>
              <a:gd name="connsiteX7" fmla="*/ 12096947 w 12096947"/>
              <a:gd name="connsiteY7" fmla="*/ 1047984 h 1178865"/>
              <a:gd name="connsiteX8" fmla="*/ 9446294 w 12096947"/>
              <a:gd name="connsiteY8" fmla="*/ 1104608 h 1178865"/>
              <a:gd name="connsiteX9" fmla="*/ 5059371 w 12096947"/>
              <a:gd name="connsiteY9" fmla="*/ 659070 h 1178865"/>
              <a:gd name="connsiteX10" fmla="*/ 3511673 w 12096947"/>
              <a:gd name="connsiteY10" fmla="*/ 1178865 h 1178865"/>
              <a:gd name="connsiteX11" fmla="*/ 1793195 w 12096947"/>
              <a:gd name="connsiteY11" fmla="*/ 1067481 h 1178865"/>
              <a:gd name="connsiteX12" fmla="*/ 0 w 12096947"/>
              <a:gd name="connsiteY12" fmla="*/ 1047984 h 1178865"/>
              <a:gd name="connsiteX13" fmla="*/ 0 w 12096947"/>
              <a:gd name="connsiteY13" fmla="*/ 168870 h 1178865"/>
              <a:gd name="connsiteX0" fmla="*/ 0 w 12096947"/>
              <a:gd name="connsiteY0" fmla="*/ 168870 h 1178865"/>
              <a:gd name="connsiteX1" fmla="*/ 1613061 w 12096947"/>
              <a:gd name="connsiteY1" fmla="*/ 54814 h 1178865"/>
              <a:gd name="connsiteX2" fmla="*/ 4206743 w 12096947"/>
              <a:gd name="connsiteY2" fmla="*/ 67901 h 1178865"/>
              <a:gd name="connsiteX3" fmla="*/ 7100047 w 12096947"/>
              <a:gd name="connsiteY3" fmla="*/ 17997 h 1178865"/>
              <a:gd name="connsiteX4" fmla="*/ 9509759 w 12096947"/>
              <a:gd name="connsiteY4" fmla="*/ 190120 h 1178865"/>
              <a:gd name="connsiteX5" fmla="*/ 10470975 w 12096947"/>
              <a:gd name="connsiteY5" fmla="*/ 371829 h 1178865"/>
              <a:gd name="connsiteX6" fmla="*/ 12086273 w 12096947"/>
              <a:gd name="connsiteY6" fmla="*/ 248717 h 1178865"/>
              <a:gd name="connsiteX7" fmla="*/ 12096947 w 12096947"/>
              <a:gd name="connsiteY7" fmla="*/ 1047984 h 1178865"/>
              <a:gd name="connsiteX8" fmla="*/ 9446294 w 12096947"/>
              <a:gd name="connsiteY8" fmla="*/ 1104608 h 1178865"/>
              <a:gd name="connsiteX9" fmla="*/ 5059371 w 12096947"/>
              <a:gd name="connsiteY9" fmla="*/ 659070 h 1178865"/>
              <a:gd name="connsiteX10" fmla="*/ 3511673 w 12096947"/>
              <a:gd name="connsiteY10" fmla="*/ 1178865 h 1178865"/>
              <a:gd name="connsiteX11" fmla="*/ 1793195 w 12096947"/>
              <a:gd name="connsiteY11" fmla="*/ 1067481 h 1178865"/>
              <a:gd name="connsiteX12" fmla="*/ 0 w 12096947"/>
              <a:gd name="connsiteY12" fmla="*/ 1047984 h 1178865"/>
              <a:gd name="connsiteX13" fmla="*/ 0 w 12096947"/>
              <a:gd name="connsiteY13" fmla="*/ 168870 h 1178865"/>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1047984 h 1201656"/>
              <a:gd name="connsiteX8" fmla="*/ 9446294 w 12096947"/>
              <a:gd name="connsiteY8" fmla="*/ 1104608 h 1201656"/>
              <a:gd name="connsiteX9" fmla="*/ 5059371 w 12096947"/>
              <a:gd name="connsiteY9" fmla="*/ 659070 h 1201656"/>
              <a:gd name="connsiteX10" fmla="*/ 3511673 w 12096947"/>
              <a:gd name="connsiteY10" fmla="*/ 1178865 h 1201656"/>
              <a:gd name="connsiteX11" fmla="*/ 1793195 w 12096947"/>
              <a:gd name="connsiteY11" fmla="*/ 1067481 h 1201656"/>
              <a:gd name="connsiteX12" fmla="*/ 0 w 12096947"/>
              <a:gd name="connsiteY12" fmla="*/ 1047984 h 1201656"/>
              <a:gd name="connsiteX13" fmla="*/ 0 w 12096947"/>
              <a:gd name="connsiteY13"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1047984 h 1201656"/>
              <a:gd name="connsiteX8" fmla="*/ 9446294 w 12096947"/>
              <a:gd name="connsiteY8" fmla="*/ 1104608 h 1201656"/>
              <a:gd name="connsiteX9" fmla="*/ 5251499 w 12096947"/>
              <a:gd name="connsiteY9" fmla="*/ 659070 h 1201656"/>
              <a:gd name="connsiteX10" fmla="*/ 3511673 w 12096947"/>
              <a:gd name="connsiteY10" fmla="*/ 1178865 h 1201656"/>
              <a:gd name="connsiteX11" fmla="*/ 1793195 w 12096947"/>
              <a:gd name="connsiteY11" fmla="*/ 1067481 h 1201656"/>
              <a:gd name="connsiteX12" fmla="*/ 0 w 12096947"/>
              <a:gd name="connsiteY12" fmla="*/ 1047984 h 1201656"/>
              <a:gd name="connsiteX13" fmla="*/ 0 w 12096947"/>
              <a:gd name="connsiteY13"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1047984 h 1201656"/>
              <a:gd name="connsiteX8" fmla="*/ 6585721 w 12096947"/>
              <a:gd name="connsiteY8" fmla="*/ 956096 h 1201656"/>
              <a:gd name="connsiteX9" fmla="*/ 5251499 w 12096947"/>
              <a:gd name="connsiteY9" fmla="*/ 659070 h 1201656"/>
              <a:gd name="connsiteX10" fmla="*/ 3511673 w 12096947"/>
              <a:gd name="connsiteY10" fmla="*/ 1178865 h 1201656"/>
              <a:gd name="connsiteX11" fmla="*/ 1793195 w 12096947"/>
              <a:gd name="connsiteY11" fmla="*/ 1067481 h 1201656"/>
              <a:gd name="connsiteX12" fmla="*/ 0 w 12096947"/>
              <a:gd name="connsiteY12" fmla="*/ 1047984 h 1201656"/>
              <a:gd name="connsiteX13" fmla="*/ 0 w 12096947"/>
              <a:gd name="connsiteY13"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1047984 h 1201656"/>
              <a:gd name="connsiteX8" fmla="*/ 6585721 w 12096947"/>
              <a:gd name="connsiteY8" fmla="*/ 956096 h 1201656"/>
              <a:gd name="connsiteX9" fmla="*/ 5251499 w 12096947"/>
              <a:gd name="connsiteY9" fmla="*/ 659070 h 1201656"/>
              <a:gd name="connsiteX10" fmla="*/ 3511673 w 12096947"/>
              <a:gd name="connsiteY10" fmla="*/ 1178865 h 1201656"/>
              <a:gd name="connsiteX11" fmla="*/ 1793195 w 12096947"/>
              <a:gd name="connsiteY11" fmla="*/ 1067481 h 1201656"/>
              <a:gd name="connsiteX12" fmla="*/ 0 w 12096947"/>
              <a:gd name="connsiteY12" fmla="*/ 1047984 h 1201656"/>
              <a:gd name="connsiteX13" fmla="*/ 0 w 12096947"/>
              <a:gd name="connsiteY13"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1047984 h 1201656"/>
              <a:gd name="connsiteX8" fmla="*/ 9328882 w 12096947"/>
              <a:gd name="connsiteY8" fmla="*/ 1017974 h 1201656"/>
              <a:gd name="connsiteX9" fmla="*/ 6585721 w 12096947"/>
              <a:gd name="connsiteY9" fmla="*/ 956096 h 1201656"/>
              <a:gd name="connsiteX10" fmla="*/ 5251499 w 12096947"/>
              <a:gd name="connsiteY10" fmla="*/ 659070 h 1201656"/>
              <a:gd name="connsiteX11" fmla="*/ 3511673 w 12096947"/>
              <a:gd name="connsiteY11" fmla="*/ 1178865 h 1201656"/>
              <a:gd name="connsiteX12" fmla="*/ 1793195 w 12096947"/>
              <a:gd name="connsiteY12" fmla="*/ 1067481 h 1201656"/>
              <a:gd name="connsiteX13" fmla="*/ 0 w 12096947"/>
              <a:gd name="connsiteY13" fmla="*/ 1047984 h 1201656"/>
              <a:gd name="connsiteX14" fmla="*/ 0 w 12096947"/>
              <a:gd name="connsiteY14"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1047984 h 1201656"/>
              <a:gd name="connsiteX8" fmla="*/ 8016007 w 12096947"/>
              <a:gd name="connsiteY8" fmla="*/ 634317 h 1201656"/>
              <a:gd name="connsiteX9" fmla="*/ 6585721 w 12096947"/>
              <a:gd name="connsiteY9" fmla="*/ 956096 h 1201656"/>
              <a:gd name="connsiteX10" fmla="*/ 5251499 w 12096947"/>
              <a:gd name="connsiteY10" fmla="*/ 659070 h 1201656"/>
              <a:gd name="connsiteX11" fmla="*/ 3511673 w 12096947"/>
              <a:gd name="connsiteY11" fmla="*/ 1178865 h 1201656"/>
              <a:gd name="connsiteX12" fmla="*/ 1793195 w 12096947"/>
              <a:gd name="connsiteY12" fmla="*/ 1067481 h 1201656"/>
              <a:gd name="connsiteX13" fmla="*/ 0 w 12096947"/>
              <a:gd name="connsiteY13" fmla="*/ 1047984 h 1201656"/>
              <a:gd name="connsiteX14" fmla="*/ 0 w 12096947"/>
              <a:gd name="connsiteY14"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1047984 h 1201656"/>
              <a:gd name="connsiteX8" fmla="*/ 8016007 w 12096947"/>
              <a:gd name="connsiteY8" fmla="*/ 634317 h 1201656"/>
              <a:gd name="connsiteX9" fmla="*/ 6585721 w 12096947"/>
              <a:gd name="connsiteY9" fmla="*/ 956096 h 1201656"/>
              <a:gd name="connsiteX10" fmla="*/ 5251499 w 12096947"/>
              <a:gd name="connsiteY10" fmla="*/ 659070 h 1201656"/>
              <a:gd name="connsiteX11" fmla="*/ 3511673 w 12096947"/>
              <a:gd name="connsiteY11" fmla="*/ 1178865 h 1201656"/>
              <a:gd name="connsiteX12" fmla="*/ 1793195 w 12096947"/>
              <a:gd name="connsiteY12" fmla="*/ 1067481 h 1201656"/>
              <a:gd name="connsiteX13" fmla="*/ 0 w 12096947"/>
              <a:gd name="connsiteY13" fmla="*/ 1047984 h 1201656"/>
              <a:gd name="connsiteX14" fmla="*/ 0 w 12096947"/>
              <a:gd name="connsiteY14"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1047984 h 1201656"/>
              <a:gd name="connsiteX8" fmla="*/ 8016007 w 12096947"/>
              <a:gd name="connsiteY8" fmla="*/ 634317 h 1201656"/>
              <a:gd name="connsiteX9" fmla="*/ 6585721 w 12096947"/>
              <a:gd name="connsiteY9" fmla="*/ 956096 h 1201656"/>
              <a:gd name="connsiteX10" fmla="*/ 5251499 w 12096947"/>
              <a:gd name="connsiteY10" fmla="*/ 659070 h 1201656"/>
              <a:gd name="connsiteX11" fmla="*/ 3511673 w 12096947"/>
              <a:gd name="connsiteY11" fmla="*/ 1178865 h 1201656"/>
              <a:gd name="connsiteX12" fmla="*/ 1793195 w 12096947"/>
              <a:gd name="connsiteY12" fmla="*/ 1067481 h 1201656"/>
              <a:gd name="connsiteX13" fmla="*/ 0 w 12096947"/>
              <a:gd name="connsiteY13" fmla="*/ 1047984 h 1201656"/>
              <a:gd name="connsiteX14" fmla="*/ 0 w 12096947"/>
              <a:gd name="connsiteY14"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1047984 h 1201656"/>
              <a:gd name="connsiteX8" fmla="*/ 8016007 w 12096947"/>
              <a:gd name="connsiteY8" fmla="*/ 634317 h 1201656"/>
              <a:gd name="connsiteX9" fmla="*/ 6585721 w 12096947"/>
              <a:gd name="connsiteY9" fmla="*/ 956096 h 1201656"/>
              <a:gd name="connsiteX10" fmla="*/ 5251499 w 12096947"/>
              <a:gd name="connsiteY10" fmla="*/ 659070 h 1201656"/>
              <a:gd name="connsiteX11" fmla="*/ 3511673 w 12096947"/>
              <a:gd name="connsiteY11" fmla="*/ 1178865 h 1201656"/>
              <a:gd name="connsiteX12" fmla="*/ 1793195 w 12096947"/>
              <a:gd name="connsiteY12" fmla="*/ 1067481 h 1201656"/>
              <a:gd name="connsiteX13" fmla="*/ 0 w 12096947"/>
              <a:gd name="connsiteY13" fmla="*/ 1047984 h 1201656"/>
              <a:gd name="connsiteX14" fmla="*/ 0 w 12096947"/>
              <a:gd name="connsiteY14"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1047984 h 1201656"/>
              <a:gd name="connsiteX8" fmla="*/ 10342891 w 12096947"/>
              <a:gd name="connsiteY8" fmla="*/ 881838 h 1201656"/>
              <a:gd name="connsiteX9" fmla="*/ 8016007 w 12096947"/>
              <a:gd name="connsiteY9" fmla="*/ 634317 h 1201656"/>
              <a:gd name="connsiteX10" fmla="*/ 6585721 w 12096947"/>
              <a:gd name="connsiteY10" fmla="*/ 956096 h 1201656"/>
              <a:gd name="connsiteX11" fmla="*/ 5251499 w 12096947"/>
              <a:gd name="connsiteY11" fmla="*/ 659070 h 1201656"/>
              <a:gd name="connsiteX12" fmla="*/ 3511673 w 12096947"/>
              <a:gd name="connsiteY12" fmla="*/ 1178865 h 1201656"/>
              <a:gd name="connsiteX13" fmla="*/ 1793195 w 12096947"/>
              <a:gd name="connsiteY13" fmla="*/ 1067481 h 1201656"/>
              <a:gd name="connsiteX14" fmla="*/ 0 w 12096947"/>
              <a:gd name="connsiteY14" fmla="*/ 1047984 h 1201656"/>
              <a:gd name="connsiteX15" fmla="*/ 0 w 12096947"/>
              <a:gd name="connsiteY15"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1047984 h 1201656"/>
              <a:gd name="connsiteX8" fmla="*/ 9424946 w 12096947"/>
              <a:gd name="connsiteY8" fmla="*/ 1055102 h 1201656"/>
              <a:gd name="connsiteX9" fmla="*/ 8016007 w 12096947"/>
              <a:gd name="connsiteY9" fmla="*/ 634317 h 1201656"/>
              <a:gd name="connsiteX10" fmla="*/ 6585721 w 12096947"/>
              <a:gd name="connsiteY10" fmla="*/ 956096 h 1201656"/>
              <a:gd name="connsiteX11" fmla="*/ 5251499 w 12096947"/>
              <a:gd name="connsiteY11" fmla="*/ 659070 h 1201656"/>
              <a:gd name="connsiteX12" fmla="*/ 3511673 w 12096947"/>
              <a:gd name="connsiteY12" fmla="*/ 1178865 h 1201656"/>
              <a:gd name="connsiteX13" fmla="*/ 1793195 w 12096947"/>
              <a:gd name="connsiteY13" fmla="*/ 1067481 h 1201656"/>
              <a:gd name="connsiteX14" fmla="*/ 0 w 12096947"/>
              <a:gd name="connsiteY14" fmla="*/ 1047984 h 1201656"/>
              <a:gd name="connsiteX15" fmla="*/ 0 w 12096947"/>
              <a:gd name="connsiteY15"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1047984 h 1201656"/>
              <a:gd name="connsiteX8" fmla="*/ 9424946 w 12096947"/>
              <a:gd name="connsiteY8" fmla="*/ 1055102 h 1201656"/>
              <a:gd name="connsiteX9" fmla="*/ 8016007 w 12096947"/>
              <a:gd name="connsiteY9" fmla="*/ 634317 h 1201656"/>
              <a:gd name="connsiteX10" fmla="*/ 6585721 w 12096947"/>
              <a:gd name="connsiteY10" fmla="*/ 956096 h 1201656"/>
              <a:gd name="connsiteX11" fmla="*/ 5251499 w 12096947"/>
              <a:gd name="connsiteY11" fmla="*/ 659070 h 1201656"/>
              <a:gd name="connsiteX12" fmla="*/ 3511673 w 12096947"/>
              <a:gd name="connsiteY12" fmla="*/ 1178865 h 1201656"/>
              <a:gd name="connsiteX13" fmla="*/ 1793195 w 12096947"/>
              <a:gd name="connsiteY13" fmla="*/ 1067481 h 1201656"/>
              <a:gd name="connsiteX14" fmla="*/ 0 w 12096947"/>
              <a:gd name="connsiteY14" fmla="*/ 1047984 h 1201656"/>
              <a:gd name="connsiteX15" fmla="*/ 0 w 12096947"/>
              <a:gd name="connsiteY15"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1047984 h 1201656"/>
              <a:gd name="connsiteX8" fmla="*/ 9424946 w 12096947"/>
              <a:gd name="connsiteY8" fmla="*/ 1055102 h 1201656"/>
              <a:gd name="connsiteX9" fmla="*/ 8016007 w 12096947"/>
              <a:gd name="connsiteY9" fmla="*/ 634317 h 1201656"/>
              <a:gd name="connsiteX10" fmla="*/ 6585721 w 12096947"/>
              <a:gd name="connsiteY10" fmla="*/ 956096 h 1201656"/>
              <a:gd name="connsiteX11" fmla="*/ 5251499 w 12096947"/>
              <a:gd name="connsiteY11" fmla="*/ 659070 h 1201656"/>
              <a:gd name="connsiteX12" fmla="*/ 3511673 w 12096947"/>
              <a:gd name="connsiteY12" fmla="*/ 1178865 h 1201656"/>
              <a:gd name="connsiteX13" fmla="*/ 1793195 w 12096947"/>
              <a:gd name="connsiteY13" fmla="*/ 1067481 h 1201656"/>
              <a:gd name="connsiteX14" fmla="*/ 0 w 12096947"/>
              <a:gd name="connsiteY14" fmla="*/ 1047984 h 1201656"/>
              <a:gd name="connsiteX15" fmla="*/ 0 w 12096947"/>
              <a:gd name="connsiteY15"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1047984 h 1201656"/>
              <a:gd name="connsiteX8" fmla="*/ 10791189 w 12096947"/>
              <a:gd name="connsiteY8" fmla="*/ 1055102 h 1201656"/>
              <a:gd name="connsiteX9" fmla="*/ 9424946 w 12096947"/>
              <a:gd name="connsiteY9" fmla="*/ 1055102 h 1201656"/>
              <a:gd name="connsiteX10" fmla="*/ 8016007 w 12096947"/>
              <a:gd name="connsiteY10" fmla="*/ 634317 h 1201656"/>
              <a:gd name="connsiteX11" fmla="*/ 6585721 w 12096947"/>
              <a:gd name="connsiteY11" fmla="*/ 956096 h 1201656"/>
              <a:gd name="connsiteX12" fmla="*/ 5251499 w 12096947"/>
              <a:gd name="connsiteY12" fmla="*/ 659070 h 1201656"/>
              <a:gd name="connsiteX13" fmla="*/ 3511673 w 12096947"/>
              <a:gd name="connsiteY13" fmla="*/ 1178865 h 1201656"/>
              <a:gd name="connsiteX14" fmla="*/ 1793195 w 12096947"/>
              <a:gd name="connsiteY14" fmla="*/ 1067481 h 1201656"/>
              <a:gd name="connsiteX15" fmla="*/ 0 w 12096947"/>
              <a:gd name="connsiteY15" fmla="*/ 1047984 h 1201656"/>
              <a:gd name="connsiteX16" fmla="*/ 0 w 12096947"/>
              <a:gd name="connsiteY16"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1047984 h 1201656"/>
              <a:gd name="connsiteX8" fmla="*/ 10545692 w 12096947"/>
              <a:gd name="connsiteY8" fmla="*/ 609566 h 1201656"/>
              <a:gd name="connsiteX9" fmla="*/ 9424946 w 12096947"/>
              <a:gd name="connsiteY9" fmla="*/ 1055102 h 1201656"/>
              <a:gd name="connsiteX10" fmla="*/ 8016007 w 12096947"/>
              <a:gd name="connsiteY10" fmla="*/ 634317 h 1201656"/>
              <a:gd name="connsiteX11" fmla="*/ 6585721 w 12096947"/>
              <a:gd name="connsiteY11" fmla="*/ 956096 h 1201656"/>
              <a:gd name="connsiteX12" fmla="*/ 5251499 w 12096947"/>
              <a:gd name="connsiteY12" fmla="*/ 659070 h 1201656"/>
              <a:gd name="connsiteX13" fmla="*/ 3511673 w 12096947"/>
              <a:gd name="connsiteY13" fmla="*/ 1178865 h 1201656"/>
              <a:gd name="connsiteX14" fmla="*/ 1793195 w 12096947"/>
              <a:gd name="connsiteY14" fmla="*/ 1067481 h 1201656"/>
              <a:gd name="connsiteX15" fmla="*/ 0 w 12096947"/>
              <a:gd name="connsiteY15" fmla="*/ 1047984 h 1201656"/>
              <a:gd name="connsiteX16" fmla="*/ 0 w 12096947"/>
              <a:gd name="connsiteY16"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1047984 h 1201656"/>
              <a:gd name="connsiteX8" fmla="*/ 10545692 w 12096947"/>
              <a:gd name="connsiteY8" fmla="*/ 609566 h 1201656"/>
              <a:gd name="connsiteX9" fmla="*/ 9424946 w 12096947"/>
              <a:gd name="connsiteY9" fmla="*/ 1055102 h 1201656"/>
              <a:gd name="connsiteX10" fmla="*/ 8016007 w 12096947"/>
              <a:gd name="connsiteY10" fmla="*/ 634317 h 1201656"/>
              <a:gd name="connsiteX11" fmla="*/ 6585721 w 12096947"/>
              <a:gd name="connsiteY11" fmla="*/ 956096 h 1201656"/>
              <a:gd name="connsiteX12" fmla="*/ 5251499 w 12096947"/>
              <a:gd name="connsiteY12" fmla="*/ 659070 h 1201656"/>
              <a:gd name="connsiteX13" fmla="*/ 3511673 w 12096947"/>
              <a:gd name="connsiteY13" fmla="*/ 1178865 h 1201656"/>
              <a:gd name="connsiteX14" fmla="*/ 1793195 w 12096947"/>
              <a:gd name="connsiteY14" fmla="*/ 1067481 h 1201656"/>
              <a:gd name="connsiteX15" fmla="*/ 0 w 12096947"/>
              <a:gd name="connsiteY15" fmla="*/ 1047984 h 1201656"/>
              <a:gd name="connsiteX16" fmla="*/ 0 w 12096947"/>
              <a:gd name="connsiteY16"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1047984 h 1201656"/>
              <a:gd name="connsiteX8" fmla="*/ 10545692 w 12096947"/>
              <a:gd name="connsiteY8" fmla="*/ 609566 h 1201656"/>
              <a:gd name="connsiteX9" fmla="*/ 9424946 w 12096947"/>
              <a:gd name="connsiteY9" fmla="*/ 1055102 h 1201656"/>
              <a:gd name="connsiteX10" fmla="*/ 8016007 w 12096947"/>
              <a:gd name="connsiteY10" fmla="*/ 634317 h 1201656"/>
              <a:gd name="connsiteX11" fmla="*/ 6585721 w 12096947"/>
              <a:gd name="connsiteY11" fmla="*/ 956096 h 1201656"/>
              <a:gd name="connsiteX12" fmla="*/ 5251499 w 12096947"/>
              <a:gd name="connsiteY12" fmla="*/ 659070 h 1201656"/>
              <a:gd name="connsiteX13" fmla="*/ 3511673 w 12096947"/>
              <a:gd name="connsiteY13" fmla="*/ 1178865 h 1201656"/>
              <a:gd name="connsiteX14" fmla="*/ 1793195 w 12096947"/>
              <a:gd name="connsiteY14" fmla="*/ 1067481 h 1201656"/>
              <a:gd name="connsiteX15" fmla="*/ 0 w 12096947"/>
              <a:gd name="connsiteY15" fmla="*/ 1047984 h 1201656"/>
              <a:gd name="connsiteX16" fmla="*/ 0 w 12096947"/>
              <a:gd name="connsiteY16"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1047984 h 1201656"/>
              <a:gd name="connsiteX8" fmla="*/ 10545692 w 12096947"/>
              <a:gd name="connsiteY8" fmla="*/ 609566 h 1201656"/>
              <a:gd name="connsiteX9" fmla="*/ 9424946 w 12096947"/>
              <a:gd name="connsiteY9" fmla="*/ 1055102 h 1201656"/>
              <a:gd name="connsiteX10" fmla="*/ 8016007 w 12096947"/>
              <a:gd name="connsiteY10" fmla="*/ 634317 h 1201656"/>
              <a:gd name="connsiteX11" fmla="*/ 6585721 w 12096947"/>
              <a:gd name="connsiteY11" fmla="*/ 956096 h 1201656"/>
              <a:gd name="connsiteX12" fmla="*/ 5251499 w 12096947"/>
              <a:gd name="connsiteY12" fmla="*/ 659070 h 1201656"/>
              <a:gd name="connsiteX13" fmla="*/ 3511673 w 12096947"/>
              <a:gd name="connsiteY13" fmla="*/ 1178865 h 1201656"/>
              <a:gd name="connsiteX14" fmla="*/ 1793195 w 12096947"/>
              <a:gd name="connsiteY14" fmla="*/ 1067481 h 1201656"/>
              <a:gd name="connsiteX15" fmla="*/ 0 w 12096947"/>
              <a:gd name="connsiteY15" fmla="*/ 1047984 h 1201656"/>
              <a:gd name="connsiteX16" fmla="*/ 0 w 12096947"/>
              <a:gd name="connsiteY16"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849967 h 1201656"/>
              <a:gd name="connsiteX8" fmla="*/ 10545692 w 12096947"/>
              <a:gd name="connsiteY8" fmla="*/ 609566 h 1201656"/>
              <a:gd name="connsiteX9" fmla="*/ 9424946 w 12096947"/>
              <a:gd name="connsiteY9" fmla="*/ 1055102 h 1201656"/>
              <a:gd name="connsiteX10" fmla="*/ 8016007 w 12096947"/>
              <a:gd name="connsiteY10" fmla="*/ 634317 h 1201656"/>
              <a:gd name="connsiteX11" fmla="*/ 6585721 w 12096947"/>
              <a:gd name="connsiteY11" fmla="*/ 956096 h 1201656"/>
              <a:gd name="connsiteX12" fmla="*/ 5251499 w 12096947"/>
              <a:gd name="connsiteY12" fmla="*/ 659070 h 1201656"/>
              <a:gd name="connsiteX13" fmla="*/ 3511673 w 12096947"/>
              <a:gd name="connsiteY13" fmla="*/ 1178865 h 1201656"/>
              <a:gd name="connsiteX14" fmla="*/ 1793195 w 12096947"/>
              <a:gd name="connsiteY14" fmla="*/ 1067481 h 1201656"/>
              <a:gd name="connsiteX15" fmla="*/ 0 w 12096947"/>
              <a:gd name="connsiteY15" fmla="*/ 1047984 h 1201656"/>
              <a:gd name="connsiteX16" fmla="*/ 0 w 12096947"/>
              <a:gd name="connsiteY16"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849967 h 1201656"/>
              <a:gd name="connsiteX8" fmla="*/ 10545692 w 12096947"/>
              <a:gd name="connsiteY8" fmla="*/ 609566 h 1201656"/>
              <a:gd name="connsiteX9" fmla="*/ 9424946 w 12096947"/>
              <a:gd name="connsiteY9" fmla="*/ 1055102 h 1201656"/>
              <a:gd name="connsiteX10" fmla="*/ 8016007 w 12096947"/>
              <a:gd name="connsiteY10" fmla="*/ 634317 h 1201656"/>
              <a:gd name="connsiteX11" fmla="*/ 6585721 w 12096947"/>
              <a:gd name="connsiteY11" fmla="*/ 956096 h 1201656"/>
              <a:gd name="connsiteX12" fmla="*/ 5251499 w 12096947"/>
              <a:gd name="connsiteY12" fmla="*/ 659070 h 1201656"/>
              <a:gd name="connsiteX13" fmla="*/ 3511673 w 12096947"/>
              <a:gd name="connsiteY13" fmla="*/ 1178865 h 1201656"/>
              <a:gd name="connsiteX14" fmla="*/ 1793195 w 12096947"/>
              <a:gd name="connsiteY14" fmla="*/ 1067481 h 1201656"/>
              <a:gd name="connsiteX15" fmla="*/ 0 w 12096947"/>
              <a:gd name="connsiteY15" fmla="*/ 1047984 h 1201656"/>
              <a:gd name="connsiteX16" fmla="*/ 0 w 12096947"/>
              <a:gd name="connsiteY16" fmla="*/ 168870 h 1201656"/>
              <a:gd name="connsiteX0" fmla="*/ 0 w 12096947"/>
              <a:gd name="connsiteY0" fmla="*/ 168870 h 1179078"/>
              <a:gd name="connsiteX1" fmla="*/ 1613061 w 12096947"/>
              <a:gd name="connsiteY1" fmla="*/ 54814 h 1179078"/>
              <a:gd name="connsiteX2" fmla="*/ 4206743 w 12096947"/>
              <a:gd name="connsiteY2" fmla="*/ 67901 h 1179078"/>
              <a:gd name="connsiteX3" fmla="*/ 7100047 w 12096947"/>
              <a:gd name="connsiteY3" fmla="*/ 17997 h 1179078"/>
              <a:gd name="connsiteX4" fmla="*/ 9509759 w 12096947"/>
              <a:gd name="connsiteY4" fmla="*/ 190120 h 1179078"/>
              <a:gd name="connsiteX5" fmla="*/ 10470975 w 12096947"/>
              <a:gd name="connsiteY5" fmla="*/ 371829 h 1179078"/>
              <a:gd name="connsiteX6" fmla="*/ 12086273 w 12096947"/>
              <a:gd name="connsiteY6" fmla="*/ 248717 h 1179078"/>
              <a:gd name="connsiteX7" fmla="*/ 12096947 w 12096947"/>
              <a:gd name="connsiteY7" fmla="*/ 849967 h 1179078"/>
              <a:gd name="connsiteX8" fmla="*/ 10545692 w 12096947"/>
              <a:gd name="connsiteY8" fmla="*/ 609566 h 1179078"/>
              <a:gd name="connsiteX9" fmla="*/ 9424946 w 12096947"/>
              <a:gd name="connsiteY9" fmla="*/ 1055102 h 1179078"/>
              <a:gd name="connsiteX10" fmla="*/ 8016007 w 12096947"/>
              <a:gd name="connsiteY10" fmla="*/ 634317 h 1179078"/>
              <a:gd name="connsiteX11" fmla="*/ 6585721 w 12096947"/>
              <a:gd name="connsiteY11" fmla="*/ 956096 h 1179078"/>
              <a:gd name="connsiteX12" fmla="*/ 5251499 w 12096947"/>
              <a:gd name="connsiteY12" fmla="*/ 659070 h 1179078"/>
              <a:gd name="connsiteX13" fmla="*/ 3511673 w 12096947"/>
              <a:gd name="connsiteY13" fmla="*/ 1178865 h 1179078"/>
              <a:gd name="connsiteX14" fmla="*/ 1793195 w 12096947"/>
              <a:gd name="connsiteY14" fmla="*/ 1067481 h 1179078"/>
              <a:gd name="connsiteX15" fmla="*/ 0 w 12096947"/>
              <a:gd name="connsiteY15" fmla="*/ 1047984 h 1179078"/>
              <a:gd name="connsiteX16" fmla="*/ 0 w 12096947"/>
              <a:gd name="connsiteY16" fmla="*/ 168870 h 1179078"/>
              <a:gd name="connsiteX0" fmla="*/ 0 w 12096947"/>
              <a:gd name="connsiteY0" fmla="*/ 168870 h 1120951"/>
              <a:gd name="connsiteX1" fmla="*/ 1613061 w 12096947"/>
              <a:gd name="connsiteY1" fmla="*/ 54814 h 1120951"/>
              <a:gd name="connsiteX2" fmla="*/ 4206743 w 12096947"/>
              <a:gd name="connsiteY2" fmla="*/ 67901 h 1120951"/>
              <a:gd name="connsiteX3" fmla="*/ 7100047 w 12096947"/>
              <a:gd name="connsiteY3" fmla="*/ 17997 h 1120951"/>
              <a:gd name="connsiteX4" fmla="*/ 9509759 w 12096947"/>
              <a:gd name="connsiteY4" fmla="*/ 190120 h 1120951"/>
              <a:gd name="connsiteX5" fmla="*/ 10470975 w 12096947"/>
              <a:gd name="connsiteY5" fmla="*/ 371829 h 1120951"/>
              <a:gd name="connsiteX6" fmla="*/ 12086273 w 12096947"/>
              <a:gd name="connsiteY6" fmla="*/ 248717 h 1120951"/>
              <a:gd name="connsiteX7" fmla="*/ 12096947 w 12096947"/>
              <a:gd name="connsiteY7" fmla="*/ 849967 h 1120951"/>
              <a:gd name="connsiteX8" fmla="*/ 10545692 w 12096947"/>
              <a:gd name="connsiteY8" fmla="*/ 609566 h 1120951"/>
              <a:gd name="connsiteX9" fmla="*/ 9424946 w 12096947"/>
              <a:gd name="connsiteY9" fmla="*/ 1055102 h 1120951"/>
              <a:gd name="connsiteX10" fmla="*/ 8016007 w 12096947"/>
              <a:gd name="connsiteY10" fmla="*/ 634317 h 1120951"/>
              <a:gd name="connsiteX11" fmla="*/ 6585721 w 12096947"/>
              <a:gd name="connsiteY11" fmla="*/ 956096 h 1120951"/>
              <a:gd name="connsiteX12" fmla="*/ 5251499 w 12096947"/>
              <a:gd name="connsiteY12" fmla="*/ 659070 h 1120951"/>
              <a:gd name="connsiteX13" fmla="*/ 3532276 w 12096947"/>
              <a:gd name="connsiteY13" fmla="*/ 1120707 h 1120951"/>
              <a:gd name="connsiteX14" fmla="*/ 1793195 w 12096947"/>
              <a:gd name="connsiteY14" fmla="*/ 1067481 h 1120951"/>
              <a:gd name="connsiteX15" fmla="*/ 0 w 12096947"/>
              <a:gd name="connsiteY15" fmla="*/ 1047984 h 1120951"/>
              <a:gd name="connsiteX16" fmla="*/ 0 w 12096947"/>
              <a:gd name="connsiteY16" fmla="*/ 168870 h 1120951"/>
              <a:gd name="connsiteX0" fmla="*/ 0 w 12096947"/>
              <a:gd name="connsiteY0" fmla="*/ 168870 h 1127953"/>
              <a:gd name="connsiteX1" fmla="*/ 1613061 w 12096947"/>
              <a:gd name="connsiteY1" fmla="*/ 54814 h 1127953"/>
              <a:gd name="connsiteX2" fmla="*/ 4206743 w 12096947"/>
              <a:gd name="connsiteY2" fmla="*/ 67901 h 1127953"/>
              <a:gd name="connsiteX3" fmla="*/ 7100047 w 12096947"/>
              <a:gd name="connsiteY3" fmla="*/ 17997 h 1127953"/>
              <a:gd name="connsiteX4" fmla="*/ 9509759 w 12096947"/>
              <a:gd name="connsiteY4" fmla="*/ 190120 h 1127953"/>
              <a:gd name="connsiteX5" fmla="*/ 10470975 w 12096947"/>
              <a:gd name="connsiteY5" fmla="*/ 371829 h 1127953"/>
              <a:gd name="connsiteX6" fmla="*/ 12086273 w 12096947"/>
              <a:gd name="connsiteY6" fmla="*/ 248717 h 1127953"/>
              <a:gd name="connsiteX7" fmla="*/ 12096947 w 12096947"/>
              <a:gd name="connsiteY7" fmla="*/ 849967 h 1127953"/>
              <a:gd name="connsiteX8" fmla="*/ 10545692 w 12096947"/>
              <a:gd name="connsiteY8" fmla="*/ 609566 h 1127953"/>
              <a:gd name="connsiteX9" fmla="*/ 9424946 w 12096947"/>
              <a:gd name="connsiteY9" fmla="*/ 1055102 h 1127953"/>
              <a:gd name="connsiteX10" fmla="*/ 8016007 w 12096947"/>
              <a:gd name="connsiteY10" fmla="*/ 634317 h 1127953"/>
              <a:gd name="connsiteX11" fmla="*/ 6585721 w 12096947"/>
              <a:gd name="connsiteY11" fmla="*/ 956096 h 1127953"/>
              <a:gd name="connsiteX12" fmla="*/ 5251499 w 12096947"/>
              <a:gd name="connsiteY12" fmla="*/ 659070 h 1127953"/>
              <a:gd name="connsiteX13" fmla="*/ 3532276 w 12096947"/>
              <a:gd name="connsiteY13" fmla="*/ 1120707 h 1127953"/>
              <a:gd name="connsiteX14" fmla="*/ 1793195 w 12096947"/>
              <a:gd name="connsiteY14" fmla="*/ 1067481 h 1127953"/>
              <a:gd name="connsiteX15" fmla="*/ 0 w 12096947"/>
              <a:gd name="connsiteY15" fmla="*/ 1047984 h 1127953"/>
              <a:gd name="connsiteX16" fmla="*/ 0 w 12096947"/>
              <a:gd name="connsiteY16" fmla="*/ 168870 h 1127953"/>
              <a:gd name="connsiteX0" fmla="*/ 0 w 12096947"/>
              <a:gd name="connsiteY0" fmla="*/ 168870 h 1127953"/>
              <a:gd name="connsiteX1" fmla="*/ 1613061 w 12096947"/>
              <a:gd name="connsiteY1" fmla="*/ 54814 h 1127953"/>
              <a:gd name="connsiteX2" fmla="*/ 4206743 w 12096947"/>
              <a:gd name="connsiteY2" fmla="*/ 67901 h 1127953"/>
              <a:gd name="connsiteX3" fmla="*/ 7100047 w 12096947"/>
              <a:gd name="connsiteY3" fmla="*/ 17997 h 1127953"/>
              <a:gd name="connsiteX4" fmla="*/ 9509759 w 12096947"/>
              <a:gd name="connsiteY4" fmla="*/ 190120 h 1127953"/>
              <a:gd name="connsiteX5" fmla="*/ 10470975 w 12096947"/>
              <a:gd name="connsiteY5" fmla="*/ 371829 h 1127953"/>
              <a:gd name="connsiteX6" fmla="*/ 12086273 w 12096947"/>
              <a:gd name="connsiteY6" fmla="*/ 248717 h 1127953"/>
              <a:gd name="connsiteX7" fmla="*/ 12096947 w 12096947"/>
              <a:gd name="connsiteY7" fmla="*/ 849967 h 1127953"/>
              <a:gd name="connsiteX8" fmla="*/ 10545692 w 12096947"/>
              <a:gd name="connsiteY8" fmla="*/ 609566 h 1127953"/>
              <a:gd name="connsiteX9" fmla="*/ 9424946 w 12096947"/>
              <a:gd name="connsiteY9" fmla="*/ 1055102 h 1127953"/>
              <a:gd name="connsiteX10" fmla="*/ 8016007 w 12096947"/>
              <a:gd name="connsiteY10" fmla="*/ 634317 h 1127953"/>
              <a:gd name="connsiteX11" fmla="*/ 6585721 w 12096947"/>
              <a:gd name="connsiteY11" fmla="*/ 956096 h 1127953"/>
              <a:gd name="connsiteX12" fmla="*/ 5251499 w 12096947"/>
              <a:gd name="connsiteY12" fmla="*/ 659070 h 1127953"/>
              <a:gd name="connsiteX13" fmla="*/ 3532276 w 12096947"/>
              <a:gd name="connsiteY13" fmla="*/ 1120707 h 1127953"/>
              <a:gd name="connsiteX14" fmla="*/ 1793195 w 12096947"/>
              <a:gd name="connsiteY14" fmla="*/ 1067481 h 1127953"/>
              <a:gd name="connsiteX15" fmla="*/ 0 w 12096947"/>
              <a:gd name="connsiteY15" fmla="*/ 1047984 h 1127953"/>
              <a:gd name="connsiteX16" fmla="*/ 0 w 12096947"/>
              <a:gd name="connsiteY16" fmla="*/ 168870 h 1127953"/>
              <a:gd name="connsiteX0" fmla="*/ 0 w 12096947"/>
              <a:gd name="connsiteY0" fmla="*/ 168870 h 1129738"/>
              <a:gd name="connsiteX1" fmla="*/ 1613061 w 12096947"/>
              <a:gd name="connsiteY1" fmla="*/ 54814 h 1129738"/>
              <a:gd name="connsiteX2" fmla="*/ 4206743 w 12096947"/>
              <a:gd name="connsiteY2" fmla="*/ 67901 h 1129738"/>
              <a:gd name="connsiteX3" fmla="*/ 7100047 w 12096947"/>
              <a:gd name="connsiteY3" fmla="*/ 17997 h 1129738"/>
              <a:gd name="connsiteX4" fmla="*/ 9509759 w 12096947"/>
              <a:gd name="connsiteY4" fmla="*/ 190120 h 1129738"/>
              <a:gd name="connsiteX5" fmla="*/ 10470975 w 12096947"/>
              <a:gd name="connsiteY5" fmla="*/ 371829 h 1129738"/>
              <a:gd name="connsiteX6" fmla="*/ 12086273 w 12096947"/>
              <a:gd name="connsiteY6" fmla="*/ 248717 h 1129738"/>
              <a:gd name="connsiteX7" fmla="*/ 12096947 w 12096947"/>
              <a:gd name="connsiteY7" fmla="*/ 849967 h 1129738"/>
              <a:gd name="connsiteX8" fmla="*/ 10545692 w 12096947"/>
              <a:gd name="connsiteY8" fmla="*/ 609566 h 1129738"/>
              <a:gd name="connsiteX9" fmla="*/ 9424946 w 12096947"/>
              <a:gd name="connsiteY9" fmla="*/ 1055102 h 1129738"/>
              <a:gd name="connsiteX10" fmla="*/ 8016007 w 12096947"/>
              <a:gd name="connsiteY10" fmla="*/ 634317 h 1129738"/>
              <a:gd name="connsiteX11" fmla="*/ 6585721 w 12096947"/>
              <a:gd name="connsiteY11" fmla="*/ 956096 h 1129738"/>
              <a:gd name="connsiteX12" fmla="*/ 5251499 w 12096947"/>
              <a:gd name="connsiteY12" fmla="*/ 758770 h 1129738"/>
              <a:gd name="connsiteX13" fmla="*/ 3532276 w 12096947"/>
              <a:gd name="connsiteY13" fmla="*/ 1120707 h 1129738"/>
              <a:gd name="connsiteX14" fmla="*/ 1793195 w 12096947"/>
              <a:gd name="connsiteY14" fmla="*/ 1067481 h 1129738"/>
              <a:gd name="connsiteX15" fmla="*/ 0 w 12096947"/>
              <a:gd name="connsiteY15" fmla="*/ 1047984 h 1129738"/>
              <a:gd name="connsiteX16" fmla="*/ 0 w 12096947"/>
              <a:gd name="connsiteY16" fmla="*/ 168870 h 1129738"/>
              <a:gd name="connsiteX0" fmla="*/ 0 w 12096947"/>
              <a:gd name="connsiteY0" fmla="*/ 168870 h 1129738"/>
              <a:gd name="connsiteX1" fmla="*/ 1613061 w 12096947"/>
              <a:gd name="connsiteY1" fmla="*/ 54814 h 1129738"/>
              <a:gd name="connsiteX2" fmla="*/ 4206743 w 12096947"/>
              <a:gd name="connsiteY2" fmla="*/ 67901 h 1129738"/>
              <a:gd name="connsiteX3" fmla="*/ 7100047 w 12096947"/>
              <a:gd name="connsiteY3" fmla="*/ 17997 h 1129738"/>
              <a:gd name="connsiteX4" fmla="*/ 9509759 w 12096947"/>
              <a:gd name="connsiteY4" fmla="*/ 190120 h 1129738"/>
              <a:gd name="connsiteX5" fmla="*/ 10470975 w 12096947"/>
              <a:gd name="connsiteY5" fmla="*/ 371829 h 1129738"/>
              <a:gd name="connsiteX6" fmla="*/ 12086273 w 12096947"/>
              <a:gd name="connsiteY6" fmla="*/ 248717 h 1129738"/>
              <a:gd name="connsiteX7" fmla="*/ 12096947 w 12096947"/>
              <a:gd name="connsiteY7" fmla="*/ 849967 h 1129738"/>
              <a:gd name="connsiteX8" fmla="*/ 10545692 w 12096947"/>
              <a:gd name="connsiteY8" fmla="*/ 609566 h 1129738"/>
              <a:gd name="connsiteX9" fmla="*/ 9424946 w 12096947"/>
              <a:gd name="connsiteY9" fmla="*/ 1055102 h 1129738"/>
              <a:gd name="connsiteX10" fmla="*/ 8016007 w 12096947"/>
              <a:gd name="connsiteY10" fmla="*/ 634317 h 1129738"/>
              <a:gd name="connsiteX11" fmla="*/ 6585721 w 12096947"/>
              <a:gd name="connsiteY11" fmla="*/ 956096 h 1129738"/>
              <a:gd name="connsiteX12" fmla="*/ 5251499 w 12096947"/>
              <a:gd name="connsiteY12" fmla="*/ 758770 h 1129738"/>
              <a:gd name="connsiteX13" fmla="*/ 3532276 w 12096947"/>
              <a:gd name="connsiteY13" fmla="*/ 1120707 h 1129738"/>
              <a:gd name="connsiteX14" fmla="*/ 1793195 w 12096947"/>
              <a:gd name="connsiteY14" fmla="*/ 1067481 h 1129738"/>
              <a:gd name="connsiteX15" fmla="*/ 0 w 12096947"/>
              <a:gd name="connsiteY15" fmla="*/ 1047984 h 1129738"/>
              <a:gd name="connsiteX16" fmla="*/ 0 w 12096947"/>
              <a:gd name="connsiteY16" fmla="*/ 168870 h 1129738"/>
              <a:gd name="connsiteX0" fmla="*/ 0 w 12096947"/>
              <a:gd name="connsiteY0" fmla="*/ 168870 h 1127760"/>
              <a:gd name="connsiteX1" fmla="*/ 1613061 w 12096947"/>
              <a:gd name="connsiteY1" fmla="*/ 54814 h 1127760"/>
              <a:gd name="connsiteX2" fmla="*/ 4206743 w 12096947"/>
              <a:gd name="connsiteY2" fmla="*/ 67901 h 1127760"/>
              <a:gd name="connsiteX3" fmla="*/ 7100047 w 12096947"/>
              <a:gd name="connsiteY3" fmla="*/ 17997 h 1127760"/>
              <a:gd name="connsiteX4" fmla="*/ 9509759 w 12096947"/>
              <a:gd name="connsiteY4" fmla="*/ 190120 h 1127760"/>
              <a:gd name="connsiteX5" fmla="*/ 10470975 w 12096947"/>
              <a:gd name="connsiteY5" fmla="*/ 371829 h 1127760"/>
              <a:gd name="connsiteX6" fmla="*/ 12086273 w 12096947"/>
              <a:gd name="connsiteY6" fmla="*/ 248717 h 1127760"/>
              <a:gd name="connsiteX7" fmla="*/ 12096947 w 12096947"/>
              <a:gd name="connsiteY7" fmla="*/ 849967 h 1127760"/>
              <a:gd name="connsiteX8" fmla="*/ 10545692 w 12096947"/>
              <a:gd name="connsiteY8" fmla="*/ 609566 h 1127760"/>
              <a:gd name="connsiteX9" fmla="*/ 9424946 w 12096947"/>
              <a:gd name="connsiteY9" fmla="*/ 1055102 h 1127760"/>
              <a:gd name="connsiteX10" fmla="*/ 8016007 w 12096947"/>
              <a:gd name="connsiteY10" fmla="*/ 634317 h 1127760"/>
              <a:gd name="connsiteX11" fmla="*/ 6585721 w 12096947"/>
              <a:gd name="connsiteY11" fmla="*/ 956096 h 1127760"/>
              <a:gd name="connsiteX12" fmla="*/ 5251499 w 12096947"/>
              <a:gd name="connsiteY12" fmla="*/ 758770 h 1127760"/>
              <a:gd name="connsiteX13" fmla="*/ 3532276 w 12096947"/>
              <a:gd name="connsiteY13" fmla="*/ 1120707 h 1127760"/>
              <a:gd name="connsiteX14" fmla="*/ 1793195 w 12096947"/>
              <a:gd name="connsiteY14" fmla="*/ 1067481 h 1127760"/>
              <a:gd name="connsiteX15" fmla="*/ 0 w 12096947"/>
              <a:gd name="connsiteY15" fmla="*/ 1047984 h 1127760"/>
              <a:gd name="connsiteX16" fmla="*/ 0 w 12096947"/>
              <a:gd name="connsiteY16" fmla="*/ 168870 h 1127760"/>
              <a:gd name="connsiteX0" fmla="*/ 0 w 12096947"/>
              <a:gd name="connsiteY0" fmla="*/ 168870 h 1127760"/>
              <a:gd name="connsiteX1" fmla="*/ 1613061 w 12096947"/>
              <a:gd name="connsiteY1" fmla="*/ 54814 h 1127760"/>
              <a:gd name="connsiteX2" fmla="*/ 4206743 w 12096947"/>
              <a:gd name="connsiteY2" fmla="*/ 67901 h 1127760"/>
              <a:gd name="connsiteX3" fmla="*/ 7100047 w 12096947"/>
              <a:gd name="connsiteY3" fmla="*/ 17997 h 1127760"/>
              <a:gd name="connsiteX4" fmla="*/ 9509759 w 12096947"/>
              <a:gd name="connsiteY4" fmla="*/ 190120 h 1127760"/>
              <a:gd name="connsiteX5" fmla="*/ 10470975 w 12096947"/>
              <a:gd name="connsiteY5" fmla="*/ 371829 h 1127760"/>
              <a:gd name="connsiteX6" fmla="*/ 12086273 w 12096947"/>
              <a:gd name="connsiteY6" fmla="*/ 248717 h 1127760"/>
              <a:gd name="connsiteX7" fmla="*/ 12096947 w 12096947"/>
              <a:gd name="connsiteY7" fmla="*/ 849967 h 1127760"/>
              <a:gd name="connsiteX8" fmla="*/ 10545692 w 12096947"/>
              <a:gd name="connsiteY8" fmla="*/ 609566 h 1127760"/>
              <a:gd name="connsiteX9" fmla="*/ 9424946 w 12096947"/>
              <a:gd name="connsiteY9" fmla="*/ 1055102 h 1127760"/>
              <a:gd name="connsiteX10" fmla="*/ 8016007 w 12096947"/>
              <a:gd name="connsiteY10" fmla="*/ 758943 h 1127760"/>
              <a:gd name="connsiteX11" fmla="*/ 6585721 w 12096947"/>
              <a:gd name="connsiteY11" fmla="*/ 956096 h 1127760"/>
              <a:gd name="connsiteX12" fmla="*/ 5251499 w 12096947"/>
              <a:gd name="connsiteY12" fmla="*/ 758770 h 1127760"/>
              <a:gd name="connsiteX13" fmla="*/ 3532276 w 12096947"/>
              <a:gd name="connsiteY13" fmla="*/ 1120707 h 1127760"/>
              <a:gd name="connsiteX14" fmla="*/ 1793195 w 12096947"/>
              <a:gd name="connsiteY14" fmla="*/ 1067481 h 1127760"/>
              <a:gd name="connsiteX15" fmla="*/ 0 w 12096947"/>
              <a:gd name="connsiteY15" fmla="*/ 1047984 h 1127760"/>
              <a:gd name="connsiteX16" fmla="*/ 0 w 12096947"/>
              <a:gd name="connsiteY16" fmla="*/ 168870 h 1127760"/>
              <a:gd name="connsiteX0" fmla="*/ 0 w 12096947"/>
              <a:gd name="connsiteY0" fmla="*/ 168870 h 1127760"/>
              <a:gd name="connsiteX1" fmla="*/ 1613061 w 12096947"/>
              <a:gd name="connsiteY1" fmla="*/ 54814 h 1127760"/>
              <a:gd name="connsiteX2" fmla="*/ 4206743 w 12096947"/>
              <a:gd name="connsiteY2" fmla="*/ 67901 h 1127760"/>
              <a:gd name="connsiteX3" fmla="*/ 7100047 w 12096947"/>
              <a:gd name="connsiteY3" fmla="*/ 17997 h 1127760"/>
              <a:gd name="connsiteX4" fmla="*/ 9509759 w 12096947"/>
              <a:gd name="connsiteY4" fmla="*/ 190120 h 1127760"/>
              <a:gd name="connsiteX5" fmla="*/ 10470975 w 12096947"/>
              <a:gd name="connsiteY5" fmla="*/ 371829 h 1127760"/>
              <a:gd name="connsiteX6" fmla="*/ 12086273 w 12096947"/>
              <a:gd name="connsiteY6" fmla="*/ 248717 h 1127760"/>
              <a:gd name="connsiteX7" fmla="*/ 12096947 w 12096947"/>
              <a:gd name="connsiteY7" fmla="*/ 849967 h 1127760"/>
              <a:gd name="connsiteX8" fmla="*/ 10555994 w 12096947"/>
              <a:gd name="connsiteY8" fmla="*/ 725883 h 1127760"/>
              <a:gd name="connsiteX9" fmla="*/ 9424946 w 12096947"/>
              <a:gd name="connsiteY9" fmla="*/ 1055102 h 1127760"/>
              <a:gd name="connsiteX10" fmla="*/ 8016007 w 12096947"/>
              <a:gd name="connsiteY10" fmla="*/ 758943 h 1127760"/>
              <a:gd name="connsiteX11" fmla="*/ 6585721 w 12096947"/>
              <a:gd name="connsiteY11" fmla="*/ 956096 h 1127760"/>
              <a:gd name="connsiteX12" fmla="*/ 5251499 w 12096947"/>
              <a:gd name="connsiteY12" fmla="*/ 758770 h 1127760"/>
              <a:gd name="connsiteX13" fmla="*/ 3532276 w 12096947"/>
              <a:gd name="connsiteY13" fmla="*/ 1120707 h 1127760"/>
              <a:gd name="connsiteX14" fmla="*/ 1793195 w 12096947"/>
              <a:gd name="connsiteY14" fmla="*/ 1067481 h 1127760"/>
              <a:gd name="connsiteX15" fmla="*/ 0 w 12096947"/>
              <a:gd name="connsiteY15" fmla="*/ 1047984 h 1127760"/>
              <a:gd name="connsiteX16" fmla="*/ 0 w 12096947"/>
              <a:gd name="connsiteY16" fmla="*/ 168870 h 1127760"/>
              <a:gd name="connsiteX0" fmla="*/ 0 w 12096947"/>
              <a:gd name="connsiteY0" fmla="*/ 168870 h 1127760"/>
              <a:gd name="connsiteX1" fmla="*/ 1613061 w 12096947"/>
              <a:gd name="connsiteY1" fmla="*/ 54814 h 1127760"/>
              <a:gd name="connsiteX2" fmla="*/ 4206743 w 12096947"/>
              <a:gd name="connsiteY2" fmla="*/ 67901 h 1127760"/>
              <a:gd name="connsiteX3" fmla="*/ 7100047 w 12096947"/>
              <a:gd name="connsiteY3" fmla="*/ 17997 h 1127760"/>
              <a:gd name="connsiteX4" fmla="*/ 9509759 w 12096947"/>
              <a:gd name="connsiteY4" fmla="*/ 190120 h 1127760"/>
              <a:gd name="connsiteX5" fmla="*/ 10470975 w 12096947"/>
              <a:gd name="connsiteY5" fmla="*/ 371829 h 1127760"/>
              <a:gd name="connsiteX6" fmla="*/ 12086273 w 12096947"/>
              <a:gd name="connsiteY6" fmla="*/ 248717 h 1127760"/>
              <a:gd name="connsiteX7" fmla="*/ 12096947 w 12096947"/>
              <a:gd name="connsiteY7" fmla="*/ 849967 h 1127760"/>
              <a:gd name="connsiteX8" fmla="*/ 10442677 w 12096947"/>
              <a:gd name="connsiteY8" fmla="*/ 750809 h 1127760"/>
              <a:gd name="connsiteX9" fmla="*/ 9424946 w 12096947"/>
              <a:gd name="connsiteY9" fmla="*/ 1055102 h 1127760"/>
              <a:gd name="connsiteX10" fmla="*/ 8016007 w 12096947"/>
              <a:gd name="connsiteY10" fmla="*/ 758943 h 1127760"/>
              <a:gd name="connsiteX11" fmla="*/ 6585721 w 12096947"/>
              <a:gd name="connsiteY11" fmla="*/ 956096 h 1127760"/>
              <a:gd name="connsiteX12" fmla="*/ 5251499 w 12096947"/>
              <a:gd name="connsiteY12" fmla="*/ 758770 h 1127760"/>
              <a:gd name="connsiteX13" fmla="*/ 3532276 w 12096947"/>
              <a:gd name="connsiteY13" fmla="*/ 1120707 h 1127760"/>
              <a:gd name="connsiteX14" fmla="*/ 1793195 w 12096947"/>
              <a:gd name="connsiteY14" fmla="*/ 1067481 h 1127760"/>
              <a:gd name="connsiteX15" fmla="*/ 0 w 12096947"/>
              <a:gd name="connsiteY15" fmla="*/ 1047984 h 1127760"/>
              <a:gd name="connsiteX16" fmla="*/ 0 w 12096947"/>
              <a:gd name="connsiteY16" fmla="*/ 168870 h 1127760"/>
              <a:gd name="connsiteX0" fmla="*/ 0 w 12096947"/>
              <a:gd name="connsiteY0" fmla="*/ 168870 h 1127760"/>
              <a:gd name="connsiteX1" fmla="*/ 1613061 w 12096947"/>
              <a:gd name="connsiteY1" fmla="*/ 54814 h 1127760"/>
              <a:gd name="connsiteX2" fmla="*/ 4206743 w 12096947"/>
              <a:gd name="connsiteY2" fmla="*/ 67901 h 1127760"/>
              <a:gd name="connsiteX3" fmla="*/ 7100047 w 12096947"/>
              <a:gd name="connsiteY3" fmla="*/ 17997 h 1127760"/>
              <a:gd name="connsiteX4" fmla="*/ 9509759 w 12096947"/>
              <a:gd name="connsiteY4" fmla="*/ 190120 h 1127760"/>
              <a:gd name="connsiteX5" fmla="*/ 10470975 w 12096947"/>
              <a:gd name="connsiteY5" fmla="*/ 371829 h 1127760"/>
              <a:gd name="connsiteX6" fmla="*/ 12086273 w 12096947"/>
              <a:gd name="connsiteY6" fmla="*/ 248717 h 1127760"/>
              <a:gd name="connsiteX7" fmla="*/ 12096947 w 12096947"/>
              <a:gd name="connsiteY7" fmla="*/ 849967 h 1127760"/>
              <a:gd name="connsiteX8" fmla="*/ 10442677 w 12096947"/>
              <a:gd name="connsiteY8" fmla="*/ 750809 h 1127760"/>
              <a:gd name="connsiteX9" fmla="*/ 9424946 w 12096947"/>
              <a:gd name="connsiteY9" fmla="*/ 1055102 h 1127760"/>
              <a:gd name="connsiteX10" fmla="*/ 8016007 w 12096947"/>
              <a:gd name="connsiteY10" fmla="*/ 758943 h 1127760"/>
              <a:gd name="connsiteX11" fmla="*/ 6585721 w 12096947"/>
              <a:gd name="connsiteY11" fmla="*/ 956096 h 1127760"/>
              <a:gd name="connsiteX12" fmla="*/ 5251499 w 12096947"/>
              <a:gd name="connsiteY12" fmla="*/ 758770 h 1127760"/>
              <a:gd name="connsiteX13" fmla="*/ 3532276 w 12096947"/>
              <a:gd name="connsiteY13" fmla="*/ 1120707 h 1127760"/>
              <a:gd name="connsiteX14" fmla="*/ 1793195 w 12096947"/>
              <a:gd name="connsiteY14" fmla="*/ 1067481 h 1127760"/>
              <a:gd name="connsiteX15" fmla="*/ 0 w 12096947"/>
              <a:gd name="connsiteY15" fmla="*/ 1047984 h 1127760"/>
              <a:gd name="connsiteX16" fmla="*/ 0 w 12096947"/>
              <a:gd name="connsiteY16" fmla="*/ 168870 h 1127760"/>
              <a:gd name="connsiteX0" fmla="*/ 0 w 12086273"/>
              <a:gd name="connsiteY0" fmla="*/ 168870 h 1127760"/>
              <a:gd name="connsiteX1" fmla="*/ 1613061 w 12086273"/>
              <a:gd name="connsiteY1" fmla="*/ 54814 h 1127760"/>
              <a:gd name="connsiteX2" fmla="*/ 4206743 w 12086273"/>
              <a:gd name="connsiteY2" fmla="*/ 67901 h 1127760"/>
              <a:gd name="connsiteX3" fmla="*/ 7100047 w 12086273"/>
              <a:gd name="connsiteY3" fmla="*/ 17997 h 1127760"/>
              <a:gd name="connsiteX4" fmla="*/ 9509759 w 12086273"/>
              <a:gd name="connsiteY4" fmla="*/ 190120 h 1127760"/>
              <a:gd name="connsiteX5" fmla="*/ 10470975 w 12086273"/>
              <a:gd name="connsiteY5" fmla="*/ 371829 h 1127760"/>
              <a:gd name="connsiteX6" fmla="*/ 12086273 w 12086273"/>
              <a:gd name="connsiteY6" fmla="*/ 248717 h 1127760"/>
              <a:gd name="connsiteX7" fmla="*/ 12066042 w 12086273"/>
              <a:gd name="connsiteY7" fmla="*/ 899817 h 1127760"/>
              <a:gd name="connsiteX8" fmla="*/ 10442677 w 12086273"/>
              <a:gd name="connsiteY8" fmla="*/ 750809 h 1127760"/>
              <a:gd name="connsiteX9" fmla="*/ 9424946 w 12086273"/>
              <a:gd name="connsiteY9" fmla="*/ 1055102 h 1127760"/>
              <a:gd name="connsiteX10" fmla="*/ 8016007 w 12086273"/>
              <a:gd name="connsiteY10" fmla="*/ 758943 h 1127760"/>
              <a:gd name="connsiteX11" fmla="*/ 6585721 w 12086273"/>
              <a:gd name="connsiteY11" fmla="*/ 956096 h 1127760"/>
              <a:gd name="connsiteX12" fmla="*/ 5251499 w 12086273"/>
              <a:gd name="connsiteY12" fmla="*/ 758770 h 1127760"/>
              <a:gd name="connsiteX13" fmla="*/ 3532276 w 12086273"/>
              <a:gd name="connsiteY13" fmla="*/ 1120707 h 1127760"/>
              <a:gd name="connsiteX14" fmla="*/ 1793195 w 12086273"/>
              <a:gd name="connsiteY14" fmla="*/ 1067481 h 1127760"/>
              <a:gd name="connsiteX15" fmla="*/ 0 w 12086273"/>
              <a:gd name="connsiteY15" fmla="*/ 1047984 h 1127760"/>
              <a:gd name="connsiteX16" fmla="*/ 0 w 12086273"/>
              <a:gd name="connsiteY16" fmla="*/ 168870 h 1127760"/>
              <a:gd name="connsiteX0" fmla="*/ 0 w 12086273"/>
              <a:gd name="connsiteY0" fmla="*/ 168870 h 1127760"/>
              <a:gd name="connsiteX1" fmla="*/ 4206743 w 12086273"/>
              <a:gd name="connsiteY1" fmla="*/ 67901 h 1127760"/>
              <a:gd name="connsiteX2" fmla="*/ 7100047 w 12086273"/>
              <a:gd name="connsiteY2" fmla="*/ 17997 h 1127760"/>
              <a:gd name="connsiteX3" fmla="*/ 9509759 w 12086273"/>
              <a:gd name="connsiteY3" fmla="*/ 190120 h 1127760"/>
              <a:gd name="connsiteX4" fmla="*/ 10470975 w 12086273"/>
              <a:gd name="connsiteY4" fmla="*/ 371829 h 1127760"/>
              <a:gd name="connsiteX5" fmla="*/ 12086273 w 12086273"/>
              <a:gd name="connsiteY5" fmla="*/ 248717 h 1127760"/>
              <a:gd name="connsiteX6" fmla="*/ 12066042 w 12086273"/>
              <a:gd name="connsiteY6" fmla="*/ 899817 h 1127760"/>
              <a:gd name="connsiteX7" fmla="*/ 10442677 w 12086273"/>
              <a:gd name="connsiteY7" fmla="*/ 750809 h 1127760"/>
              <a:gd name="connsiteX8" fmla="*/ 9424946 w 12086273"/>
              <a:gd name="connsiteY8" fmla="*/ 1055102 h 1127760"/>
              <a:gd name="connsiteX9" fmla="*/ 8016007 w 12086273"/>
              <a:gd name="connsiteY9" fmla="*/ 758943 h 1127760"/>
              <a:gd name="connsiteX10" fmla="*/ 6585721 w 12086273"/>
              <a:gd name="connsiteY10" fmla="*/ 956096 h 1127760"/>
              <a:gd name="connsiteX11" fmla="*/ 5251499 w 12086273"/>
              <a:gd name="connsiteY11" fmla="*/ 758770 h 1127760"/>
              <a:gd name="connsiteX12" fmla="*/ 3532276 w 12086273"/>
              <a:gd name="connsiteY12" fmla="*/ 1120707 h 1127760"/>
              <a:gd name="connsiteX13" fmla="*/ 1793195 w 12086273"/>
              <a:gd name="connsiteY13" fmla="*/ 1067481 h 1127760"/>
              <a:gd name="connsiteX14" fmla="*/ 0 w 12086273"/>
              <a:gd name="connsiteY14" fmla="*/ 1047984 h 1127760"/>
              <a:gd name="connsiteX15" fmla="*/ 0 w 12086273"/>
              <a:gd name="connsiteY15" fmla="*/ 168870 h 1127760"/>
              <a:gd name="connsiteX0" fmla="*/ 0 w 12086273"/>
              <a:gd name="connsiteY0" fmla="*/ 168870 h 1127760"/>
              <a:gd name="connsiteX1" fmla="*/ 7100047 w 12086273"/>
              <a:gd name="connsiteY1" fmla="*/ 17997 h 1127760"/>
              <a:gd name="connsiteX2" fmla="*/ 9509759 w 12086273"/>
              <a:gd name="connsiteY2" fmla="*/ 190120 h 1127760"/>
              <a:gd name="connsiteX3" fmla="*/ 10470975 w 12086273"/>
              <a:gd name="connsiteY3" fmla="*/ 371829 h 1127760"/>
              <a:gd name="connsiteX4" fmla="*/ 12086273 w 12086273"/>
              <a:gd name="connsiteY4" fmla="*/ 248717 h 1127760"/>
              <a:gd name="connsiteX5" fmla="*/ 12066042 w 12086273"/>
              <a:gd name="connsiteY5" fmla="*/ 899817 h 1127760"/>
              <a:gd name="connsiteX6" fmla="*/ 10442677 w 12086273"/>
              <a:gd name="connsiteY6" fmla="*/ 750809 h 1127760"/>
              <a:gd name="connsiteX7" fmla="*/ 9424946 w 12086273"/>
              <a:gd name="connsiteY7" fmla="*/ 1055102 h 1127760"/>
              <a:gd name="connsiteX8" fmla="*/ 8016007 w 12086273"/>
              <a:gd name="connsiteY8" fmla="*/ 758943 h 1127760"/>
              <a:gd name="connsiteX9" fmla="*/ 6585721 w 12086273"/>
              <a:gd name="connsiteY9" fmla="*/ 956096 h 1127760"/>
              <a:gd name="connsiteX10" fmla="*/ 5251499 w 12086273"/>
              <a:gd name="connsiteY10" fmla="*/ 758770 h 1127760"/>
              <a:gd name="connsiteX11" fmla="*/ 3532276 w 12086273"/>
              <a:gd name="connsiteY11" fmla="*/ 1120707 h 1127760"/>
              <a:gd name="connsiteX12" fmla="*/ 1793195 w 12086273"/>
              <a:gd name="connsiteY12" fmla="*/ 1067481 h 1127760"/>
              <a:gd name="connsiteX13" fmla="*/ 0 w 12086273"/>
              <a:gd name="connsiteY13" fmla="*/ 1047984 h 1127760"/>
              <a:gd name="connsiteX14" fmla="*/ 0 w 12086273"/>
              <a:gd name="connsiteY14" fmla="*/ 168870 h 1127760"/>
              <a:gd name="connsiteX0" fmla="*/ 51508 w 12086273"/>
              <a:gd name="connsiteY0" fmla="*/ 2727845 h 2727845"/>
              <a:gd name="connsiteX1" fmla="*/ 7100047 w 12086273"/>
              <a:gd name="connsiteY1" fmla="*/ 17997 h 2727845"/>
              <a:gd name="connsiteX2" fmla="*/ 9509759 w 12086273"/>
              <a:gd name="connsiteY2" fmla="*/ 190120 h 2727845"/>
              <a:gd name="connsiteX3" fmla="*/ 10470975 w 12086273"/>
              <a:gd name="connsiteY3" fmla="*/ 371829 h 2727845"/>
              <a:gd name="connsiteX4" fmla="*/ 12086273 w 12086273"/>
              <a:gd name="connsiteY4" fmla="*/ 248717 h 2727845"/>
              <a:gd name="connsiteX5" fmla="*/ 12066042 w 12086273"/>
              <a:gd name="connsiteY5" fmla="*/ 899817 h 2727845"/>
              <a:gd name="connsiteX6" fmla="*/ 10442677 w 12086273"/>
              <a:gd name="connsiteY6" fmla="*/ 750809 h 2727845"/>
              <a:gd name="connsiteX7" fmla="*/ 9424946 w 12086273"/>
              <a:gd name="connsiteY7" fmla="*/ 1055102 h 2727845"/>
              <a:gd name="connsiteX8" fmla="*/ 8016007 w 12086273"/>
              <a:gd name="connsiteY8" fmla="*/ 758943 h 2727845"/>
              <a:gd name="connsiteX9" fmla="*/ 6585721 w 12086273"/>
              <a:gd name="connsiteY9" fmla="*/ 956096 h 2727845"/>
              <a:gd name="connsiteX10" fmla="*/ 5251499 w 12086273"/>
              <a:gd name="connsiteY10" fmla="*/ 758770 h 2727845"/>
              <a:gd name="connsiteX11" fmla="*/ 3532276 w 12086273"/>
              <a:gd name="connsiteY11" fmla="*/ 1120707 h 2727845"/>
              <a:gd name="connsiteX12" fmla="*/ 1793195 w 12086273"/>
              <a:gd name="connsiteY12" fmla="*/ 1067481 h 2727845"/>
              <a:gd name="connsiteX13" fmla="*/ 0 w 12086273"/>
              <a:gd name="connsiteY13" fmla="*/ 1047984 h 2727845"/>
              <a:gd name="connsiteX14" fmla="*/ 51508 w 12086273"/>
              <a:gd name="connsiteY14" fmla="*/ 2727845 h 2727845"/>
              <a:gd name="connsiteX0" fmla="*/ 51508 w 12086273"/>
              <a:gd name="connsiteY0" fmla="*/ 2546880 h 2595407"/>
              <a:gd name="connsiteX1" fmla="*/ 7615127 w 12086273"/>
              <a:gd name="connsiteY1" fmla="*/ 2595408 h 2595407"/>
              <a:gd name="connsiteX2" fmla="*/ 9509759 w 12086273"/>
              <a:gd name="connsiteY2" fmla="*/ 9155 h 2595407"/>
              <a:gd name="connsiteX3" fmla="*/ 10470975 w 12086273"/>
              <a:gd name="connsiteY3" fmla="*/ 190864 h 2595407"/>
              <a:gd name="connsiteX4" fmla="*/ 12086273 w 12086273"/>
              <a:gd name="connsiteY4" fmla="*/ 67752 h 2595407"/>
              <a:gd name="connsiteX5" fmla="*/ 12066042 w 12086273"/>
              <a:gd name="connsiteY5" fmla="*/ 718852 h 2595407"/>
              <a:gd name="connsiteX6" fmla="*/ 10442677 w 12086273"/>
              <a:gd name="connsiteY6" fmla="*/ 569844 h 2595407"/>
              <a:gd name="connsiteX7" fmla="*/ 9424946 w 12086273"/>
              <a:gd name="connsiteY7" fmla="*/ 874137 h 2595407"/>
              <a:gd name="connsiteX8" fmla="*/ 8016007 w 12086273"/>
              <a:gd name="connsiteY8" fmla="*/ 577978 h 2595407"/>
              <a:gd name="connsiteX9" fmla="*/ 6585721 w 12086273"/>
              <a:gd name="connsiteY9" fmla="*/ 775131 h 2595407"/>
              <a:gd name="connsiteX10" fmla="*/ 5251499 w 12086273"/>
              <a:gd name="connsiteY10" fmla="*/ 577805 h 2595407"/>
              <a:gd name="connsiteX11" fmla="*/ 3532276 w 12086273"/>
              <a:gd name="connsiteY11" fmla="*/ 939742 h 2595407"/>
              <a:gd name="connsiteX12" fmla="*/ 1793195 w 12086273"/>
              <a:gd name="connsiteY12" fmla="*/ 886516 h 2595407"/>
              <a:gd name="connsiteX13" fmla="*/ 0 w 12086273"/>
              <a:gd name="connsiteY13" fmla="*/ 867019 h 2595407"/>
              <a:gd name="connsiteX14" fmla="*/ 51508 w 12086273"/>
              <a:gd name="connsiteY14" fmla="*/ 2546880 h 2595407"/>
              <a:gd name="connsiteX0" fmla="*/ 51508 w 12086273"/>
              <a:gd name="connsiteY0" fmla="*/ 2528069 h 3038426"/>
              <a:gd name="connsiteX1" fmla="*/ 7615127 w 12086273"/>
              <a:gd name="connsiteY1" fmla="*/ 2576597 h 3038426"/>
              <a:gd name="connsiteX2" fmla="*/ 10694445 w 12086273"/>
              <a:gd name="connsiteY2" fmla="*/ 2815187 h 3038426"/>
              <a:gd name="connsiteX3" fmla="*/ 10470975 w 12086273"/>
              <a:gd name="connsiteY3" fmla="*/ 172053 h 3038426"/>
              <a:gd name="connsiteX4" fmla="*/ 12086273 w 12086273"/>
              <a:gd name="connsiteY4" fmla="*/ 48941 h 3038426"/>
              <a:gd name="connsiteX5" fmla="*/ 12066042 w 12086273"/>
              <a:gd name="connsiteY5" fmla="*/ 700041 h 3038426"/>
              <a:gd name="connsiteX6" fmla="*/ 10442677 w 12086273"/>
              <a:gd name="connsiteY6" fmla="*/ 551033 h 3038426"/>
              <a:gd name="connsiteX7" fmla="*/ 9424946 w 12086273"/>
              <a:gd name="connsiteY7" fmla="*/ 855326 h 3038426"/>
              <a:gd name="connsiteX8" fmla="*/ 8016007 w 12086273"/>
              <a:gd name="connsiteY8" fmla="*/ 559167 h 3038426"/>
              <a:gd name="connsiteX9" fmla="*/ 6585721 w 12086273"/>
              <a:gd name="connsiteY9" fmla="*/ 756320 h 3038426"/>
              <a:gd name="connsiteX10" fmla="*/ 5251499 w 12086273"/>
              <a:gd name="connsiteY10" fmla="*/ 558994 h 3038426"/>
              <a:gd name="connsiteX11" fmla="*/ 3532276 w 12086273"/>
              <a:gd name="connsiteY11" fmla="*/ 920931 h 3038426"/>
              <a:gd name="connsiteX12" fmla="*/ 1793195 w 12086273"/>
              <a:gd name="connsiteY12" fmla="*/ 867705 h 3038426"/>
              <a:gd name="connsiteX13" fmla="*/ 0 w 12086273"/>
              <a:gd name="connsiteY13" fmla="*/ 848208 h 3038426"/>
              <a:gd name="connsiteX14" fmla="*/ 51508 w 12086273"/>
              <a:gd name="connsiteY14" fmla="*/ 2528069 h 3038426"/>
              <a:gd name="connsiteX0" fmla="*/ 51508 w 12086273"/>
              <a:gd name="connsiteY0" fmla="*/ 2485896 h 2996253"/>
              <a:gd name="connsiteX1" fmla="*/ 7615127 w 12086273"/>
              <a:gd name="connsiteY1" fmla="*/ 2534424 h 2996253"/>
              <a:gd name="connsiteX2" fmla="*/ 10694445 w 12086273"/>
              <a:gd name="connsiteY2" fmla="*/ 2773014 h 2996253"/>
              <a:gd name="connsiteX3" fmla="*/ 11727771 w 12086273"/>
              <a:gd name="connsiteY3" fmla="*/ 2655622 h 2996253"/>
              <a:gd name="connsiteX4" fmla="*/ 12086273 w 12086273"/>
              <a:gd name="connsiteY4" fmla="*/ 6768 h 2996253"/>
              <a:gd name="connsiteX5" fmla="*/ 12066042 w 12086273"/>
              <a:gd name="connsiteY5" fmla="*/ 657868 h 2996253"/>
              <a:gd name="connsiteX6" fmla="*/ 10442677 w 12086273"/>
              <a:gd name="connsiteY6" fmla="*/ 508860 h 2996253"/>
              <a:gd name="connsiteX7" fmla="*/ 9424946 w 12086273"/>
              <a:gd name="connsiteY7" fmla="*/ 813153 h 2996253"/>
              <a:gd name="connsiteX8" fmla="*/ 8016007 w 12086273"/>
              <a:gd name="connsiteY8" fmla="*/ 516994 h 2996253"/>
              <a:gd name="connsiteX9" fmla="*/ 6585721 w 12086273"/>
              <a:gd name="connsiteY9" fmla="*/ 714147 h 2996253"/>
              <a:gd name="connsiteX10" fmla="*/ 5251499 w 12086273"/>
              <a:gd name="connsiteY10" fmla="*/ 516821 h 2996253"/>
              <a:gd name="connsiteX11" fmla="*/ 3532276 w 12086273"/>
              <a:gd name="connsiteY11" fmla="*/ 878758 h 2996253"/>
              <a:gd name="connsiteX12" fmla="*/ 1793195 w 12086273"/>
              <a:gd name="connsiteY12" fmla="*/ 825532 h 2996253"/>
              <a:gd name="connsiteX13" fmla="*/ 0 w 12086273"/>
              <a:gd name="connsiteY13" fmla="*/ 806035 h 2996253"/>
              <a:gd name="connsiteX14" fmla="*/ 51508 w 12086273"/>
              <a:gd name="connsiteY14" fmla="*/ 2485896 h 2996253"/>
              <a:gd name="connsiteX0" fmla="*/ 51508 w 12136146"/>
              <a:gd name="connsiteY0" fmla="*/ 1977370 h 2487727"/>
              <a:gd name="connsiteX1" fmla="*/ 7615127 w 12136146"/>
              <a:gd name="connsiteY1" fmla="*/ 2025898 h 2487727"/>
              <a:gd name="connsiteX2" fmla="*/ 10694445 w 12136146"/>
              <a:gd name="connsiteY2" fmla="*/ 2264488 h 2487727"/>
              <a:gd name="connsiteX3" fmla="*/ 11727771 w 12136146"/>
              <a:gd name="connsiteY3" fmla="*/ 2147096 h 2487727"/>
              <a:gd name="connsiteX4" fmla="*/ 12066042 w 12136146"/>
              <a:gd name="connsiteY4" fmla="*/ 149342 h 2487727"/>
              <a:gd name="connsiteX5" fmla="*/ 10442677 w 12136146"/>
              <a:gd name="connsiteY5" fmla="*/ 334 h 2487727"/>
              <a:gd name="connsiteX6" fmla="*/ 9424946 w 12136146"/>
              <a:gd name="connsiteY6" fmla="*/ 304627 h 2487727"/>
              <a:gd name="connsiteX7" fmla="*/ 8016007 w 12136146"/>
              <a:gd name="connsiteY7" fmla="*/ 8468 h 2487727"/>
              <a:gd name="connsiteX8" fmla="*/ 6585721 w 12136146"/>
              <a:gd name="connsiteY8" fmla="*/ 205621 h 2487727"/>
              <a:gd name="connsiteX9" fmla="*/ 5251499 w 12136146"/>
              <a:gd name="connsiteY9" fmla="*/ 8295 h 2487727"/>
              <a:gd name="connsiteX10" fmla="*/ 3532276 w 12136146"/>
              <a:gd name="connsiteY10" fmla="*/ 370232 h 2487727"/>
              <a:gd name="connsiteX11" fmla="*/ 1793195 w 12136146"/>
              <a:gd name="connsiteY11" fmla="*/ 317006 h 2487727"/>
              <a:gd name="connsiteX12" fmla="*/ 0 w 12136146"/>
              <a:gd name="connsiteY12" fmla="*/ 297509 h 2487727"/>
              <a:gd name="connsiteX13" fmla="*/ 51508 w 12136146"/>
              <a:gd name="connsiteY13" fmla="*/ 1977370 h 2487727"/>
              <a:gd name="connsiteX0" fmla="*/ 51508 w 12222740"/>
              <a:gd name="connsiteY0" fmla="*/ 1977370 h 2487727"/>
              <a:gd name="connsiteX1" fmla="*/ 7615127 w 12222740"/>
              <a:gd name="connsiteY1" fmla="*/ 2025898 h 2487727"/>
              <a:gd name="connsiteX2" fmla="*/ 10694445 w 12222740"/>
              <a:gd name="connsiteY2" fmla="*/ 2264488 h 2487727"/>
              <a:gd name="connsiteX3" fmla="*/ 12047120 w 12222740"/>
              <a:gd name="connsiteY3" fmla="*/ 2064013 h 2487727"/>
              <a:gd name="connsiteX4" fmla="*/ 12066042 w 12222740"/>
              <a:gd name="connsiteY4" fmla="*/ 149342 h 2487727"/>
              <a:gd name="connsiteX5" fmla="*/ 10442677 w 12222740"/>
              <a:gd name="connsiteY5" fmla="*/ 334 h 2487727"/>
              <a:gd name="connsiteX6" fmla="*/ 9424946 w 12222740"/>
              <a:gd name="connsiteY6" fmla="*/ 304627 h 2487727"/>
              <a:gd name="connsiteX7" fmla="*/ 8016007 w 12222740"/>
              <a:gd name="connsiteY7" fmla="*/ 8468 h 2487727"/>
              <a:gd name="connsiteX8" fmla="*/ 6585721 w 12222740"/>
              <a:gd name="connsiteY8" fmla="*/ 205621 h 2487727"/>
              <a:gd name="connsiteX9" fmla="*/ 5251499 w 12222740"/>
              <a:gd name="connsiteY9" fmla="*/ 8295 h 2487727"/>
              <a:gd name="connsiteX10" fmla="*/ 3532276 w 12222740"/>
              <a:gd name="connsiteY10" fmla="*/ 370232 h 2487727"/>
              <a:gd name="connsiteX11" fmla="*/ 1793195 w 12222740"/>
              <a:gd name="connsiteY11" fmla="*/ 317006 h 2487727"/>
              <a:gd name="connsiteX12" fmla="*/ 0 w 12222740"/>
              <a:gd name="connsiteY12" fmla="*/ 297509 h 2487727"/>
              <a:gd name="connsiteX13" fmla="*/ 51508 w 12222740"/>
              <a:gd name="connsiteY13" fmla="*/ 1977370 h 2487727"/>
              <a:gd name="connsiteX0" fmla="*/ 51508 w 12222740"/>
              <a:gd name="connsiteY0" fmla="*/ 1977370 h 2196677"/>
              <a:gd name="connsiteX1" fmla="*/ 7615127 w 12222740"/>
              <a:gd name="connsiteY1" fmla="*/ 2025898 h 2196677"/>
              <a:gd name="connsiteX2" fmla="*/ 12047120 w 12222740"/>
              <a:gd name="connsiteY2" fmla="*/ 2064013 h 2196677"/>
              <a:gd name="connsiteX3" fmla="*/ 12066042 w 12222740"/>
              <a:gd name="connsiteY3" fmla="*/ 149342 h 2196677"/>
              <a:gd name="connsiteX4" fmla="*/ 10442677 w 12222740"/>
              <a:gd name="connsiteY4" fmla="*/ 334 h 2196677"/>
              <a:gd name="connsiteX5" fmla="*/ 9424946 w 12222740"/>
              <a:gd name="connsiteY5" fmla="*/ 304627 h 2196677"/>
              <a:gd name="connsiteX6" fmla="*/ 8016007 w 12222740"/>
              <a:gd name="connsiteY6" fmla="*/ 8468 h 2196677"/>
              <a:gd name="connsiteX7" fmla="*/ 6585721 w 12222740"/>
              <a:gd name="connsiteY7" fmla="*/ 205621 h 2196677"/>
              <a:gd name="connsiteX8" fmla="*/ 5251499 w 12222740"/>
              <a:gd name="connsiteY8" fmla="*/ 8295 h 2196677"/>
              <a:gd name="connsiteX9" fmla="*/ 3532276 w 12222740"/>
              <a:gd name="connsiteY9" fmla="*/ 370232 h 2196677"/>
              <a:gd name="connsiteX10" fmla="*/ 1793195 w 12222740"/>
              <a:gd name="connsiteY10" fmla="*/ 317006 h 2196677"/>
              <a:gd name="connsiteX11" fmla="*/ 0 w 12222740"/>
              <a:gd name="connsiteY11" fmla="*/ 297509 h 2196677"/>
              <a:gd name="connsiteX12" fmla="*/ 51508 w 12222740"/>
              <a:gd name="connsiteY12" fmla="*/ 1977370 h 2196677"/>
              <a:gd name="connsiteX0" fmla="*/ 51508 w 12222740"/>
              <a:gd name="connsiteY0" fmla="*/ 1977370 h 2250532"/>
              <a:gd name="connsiteX1" fmla="*/ 12047120 w 12222740"/>
              <a:gd name="connsiteY1" fmla="*/ 2064013 h 2250532"/>
              <a:gd name="connsiteX2" fmla="*/ 12066042 w 12222740"/>
              <a:gd name="connsiteY2" fmla="*/ 149342 h 2250532"/>
              <a:gd name="connsiteX3" fmla="*/ 10442677 w 12222740"/>
              <a:gd name="connsiteY3" fmla="*/ 334 h 2250532"/>
              <a:gd name="connsiteX4" fmla="*/ 9424946 w 12222740"/>
              <a:gd name="connsiteY4" fmla="*/ 304627 h 2250532"/>
              <a:gd name="connsiteX5" fmla="*/ 8016007 w 12222740"/>
              <a:gd name="connsiteY5" fmla="*/ 8468 h 2250532"/>
              <a:gd name="connsiteX6" fmla="*/ 6585721 w 12222740"/>
              <a:gd name="connsiteY6" fmla="*/ 205621 h 2250532"/>
              <a:gd name="connsiteX7" fmla="*/ 5251499 w 12222740"/>
              <a:gd name="connsiteY7" fmla="*/ 8295 h 2250532"/>
              <a:gd name="connsiteX8" fmla="*/ 3532276 w 12222740"/>
              <a:gd name="connsiteY8" fmla="*/ 370232 h 2250532"/>
              <a:gd name="connsiteX9" fmla="*/ 1793195 w 12222740"/>
              <a:gd name="connsiteY9" fmla="*/ 317006 h 2250532"/>
              <a:gd name="connsiteX10" fmla="*/ 0 w 12222740"/>
              <a:gd name="connsiteY10" fmla="*/ 297509 h 2250532"/>
              <a:gd name="connsiteX11" fmla="*/ 51508 w 12222740"/>
              <a:gd name="connsiteY11" fmla="*/ 1977370 h 2250532"/>
              <a:gd name="connsiteX0" fmla="*/ 0 w 12233041"/>
              <a:gd name="connsiteY0" fmla="*/ 2052145 h 2282917"/>
              <a:gd name="connsiteX1" fmla="*/ 12057421 w 12233041"/>
              <a:gd name="connsiteY1" fmla="*/ 2064013 h 2282917"/>
              <a:gd name="connsiteX2" fmla="*/ 12076343 w 12233041"/>
              <a:gd name="connsiteY2" fmla="*/ 149342 h 2282917"/>
              <a:gd name="connsiteX3" fmla="*/ 10452978 w 12233041"/>
              <a:gd name="connsiteY3" fmla="*/ 334 h 2282917"/>
              <a:gd name="connsiteX4" fmla="*/ 9435247 w 12233041"/>
              <a:gd name="connsiteY4" fmla="*/ 304627 h 2282917"/>
              <a:gd name="connsiteX5" fmla="*/ 8026308 w 12233041"/>
              <a:gd name="connsiteY5" fmla="*/ 8468 h 2282917"/>
              <a:gd name="connsiteX6" fmla="*/ 6596022 w 12233041"/>
              <a:gd name="connsiteY6" fmla="*/ 205621 h 2282917"/>
              <a:gd name="connsiteX7" fmla="*/ 5261800 w 12233041"/>
              <a:gd name="connsiteY7" fmla="*/ 8295 h 2282917"/>
              <a:gd name="connsiteX8" fmla="*/ 3542577 w 12233041"/>
              <a:gd name="connsiteY8" fmla="*/ 370232 h 2282917"/>
              <a:gd name="connsiteX9" fmla="*/ 1803496 w 12233041"/>
              <a:gd name="connsiteY9" fmla="*/ 317006 h 2282917"/>
              <a:gd name="connsiteX10" fmla="*/ 10301 w 12233041"/>
              <a:gd name="connsiteY10" fmla="*/ 297509 h 2282917"/>
              <a:gd name="connsiteX11" fmla="*/ 0 w 12233041"/>
              <a:gd name="connsiteY11" fmla="*/ 2052145 h 2282917"/>
              <a:gd name="connsiteX0" fmla="*/ 31822 w 12264863"/>
              <a:gd name="connsiteY0" fmla="*/ 2052145 h 2282917"/>
              <a:gd name="connsiteX1" fmla="*/ 12089243 w 12264863"/>
              <a:gd name="connsiteY1" fmla="*/ 2064013 h 2282917"/>
              <a:gd name="connsiteX2" fmla="*/ 12108165 w 12264863"/>
              <a:gd name="connsiteY2" fmla="*/ 149342 h 2282917"/>
              <a:gd name="connsiteX3" fmla="*/ 10484800 w 12264863"/>
              <a:gd name="connsiteY3" fmla="*/ 334 h 2282917"/>
              <a:gd name="connsiteX4" fmla="*/ 9467069 w 12264863"/>
              <a:gd name="connsiteY4" fmla="*/ 304627 h 2282917"/>
              <a:gd name="connsiteX5" fmla="*/ 8058130 w 12264863"/>
              <a:gd name="connsiteY5" fmla="*/ 8468 h 2282917"/>
              <a:gd name="connsiteX6" fmla="*/ 6627844 w 12264863"/>
              <a:gd name="connsiteY6" fmla="*/ 205621 h 2282917"/>
              <a:gd name="connsiteX7" fmla="*/ 5293622 w 12264863"/>
              <a:gd name="connsiteY7" fmla="*/ 8295 h 2282917"/>
              <a:gd name="connsiteX8" fmla="*/ 3574399 w 12264863"/>
              <a:gd name="connsiteY8" fmla="*/ 370232 h 2282917"/>
              <a:gd name="connsiteX9" fmla="*/ 1835318 w 12264863"/>
              <a:gd name="connsiteY9" fmla="*/ 317006 h 2282917"/>
              <a:gd name="connsiteX10" fmla="*/ 42123 w 12264863"/>
              <a:gd name="connsiteY10" fmla="*/ 297509 h 2282917"/>
              <a:gd name="connsiteX11" fmla="*/ 31822 w 12264863"/>
              <a:gd name="connsiteY11" fmla="*/ 2052145 h 2282917"/>
              <a:gd name="connsiteX0" fmla="*/ 69298 w 12302339"/>
              <a:gd name="connsiteY0" fmla="*/ 2052145 h 2282917"/>
              <a:gd name="connsiteX1" fmla="*/ 12126719 w 12302339"/>
              <a:gd name="connsiteY1" fmla="*/ 2064013 h 2282917"/>
              <a:gd name="connsiteX2" fmla="*/ 12145641 w 12302339"/>
              <a:gd name="connsiteY2" fmla="*/ 149342 h 2282917"/>
              <a:gd name="connsiteX3" fmla="*/ 10522276 w 12302339"/>
              <a:gd name="connsiteY3" fmla="*/ 334 h 2282917"/>
              <a:gd name="connsiteX4" fmla="*/ 9504545 w 12302339"/>
              <a:gd name="connsiteY4" fmla="*/ 304627 h 2282917"/>
              <a:gd name="connsiteX5" fmla="*/ 8095606 w 12302339"/>
              <a:gd name="connsiteY5" fmla="*/ 8468 h 2282917"/>
              <a:gd name="connsiteX6" fmla="*/ 6665320 w 12302339"/>
              <a:gd name="connsiteY6" fmla="*/ 205621 h 2282917"/>
              <a:gd name="connsiteX7" fmla="*/ 5331098 w 12302339"/>
              <a:gd name="connsiteY7" fmla="*/ 8295 h 2282917"/>
              <a:gd name="connsiteX8" fmla="*/ 3611875 w 12302339"/>
              <a:gd name="connsiteY8" fmla="*/ 370232 h 2282917"/>
              <a:gd name="connsiteX9" fmla="*/ 1872794 w 12302339"/>
              <a:gd name="connsiteY9" fmla="*/ 317006 h 2282917"/>
              <a:gd name="connsiteX10" fmla="*/ 79599 w 12302339"/>
              <a:gd name="connsiteY10" fmla="*/ 297509 h 2282917"/>
              <a:gd name="connsiteX11" fmla="*/ 69298 w 12302339"/>
              <a:gd name="connsiteY11" fmla="*/ 2052145 h 2282917"/>
              <a:gd name="connsiteX0" fmla="*/ 82108 w 12315149"/>
              <a:gd name="connsiteY0" fmla="*/ 2052145 h 2282917"/>
              <a:gd name="connsiteX1" fmla="*/ 12139529 w 12315149"/>
              <a:gd name="connsiteY1" fmla="*/ 2064013 h 2282917"/>
              <a:gd name="connsiteX2" fmla="*/ 12158451 w 12315149"/>
              <a:gd name="connsiteY2" fmla="*/ 149342 h 2282917"/>
              <a:gd name="connsiteX3" fmla="*/ 10535086 w 12315149"/>
              <a:gd name="connsiteY3" fmla="*/ 334 h 2282917"/>
              <a:gd name="connsiteX4" fmla="*/ 9517355 w 12315149"/>
              <a:gd name="connsiteY4" fmla="*/ 304627 h 2282917"/>
              <a:gd name="connsiteX5" fmla="*/ 8108416 w 12315149"/>
              <a:gd name="connsiteY5" fmla="*/ 8468 h 2282917"/>
              <a:gd name="connsiteX6" fmla="*/ 6678130 w 12315149"/>
              <a:gd name="connsiteY6" fmla="*/ 205621 h 2282917"/>
              <a:gd name="connsiteX7" fmla="*/ 5343908 w 12315149"/>
              <a:gd name="connsiteY7" fmla="*/ 8295 h 2282917"/>
              <a:gd name="connsiteX8" fmla="*/ 3624685 w 12315149"/>
              <a:gd name="connsiteY8" fmla="*/ 370232 h 2282917"/>
              <a:gd name="connsiteX9" fmla="*/ 1885604 w 12315149"/>
              <a:gd name="connsiteY9" fmla="*/ 317006 h 2282917"/>
              <a:gd name="connsiteX10" fmla="*/ 70550 w 12315149"/>
              <a:gd name="connsiteY10" fmla="*/ 200544 h 2282917"/>
              <a:gd name="connsiteX11" fmla="*/ 82108 w 12315149"/>
              <a:gd name="connsiteY11" fmla="*/ 2052145 h 2282917"/>
              <a:gd name="connsiteX0" fmla="*/ 82108 w 12315149"/>
              <a:gd name="connsiteY0" fmla="*/ 2052145 h 2282917"/>
              <a:gd name="connsiteX1" fmla="*/ 12139529 w 12315149"/>
              <a:gd name="connsiteY1" fmla="*/ 2064013 h 2282917"/>
              <a:gd name="connsiteX2" fmla="*/ 12158451 w 12315149"/>
              <a:gd name="connsiteY2" fmla="*/ 149342 h 2282917"/>
              <a:gd name="connsiteX3" fmla="*/ 10535086 w 12315149"/>
              <a:gd name="connsiteY3" fmla="*/ 334 h 2282917"/>
              <a:gd name="connsiteX4" fmla="*/ 9517355 w 12315149"/>
              <a:gd name="connsiteY4" fmla="*/ 304627 h 2282917"/>
              <a:gd name="connsiteX5" fmla="*/ 8108416 w 12315149"/>
              <a:gd name="connsiteY5" fmla="*/ 8468 h 2282917"/>
              <a:gd name="connsiteX6" fmla="*/ 6678130 w 12315149"/>
              <a:gd name="connsiteY6" fmla="*/ 205621 h 2282917"/>
              <a:gd name="connsiteX7" fmla="*/ 5343908 w 12315149"/>
              <a:gd name="connsiteY7" fmla="*/ 8295 h 2282917"/>
              <a:gd name="connsiteX8" fmla="*/ 3624685 w 12315149"/>
              <a:gd name="connsiteY8" fmla="*/ 370232 h 2282917"/>
              <a:gd name="connsiteX9" fmla="*/ 1885604 w 12315149"/>
              <a:gd name="connsiteY9" fmla="*/ 317006 h 2282917"/>
              <a:gd name="connsiteX10" fmla="*/ 70550 w 12315149"/>
              <a:gd name="connsiteY10" fmla="*/ 200544 h 2282917"/>
              <a:gd name="connsiteX11" fmla="*/ 82108 w 12315149"/>
              <a:gd name="connsiteY11" fmla="*/ 2052145 h 2282917"/>
              <a:gd name="connsiteX0" fmla="*/ 96427 w 12329468"/>
              <a:gd name="connsiteY0" fmla="*/ 2052145 h 2282917"/>
              <a:gd name="connsiteX1" fmla="*/ 12153848 w 12329468"/>
              <a:gd name="connsiteY1" fmla="*/ 2064013 h 2282917"/>
              <a:gd name="connsiteX2" fmla="*/ 12172770 w 12329468"/>
              <a:gd name="connsiteY2" fmla="*/ 149342 h 2282917"/>
              <a:gd name="connsiteX3" fmla="*/ 10549405 w 12329468"/>
              <a:gd name="connsiteY3" fmla="*/ 334 h 2282917"/>
              <a:gd name="connsiteX4" fmla="*/ 9531674 w 12329468"/>
              <a:gd name="connsiteY4" fmla="*/ 304627 h 2282917"/>
              <a:gd name="connsiteX5" fmla="*/ 8122735 w 12329468"/>
              <a:gd name="connsiteY5" fmla="*/ 8468 h 2282917"/>
              <a:gd name="connsiteX6" fmla="*/ 6692449 w 12329468"/>
              <a:gd name="connsiteY6" fmla="*/ 205621 h 2282917"/>
              <a:gd name="connsiteX7" fmla="*/ 5358227 w 12329468"/>
              <a:gd name="connsiteY7" fmla="*/ 8295 h 2282917"/>
              <a:gd name="connsiteX8" fmla="*/ 3639004 w 12329468"/>
              <a:gd name="connsiteY8" fmla="*/ 370232 h 2282917"/>
              <a:gd name="connsiteX9" fmla="*/ 1899923 w 12329468"/>
              <a:gd name="connsiteY9" fmla="*/ 317006 h 2282917"/>
              <a:gd name="connsiteX10" fmla="*/ 63010 w 12329468"/>
              <a:gd name="connsiteY10" fmla="*/ 103580 h 2282917"/>
              <a:gd name="connsiteX11" fmla="*/ 96427 w 12329468"/>
              <a:gd name="connsiteY11" fmla="*/ 2052145 h 2282917"/>
              <a:gd name="connsiteX0" fmla="*/ 96427 w 12329468"/>
              <a:gd name="connsiteY0" fmla="*/ 2056133 h 2286905"/>
              <a:gd name="connsiteX1" fmla="*/ 12153848 w 12329468"/>
              <a:gd name="connsiteY1" fmla="*/ 2068001 h 2286905"/>
              <a:gd name="connsiteX2" fmla="*/ 12172770 w 12329468"/>
              <a:gd name="connsiteY2" fmla="*/ 153330 h 2286905"/>
              <a:gd name="connsiteX3" fmla="*/ 10549405 w 12329468"/>
              <a:gd name="connsiteY3" fmla="*/ 4322 h 2286905"/>
              <a:gd name="connsiteX4" fmla="*/ 9531674 w 12329468"/>
              <a:gd name="connsiteY4" fmla="*/ 308615 h 2286905"/>
              <a:gd name="connsiteX5" fmla="*/ 8122735 w 12329468"/>
              <a:gd name="connsiteY5" fmla="*/ 12456 h 2286905"/>
              <a:gd name="connsiteX6" fmla="*/ 6692449 w 12329468"/>
              <a:gd name="connsiteY6" fmla="*/ 209609 h 2286905"/>
              <a:gd name="connsiteX7" fmla="*/ 5358227 w 12329468"/>
              <a:gd name="connsiteY7" fmla="*/ 12283 h 2286905"/>
              <a:gd name="connsiteX8" fmla="*/ 3639004 w 12329468"/>
              <a:gd name="connsiteY8" fmla="*/ 374220 h 2286905"/>
              <a:gd name="connsiteX9" fmla="*/ 1834344 w 12329468"/>
              <a:gd name="connsiteY9" fmla="*/ 21285 h 2286905"/>
              <a:gd name="connsiteX10" fmla="*/ 63010 w 12329468"/>
              <a:gd name="connsiteY10" fmla="*/ 107568 h 2286905"/>
              <a:gd name="connsiteX11" fmla="*/ 96427 w 12329468"/>
              <a:gd name="connsiteY11" fmla="*/ 2056133 h 2286905"/>
              <a:gd name="connsiteX0" fmla="*/ 96427 w 12329468"/>
              <a:gd name="connsiteY0" fmla="*/ 2056133 h 2286905"/>
              <a:gd name="connsiteX1" fmla="*/ 12153848 w 12329468"/>
              <a:gd name="connsiteY1" fmla="*/ 2068001 h 2286905"/>
              <a:gd name="connsiteX2" fmla="*/ 12172770 w 12329468"/>
              <a:gd name="connsiteY2" fmla="*/ 153330 h 2286905"/>
              <a:gd name="connsiteX3" fmla="*/ 10549405 w 12329468"/>
              <a:gd name="connsiteY3" fmla="*/ 4322 h 2286905"/>
              <a:gd name="connsiteX4" fmla="*/ 9531674 w 12329468"/>
              <a:gd name="connsiteY4" fmla="*/ 308615 h 2286905"/>
              <a:gd name="connsiteX5" fmla="*/ 8122735 w 12329468"/>
              <a:gd name="connsiteY5" fmla="*/ 12456 h 2286905"/>
              <a:gd name="connsiteX6" fmla="*/ 6692449 w 12329468"/>
              <a:gd name="connsiteY6" fmla="*/ 209609 h 2286905"/>
              <a:gd name="connsiteX7" fmla="*/ 5358227 w 12329468"/>
              <a:gd name="connsiteY7" fmla="*/ 12283 h 2286905"/>
              <a:gd name="connsiteX8" fmla="*/ 3639004 w 12329468"/>
              <a:gd name="connsiteY8" fmla="*/ 374220 h 2286905"/>
              <a:gd name="connsiteX9" fmla="*/ 1834344 w 12329468"/>
              <a:gd name="connsiteY9" fmla="*/ 21285 h 2286905"/>
              <a:gd name="connsiteX10" fmla="*/ 63010 w 12329468"/>
              <a:gd name="connsiteY10" fmla="*/ 107568 h 2286905"/>
              <a:gd name="connsiteX11" fmla="*/ 96427 w 12329468"/>
              <a:gd name="connsiteY11" fmla="*/ 2056133 h 2286905"/>
              <a:gd name="connsiteX0" fmla="*/ 96427 w 12329468"/>
              <a:gd name="connsiteY0" fmla="*/ 2056133 h 2286905"/>
              <a:gd name="connsiteX1" fmla="*/ 12153848 w 12329468"/>
              <a:gd name="connsiteY1" fmla="*/ 2068001 h 2286905"/>
              <a:gd name="connsiteX2" fmla="*/ 12172770 w 12329468"/>
              <a:gd name="connsiteY2" fmla="*/ 153330 h 2286905"/>
              <a:gd name="connsiteX3" fmla="*/ 10549405 w 12329468"/>
              <a:gd name="connsiteY3" fmla="*/ 4322 h 2286905"/>
              <a:gd name="connsiteX4" fmla="*/ 9531674 w 12329468"/>
              <a:gd name="connsiteY4" fmla="*/ 308615 h 2286905"/>
              <a:gd name="connsiteX5" fmla="*/ 8122735 w 12329468"/>
              <a:gd name="connsiteY5" fmla="*/ 12456 h 2286905"/>
              <a:gd name="connsiteX6" fmla="*/ 6692449 w 12329468"/>
              <a:gd name="connsiteY6" fmla="*/ 209609 h 2286905"/>
              <a:gd name="connsiteX7" fmla="*/ 5358227 w 12329468"/>
              <a:gd name="connsiteY7" fmla="*/ 12283 h 2286905"/>
              <a:gd name="connsiteX8" fmla="*/ 3639004 w 12329468"/>
              <a:gd name="connsiteY8" fmla="*/ 374220 h 2286905"/>
              <a:gd name="connsiteX9" fmla="*/ 1834344 w 12329468"/>
              <a:gd name="connsiteY9" fmla="*/ 21285 h 2286905"/>
              <a:gd name="connsiteX10" fmla="*/ 63010 w 12329468"/>
              <a:gd name="connsiteY10" fmla="*/ 107568 h 2286905"/>
              <a:gd name="connsiteX11" fmla="*/ 96427 w 12329468"/>
              <a:gd name="connsiteY11" fmla="*/ 2056133 h 2286905"/>
              <a:gd name="connsiteX0" fmla="*/ 96427 w 12329468"/>
              <a:gd name="connsiteY0" fmla="*/ 2052145 h 2282917"/>
              <a:gd name="connsiteX1" fmla="*/ 12153848 w 12329468"/>
              <a:gd name="connsiteY1" fmla="*/ 2064013 h 2282917"/>
              <a:gd name="connsiteX2" fmla="*/ 12172770 w 12329468"/>
              <a:gd name="connsiteY2" fmla="*/ 149342 h 2282917"/>
              <a:gd name="connsiteX3" fmla="*/ 10549405 w 12329468"/>
              <a:gd name="connsiteY3" fmla="*/ 334 h 2282917"/>
              <a:gd name="connsiteX4" fmla="*/ 9531674 w 12329468"/>
              <a:gd name="connsiteY4" fmla="*/ 304627 h 2282917"/>
              <a:gd name="connsiteX5" fmla="*/ 8122735 w 12329468"/>
              <a:gd name="connsiteY5" fmla="*/ 8468 h 2282917"/>
              <a:gd name="connsiteX6" fmla="*/ 6692449 w 12329468"/>
              <a:gd name="connsiteY6" fmla="*/ 205621 h 2282917"/>
              <a:gd name="connsiteX7" fmla="*/ 5358227 w 12329468"/>
              <a:gd name="connsiteY7" fmla="*/ 8295 h 2282917"/>
              <a:gd name="connsiteX8" fmla="*/ 3639004 w 12329468"/>
              <a:gd name="connsiteY8" fmla="*/ 370232 h 2282917"/>
              <a:gd name="connsiteX9" fmla="*/ 1834344 w 12329468"/>
              <a:gd name="connsiteY9" fmla="*/ 17297 h 2282917"/>
              <a:gd name="connsiteX10" fmla="*/ 63010 w 12329468"/>
              <a:gd name="connsiteY10" fmla="*/ 103580 h 2282917"/>
              <a:gd name="connsiteX11" fmla="*/ 96427 w 12329468"/>
              <a:gd name="connsiteY11" fmla="*/ 2052145 h 2282917"/>
              <a:gd name="connsiteX0" fmla="*/ 96427 w 12329468"/>
              <a:gd name="connsiteY0" fmla="*/ 2052145 h 2282917"/>
              <a:gd name="connsiteX1" fmla="*/ 12153848 w 12329468"/>
              <a:gd name="connsiteY1" fmla="*/ 2064013 h 2282917"/>
              <a:gd name="connsiteX2" fmla="*/ 12172770 w 12329468"/>
              <a:gd name="connsiteY2" fmla="*/ 149342 h 2282917"/>
              <a:gd name="connsiteX3" fmla="*/ 10549405 w 12329468"/>
              <a:gd name="connsiteY3" fmla="*/ 334 h 2282917"/>
              <a:gd name="connsiteX4" fmla="*/ 9531674 w 12329468"/>
              <a:gd name="connsiteY4" fmla="*/ 304627 h 2282917"/>
              <a:gd name="connsiteX5" fmla="*/ 8122735 w 12329468"/>
              <a:gd name="connsiteY5" fmla="*/ 8468 h 2282917"/>
              <a:gd name="connsiteX6" fmla="*/ 6692449 w 12329468"/>
              <a:gd name="connsiteY6" fmla="*/ 205621 h 2282917"/>
              <a:gd name="connsiteX7" fmla="*/ 5358227 w 12329468"/>
              <a:gd name="connsiteY7" fmla="*/ 8295 h 2282917"/>
              <a:gd name="connsiteX8" fmla="*/ 3639004 w 12329468"/>
              <a:gd name="connsiteY8" fmla="*/ 370232 h 2282917"/>
              <a:gd name="connsiteX9" fmla="*/ 1834344 w 12329468"/>
              <a:gd name="connsiteY9" fmla="*/ 17297 h 2282917"/>
              <a:gd name="connsiteX10" fmla="*/ 63010 w 12329468"/>
              <a:gd name="connsiteY10" fmla="*/ 103580 h 2282917"/>
              <a:gd name="connsiteX11" fmla="*/ 96427 w 12329468"/>
              <a:gd name="connsiteY11" fmla="*/ 2052145 h 2282917"/>
              <a:gd name="connsiteX0" fmla="*/ 96427 w 12329468"/>
              <a:gd name="connsiteY0" fmla="*/ 2052145 h 2282917"/>
              <a:gd name="connsiteX1" fmla="*/ 12153848 w 12329468"/>
              <a:gd name="connsiteY1" fmla="*/ 2064013 h 2282917"/>
              <a:gd name="connsiteX2" fmla="*/ 12172770 w 12329468"/>
              <a:gd name="connsiteY2" fmla="*/ 149342 h 2282917"/>
              <a:gd name="connsiteX3" fmla="*/ 10549405 w 12329468"/>
              <a:gd name="connsiteY3" fmla="*/ 334 h 2282917"/>
              <a:gd name="connsiteX4" fmla="*/ 9531674 w 12329468"/>
              <a:gd name="connsiteY4" fmla="*/ 304627 h 2282917"/>
              <a:gd name="connsiteX5" fmla="*/ 8122735 w 12329468"/>
              <a:gd name="connsiteY5" fmla="*/ 8468 h 2282917"/>
              <a:gd name="connsiteX6" fmla="*/ 6692449 w 12329468"/>
              <a:gd name="connsiteY6" fmla="*/ 205621 h 2282917"/>
              <a:gd name="connsiteX7" fmla="*/ 5358227 w 12329468"/>
              <a:gd name="connsiteY7" fmla="*/ 8295 h 2282917"/>
              <a:gd name="connsiteX8" fmla="*/ 2873922 w 12329468"/>
              <a:gd name="connsiteY8" fmla="*/ 334973 h 2282917"/>
              <a:gd name="connsiteX9" fmla="*/ 1834344 w 12329468"/>
              <a:gd name="connsiteY9" fmla="*/ 17297 h 2282917"/>
              <a:gd name="connsiteX10" fmla="*/ 63010 w 12329468"/>
              <a:gd name="connsiteY10" fmla="*/ 103580 h 2282917"/>
              <a:gd name="connsiteX11" fmla="*/ 96427 w 12329468"/>
              <a:gd name="connsiteY11" fmla="*/ 2052145 h 2282917"/>
              <a:gd name="connsiteX0" fmla="*/ 96427 w 12329468"/>
              <a:gd name="connsiteY0" fmla="*/ 2052145 h 2282917"/>
              <a:gd name="connsiteX1" fmla="*/ 12153848 w 12329468"/>
              <a:gd name="connsiteY1" fmla="*/ 2064013 h 2282917"/>
              <a:gd name="connsiteX2" fmla="*/ 12172770 w 12329468"/>
              <a:gd name="connsiteY2" fmla="*/ 149342 h 2282917"/>
              <a:gd name="connsiteX3" fmla="*/ 10549405 w 12329468"/>
              <a:gd name="connsiteY3" fmla="*/ 334 h 2282917"/>
              <a:gd name="connsiteX4" fmla="*/ 9531674 w 12329468"/>
              <a:gd name="connsiteY4" fmla="*/ 304627 h 2282917"/>
              <a:gd name="connsiteX5" fmla="*/ 8122735 w 12329468"/>
              <a:gd name="connsiteY5" fmla="*/ 8468 h 2282917"/>
              <a:gd name="connsiteX6" fmla="*/ 6692449 w 12329468"/>
              <a:gd name="connsiteY6" fmla="*/ 205621 h 2282917"/>
              <a:gd name="connsiteX7" fmla="*/ 5358227 w 12329468"/>
              <a:gd name="connsiteY7" fmla="*/ 8295 h 2282917"/>
              <a:gd name="connsiteX8" fmla="*/ 2873922 w 12329468"/>
              <a:gd name="connsiteY8" fmla="*/ 334973 h 2282917"/>
              <a:gd name="connsiteX9" fmla="*/ 1834344 w 12329468"/>
              <a:gd name="connsiteY9" fmla="*/ 17297 h 2282917"/>
              <a:gd name="connsiteX10" fmla="*/ 63010 w 12329468"/>
              <a:gd name="connsiteY10" fmla="*/ 103580 h 2282917"/>
              <a:gd name="connsiteX11" fmla="*/ 96427 w 12329468"/>
              <a:gd name="connsiteY11" fmla="*/ 2052145 h 2282917"/>
              <a:gd name="connsiteX0" fmla="*/ 96427 w 12329468"/>
              <a:gd name="connsiteY0" fmla="*/ 2052145 h 2282917"/>
              <a:gd name="connsiteX1" fmla="*/ 12153848 w 12329468"/>
              <a:gd name="connsiteY1" fmla="*/ 2064013 h 2282917"/>
              <a:gd name="connsiteX2" fmla="*/ 12172770 w 12329468"/>
              <a:gd name="connsiteY2" fmla="*/ 149342 h 2282917"/>
              <a:gd name="connsiteX3" fmla="*/ 10549405 w 12329468"/>
              <a:gd name="connsiteY3" fmla="*/ 334 h 2282917"/>
              <a:gd name="connsiteX4" fmla="*/ 9531674 w 12329468"/>
              <a:gd name="connsiteY4" fmla="*/ 304627 h 2282917"/>
              <a:gd name="connsiteX5" fmla="*/ 8122735 w 12329468"/>
              <a:gd name="connsiteY5" fmla="*/ 8468 h 2282917"/>
              <a:gd name="connsiteX6" fmla="*/ 6692449 w 12329468"/>
              <a:gd name="connsiteY6" fmla="*/ 205621 h 2282917"/>
              <a:gd name="connsiteX7" fmla="*/ 5358227 w 12329468"/>
              <a:gd name="connsiteY7" fmla="*/ 8295 h 2282917"/>
              <a:gd name="connsiteX8" fmla="*/ 2873922 w 12329468"/>
              <a:gd name="connsiteY8" fmla="*/ 334973 h 2282917"/>
              <a:gd name="connsiteX9" fmla="*/ 1834344 w 12329468"/>
              <a:gd name="connsiteY9" fmla="*/ 17297 h 2282917"/>
              <a:gd name="connsiteX10" fmla="*/ 63010 w 12329468"/>
              <a:gd name="connsiteY10" fmla="*/ 103580 h 2282917"/>
              <a:gd name="connsiteX11" fmla="*/ 96427 w 12329468"/>
              <a:gd name="connsiteY11" fmla="*/ 2052145 h 2282917"/>
              <a:gd name="connsiteX0" fmla="*/ 96427 w 12329468"/>
              <a:gd name="connsiteY0" fmla="*/ 2052145 h 2282917"/>
              <a:gd name="connsiteX1" fmla="*/ 12153848 w 12329468"/>
              <a:gd name="connsiteY1" fmla="*/ 2064013 h 2282917"/>
              <a:gd name="connsiteX2" fmla="*/ 12172770 w 12329468"/>
              <a:gd name="connsiteY2" fmla="*/ 149342 h 2282917"/>
              <a:gd name="connsiteX3" fmla="*/ 10549405 w 12329468"/>
              <a:gd name="connsiteY3" fmla="*/ 334 h 2282917"/>
              <a:gd name="connsiteX4" fmla="*/ 9531674 w 12329468"/>
              <a:gd name="connsiteY4" fmla="*/ 304627 h 2282917"/>
              <a:gd name="connsiteX5" fmla="*/ 8122735 w 12329468"/>
              <a:gd name="connsiteY5" fmla="*/ 8468 h 2282917"/>
              <a:gd name="connsiteX6" fmla="*/ 6692449 w 12329468"/>
              <a:gd name="connsiteY6" fmla="*/ 205621 h 2282917"/>
              <a:gd name="connsiteX7" fmla="*/ 5358227 w 12329468"/>
              <a:gd name="connsiteY7" fmla="*/ 8295 h 2282917"/>
              <a:gd name="connsiteX8" fmla="*/ 2895783 w 12329468"/>
              <a:gd name="connsiteY8" fmla="*/ 352604 h 2282917"/>
              <a:gd name="connsiteX9" fmla="*/ 1834344 w 12329468"/>
              <a:gd name="connsiteY9" fmla="*/ 17297 h 2282917"/>
              <a:gd name="connsiteX10" fmla="*/ 63010 w 12329468"/>
              <a:gd name="connsiteY10" fmla="*/ 103580 h 2282917"/>
              <a:gd name="connsiteX11" fmla="*/ 96427 w 12329468"/>
              <a:gd name="connsiteY11" fmla="*/ 2052145 h 2282917"/>
              <a:gd name="connsiteX0" fmla="*/ 96427 w 12329468"/>
              <a:gd name="connsiteY0" fmla="*/ 2058208 h 2288980"/>
              <a:gd name="connsiteX1" fmla="*/ 12153848 w 12329468"/>
              <a:gd name="connsiteY1" fmla="*/ 2070076 h 2288980"/>
              <a:gd name="connsiteX2" fmla="*/ 12172770 w 12329468"/>
              <a:gd name="connsiteY2" fmla="*/ 155405 h 2288980"/>
              <a:gd name="connsiteX3" fmla="*/ 10549405 w 12329468"/>
              <a:gd name="connsiteY3" fmla="*/ 6397 h 2288980"/>
              <a:gd name="connsiteX4" fmla="*/ 9531674 w 12329468"/>
              <a:gd name="connsiteY4" fmla="*/ 310690 h 2288980"/>
              <a:gd name="connsiteX5" fmla="*/ 8122735 w 12329468"/>
              <a:gd name="connsiteY5" fmla="*/ 14531 h 2288980"/>
              <a:gd name="connsiteX6" fmla="*/ 6692449 w 12329468"/>
              <a:gd name="connsiteY6" fmla="*/ 211684 h 2288980"/>
              <a:gd name="connsiteX7" fmla="*/ 5358227 w 12329468"/>
              <a:gd name="connsiteY7" fmla="*/ 14358 h 2288980"/>
              <a:gd name="connsiteX8" fmla="*/ 2895783 w 12329468"/>
              <a:gd name="connsiteY8" fmla="*/ 358667 h 2288980"/>
              <a:gd name="connsiteX9" fmla="*/ 1834344 w 12329468"/>
              <a:gd name="connsiteY9" fmla="*/ 23360 h 2288980"/>
              <a:gd name="connsiteX10" fmla="*/ 63010 w 12329468"/>
              <a:gd name="connsiteY10" fmla="*/ 109643 h 2288980"/>
              <a:gd name="connsiteX11" fmla="*/ 96427 w 12329468"/>
              <a:gd name="connsiteY11" fmla="*/ 2058208 h 2288980"/>
              <a:gd name="connsiteX0" fmla="*/ 96427 w 12329468"/>
              <a:gd name="connsiteY0" fmla="*/ 2058208 h 2288980"/>
              <a:gd name="connsiteX1" fmla="*/ 12153848 w 12329468"/>
              <a:gd name="connsiteY1" fmla="*/ 2070076 h 2288980"/>
              <a:gd name="connsiteX2" fmla="*/ 12172770 w 12329468"/>
              <a:gd name="connsiteY2" fmla="*/ 155405 h 2288980"/>
              <a:gd name="connsiteX3" fmla="*/ 10549405 w 12329468"/>
              <a:gd name="connsiteY3" fmla="*/ 6397 h 2288980"/>
              <a:gd name="connsiteX4" fmla="*/ 9531674 w 12329468"/>
              <a:gd name="connsiteY4" fmla="*/ 310690 h 2288980"/>
              <a:gd name="connsiteX5" fmla="*/ 8439698 w 12329468"/>
              <a:gd name="connsiteY5" fmla="*/ 420019 h 2288980"/>
              <a:gd name="connsiteX6" fmla="*/ 6692449 w 12329468"/>
              <a:gd name="connsiteY6" fmla="*/ 211684 h 2288980"/>
              <a:gd name="connsiteX7" fmla="*/ 5358227 w 12329468"/>
              <a:gd name="connsiteY7" fmla="*/ 14358 h 2288980"/>
              <a:gd name="connsiteX8" fmla="*/ 2895783 w 12329468"/>
              <a:gd name="connsiteY8" fmla="*/ 358667 h 2288980"/>
              <a:gd name="connsiteX9" fmla="*/ 1834344 w 12329468"/>
              <a:gd name="connsiteY9" fmla="*/ 23360 h 2288980"/>
              <a:gd name="connsiteX10" fmla="*/ 63010 w 12329468"/>
              <a:gd name="connsiteY10" fmla="*/ 109643 h 2288980"/>
              <a:gd name="connsiteX11" fmla="*/ 96427 w 12329468"/>
              <a:gd name="connsiteY11" fmla="*/ 2058208 h 2288980"/>
              <a:gd name="connsiteX0" fmla="*/ 96427 w 12329468"/>
              <a:gd name="connsiteY0" fmla="*/ 2058208 h 2288980"/>
              <a:gd name="connsiteX1" fmla="*/ 12153848 w 12329468"/>
              <a:gd name="connsiteY1" fmla="*/ 2070076 h 2288980"/>
              <a:gd name="connsiteX2" fmla="*/ 12172770 w 12329468"/>
              <a:gd name="connsiteY2" fmla="*/ 155405 h 2288980"/>
              <a:gd name="connsiteX3" fmla="*/ 10549405 w 12329468"/>
              <a:gd name="connsiteY3" fmla="*/ 6397 h 2288980"/>
              <a:gd name="connsiteX4" fmla="*/ 9356798 w 12329468"/>
              <a:gd name="connsiteY4" fmla="*/ 222541 h 2288980"/>
              <a:gd name="connsiteX5" fmla="*/ 8439698 w 12329468"/>
              <a:gd name="connsiteY5" fmla="*/ 420019 h 2288980"/>
              <a:gd name="connsiteX6" fmla="*/ 6692449 w 12329468"/>
              <a:gd name="connsiteY6" fmla="*/ 211684 h 2288980"/>
              <a:gd name="connsiteX7" fmla="*/ 5358227 w 12329468"/>
              <a:gd name="connsiteY7" fmla="*/ 14358 h 2288980"/>
              <a:gd name="connsiteX8" fmla="*/ 2895783 w 12329468"/>
              <a:gd name="connsiteY8" fmla="*/ 358667 h 2288980"/>
              <a:gd name="connsiteX9" fmla="*/ 1834344 w 12329468"/>
              <a:gd name="connsiteY9" fmla="*/ 23360 h 2288980"/>
              <a:gd name="connsiteX10" fmla="*/ 63010 w 12329468"/>
              <a:gd name="connsiteY10" fmla="*/ 109643 h 2288980"/>
              <a:gd name="connsiteX11" fmla="*/ 96427 w 12329468"/>
              <a:gd name="connsiteY11" fmla="*/ 2058208 h 2288980"/>
              <a:gd name="connsiteX0" fmla="*/ 96427 w 12329468"/>
              <a:gd name="connsiteY0" fmla="*/ 2058208 h 2288980"/>
              <a:gd name="connsiteX1" fmla="*/ 12153848 w 12329468"/>
              <a:gd name="connsiteY1" fmla="*/ 2070076 h 2288980"/>
              <a:gd name="connsiteX2" fmla="*/ 12172770 w 12329468"/>
              <a:gd name="connsiteY2" fmla="*/ 155405 h 2288980"/>
              <a:gd name="connsiteX3" fmla="*/ 10614983 w 12329468"/>
              <a:gd name="connsiteY3" fmla="*/ 314921 h 2288980"/>
              <a:gd name="connsiteX4" fmla="*/ 9356798 w 12329468"/>
              <a:gd name="connsiteY4" fmla="*/ 222541 h 2288980"/>
              <a:gd name="connsiteX5" fmla="*/ 8439698 w 12329468"/>
              <a:gd name="connsiteY5" fmla="*/ 420019 h 2288980"/>
              <a:gd name="connsiteX6" fmla="*/ 6692449 w 12329468"/>
              <a:gd name="connsiteY6" fmla="*/ 211684 h 2288980"/>
              <a:gd name="connsiteX7" fmla="*/ 5358227 w 12329468"/>
              <a:gd name="connsiteY7" fmla="*/ 14358 h 2288980"/>
              <a:gd name="connsiteX8" fmla="*/ 2895783 w 12329468"/>
              <a:gd name="connsiteY8" fmla="*/ 358667 h 2288980"/>
              <a:gd name="connsiteX9" fmla="*/ 1834344 w 12329468"/>
              <a:gd name="connsiteY9" fmla="*/ 23360 h 2288980"/>
              <a:gd name="connsiteX10" fmla="*/ 63010 w 12329468"/>
              <a:gd name="connsiteY10" fmla="*/ 109643 h 2288980"/>
              <a:gd name="connsiteX11" fmla="*/ 96427 w 12329468"/>
              <a:gd name="connsiteY11" fmla="*/ 2058208 h 2288980"/>
              <a:gd name="connsiteX0" fmla="*/ 96427 w 12329468"/>
              <a:gd name="connsiteY0" fmla="*/ 2058208 h 2288980"/>
              <a:gd name="connsiteX1" fmla="*/ 12153848 w 12329468"/>
              <a:gd name="connsiteY1" fmla="*/ 2070076 h 2288980"/>
              <a:gd name="connsiteX2" fmla="*/ 12172770 w 12329468"/>
              <a:gd name="connsiteY2" fmla="*/ 155405 h 2288980"/>
              <a:gd name="connsiteX3" fmla="*/ 10614983 w 12329468"/>
              <a:gd name="connsiteY3" fmla="*/ 314921 h 2288980"/>
              <a:gd name="connsiteX4" fmla="*/ 9356798 w 12329468"/>
              <a:gd name="connsiteY4" fmla="*/ 222541 h 2288980"/>
              <a:gd name="connsiteX5" fmla="*/ 8439698 w 12329468"/>
              <a:gd name="connsiteY5" fmla="*/ 420019 h 2288980"/>
              <a:gd name="connsiteX6" fmla="*/ 6692449 w 12329468"/>
              <a:gd name="connsiteY6" fmla="*/ 211684 h 2288980"/>
              <a:gd name="connsiteX7" fmla="*/ 5358227 w 12329468"/>
              <a:gd name="connsiteY7" fmla="*/ 14358 h 2288980"/>
              <a:gd name="connsiteX8" fmla="*/ 2895783 w 12329468"/>
              <a:gd name="connsiteY8" fmla="*/ 358667 h 2288980"/>
              <a:gd name="connsiteX9" fmla="*/ 1834344 w 12329468"/>
              <a:gd name="connsiteY9" fmla="*/ 23360 h 2288980"/>
              <a:gd name="connsiteX10" fmla="*/ 63010 w 12329468"/>
              <a:gd name="connsiteY10" fmla="*/ 109643 h 2288980"/>
              <a:gd name="connsiteX11" fmla="*/ 96427 w 12329468"/>
              <a:gd name="connsiteY11" fmla="*/ 2058208 h 2288980"/>
              <a:gd name="connsiteX0" fmla="*/ 96427 w 12329468"/>
              <a:gd name="connsiteY0" fmla="*/ 2058208 h 2288980"/>
              <a:gd name="connsiteX1" fmla="*/ 12153848 w 12329468"/>
              <a:gd name="connsiteY1" fmla="*/ 2070076 h 2288980"/>
              <a:gd name="connsiteX2" fmla="*/ 12172770 w 12329468"/>
              <a:gd name="connsiteY2" fmla="*/ 155405 h 2288980"/>
              <a:gd name="connsiteX3" fmla="*/ 10614983 w 12329468"/>
              <a:gd name="connsiteY3" fmla="*/ 314921 h 2288980"/>
              <a:gd name="connsiteX4" fmla="*/ 9356798 w 12329468"/>
              <a:gd name="connsiteY4" fmla="*/ 222541 h 2288980"/>
              <a:gd name="connsiteX5" fmla="*/ 8439698 w 12329468"/>
              <a:gd name="connsiteY5" fmla="*/ 420019 h 2288980"/>
              <a:gd name="connsiteX6" fmla="*/ 6692449 w 12329468"/>
              <a:gd name="connsiteY6" fmla="*/ 211684 h 2288980"/>
              <a:gd name="connsiteX7" fmla="*/ 5358227 w 12329468"/>
              <a:gd name="connsiteY7" fmla="*/ 14358 h 2288980"/>
              <a:gd name="connsiteX8" fmla="*/ 2895783 w 12329468"/>
              <a:gd name="connsiteY8" fmla="*/ 358667 h 2288980"/>
              <a:gd name="connsiteX9" fmla="*/ 1834344 w 12329468"/>
              <a:gd name="connsiteY9" fmla="*/ 23360 h 2288980"/>
              <a:gd name="connsiteX10" fmla="*/ 63010 w 12329468"/>
              <a:gd name="connsiteY10" fmla="*/ 109643 h 2288980"/>
              <a:gd name="connsiteX11" fmla="*/ 96427 w 12329468"/>
              <a:gd name="connsiteY11" fmla="*/ 2058208 h 2288980"/>
              <a:gd name="connsiteX0" fmla="*/ 96427 w 12329468"/>
              <a:gd name="connsiteY0" fmla="*/ 2058208 h 2288980"/>
              <a:gd name="connsiteX1" fmla="*/ 12153848 w 12329468"/>
              <a:gd name="connsiteY1" fmla="*/ 2070076 h 2288980"/>
              <a:gd name="connsiteX2" fmla="*/ 12172770 w 12329468"/>
              <a:gd name="connsiteY2" fmla="*/ 155405 h 2288980"/>
              <a:gd name="connsiteX3" fmla="*/ 10614983 w 12329468"/>
              <a:gd name="connsiteY3" fmla="*/ 314921 h 2288980"/>
              <a:gd name="connsiteX4" fmla="*/ 9433306 w 12329468"/>
              <a:gd name="connsiteY4" fmla="*/ 204911 h 2288980"/>
              <a:gd name="connsiteX5" fmla="*/ 8439698 w 12329468"/>
              <a:gd name="connsiteY5" fmla="*/ 420019 h 2288980"/>
              <a:gd name="connsiteX6" fmla="*/ 6692449 w 12329468"/>
              <a:gd name="connsiteY6" fmla="*/ 211684 h 2288980"/>
              <a:gd name="connsiteX7" fmla="*/ 5358227 w 12329468"/>
              <a:gd name="connsiteY7" fmla="*/ 14358 h 2288980"/>
              <a:gd name="connsiteX8" fmla="*/ 2895783 w 12329468"/>
              <a:gd name="connsiteY8" fmla="*/ 358667 h 2288980"/>
              <a:gd name="connsiteX9" fmla="*/ 1834344 w 12329468"/>
              <a:gd name="connsiteY9" fmla="*/ 23360 h 2288980"/>
              <a:gd name="connsiteX10" fmla="*/ 63010 w 12329468"/>
              <a:gd name="connsiteY10" fmla="*/ 109643 h 2288980"/>
              <a:gd name="connsiteX11" fmla="*/ 96427 w 12329468"/>
              <a:gd name="connsiteY11" fmla="*/ 2058208 h 2288980"/>
              <a:gd name="connsiteX0" fmla="*/ 96427 w 12329468"/>
              <a:gd name="connsiteY0" fmla="*/ 2058208 h 2288980"/>
              <a:gd name="connsiteX1" fmla="*/ 12153848 w 12329468"/>
              <a:gd name="connsiteY1" fmla="*/ 2070076 h 2288980"/>
              <a:gd name="connsiteX2" fmla="*/ 12172770 w 12329468"/>
              <a:gd name="connsiteY2" fmla="*/ 155405 h 2288980"/>
              <a:gd name="connsiteX3" fmla="*/ 10614983 w 12329468"/>
              <a:gd name="connsiteY3" fmla="*/ 314921 h 2288980"/>
              <a:gd name="connsiteX4" fmla="*/ 9433306 w 12329468"/>
              <a:gd name="connsiteY4" fmla="*/ 204911 h 2288980"/>
              <a:gd name="connsiteX5" fmla="*/ 8439698 w 12329468"/>
              <a:gd name="connsiteY5" fmla="*/ 420019 h 2288980"/>
              <a:gd name="connsiteX6" fmla="*/ 6692449 w 12329468"/>
              <a:gd name="connsiteY6" fmla="*/ 211684 h 2288980"/>
              <a:gd name="connsiteX7" fmla="*/ 5358227 w 12329468"/>
              <a:gd name="connsiteY7" fmla="*/ 14358 h 2288980"/>
              <a:gd name="connsiteX8" fmla="*/ 2895783 w 12329468"/>
              <a:gd name="connsiteY8" fmla="*/ 358667 h 2288980"/>
              <a:gd name="connsiteX9" fmla="*/ 1834344 w 12329468"/>
              <a:gd name="connsiteY9" fmla="*/ 23360 h 2288980"/>
              <a:gd name="connsiteX10" fmla="*/ 63010 w 12329468"/>
              <a:gd name="connsiteY10" fmla="*/ 109643 h 2288980"/>
              <a:gd name="connsiteX11" fmla="*/ 96427 w 12329468"/>
              <a:gd name="connsiteY11" fmla="*/ 2058208 h 2288980"/>
              <a:gd name="connsiteX0" fmla="*/ 96427 w 12323887"/>
              <a:gd name="connsiteY0" fmla="*/ 2058208 h 2288980"/>
              <a:gd name="connsiteX1" fmla="*/ 12153848 w 12323887"/>
              <a:gd name="connsiteY1" fmla="*/ 2070076 h 2288980"/>
              <a:gd name="connsiteX2" fmla="*/ 12161841 w 12323887"/>
              <a:gd name="connsiteY2" fmla="*/ 252369 h 2288980"/>
              <a:gd name="connsiteX3" fmla="*/ 10614983 w 12323887"/>
              <a:gd name="connsiteY3" fmla="*/ 314921 h 2288980"/>
              <a:gd name="connsiteX4" fmla="*/ 9433306 w 12323887"/>
              <a:gd name="connsiteY4" fmla="*/ 204911 h 2288980"/>
              <a:gd name="connsiteX5" fmla="*/ 8439698 w 12323887"/>
              <a:gd name="connsiteY5" fmla="*/ 420019 h 2288980"/>
              <a:gd name="connsiteX6" fmla="*/ 6692449 w 12323887"/>
              <a:gd name="connsiteY6" fmla="*/ 211684 h 2288980"/>
              <a:gd name="connsiteX7" fmla="*/ 5358227 w 12323887"/>
              <a:gd name="connsiteY7" fmla="*/ 14358 h 2288980"/>
              <a:gd name="connsiteX8" fmla="*/ 2895783 w 12323887"/>
              <a:gd name="connsiteY8" fmla="*/ 358667 h 2288980"/>
              <a:gd name="connsiteX9" fmla="*/ 1834344 w 12323887"/>
              <a:gd name="connsiteY9" fmla="*/ 23360 h 2288980"/>
              <a:gd name="connsiteX10" fmla="*/ 63010 w 12323887"/>
              <a:gd name="connsiteY10" fmla="*/ 109643 h 2288980"/>
              <a:gd name="connsiteX11" fmla="*/ 96427 w 12323887"/>
              <a:gd name="connsiteY11" fmla="*/ 2058208 h 2288980"/>
              <a:gd name="connsiteX0" fmla="*/ 96427 w 12323887"/>
              <a:gd name="connsiteY0" fmla="*/ 2058208 h 2288980"/>
              <a:gd name="connsiteX1" fmla="*/ 12153848 w 12323887"/>
              <a:gd name="connsiteY1" fmla="*/ 2070076 h 2288980"/>
              <a:gd name="connsiteX2" fmla="*/ 12161841 w 12323887"/>
              <a:gd name="connsiteY2" fmla="*/ 252369 h 2288980"/>
              <a:gd name="connsiteX3" fmla="*/ 10614983 w 12323887"/>
              <a:gd name="connsiteY3" fmla="*/ 314921 h 2288980"/>
              <a:gd name="connsiteX4" fmla="*/ 9433306 w 12323887"/>
              <a:gd name="connsiteY4" fmla="*/ 204911 h 2288980"/>
              <a:gd name="connsiteX5" fmla="*/ 8439698 w 12323887"/>
              <a:gd name="connsiteY5" fmla="*/ 420019 h 2288980"/>
              <a:gd name="connsiteX6" fmla="*/ 6692449 w 12323887"/>
              <a:gd name="connsiteY6" fmla="*/ 211684 h 2288980"/>
              <a:gd name="connsiteX7" fmla="*/ 5358227 w 12323887"/>
              <a:gd name="connsiteY7" fmla="*/ 14358 h 2288980"/>
              <a:gd name="connsiteX8" fmla="*/ 2895783 w 12323887"/>
              <a:gd name="connsiteY8" fmla="*/ 358667 h 2288980"/>
              <a:gd name="connsiteX9" fmla="*/ 1834344 w 12323887"/>
              <a:gd name="connsiteY9" fmla="*/ 23360 h 2288980"/>
              <a:gd name="connsiteX10" fmla="*/ 63010 w 12323887"/>
              <a:gd name="connsiteY10" fmla="*/ 109643 h 2288980"/>
              <a:gd name="connsiteX11" fmla="*/ 96427 w 12323887"/>
              <a:gd name="connsiteY11" fmla="*/ 2058208 h 2288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323887" h="2288980">
                <a:moveTo>
                  <a:pt x="96427" y="2058208"/>
                </a:moveTo>
                <a:cubicBezTo>
                  <a:pt x="2104280" y="2352625"/>
                  <a:pt x="10151426" y="2374747"/>
                  <a:pt x="12153848" y="2070076"/>
                </a:cubicBezTo>
                <a:cubicBezTo>
                  <a:pt x="12382447" y="1717552"/>
                  <a:pt x="12376023" y="610163"/>
                  <a:pt x="12161841" y="252369"/>
                </a:cubicBezTo>
                <a:cubicBezTo>
                  <a:pt x="11444513" y="65892"/>
                  <a:pt x="11257221" y="202874"/>
                  <a:pt x="10614983" y="314921"/>
                </a:cubicBezTo>
                <a:cubicBezTo>
                  <a:pt x="10114340" y="392562"/>
                  <a:pt x="9945647" y="204911"/>
                  <a:pt x="9433306" y="204911"/>
                </a:cubicBezTo>
                <a:cubicBezTo>
                  <a:pt x="8910290" y="213162"/>
                  <a:pt x="8939316" y="456018"/>
                  <a:pt x="8439698" y="420019"/>
                </a:cubicBezTo>
                <a:cubicBezTo>
                  <a:pt x="7920241" y="378767"/>
                  <a:pt x="7297297" y="203432"/>
                  <a:pt x="6692449" y="211684"/>
                </a:cubicBezTo>
                <a:cubicBezTo>
                  <a:pt x="6183666" y="211683"/>
                  <a:pt x="5916286" y="46900"/>
                  <a:pt x="5358227" y="14358"/>
                </a:cubicBezTo>
                <a:cubicBezTo>
                  <a:pt x="3520928" y="-85282"/>
                  <a:pt x="3540161" y="366573"/>
                  <a:pt x="2895783" y="358667"/>
                </a:cubicBezTo>
                <a:cubicBezTo>
                  <a:pt x="2488729" y="307458"/>
                  <a:pt x="2453423" y="123710"/>
                  <a:pt x="1834344" y="23360"/>
                </a:cubicBezTo>
                <a:cubicBezTo>
                  <a:pt x="1392932" y="-6024"/>
                  <a:pt x="366431" y="263076"/>
                  <a:pt x="63010" y="109643"/>
                </a:cubicBezTo>
                <a:cubicBezTo>
                  <a:pt x="-59044" y="652003"/>
                  <a:pt x="20781" y="1452069"/>
                  <a:pt x="96427" y="2058208"/>
                </a:cubicBezTo>
                <a:close/>
              </a:path>
            </a:pathLst>
          </a:custGeom>
          <a:solidFill>
            <a:srgbClr val="CCE8F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3786663" y="885828"/>
            <a:ext cx="4601738" cy="4601738"/>
            <a:chOff x="3786663" y="885828"/>
            <a:chExt cx="4601738" cy="4601738"/>
          </a:xfrm>
        </p:grpSpPr>
        <p:sp>
          <p:nvSpPr>
            <p:cNvPr id="15" name="椭圆 14"/>
            <p:cNvSpPr/>
            <p:nvPr/>
          </p:nvSpPr>
          <p:spPr>
            <a:xfrm>
              <a:off x="3786663" y="885828"/>
              <a:ext cx="4601738" cy="4601738"/>
            </a:xfrm>
            <a:prstGeom prst="ellipse">
              <a:avLst/>
            </a:prstGeom>
            <a:solidFill>
              <a:schemeClr val="bg1"/>
            </a:solidFill>
            <a:ln w="28575">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Times New Roman" panose="02020603050405020304" pitchFamily="18" charset="0"/>
                <a:cs typeface="Times New Roman" panose="02020603050405020304" pitchFamily="18" charset="0"/>
              </a:endParaRPr>
            </a:p>
          </p:txBody>
        </p:sp>
        <p:sp>
          <p:nvSpPr>
            <p:cNvPr id="3" name="椭圆 2"/>
            <p:cNvSpPr/>
            <p:nvPr/>
          </p:nvSpPr>
          <p:spPr>
            <a:xfrm>
              <a:off x="4236560" y="1335725"/>
              <a:ext cx="3701944" cy="3701944"/>
            </a:xfrm>
            <a:prstGeom prst="ellipse">
              <a:avLst/>
            </a:prstGeom>
            <a:solidFill>
              <a:srgbClr val="F3D4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Times New Roman" panose="02020603050405020304" pitchFamily="18" charset="0"/>
                <a:cs typeface="Times New Roman" panose="02020603050405020304" pitchFamily="18" charset="0"/>
              </a:endParaRPr>
            </a:p>
          </p:txBody>
        </p:sp>
        <p:sp>
          <p:nvSpPr>
            <p:cNvPr id="14" name="椭圆 13"/>
            <p:cNvSpPr/>
            <p:nvPr/>
          </p:nvSpPr>
          <p:spPr>
            <a:xfrm>
              <a:off x="4110049" y="1209214"/>
              <a:ext cx="3954966" cy="3954966"/>
            </a:xfrm>
            <a:prstGeom prst="ellipse">
              <a:avLst/>
            </a:prstGeom>
            <a:noFill/>
            <a:ln w="28575" cap="rnd">
              <a:solidFill>
                <a:schemeClr val="tx1">
                  <a:lumMod val="95000"/>
                  <a:lumOff val="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Times New Roman" panose="02020603050405020304" pitchFamily="18" charset="0"/>
                <a:cs typeface="Times New Roman" panose="02020603050405020304" pitchFamily="18" charset="0"/>
              </a:endParaRPr>
            </a:p>
          </p:txBody>
        </p:sp>
      </p:grpSp>
      <p:sp>
        <p:nvSpPr>
          <p:cNvPr id="11" name="矩形 8"/>
          <p:cNvSpPr/>
          <p:nvPr/>
        </p:nvSpPr>
        <p:spPr>
          <a:xfrm>
            <a:off x="-173357" y="4396787"/>
            <a:ext cx="12643757" cy="2887963"/>
          </a:xfrm>
          <a:custGeom>
            <a:avLst/>
            <a:gdLst>
              <a:gd name="connsiteX0" fmla="*/ 0 w 12096947"/>
              <a:gd name="connsiteY0" fmla="*/ 0 h 879114"/>
              <a:gd name="connsiteX1" fmla="*/ 12096947 w 12096947"/>
              <a:gd name="connsiteY1" fmla="*/ 0 h 879114"/>
              <a:gd name="connsiteX2" fmla="*/ 12096947 w 12096947"/>
              <a:gd name="connsiteY2" fmla="*/ 879114 h 879114"/>
              <a:gd name="connsiteX3" fmla="*/ 0 w 12096947"/>
              <a:gd name="connsiteY3" fmla="*/ 879114 h 879114"/>
              <a:gd name="connsiteX4" fmla="*/ 0 w 12096947"/>
              <a:gd name="connsiteY4" fmla="*/ 0 h 879114"/>
              <a:gd name="connsiteX0" fmla="*/ 0 w 12096947"/>
              <a:gd name="connsiteY0" fmla="*/ 267 h 879381"/>
              <a:gd name="connsiteX1" fmla="*/ 1592132 w 12096947"/>
              <a:gd name="connsiteY1" fmla="*/ 0 h 879381"/>
              <a:gd name="connsiteX2" fmla="*/ 12096947 w 12096947"/>
              <a:gd name="connsiteY2" fmla="*/ 267 h 879381"/>
              <a:gd name="connsiteX3" fmla="*/ 12096947 w 12096947"/>
              <a:gd name="connsiteY3" fmla="*/ 879381 h 879381"/>
              <a:gd name="connsiteX4" fmla="*/ 0 w 12096947"/>
              <a:gd name="connsiteY4" fmla="*/ 879381 h 879381"/>
              <a:gd name="connsiteX5" fmla="*/ 0 w 12096947"/>
              <a:gd name="connsiteY5" fmla="*/ 267 h 879381"/>
              <a:gd name="connsiteX0" fmla="*/ 0 w 12096947"/>
              <a:gd name="connsiteY0" fmla="*/ 267 h 879381"/>
              <a:gd name="connsiteX1" fmla="*/ 1592132 w 12096947"/>
              <a:gd name="connsiteY1" fmla="*/ 0 h 879381"/>
              <a:gd name="connsiteX2" fmla="*/ 5701553 w 12096947"/>
              <a:gd name="connsiteY2" fmla="*/ 1 h 879381"/>
              <a:gd name="connsiteX3" fmla="*/ 12096947 w 12096947"/>
              <a:gd name="connsiteY3" fmla="*/ 267 h 879381"/>
              <a:gd name="connsiteX4" fmla="*/ 12096947 w 12096947"/>
              <a:gd name="connsiteY4" fmla="*/ 879381 h 879381"/>
              <a:gd name="connsiteX5" fmla="*/ 0 w 12096947"/>
              <a:gd name="connsiteY5" fmla="*/ 879381 h 879381"/>
              <a:gd name="connsiteX6" fmla="*/ 0 w 12096947"/>
              <a:gd name="connsiteY6" fmla="*/ 267 h 879381"/>
              <a:gd name="connsiteX0" fmla="*/ 0 w 12096947"/>
              <a:gd name="connsiteY0" fmla="*/ 150873 h 1029987"/>
              <a:gd name="connsiteX1" fmla="*/ 1592132 w 12096947"/>
              <a:gd name="connsiteY1" fmla="*/ 150606 h 1029987"/>
              <a:gd name="connsiteX2" fmla="*/ 4270786 w 12096947"/>
              <a:gd name="connsiteY2" fmla="*/ 0 h 1029987"/>
              <a:gd name="connsiteX3" fmla="*/ 12096947 w 12096947"/>
              <a:gd name="connsiteY3" fmla="*/ 150873 h 1029987"/>
              <a:gd name="connsiteX4" fmla="*/ 12096947 w 12096947"/>
              <a:gd name="connsiteY4" fmla="*/ 1029987 h 1029987"/>
              <a:gd name="connsiteX5" fmla="*/ 0 w 12096947"/>
              <a:gd name="connsiteY5" fmla="*/ 1029987 h 1029987"/>
              <a:gd name="connsiteX6" fmla="*/ 0 w 12096947"/>
              <a:gd name="connsiteY6" fmla="*/ 150873 h 1029987"/>
              <a:gd name="connsiteX0" fmla="*/ 0 w 12096947"/>
              <a:gd name="connsiteY0" fmla="*/ 193904 h 1073018"/>
              <a:gd name="connsiteX1" fmla="*/ 1538344 w 12096947"/>
              <a:gd name="connsiteY1" fmla="*/ 0 h 1073018"/>
              <a:gd name="connsiteX2" fmla="*/ 4270786 w 12096947"/>
              <a:gd name="connsiteY2" fmla="*/ 43031 h 1073018"/>
              <a:gd name="connsiteX3" fmla="*/ 12096947 w 12096947"/>
              <a:gd name="connsiteY3" fmla="*/ 193904 h 1073018"/>
              <a:gd name="connsiteX4" fmla="*/ 12096947 w 12096947"/>
              <a:gd name="connsiteY4" fmla="*/ 1073018 h 1073018"/>
              <a:gd name="connsiteX5" fmla="*/ 0 w 12096947"/>
              <a:gd name="connsiteY5" fmla="*/ 1073018 h 1073018"/>
              <a:gd name="connsiteX6" fmla="*/ 0 w 12096947"/>
              <a:gd name="connsiteY6" fmla="*/ 193904 h 1073018"/>
              <a:gd name="connsiteX0" fmla="*/ 0 w 12096947"/>
              <a:gd name="connsiteY0" fmla="*/ 193904 h 1073018"/>
              <a:gd name="connsiteX1" fmla="*/ 1538344 w 12096947"/>
              <a:gd name="connsiteY1" fmla="*/ 0 h 1073018"/>
              <a:gd name="connsiteX2" fmla="*/ 4270786 w 12096947"/>
              <a:gd name="connsiteY2" fmla="*/ 43031 h 1073018"/>
              <a:gd name="connsiteX3" fmla="*/ 6906409 w 12096947"/>
              <a:gd name="connsiteY3" fmla="*/ 96819 h 1073018"/>
              <a:gd name="connsiteX4" fmla="*/ 12096947 w 12096947"/>
              <a:gd name="connsiteY4" fmla="*/ 193904 h 1073018"/>
              <a:gd name="connsiteX5" fmla="*/ 12096947 w 12096947"/>
              <a:gd name="connsiteY5" fmla="*/ 1073018 h 1073018"/>
              <a:gd name="connsiteX6" fmla="*/ 0 w 12096947"/>
              <a:gd name="connsiteY6" fmla="*/ 1073018 h 1073018"/>
              <a:gd name="connsiteX7" fmla="*/ 0 w 12096947"/>
              <a:gd name="connsiteY7" fmla="*/ 193904 h 1073018"/>
              <a:gd name="connsiteX0" fmla="*/ 0 w 12096947"/>
              <a:gd name="connsiteY0" fmla="*/ 193904 h 1073018"/>
              <a:gd name="connsiteX1" fmla="*/ 1538344 w 12096947"/>
              <a:gd name="connsiteY1" fmla="*/ 0 h 1073018"/>
              <a:gd name="connsiteX2" fmla="*/ 4270786 w 12096947"/>
              <a:gd name="connsiteY2" fmla="*/ 43031 h 1073018"/>
              <a:gd name="connsiteX3" fmla="*/ 7100047 w 12096947"/>
              <a:gd name="connsiteY3" fmla="*/ 43031 h 1073018"/>
              <a:gd name="connsiteX4" fmla="*/ 12096947 w 12096947"/>
              <a:gd name="connsiteY4" fmla="*/ 193904 h 1073018"/>
              <a:gd name="connsiteX5" fmla="*/ 12096947 w 12096947"/>
              <a:gd name="connsiteY5" fmla="*/ 1073018 h 1073018"/>
              <a:gd name="connsiteX6" fmla="*/ 0 w 12096947"/>
              <a:gd name="connsiteY6" fmla="*/ 1073018 h 1073018"/>
              <a:gd name="connsiteX7" fmla="*/ 0 w 12096947"/>
              <a:gd name="connsiteY7" fmla="*/ 193904 h 1073018"/>
              <a:gd name="connsiteX0" fmla="*/ 0 w 12096947"/>
              <a:gd name="connsiteY0" fmla="*/ 193904 h 1073018"/>
              <a:gd name="connsiteX1" fmla="*/ 1538344 w 12096947"/>
              <a:gd name="connsiteY1" fmla="*/ 0 h 1073018"/>
              <a:gd name="connsiteX2" fmla="*/ 4270786 w 12096947"/>
              <a:gd name="connsiteY2" fmla="*/ 43031 h 1073018"/>
              <a:gd name="connsiteX3" fmla="*/ 7100047 w 12096947"/>
              <a:gd name="connsiteY3" fmla="*/ 43031 h 1073018"/>
              <a:gd name="connsiteX4" fmla="*/ 9230061 w 12096947"/>
              <a:gd name="connsiteY4" fmla="*/ 118335 h 1073018"/>
              <a:gd name="connsiteX5" fmla="*/ 12096947 w 12096947"/>
              <a:gd name="connsiteY5" fmla="*/ 193904 h 1073018"/>
              <a:gd name="connsiteX6" fmla="*/ 12096947 w 12096947"/>
              <a:gd name="connsiteY6" fmla="*/ 1073018 h 1073018"/>
              <a:gd name="connsiteX7" fmla="*/ 0 w 12096947"/>
              <a:gd name="connsiteY7" fmla="*/ 1073018 h 1073018"/>
              <a:gd name="connsiteX8" fmla="*/ 0 w 12096947"/>
              <a:gd name="connsiteY8" fmla="*/ 193904 h 1073018"/>
              <a:gd name="connsiteX0" fmla="*/ 0 w 12096947"/>
              <a:gd name="connsiteY0" fmla="*/ 193904 h 1073018"/>
              <a:gd name="connsiteX1" fmla="*/ 1538344 w 12096947"/>
              <a:gd name="connsiteY1" fmla="*/ 0 h 1073018"/>
              <a:gd name="connsiteX2" fmla="*/ 4270786 w 12096947"/>
              <a:gd name="connsiteY2" fmla="*/ 43031 h 1073018"/>
              <a:gd name="connsiteX3" fmla="*/ 7100047 w 12096947"/>
              <a:gd name="connsiteY3" fmla="*/ 43031 h 1073018"/>
              <a:gd name="connsiteX4" fmla="*/ 9509759 w 12096947"/>
              <a:gd name="connsiteY4" fmla="*/ 215154 h 1073018"/>
              <a:gd name="connsiteX5" fmla="*/ 12096947 w 12096947"/>
              <a:gd name="connsiteY5" fmla="*/ 193904 h 1073018"/>
              <a:gd name="connsiteX6" fmla="*/ 12096947 w 12096947"/>
              <a:gd name="connsiteY6" fmla="*/ 1073018 h 1073018"/>
              <a:gd name="connsiteX7" fmla="*/ 0 w 12096947"/>
              <a:gd name="connsiteY7" fmla="*/ 1073018 h 1073018"/>
              <a:gd name="connsiteX8" fmla="*/ 0 w 12096947"/>
              <a:gd name="connsiteY8" fmla="*/ 193904 h 1073018"/>
              <a:gd name="connsiteX0" fmla="*/ 0 w 12096947"/>
              <a:gd name="connsiteY0" fmla="*/ 193904 h 1073018"/>
              <a:gd name="connsiteX1" fmla="*/ 1538344 w 12096947"/>
              <a:gd name="connsiteY1" fmla="*/ 0 h 1073018"/>
              <a:gd name="connsiteX2" fmla="*/ 4270786 w 12096947"/>
              <a:gd name="connsiteY2" fmla="*/ 43031 h 1073018"/>
              <a:gd name="connsiteX3" fmla="*/ 7100047 w 12096947"/>
              <a:gd name="connsiteY3" fmla="*/ 43031 h 1073018"/>
              <a:gd name="connsiteX4" fmla="*/ 9509759 w 12096947"/>
              <a:gd name="connsiteY4" fmla="*/ 215154 h 1073018"/>
              <a:gd name="connsiteX5" fmla="*/ 12096947 w 12096947"/>
              <a:gd name="connsiteY5" fmla="*/ 193904 h 1073018"/>
              <a:gd name="connsiteX6" fmla="*/ 12096947 w 12096947"/>
              <a:gd name="connsiteY6" fmla="*/ 1073018 h 1073018"/>
              <a:gd name="connsiteX7" fmla="*/ 0 w 12096947"/>
              <a:gd name="connsiteY7" fmla="*/ 1073018 h 1073018"/>
              <a:gd name="connsiteX8" fmla="*/ 0 w 12096947"/>
              <a:gd name="connsiteY8" fmla="*/ 193904 h 1073018"/>
              <a:gd name="connsiteX0" fmla="*/ 0 w 12096947"/>
              <a:gd name="connsiteY0" fmla="*/ 193904 h 1073018"/>
              <a:gd name="connsiteX1" fmla="*/ 1538344 w 12096947"/>
              <a:gd name="connsiteY1" fmla="*/ 0 h 1073018"/>
              <a:gd name="connsiteX2" fmla="*/ 4270786 w 12096947"/>
              <a:gd name="connsiteY2" fmla="*/ 43031 h 1073018"/>
              <a:gd name="connsiteX3" fmla="*/ 7100047 w 12096947"/>
              <a:gd name="connsiteY3" fmla="*/ 43031 h 1073018"/>
              <a:gd name="connsiteX4" fmla="*/ 9509759 w 12096947"/>
              <a:gd name="connsiteY4" fmla="*/ 215154 h 1073018"/>
              <a:gd name="connsiteX5" fmla="*/ 12096947 w 12096947"/>
              <a:gd name="connsiteY5" fmla="*/ 193904 h 1073018"/>
              <a:gd name="connsiteX6" fmla="*/ 12096947 w 12096947"/>
              <a:gd name="connsiteY6" fmla="*/ 1073018 h 1073018"/>
              <a:gd name="connsiteX7" fmla="*/ 0 w 12096947"/>
              <a:gd name="connsiteY7" fmla="*/ 1073018 h 1073018"/>
              <a:gd name="connsiteX8" fmla="*/ 0 w 12096947"/>
              <a:gd name="connsiteY8" fmla="*/ 193904 h 1073018"/>
              <a:gd name="connsiteX0" fmla="*/ 0 w 12096947"/>
              <a:gd name="connsiteY0" fmla="*/ 193904 h 1073018"/>
              <a:gd name="connsiteX1" fmla="*/ 1538344 w 12096947"/>
              <a:gd name="connsiteY1" fmla="*/ 0 h 1073018"/>
              <a:gd name="connsiteX2" fmla="*/ 4270786 w 12096947"/>
              <a:gd name="connsiteY2" fmla="*/ 43031 h 1073018"/>
              <a:gd name="connsiteX3" fmla="*/ 7100047 w 12096947"/>
              <a:gd name="connsiteY3" fmla="*/ 43031 h 1073018"/>
              <a:gd name="connsiteX4" fmla="*/ 9509759 w 12096947"/>
              <a:gd name="connsiteY4" fmla="*/ 215154 h 1073018"/>
              <a:gd name="connsiteX5" fmla="*/ 12096947 w 12096947"/>
              <a:gd name="connsiteY5" fmla="*/ 193904 h 1073018"/>
              <a:gd name="connsiteX6" fmla="*/ 12096947 w 12096947"/>
              <a:gd name="connsiteY6" fmla="*/ 1073018 h 1073018"/>
              <a:gd name="connsiteX7" fmla="*/ 0 w 12096947"/>
              <a:gd name="connsiteY7" fmla="*/ 1073018 h 1073018"/>
              <a:gd name="connsiteX8" fmla="*/ 0 w 12096947"/>
              <a:gd name="connsiteY8" fmla="*/ 193904 h 1073018"/>
              <a:gd name="connsiteX0" fmla="*/ 0 w 12096947"/>
              <a:gd name="connsiteY0" fmla="*/ 193904 h 1073018"/>
              <a:gd name="connsiteX1" fmla="*/ 1538344 w 12096947"/>
              <a:gd name="connsiteY1" fmla="*/ 0 h 1073018"/>
              <a:gd name="connsiteX2" fmla="*/ 4270786 w 12096947"/>
              <a:gd name="connsiteY2" fmla="*/ 43031 h 1073018"/>
              <a:gd name="connsiteX3" fmla="*/ 7100047 w 12096947"/>
              <a:gd name="connsiteY3" fmla="*/ 43031 h 1073018"/>
              <a:gd name="connsiteX4" fmla="*/ 9509759 w 12096947"/>
              <a:gd name="connsiteY4" fmla="*/ 215154 h 1073018"/>
              <a:gd name="connsiteX5" fmla="*/ 12096947 w 12096947"/>
              <a:gd name="connsiteY5" fmla="*/ 193904 h 1073018"/>
              <a:gd name="connsiteX6" fmla="*/ 12096947 w 12096947"/>
              <a:gd name="connsiteY6" fmla="*/ 1073018 h 1073018"/>
              <a:gd name="connsiteX7" fmla="*/ 0 w 12096947"/>
              <a:gd name="connsiteY7" fmla="*/ 1073018 h 1073018"/>
              <a:gd name="connsiteX8" fmla="*/ 0 w 12096947"/>
              <a:gd name="connsiteY8" fmla="*/ 193904 h 1073018"/>
              <a:gd name="connsiteX0" fmla="*/ 0 w 12096947"/>
              <a:gd name="connsiteY0" fmla="*/ 197065 h 1076179"/>
              <a:gd name="connsiteX1" fmla="*/ 1538344 w 12096947"/>
              <a:gd name="connsiteY1" fmla="*/ 3161 h 1076179"/>
              <a:gd name="connsiteX2" fmla="*/ 4270786 w 12096947"/>
              <a:gd name="connsiteY2" fmla="*/ 46192 h 1076179"/>
              <a:gd name="connsiteX3" fmla="*/ 7100047 w 12096947"/>
              <a:gd name="connsiteY3" fmla="*/ 46192 h 1076179"/>
              <a:gd name="connsiteX4" fmla="*/ 9509759 w 12096947"/>
              <a:gd name="connsiteY4" fmla="*/ 218315 h 1076179"/>
              <a:gd name="connsiteX5" fmla="*/ 12096947 w 12096947"/>
              <a:gd name="connsiteY5" fmla="*/ 197065 h 1076179"/>
              <a:gd name="connsiteX6" fmla="*/ 12096947 w 12096947"/>
              <a:gd name="connsiteY6" fmla="*/ 1076179 h 1076179"/>
              <a:gd name="connsiteX7" fmla="*/ 0 w 12096947"/>
              <a:gd name="connsiteY7" fmla="*/ 1076179 h 1076179"/>
              <a:gd name="connsiteX8" fmla="*/ 0 w 12096947"/>
              <a:gd name="connsiteY8" fmla="*/ 197065 h 1076179"/>
              <a:gd name="connsiteX0" fmla="*/ 0 w 12096947"/>
              <a:gd name="connsiteY0" fmla="*/ 194336 h 1073450"/>
              <a:gd name="connsiteX1" fmla="*/ 1538344 w 12096947"/>
              <a:gd name="connsiteY1" fmla="*/ 432 h 1073450"/>
              <a:gd name="connsiteX2" fmla="*/ 4270786 w 12096947"/>
              <a:gd name="connsiteY2" fmla="*/ 43463 h 1073450"/>
              <a:gd name="connsiteX3" fmla="*/ 7100047 w 12096947"/>
              <a:gd name="connsiteY3" fmla="*/ 43463 h 1073450"/>
              <a:gd name="connsiteX4" fmla="*/ 9509759 w 12096947"/>
              <a:gd name="connsiteY4" fmla="*/ 215586 h 1073450"/>
              <a:gd name="connsiteX5" fmla="*/ 12096947 w 12096947"/>
              <a:gd name="connsiteY5" fmla="*/ 194336 h 1073450"/>
              <a:gd name="connsiteX6" fmla="*/ 12096947 w 12096947"/>
              <a:gd name="connsiteY6" fmla="*/ 1073450 h 1073450"/>
              <a:gd name="connsiteX7" fmla="*/ 0 w 12096947"/>
              <a:gd name="connsiteY7" fmla="*/ 1073450 h 1073450"/>
              <a:gd name="connsiteX8" fmla="*/ 0 w 12096947"/>
              <a:gd name="connsiteY8" fmla="*/ 194336 h 1073450"/>
              <a:gd name="connsiteX0" fmla="*/ 0 w 12096947"/>
              <a:gd name="connsiteY0" fmla="*/ 193946 h 1073060"/>
              <a:gd name="connsiteX1" fmla="*/ 1538344 w 12096947"/>
              <a:gd name="connsiteY1" fmla="*/ 42 h 1073060"/>
              <a:gd name="connsiteX2" fmla="*/ 4270786 w 12096947"/>
              <a:gd name="connsiteY2" fmla="*/ 43073 h 1073060"/>
              <a:gd name="connsiteX3" fmla="*/ 7100047 w 12096947"/>
              <a:gd name="connsiteY3" fmla="*/ 43073 h 1073060"/>
              <a:gd name="connsiteX4" fmla="*/ 9509759 w 12096947"/>
              <a:gd name="connsiteY4" fmla="*/ 215196 h 1073060"/>
              <a:gd name="connsiteX5" fmla="*/ 12096947 w 12096947"/>
              <a:gd name="connsiteY5" fmla="*/ 193946 h 1073060"/>
              <a:gd name="connsiteX6" fmla="*/ 12096947 w 12096947"/>
              <a:gd name="connsiteY6" fmla="*/ 1073060 h 1073060"/>
              <a:gd name="connsiteX7" fmla="*/ 0 w 12096947"/>
              <a:gd name="connsiteY7" fmla="*/ 1073060 h 1073060"/>
              <a:gd name="connsiteX8" fmla="*/ 0 w 12096947"/>
              <a:gd name="connsiteY8" fmla="*/ 193946 h 1073060"/>
              <a:gd name="connsiteX0" fmla="*/ 0 w 12096947"/>
              <a:gd name="connsiteY0" fmla="*/ 150873 h 1029987"/>
              <a:gd name="connsiteX1" fmla="*/ 1613061 w 12096947"/>
              <a:gd name="connsiteY1" fmla="*/ 36817 h 1029987"/>
              <a:gd name="connsiteX2" fmla="*/ 4270786 w 12096947"/>
              <a:gd name="connsiteY2" fmla="*/ 0 h 1029987"/>
              <a:gd name="connsiteX3" fmla="*/ 7100047 w 12096947"/>
              <a:gd name="connsiteY3" fmla="*/ 0 h 1029987"/>
              <a:gd name="connsiteX4" fmla="*/ 9509759 w 12096947"/>
              <a:gd name="connsiteY4" fmla="*/ 172123 h 1029987"/>
              <a:gd name="connsiteX5" fmla="*/ 12096947 w 12096947"/>
              <a:gd name="connsiteY5" fmla="*/ 150873 h 1029987"/>
              <a:gd name="connsiteX6" fmla="*/ 12096947 w 12096947"/>
              <a:gd name="connsiteY6" fmla="*/ 1029987 h 1029987"/>
              <a:gd name="connsiteX7" fmla="*/ 0 w 12096947"/>
              <a:gd name="connsiteY7" fmla="*/ 1029987 h 1029987"/>
              <a:gd name="connsiteX8" fmla="*/ 0 w 12096947"/>
              <a:gd name="connsiteY8" fmla="*/ 150873 h 1029987"/>
              <a:gd name="connsiteX0" fmla="*/ 0 w 12096947"/>
              <a:gd name="connsiteY0" fmla="*/ 150873 h 1029987"/>
              <a:gd name="connsiteX1" fmla="*/ 1613061 w 12096947"/>
              <a:gd name="connsiteY1" fmla="*/ 36817 h 1029987"/>
              <a:gd name="connsiteX2" fmla="*/ 4270786 w 12096947"/>
              <a:gd name="connsiteY2" fmla="*/ 0 h 1029987"/>
              <a:gd name="connsiteX3" fmla="*/ 7100047 w 12096947"/>
              <a:gd name="connsiteY3" fmla="*/ 0 h 1029987"/>
              <a:gd name="connsiteX4" fmla="*/ 9509759 w 12096947"/>
              <a:gd name="connsiteY4" fmla="*/ 172123 h 1029987"/>
              <a:gd name="connsiteX5" fmla="*/ 12096947 w 12096947"/>
              <a:gd name="connsiteY5" fmla="*/ 150873 h 1029987"/>
              <a:gd name="connsiteX6" fmla="*/ 12096947 w 12096947"/>
              <a:gd name="connsiteY6" fmla="*/ 1029987 h 1029987"/>
              <a:gd name="connsiteX7" fmla="*/ 0 w 12096947"/>
              <a:gd name="connsiteY7" fmla="*/ 1029987 h 1029987"/>
              <a:gd name="connsiteX8" fmla="*/ 0 w 12096947"/>
              <a:gd name="connsiteY8" fmla="*/ 150873 h 1029987"/>
              <a:gd name="connsiteX0" fmla="*/ 0 w 12096947"/>
              <a:gd name="connsiteY0" fmla="*/ 150873 h 1029987"/>
              <a:gd name="connsiteX1" fmla="*/ 1613061 w 12096947"/>
              <a:gd name="connsiteY1" fmla="*/ 36817 h 1029987"/>
              <a:gd name="connsiteX2" fmla="*/ 4206743 w 12096947"/>
              <a:gd name="connsiteY2" fmla="*/ 49904 h 1029987"/>
              <a:gd name="connsiteX3" fmla="*/ 7100047 w 12096947"/>
              <a:gd name="connsiteY3" fmla="*/ 0 h 1029987"/>
              <a:gd name="connsiteX4" fmla="*/ 9509759 w 12096947"/>
              <a:gd name="connsiteY4" fmla="*/ 172123 h 1029987"/>
              <a:gd name="connsiteX5" fmla="*/ 12096947 w 12096947"/>
              <a:gd name="connsiteY5" fmla="*/ 150873 h 1029987"/>
              <a:gd name="connsiteX6" fmla="*/ 12096947 w 12096947"/>
              <a:gd name="connsiteY6" fmla="*/ 1029987 h 1029987"/>
              <a:gd name="connsiteX7" fmla="*/ 0 w 12096947"/>
              <a:gd name="connsiteY7" fmla="*/ 1029987 h 1029987"/>
              <a:gd name="connsiteX8" fmla="*/ 0 w 12096947"/>
              <a:gd name="connsiteY8" fmla="*/ 150873 h 1029987"/>
              <a:gd name="connsiteX0" fmla="*/ 0 w 12096947"/>
              <a:gd name="connsiteY0" fmla="*/ 317234 h 1196348"/>
              <a:gd name="connsiteX1" fmla="*/ 1613061 w 12096947"/>
              <a:gd name="connsiteY1" fmla="*/ 203178 h 1196348"/>
              <a:gd name="connsiteX2" fmla="*/ 4206743 w 12096947"/>
              <a:gd name="connsiteY2" fmla="*/ 216265 h 1196348"/>
              <a:gd name="connsiteX3" fmla="*/ 7100047 w 12096947"/>
              <a:gd name="connsiteY3" fmla="*/ 166361 h 1196348"/>
              <a:gd name="connsiteX4" fmla="*/ 9509759 w 12096947"/>
              <a:gd name="connsiteY4" fmla="*/ 338484 h 1196348"/>
              <a:gd name="connsiteX5" fmla="*/ 12096947 w 12096947"/>
              <a:gd name="connsiteY5" fmla="*/ 317234 h 1196348"/>
              <a:gd name="connsiteX6" fmla="*/ 12096947 w 12096947"/>
              <a:gd name="connsiteY6" fmla="*/ 1196348 h 1196348"/>
              <a:gd name="connsiteX7" fmla="*/ 0 w 12096947"/>
              <a:gd name="connsiteY7" fmla="*/ 1196348 h 1196348"/>
              <a:gd name="connsiteX8" fmla="*/ 0 w 12096947"/>
              <a:gd name="connsiteY8" fmla="*/ 317234 h 1196348"/>
              <a:gd name="connsiteX0" fmla="*/ 0 w 12096947"/>
              <a:gd name="connsiteY0" fmla="*/ 317234 h 1196348"/>
              <a:gd name="connsiteX1" fmla="*/ 1613061 w 12096947"/>
              <a:gd name="connsiteY1" fmla="*/ 203178 h 1196348"/>
              <a:gd name="connsiteX2" fmla="*/ 4206743 w 12096947"/>
              <a:gd name="connsiteY2" fmla="*/ 216265 h 1196348"/>
              <a:gd name="connsiteX3" fmla="*/ 7100047 w 12096947"/>
              <a:gd name="connsiteY3" fmla="*/ 166361 h 1196348"/>
              <a:gd name="connsiteX4" fmla="*/ 9509759 w 12096947"/>
              <a:gd name="connsiteY4" fmla="*/ 338484 h 1196348"/>
              <a:gd name="connsiteX5" fmla="*/ 12096947 w 12096947"/>
              <a:gd name="connsiteY5" fmla="*/ 317234 h 1196348"/>
              <a:gd name="connsiteX6" fmla="*/ 12096947 w 12096947"/>
              <a:gd name="connsiteY6" fmla="*/ 1196348 h 1196348"/>
              <a:gd name="connsiteX7" fmla="*/ 0 w 12096947"/>
              <a:gd name="connsiteY7" fmla="*/ 1196348 h 1196348"/>
              <a:gd name="connsiteX8" fmla="*/ 0 w 12096947"/>
              <a:gd name="connsiteY8" fmla="*/ 317234 h 1196348"/>
              <a:gd name="connsiteX0" fmla="*/ 0 w 12096947"/>
              <a:gd name="connsiteY0" fmla="*/ 317234 h 1196348"/>
              <a:gd name="connsiteX1" fmla="*/ 1613061 w 12096947"/>
              <a:gd name="connsiteY1" fmla="*/ 203178 h 1196348"/>
              <a:gd name="connsiteX2" fmla="*/ 4206743 w 12096947"/>
              <a:gd name="connsiteY2" fmla="*/ 216265 h 1196348"/>
              <a:gd name="connsiteX3" fmla="*/ 7100047 w 12096947"/>
              <a:gd name="connsiteY3" fmla="*/ 166361 h 1196348"/>
              <a:gd name="connsiteX4" fmla="*/ 9509759 w 12096947"/>
              <a:gd name="connsiteY4" fmla="*/ 338484 h 1196348"/>
              <a:gd name="connsiteX5" fmla="*/ 12096947 w 12096947"/>
              <a:gd name="connsiteY5" fmla="*/ 317234 h 1196348"/>
              <a:gd name="connsiteX6" fmla="*/ 12096947 w 12096947"/>
              <a:gd name="connsiteY6" fmla="*/ 1196348 h 1196348"/>
              <a:gd name="connsiteX7" fmla="*/ 0 w 12096947"/>
              <a:gd name="connsiteY7" fmla="*/ 1196348 h 1196348"/>
              <a:gd name="connsiteX8" fmla="*/ 0 w 12096947"/>
              <a:gd name="connsiteY8" fmla="*/ 317234 h 1196348"/>
              <a:gd name="connsiteX0" fmla="*/ 0 w 12096947"/>
              <a:gd name="connsiteY0" fmla="*/ 317234 h 1196348"/>
              <a:gd name="connsiteX1" fmla="*/ 1613061 w 12096947"/>
              <a:gd name="connsiteY1" fmla="*/ 203178 h 1196348"/>
              <a:gd name="connsiteX2" fmla="*/ 4206743 w 12096947"/>
              <a:gd name="connsiteY2" fmla="*/ 216265 h 1196348"/>
              <a:gd name="connsiteX3" fmla="*/ 7100047 w 12096947"/>
              <a:gd name="connsiteY3" fmla="*/ 166361 h 1196348"/>
              <a:gd name="connsiteX4" fmla="*/ 9509759 w 12096947"/>
              <a:gd name="connsiteY4" fmla="*/ 338484 h 1196348"/>
              <a:gd name="connsiteX5" fmla="*/ 12096947 w 12096947"/>
              <a:gd name="connsiteY5" fmla="*/ 317234 h 1196348"/>
              <a:gd name="connsiteX6" fmla="*/ 12096947 w 12096947"/>
              <a:gd name="connsiteY6" fmla="*/ 1196348 h 1196348"/>
              <a:gd name="connsiteX7" fmla="*/ 0 w 12096947"/>
              <a:gd name="connsiteY7" fmla="*/ 1196348 h 1196348"/>
              <a:gd name="connsiteX8" fmla="*/ 0 w 12096947"/>
              <a:gd name="connsiteY8" fmla="*/ 317234 h 1196348"/>
              <a:gd name="connsiteX0" fmla="*/ 0 w 12096947"/>
              <a:gd name="connsiteY0" fmla="*/ 317234 h 1196348"/>
              <a:gd name="connsiteX1" fmla="*/ 1613061 w 12096947"/>
              <a:gd name="connsiteY1" fmla="*/ 203178 h 1196348"/>
              <a:gd name="connsiteX2" fmla="*/ 4206743 w 12096947"/>
              <a:gd name="connsiteY2" fmla="*/ 216265 h 1196348"/>
              <a:gd name="connsiteX3" fmla="*/ 7100047 w 12096947"/>
              <a:gd name="connsiteY3" fmla="*/ 166361 h 1196348"/>
              <a:gd name="connsiteX4" fmla="*/ 9509759 w 12096947"/>
              <a:gd name="connsiteY4" fmla="*/ 338484 h 1196348"/>
              <a:gd name="connsiteX5" fmla="*/ 12096947 w 12096947"/>
              <a:gd name="connsiteY5" fmla="*/ 317234 h 1196348"/>
              <a:gd name="connsiteX6" fmla="*/ 12096947 w 12096947"/>
              <a:gd name="connsiteY6" fmla="*/ 1196348 h 1196348"/>
              <a:gd name="connsiteX7" fmla="*/ 0 w 12096947"/>
              <a:gd name="connsiteY7" fmla="*/ 1196348 h 1196348"/>
              <a:gd name="connsiteX8" fmla="*/ 0 w 12096947"/>
              <a:gd name="connsiteY8" fmla="*/ 317234 h 1196348"/>
              <a:gd name="connsiteX0" fmla="*/ 0 w 12096947"/>
              <a:gd name="connsiteY0" fmla="*/ 202582 h 1081696"/>
              <a:gd name="connsiteX1" fmla="*/ 1613061 w 12096947"/>
              <a:gd name="connsiteY1" fmla="*/ 88526 h 1081696"/>
              <a:gd name="connsiteX2" fmla="*/ 4206743 w 12096947"/>
              <a:gd name="connsiteY2" fmla="*/ 101613 h 1081696"/>
              <a:gd name="connsiteX3" fmla="*/ 7100047 w 12096947"/>
              <a:gd name="connsiteY3" fmla="*/ 51709 h 1081696"/>
              <a:gd name="connsiteX4" fmla="*/ 9509759 w 12096947"/>
              <a:gd name="connsiteY4" fmla="*/ 223832 h 1081696"/>
              <a:gd name="connsiteX5" fmla="*/ 12096947 w 12096947"/>
              <a:gd name="connsiteY5" fmla="*/ 202582 h 1081696"/>
              <a:gd name="connsiteX6" fmla="*/ 12096947 w 12096947"/>
              <a:gd name="connsiteY6" fmla="*/ 1081696 h 1081696"/>
              <a:gd name="connsiteX7" fmla="*/ 0 w 12096947"/>
              <a:gd name="connsiteY7" fmla="*/ 1081696 h 1081696"/>
              <a:gd name="connsiteX8" fmla="*/ 0 w 12096947"/>
              <a:gd name="connsiteY8" fmla="*/ 202582 h 1081696"/>
              <a:gd name="connsiteX0" fmla="*/ 0 w 12096947"/>
              <a:gd name="connsiteY0" fmla="*/ 150873 h 1029987"/>
              <a:gd name="connsiteX1" fmla="*/ 1613061 w 12096947"/>
              <a:gd name="connsiteY1" fmla="*/ 36817 h 1029987"/>
              <a:gd name="connsiteX2" fmla="*/ 4206743 w 12096947"/>
              <a:gd name="connsiteY2" fmla="*/ 49904 h 1029987"/>
              <a:gd name="connsiteX3" fmla="*/ 7100047 w 12096947"/>
              <a:gd name="connsiteY3" fmla="*/ 0 h 1029987"/>
              <a:gd name="connsiteX4" fmla="*/ 9509759 w 12096947"/>
              <a:gd name="connsiteY4" fmla="*/ 172123 h 1029987"/>
              <a:gd name="connsiteX5" fmla="*/ 12096947 w 12096947"/>
              <a:gd name="connsiteY5" fmla="*/ 150873 h 1029987"/>
              <a:gd name="connsiteX6" fmla="*/ 12096947 w 12096947"/>
              <a:gd name="connsiteY6" fmla="*/ 1029987 h 1029987"/>
              <a:gd name="connsiteX7" fmla="*/ 0 w 12096947"/>
              <a:gd name="connsiteY7" fmla="*/ 1029987 h 1029987"/>
              <a:gd name="connsiteX8" fmla="*/ 0 w 12096947"/>
              <a:gd name="connsiteY8" fmla="*/ 150873 h 1029987"/>
              <a:gd name="connsiteX0" fmla="*/ 0 w 12096947"/>
              <a:gd name="connsiteY0" fmla="*/ 150873 h 1029987"/>
              <a:gd name="connsiteX1" fmla="*/ 1613061 w 12096947"/>
              <a:gd name="connsiteY1" fmla="*/ 36817 h 1029987"/>
              <a:gd name="connsiteX2" fmla="*/ 4206743 w 12096947"/>
              <a:gd name="connsiteY2" fmla="*/ 49904 h 1029987"/>
              <a:gd name="connsiteX3" fmla="*/ 7100047 w 12096947"/>
              <a:gd name="connsiteY3" fmla="*/ 0 h 1029987"/>
              <a:gd name="connsiteX4" fmla="*/ 9509759 w 12096947"/>
              <a:gd name="connsiteY4" fmla="*/ 172123 h 1029987"/>
              <a:gd name="connsiteX5" fmla="*/ 12096947 w 12096947"/>
              <a:gd name="connsiteY5" fmla="*/ 150873 h 1029987"/>
              <a:gd name="connsiteX6" fmla="*/ 12096947 w 12096947"/>
              <a:gd name="connsiteY6" fmla="*/ 1029987 h 1029987"/>
              <a:gd name="connsiteX7" fmla="*/ 0 w 12096947"/>
              <a:gd name="connsiteY7" fmla="*/ 1029987 h 1029987"/>
              <a:gd name="connsiteX8" fmla="*/ 0 w 12096947"/>
              <a:gd name="connsiteY8" fmla="*/ 150873 h 1029987"/>
              <a:gd name="connsiteX0" fmla="*/ 0 w 12096947"/>
              <a:gd name="connsiteY0" fmla="*/ 163742 h 1042856"/>
              <a:gd name="connsiteX1" fmla="*/ 1613061 w 12096947"/>
              <a:gd name="connsiteY1" fmla="*/ 49686 h 1042856"/>
              <a:gd name="connsiteX2" fmla="*/ 4206743 w 12096947"/>
              <a:gd name="connsiteY2" fmla="*/ 62773 h 1042856"/>
              <a:gd name="connsiteX3" fmla="*/ 7100047 w 12096947"/>
              <a:gd name="connsiteY3" fmla="*/ 12869 h 1042856"/>
              <a:gd name="connsiteX4" fmla="*/ 9509759 w 12096947"/>
              <a:gd name="connsiteY4" fmla="*/ 184992 h 1042856"/>
              <a:gd name="connsiteX5" fmla="*/ 12096947 w 12096947"/>
              <a:gd name="connsiteY5" fmla="*/ 163742 h 1042856"/>
              <a:gd name="connsiteX6" fmla="*/ 12096947 w 12096947"/>
              <a:gd name="connsiteY6" fmla="*/ 1042856 h 1042856"/>
              <a:gd name="connsiteX7" fmla="*/ 0 w 12096947"/>
              <a:gd name="connsiteY7" fmla="*/ 1042856 h 1042856"/>
              <a:gd name="connsiteX8" fmla="*/ 0 w 12096947"/>
              <a:gd name="connsiteY8" fmla="*/ 163742 h 1042856"/>
              <a:gd name="connsiteX0" fmla="*/ 0 w 12096947"/>
              <a:gd name="connsiteY0" fmla="*/ 169370 h 1048484"/>
              <a:gd name="connsiteX1" fmla="*/ 1613061 w 12096947"/>
              <a:gd name="connsiteY1" fmla="*/ 55314 h 1048484"/>
              <a:gd name="connsiteX2" fmla="*/ 4206743 w 12096947"/>
              <a:gd name="connsiteY2" fmla="*/ 68401 h 1048484"/>
              <a:gd name="connsiteX3" fmla="*/ 7100047 w 12096947"/>
              <a:gd name="connsiteY3" fmla="*/ 18497 h 1048484"/>
              <a:gd name="connsiteX4" fmla="*/ 9509759 w 12096947"/>
              <a:gd name="connsiteY4" fmla="*/ 190620 h 1048484"/>
              <a:gd name="connsiteX5" fmla="*/ 12096947 w 12096947"/>
              <a:gd name="connsiteY5" fmla="*/ 169370 h 1048484"/>
              <a:gd name="connsiteX6" fmla="*/ 12096947 w 12096947"/>
              <a:gd name="connsiteY6" fmla="*/ 1048484 h 1048484"/>
              <a:gd name="connsiteX7" fmla="*/ 0 w 12096947"/>
              <a:gd name="connsiteY7" fmla="*/ 1048484 h 1048484"/>
              <a:gd name="connsiteX8" fmla="*/ 0 w 12096947"/>
              <a:gd name="connsiteY8" fmla="*/ 169370 h 1048484"/>
              <a:gd name="connsiteX0" fmla="*/ 0 w 12096947"/>
              <a:gd name="connsiteY0" fmla="*/ 169370 h 1048484"/>
              <a:gd name="connsiteX1" fmla="*/ 1613061 w 12096947"/>
              <a:gd name="connsiteY1" fmla="*/ 55314 h 1048484"/>
              <a:gd name="connsiteX2" fmla="*/ 4206743 w 12096947"/>
              <a:gd name="connsiteY2" fmla="*/ 68401 h 1048484"/>
              <a:gd name="connsiteX3" fmla="*/ 7100047 w 12096947"/>
              <a:gd name="connsiteY3" fmla="*/ 18497 h 1048484"/>
              <a:gd name="connsiteX4" fmla="*/ 9509759 w 12096947"/>
              <a:gd name="connsiteY4" fmla="*/ 190620 h 1048484"/>
              <a:gd name="connsiteX5" fmla="*/ 12096947 w 12096947"/>
              <a:gd name="connsiteY5" fmla="*/ 169370 h 1048484"/>
              <a:gd name="connsiteX6" fmla="*/ 12096947 w 12096947"/>
              <a:gd name="connsiteY6" fmla="*/ 1048484 h 1048484"/>
              <a:gd name="connsiteX7" fmla="*/ 0 w 12096947"/>
              <a:gd name="connsiteY7" fmla="*/ 1048484 h 1048484"/>
              <a:gd name="connsiteX8" fmla="*/ 0 w 12096947"/>
              <a:gd name="connsiteY8" fmla="*/ 169370 h 1048484"/>
              <a:gd name="connsiteX0" fmla="*/ 0 w 12096947"/>
              <a:gd name="connsiteY0" fmla="*/ 168710 h 1047824"/>
              <a:gd name="connsiteX1" fmla="*/ 1613061 w 12096947"/>
              <a:gd name="connsiteY1" fmla="*/ 54654 h 1047824"/>
              <a:gd name="connsiteX2" fmla="*/ 4206743 w 12096947"/>
              <a:gd name="connsiteY2" fmla="*/ 67741 h 1047824"/>
              <a:gd name="connsiteX3" fmla="*/ 7100047 w 12096947"/>
              <a:gd name="connsiteY3" fmla="*/ 17837 h 1047824"/>
              <a:gd name="connsiteX4" fmla="*/ 9509759 w 12096947"/>
              <a:gd name="connsiteY4" fmla="*/ 189960 h 1047824"/>
              <a:gd name="connsiteX5" fmla="*/ 12096947 w 12096947"/>
              <a:gd name="connsiteY5" fmla="*/ 168710 h 1047824"/>
              <a:gd name="connsiteX6" fmla="*/ 12096947 w 12096947"/>
              <a:gd name="connsiteY6" fmla="*/ 1047824 h 1047824"/>
              <a:gd name="connsiteX7" fmla="*/ 0 w 12096947"/>
              <a:gd name="connsiteY7" fmla="*/ 1047824 h 1047824"/>
              <a:gd name="connsiteX8" fmla="*/ 0 w 12096947"/>
              <a:gd name="connsiteY8" fmla="*/ 168710 h 1047824"/>
              <a:gd name="connsiteX0" fmla="*/ 0 w 12096947"/>
              <a:gd name="connsiteY0" fmla="*/ 168710 h 1047824"/>
              <a:gd name="connsiteX1" fmla="*/ 1613061 w 12096947"/>
              <a:gd name="connsiteY1" fmla="*/ 54654 h 1047824"/>
              <a:gd name="connsiteX2" fmla="*/ 4206743 w 12096947"/>
              <a:gd name="connsiteY2" fmla="*/ 67741 h 1047824"/>
              <a:gd name="connsiteX3" fmla="*/ 7100047 w 12096947"/>
              <a:gd name="connsiteY3" fmla="*/ 17837 h 1047824"/>
              <a:gd name="connsiteX4" fmla="*/ 9509759 w 12096947"/>
              <a:gd name="connsiteY4" fmla="*/ 189960 h 1047824"/>
              <a:gd name="connsiteX5" fmla="*/ 12096947 w 12096947"/>
              <a:gd name="connsiteY5" fmla="*/ 168710 h 1047824"/>
              <a:gd name="connsiteX6" fmla="*/ 12096947 w 12096947"/>
              <a:gd name="connsiteY6" fmla="*/ 1047824 h 1047824"/>
              <a:gd name="connsiteX7" fmla="*/ 0 w 12096947"/>
              <a:gd name="connsiteY7" fmla="*/ 1047824 h 1047824"/>
              <a:gd name="connsiteX8" fmla="*/ 0 w 12096947"/>
              <a:gd name="connsiteY8" fmla="*/ 168710 h 1047824"/>
              <a:gd name="connsiteX0" fmla="*/ 0 w 12096947"/>
              <a:gd name="connsiteY0" fmla="*/ 168710 h 1047824"/>
              <a:gd name="connsiteX1" fmla="*/ 1613061 w 12096947"/>
              <a:gd name="connsiteY1" fmla="*/ 54654 h 1047824"/>
              <a:gd name="connsiteX2" fmla="*/ 4206743 w 12096947"/>
              <a:gd name="connsiteY2" fmla="*/ 67741 h 1047824"/>
              <a:gd name="connsiteX3" fmla="*/ 7100047 w 12096947"/>
              <a:gd name="connsiteY3" fmla="*/ 17837 h 1047824"/>
              <a:gd name="connsiteX4" fmla="*/ 9509759 w 12096947"/>
              <a:gd name="connsiteY4" fmla="*/ 189960 h 1047824"/>
              <a:gd name="connsiteX5" fmla="*/ 12086273 w 12096947"/>
              <a:gd name="connsiteY5" fmla="*/ 248557 h 1047824"/>
              <a:gd name="connsiteX6" fmla="*/ 12096947 w 12096947"/>
              <a:gd name="connsiteY6" fmla="*/ 1047824 h 1047824"/>
              <a:gd name="connsiteX7" fmla="*/ 0 w 12096947"/>
              <a:gd name="connsiteY7" fmla="*/ 1047824 h 1047824"/>
              <a:gd name="connsiteX8" fmla="*/ 0 w 12096947"/>
              <a:gd name="connsiteY8" fmla="*/ 168710 h 1047824"/>
              <a:gd name="connsiteX0" fmla="*/ 0 w 12096947"/>
              <a:gd name="connsiteY0" fmla="*/ 168710 h 1047824"/>
              <a:gd name="connsiteX1" fmla="*/ 1613061 w 12096947"/>
              <a:gd name="connsiteY1" fmla="*/ 54654 h 1047824"/>
              <a:gd name="connsiteX2" fmla="*/ 4206743 w 12096947"/>
              <a:gd name="connsiteY2" fmla="*/ 67741 h 1047824"/>
              <a:gd name="connsiteX3" fmla="*/ 7100047 w 12096947"/>
              <a:gd name="connsiteY3" fmla="*/ 17837 h 1047824"/>
              <a:gd name="connsiteX4" fmla="*/ 9509759 w 12096947"/>
              <a:gd name="connsiteY4" fmla="*/ 189960 h 1047824"/>
              <a:gd name="connsiteX5" fmla="*/ 12086273 w 12096947"/>
              <a:gd name="connsiteY5" fmla="*/ 248557 h 1047824"/>
              <a:gd name="connsiteX6" fmla="*/ 12096947 w 12096947"/>
              <a:gd name="connsiteY6" fmla="*/ 1047824 h 1047824"/>
              <a:gd name="connsiteX7" fmla="*/ 0 w 12096947"/>
              <a:gd name="connsiteY7" fmla="*/ 1047824 h 1047824"/>
              <a:gd name="connsiteX8" fmla="*/ 0 w 12096947"/>
              <a:gd name="connsiteY8" fmla="*/ 168710 h 1047824"/>
              <a:gd name="connsiteX0" fmla="*/ 0 w 12096947"/>
              <a:gd name="connsiteY0" fmla="*/ 168870 h 1047984"/>
              <a:gd name="connsiteX1" fmla="*/ 1613061 w 12096947"/>
              <a:gd name="connsiteY1" fmla="*/ 54814 h 1047984"/>
              <a:gd name="connsiteX2" fmla="*/ 4206743 w 12096947"/>
              <a:gd name="connsiteY2" fmla="*/ 67901 h 1047984"/>
              <a:gd name="connsiteX3" fmla="*/ 7100047 w 12096947"/>
              <a:gd name="connsiteY3" fmla="*/ 17997 h 1047984"/>
              <a:gd name="connsiteX4" fmla="*/ 9509759 w 12096947"/>
              <a:gd name="connsiteY4" fmla="*/ 190120 h 1047984"/>
              <a:gd name="connsiteX5" fmla="*/ 12086273 w 12096947"/>
              <a:gd name="connsiteY5" fmla="*/ 248717 h 1047984"/>
              <a:gd name="connsiteX6" fmla="*/ 12096947 w 12096947"/>
              <a:gd name="connsiteY6" fmla="*/ 1047984 h 1047984"/>
              <a:gd name="connsiteX7" fmla="*/ 0 w 12096947"/>
              <a:gd name="connsiteY7" fmla="*/ 1047984 h 1047984"/>
              <a:gd name="connsiteX8" fmla="*/ 0 w 12096947"/>
              <a:gd name="connsiteY8" fmla="*/ 168870 h 1047984"/>
              <a:gd name="connsiteX0" fmla="*/ 0 w 12096947"/>
              <a:gd name="connsiteY0" fmla="*/ 168870 h 1047984"/>
              <a:gd name="connsiteX1" fmla="*/ 1613061 w 12096947"/>
              <a:gd name="connsiteY1" fmla="*/ 54814 h 1047984"/>
              <a:gd name="connsiteX2" fmla="*/ 4206743 w 12096947"/>
              <a:gd name="connsiteY2" fmla="*/ 67901 h 1047984"/>
              <a:gd name="connsiteX3" fmla="*/ 7100047 w 12096947"/>
              <a:gd name="connsiteY3" fmla="*/ 17997 h 1047984"/>
              <a:gd name="connsiteX4" fmla="*/ 9509759 w 12096947"/>
              <a:gd name="connsiteY4" fmla="*/ 190120 h 1047984"/>
              <a:gd name="connsiteX5" fmla="*/ 12086273 w 12096947"/>
              <a:gd name="connsiteY5" fmla="*/ 248717 h 1047984"/>
              <a:gd name="connsiteX6" fmla="*/ 12096947 w 12096947"/>
              <a:gd name="connsiteY6" fmla="*/ 1047984 h 1047984"/>
              <a:gd name="connsiteX7" fmla="*/ 0 w 12096947"/>
              <a:gd name="connsiteY7" fmla="*/ 1047984 h 1047984"/>
              <a:gd name="connsiteX8" fmla="*/ 0 w 12096947"/>
              <a:gd name="connsiteY8" fmla="*/ 168870 h 1047984"/>
              <a:gd name="connsiteX0" fmla="*/ 0 w 12096947"/>
              <a:gd name="connsiteY0" fmla="*/ 168870 h 1047984"/>
              <a:gd name="connsiteX1" fmla="*/ 1613061 w 12096947"/>
              <a:gd name="connsiteY1" fmla="*/ 54814 h 1047984"/>
              <a:gd name="connsiteX2" fmla="*/ 4206743 w 12096947"/>
              <a:gd name="connsiteY2" fmla="*/ 67901 h 1047984"/>
              <a:gd name="connsiteX3" fmla="*/ 7100047 w 12096947"/>
              <a:gd name="connsiteY3" fmla="*/ 17997 h 1047984"/>
              <a:gd name="connsiteX4" fmla="*/ 9509759 w 12096947"/>
              <a:gd name="connsiteY4" fmla="*/ 190120 h 1047984"/>
              <a:gd name="connsiteX5" fmla="*/ 12086273 w 12096947"/>
              <a:gd name="connsiteY5" fmla="*/ 248717 h 1047984"/>
              <a:gd name="connsiteX6" fmla="*/ 12096947 w 12096947"/>
              <a:gd name="connsiteY6" fmla="*/ 1047984 h 1047984"/>
              <a:gd name="connsiteX7" fmla="*/ 0 w 12096947"/>
              <a:gd name="connsiteY7" fmla="*/ 1047984 h 1047984"/>
              <a:gd name="connsiteX8" fmla="*/ 0 w 12096947"/>
              <a:gd name="connsiteY8" fmla="*/ 168870 h 1047984"/>
              <a:gd name="connsiteX0" fmla="*/ 0 w 12096947"/>
              <a:gd name="connsiteY0" fmla="*/ 168870 h 1047984"/>
              <a:gd name="connsiteX1" fmla="*/ 1613061 w 12096947"/>
              <a:gd name="connsiteY1" fmla="*/ 54814 h 1047984"/>
              <a:gd name="connsiteX2" fmla="*/ 4206743 w 12096947"/>
              <a:gd name="connsiteY2" fmla="*/ 67901 h 1047984"/>
              <a:gd name="connsiteX3" fmla="*/ 7100047 w 12096947"/>
              <a:gd name="connsiteY3" fmla="*/ 17997 h 1047984"/>
              <a:gd name="connsiteX4" fmla="*/ 9509759 w 12096947"/>
              <a:gd name="connsiteY4" fmla="*/ 190120 h 1047984"/>
              <a:gd name="connsiteX5" fmla="*/ 12086273 w 12096947"/>
              <a:gd name="connsiteY5" fmla="*/ 248717 h 1047984"/>
              <a:gd name="connsiteX6" fmla="*/ 12096947 w 12096947"/>
              <a:gd name="connsiteY6" fmla="*/ 1047984 h 1047984"/>
              <a:gd name="connsiteX7" fmla="*/ 0 w 12096947"/>
              <a:gd name="connsiteY7" fmla="*/ 1047984 h 1047984"/>
              <a:gd name="connsiteX8" fmla="*/ 0 w 12096947"/>
              <a:gd name="connsiteY8" fmla="*/ 168870 h 1047984"/>
              <a:gd name="connsiteX0" fmla="*/ 0 w 12096947"/>
              <a:gd name="connsiteY0" fmla="*/ 168870 h 1047984"/>
              <a:gd name="connsiteX1" fmla="*/ 1613061 w 12096947"/>
              <a:gd name="connsiteY1" fmla="*/ 54814 h 1047984"/>
              <a:gd name="connsiteX2" fmla="*/ 4206743 w 12096947"/>
              <a:gd name="connsiteY2" fmla="*/ 67901 h 1047984"/>
              <a:gd name="connsiteX3" fmla="*/ 7100047 w 12096947"/>
              <a:gd name="connsiteY3" fmla="*/ 17997 h 1047984"/>
              <a:gd name="connsiteX4" fmla="*/ 9509759 w 12096947"/>
              <a:gd name="connsiteY4" fmla="*/ 190120 h 1047984"/>
              <a:gd name="connsiteX5" fmla="*/ 10524345 w 12096947"/>
              <a:gd name="connsiteY5" fmla="*/ 311943 h 1047984"/>
              <a:gd name="connsiteX6" fmla="*/ 12086273 w 12096947"/>
              <a:gd name="connsiteY6" fmla="*/ 248717 h 1047984"/>
              <a:gd name="connsiteX7" fmla="*/ 12096947 w 12096947"/>
              <a:gd name="connsiteY7" fmla="*/ 1047984 h 1047984"/>
              <a:gd name="connsiteX8" fmla="*/ 0 w 12096947"/>
              <a:gd name="connsiteY8" fmla="*/ 1047984 h 1047984"/>
              <a:gd name="connsiteX9" fmla="*/ 0 w 12096947"/>
              <a:gd name="connsiteY9" fmla="*/ 168870 h 1047984"/>
              <a:gd name="connsiteX0" fmla="*/ 0 w 12096947"/>
              <a:gd name="connsiteY0" fmla="*/ 168870 h 1047984"/>
              <a:gd name="connsiteX1" fmla="*/ 1613061 w 12096947"/>
              <a:gd name="connsiteY1" fmla="*/ 54814 h 1047984"/>
              <a:gd name="connsiteX2" fmla="*/ 4206743 w 12096947"/>
              <a:gd name="connsiteY2" fmla="*/ 67901 h 1047984"/>
              <a:gd name="connsiteX3" fmla="*/ 7100047 w 12096947"/>
              <a:gd name="connsiteY3" fmla="*/ 17997 h 1047984"/>
              <a:gd name="connsiteX4" fmla="*/ 9509759 w 12096947"/>
              <a:gd name="connsiteY4" fmla="*/ 190120 h 1047984"/>
              <a:gd name="connsiteX5" fmla="*/ 10470975 w 12096947"/>
              <a:gd name="connsiteY5" fmla="*/ 371829 h 1047984"/>
              <a:gd name="connsiteX6" fmla="*/ 12086273 w 12096947"/>
              <a:gd name="connsiteY6" fmla="*/ 248717 h 1047984"/>
              <a:gd name="connsiteX7" fmla="*/ 12096947 w 12096947"/>
              <a:gd name="connsiteY7" fmla="*/ 1047984 h 1047984"/>
              <a:gd name="connsiteX8" fmla="*/ 0 w 12096947"/>
              <a:gd name="connsiteY8" fmla="*/ 1047984 h 1047984"/>
              <a:gd name="connsiteX9" fmla="*/ 0 w 12096947"/>
              <a:gd name="connsiteY9" fmla="*/ 168870 h 1047984"/>
              <a:gd name="connsiteX0" fmla="*/ 0 w 12096947"/>
              <a:gd name="connsiteY0" fmla="*/ 168870 h 1047984"/>
              <a:gd name="connsiteX1" fmla="*/ 1613061 w 12096947"/>
              <a:gd name="connsiteY1" fmla="*/ 54814 h 1047984"/>
              <a:gd name="connsiteX2" fmla="*/ 4206743 w 12096947"/>
              <a:gd name="connsiteY2" fmla="*/ 67901 h 1047984"/>
              <a:gd name="connsiteX3" fmla="*/ 7100047 w 12096947"/>
              <a:gd name="connsiteY3" fmla="*/ 17997 h 1047984"/>
              <a:gd name="connsiteX4" fmla="*/ 9509759 w 12096947"/>
              <a:gd name="connsiteY4" fmla="*/ 190120 h 1047984"/>
              <a:gd name="connsiteX5" fmla="*/ 10470975 w 12096947"/>
              <a:gd name="connsiteY5" fmla="*/ 371829 h 1047984"/>
              <a:gd name="connsiteX6" fmla="*/ 12086273 w 12096947"/>
              <a:gd name="connsiteY6" fmla="*/ 248717 h 1047984"/>
              <a:gd name="connsiteX7" fmla="*/ 12096947 w 12096947"/>
              <a:gd name="connsiteY7" fmla="*/ 1047984 h 1047984"/>
              <a:gd name="connsiteX8" fmla="*/ 0 w 12096947"/>
              <a:gd name="connsiteY8" fmla="*/ 1047984 h 1047984"/>
              <a:gd name="connsiteX9" fmla="*/ 0 w 12096947"/>
              <a:gd name="connsiteY9" fmla="*/ 168870 h 1047984"/>
              <a:gd name="connsiteX0" fmla="*/ 0 w 12096947"/>
              <a:gd name="connsiteY0" fmla="*/ 168870 h 1047984"/>
              <a:gd name="connsiteX1" fmla="*/ 1613061 w 12096947"/>
              <a:gd name="connsiteY1" fmla="*/ 54814 h 1047984"/>
              <a:gd name="connsiteX2" fmla="*/ 4206743 w 12096947"/>
              <a:gd name="connsiteY2" fmla="*/ 67901 h 1047984"/>
              <a:gd name="connsiteX3" fmla="*/ 7100047 w 12096947"/>
              <a:gd name="connsiteY3" fmla="*/ 17997 h 1047984"/>
              <a:gd name="connsiteX4" fmla="*/ 9509759 w 12096947"/>
              <a:gd name="connsiteY4" fmla="*/ 190120 h 1047984"/>
              <a:gd name="connsiteX5" fmla="*/ 10470975 w 12096947"/>
              <a:gd name="connsiteY5" fmla="*/ 371829 h 1047984"/>
              <a:gd name="connsiteX6" fmla="*/ 12086273 w 12096947"/>
              <a:gd name="connsiteY6" fmla="*/ 248717 h 1047984"/>
              <a:gd name="connsiteX7" fmla="*/ 12096947 w 12096947"/>
              <a:gd name="connsiteY7" fmla="*/ 1047984 h 1047984"/>
              <a:gd name="connsiteX8" fmla="*/ 0 w 12096947"/>
              <a:gd name="connsiteY8" fmla="*/ 1047984 h 1047984"/>
              <a:gd name="connsiteX9" fmla="*/ 0 w 12096947"/>
              <a:gd name="connsiteY9" fmla="*/ 168870 h 1047984"/>
              <a:gd name="connsiteX0" fmla="*/ 0 w 12096947"/>
              <a:gd name="connsiteY0" fmla="*/ 168870 h 1047984"/>
              <a:gd name="connsiteX1" fmla="*/ 1613061 w 12096947"/>
              <a:gd name="connsiteY1" fmla="*/ 54814 h 1047984"/>
              <a:gd name="connsiteX2" fmla="*/ 4206743 w 12096947"/>
              <a:gd name="connsiteY2" fmla="*/ 67901 h 1047984"/>
              <a:gd name="connsiteX3" fmla="*/ 7100047 w 12096947"/>
              <a:gd name="connsiteY3" fmla="*/ 17997 h 1047984"/>
              <a:gd name="connsiteX4" fmla="*/ 9509759 w 12096947"/>
              <a:gd name="connsiteY4" fmla="*/ 190120 h 1047984"/>
              <a:gd name="connsiteX5" fmla="*/ 10470975 w 12096947"/>
              <a:gd name="connsiteY5" fmla="*/ 371829 h 1047984"/>
              <a:gd name="connsiteX6" fmla="*/ 12086273 w 12096947"/>
              <a:gd name="connsiteY6" fmla="*/ 248717 h 1047984"/>
              <a:gd name="connsiteX7" fmla="*/ 12096947 w 12096947"/>
              <a:gd name="connsiteY7" fmla="*/ 1047984 h 1047984"/>
              <a:gd name="connsiteX8" fmla="*/ 0 w 12096947"/>
              <a:gd name="connsiteY8" fmla="*/ 1047984 h 1047984"/>
              <a:gd name="connsiteX9" fmla="*/ 0 w 12096947"/>
              <a:gd name="connsiteY9" fmla="*/ 168870 h 1047984"/>
              <a:gd name="connsiteX0" fmla="*/ 0 w 12096947"/>
              <a:gd name="connsiteY0" fmla="*/ 168870 h 1047984"/>
              <a:gd name="connsiteX1" fmla="*/ 1613061 w 12096947"/>
              <a:gd name="connsiteY1" fmla="*/ 54814 h 1047984"/>
              <a:gd name="connsiteX2" fmla="*/ 4206743 w 12096947"/>
              <a:gd name="connsiteY2" fmla="*/ 67901 h 1047984"/>
              <a:gd name="connsiteX3" fmla="*/ 7100047 w 12096947"/>
              <a:gd name="connsiteY3" fmla="*/ 17997 h 1047984"/>
              <a:gd name="connsiteX4" fmla="*/ 9509759 w 12096947"/>
              <a:gd name="connsiteY4" fmla="*/ 190120 h 1047984"/>
              <a:gd name="connsiteX5" fmla="*/ 10470975 w 12096947"/>
              <a:gd name="connsiteY5" fmla="*/ 371829 h 1047984"/>
              <a:gd name="connsiteX6" fmla="*/ 12086273 w 12096947"/>
              <a:gd name="connsiteY6" fmla="*/ 248717 h 1047984"/>
              <a:gd name="connsiteX7" fmla="*/ 12096947 w 12096947"/>
              <a:gd name="connsiteY7" fmla="*/ 1047984 h 1047984"/>
              <a:gd name="connsiteX8" fmla="*/ 0 w 12096947"/>
              <a:gd name="connsiteY8" fmla="*/ 1047984 h 1047984"/>
              <a:gd name="connsiteX9" fmla="*/ 0 w 12096947"/>
              <a:gd name="connsiteY9" fmla="*/ 168870 h 1047984"/>
              <a:gd name="connsiteX0" fmla="*/ 0 w 12096947"/>
              <a:gd name="connsiteY0" fmla="*/ 168870 h 1047984"/>
              <a:gd name="connsiteX1" fmla="*/ 1613061 w 12096947"/>
              <a:gd name="connsiteY1" fmla="*/ 54814 h 1047984"/>
              <a:gd name="connsiteX2" fmla="*/ 4206743 w 12096947"/>
              <a:gd name="connsiteY2" fmla="*/ 67901 h 1047984"/>
              <a:gd name="connsiteX3" fmla="*/ 7100047 w 12096947"/>
              <a:gd name="connsiteY3" fmla="*/ 17997 h 1047984"/>
              <a:gd name="connsiteX4" fmla="*/ 9509759 w 12096947"/>
              <a:gd name="connsiteY4" fmla="*/ 190120 h 1047984"/>
              <a:gd name="connsiteX5" fmla="*/ 10470975 w 12096947"/>
              <a:gd name="connsiteY5" fmla="*/ 371829 h 1047984"/>
              <a:gd name="connsiteX6" fmla="*/ 12086273 w 12096947"/>
              <a:gd name="connsiteY6" fmla="*/ 248717 h 1047984"/>
              <a:gd name="connsiteX7" fmla="*/ 12096947 w 12096947"/>
              <a:gd name="connsiteY7" fmla="*/ 1047984 h 1047984"/>
              <a:gd name="connsiteX8" fmla="*/ 1750499 w 12096947"/>
              <a:gd name="connsiteY8" fmla="*/ 1030352 h 1047984"/>
              <a:gd name="connsiteX9" fmla="*/ 0 w 12096947"/>
              <a:gd name="connsiteY9" fmla="*/ 1047984 h 1047984"/>
              <a:gd name="connsiteX10" fmla="*/ 0 w 12096947"/>
              <a:gd name="connsiteY10" fmla="*/ 168870 h 1047984"/>
              <a:gd name="connsiteX0" fmla="*/ 0 w 12096947"/>
              <a:gd name="connsiteY0" fmla="*/ 168870 h 1047984"/>
              <a:gd name="connsiteX1" fmla="*/ 1613061 w 12096947"/>
              <a:gd name="connsiteY1" fmla="*/ 54814 h 1047984"/>
              <a:gd name="connsiteX2" fmla="*/ 4206743 w 12096947"/>
              <a:gd name="connsiteY2" fmla="*/ 67901 h 1047984"/>
              <a:gd name="connsiteX3" fmla="*/ 7100047 w 12096947"/>
              <a:gd name="connsiteY3" fmla="*/ 17997 h 1047984"/>
              <a:gd name="connsiteX4" fmla="*/ 9509759 w 12096947"/>
              <a:gd name="connsiteY4" fmla="*/ 190120 h 1047984"/>
              <a:gd name="connsiteX5" fmla="*/ 10470975 w 12096947"/>
              <a:gd name="connsiteY5" fmla="*/ 371829 h 1047984"/>
              <a:gd name="connsiteX6" fmla="*/ 12086273 w 12096947"/>
              <a:gd name="connsiteY6" fmla="*/ 248717 h 1047984"/>
              <a:gd name="connsiteX7" fmla="*/ 12096947 w 12096947"/>
              <a:gd name="connsiteY7" fmla="*/ 1047984 h 1047984"/>
              <a:gd name="connsiteX8" fmla="*/ 3714474 w 12096947"/>
              <a:gd name="connsiteY8" fmla="*/ 1030352 h 1047984"/>
              <a:gd name="connsiteX9" fmla="*/ 1750499 w 12096947"/>
              <a:gd name="connsiteY9" fmla="*/ 1030352 h 1047984"/>
              <a:gd name="connsiteX10" fmla="*/ 0 w 12096947"/>
              <a:gd name="connsiteY10" fmla="*/ 1047984 h 1047984"/>
              <a:gd name="connsiteX11" fmla="*/ 0 w 12096947"/>
              <a:gd name="connsiteY11" fmla="*/ 168870 h 1047984"/>
              <a:gd name="connsiteX0" fmla="*/ 0 w 12096947"/>
              <a:gd name="connsiteY0" fmla="*/ 168870 h 1141737"/>
              <a:gd name="connsiteX1" fmla="*/ 1613061 w 12096947"/>
              <a:gd name="connsiteY1" fmla="*/ 54814 h 1141737"/>
              <a:gd name="connsiteX2" fmla="*/ 4206743 w 12096947"/>
              <a:gd name="connsiteY2" fmla="*/ 67901 h 1141737"/>
              <a:gd name="connsiteX3" fmla="*/ 7100047 w 12096947"/>
              <a:gd name="connsiteY3" fmla="*/ 17997 h 1141737"/>
              <a:gd name="connsiteX4" fmla="*/ 9509759 w 12096947"/>
              <a:gd name="connsiteY4" fmla="*/ 190120 h 1141737"/>
              <a:gd name="connsiteX5" fmla="*/ 10470975 w 12096947"/>
              <a:gd name="connsiteY5" fmla="*/ 371829 h 1141737"/>
              <a:gd name="connsiteX6" fmla="*/ 12086273 w 12096947"/>
              <a:gd name="connsiteY6" fmla="*/ 248717 h 1141737"/>
              <a:gd name="connsiteX7" fmla="*/ 12096947 w 12096947"/>
              <a:gd name="connsiteY7" fmla="*/ 1047984 h 1141737"/>
              <a:gd name="connsiteX8" fmla="*/ 3607737 w 12096947"/>
              <a:gd name="connsiteY8" fmla="*/ 1141737 h 1141737"/>
              <a:gd name="connsiteX9" fmla="*/ 1750499 w 12096947"/>
              <a:gd name="connsiteY9" fmla="*/ 1030352 h 1141737"/>
              <a:gd name="connsiteX10" fmla="*/ 0 w 12096947"/>
              <a:gd name="connsiteY10" fmla="*/ 1047984 h 1141737"/>
              <a:gd name="connsiteX11" fmla="*/ 0 w 12096947"/>
              <a:gd name="connsiteY11" fmla="*/ 168870 h 1141737"/>
              <a:gd name="connsiteX0" fmla="*/ 0 w 12096947"/>
              <a:gd name="connsiteY0" fmla="*/ 168870 h 1141737"/>
              <a:gd name="connsiteX1" fmla="*/ 1613061 w 12096947"/>
              <a:gd name="connsiteY1" fmla="*/ 54814 h 1141737"/>
              <a:gd name="connsiteX2" fmla="*/ 4206743 w 12096947"/>
              <a:gd name="connsiteY2" fmla="*/ 67901 h 1141737"/>
              <a:gd name="connsiteX3" fmla="*/ 7100047 w 12096947"/>
              <a:gd name="connsiteY3" fmla="*/ 17997 h 1141737"/>
              <a:gd name="connsiteX4" fmla="*/ 9509759 w 12096947"/>
              <a:gd name="connsiteY4" fmla="*/ 190120 h 1141737"/>
              <a:gd name="connsiteX5" fmla="*/ 10470975 w 12096947"/>
              <a:gd name="connsiteY5" fmla="*/ 371829 h 1141737"/>
              <a:gd name="connsiteX6" fmla="*/ 12086273 w 12096947"/>
              <a:gd name="connsiteY6" fmla="*/ 248717 h 1141737"/>
              <a:gd name="connsiteX7" fmla="*/ 12096947 w 12096947"/>
              <a:gd name="connsiteY7" fmla="*/ 1047984 h 1141737"/>
              <a:gd name="connsiteX8" fmla="*/ 6799196 w 12096947"/>
              <a:gd name="connsiteY8" fmla="*/ 1104608 h 1141737"/>
              <a:gd name="connsiteX9" fmla="*/ 3607737 w 12096947"/>
              <a:gd name="connsiteY9" fmla="*/ 1141737 h 1141737"/>
              <a:gd name="connsiteX10" fmla="*/ 1750499 w 12096947"/>
              <a:gd name="connsiteY10" fmla="*/ 1030352 h 1141737"/>
              <a:gd name="connsiteX11" fmla="*/ 0 w 12096947"/>
              <a:gd name="connsiteY11" fmla="*/ 1047984 h 1141737"/>
              <a:gd name="connsiteX12" fmla="*/ 0 w 12096947"/>
              <a:gd name="connsiteY12" fmla="*/ 168870 h 1141737"/>
              <a:gd name="connsiteX0" fmla="*/ 0 w 12096947"/>
              <a:gd name="connsiteY0" fmla="*/ 168870 h 1141737"/>
              <a:gd name="connsiteX1" fmla="*/ 1613061 w 12096947"/>
              <a:gd name="connsiteY1" fmla="*/ 54814 h 1141737"/>
              <a:gd name="connsiteX2" fmla="*/ 4206743 w 12096947"/>
              <a:gd name="connsiteY2" fmla="*/ 67901 h 1141737"/>
              <a:gd name="connsiteX3" fmla="*/ 7100047 w 12096947"/>
              <a:gd name="connsiteY3" fmla="*/ 17997 h 1141737"/>
              <a:gd name="connsiteX4" fmla="*/ 9509759 w 12096947"/>
              <a:gd name="connsiteY4" fmla="*/ 190120 h 1141737"/>
              <a:gd name="connsiteX5" fmla="*/ 10470975 w 12096947"/>
              <a:gd name="connsiteY5" fmla="*/ 371829 h 1141737"/>
              <a:gd name="connsiteX6" fmla="*/ 12086273 w 12096947"/>
              <a:gd name="connsiteY6" fmla="*/ 248717 h 1141737"/>
              <a:gd name="connsiteX7" fmla="*/ 12096947 w 12096947"/>
              <a:gd name="connsiteY7" fmla="*/ 1047984 h 1141737"/>
              <a:gd name="connsiteX8" fmla="*/ 6660437 w 12096947"/>
              <a:gd name="connsiteY8" fmla="*/ 943719 h 1141737"/>
              <a:gd name="connsiteX9" fmla="*/ 3607737 w 12096947"/>
              <a:gd name="connsiteY9" fmla="*/ 1141737 h 1141737"/>
              <a:gd name="connsiteX10" fmla="*/ 1750499 w 12096947"/>
              <a:gd name="connsiteY10" fmla="*/ 1030352 h 1141737"/>
              <a:gd name="connsiteX11" fmla="*/ 0 w 12096947"/>
              <a:gd name="connsiteY11" fmla="*/ 1047984 h 1141737"/>
              <a:gd name="connsiteX12" fmla="*/ 0 w 12096947"/>
              <a:gd name="connsiteY12" fmla="*/ 168870 h 1141737"/>
              <a:gd name="connsiteX0" fmla="*/ 0 w 12096947"/>
              <a:gd name="connsiteY0" fmla="*/ 168870 h 1141737"/>
              <a:gd name="connsiteX1" fmla="*/ 1613061 w 12096947"/>
              <a:gd name="connsiteY1" fmla="*/ 54814 h 1141737"/>
              <a:gd name="connsiteX2" fmla="*/ 4206743 w 12096947"/>
              <a:gd name="connsiteY2" fmla="*/ 67901 h 1141737"/>
              <a:gd name="connsiteX3" fmla="*/ 7100047 w 12096947"/>
              <a:gd name="connsiteY3" fmla="*/ 17997 h 1141737"/>
              <a:gd name="connsiteX4" fmla="*/ 9509759 w 12096947"/>
              <a:gd name="connsiteY4" fmla="*/ 190120 h 1141737"/>
              <a:gd name="connsiteX5" fmla="*/ 10470975 w 12096947"/>
              <a:gd name="connsiteY5" fmla="*/ 371829 h 1141737"/>
              <a:gd name="connsiteX6" fmla="*/ 12086273 w 12096947"/>
              <a:gd name="connsiteY6" fmla="*/ 248717 h 1141737"/>
              <a:gd name="connsiteX7" fmla="*/ 12096947 w 12096947"/>
              <a:gd name="connsiteY7" fmla="*/ 1047984 h 1141737"/>
              <a:gd name="connsiteX8" fmla="*/ 9446294 w 12096947"/>
              <a:gd name="connsiteY8" fmla="*/ 1005600 h 1141737"/>
              <a:gd name="connsiteX9" fmla="*/ 6660437 w 12096947"/>
              <a:gd name="connsiteY9" fmla="*/ 943719 h 1141737"/>
              <a:gd name="connsiteX10" fmla="*/ 3607737 w 12096947"/>
              <a:gd name="connsiteY10" fmla="*/ 1141737 h 1141737"/>
              <a:gd name="connsiteX11" fmla="*/ 1750499 w 12096947"/>
              <a:gd name="connsiteY11" fmla="*/ 1030352 h 1141737"/>
              <a:gd name="connsiteX12" fmla="*/ 0 w 12096947"/>
              <a:gd name="connsiteY12" fmla="*/ 1047984 h 1141737"/>
              <a:gd name="connsiteX13" fmla="*/ 0 w 12096947"/>
              <a:gd name="connsiteY13" fmla="*/ 168870 h 1141737"/>
              <a:gd name="connsiteX0" fmla="*/ 0 w 12096947"/>
              <a:gd name="connsiteY0" fmla="*/ 168870 h 1141737"/>
              <a:gd name="connsiteX1" fmla="*/ 1613061 w 12096947"/>
              <a:gd name="connsiteY1" fmla="*/ 54814 h 1141737"/>
              <a:gd name="connsiteX2" fmla="*/ 4206743 w 12096947"/>
              <a:gd name="connsiteY2" fmla="*/ 67901 h 1141737"/>
              <a:gd name="connsiteX3" fmla="*/ 7100047 w 12096947"/>
              <a:gd name="connsiteY3" fmla="*/ 17997 h 1141737"/>
              <a:gd name="connsiteX4" fmla="*/ 9509759 w 12096947"/>
              <a:gd name="connsiteY4" fmla="*/ 190120 h 1141737"/>
              <a:gd name="connsiteX5" fmla="*/ 10470975 w 12096947"/>
              <a:gd name="connsiteY5" fmla="*/ 371829 h 1141737"/>
              <a:gd name="connsiteX6" fmla="*/ 12086273 w 12096947"/>
              <a:gd name="connsiteY6" fmla="*/ 248717 h 1141737"/>
              <a:gd name="connsiteX7" fmla="*/ 12096947 w 12096947"/>
              <a:gd name="connsiteY7" fmla="*/ 1047984 h 1141737"/>
              <a:gd name="connsiteX8" fmla="*/ 9446294 w 12096947"/>
              <a:gd name="connsiteY8" fmla="*/ 1104608 h 1141737"/>
              <a:gd name="connsiteX9" fmla="*/ 6660437 w 12096947"/>
              <a:gd name="connsiteY9" fmla="*/ 943719 h 1141737"/>
              <a:gd name="connsiteX10" fmla="*/ 3607737 w 12096947"/>
              <a:gd name="connsiteY10" fmla="*/ 1141737 h 1141737"/>
              <a:gd name="connsiteX11" fmla="*/ 1750499 w 12096947"/>
              <a:gd name="connsiteY11" fmla="*/ 1030352 h 1141737"/>
              <a:gd name="connsiteX12" fmla="*/ 0 w 12096947"/>
              <a:gd name="connsiteY12" fmla="*/ 1047984 h 1141737"/>
              <a:gd name="connsiteX13" fmla="*/ 0 w 12096947"/>
              <a:gd name="connsiteY13" fmla="*/ 168870 h 1141737"/>
              <a:gd name="connsiteX0" fmla="*/ 0 w 12096947"/>
              <a:gd name="connsiteY0" fmla="*/ 168870 h 1141737"/>
              <a:gd name="connsiteX1" fmla="*/ 1613061 w 12096947"/>
              <a:gd name="connsiteY1" fmla="*/ 54814 h 1141737"/>
              <a:gd name="connsiteX2" fmla="*/ 4206743 w 12096947"/>
              <a:gd name="connsiteY2" fmla="*/ 67901 h 1141737"/>
              <a:gd name="connsiteX3" fmla="*/ 7100047 w 12096947"/>
              <a:gd name="connsiteY3" fmla="*/ 17997 h 1141737"/>
              <a:gd name="connsiteX4" fmla="*/ 9509759 w 12096947"/>
              <a:gd name="connsiteY4" fmla="*/ 190120 h 1141737"/>
              <a:gd name="connsiteX5" fmla="*/ 10470975 w 12096947"/>
              <a:gd name="connsiteY5" fmla="*/ 371829 h 1141737"/>
              <a:gd name="connsiteX6" fmla="*/ 12086273 w 12096947"/>
              <a:gd name="connsiteY6" fmla="*/ 248717 h 1141737"/>
              <a:gd name="connsiteX7" fmla="*/ 12096947 w 12096947"/>
              <a:gd name="connsiteY7" fmla="*/ 1047984 h 1141737"/>
              <a:gd name="connsiteX8" fmla="*/ 9446294 w 12096947"/>
              <a:gd name="connsiteY8" fmla="*/ 1104608 h 1141737"/>
              <a:gd name="connsiteX9" fmla="*/ 6660437 w 12096947"/>
              <a:gd name="connsiteY9" fmla="*/ 943719 h 1141737"/>
              <a:gd name="connsiteX10" fmla="*/ 3607737 w 12096947"/>
              <a:gd name="connsiteY10" fmla="*/ 1141737 h 1141737"/>
              <a:gd name="connsiteX11" fmla="*/ 1750499 w 12096947"/>
              <a:gd name="connsiteY11" fmla="*/ 1030352 h 1141737"/>
              <a:gd name="connsiteX12" fmla="*/ 0 w 12096947"/>
              <a:gd name="connsiteY12" fmla="*/ 1047984 h 1141737"/>
              <a:gd name="connsiteX13" fmla="*/ 0 w 12096947"/>
              <a:gd name="connsiteY13" fmla="*/ 168870 h 1141737"/>
              <a:gd name="connsiteX0" fmla="*/ 0 w 12096947"/>
              <a:gd name="connsiteY0" fmla="*/ 168870 h 1141737"/>
              <a:gd name="connsiteX1" fmla="*/ 1613061 w 12096947"/>
              <a:gd name="connsiteY1" fmla="*/ 54814 h 1141737"/>
              <a:gd name="connsiteX2" fmla="*/ 4206743 w 12096947"/>
              <a:gd name="connsiteY2" fmla="*/ 67901 h 1141737"/>
              <a:gd name="connsiteX3" fmla="*/ 7100047 w 12096947"/>
              <a:gd name="connsiteY3" fmla="*/ 17997 h 1141737"/>
              <a:gd name="connsiteX4" fmla="*/ 9509759 w 12096947"/>
              <a:gd name="connsiteY4" fmla="*/ 190120 h 1141737"/>
              <a:gd name="connsiteX5" fmla="*/ 10470975 w 12096947"/>
              <a:gd name="connsiteY5" fmla="*/ 371829 h 1141737"/>
              <a:gd name="connsiteX6" fmla="*/ 12086273 w 12096947"/>
              <a:gd name="connsiteY6" fmla="*/ 248717 h 1141737"/>
              <a:gd name="connsiteX7" fmla="*/ 12096947 w 12096947"/>
              <a:gd name="connsiteY7" fmla="*/ 1047984 h 1141737"/>
              <a:gd name="connsiteX8" fmla="*/ 9446294 w 12096947"/>
              <a:gd name="connsiteY8" fmla="*/ 1104608 h 1141737"/>
              <a:gd name="connsiteX9" fmla="*/ 6660437 w 12096947"/>
              <a:gd name="connsiteY9" fmla="*/ 943719 h 1141737"/>
              <a:gd name="connsiteX10" fmla="*/ 3607737 w 12096947"/>
              <a:gd name="connsiteY10" fmla="*/ 1141737 h 1141737"/>
              <a:gd name="connsiteX11" fmla="*/ 1750499 w 12096947"/>
              <a:gd name="connsiteY11" fmla="*/ 1030352 h 1141737"/>
              <a:gd name="connsiteX12" fmla="*/ 0 w 12096947"/>
              <a:gd name="connsiteY12" fmla="*/ 1047984 h 1141737"/>
              <a:gd name="connsiteX13" fmla="*/ 0 w 12096947"/>
              <a:gd name="connsiteY13" fmla="*/ 168870 h 1141737"/>
              <a:gd name="connsiteX0" fmla="*/ 0 w 12096947"/>
              <a:gd name="connsiteY0" fmla="*/ 168870 h 1178865"/>
              <a:gd name="connsiteX1" fmla="*/ 1613061 w 12096947"/>
              <a:gd name="connsiteY1" fmla="*/ 54814 h 1178865"/>
              <a:gd name="connsiteX2" fmla="*/ 4206743 w 12096947"/>
              <a:gd name="connsiteY2" fmla="*/ 67901 h 1178865"/>
              <a:gd name="connsiteX3" fmla="*/ 7100047 w 12096947"/>
              <a:gd name="connsiteY3" fmla="*/ 17997 h 1178865"/>
              <a:gd name="connsiteX4" fmla="*/ 9509759 w 12096947"/>
              <a:gd name="connsiteY4" fmla="*/ 190120 h 1178865"/>
              <a:gd name="connsiteX5" fmla="*/ 10470975 w 12096947"/>
              <a:gd name="connsiteY5" fmla="*/ 371829 h 1178865"/>
              <a:gd name="connsiteX6" fmla="*/ 12086273 w 12096947"/>
              <a:gd name="connsiteY6" fmla="*/ 248717 h 1178865"/>
              <a:gd name="connsiteX7" fmla="*/ 12096947 w 12096947"/>
              <a:gd name="connsiteY7" fmla="*/ 1047984 h 1178865"/>
              <a:gd name="connsiteX8" fmla="*/ 9446294 w 12096947"/>
              <a:gd name="connsiteY8" fmla="*/ 1104608 h 1178865"/>
              <a:gd name="connsiteX9" fmla="*/ 6660437 w 12096947"/>
              <a:gd name="connsiteY9" fmla="*/ 943719 h 1178865"/>
              <a:gd name="connsiteX10" fmla="*/ 3607737 w 12096947"/>
              <a:gd name="connsiteY10" fmla="*/ 1178865 h 1178865"/>
              <a:gd name="connsiteX11" fmla="*/ 1750499 w 12096947"/>
              <a:gd name="connsiteY11" fmla="*/ 1030352 h 1178865"/>
              <a:gd name="connsiteX12" fmla="*/ 0 w 12096947"/>
              <a:gd name="connsiteY12" fmla="*/ 1047984 h 1178865"/>
              <a:gd name="connsiteX13" fmla="*/ 0 w 12096947"/>
              <a:gd name="connsiteY13" fmla="*/ 168870 h 1178865"/>
              <a:gd name="connsiteX0" fmla="*/ 0 w 12096947"/>
              <a:gd name="connsiteY0" fmla="*/ 168870 h 1178865"/>
              <a:gd name="connsiteX1" fmla="*/ 1613061 w 12096947"/>
              <a:gd name="connsiteY1" fmla="*/ 54814 h 1178865"/>
              <a:gd name="connsiteX2" fmla="*/ 4206743 w 12096947"/>
              <a:gd name="connsiteY2" fmla="*/ 67901 h 1178865"/>
              <a:gd name="connsiteX3" fmla="*/ 7100047 w 12096947"/>
              <a:gd name="connsiteY3" fmla="*/ 17997 h 1178865"/>
              <a:gd name="connsiteX4" fmla="*/ 9509759 w 12096947"/>
              <a:gd name="connsiteY4" fmla="*/ 190120 h 1178865"/>
              <a:gd name="connsiteX5" fmla="*/ 10470975 w 12096947"/>
              <a:gd name="connsiteY5" fmla="*/ 371829 h 1178865"/>
              <a:gd name="connsiteX6" fmla="*/ 12086273 w 12096947"/>
              <a:gd name="connsiteY6" fmla="*/ 248717 h 1178865"/>
              <a:gd name="connsiteX7" fmla="*/ 12096947 w 12096947"/>
              <a:gd name="connsiteY7" fmla="*/ 1047984 h 1178865"/>
              <a:gd name="connsiteX8" fmla="*/ 9446294 w 12096947"/>
              <a:gd name="connsiteY8" fmla="*/ 1104608 h 1178865"/>
              <a:gd name="connsiteX9" fmla="*/ 6660437 w 12096947"/>
              <a:gd name="connsiteY9" fmla="*/ 943719 h 1178865"/>
              <a:gd name="connsiteX10" fmla="*/ 3607737 w 12096947"/>
              <a:gd name="connsiteY10" fmla="*/ 1178865 h 1178865"/>
              <a:gd name="connsiteX11" fmla="*/ 1750499 w 12096947"/>
              <a:gd name="connsiteY11" fmla="*/ 1030352 h 1178865"/>
              <a:gd name="connsiteX12" fmla="*/ 0 w 12096947"/>
              <a:gd name="connsiteY12" fmla="*/ 1047984 h 1178865"/>
              <a:gd name="connsiteX13" fmla="*/ 0 w 12096947"/>
              <a:gd name="connsiteY13" fmla="*/ 168870 h 1178865"/>
              <a:gd name="connsiteX0" fmla="*/ 0 w 12096947"/>
              <a:gd name="connsiteY0" fmla="*/ 168870 h 1178865"/>
              <a:gd name="connsiteX1" fmla="*/ 1613061 w 12096947"/>
              <a:gd name="connsiteY1" fmla="*/ 54814 h 1178865"/>
              <a:gd name="connsiteX2" fmla="*/ 4206743 w 12096947"/>
              <a:gd name="connsiteY2" fmla="*/ 67901 h 1178865"/>
              <a:gd name="connsiteX3" fmla="*/ 7100047 w 12096947"/>
              <a:gd name="connsiteY3" fmla="*/ 17997 h 1178865"/>
              <a:gd name="connsiteX4" fmla="*/ 9509759 w 12096947"/>
              <a:gd name="connsiteY4" fmla="*/ 190120 h 1178865"/>
              <a:gd name="connsiteX5" fmla="*/ 10470975 w 12096947"/>
              <a:gd name="connsiteY5" fmla="*/ 371829 h 1178865"/>
              <a:gd name="connsiteX6" fmla="*/ 12086273 w 12096947"/>
              <a:gd name="connsiteY6" fmla="*/ 248717 h 1178865"/>
              <a:gd name="connsiteX7" fmla="*/ 12096947 w 12096947"/>
              <a:gd name="connsiteY7" fmla="*/ 1047984 h 1178865"/>
              <a:gd name="connsiteX8" fmla="*/ 9446294 w 12096947"/>
              <a:gd name="connsiteY8" fmla="*/ 1104608 h 1178865"/>
              <a:gd name="connsiteX9" fmla="*/ 6660437 w 12096947"/>
              <a:gd name="connsiteY9" fmla="*/ 943719 h 1178865"/>
              <a:gd name="connsiteX10" fmla="*/ 3607737 w 12096947"/>
              <a:gd name="connsiteY10" fmla="*/ 1178865 h 1178865"/>
              <a:gd name="connsiteX11" fmla="*/ 1750499 w 12096947"/>
              <a:gd name="connsiteY11" fmla="*/ 1030352 h 1178865"/>
              <a:gd name="connsiteX12" fmla="*/ 0 w 12096947"/>
              <a:gd name="connsiteY12" fmla="*/ 1047984 h 1178865"/>
              <a:gd name="connsiteX13" fmla="*/ 0 w 12096947"/>
              <a:gd name="connsiteY13" fmla="*/ 168870 h 1178865"/>
              <a:gd name="connsiteX0" fmla="*/ 0 w 12096947"/>
              <a:gd name="connsiteY0" fmla="*/ 168870 h 1178865"/>
              <a:gd name="connsiteX1" fmla="*/ 1613061 w 12096947"/>
              <a:gd name="connsiteY1" fmla="*/ 54814 h 1178865"/>
              <a:gd name="connsiteX2" fmla="*/ 4206743 w 12096947"/>
              <a:gd name="connsiteY2" fmla="*/ 67901 h 1178865"/>
              <a:gd name="connsiteX3" fmla="*/ 7100047 w 12096947"/>
              <a:gd name="connsiteY3" fmla="*/ 17997 h 1178865"/>
              <a:gd name="connsiteX4" fmla="*/ 9509759 w 12096947"/>
              <a:gd name="connsiteY4" fmla="*/ 190120 h 1178865"/>
              <a:gd name="connsiteX5" fmla="*/ 10470975 w 12096947"/>
              <a:gd name="connsiteY5" fmla="*/ 371829 h 1178865"/>
              <a:gd name="connsiteX6" fmla="*/ 12086273 w 12096947"/>
              <a:gd name="connsiteY6" fmla="*/ 248717 h 1178865"/>
              <a:gd name="connsiteX7" fmla="*/ 12096947 w 12096947"/>
              <a:gd name="connsiteY7" fmla="*/ 1047984 h 1178865"/>
              <a:gd name="connsiteX8" fmla="*/ 9446294 w 12096947"/>
              <a:gd name="connsiteY8" fmla="*/ 1104608 h 1178865"/>
              <a:gd name="connsiteX9" fmla="*/ 6660437 w 12096947"/>
              <a:gd name="connsiteY9" fmla="*/ 943719 h 1178865"/>
              <a:gd name="connsiteX10" fmla="*/ 3607737 w 12096947"/>
              <a:gd name="connsiteY10" fmla="*/ 1178865 h 1178865"/>
              <a:gd name="connsiteX11" fmla="*/ 1793195 w 12096947"/>
              <a:gd name="connsiteY11" fmla="*/ 1067481 h 1178865"/>
              <a:gd name="connsiteX12" fmla="*/ 0 w 12096947"/>
              <a:gd name="connsiteY12" fmla="*/ 1047984 h 1178865"/>
              <a:gd name="connsiteX13" fmla="*/ 0 w 12096947"/>
              <a:gd name="connsiteY13" fmla="*/ 168870 h 1178865"/>
              <a:gd name="connsiteX0" fmla="*/ 0 w 12096947"/>
              <a:gd name="connsiteY0" fmla="*/ 168870 h 1178865"/>
              <a:gd name="connsiteX1" fmla="*/ 1613061 w 12096947"/>
              <a:gd name="connsiteY1" fmla="*/ 54814 h 1178865"/>
              <a:gd name="connsiteX2" fmla="*/ 4206743 w 12096947"/>
              <a:gd name="connsiteY2" fmla="*/ 67901 h 1178865"/>
              <a:gd name="connsiteX3" fmla="*/ 7100047 w 12096947"/>
              <a:gd name="connsiteY3" fmla="*/ 17997 h 1178865"/>
              <a:gd name="connsiteX4" fmla="*/ 9509759 w 12096947"/>
              <a:gd name="connsiteY4" fmla="*/ 190120 h 1178865"/>
              <a:gd name="connsiteX5" fmla="*/ 10470975 w 12096947"/>
              <a:gd name="connsiteY5" fmla="*/ 371829 h 1178865"/>
              <a:gd name="connsiteX6" fmla="*/ 12086273 w 12096947"/>
              <a:gd name="connsiteY6" fmla="*/ 248717 h 1178865"/>
              <a:gd name="connsiteX7" fmla="*/ 12096947 w 12096947"/>
              <a:gd name="connsiteY7" fmla="*/ 1047984 h 1178865"/>
              <a:gd name="connsiteX8" fmla="*/ 9446294 w 12096947"/>
              <a:gd name="connsiteY8" fmla="*/ 1104608 h 1178865"/>
              <a:gd name="connsiteX9" fmla="*/ 6660437 w 12096947"/>
              <a:gd name="connsiteY9" fmla="*/ 943719 h 1178865"/>
              <a:gd name="connsiteX10" fmla="*/ 3607737 w 12096947"/>
              <a:gd name="connsiteY10" fmla="*/ 1178865 h 1178865"/>
              <a:gd name="connsiteX11" fmla="*/ 1793195 w 12096947"/>
              <a:gd name="connsiteY11" fmla="*/ 1067481 h 1178865"/>
              <a:gd name="connsiteX12" fmla="*/ 0 w 12096947"/>
              <a:gd name="connsiteY12" fmla="*/ 1047984 h 1178865"/>
              <a:gd name="connsiteX13" fmla="*/ 0 w 12096947"/>
              <a:gd name="connsiteY13" fmla="*/ 168870 h 1178865"/>
              <a:gd name="connsiteX0" fmla="*/ 0 w 12096947"/>
              <a:gd name="connsiteY0" fmla="*/ 168870 h 1178865"/>
              <a:gd name="connsiteX1" fmla="*/ 1613061 w 12096947"/>
              <a:gd name="connsiteY1" fmla="*/ 54814 h 1178865"/>
              <a:gd name="connsiteX2" fmla="*/ 4206743 w 12096947"/>
              <a:gd name="connsiteY2" fmla="*/ 67901 h 1178865"/>
              <a:gd name="connsiteX3" fmla="*/ 7100047 w 12096947"/>
              <a:gd name="connsiteY3" fmla="*/ 17997 h 1178865"/>
              <a:gd name="connsiteX4" fmla="*/ 9509759 w 12096947"/>
              <a:gd name="connsiteY4" fmla="*/ 190120 h 1178865"/>
              <a:gd name="connsiteX5" fmla="*/ 10470975 w 12096947"/>
              <a:gd name="connsiteY5" fmla="*/ 371829 h 1178865"/>
              <a:gd name="connsiteX6" fmla="*/ 12086273 w 12096947"/>
              <a:gd name="connsiteY6" fmla="*/ 248717 h 1178865"/>
              <a:gd name="connsiteX7" fmla="*/ 12096947 w 12096947"/>
              <a:gd name="connsiteY7" fmla="*/ 1047984 h 1178865"/>
              <a:gd name="connsiteX8" fmla="*/ 9446294 w 12096947"/>
              <a:gd name="connsiteY8" fmla="*/ 1104608 h 1178865"/>
              <a:gd name="connsiteX9" fmla="*/ 5059371 w 12096947"/>
              <a:gd name="connsiteY9" fmla="*/ 659070 h 1178865"/>
              <a:gd name="connsiteX10" fmla="*/ 3607737 w 12096947"/>
              <a:gd name="connsiteY10" fmla="*/ 1178865 h 1178865"/>
              <a:gd name="connsiteX11" fmla="*/ 1793195 w 12096947"/>
              <a:gd name="connsiteY11" fmla="*/ 1067481 h 1178865"/>
              <a:gd name="connsiteX12" fmla="*/ 0 w 12096947"/>
              <a:gd name="connsiteY12" fmla="*/ 1047984 h 1178865"/>
              <a:gd name="connsiteX13" fmla="*/ 0 w 12096947"/>
              <a:gd name="connsiteY13" fmla="*/ 168870 h 1178865"/>
              <a:gd name="connsiteX0" fmla="*/ 0 w 12096947"/>
              <a:gd name="connsiteY0" fmla="*/ 168870 h 1178865"/>
              <a:gd name="connsiteX1" fmla="*/ 1613061 w 12096947"/>
              <a:gd name="connsiteY1" fmla="*/ 54814 h 1178865"/>
              <a:gd name="connsiteX2" fmla="*/ 4206743 w 12096947"/>
              <a:gd name="connsiteY2" fmla="*/ 67901 h 1178865"/>
              <a:gd name="connsiteX3" fmla="*/ 7100047 w 12096947"/>
              <a:gd name="connsiteY3" fmla="*/ 17997 h 1178865"/>
              <a:gd name="connsiteX4" fmla="*/ 9509759 w 12096947"/>
              <a:gd name="connsiteY4" fmla="*/ 190120 h 1178865"/>
              <a:gd name="connsiteX5" fmla="*/ 10470975 w 12096947"/>
              <a:gd name="connsiteY5" fmla="*/ 371829 h 1178865"/>
              <a:gd name="connsiteX6" fmla="*/ 12086273 w 12096947"/>
              <a:gd name="connsiteY6" fmla="*/ 248717 h 1178865"/>
              <a:gd name="connsiteX7" fmla="*/ 12096947 w 12096947"/>
              <a:gd name="connsiteY7" fmla="*/ 1047984 h 1178865"/>
              <a:gd name="connsiteX8" fmla="*/ 9446294 w 12096947"/>
              <a:gd name="connsiteY8" fmla="*/ 1104608 h 1178865"/>
              <a:gd name="connsiteX9" fmla="*/ 5059371 w 12096947"/>
              <a:gd name="connsiteY9" fmla="*/ 659070 h 1178865"/>
              <a:gd name="connsiteX10" fmla="*/ 3511673 w 12096947"/>
              <a:gd name="connsiteY10" fmla="*/ 1178865 h 1178865"/>
              <a:gd name="connsiteX11" fmla="*/ 1793195 w 12096947"/>
              <a:gd name="connsiteY11" fmla="*/ 1067481 h 1178865"/>
              <a:gd name="connsiteX12" fmla="*/ 0 w 12096947"/>
              <a:gd name="connsiteY12" fmla="*/ 1047984 h 1178865"/>
              <a:gd name="connsiteX13" fmla="*/ 0 w 12096947"/>
              <a:gd name="connsiteY13" fmla="*/ 168870 h 1178865"/>
              <a:gd name="connsiteX0" fmla="*/ 0 w 12096947"/>
              <a:gd name="connsiteY0" fmla="*/ 168870 h 1178865"/>
              <a:gd name="connsiteX1" fmla="*/ 1613061 w 12096947"/>
              <a:gd name="connsiteY1" fmla="*/ 54814 h 1178865"/>
              <a:gd name="connsiteX2" fmla="*/ 4206743 w 12096947"/>
              <a:gd name="connsiteY2" fmla="*/ 67901 h 1178865"/>
              <a:gd name="connsiteX3" fmla="*/ 7100047 w 12096947"/>
              <a:gd name="connsiteY3" fmla="*/ 17997 h 1178865"/>
              <a:gd name="connsiteX4" fmla="*/ 9509759 w 12096947"/>
              <a:gd name="connsiteY4" fmla="*/ 190120 h 1178865"/>
              <a:gd name="connsiteX5" fmla="*/ 10470975 w 12096947"/>
              <a:gd name="connsiteY5" fmla="*/ 371829 h 1178865"/>
              <a:gd name="connsiteX6" fmla="*/ 12086273 w 12096947"/>
              <a:gd name="connsiteY6" fmla="*/ 248717 h 1178865"/>
              <a:gd name="connsiteX7" fmla="*/ 12096947 w 12096947"/>
              <a:gd name="connsiteY7" fmla="*/ 1047984 h 1178865"/>
              <a:gd name="connsiteX8" fmla="*/ 9446294 w 12096947"/>
              <a:gd name="connsiteY8" fmla="*/ 1104608 h 1178865"/>
              <a:gd name="connsiteX9" fmla="*/ 5059371 w 12096947"/>
              <a:gd name="connsiteY9" fmla="*/ 659070 h 1178865"/>
              <a:gd name="connsiteX10" fmla="*/ 3511673 w 12096947"/>
              <a:gd name="connsiteY10" fmla="*/ 1178865 h 1178865"/>
              <a:gd name="connsiteX11" fmla="*/ 1793195 w 12096947"/>
              <a:gd name="connsiteY11" fmla="*/ 1067481 h 1178865"/>
              <a:gd name="connsiteX12" fmla="*/ 0 w 12096947"/>
              <a:gd name="connsiteY12" fmla="*/ 1047984 h 1178865"/>
              <a:gd name="connsiteX13" fmla="*/ 0 w 12096947"/>
              <a:gd name="connsiteY13" fmla="*/ 168870 h 1178865"/>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1047984 h 1201656"/>
              <a:gd name="connsiteX8" fmla="*/ 9446294 w 12096947"/>
              <a:gd name="connsiteY8" fmla="*/ 1104608 h 1201656"/>
              <a:gd name="connsiteX9" fmla="*/ 5059371 w 12096947"/>
              <a:gd name="connsiteY9" fmla="*/ 659070 h 1201656"/>
              <a:gd name="connsiteX10" fmla="*/ 3511673 w 12096947"/>
              <a:gd name="connsiteY10" fmla="*/ 1178865 h 1201656"/>
              <a:gd name="connsiteX11" fmla="*/ 1793195 w 12096947"/>
              <a:gd name="connsiteY11" fmla="*/ 1067481 h 1201656"/>
              <a:gd name="connsiteX12" fmla="*/ 0 w 12096947"/>
              <a:gd name="connsiteY12" fmla="*/ 1047984 h 1201656"/>
              <a:gd name="connsiteX13" fmla="*/ 0 w 12096947"/>
              <a:gd name="connsiteY13"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1047984 h 1201656"/>
              <a:gd name="connsiteX8" fmla="*/ 9446294 w 12096947"/>
              <a:gd name="connsiteY8" fmla="*/ 1104608 h 1201656"/>
              <a:gd name="connsiteX9" fmla="*/ 5251499 w 12096947"/>
              <a:gd name="connsiteY9" fmla="*/ 659070 h 1201656"/>
              <a:gd name="connsiteX10" fmla="*/ 3511673 w 12096947"/>
              <a:gd name="connsiteY10" fmla="*/ 1178865 h 1201656"/>
              <a:gd name="connsiteX11" fmla="*/ 1793195 w 12096947"/>
              <a:gd name="connsiteY11" fmla="*/ 1067481 h 1201656"/>
              <a:gd name="connsiteX12" fmla="*/ 0 w 12096947"/>
              <a:gd name="connsiteY12" fmla="*/ 1047984 h 1201656"/>
              <a:gd name="connsiteX13" fmla="*/ 0 w 12096947"/>
              <a:gd name="connsiteY13"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1047984 h 1201656"/>
              <a:gd name="connsiteX8" fmla="*/ 6585721 w 12096947"/>
              <a:gd name="connsiteY8" fmla="*/ 956096 h 1201656"/>
              <a:gd name="connsiteX9" fmla="*/ 5251499 w 12096947"/>
              <a:gd name="connsiteY9" fmla="*/ 659070 h 1201656"/>
              <a:gd name="connsiteX10" fmla="*/ 3511673 w 12096947"/>
              <a:gd name="connsiteY10" fmla="*/ 1178865 h 1201656"/>
              <a:gd name="connsiteX11" fmla="*/ 1793195 w 12096947"/>
              <a:gd name="connsiteY11" fmla="*/ 1067481 h 1201656"/>
              <a:gd name="connsiteX12" fmla="*/ 0 w 12096947"/>
              <a:gd name="connsiteY12" fmla="*/ 1047984 h 1201656"/>
              <a:gd name="connsiteX13" fmla="*/ 0 w 12096947"/>
              <a:gd name="connsiteY13"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1047984 h 1201656"/>
              <a:gd name="connsiteX8" fmla="*/ 6585721 w 12096947"/>
              <a:gd name="connsiteY8" fmla="*/ 956096 h 1201656"/>
              <a:gd name="connsiteX9" fmla="*/ 5251499 w 12096947"/>
              <a:gd name="connsiteY9" fmla="*/ 659070 h 1201656"/>
              <a:gd name="connsiteX10" fmla="*/ 3511673 w 12096947"/>
              <a:gd name="connsiteY10" fmla="*/ 1178865 h 1201656"/>
              <a:gd name="connsiteX11" fmla="*/ 1793195 w 12096947"/>
              <a:gd name="connsiteY11" fmla="*/ 1067481 h 1201656"/>
              <a:gd name="connsiteX12" fmla="*/ 0 w 12096947"/>
              <a:gd name="connsiteY12" fmla="*/ 1047984 h 1201656"/>
              <a:gd name="connsiteX13" fmla="*/ 0 w 12096947"/>
              <a:gd name="connsiteY13"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1047984 h 1201656"/>
              <a:gd name="connsiteX8" fmla="*/ 9328882 w 12096947"/>
              <a:gd name="connsiteY8" fmla="*/ 1017974 h 1201656"/>
              <a:gd name="connsiteX9" fmla="*/ 6585721 w 12096947"/>
              <a:gd name="connsiteY9" fmla="*/ 956096 h 1201656"/>
              <a:gd name="connsiteX10" fmla="*/ 5251499 w 12096947"/>
              <a:gd name="connsiteY10" fmla="*/ 659070 h 1201656"/>
              <a:gd name="connsiteX11" fmla="*/ 3511673 w 12096947"/>
              <a:gd name="connsiteY11" fmla="*/ 1178865 h 1201656"/>
              <a:gd name="connsiteX12" fmla="*/ 1793195 w 12096947"/>
              <a:gd name="connsiteY12" fmla="*/ 1067481 h 1201656"/>
              <a:gd name="connsiteX13" fmla="*/ 0 w 12096947"/>
              <a:gd name="connsiteY13" fmla="*/ 1047984 h 1201656"/>
              <a:gd name="connsiteX14" fmla="*/ 0 w 12096947"/>
              <a:gd name="connsiteY14"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1047984 h 1201656"/>
              <a:gd name="connsiteX8" fmla="*/ 8016007 w 12096947"/>
              <a:gd name="connsiteY8" fmla="*/ 634317 h 1201656"/>
              <a:gd name="connsiteX9" fmla="*/ 6585721 w 12096947"/>
              <a:gd name="connsiteY9" fmla="*/ 956096 h 1201656"/>
              <a:gd name="connsiteX10" fmla="*/ 5251499 w 12096947"/>
              <a:gd name="connsiteY10" fmla="*/ 659070 h 1201656"/>
              <a:gd name="connsiteX11" fmla="*/ 3511673 w 12096947"/>
              <a:gd name="connsiteY11" fmla="*/ 1178865 h 1201656"/>
              <a:gd name="connsiteX12" fmla="*/ 1793195 w 12096947"/>
              <a:gd name="connsiteY12" fmla="*/ 1067481 h 1201656"/>
              <a:gd name="connsiteX13" fmla="*/ 0 w 12096947"/>
              <a:gd name="connsiteY13" fmla="*/ 1047984 h 1201656"/>
              <a:gd name="connsiteX14" fmla="*/ 0 w 12096947"/>
              <a:gd name="connsiteY14"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1047984 h 1201656"/>
              <a:gd name="connsiteX8" fmla="*/ 8016007 w 12096947"/>
              <a:gd name="connsiteY8" fmla="*/ 634317 h 1201656"/>
              <a:gd name="connsiteX9" fmla="*/ 6585721 w 12096947"/>
              <a:gd name="connsiteY9" fmla="*/ 956096 h 1201656"/>
              <a:gd name="connsiteX10" fmla="*/ 5251499 w 12096947"/>
              <a:gd name="connsiteY10" fmla="*/ 659070 h 1201656"/>
              <a:gd name="connsiteX11" fmla="*/ 3511673 w 12096947"/>
              <a:gd name="connsiteY11" fmla="*/ 1178865 h 1201656"/>
              <a:gd name="connsiteX12" fmla="*/ 1793195 w 12096947"/>
              <a:gd name="connsiteY12" fmla="*/ 1067481 h 1201656"/>
              <a:gd name="connsiteX13" fmla="*/ 0 w 12096947"/>
              <a:gd name="connsiteY13" fmla="*/ 1047984 h 1201656"/>
              <a:gd name="connsiteX14" fmla="*/ 0 w 12096947"/>
              <a:gd name="connsiteY14"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1047984 h 1201656"/>
              <a:gd name="connsiteX8" fmla="*/ 8016007 w 12096947"/>
              <a:gd name="connsiteY8" fmla="*/ 634317 h 1201656"/>
              <a:gd name="connsiteX9" fmla="*/ 6585721 w 12096947"/>
              <a:gd name="connsiteY9" fmla="*/ 956096 h 1201656"/>
              <a:gd name="connsiteX10" fmla="*/ 5251499 w 12096947"/>
              <a:gd name="connsiteY10" fmla="*/ 659070 h 1201656"/>
              <a:gd name="connsiteX11" fmla="*/ 3511673 w 12096947"/>
              <a:gd name="connsiteY11" fmla="*/ 1178865 h 1201656"/>
              <a:gd name="connsiteX12" fmla="*/ 1793195 w 12096947"/>
              <a:gd name="connsiteY12" fmla="*/ 1067481 h 1201656"/>
              <a:gd name="connsiteX13" fmla="*/ 0 w 12096947"/>
              <a:gd name="connsiteY13" fmla="*/ 1047984 h 1201656"/>
              <a:gd name="connsiteX14" fmla="*/ 0 w 12096947"/>
              <a:gd name="connsiteY14"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1047984 h 1201656"/>
              <a:gd name="connsiteX8" fmla="*/ 8016007 w 12096947"/>
              <a:gd name="connsiteY8" fmla="*/ 634317 h 1201656"/>
              <a:gd name="connsiteX9" fmla="*/ 6585721 w 12096947"/>
              <a:gd name="connsiteY9" fmla="*/ 956096 h 1201656"/>
              <a:gd name="connsiteX10" fmla="*/ 5251499 w 12096947"/>
              <a:gd name="connsiteY10" fmla="*/ 659070 h 1201656"/>
              <a:gd name="connsiteX11" fmla="*/ 3511673 w 12096947"/>
              <a:gd name="connsiteY11" fmla="*/ 1178865 h 1201656"/>
              <a:gd name="connsiteX12" fmla="*/ 1793195 w 12096947"/>
              <a:gd name="connsiteY12" fmla="*/ 1067481 h 1201656"/>
              <a:gd name="connsiteX13" fmla="*/ 0 w 12096947"/>
              <a:gd name="connsiteY13" fmla="*/ 1047984 h 1201656"/>
              <a:gd name="connsiteX14" fmla="*/ 0 w 12096947"/>
              <a:gd name="connsiteY14"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1047984 h 1201656"/>
              <a:gd name="connsiteX8" fmla="*/ 10342891 w 12096947"/>
              <a:gd name="connsiteY8" fmla="*/ 881838 h 1201656"/>
              <a:gd name="connsiteX9" fmla="*/ 8016007 w 12096947"/>
              <a:gd name="connsiteY9" fmla="*/ 634317 h 1201656"/>
              <a:gd name="connsiteX10" fmla="*/ 6585721 w 12096947"/>
              <a:gd name="connsiteY10" fmla="*/ 956096 h 1201656"/>
              <a:gd name="connsiteX11" fmla="*/ 5251499 w 12096947"/>
              <a:gd name="connsiteY11" fmla="*/ 659070 h 1201656"/>
              <a:gd name="connsiteX12" fmla="*/ 3511673 w 12096947"/>
              <a:gd name="connsiteY12" fmla="*/ 1178865 h 1201656"/>
              <a:gd name="connsiteX13" fmla="*/ 1793195 w 12096947"/>
              <a:gd name="connsiteY13" fmla="*/ 1067481 h 1201656"/>
              <a:gd name="connsiteX14" fmla="*/ 0 w 12096947"/>
              <a:gd name="connsiteY14" fmla="*/ 1047984 h 1201656"/>
              <a:gd name="connsiteX15" fmla="*/ 0 w 12096947"/>
              <a:gd name="connsiteY15"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1047984 h 1201656"/>
              <a:gd name="connsiteX8" fmla="*/ 9424946 w 12096947"/>
              <a:gd name="connsiteY8" fmla="*/ 1055102 h 1201656"/>
              <a:gd name="connsiteX9" fmla="*/ 8016007 w 12096947"/>
              <a:gd name="connsiteY9" fmla="*/ 634317 h 1201656"/>
              <a:gd name="connsiteX10" fmla="*/ 6585721 w 12096947"/>
              <a:gd name="connsiteY10" fmla="*/ 956096 h 1201656"/>
              <a:gd name="connsiteX11" fmla="*/ 5251499 w 12096947"/>
              <a:gd name="connsiteY11" fmla="*/ 659070 h 1201656"/>
              <a:gd name="connsiteX12" fmla="*/ 3511673 w 12096947"/>
              <a:gd name="connsiteY12" fmla="*/ 1178865 h 1201656"/>
              <a:gd name="connsiteX13" fmla="*/ 1793195 w 12096947"/>
              <a:gd name="connsiteY13" fmla="*/ 1067481 h 1201656"/>
              <a:gd name="connsiteX14" fmla="*/ 0 w 12096947"/>
              <a:gd name="connsiteY14" fmla="*/ 1047984 h 1201656"/>
              <a:gd name="connsiteX15" fmla="*/ 0 w 12096947"/>
              <a:gd name="connsiteY15"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1047984 h 1201656"/>
              <a:gd name="connsiteX8" fmla="*/ 9424946 w 12096947"/>
              <a:gd name="connsiteY8" fmla="*/ 1055102 h 1201656"/>
              <a:gd name="connsiteX9" fmla="*/ 8016007 w 12096947"/>
              <a:gd name="connsiteY9" fmla="*/ 634317 h 1201656"/>
              <a:gd name="connsiteX10" fmla="*/ 6585721 w 12096947"/>
              <a:gd name="connsiteY10" fmla="*/ 956096 h 1201656"/>
              <a:gd name="connsiteX11" fmla="*/ 5251499 w 12096947"/>
              <a:gd name="connsiteY11" fmla="*/ 659070 h 1201656"/>
              <a:gd name="connsiteX12" fmla="*/ 3511673 w 12096947"/>
              <a:gd name="connsiteY12" fmla="*/ 1178865 h 1201656"/>
              <a:gd name="connsiteX13" fmla="*/ 1793195 w 12096947"/>
              <a:gd name="connsiteY13" fmla="*/ 1067481 h 1201656"/>
              <a:gd name="connsiteX14" fmla="*/ 0 w 12096947"/>
              <a:gd name="connsiteY14" fmla="*/ 1047984 h 1201656"/>
              <a:gd name="connsiteX15" fmla="*/ 0 w 12096947"/>
              <a:gd name="connsiteY15"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1047984 h 1201656"/>
              <a:gd name="connsiteX8" fmla="*/ 9424946 w 12096947"/>
              <a:gd name="connsiteY8" fmla="*/ 1055102 h 1201656"/>
              <a:gd name="connsiteX9" fmla="*/ 8016007 w 12096947"/>
              <a:gd name="connsiteY9" fmla="*/ 634317 h 1201656"/>
              <a:gd name="connsiteX10" fmla="*/ 6585721 w 12096947"/>
              <a:gd name="connsiteY10" fmla="*/ 956096 h 1201656"/>
              <a:gd name="connsiteX11" fmla="*/ 5251499 w 12096947"/>
              <a:gd name="connsiteY11" fmla="*/ 659070 h 1201656"/>
              <a:gd name="connsiteX12" fmla="*/ 3511673 w 12096947"/>
              <a:gd name="connsiteY12" fmla="*/ 1178865 h 1201656"/>
              <a:gd name="connsiteX13" fmla="*/ 1793195 w 12096947"/>
              <a:gd name="connsiteY13" fmla="*/ 1067481 h 1201656"/>
              <a:gd name="connsiteX14" fmla="*/ 0 w 12096947"/>
              <a:gd name="connsiteY14" fmla="*/ 1047984 h 1201656"/>
              <a:gd name="connsiteX15" fmla="*/ 0 w 12096947"/>
              <a:gd name="connsiteY15"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1047984 h 1201656"/>
              <a:gd name="connsiteX8" fmla="*/ 10791189 w 12096947"/>
              <a:gd name="connsiteY8" fmla="*/ 1055102 h 1201656"/>
              <a:gd name="connsiteX9" fmla="*/ 9424946 w 12096947"/>
              <a:gd name="connsiteY9" fmla="*/ 1055102 h 1201656"/>
              <a:gd name="connsiteX10" fmla="*/ 8016007 w 12096947"/>
              <a:gd name="connsiteY10" fmla="*/ 634317 h 1201656"/>
              <a:gd name="connsiteX11" fmla="*/ 6585721 w 12096947"/>
              <a:gd name="connsiteY11" fmla="*/ 956096 h 1201656"/>
              <a:gd name="connsiteX12" fmla="*/ 5251499 w 12096947"/>
              <a:gd name="connsiteY12" fmla="*/ 659070 h 1201656"/>
              <a:gd name="connsiteX13" fmla="*/ 3511673 w 12096947"/>
              <a:gd name="connsiteY13" fmla="*/ 1178865 h 1201656"/>
              <a:gd name="connsiteX14" fmla="*/ 1793195 w 12096947"/>
              <a:gd name="connsiteY14" fmla="*/ 1067481 h 1201656"/>
              <a:gd name="connsiteX15" fmla="*/ 0 w 12096947"/>
              <a:gd name="connsiteY15" fmla="*/ 1047984 h 1201656"/>
              <a:gd name="connsiteX16" fmla="*/ 0 w 12096947"/>
              <a:gd name="connsiteY16"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1047984 h 1201656"/>
              <a:gd name="connsiteX8" fmla="*/ 10545692 w 12096947"/>
              <a:gd name="connsiteY8" fmla="*/ 609566 h 1201656"/>
              <a:gd name="connsiteX9" fmla="*/ 9424946 w 12096947"/>
              <a:gd name="connsiteY9" fmla="*/ 1055102 h 1201656"/>
              <a:gd name="connsiteX10" fmla="*/ 8016007 w 12096947"/>
              <a:gd name="connsiteY10" fmla="*/ 634317 h 1201656"/>
              <a:gd name="connsiteX11" fmla="*/ 6585721 w 12096947"/>
              <a:gd name="connsiteY11" fmla="*/ 956096 h 1201656"/>
              <a:gd name="connsiteX12" fmla="*/ 5251499 w 12096947"/>
              <a:gd name="connsiteY12" fmla="*/ 659070 h 1201656"/>
              <a:gd name="connsiteX13" fmla="*/ 3511673 w 12096947"/>
              <a:gd name="connsiteY13" fmla="*/ 1178865 h 1201656"/>
              <a:gd name="connsiteX14" fmla="*/ 1793195 w 12096947"/>
              <a:gd name="connsiteY14" fmla="*/ 1067481 h 1201656"/>
              <a:gd name="connsiteX15" fmla="*/ 0 w 12096947"/>
              <a:gd name="connsiteY15" fmla="*/ 1047984 h 1201656"/>
              <a:gd name="connsiteX16" fmla="*/ 0 w 12096947"/>
              <a:gd name="connsiteY16"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1047984 h 1201656"/>
              <a:gd name="connsiteX8" fmla="*/ 10545692 w 12096947"/>
              <a:gd name="connsiteY8" fmla="*/ 609566 h 1201656"/>
              <a:gd name="connsiteX9" fmla="*/ 9424946 w 12096947"/>
              <a:gd name="connsiteY9" fmla="*/ 1055102 h 1201656"/>
              <a:gd name="connsiteX10" fmla="*/ 8016007 w 12096947"/>
              <a:gd name="connsiteY10" fmla="*/ 634317 h 1201656"/>
              <a:gd name="connsiteX11" fmla="*/ 6585721 w 12096947"/>
              <a:gd name="connsiteY11" fmla="*/ 956096 h 1201656"/>
              <a:gd name="connsiteX12" fmla="*/ 5251499 w 12096947"/>
              <a:gd name="connsiteY12" fmla="*/ 659070 h 1201656"/>
              <a:gd name="connsiteX13" fmla="*/ 3511673 w 12096947"/>
              <a:gd name="connsiteY13" fmla="*/ 1178865 h 1201656"/>
              <a:gd name="connsiteX14" fmla="*/ 1793195 w 12096947"/>
              <a:gd name="connsiteY14" fmla="*/ 1067481 h 1201656"/>
              <a:gd name="connsiteX15" fmla="*/ 0 w 12096947"/>
              <a:gd name="connsiteY15" fmla="*/ 1047984 h 1201656"/>
              <a:gd name="connsiteX16" fmla="*/ 0 w 12096947"/>
              <a:gd name="connsiteY16"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1047984 h 1201656"/>
              <a:gd name="connsiteX8" fmla="*/ 10545692 w 12096947"/>
              <a:gd name="connsiteY8" fmla="*/ 609566 h 1201656"/>
              <a:gd name="connsiteX9" fmla="*/ 9424946 w 12096947"/>
              <a:gd name="connsiteY9" fmla="*/ 1055102 h 1201656"/>
              <a:gd name="connsiteX10" fmla="*/ 8016007 w 12096947"/>
              <a:gd name="connsiteY10" fmla="*/ 634317 h 1201656"/>
              <a:gd name="connsiteX11" fmla="*/ 6585721 w 12096947"/>
              <a:gd name="connsiteY11" fmla="*/ 956096 h 1201656"/>
              <a:gd name="connsiteX12" fmla="*/ 5251499 w 12096947"/>
              <a:gd name="connsiteY12" fmla="*/ 659070 h 1201656"/>
              <a:gd name="connsiteX13" fmla="*/ 3511673 w 12096947"/>
              <a:gd name="connsiteY13" fmla="*/ 1178865 h 1201656"/>
              <a:gd name="connsiteX14" fmla="*/ 1793195 w 12096947"/>
              <a:gd name="connsiteY14" fmla="*/ 1067481 h 1201656"/>
              <a:gd name="connsiteX15" fmla="*/ 0 w 12096947"/>
              <a:gd name="connsiteY15" fmla="*/ 1047984 h 1201656"/>
              <a:gd name="connsiteX16" fmla="*/ 0 w 12096947"/>
              <a:gd name="connsiteY16"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1047984 h 1201656"/>
              <a:gd name="connsiteX8" fmla="*/ 10545692 w 12096947"/>
              <a:gd name="connsiteY8" fmla="*/ 609566 h 1201656"/>
              <a:gd name="connsiteX9" fmla="*/ 9424946 w 12096947"/>
              <a:gd name="connsiteY9" fmla="*/ 1055102 h 1201656"/>
              <a:gd name="connsiteX10" fmla="*/ 8016007 w 12096947"/>
              <a:gd name="connsiteY10" fmla="*/ 634317 h 1201656"/>
              <a:gd name="connsiteX11" fmla="*/ 6585721 w 12096947"/>
              <a:gd name="connsiteY11" fmla="*/ 956096 h 1201656"/>
              <a:gd name="connsiteX12" fmla="*/ 5251499 w 12096947"/>
              <a:gd name="connsiteY12" fmla="*/ 659070 h 1201656"/>
              <a:gd name="connsiteX13" fmla="*/ 3511673 w 12096947"/>
              <a:gd name="connsiteY13" fmla="*/ 1178865 h 1201656"/>
              <a:gd name="connsiteX14" fmla="*/ 1793195 w 12096947"/>
              <a:gd name="connsiteY14" fmla="*/ 1067481 h 1201656"/>
              <a:gd name="connsiteX15" fmla="*/ 0 w 12096947"/>
              <a:gd name="connsiteY15" fmla="*/ 1047984 h 1201656"/>
              <a:gd name="connsiteX16" fmla="*/ 0 w 12096947"/>
              <a:gd name="connsiteY16"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849967 h 1201656"/>
              <a:gd name="connsiteX8" fmla="*/ 10545692 w 12096947"/>
              <a:gd name="connsiteY8" fmla="*/ 609566 h 1201656"/>
              <a:gd name="connsiteX9" fmla="*/ 9424946 w 12096947"/>
              <a:gd name="connsiteY9" fmla="*/ 1055102 h 1201656"/>
              <a:gd name="connsiteX10" fmla="*/ 8016007 w 12096947"/>
              <a:gd name="connsiteY10" fmla="*/ 634317 h 1201656"/>
              <a:gd name="connsiteX11" fmla="*/ 6585721 w 12096947"/>
              <a:gd name="connsiteY11" fmla="*/ 956096 h 1201656"/>
              <a:gd name="connsiteX12" fmla="*/ 5251499 w 12096947"/>
              <a:gd name="connsiteY12" fmla="*/ 659070 h 1201656"/>
              <a:gd name="connsiteX13" fmla="*/ 3511673 w 12096947"/>
              <a:gd name="connsiteY13" fmla="*/ 1178865 h 1201656"/>
              <a:gd name="connsiteX14" fmla="*/ 1793195 w 12096947"/>
              <a:gd name="connsiteY14" fmla="*/ 1067481 h 1201656"/>
              <a:gd name="connsiteX15" fmla="*/ 0 w 12096947"/>
              <a:gd name="connsiteY15" fmla="*/ 1047984 h 1201656"/>
              <a:gd name="connsiteX16" fmla="*/ 0 w 12096947"/>
              <a:gd name="connsiteY16"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849967 h 1201656"/>
              <a:gd name="connsiteX8" fmla="*/ 10545692 w 12096947"/>
              <a:gd name="connsiteY8" fmla="*/ 609566 h 1201656"/>
              <a:gd name="connsiteX9" fmla="*/ 9424946 w 12096947"/>
              <a:gd name="connsiteY9" fmla="*/ 1055102 h 1201656"/>
              <a:gd name="connsiteX10" fmla="*/ 8016007 w 12096947"/>
              <a:gd name="connsiteY10" fmla="*/ 634317 h 1201656"/>
              <a:gd name="connsiteX11" fmla="*/ 6585721 w 12096947"/>
              <a:gd name="connsiteY11" fmla="*/ 956096 h 1201656"/>
              <a:gd name="connsiteX12" fmla="*/ 5251499 w 12096947"/>
              <a:gd name="connsiteY12" fmla="*/ 659070 h 1201656"/>
              <a:gd name="connsiteX13" fmla="*/ 3511673 w 12096947"/>
              <a:gd name="connsiteY13" fmla="*/ 1178865 h 1201656"/>
              <a:gd name="connsiteX14" fmla="*/ 1793195 w 12096947"/>
              <a:gd name="connsiteY14" fmla="*/ 1067481 h 1201656"/>
              <a:gd name="connsiteX15" fmla="*/ 0 w 12096947"/>
              <a:gd name="connsiteY15" fmla="*/ 1047984 h 1201656"/>
              <a:gd name="connsiteX16" fmla="*/ 0 w 12096947"/>
              <a:gd name="connsiteY16" fmla="*/ 168870 h 1201656"/>
              <a:gd name="connsiteX0" fmla="*/ 0 w 12096947"/>
              <a:gd name="connsiteY0" fmla="*/ 168870 h 1179078"/>
              <a:gd name="connsiteX1" fmla="*/ 1613061 w 12096947"/>
              <a:gd name="connsiteY1" fmla="*/ 54814 h 1179078"/>
              <a:gd name="connsiteX2" fmla="*/ 4206743 w 12096947"/>
              <a:gd name="connsiteY2" fmla="*/ 67901 h 1179078"/>
              <a:gd name="connsiteX3" fmla="*/ 7100047 w 12096947"/>
              <a:gd name="connsiteY3" fmla="*/ 17997 h 1179078"/>
              <a:gd name="connsiteX4" fmla="*/ 9509759 w 12096947"/>
              <a:gd name="connsiteY4" fmla="*/ 190120 h 1179078"/>
              <a:gd name="connsiteX5" fmla="*/ 10470975 w 12096947"/>
              <a:gd name="connsiteY5" fmla="*/ 371829 h 1179078"/>
              <a:gd name="connsiteX6" fmla="*/ 12086273 w 12096947"/>
              <a:gd name="connsiteY6" fmla="*/ 248717 h 1179078"/>
              <a:gd name="connsiteX7" fmla="*/ 12096947 w 12096947"/>
              <a:gd name="connsiteY7" fmla="*/ 849967 h 1179078"/>
              <a:gd name="connsiteX8" fmla="*/ 10545692 w 12096947"/>
              <a:gd name="connsiteY8" fmla="*/ 609566 h 1179078"/>
              <a:gd name="connsiteX9" fmla="*/ 9424946 w 12096947"/>
              <a:gd name="connsiteY9" fmla="*/ 1055102 h 1179078"/>
              <a:gd name="connsiteX10" fmla="*/ 8016007 w 12096947"/>
              <a:gd name="connsiteY10" fmla="*/ 634317 h 1179078"/>
              <a:gd name="connsiteX11" fmla="*/ 6585721 w 12096947"/>
              <a:gd name="connsiteY11" fmla="*/ 956096 h 1179078"/>
              <a:gd name="connsiteX12" fmla="*/ 5251499 w 12096947"/>
              <a:gd name="connsiteY12" fmla="*/ 659070 h 1179078"/>
              <a:gd name="connsiteX13" fmla="*/ 3511673 w 12096947"/>
              <a:gd name="connsiteY13" fmla="*/ 1178865 h 1179078"/>
              <a:gd name="connsiteX14" fmla="*/ 1793195 w 12096947"/>
              <a:gd name="connsiteY14" fmla="*/ 1067481 h 1179078"/>
              <a:gd name="connsiteX15" fmla="*/ 0 w 12096947"/>
              <a:gd name="connsiteY15" fmla="*/ 1047984 h 1179078"/>
              <a:gd name="connsiteX16" fmla="*/ 0 w 12096947"/>
              <a:gd name="connsiteY16" fmla="*/ 168870 h 1179078"/>
              <a:gd name="connsiteX0" fmla="*/ 0 w 12096947"/>
              <a:gd name="connsiteY0" fmla="*/ 168870 h 1120951"/>
              <a:gd name="connsiteX1" fmla="*/ 1613061 w 12096947"/>
              <a:gd name="connsiteY1" fmla="*/ 54814 h 1120951"/>
              <a:gd name="connsiteX2" fmla="*/ 4206743 w 12096947"/>
              <a:gd name="connsiteY2" fmla="*/ 67901 h 1120951"/>
              <a:gd name="connsiteX3" fmla="*/ 7100047 w 12096947"/>
              <a:gd name="connsiteY3" fmla="*/ 17997 h 1120951"/>
              <a:gd name="connsiteX4" fmla="*/ 9509759 w 12096947"/>
              <a:gd name="connsiteY4" fmla="*/ 190120 h 1120951"/>
              <a:gd name="connsiteX5" fmla="*/ 10470975 w 12096947"/>
              <a:gd name="connsiteY5" fmla="*/ 371829 h 1120951"/>
              <a:gd name="connsiteX6" fmla="*/ 12086273 w 12096947"/>
              <a:gd name="connsiteY6" fmla="*/ 248717 h 1120951"/>
              <a:gd name="connsiteX7" fmla="*/ 12096947 w 12096947"/>
              <a:gd name="connsiteY7" fmla="*/ 849967 h 1120951"/>
              <a:gd name="connsiteX8" fmla="*/ 10545692 w 12096947"/>
              <a:gd name="connsiteY8" fmla="*/ 609566 h 1120951"/>
              <a:gd name="connsiteX9" fmla="*/ 9424946 w 12096947"/>
              <a:gd name="connsiteY9" fmla="*/ 1055102 h 1120951"/>
              <a:gd name="connsiteX10" fmla="*/ 8016007 w 12096947"/>
              <a:gd name="connsiteY10" fmla="*/ 634317 h 1120951"/>
              <a:gd name="connsiteX11" fmla="*/ 6585721 w 12096947"/>
              <a:gd name="connsiteY11" fmla="*/ 956096 h 1120951"/>
              <a:gd name="connsiteX12" fmla="*/ 5251499 w 12096947"/>
              <a:gd name="connsiteY12" fmla="*/ 659070 h 1120951"/>
              <a:gd name="connsiteX13" fmla="*/ 3532276 w 12096947"/>
              <a:gd name="connsiteY13" fmla="*/ 1120707 h 1120951"/>
              <a:gd name="connsiteX14" fmla="*/ 1793195 w 12096947"/>
              <a:gd name="connsiteY14" fmla="*/ 1067481 h 1120951"/>
              <a:gd name="connsiteX15" fmla="*/ 0 w 12096947"/>
              <a:gd name="connsiteY15" fmla="*/ 1047984 h 1120951"/>
              <a:gd name="connsiteX16" fmla="*/ 0 w 12096947"/>
              <a:gd name="connsiteY16" fmla="*/ 168870 h 1120951"/>
              <a:gd name="connsiteX0" fmla="*/ 0 w 12096947"/>
              <a:gd name="connsiteY0" fmla="*/ 168870 h 1127953"/>
              <a:gd name="connsiteX1" fmla="*/ 1613061 w 12096947"/>
              <a:gd name="connsiteY1" fmla="*/ 54814 h 1127953"/>
              <a:gd name="connsiteX2" fmla="*/ 4206743 w 12096947"/>
              <a:gd name="connsiteY2" fmla="*/ 67901 h 1127953"/>
              <a:gd name="connsiteX3" fmla="*/ 7100047 w 12096947"/>
              <a:gd name="connsiteY3" fmla="*/ 17997 h 1127953"/>
              <a:gd name="connsiteX4" fmla="*/ 9509759 w 12096947"/>
              <a:gd name="connsiteY4" fmla="*/ 190120 h 1127953"/>
              <a:gd name="connsiteX5" fmla="*/ 10470975 w 12096947"/>
              <a:gd name="connsiteY5" fmla="*/ 371829 h 1127953"/>
              <a:gd name="connsiteX6" fmla="*/ 12086273 w 12096947"/>
              <a:gd name="connsiteY6" fmla="*/ 248717 h 1127953"/>
              <a:gd name="connsiteX7" fmla="*/ 12096947 w 12096947"/>
              <a:gd name="connsiteY7" fmla="*/ 849967 h 1127953"/>
              <a:gd name="connsiteX8" fmla="*/ 10545692 w 12096947"/>
              <a:gd name="connsiteY8" fmla="*/ 609566 h 1127953"/>
              <a:gd name="connsiteX9" fmla="*/ 9424946 w 12096947"/>
              <a:gd name="connsiteY9" fmla="*/ 1055102 h 1127953"/>
              <a:gd name="connsiteX10" fmla="*/ 8016007 w 12096947"/>
              <a:gd name="connsiteY10" fmla="*/ 634317 h 1127953"/>
              <a:gd name="connsiteX11" fmla="*/ 6585721 w 12096947"/>
              <a:gd name="connsiteY11" fmla="*/ 956096 h 1127953"/>
              <a:gd name="connsiteX12" fmla="*/ 5251499 w 12096947"/>
              <a:gd name="connsiteY12" fmla="*/ 659070 h 1127953"/>
              <a:gd name="connsiteX13" fmla="*/ 3532276 w 12096947"/>
              <a:gd name="connsiteY13" fmla="*/ 1120707 h 1127953"/>
              <a:gd name="connsiteX14" fmla="*/ 1793195 w 12096947"/>
              <a:gd name="connsiteY14" fmla="*/ 1067481 h 1127953"/>
              <a:gd name="connsiteX15" fmla="*/ 0 w 12096947"/>
              <a:gd name="connsiteY15" fmla="*/ 1047984 h 1127953"/>
              <a:gd name="connsiteX16" fmla="*/ 0 w 12096947"/>
              <a:gd name="connsiteY16" fmla="*/ 168870 h 1127953"/>
              <a:gd name="connsiteX0" fmla="*/ 0 w 12096947"/>
              <a:gd name="connsiteY0" fmla="*/ 168870 h 1127953"/>
              <a:gd name="connsiteX1" fmla="*/ 1613061 w 12096947"/>
              <a:gd name="connsiteY1" fmla="*/ 54814 h 1127953"/>
              <a:gd name="connsiteX2" fmla="*/ 4206743 w 12096947"/>
              <a:gd name="connsiteY2" fmla="*/ 67901 h 1127953"/>
              <a:gd name="connsiteX3" fmla="*/ 7100047 w 12096947"/>
              <a:gd name="connsiteY3" fmla="*/ 17997 h 1127953"/>
              <a:gd name="connsiteX4" fmla="*/ 9509759 w 12096947"/>
              <a:gd name="connsiteY4" fmla="*/ 190120 h 1127953"/>
              <a:gd name="connsiteX5" fmla="*/ 10470975 w 12096947"/>
              <a:gd name="connsiteY5" fmla="*/ 371829 h 1127953"/>
              <a:gd name="connsiteX6" fmla="*/ 12086273 w 12096947"/>
              <a:gd name="connsiteY6" fmla="*/ 248717 h 1127953"/>
              <a:gd name="connsiteX7" fmla="*/ 12096947 w 12096947"/>
              <a:gd name="connsiteY7" fmla="*/ 849967 h 1127953"/>
              <a:gd name="connsiteX8" fmla="*/ 10545692 w 12096947"/>
              <a:gd name="connsiteY8" fmla="*/ 609566 h 1127953"/>
              <a:gd name="connsiteX9" fmla="*/ 9424946 w 12096947"/>
              <a:gd name="connsiteY9" fmla="*/ 1055102 h 1127953"/>
              <a:gd name="connsiteX10" fmla="*/ 8016007 w 12096947"/>
              <a:gd name="connsiteY10" fmla="*/ 634317 h 1127953"/>
              <a:gd name="connsiteX11" fmla="*/ 6585721 w 12096947"/>
              <a:gd name="connsiteY11" fmla="*/ 956096 h 1127953"/>
              <a:gd name="connsiteX12" fmla="*/ 5251499 w 12096947"/>
              <a:gd name="connsiteY12" fmla="*/ 659070 h 1127953"/>
              <a:gd name="connsiteX13" fmla="*/ 3532276 w 12096947"/>
              <a:gd name="connsiteY13" fmla="*/ 1120707 h 1127953"/>
              <a:gd name="connsiteX14" fmla="*/ 1793195 w 12096947"/>
              <a:gd name="connsiteY14" fmla="*/ 1067481 h 1127953"/>
              <a:gd name="connsiteX15" fmla="*/ 0 w 12096947"/>
              <a:gd name="connsiteY15" fmla="*/ 1047984 h 1127953"/>
              <a:gd name="connsiteX16" fmla="*/ 0 w 12096947"/>
              <a:gd name="connsiteY16" fmla="*/ 168870 h 1127953"/>
              <a:gd name="connsiteX0" fmla="*/ 0 w 12096947"/>
              <a:gd name="connsiteY0" fmla="*/ 168870 h 1129738"/>
              <a:gd name="connsiteX1" fmla="*/ 1613061 w 12096947"/>
              <a:gd name="connsiteY1" fmla="*/ 54814 h 1129738"/>
              <a:gd name="connsiteX2" fmla="*/ 4206743 w 12096947"/>
              <a:gd name="connsiteY2" fmla="*/ 67901 h 1129738"/>
              <a:gd name="connsiteX3" fmla="*/ 7100047 w 12096947"/>
              <a:gd name="connsiteY3" fmla="*/ 17997 h 1129738"/>
              <a:gd name="connsiteX4" fmla="*/ 9509759 w 12096947"/>
              <a:gd name="connsiteY4" fmla="*/ 190120 h 1129738"/>
              <a:gd name="connsiteX5" fmla="*/ 10470975 w 12096947"/>
              <a:gd name="connsiteY5" fmla="*/ 371829 h 1129738"/>
              <a:gd name="connsiteX6" fmla="*/ 12086273 w 12096947"/>
              <a:gd name="connsiteY6" fmla="*/ 248717 h 1129738"/>
              <a:gd name="connsiteX7" fmla="*/ 12096947 w 12096947"/>
              <a:gd name="connsiteY7" fmla="*/ 849967 h 1129738"/>
              <a:gd name="connsiteX8" fmla="*/ 10545692 w 12096947"/>
              <a:gd name="connsiteY8" fmla="*/ 609566 h 1129738"/>
              <a:gd name="connsiteX9" fmla="*/ 9424946 w 12096947"/>
              <a:gd name="connsiteY9" fmla="*/ 1055102 h 1129738"/>
              <a:gd name="connsiteX10" fmla="*/ 8016007 w 12096947"/>
              <a:gd name="connsiteY10" fmla="*/ 634317 h 1129738"/>
              <a:gd name="connsiteX11" fmla="*/ 6585721 w 12096947"/>
              <a:gd name="connsiteY11" fmla="*/ 956096 h 1129738"/>
              <a:gd name="connsiteX12" fmla="*/ 5251499 w 12096947"/>
              <a:gd name="connsiteY12" fmla="*/ 758770 h 1129738"/>
              <a:gd name="connsiteX13" fmla="*/ 3532276 w 12096947"/>
              <a:gd name="connsiteY13" fmla="*/ 1120707 h 1129738"/>
              <a:gd name="connsiteX14" fmla="*/ 1793195 w 12096947"/>
              <a:gd name="connsiteY14" fmla="*/ 1067481 h 1129738"/>
              <a:gd name="connsiteX15" fmla="*/ 0 w 12096947"/>
              <a:gd name="connsiteY15" fmla="*/ 1047984 h 1129738"/>
              <a:gd name="connsiteX16" fmla="*/ 0 w 12096947"/>
              <a:gd name="connsiteY16" fmla="*/ 168870 h 1129738"/>
              <a:gd name="connsiteX0" fmla="*/ 0 w 12096947"/>
              <a:gd name="connsiteY0" fmla="*/ 168870 h 1129738"/>
              <a:gd name="connsiteX1" fmla="*/ 1613061 w 12096947"/>
              <a:gd name="connsiteY1" fmla="*/ 54814 h 1129738"/>
              <a:gd name="connsiteX2" fmla="*/ 4206743 w 12096947"/>
              <a:gd name="connsiteY2" fmla="*/ 67901 h 1129738"/>
              <a:gd name="connsiteX3" fmla="*/ 7100047 w 12096947"/>
              <a:gd name="connsiteY3" fmla="*/ 17997 h 1129738"/>
              <a:gd name="connsiteX4" fmla="*/ 9509759 w 12096947"/>
              <a:gd name="connsiteY4" fmla="*/ 190120 h 1129738"/>
              <a:gd name="connsiteX5" fmla="*/ 10470975 w 12096947"/>
              <a:gd name="connsiteY5" fmla="*/ 371829 h 1129738"/>
              <a:gd name="connsiteX6" fmla="*/ 12086273 w 12096947"/>
              <a:gd name="connsiteY6" fmla="*/ 248717 h 1129738"/>
              <a:gd name="connsiteX7" fmla="*/ 12096947 w 12096947"/>
              <a:gd name="connsiteY7" fmla="*/ 849967 h 1129738"/>
              <a:gd name="connsiteX8" fmla="*/ 10545692 w 12096947"/>
              <a:gd name="connsiteY8" fmla="*/ 609566 h 1129738"/>
              <a:gd name="connsiteX9" fmla="*/ 9424946 w 12096947"/>
              <a:gd name="connsiteY9" fmla="*/ 1055102 h 1129738"/>
              <a:gd name="connsiteX10" fmla="*/ 8016007 w 12096947"/>
              <a:gd name="connsiteY10" fmla="*/ 634317 h 1129738"/>
              <a:gd name="connsiteX11" fmla="*/ 6585721 w 12096947"/>
              <a:gd name="connsiteY11" fmla="*/ 956096 h 1129738"/>
              <a:gd name="connsiteX12" fmla="*/ 5251499 w 12096947"/>
              <a:gd name="connsiteY12" fmla="*/ 758770 h 1129738"/>
              <a:gd name="connsiteX13" fmla="*/ 3532276 w 12096947"/>
              <a:gd name="connsiteY13" fmla="*/ 1120707 h 1129738"/>
              <a:gd name="connsiteX14" fmla="*/ 1793195 w 12096947"/>
              <a:gd name="connsiteY14" fmla="*/ 1067481 h 1129738"/>
              <a:gd name="connsiteX15" fmla="*/ 0 w 12096947"/>
              <a:gd name="connsiteY15" fmla="*/ 1047984 h 1129738"/>
              <a:gd name="connsiteX16" fmla="*/ 0 w 12096947"/>
              <a:gd name="connsiteY16" fmla="*/ 168870 h 1129738"/>
              <a:gd name="connsiteX0" fmla="*/ 0 w 12096947"/>
              <a:gd name="connsiteY0" fmla="*/ 168870 h 1127760"/>
              <a:gd name="connsiteX1" fmla="*/ 1613061 w 12096947"/>
              <a:gd name="connsiteY1" fmla="*/ 54814 h 1127760"/>
              <a:gd name="connsiteX2" fmla="*/ 4206743 w 12096947"/>
              <a:gd name="connsiteY2" fmla="*/ 67901 h 1127760"/>
              <a:gd name="connsiteX3" fmla="*/ 7100047 w 12096947"/>
              <a:gd name="connsiteY3" fmla="*/ 17997 h 1127760"/>
              <a:gd name="connsiteX4" fmla="*/ 9509759 w 12096947"/>
              <a:gd name="connsiteY4" fmla="*/ 190120 h 1127760"/>
              <a:gd name="connsiteX5" fmla="*/ 10470975 w 12096947"/>
              <a:gd name="connsiteY5" fmla="*/ 371829 h 1127760"/>
              <a:gd name="connsiteX6" fmla="*/ 12086273 w 12096947"/>
              <a:gd name="connsiteY6" fmla="*/ 248717 h 1127760"/>
              <a:gd name="connsiteX7" fmla="*/ 12096947 w 12096947"/>
              <a:gd name="connsiteY7" fmla="*/ 849967 h 1127760"/>
              <a:gd name="connsiteX8" fmla="*/ 10545692 w 12096947"/>
              <a:gd name="connsiteY8" fmla="*/ 609566 h 1127760"/>
              <a:gd name="connsiteX9" fmla="*/ 9424946 w 12096947"/>
              <a:gd name="connsiteY9" fmla="*/ 1055102 h 1127760"/>
              <a:gd name="connsiteX10" fmla="*/ 8016007 w 12096947"/>
              <a:gd name="connsiteY10" fmla="*/ 634317 h 1127760"/>
              <a:gd name="connsiteX11" fmla="*/ 6585721 w 12096947"/>
              <a:gd name="connsiteY11" fmla="*/ 956096 h 1127760"/>
              <a:gd name="connsiteX12" fmla="*/ 5251499 w 12096947"/>
              <a:gd name="connsiteY12" fmla="*/ 758770 h 1127760"/>
              <a:gd name="connsiteX13" fmla="*/ 3532276 w 12096947"/>
              <a:gd name="connsiteY13" fmla="*/ 1120707 h 1127760"/>
              <a:gd name="connsiteX14" fmla="*/ 1793195 w 12096947"/>
              <a:gd name="connsiteY14" fmla="*/ 1067481 h 1127760"/>
              <a:gd name="connsiteX15" fmla="*/ 0 w 12096947"/>
              <a:gd name="connsiteY15" fmla="*/ 1047984 h 1127760"/>
              <a:gd name="connsiteX16" fmla="*/ 0 w 12096947"/>
              <a:gd name="connsiteY16" fmla="*/ 168870 h 1127760"/>
              <a:gd name="connsiteX0" fmla="*/ 0 w 12096947"/>
              <a:gd name="connsiteY0" fmla="*/ 168870 h 1127760"/>
              <a:gd name="connsiteX1" fmla="*/ 1613061 w 12096947"/>
              <a:gd name="connsiteY1" fmla="*/ 54814 h 1127760"/>
              <a:gd name="connsiteX2" fmla="*/ 4206743 w 12096947"/>
              <a:gd name="connsiteY2" fmla="*/ 67901 h 1127760"/>
              <a:gd name="connsiteX3" fmla="*/ 7100047 w 12096947"/>
              <a:gd name="connsiteY3" fmla="*/ 17997 h 1127760"/>
              <a:gd name="connsiteX4" fmla="*/ 9509759 w 12096947"/>
              <a:gd name="connsiteY4" fmla="*/ 190120 h 1127760"/>
              <a:gd name="connsiteX5" fmla="*/ 10470975 w 12096947"/>
              <a:gd name="connsiteY5" fmla="*/ 371829 h 1127760"/>
              <a:gd name="connsiteX6" fmla="*/ 12086273 w 12096947"/>
              <a:gd name="connsiteY6" fmla="*/ 248717 h 1127760"/>
              <a:gd name="connsiteX7" fmla="*/ 12096947 w 12096947"/>
              <a:gd name="connsiteY7" fmla="*/ 849967 h 1127760"/>
              <a:gd name="connsiteX8" fmla="*/ 10545692 w 12096947"/>
              <a:gd name="connsiteY8" fmla="*/ 609566 h 1127760"/>
              <a:gd name="connsiteX9" fmla="*/ 9424946 w 12096947"/>
              <a:gd name="connsiteY9" fmla="*/ 1055102 h 1127760"/>
              <a:gd name="connsiteX10" fmla="*/ 8016007 w 12096947"/>
              <a:gd name="connsiteY10" fmla="*/ 758943 h 1127760"/>
              <a:gd name="connsiteX11" fmla="*/ 6585721 w 12096947"/>
              <a:gd name="connsiteY11" fmla="*/ 956096 h 1127760"/>
              <a:gd name="connsiteX12" fmla="*/ 5251499 w 12096947"/>
              <a:gd name="connsiteY12" fmla="*/ 758770 h 1127760"/>
              <a:gd name="connsiteX13" fmla="*/ 3532276 w 12096947"/>
              <a:gd name="connsiteY13" fmla="*/ 1120707 h 1127760"/>
              <a:gd name="connsiteX14" fmla="*/ 1793195 w 12096947"/>
              <a:gd name="connsiteY14" fmla="*/ 1067481 h 1127760"/>
              <a:gd name="connsiteX15" fmla="*/ 0 w 12096947"/>
              <a:gd name="connsiteY15" fmla="*/ 1047984 h 1127760"/>
              <a:gd name="connsiteX16" fmla="*/ 0 w 12096947"/>
              <a:gd name="connsiteY16" fmla="*/ 168870 h 1127760"/>
              <a:gd name="connsiteX0" fmla="*/ 0 w 12096947"/>
              <a:gd name="connsiteY0" fmla="*/ 168870 h 1127760"/>
              <a:gd name="connsiteX1" fmla="*/ 1613061 w 12096947"/>
              <a:gd name="connsiteY1" fmla="*/ 54814 h 1127760"/>
              <a:gd name="connsiteX2" fmla="*/ 4206743 w 12096947"/>
              <a:gd name="connsiteY2" fmla="*/ 67901 h 1127760"/>
              <a:gd name="connsiteX3" fmla="*/ 7100047 w 12096947"/>
              <a:gd name="connsiteY3" fmla="*/ 17997 h 1127760"/>
              <a:gd name="connsiteX4" fmla="*/ 9509759 w 12096947"/>
              <a:gd name="connsiteY4" fmla="*/ 190120 h 1127760"/>
              <a:gd name="connsiteX5" fmla="*/ 10470975 w 12096947"/>
              <a:gd name="connsiteY5" fmla="*/ 371829 h 1127760"/>
              <a:gd name="connsiteX6" fmla="*/ 12086273 w 12096947"/>
              <a:gd name="connsiteY6" fmla="*/ 248717 h 1127760"/>
              <a:gd name="connsiteX7" fmla="*/ 12096947 w 12096947"/>
              <a:gd name="connsiteY7" fmla="*/ 849967 h 1127760"/>
              <a:gd name="connsiteX8" fmla="*/ 10555994 w 12096947"/>
              <a:gd name="connsiteY8" fmla="*/ 725883 h 1127760"/>
              <a:gd name="connsiteX9" fmla="*/ 9424946 w 12096947"/>
              <a:gd name="connsiteY9" fmla="*/ 1055102 h 1127760"/>
              <a:gd name="connsiteX10" fmla="*/ 8016007 w 12096947"/>
              <a:gd name="connsiteY10" fmla="*/ 758943 h 1127760"/>
              <a:gd name="connsiteX11" fmla="*/ 6585721 w 12096947"/>
              <a:gd name="connsiteY11" fmla="*/ 956096 h 1127760"/>
              <a:gd name="connsiteX12" fmla="*/ 5251499 w 12096947"/>
              <a:gd name="connsiteY12" fmla="*/ 758770 h 1127760"/>
              <a:gd name="connsiteX13" fmla="*/ 3532276 w 12096947"/>
              <a:gd name="connsiteY13" fmla="*/ 1120707 h 1127760"/>
              <a:gd name="connsiteX14" fmla="*/ 1793195 w 12096947"/>
              <a:gd name="connsiteY14" fmla="*/ 1067481 h 1127760"/>
              <a:gd name="connsiteX15" fmla="*/ 0 w 12096947"/>
              <a:gd name="connsiteY15" fmla="*/ 1047984 h 1127760"/>
              <a:gd name="connsiteX16" fmla="*/ 0 w 12096947"/>
              <a:gd name="connsiteY16" fmla="*/ 168870 h 1127760"/>
              <a:gd name="connsiteX0" fmla="*/ 0 w 12096947"/>
              <a:gd name="connsiteY0" fmla="*/ 168870 h 1127760"/>
              <a:gd name="connsiteX1" fmla="*/ 1613061 w 12096947"/>
              <a:gd name="connsiteY1" fmla="*/ 54814 h 1127760"/>
              <a:gd name="connsiteX2" fmla="*/ 4206743 w 12096947"/>
              <a:gd name="connsiteY2" fmla="*/ 67901 h 1127760"/>
              <a:gd name="connsiteX3" fmla="*/ 7100047 w 12096947"/>
              <a:gd name="connsiteY3" fmla="*/ 17997 h 1127760"/>
              <a:gd name="connsiteX4" fmla="*/ 9509759 w 12096947"/>
              <a:gd name="connsiteY4" fmla="*/ 190120 h 1127760"/>
              <a:gd name="connsiteX5" fmla="*/ 10470975 w 12096947"/>
              <a:gd name="connsiteY5" fmla="*/ 371829 h 1127760"/>
              <a:gd name="connsiteX6" fmla="*/ 12086273 w 12096947"/>
              <a:gd name="connsiteY6" fmla="*/ 248717 h 1127760"/>
              <a:gd name="connsiteX7" fmla="*/ 12096947 w 12096947"/>
              <a:gd name="connsiteY7" fmla="*/ 849967 h 1127760"/>
              <a:gd name="connsiteX8" fmla="*/ 10442677 w 12096947"/>
              <a:gd name="connsiteY8" fmla="*/ 750809 h 1127760"/>
              <a:gd name="connsiteX9" fmla="*/ 9424946 w 12096947"/>
              <a:gd name="connsiteY9" fmla="*/ 1055102 h 1127760"/>
              <a:gd name="connsiteX10" fmla="*/ 8016007 w 12096947"/>
              <a:gd name="connsiteY10" fmla="*/ 758943 h 1127760"/>
              <a:gd name="connsiteX11" fmla="*/ 6585721 w 12096947"/>
              <a:gd name="connsiteY11" fmla="*/ 956096 h 1127760"/>
              <a:gd name="connsiteX12" fmla="*/ 5251499 w 12096947"/>
              <a:gd name="connsiteY12" fmla="*/ 758770 h 1127760"/>
              <a:gd name="connsiteX13" fmla="*/ 3532276 w 12096947"/>
              <a:gd name="connsiteY13" fmla="*/ 1120707 h 1127760"/>
              <a:gd name="connsiteX14" fmla="*/ 1793195 w 12096947"/>
              <a:gd name="connsiteY14" fmla="*/ 1067481 h 1127760"/>
              <a:gd name="connsiteX15" fmla="*/ 0 w 12096947"/>
              <a:gd name="connsiteY15" fmla="*/ 1047984 h 1127760"/>
              <a:gd name="connsiteX16" fmla="*/ 0 w 12096947"/>
              <a:gd name="connsiteY16" fmla="*/ 168870 h 1127760"/>
              <a:gd name="connsiteX0" fmla="*/ 0 w 12096947"/>
              <a:gd name="connsiteY0" fmla="*/ 168870 h 1127760"/>
              <a:gd name="connsiteX1" fmla="*/ 1613061 w 12096947"/>
              <a:gd name="connsiteY1" fmla="*/ 54814 h 1127760"/>
              <a:gd name="connsiteX2" fmla="*/ 4206743 w 12096947"/>
              <a:gd name="connsiteY2" fmla="*/ 67901 h 1127760"/>
              <a:gd name="connsiteX3" fmla="*/ 7100047 w 12096947"/>
              <a:gd name="connsiteY3" fmla="*/ 17997 h 1127760"/>
              <a:gd name="connsiteX4" fmla="*/ 9509759 w 12096947"/>
              <a:gd name="connsiteY4" fmla="*/ 190120 h 1127760"/>
              <a:gd name="connsiteX5" fmla="*/ 10470975 w 12096947"/>
              <a:gd name="connsiteY5" fmla="*/ 371829 h 1127760"/>
              <a:gd name="connsiteX6" fmla="*/ 12086273 w 12096947"/>
              <a:gd name="connsiteY6" fmla="*/ 248717 h 1127760"/>
              <a:gd name="connsiteX7" fmla="*/ 12096947 w 12096947"/>
              <a:gd name="connsiteY7" fmla="*/ 849967 h 1127760"/>
              <a:gd name="connsiteX8" fmla="*/ 10442677 w 12096947"/>
              <a:gd name="connsiteY8" fmla="*/ 750809 h 1127760"/>
              <a:gd name="connsiteX9" fmla="*/ 9424946 w 12096947"/>
              <a:gd name="connsiteY9" fmla="*/ 1055102 h 1127760"/>
              <a:gd name="connsiteX10" fmla="*/ 8016007 w 12096947"/>
              <a:gd name="connsiteY10" fmla="*/ 758943 h 1127760"/>
              <a:gd name="connsiteX11" fmla="*/ 6585721 w 12096947"/>
              <a:gd name="connsiteY11" fmla="*/ 956096 h 1127760"/>
              <a:gd name="connsiteX12" fmla="*/ 5251499 w 12096947"/>
              <a:gd name="connsiteY12" fmla="*/ 758770 h 1127760"/>
              <a:gd name="connsiteX13" fmla="*/ 3532276 w 12096947"/>
              <a:gd name="connsiteY13" fmla="*/ 1120707 h 1127760"/>
              <a:gd name="connsiteX14" fmla="*/ 1793195 w 12096947"/>
              <a:gd name="connsiteY14" fmla="*/ 1067481 h 1127760"/>
              <a:gd name="connsiteX15" fmla="*/ 0 w 12096947"/>
              <a:gd name="connsiteY15" fmla="*/ 1047984 h 1127760"/>
              <a:gd name="connsiteX16" fmla="*/ 0 w 12096947"/>
              <a:gd name="connsiteY16" fmla="*/ 168870 h 1127760"/>
              <a:gd name="connsiteX0" fmla="*/ 0 w 12086273"/>
              <a:gd name="connsiteY0" fmla="*/ 168870 h 1127760"/>
              <a:gd name="connsiteX1" fmla="*/ 1613061 w 12086273"/>
              <a:gd name="connsiteY1" fmla="*/ 54814 h 1127760"/>
              <a:gd name="connsiteX2" fmla="*/ 4206743 w 12086273"/>
              <a:gd name="connsiteY2" fmla="*/ 67901 h 1127760"/>
              <a:gd name="connsiteX3" fmla="*/ 7100047 w 12086273"/>
              <a:gd name="connsiteY3" fmla="*/ 17997 h 1127760"/>
              <a:gd name="connsiteX4" fmla="*/ 9509759 w 12086273"/>
              <a:gd name="connsiteY4" fmla="*/ 190120 h 1127760"/>
              <a:gd name="connsiteX5" fmla="*/ 10470975 w 12086273"/>
              <a:gd name="connsiteY5" fmla="*/ 371829 h 1127760"/>
              <a:gd name="connsiteX6" fmla="*/ 12086273 w 12086273"/>
              <a:gd name="connsiteY6" fmla="*/ 248717 h 1127760"/>
              <a:gd name="connsiteX7" fmla="*/ 12066042 w 12086273"/>
              <a:gd name="connsiteY7" fmla="*/ 899817 h 1127760"/>
              <a:gd name="connsiteX8" fmla="*/ 10442677 w 12086273"/>
              <a:gd name="connsiteY8" fmla="*/ 750809 h 1127760"/>
              <a:gd name="connsiteX9" fmla="*/ 9424946 w 12086273"/>
              <a:gd name="connsiteY9" fmla="*/ 1055102 h 1127760"/>
              <a:gd name="connsiteX10" fmla="*/ 8016007 w 12086273"/>
              <a:gd name="connsiteY10" fmla="*/ 758943 h 1127760"/>
              <a:gd name="connsiteX11" fmla="*/ 6585721 w 12086273"/>
              <a:gd name="connsiteY11" fmla="*/ 956096 h 1127760"/>
              <a:gd name="connsiteX12" fmla="*/ 5251499 w 12086273"/>
              <a:gd name="connsiteY12" fmla="*/ 758770 h 1127760"/>
              <a:gd name="connsiteX13" fmla="*/ 3532276 w 12086273"/>
              <a:gd name="connsiteY13" fmla="*/ 1120707 h 1127760"/>
              <a:gd name="connsiteX14" fmla="*/ 1793195 w 12086273"/>
              <a:gd name="connsiteY14" fmla="*/ 1067481 h 1127760"/>
              <a:gd name="connsiteX15" fmla="*/ 0 w 12086273"/>
              <a:gd name="connsiteY15" fmla="*/ 1047984 h 1127760"/>
              <a:gd name="connsiteX16" fmla="*/ 0 w 12086273"/>
              <a:gd name="connsiteY16" fmla="*/ 168870 h 1127760"/>
              <a:gd name="connsiteX0" fmla="*/ 0 w 12086273"/>
              <a:gd name="connsiteY0" fmla="*/ 168870 h 1127760"/>
              <a:gd name="connsiteX1" fmla="*/ 4206743 w 12086273"/>
              <a:gd name="connsiteY1" fmla="*/ 67901 h 1127760"/>
              <a:gd name="connsiteX2" fmla="*/ 7100047 w 12086273"/>
              <a:gd name="connsiteY2" fmla="*/ 17997 h 1127760"/>
              <a:gd name="connsiteX3" fmla="*/ 9509759 w 12086273"/>
              <a:gd name="connsiteY3" fmla="*/ 190120 h 1127760"/>
              <a:gd name="connsiteX4" fmla="*/ 10470975 w 12086273"/>
              <a:gd name="connsiteY4" fmla="*/ 371829 h 1127760"/>
              <a:gd name="connsiteX5" fmla="*/ 12086273 w 12086273"/>
              <a:gd name="connsiteY5" fmla="*/ 248717 h 1127760"/>
              <a:gd name="connsiteX6" fmla="*/ 12066042 w 12086273"/>
              <a:gd name="connsiteY6" fmla="*/ 899817 h 1127760"/>
              <a:gd name="connsiteX7" fmla="*/ 10442677 w 12086273"/>
              <a:gd name="connsiteY7" fmla="*/ 750809 h 1127760"/>
              <a:gd name="connsiteX8" fmla="*/ 9424946 w 12086273"/>
              <a:gd name="connsiteY8" fmla="*/ 1055102 h 1127760"/>
              <a:gd name="connsiteX9" fmla="*/ 8016007 w 12086273"/>
              <a:gd name="connsiteY9" fmla="*/ 758943 h 1127760"/>
              <a:gd name="connsiteX10" fmla="*/ 6585721 w 12086273"/>
              <a:gd name="connsiteY10" fmla="*/ 956096 h 1127760"/>
              <a:gd name="connsiteX11" fmla="*/ 5251499 w 12086273"/>
              <a:gd name="connsiteY11" fmla="*/ 758770 h 1127760"/>
              <a:gd name="connsiteX12" fmla="*/ 3532276 w 12086273"/>
              <a:gd name="connsiteY12" fmla="*/ 1120707 h 1127760"/>
              <a:gd name="connsiteX13" fmla="*/ 1793195 w 12086273"/>
              <a:gd name="connsiteY13" fmla="*/ 1067481 h 1127760"/>
              <a:gd name="connsiteX14" fmla="*/ 0 w 12086273"/>
              <a:gd name="connsiteY14" fmla="*/ 1047984 h 1127760"/>
              <a:gd name="connsiteX15" fmla="*/ 0 w 12086273"/>
              <a:gd name="connsiteY15" fmla="*/ 168870 h 1127760"/>
              <a:gd name="connsiteX0" fmla="*/ 0 w 12086273"/>
              <a:gd name="connsiteY0" fmla="*/ 168870 h 1127760"/>
              <a:gd name="connsiteX1" fmla="*/ 7100047 w 12086273"/>
              <a:gd name="connsiteY1" fmla="*/ 17997 h 1127760"/>
              <a:gd name="connsiteX2" fmla="*/ 9509759 w 12086273"/>
              <a:gd name="connsiteY2" fmla="*/ 190120 h 1127760"/>
              <a:gd name="connsiteX3" fmla="*/ 10470975 w 12086273"/>
              <a:gd name="connsiteY3" fmla="*/ 371829 h 1127760"/>
              <a:gd name="connsiteX4" fmla="*/ 12086273 w 12086273"/>
              <a:gd name="connsiteY4" fmla="*/ 248717 h 1127760"/>
              <a:gd name="connsiteX5" fmla="*/ 12066042 w 12086273"/>
              <a:gd name="connsiteY5" fmla="*/ 899817 h 1127760"/>
              <a:gd name="connsiteX6" fmla="*/ 10442677 w 12086273"/>
              <a:gd name="connsiteY6" fmla="*/ 750809 h 1127760"/>
              <a:gd name="connsiteX7" fmla="*/ 9424946 w 12086273"/>
              <a:gd name="connsiteY7" fmla="*/ 1055102 h 1127760"/>
              <a:gd name="connsiteX8" fmla="*/ 8016007 w 12086273"/>
              <a:gd name="connsiteY8" fmla="*/ 758943 h 1127760"/>
              <a:gd name="connsiteX9" fmla="*/ 6585721 w 12086273"/>
              <a:gd name="connsiteY9" fmla="*/ 956096 h 1127760"/>
              <a:gd name="connsiteX10" fmla="*/ 5251499 w 12086273"/>
              <a:gd name="connsiteY10" fmla="*/ 758770 h 1127760"/>
              <a:gd name="connsiteX11" fmla="*/ 3532276 w 12086273"/>
              <a:gd name="connsiteY11" fmla="*/ 1120707 h 1127760"/>
              <a:gd name="connsiteX12" fmla="*/ 1793195 w 12086273"/>
              <a:gd name="connsiteY12" fmla="*/ 1067481 h 1127760"/>
              <a:gd name="connsiteX13" fmla="*/ 0 w 12086273"/>
              <a:gd name="connsiteY13" fmla="*/ 1047984 h 1127760"/>
              <a:gd name="connsiteX14" fmla="*/ 0 w 12086273"/>
              <a:gd name="connsiteY14" fmla="*/ 168870 h 1127760"/>
              <a:gd name="connsiteX0" fmla="*/ 51508 w 12086273"/>
              <a:gd name="connsiteY0" fmla="*/ 2727845 h 2727845"/>
              <a:gd name="connsiteX1" fmla="*/ 7100047 w 12086273"/>
              <a:gd name="connsiteY1" fmla="*/ 17997 h 2727845"/>
              <a:gd name="connsiteX2" fmla="*/ 9509759 w 12086273"/>
              <a:gd name="connsiteY2" fmla="*/ 190120 h 2727845"/>
              <a:gd name="connsiteX3" fmla="*/ 10470975 w 12086273"/>
              <a:gd name="connsiteY3" fmla="*/ 371829 h 2727845"/>
              <a:gd name="connsiteX4" fmla="*/ 12086273 w 12086273"/>
              <a:gd name="connsiteY4" fmla="*/ 248717 h 2727845"/>
              <a:gd name="connsiteX5" fmla="*/ 12066042 w 12086273"/>
              <a:gd name="connsiteY5" fmla="*/ 899817 h 2727845"/>
              <a:gd name="connsiteX6" fmla="*/ 10442677 w 12086273"/>
              <a:gd name="connsiteY6" fmla="*/ 750809 h 2727845"/>
              <a:gd name="connsiteX7" fmla="*/ 9424946 w 12086273"/>
              <a:gd name="connsiteY7" fmla="*/ 1055102 h 2727845"/>
              <a:gd name="connsiteX8" fmla="*/ 8016007 w 12086273"/>
              <a:gd name="connsiteY8" fmla="*/ 758943 h 2727845"/>
              <a:gd name="connsiteX9" fmla="*/ 6585721 w 12086273"/>
              <a:gd name="connsiteY9" fmla="*/ 956096 h 2727845"/>
              <a:gd name="connsiteX10" fmla="*/ 5251499 w 12086273"/>
              <a:gd name="connsiteY10" fmla="*/ 758770 h 2727845"/>
              <a:gd name="connsiteX11" fmla="*/ 3532276 w 12086273"/>
              <a:gd name="connsiteY11" fmla="*/ 1120707 h 2727845"/>
              <a:gd name="connsiteX12" fmla="*/ 1793195 w 12086273"/>
              <a:gd name="connsiteY12" fmla="*/ 1067481 h 2727845"/>
              <a:gd name="connsiteX13" fmla="*/ 0 w 12086273"/>
              <a:gd name="connsiteY13" fmla="*/ 1047984 h 2727845"/>
              <a:gd name="connsiteX14" fmla="*/ 51508 w 12086273"/>
              <a:gd name="connsiteY14" fmla="*/ 2727845 h 2727845"/>
              <a:gd name="connsiteX0" fmla="*/ 51508 w 12086273"/>
              <a:gd name="connsiteY0" fmla="*/ 2546880 h 2595407"/>
              <a:gd name="connsiteX1" fmla="*/ 7615127 w 12086273"/>
              <a:gd name="connsiteY1" fmla="*/ 2595408 h 2595407"/>
              <a:gd name="connsiteX2" fmla="*/ 9509759 w 12086273"/>
              <a:gd name="connsiteY2" fmla="*/ 9155 h 2595407"/>
              <a:gd name="connsiteX3" fmla="*/ 10470975 w 12086273"/>
              <a:gd name="connsiteY3" fmla="*/ 190864 h 2595407"/>
              <a:gd name="connsiteX4" fmla="*/ 12086273 w 12086273"/>
              <a:gd name="connsiteY4" fmla="*/ 67752 h 2595407"/>
              <a:gd name="connsiteX5" fmla="*/ 12066042 w 12086273"/>
              <a:gd name="connsiteY5" fmla="*/ 718852 h 2595407"/>
              <a:gd name="connsiteX6" fmla="*/ 10442677 w 12086273"/>
              <a:gd name="connsiteY6" fmla="*/ 569844 h 2595407"/>
              <a:gd name="connsiteX7" fmla="*/ 9424946 w 12086273"/>
              <a:gd name="connsiteY7" fmla="*/ 874137 h 2595407"/>
              <a:gd name="connsiteX8" fmla="*/ 8016007 w 12086273"/>
              <a:gd name="connsiteY8" fmla="*/ 577978 h 2595407"/>
              <a:gd name="connsiteX9" fmla="*/ 6585721 w 12086273"/>
              <a:gd name="connsiteY9" fmla="*/ 775131 h 2595407"/>
              <a:gd name="connsiteX10" fmla="*/ 5251499 w 12086273"/>
              <a:gd name="connsiteY10" fmla="*/ 577805 h 2595407"/>
              <a:gd name="connsiteX11" fmla="*/ 3532276 w 12086273"/>
              <a:gd name="connsiteY11" fmla="*/ 939742 h 2595407"/>
              <a:gd name="connsiteX12" fmla="*/ 1793195 w 12086273"/>
              <a:gd name="connsiteY12" fmla="*/ 886516 h 2595407"/>
              <a:gd name="connsiteX13" fmla="*/ 0 w 12086273"/>
              <a:gd name="connsiteY13" fmla="*/ 867019 h 2595407"/>
              <a:gd name="connsiteX14" fmla="*/ 51508 w 12086273"/>
              <a:gd name="connsiteY14" fmla="*/ 2546880 h 2595407"/>
              <a:gd name="connsiteX0" fmla="*/ 51508 w 12086273"/>
              <a:gd name="connsiteY0" fmla="*/ 2528069 h 3038426"/>
              <a:gd name="connsiteX1" fmla="*/ 7615127 w 12086273"/>
              <a:gd name="connsiteY1" fmla="*/ 2576597 h 3038426"/>
              <a:gd name="connsiteX2" fmla="*/ 10694445 w 12086273"/>
              <a:gd name="connsiteY2" fmla="*/ 2815187 h 3038426"/>
              <a:gd name="connsiteX3" fmla="*/ 10470975 w 12086273"/>
              <a:gd name="connsiteY3" fmla="*/ 172053 h 3038426"/>
              <a:gd name="connsiteX4" fmla="*/ 12086273 w 12086273"/>
              <a:gd name="connsiteY4" fmla="*/ 48941 h 3038426"/>
              <a:gd name="connsiteX5" fmla="*/ 12066042 w 12086273"/>
              <a:gd name="connsiteY5" fmla="*/ 700041 h 3038426"/>
              <a:gd name="connsiteX6" fmla="*/ 10442677 w 12086273"/>
              <a:gd name="connsiteY6" fmla="*/ 551033 h 3038426"/>
              <a:gd name="connsiteX7" fmla="*/ 9424946 w 12086273"/>
              <a:gd name="connsiteY7" fmla="*/ 855326 h 3038426"/>
              <a:gd name="connsiteX8" fmla="*/ 8016007 w 12086273"/>
              <a:gd name="connsiteY8" fmla="*/ 559167 h 3038426"/>
              <a:gd name="connsiteX9" fmla="*/ 6585721 w 12086273"/>
              <a:gd name="connsiteY9" fmla="*/ 756320 h 3038426"/>
              <a:gd name="connsiteX10" fmla="*/ 5251499 w 12086273"/>
              <a:gd name="connsiteY10" fmla="*/ 558994 h 3038426"/>
              <a:gd name="connsiteX11" fmla="*/ 3532276 w 12086273"/>
              <a:gd name="connsiteY11" fmla="*/ 920931 h 3038426"/>
              <a:gd name="connsiteX12" fmla="*/ 1793195 w 12086273"/>
              <a:gd name="connsiteY12" fmla="*/ 867705 h 3038426"/>
              <a:gd name="connsiteX13" fmla="*/ 0 w 12086273"/>
              <a:gd name="connsiteY13" fmla="*/ 848208 h 3038426"/>
              <a:gd name="connsiteX14" fmla="*/ 51508 w 12086273"/>
              <a:gd name="connsiteY14" fmla="*/ 2528069 h 3038426"/>
              <a:gd name="connsiteX0" fmla="*/ 51508 w 12086273"/>
              <a:gd name="connsiteY0" fmla="*/ 2485896 h 2996253"/>
              <a:gd name="connsiteX1" fmla="*/ 7615127 w 12086273"/>
              <a:gd name="connsiteY1" fmla="*/ 2534424 h 2996253"/>
              <a:gd name="connsiteX2" fmla="*/ 10694445 w 12086273"/>
              <a:gd name="connsiteY2" fmla="*/ 2773014 h 2996253"/>
              <a:gd name="connsiteX3" fmla="*/ 11727771 w 12086273"/>
              <a:gd name="connsiteY3" fmla="*/ 2655622 h 2996253"/>
              <a:gd name="connsiteX4" fmla="*/ 12086273 w 12086273"/>
              <a:gd name="connsiteY4" fmla="*/ 6768 h 2996253"/>
              <a:gd name="connsiteX5" fmla="*/ 12066042 w 12086273"/>
              <a:gd name="connsiteY5" fmla="*/ 657868 h 2996253"/>
              <a:gd name="connsiteX6" fmla="*/ 10442677 w 12086273"/>
              <a:gd name="connsiteY6" fmla="*/ 508860 h 2996253"/>
              <a:gd name="connsiteX7" fmla="*/ 9424946 w 12086273"/>
              <a:gd name="connsiteY7" fmla="*/ 813153 h 2996253"/>
              <a:gd name="connsiteX8" fmla="*/ 8016007 w 12086273"/>
              <a:gd name="connsiteY8" fmla="*/ 516994 h 2996253"/>
              <a:gd name="connsiteX9" fmla="*/ 6585721 w 12086273"/>
              <a:gd name="connsiteY9" fmla="*/ 714147 h 2996253"/>
              <a:gd name="connsiteX10" fmla="*/ 5251499 w 12086273"/>
              <a:gd name="connsiteY10" fmla="*/ 516821 h 2996253"/>
              <a:gd name="connsiteX11" fmla="*/ 3532276 w 12086273"/>
              <a:gd name="connsiteY11" fmla="*/ 878758 h 2996253"/>
              <a:gd name="connsiteX12" fmla="*/ 1793195 w 12086273"/>
              <a:gd name="connsiteY12" fmla="*/ 825532 h 2996253"/>
              <a:gd name="connsiteX13" fmla="*/ 0 w 12086273"/>
              <a:gd name="connsiteY13" fmla="*/ 806035 h 2996253"/>
              <a:gd name="connsiteX14" fmla="*/ 51508 w 12086273"/>
              <a:gd name="connsiteY14" fmla="*/ 2485896 h 2996253"/>
              <a:gd name="connsiteX0" fmla="*/ 51508 w 12136146"/>
              <a:gd name="connsiteY0" fmla="*/ 1977370 h 2487727"/>
              <a:gd name="connsiteX1" fmla="*/ 7615127 w 12136146"/>
              <a:gd name="connsiteY1" fmla="*/ 2025898 h 2487727"/>
              <a:gd name="connsiteX2" fmla="*/ 10694445 w 12136146"/>
              <a:gd name="connsiteY2" fmla="*/ 2264488 h 2487727"/>
              <a:gd name="connsiteX3" fmla="*/ 11727771 w 12136146"/>
              <a:gd name="connsiteY3" fmla="*/ 2147096 h 2487727"/>
              <a:gd name="connsiteX4" fmla="*/ 12066042 w 12136146"/>
              <a:gd name="connsiteY4" fmla="*/ 149342 h 2487727"/>
              <a:gd name="connsiteX5" fmla="*/ 10442677 w 12136146"/>
              <a:gd name="connsiteY5" fmla="*/ 334 h 2487727"/>
              <a:gd name="connsiteX6" fmla="*/ 9424946 w 12136146"/>
              <a:gd name="connsiteY6" fmla="*/ 304627 h 2487727"/>
              <a:gd name="connsiteX7" fmla="*/ 8016007 w 12136146"/>
              <a:gd name="connsiteY7" fmla="*/ 8468 h 2487727"/>
              <a:gd name="connsiteX8" fmla="*/ 6585721 w 12136146"/>
              <a:gd name="connsiteY8" fmla="*/ 205621 h 2487727"/>
              <a:gd name="connsiteX9" fmla="*/ 5251499 w 12136146"/>
              <a:gd name="connsiteY9" fmla="*/ 8295 h 2487727"/>
              <a:gd name="connsiteX10" fmla="*/ 3532276 w 12136146"/>
              <a:gd name="connsiteY10" fmla="*/ 370232 h 2487727"/>
              <a:gd name="connsiteX11" fmla="*/ 1793195 w 12136146"/>
              <a:gd name="connsiteY11" fmla="*/ 317006 h 2487727"/>
              <a:gd name="connsiteX12" fmla="*/ 0 w 12136146"/>
              <a:gd name="connsiteY12" fmla="*/ 297509 h 2487727"/>
              <a:gd name="connsiteX13" fmla="*/ 51508 w 12136146"/>
              <a:gd name="connsiteY13" fmla="*/ 1977370 h 2487727"/>
              <a:gd name="connsiteX0" fmla="*/ 51508 w 12222740"/>
              <a:gd name="connsiteY0" fmla="*/ 1977370 h 2487727"/>
              <a:gd name="connsiteX1" fmla="*/ 7615127 w 12222740"/>
              <a:gd name="connsiteY1" fmla="*/ 2025898 h 2487727"/>
              <a:gd name="connsiteX2" fmla="*/ 10694445 w 12222740"/>
              <a:gd name="connsiteY2" fmla="*/ 2264488 h 2487727"/>
              <a:gd name="connsiteX3" fmla="*/ 12047120 w 12222740"/>
              <a:gd name="connsiteY3" fmla="*/ 2064013 h 2487727"/>
              <a:gd name="connsiteX4" fmla="*/ 12066042 w 12222740"/>
              <a:gd name="connsiteY4" fmla="*/ 149342 h 2487727"/>
              <a:gd name="connsiteX5" fmla="*/ 10442677 w 12222740"/>
              <a:gd name="connsiteY5" fmla="*/ 334 h 2487727"/>
              <a:gd name="connsiteX6" fmla="*/ 9424946 w 12222740"/>
              <a:gd name="connsiteY6" fmla="*/ 304627 h 2487727"/>
              <a:gd name="connsiteX7" fmla="*/ 8016007 w 12222740"/>
              <a:gd name="connsiteY7" fmla="*/ 8468 h 2487727"/>
              <a:gd name="connsiteX8" fmla="*/ 6585721 w 12222740"/>
              <a:gd name="connsiteY8" fmla="*/ 205621 h 2487727"/>
              <a:gd name="connsiteX9" fmla="*/ 5251499 w 12222740"/>
              <a:gd name="connsiteY9" fmla="*/ 8295 h 2487727"/>
              <a:gd name="connsiteX10" fmla="*/ 3532276 w 12222740"/>
              <a:gd name="connsiteY10" fmla="*/ 370232 h 2487727"/>
              <a:gd name="connsiteX11" fmla="*/ 1793195 w 12222740"/>
              <a:gd name="connsiteY11" fmla="*/ 317006 h 2487727"/>
              <a:gd name="connsiteX12" fmla="*/ 0 w 12222740"/>
              <a:gd name="connsiteY12" fmla="*/ 297509 h 2487727"/>
              <a:gd name="connsiteX13" fmla="*/ 51508 w 12222740"/>
              <a:gd name="connsiteY13" fmla="*/ 1977370 h 2487727"/>
              <a:gd name="connsiteX0" fmla="*/ 51508 w 12222740"/>
              <a:gd name="connsiteY0" fmla="*/ 1977370 h 2196677"/>
              <a:gd name="connsiteX1" fmla="*/ 7615127 w 12222740"/>
              <a:gd name="connsiteY1" fmla="*/ 2025898 h 2196677"/>
              <a:gd name="connsiteX2" fmla="*/ 12047120 w 12222740"/>
              <a:gd name="connsiteY2" fmla="*/ 2064013 h 2196677"/>
              <a:gd name="connsiteX3" fmla="*/ 12066042 w 12222740"/>
              <a:gd name="connsiteY3" fmla="*/ 149342 h 2196677"/>
              <a:gd name="connsiteX4" fmla="*/ 10442677 w 12222740"/>
              <a:gd name="connsiteY4" fmla="*/ 334 h 2196677"/>
              <a:gd name="connsiteX5" fmla="*/ 9424946 w 12222740"/>
              <a:gd name="connsiteY5" fmla="*/ 304627 h 2196677"/>
              <a:gd name="connsiteX6" fmla="*/ 8016007 w 12222740"/>
              <a:gd name="connsiteY6" fmla="*/ 8468 h 2196677"/>
              <a:gd name="connsiteX7" fmla="*/ 6585721 w 12222740"/>
              <a:gd name="connsiteY7" fmla="*/ 205621 h 2196677"/>
              <a:gd name="connsiteX8" fmla="*/ 5251499 w 12222740"/>
              <a:gd name="connsiteY8" fmla="*/ 8295 h 2196677"/>
              <a:gd name="connsiteX9" fmla="*/ 3532276 w 12222740"/>
              <a:gd name="connsiteY9" fmla="*/ 370232 h 2196677"/>
              <a:gd name="connsiteX10" fmla="*/ 1793195 w 12222740"/>
              <a:gd name="connsiteY10" fmla="*/ 317006 h 2196677"/>
              <a:gd name="connsiteX11" fmla="*/ 0 w 12222740"/>
              <a:gd name="connsiteY11" fmla="*/ 297509 h 2196677"/>
              <a:gd name="connsiteX12" fmla="*/ 51508 w 12222740"/>
              <a:gd name="connsiteY12" fmla="*/ 1977370 h 2196677"/>
              <a:gd name="connsiteX0" fmla="*/ 51508 w 12222740"/>
              <a:gd name="connsiteY0" fmla="*/ 1977370 h 2250532"/>
              <a:gd name="connsiteX1" fmla="*/ 12047120 w 12222740"/>
              <a:gd name="connsiteY1" fmla="*/ 2064013 h 2250532"/>
              <a:gd name="connsiteX2" fmla="*/ 12066042 w 12222740"/>
              <a:gd name="connsiteY2" fmla="*/ 149342 h 2250532"/>
              <a:gd name="connsiteX3" fmla="*/ 10442677 w 12222740"/>
              <a:gd name="connsiteY3" fmla="*/ 334 h 2250532"/>
              <a:gd name="connsiteX4" fmla="*/ 9424946 w 12222740"/>
              <a:gd name="connsiteY4" fmla="*/ 304627 h 2250532"/>
              <a:gd name="connsiteX5" fmla="*/ 8016007 w 12222740"/>
              <a:gd name="connsiteY5" fmla="*/ 8468 h 2250532"/>
              <a:gd name="connsiteX6" fmla="*/ 6585721 w 12222740"/>
              <a:gd name="connsiteY6" fmla="*/ 205621 h 2250532"/>
              <a:gd name="connsiteX7" fmla="*/ 5251499 w 12222740"/>
              <a:gd name="connsiteY7" fmla="*/ 8295 h 2250532"/>
              <a:gd name="connsiteX8" fmla="*/ 3532276 w 12222740"/>
              <a:gd name="connsiteY8" fmla="*/ 370232 h 2250532"/>
              <a:gd name="connsiteX9" fmla="*/ 1793195 w 12222740"/>
              <a:gd name="connsiteY9" fmla="*/ 317006 h 2250532"/>
              <a:gd name="connsiteX10" fmla="*/ 0 w 12222740"/>
              <a:gd name="connsiteY10" fmla="*/ 297509 h 2250532"/>
              <a:gd name="connsiteX11" fmla="*/ 51508 w 12222740"/>
              <a:gd name="connsiteY11" fmla="*/ 1977370 h 2250532"/>
              <a:gd name="connsiteX0" fmla="*/ 0 w 12233041"/>
              <a:gd name="connsiteY0" fmla="*/ 2052145 h 2282917"/>
              <a:gd name="connsiteX1" fmla="*/ 12057421 w 12233041"/>
              <a:gd name="connsiteY1" fmla="*/ 2064013 h 2282917"/>
              <a:gd name="connsiteX2" fmla="*/ 12076343 w 12233041"/>
              <a:gd name="connsiteY2" fmla="*/ 149342 h 2282917"/>
              <a:gd name="connsiteX3" fmla="*/ 10452978 w 12233041"/>
              <a:gd name="connsiteY3" fmla="*/ 334 h 2282917"/>
              <a:gd name="connsiteX4" fmla="*/ 9435247 w 12233041"/>
              <a:gd name="connsiteY4" fmla="*/ 304627 h 2282917"/>
              <a:gd name="connsiteX5" fmla="*/ 8026308 w 12233041"/>
              <a:gd name="connsiteY5" fmla="*/ 8468 h 2282917"/>
              <a:gd name="connsiteX6" fmla="*/ 6596022 w 12233041"/>
              <a:gd name="connsiteY6" fmla="*/ 205621 h 2282917"/>
              <a:gd name="connsiteX7" fmla="*/ 5261800 w 12233041"/>
              <a:gd name="connsiteY7" fmla="*/ 8295 h 2282917"/>
              <a:gd name="connsiteX8" fmla="*/ 3542577 w 12233041"/>
              <a:gd name="connsiteY8" fmla="*/ 370232 h 2282917"/>
              <a:gd name="connsiteX9" fmla="*/ 1803496 w 12233041"/>
              <a:gd name="connsiteY9" fmla="*/ 317006 h 2282917"/>
              <a:gd name="connsiteX10" fmla="*/ 10301 w 12233041"/>
              <a:gd name="connsiteY10" fmla="*/ 297509 h 2282917"/>
              <a:gd name="connsiteX11" fmla="*/ 0 w 12233041"/>
              <a:gd name="connsiteY11" fmla="*/ 2052145 h 2282917"/>
              <a:gd name="connsiteX0" fmla="*/ 31822 w 12264863"/>
              <a:gd name="connsiteY0" fmla="*/ 2052145 h 2282917"/>
              <a:gd name="connsiteX1" fmla="*/ 12089243 w 12264863"/>
              <a:gd name="connsiteY1" fmla="*/ 2064013 h 2282917"/>
              <a:gd name="connsiteX2" fmla="*/ 12108165 w 12264863"/>
              <a:gd name="connsiteY2" fmla="*/ 149342 h 2282917"/>
              <a:gd name="connsiteX3" fmla="*/ 10484800 w 12264863"/>
              <a:gd name="connsiteY3" fmla="*/ 334 h 2282917"/>
              <a:gd name="connsiteX4" fmla="*/ 9467069 w 12264863"/>
              <a:gd name="connsiteY4" fmla="*/ 304627 h 2282917"/>
              <a:gd name="connsiteX5" fmla="*/ 8058130 w 12264863"/>
              <a:gd name="connsiteY5" fmla="*/ 8468 h 2282917"/>
              <a:gd name="connsiteX6" fmla="*/ 6627844 w 12264863"/>
              <a:gd name="connsiteY6" fmla="*/ 205621 h 2282917"/>
              <a:gd name="connsiteX7" fmla="*/ 5293622 w 12264863"/>
              <a:gd name="connsiteY7" fmla="*/ 8295 h 2282917"/>
              <a:gd name="connsiteX8" fmla="*/ 3574399 w 12264863"/>
              <a:gd name="connsiteY8" fmla="*/ 370232 h 2282917"/>
              <a:gd name="connsiteX9" fmla="*/ 1835318 w 12264863"/>
              <a:gd name="connsiteY9" fmla="*/ 317006 h 2282917"/>
              <a:gd name="connsiteX10" fmla="*/ 42123 w 12264863"/>
              <a:gd name="connsiteY10" fmla="*/ 297509 h 2282917"/>
              <a:gd name="connsiteX11" fmla="*/ 31822 w 12264863"/>
              <a:gd name="connsiteY11" fmla="*/ 2052145 h 2282917"/>
              <a:gd name="connsiteX0" fmla="*/ 69298 w 12302339"/>
              <a:gd name="connsiteY0" fmla="*/ 2052145 h 2282917"/>
              <a:gd name="connsiteX1" fmla="*/ 12126719 w 12302339"/>
              <a:gd name="connsiteY1" fmla="*/ 2064013 h 2282917"/>
              <a:gd name="connsiteX2" fmla="*/ 12145641 w 12302339"/>
              <a:gd name="connsiteY2" fmla="*/ 149342 h 2282917"/>
              <a:gd name="connsiteX3" fmla="*/ 10522276 w 12302339"/>
              <a:gd name="connsiteY3" fmla="*/ 334 h 2282917"/>
              <a:gd name="connsiteX4" fmla="*/ 9504545 w 12302339"/>
              <a:gd name="connsiteY4" fmla="*/ 304627 h 2282917"/>
              <a:gd name="connsiteX5" fmla="*/ 8095606 w 12302339"/>
              <a:gd name="connsiteY5" fmla="*/ 8468 h 2282917"/>
              <a:gd name="connsiteX6" fmla="*/ 6665320 w 12302339"/>
              <a:gd name="connsiteY6" fmla="*/ 205621 h 2282917"/>
              <a:gd name="connsiteX7" fmla="*/ 5331098 w 12302339"/>
              <a:gd name="connsiteY7" fmla="*/ 8295 h 2282917"/>
              <a:gd name="connsiteX8" fmla="*/ 3611875 w 12302339"/>
              <a:gd name="connsiteY8" fmla="*/ 370232 h 2282917"/>
              <a:gd name="connsiteX9" fmla="*/ 1872794 w 12302339"/>
              <a:gd name="connsiteY9" fmla="*/ 317006 h 2282917"/>
              <a:gd name="connsiteX10" fmla="*/ 79599 w 12302339"/>
              <a:gd name="connsiteY10" fmla="*/ 297509 h 2282917"/>
              <a:gd name="connsiteX11" fmla="*/ 69298 w 12302339"/>
              <a:gd name="connsiteY11" fmla="*/ 2052145 h 2282917"/>
              <a:gd name="connsiteX0" fmla="*/ 159612 w 12392653"/>
              <a:gd name="connsiteY0" fmla="*/ 2052145 h 2282917"/>
              <a:gd name="connsiteX1" fmla="*/ 12217033 w 12392653"/>
              <a:gd name="connsiteY1" fmla="*/ 2064013 h 2282917"/>
              <a:gd name="connsiteX2" fmla="*/ 12235955 w 12392653"/>
              <a:gd name="connsiteY2" fmla="*/ 149342 h 2282917"/>
              <a:gd name="connsiteX3" fmla="*/ 10612590 w 12392653"/>
              <a:gd name="connsiteY3" fmla="*/ 334 h 2282917"/>
              <a:gd name="connsiteX4" fmla="*/ 9594859 w 12392653"/>
              <a:gd name="connsiteY4" fmla="*/ 304627 h 2282917"/>
              <a:gd name="connsiteX5" fmla="*/ 8185920 w 12392653"/>
              <a:gd name="connsiteY5" fmla="*/ 8468 h 2282917"/>
              <a:gd name="connsiteX6" fmla="*/ 6755634 w 12392653"/>
              <a:gd name="connsiteY6" fmla="*/ 205621 h 2282917"/>
              <a:gd name="connsiteX7" fmla="*/ 5421412 w 12392653"/>
              <a:gd name="connsiteY7" fmla="*/ 8295 h 2282917"/>
              <a:gd name="connsiteX8" fmla="*/ 3702189 w 12392653"/>
              <a:gd name="connsiteY8" fmla="*/ 370232 h 2282917"/>
              <a:gd name="connsiteX9" fmla="*/ 1963108 w 12392653"/>
              <a:gd name="connsiteY9" fmla="*/ 317006 h 2282917"/>
              <a:gd name="connsiteX10" fmla="*/ 44125 w 12392653"/>
              <a:gd name="connsiteY10" fmla="*/ 297509 h 2282917"/>
              <a:gd name="connsiteX11" fmla="*/ 159612 w 12392653"/>
              <a:gd name="connsiteY11" fmla="*/ 2052145 h 2282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392653" h="2282917">
                <a:moveTo>
                  <a:pt x="159612" y="2052145"/>
                </a:moveTo>
                <a:cubicBezTo>
                  <a:pt x="2167465" y="2346562"/>
                  <a:pt x="10214611" y="2368684"/>
                  <a:pt x="12217033" y="2064013"/>
                </a:cubicBezTo>
                <a:cubicBezTo>
                  <a:pt x="12445632" y="1711489"/>
                  <a:pt x="12450137" y="507136"/>
                  <a:pt x="12235955" y="149342"/>
                </a:cubicBezTo>
                <a:cubicBezTo>
                  <a:pt x="11409330" y="77459"/>
                  <a:pt x="11364126" y="-5934"/>
                  <a:pt x="10612590" y="334"/>
                </a:cubicBezTo>
                <a:cubicBezTo>
                  <a:pt x="10068228" y="25085"/>
                  <a:pt x="10107200" y="304627"/>
                  <a:pt x="9594859" y="304627"/>
                </a:cubicBezTo>
                <a:cubicBezTo>
                  <a:pt x="9071843" y="312878"/>
                  <a:pt x="8772977" y="62097"/>
                  <a:pt x="8185920" y="8468"/>
                </a:cubicBezTo>
                <a:cubicBezTo>
                  <a:pt x="7666463" y="-32784"/>
                  <a:pt x="7360482" y="197369"/>
                  <a:pt x="6755634" y="205621"/>
                </a:cubicBezTo>
                <a:cubicBezTo>
                  <a:pt x="6246851" y="205620"/>
                  <a:pt x="5979471" y="40837"/>
                  <a:pt x="5421412" y="8295"/>
                </a:cubicBezTo>
                <a:cubicBezTo>
                  <a:pt x="4403845" y="-29640"/>
                  <a:pt x="4324708" y="439843"/>
                  <a:pt x="3702189" y="370232"/>
                </a:cubicBezTo>
                <a:cubicBezTo>
                  <a:pt x="2540982" y="-24762"/>
                  <a:pt x="2582187" y="267501"/>
                  <a:pt x="1963108" y="317006"/>
                </a:cubicBezTo>
                <a:cubicBezTo>
                  <a:pt x="1379608" y="322883"/>
                  <a:pt x="456845" y="-104401"/>
                  <a:pt x="44125" y="297509"/>
                </a:cubicBezTo>
                <a:cubicBezTo>
                  <a:pt x="-77929" y="839869"/>
                  <a:pt x="83966" y="1446006"/>
                  <a:pt x="159612" y="2052145"/>
                </a:cubicBezTo>
                <a:close/>
              </a:path>
            </a:pathLst>
          </a:cu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文本框 36"/>
          <p:cNvSpPr txBox="1"/>
          <p:nvPr/>
        </p:nvSpPr>
        <p:spPr>
          <a:xfrm>
            <a:off x="5379646" y="2059863"/>
            <a:ext cx="1415772" cy="1569660"/>
          </a:xfrm>
          <a:prstGeom prst="rect">
            <a:avLst/>
          </a:prstGeom>
          <a:noFill/>
        </p:spPr>
        <p:txBody>
          <a:bodyPr wrap="none" rtlCol="0">
            <a:spAutoFit/>
          </a:bodyPr>
          <a:lstStyle/>
          <a:p>
            <a:pPr algn="ctr"/>
            <a:r>
              <a:rPr lang="en-US" altLang="zh-CN" sz="9600" b="1" dirty="0">
                <a:solidFill>
                  <a:schemeClr val="tx1">
                    <a:lumMod val="95000"/>
                    <a:lumOff val="5000"/>
                  </a:schemeClr>
                </a:solidFill>
                <a:effectLst>
                  <a:outerShdw blurRad="25400" dist="25400" dir="2700000" algn="tl">
                    <a:srgbClr val="000000">
                      <a:alpha val="20000"/>
                    </a:srgbClr>
                  </a:outerShdw>
                </a:effectLst>
                <a:latin typeface="Times New Roman" panose="02020603050405020304" pitchFamily="18" charset="0"/>
                <a:ea typeface="思源黑体" panose="020B0500000000000000" pitchFamily="34" charset="-122"/>
                <a:cs typeface="Times New Roman" panose="02020603050405020304" pitchFamily="18" charset="0"/>
              </a:rPr>
              <a:t>04</a:t>
            </a:r>
            <a:endParaRPr lang="zh-CN" altLang="en-US" sz="9600" b="1" dirty="0">
              <a:solidFill>
                <a:schemeClr val="tx1">
                  <a:lumMod val="95000"/>
                  <a:lumOff val="5000"/>
                </a:schemeClr>
              </a:solidFill>
              <a:effectLst>
                <a:outerShdw blurRad="25400" dist="25400" dir="2700000" algn="tl">
                  <a:srgbClr val="000000">
                    <a:alpha val="20000"/>
                  </a:srgbClr>
                </a:outerShdw>
              </a:effectLst>
              <a:latin typeface="Times New Roman" panose="02020603050405020304" pitchFamily="18" charset="0"/>
              <a:ea typeface="思源黑体" panose="020B0500000000000000" pitchFamily="34" charset="-122"/>
              <a:cs typeface="Times New Roman" panose="02020603050405020304" pitchFamily="18" charset="0"/>
            </a:endParaRPr>
          </a:p>
        </p:txBody>
      </p:sp>
      <p:sp>
        <p:nvSpPr>
          <p:cNvPr id="66" name="文本框 25"/>
          <p:cNvSpPr txBox="1"/>
          <p:nvPr/>
        </p:nvSpPr>
        <p:spPr>
          <a:xfrm>
            <a:off x="4707515" y="5312196"/>
            <a:ext cx="2933760" cy="707858"/>
          </a:xfrm>
          <a:prstGeom prst="rect">
            <a:avLst/>
          </a:prstGeom>
          <a:noFill/>
        </p:spPr>
        <p:txBody>
          <a:bodyPr wrap="none" lIns="91412" tIns="45706" rIns="91412" bIns="45706" rtlCol="0">
            <a:spAutoFit/>
          </a:bodyPr>
          <a:lstStyle/>
          <a:p>
            <a:pPr algn="ctr" defTabSz="1218804"/>
            <a:r>
              <a:rPr lang="en-US" altLang="zh-CN" sz="4000" b="1">
                <a:solidFill>
                  <a:schemeClr val="tx1">
                    <a:lumMod val="85000"/>
                    <a:lumOff val="15000"/>
                  </a:schemeClr>
                </a:solidFill>
                <a:latin typeface="Times New Roman" panose="02020603050405020304" pitchFamily="18" charset="0"/>
                <a:ea typeface="思源黑体" panose="020B0500000000000000" pitchFamily="34" charset="-122"/>
                <a:cs typeface="Times New Roman" panose="02020603050405020304" pitchFamily="18" charset="0"/>
              </a:rPr>
              <a:t>VẬN DỤNG</a:t>
            </a:r>
            <a:endParaRPr lang="zh-CN" altLang="en-US" sz="4000" b="1" dirty="0">
              <a:solidFill>
                <a:schemeClr val="tx1">
                  <a:lumMod val="85000"/>
                  <a:lumOff val="15000"/>
                </a:schemeClr>
              </a:solidFill>
              <a:latin typeface="Times New Roman" panose="02020603050405020304" pitchFamily="18" charset="0"/>
              <a:ea typeface="思源黑体" panose="020B0500000000000000" pitchFamily="34" charset="-122"/>
              <a:cs typeface="Times New Roman" panose="02020603050405020304" pitchFamily="18" charset="0"/>
            </a:endParaRPr>
          </a:p>
        </p:txBody>
      </p:sp>
      <p:grpSp>
        <p:nvGrpSpPr>
          <p:cNvPr id="18" name="组合 17"/>
          <p:cNvGrpSpPr/>
          <p:nvPr/>
        </p:nvGrpSpPr>
        <p:grpSpPr>
          <a:xfrm>
            <a:off x="10395338" y="657922"/>
            <a:ext cx="616733" cy="531565"/>
            <a:chOff x="10703560" y="432490"/>
            <a:chExt cx="780907" cy="673067"/>
          </a:xfrm>
        </p:grpSpPr>
        <p:pic>
          <p:nvPicPr>
            <p:cNvPr id="19" name="图片 18"/>
            <p:cNvPicPr>
              <a:picLocks noChangeAspect="1"/>
            </p:cNvPicPr>
            <p:nvPr/>
          </p:nvPicPr>
          <p:blipFill>
            <a:blip r:embed="rId4"/>
            <a:stretch>
              <a:fillRect/>
            </a:stretch>
          </p:blipFill>
          <p:spPr>
            <a:xfrm>
              <a:off x="11063807" y="611738"/>
              <a:ext cx="420660" cy="493819"/>
            </a:xfrm>
            <a:prstGeom prst="rect">
              <a:avLst/>
            </a:prstGeom>
          </p:spPr>
        </p:pic>
        <p:pic>
          <p:nvPicPr>
            <p:cNvPr id="20" name="图片 19"/>
            <p:cNvPicPr>
              <a:picLocks noChangeAspect="1"/>
            </p:cNvPicPr>
            <p:nvPr/>
          </p:nvPicPr>
          <p:blipFill>
            <a:blip r:embed="rId4"/>
            <a:stretch>
              <a:fillRect/>
            </a:stretch>
          </p:blipFill>
          <p:spPr>
            <a:xfrm>
              <a:off x="10879720" y="611738"/>
              <a:ext cx="420660" cy="493819"/>
            </a:xfrm>
            <a:prstGeom prst="rect">
              <a:avLst/>
            </a:prstGeom>
          </p:spPr>
        </p:pic>
        <p:pic>
          <p:nvPicPr>
            <p:cNvPr id="21" name="图片 20"/>
            <p:cNvPicPr>
              <a:picLocks noChangeAspect="1"/>
            </p:cNvPicPr>
            <p:nvPr/>
          </p:nvPicPr>
          <p:blipFill>
            <a:blip r:embed="rId4"/>
            <a:stretch>
              <a:fillRect/>
            </a:stretch>
          </p:blipFill>
          <p:spPr>
            <a:xfrm>
              <a:off x="11063807" y="432490"/>
              <a:ext cx="420660" cy="493819"/>
            </a:xfrm>
            <a:prstGeom prst="rect">
              <a:avLst/>
            </a:prstGeom>
          </p:spPr>
        </p:pic>
        <p:pic>
          <p:nvPicPr>
            <p:cNvPr id="22" name="图片 21"/>
            <p:cNvPicPr>
              <a:picLocks noChangeAspect="1"/>
            </p:cNvPicPr>
            <p:nvPr/>
          </p:nvPicPr>
          <p:blipFill>
            <a:blip r:embed="rId4"/>
            <a:stretch>
              <a:fillRect/>
            </a:stretch>
          </p:blipFill>
          <p:spPr>
            <a:xfrm>
              <a:off x="10879720" y="432490"/>
              <a:ext cx="420660" cy="493819"/>
            </a:xfrm>
            <a:prstGeom prst="rect">
              <a:avLst/>
            </a:prstGeom>
          </p:spPr>
        </p:pic>
        <p:pic>
          <p:nvPicPr>
            <p:cNvPr id="23" name="图片 22"/>
            <p:cNvPicPr>
              <a:picLocks noChangeAspect="1"/>
            </p:cNvPicPr>
            <p:nvPr/>
          </p:nvPicPr>
          <p:blipFill>
            <a:blip r:embed="rId4"/>
            <a:stretch>
              <a:fillRect/>
            </a:stretch>
          </p:blipFill>
          <p:spPr>
            <a:xfrm>
              <a:off x="10703560" y="432490"/>
              <a:ext cx="420660" cy="493819"/>
            </a:xfrm>
            <a:prstGeom prst="rect">
              <a:avLst/>
            </a:prstGeom>
          </p:spPr>
        </p:pic>
      </p:grpSp>
      <p:cxnSp>
        <p:nvCxnSpPr>
          <p:cNvPr id="7" name="直接连接符 6"/>
          <p:cNvCxnSpPr/>
          <p:nvPr/>
        </p:nvCxnSpPr>
        <p:spPr>
          <a:xfrm flipV="1">
            <a:off x="8711787" y="2579599"/>
            <a:ext cx="302477" cy="404023"/>
          </a:xfrm>
          <a:prstGeom prst="line">
            <a:avLst/>
          </a:prstGeom>
          <a:ln w="19050">
            <a:solidFill>
              <a:schemeClr val="tx1"/>
            </a:solidFill>
            <a:tailEnd type="diamond"/>
          </a:ln>
        </p:spPr>
        <p:style>
          <a:lnRef idx="1">
            <a:schemeClr val="accent1"/>
          </a:lnRef>
          <a:fillRef idx="0">
            <a:schemeClr val="accent1"/>
          </a:fillRef>
          <a:effectRef idx="0">
            <a:schemeClr val="accent1"/>
          </a:effectRef>
          <a:fontRef idx="minor">
            <a:schemeClr val="tx1"/>
          </a:fontRef>
        </p:style>
      </p:cxnSp>
      <p:sp>
        <p:nvSpPr>
          <p:cNvPr id="29" name="椭圆 28"/>
          <p:cNvSpPr/>
          <p:nvPr/>
        </p:nvSpPr>
        <p:spPr>
          <a:xfrm>
            <a:off x="2162768" y="3882786"/>
            <a:ext cx="126695" cy="126695"/>
          </a:xfrm>
          <a:prstGeom prst="ellipse">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1219200" y="1523363"/>
            <a:ext cx="80211" cy="802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263747913"/>
      </p:ext>
    </p:extLst>
  </p:cSld>
  <p:clrMapOvr>
    <a:masterClrMapping/>
  </p:clrMapOvr>
  <p:transition spd="slow">
    <p:random/>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25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14:presetBounceEnd="26667">
                                      <p:stCondLst>
                                        <p:cond delay="250"/>
                                      </p:stCondLst>
                                      <p:childTnLst>
                                        <p:set>
                                          <p:cBhvr>
                                            <p:cTn id="14" dur="1" fill="hold">
                                              <p:stCondLst>
                                                <p:cond delay="0"/>
                                              </p:stCondLst>
                                            </p:cTn>
                                            <p:tgtEl>
                                              <p:spTgt spid="4"/>
                                            </p:tgtEl>
                                            <p:attrNameLst>
                                              <p:attrName>style.visibility</p:attrName>
                                            </p:attrNameLst>
                                          </p:cBhvr>
                                          <p:to>
                                            <p:strVal val="visible"/>
                                          </p:to>
                                        </p:set>
                                        <p:anim calcmode="lin" valueType="num" p14:bounceEnd="26667">
                                          <p:cBhvr additive="base">
                                            <p:cTn id="15" dur="1000" fill="hold"/>
                                            <p:tgtEl>
                                              <p:spTgt spid="4"/>
                                            </p:tgtEl>
                                            <p:attrNameLst>
                                              <p:attrName>ppt_x</p:attrName>
                                            </p:attrNameLst>
                                          </p:cBhvr>
                                          <p:tavLst>
                                            <p:tav tm="0">
                                              <p:val>
                                                <p:strVal val="#ppt_x"/>
                                              </p:val>
                                            </p:tav>
                                            <p:tav tm="100000">
                                              <p:val>
                                                <p:strVal val="#ppt_x"/>
                                              </p:val>
                                            </p:tav>
                                          </p:tavLst>
                                        </p:anim>
                                        <p:anim calcmode="lin" valueType="num" p14:bounceEnd="26667">
                                          <p:cBhvr additive="base">
                                            <p:cTn id="16" dur="1000" fill="hold"/>
                                            <p:tgtEl>
                                              <p:spTgt spid="4"/>
                                            </p:tgtEl>
                                            <p:attrNameLst>
                                              <p:attrName>ppt_y</p:attrName>
                                            </p:attrNameLst>
                                          </p:cBhvr>
                                          <p:tavLst>
                                            <p:tav tm="0">
                                              <p:val>
                                                <p:strVal val="0-#ppt_h/2"/>
                                              </p:val>
                                            </p:tav>
                                            <p:tav tm="100000">
                                              <p:val>
                                                <p:strVal val="#ppt_y"/>
                                              </p:val>
                                            </p:tav>
                                          </p:tavLst>
                                        </p:anim>
                                      </p:childTnLst>
                                    </p:cTn>
                                  </p:par>
                                  <p:par>
                                    <p:cTn id="17" presetID="53" presetClass="entr" presetSubtype="16" fill="hold" grpId="0" nodeType="withEffect">
                                      <p:stCondLst>
                                        <p:cond delay="250"/>
                                      </p:stCondLst>
                                      <p:childTnLst>
                                        <p:set>
                                          <p:cBhvr>
                                            <p:cTn id="18" dur="1" fill="hold">
                                              <p:stCondLst>
                                                <p:cond delay="0"/>
                                              </p:stCondLst>
                                            </p:cTn>
                                            <p:tgtEl>
                                              <p:spTgt spid="29"/>
                                            </p:tgtEl>
                                            <p:attrNameLst>
                                              <p:attrName>style.visibility</p:attrName>
                                            </p:attrNameLst>
                                          </p:cBhvr>
                                          <p:to>
                                            <p:strVal val="visible"/>
                                          </p:to>
                                        </p:set>
                                        <p:anim calcmode="lin" valueType="num">
                                          <p:cBhvr>
                                            <p:cTn id="19" dur="500" fill="hold"/>
                                            <p:tgtEl>
                                              <p:spTgt spid="29"/>
                                            </p:tgtEl>
                                            <p:attrNameLst>
                                              <p:attrName>ppt_w</p:attrName>
                                            </p:attrNameLst>
                                          </p:cBhvr>
                                          <p:tavLst>
                                            <p:tav tm="0">
                                              <p:val>
                                                <p:fltVal val="0"/>
                                              </p:val>
                                            </p:tav>
                                            <p:tav tm="100000">
                                              <p:val>
                                                <p:strVal val="#ppt_w"/>
                                              </p:val>
                                            </p:tav>
                                          </p:tavLst>
                                        </p:anim>
                                        <p:anim calcmode="lin" valueType="num">
                                          <p:cBhvr>
                                            <p:cTn id="20" dur="500" fill="hold"/>
                                            <p:tgtEl>
                                              <p:spTgt spid="29"/>
                                            </p:tgtEl>
                                            <p:attrNameLst>
                                              <p:attrName>ppt_h</p:attrName>
                                            </p:attrNameLst>
                                          </p:cBhvr>
                                          <p:tavLst>
                                            <p:tav tm="0">
                                              <p:val>
                                                <p:fltVal val="0"/>
                                              </p:val>
                                            </p:tav>
                                            <p:tav tm="100000">
                                              <p:val>
                                                <p:strVal val="#ppt_h"/>
                                              </p:val>
                                            </p:tav>
                                          </p:tavLst>
                                        </p:anim>
                                        <p:animEffect transition="in" filter="fade">
                                          <p:cBhvr>
                                            <p:cTn id="21" dur="500"/>
                                            <p:tgtEl>
                                              <p:spTgt spid="29"/>
                                            </p:tgtEl>
                                          </p:cBhvr>
                                        </p:animEffect>
                                      </p:childTnLst>
                                    </p:cTn>
                                  </p:par>
                                  <p:par>
                                    <p:cTn id="22" presetID="53" presetClass="entr" presetSubtype="16" fill="hold" grpId="0" nodeType="withEffect">
                                      <p:stCondLst>
                                        <p:cond delay="50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par>
                                    <p:cTn id="27" presetID="53" presetClass="entr" presetSubtype="16" fill="hold" nodeType="withEffect">
                                      <p:stCondLst>
                                        <p:cond delay="25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fltVal val="0"/>
                                              </p:val>
                                            </p:tav>
                                            <p:tav tm="100000">
                                              <p:val>
                                                <p:strVal val="#ppt_w"/>
                                              </p:val>
                                            </p:tav>
                                          </p:tavLst>
                                        </p:anim>
                                        <p:anim calcmode="lin" valueType="num">
                                          <p:cBhvr>
                                            <p:cTn id="30" dur="500" fill="hold"/>
                                            <p:tgtEl>
                                              <p:spTgt spid="18"/>
                                            </p:tgtEl>
                                            <p:attrNameLst>
                                              <p:attrName>ppt_h</p:attrName>
                                            </p:attrNameLst>
                                          </p:cBhvr>
                                          <p:tavLst>
                                            <p:tav tm="0">
                                              <p:val>
                                                <p:fltVal val="0"/>
                                              </p:val>
                                            </p:tav>
                                            <p:tav tm="100000">
                                              <p:val>
                                                <p:strVal val="#ppt_h"/>
                                              </p:val>
                                            </p:tav>
                                          </p:tavLst>
                                        </p:anim>
                                        <p:animEffect transition="in" filter="fade">
                                          <p:cBhvr>
                                            <p:cTn id="31" dur="500"/>
                                            <p:tgtEl>
                                              <p:spTgt spid="18"/>
                                            </p:tgtEl>
                                          </p:cBhvr>
                                        </p:animEffect>
                                      </p:childTnLst>
                                    </p:cTn>
                                  </p:par>
                                  <p:par>
                                    <p:cTn id="32" presetID="53" presetClass="entr" presetSubtype="16" fill="hold" nodeType="withEffect">
                                      <p:stCondLst>
                                        <p:cond delay="500"/>
                                      </p:stCondLst>
                                      <p:childTnLst>
                                        <p:set>
                                          <p:cBhvr>
                                            <p:cTn id="33" dur="1" fill="hold">
                                              <p:stCondLst>
                                                <p:cond delay="0"/>
                                              </p:stCondLst>
                                            </p:cTn>
                                            <p:tgtEl>
                                              <p:spTgt spid="7"/>
                                            </p:tgtEl>
                                            <p:attrNameLst>
                                              <p:attrName>style.visibility</p:attrName>
                                            </p:attrNameLst>
                                          </p:cBhvr>
                                          <p:to>
                                            <p:strVal val="visible"/>
                                          </p:to>
                                        </p:set>
                                        <p:anim calcmode="lin" valueType="num">
                                          <p:cBhvr>
                                            <p:cTn id="34" dur="500" fill="hold"/>
                                            <p:tgtEl>
                                              <p:spTgt spid="7"/>
                                            </p:tgtEl>
                                            <p:attrNameLst>
                                              <p:attrName>ppt_w</p:attrName>
                                            </p:attrNameLst>
                                          </p:cBhvr>
                                          <p:tavLst>
                                            <p:tav tm="0">
                                              <p:val>
                                                <p:fltVal val="0"/>
                                              </p:val>
                                            </p:tav>
                                            <p:tav tm="100000">
                                              <p:val>
                                                <p:strVal val="#ppt_w"/>
                                              </p:val>
                                            </p:tav>
                                          </p:tavLst>
                                        </p:anim>
                                        <p:anim calcmode="lin" valueType="num">
                                          <p:cBhvr>
                                            <p:cTn id="35" dur="500" fill="hold"/>
                                            <p:tgtEl>
                                              <p:spTgt spid="7"/>
                                            </p:tgtEl>
                                            <p:attrNameLst>
                                              <p:attrName>ppt_h</p:attrName>
                                            </p:attrNameLst>
                                          </p:cBhvr>
                                          <p:tavLst>
                                            <p:tav tm="0">
                                              <p:val>
                                                <p:fltVal val="0"/>
                                              </p:val>
                                            </p:tav>
                                            <p:tav tm="100000">
                                              <p:val>
                                                <p:strVal val="#ppt_h"/>
                                              </p:val>
                                            </p:tav>
                                          </p:tavLst>
                                        </p:anim>
                                        <p:animEffect transition="in" filter="fade">
                                          <p:cBhvr>
                                            <p:cTn id="36" dur="500"/>
                                            <p:tgtEl>
                                              <p:spTgt spid="7"/>
                                            </p:tgtEl>
                                          </p:cBhvr>
                                        </p:animEffect>
                                      </p:childTnLst>
                                    </p:cTn>
                                  </p:par>
                                  <p:par>
                                    <p:cTn id="37" presetID="56" presetClass="entr" presetSubtype="0" fill="hold" grpId="0" nodeType="withEffect">
                                      <p:stCondLst>
                                        <p:cond delay="500"/>
                                      </p:stCondLst>
                                      <p:iterate type="lt">
                                        <p:tmPct val="10000"/>
                                      </p:iterate>
                                      <p:childTnLst>
                                        <p:set>
                                          <p:cBhvr>
                                            <p:cTn id="38" dur="1" fill="hold">
                                              <p:stCondLst>
                                                <p:cond delay="0"/>
                                              </p:stCondLst>
                                            </p:cTn>
                                            <p:tgtEl>
                                              <p:spTgt spid="37"/>
                                            </p:tgtEl>
                                            <p:attrNameLst>
                                              <p:attrName>style.visibility</p:attrName>
                                            </p:attrNameLst>
                                          </p:cBhvr>
                                          <p:to>
                                            <p:strVal val="visible"/>
                                          </p:to>
                                        </p:set>
                                        <p:anim by="(-#ppt_w*2)" calcmode="lin" valueType="num">
                                          <p:cBhvr rctx="PPT">
                                            <p:cTn id="39" dur="500" autoRev="1" fill="hold">
                                              <p:stCondLst>
                                                <p:cond delay="0"/>
                                              </p:stCondLst>
                                            </p:cTn>
                                            <p:tgtEl>
                                              <p:spTgt spid="37"/>
                                            </p:tgtEl>
                                            <p:attrNameLst>
                                              <p:attrName>ppt_w</p:attrName>
                                            </p:attrNameLst>
                                          </p:cBhvr>
                                        </p:anim>
                                        <p:anim by="(#ppt_w*0.50)" calcmode="lin" valueType="num">
                                          <p:cBhvr>
                                            <p:cTn id="40" dur="500" decel="50000" autoRev="1" fill="hold">
                                              <p:stCondLst>
                                                <p:cond delay="0"/>
                                              </p:stCondLst>
                                            </p:cTn>
                                            <p:tgtEl>
                                              <p:spTgt spid="37"/>
                                            </p:tgtEl>
                                            <p:attrNameLst>
                                              <p:attrName>ppt_x</p:attrName>
                                            </p:attrNameLst>
                                          </p:cBhvr>
                                        </p:anim>
                                        <p:anim from="(-#ppt_h/2)" to="(#ppt_y)" calcmode="lin" valueType="num">
                                          <p:cBhvr>
                                            <p:cTn id="41" dur="1000" fill="hold">
                                              <p:stCondLst>
                                                <p:cond delay="0"/>
                                              </p:stCondLst>
                                            </p:cTn>
                                            <p:tgtEl>
                                              <p:spTgt spid="37"/>
                                            </p:tgtEl>
                                            <p:attrNameLst>
                                              <p:attrName>ppt_y</p:attrName>
                                            </p:attrNameLst>
                                          </p:cBhvr>
                                        </p:anim>
                                        <p:animRot by="21600000">
                                          <p:cBhvr>
                                            <p:cTn id="42" dur="1000" fill="hold">
                                              <p:stCondLst>
                                                <p:cond delay="0"/>
                                              </p:stCondLst>
                                            </p:cTn>
                                            <p:tgtEl>
                                              <p:spTgt spid="37"/>
                                            </p:tgtEl>
                                            <p:attrNameLst>
                                              <p:attrName>r</p:attrName>
                                            </p:attrNameLst>
                                          </p:cBhvr>
                                        </p:animRot>
                                      </p:childTnLst>
                                    </p:cTn>
                                  </p:par>
                                  <p:par>
                                    <p:cTn id="43" presetID="41" presetClass="entr" presetSubtype="0" fill="hold" grpId="0" nodeType="withEffect">
                                      <p:stCondLst>
                                        <p:cond delay="1000"/>
                                      </p:stCondLst>
                                      <p:iterate type="lt">
                                        <p:tmPct val="10000"/>
                                      </p:iterate>
                                      <p:childTnLst>
                                        <p:set>
                                          <p:cBhvr>
                                            <p:cTn id="44" dur="1" fill="hold">
                                              <p:stCondLst>
                                                <p:cond delay="0"/>
                                              </p:stCondLst>
                                            </p:cTn>
                                            <p:tgtEl>
                                              <p:spTgt spid="66"/>
                                            </p:tgtEl>
                                            <p:attrNameLst>
                                              <p:attrName>style.visibility</p:attrName>
                                            </p:attrNameLst>
                                          </p:cBhvr>
                                          <p:to>
                                            <p:strVal val="visible"/>
                                          </p:to>
                                        </p:set>
                                        <p:anim calcmode="lin" valueType="num">
                                          <p:cBhvr>
                                            <p:cTn id="45" dur="50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46" dur="500" fill="hold"/>
                                            <p:tgtEl>
                                              <p:spTgt spid="66"/>
                                            </p:tgtEl>
                                            <p:attrNameLst>
                                              <p:attrName>ppt_y</p:attrName>
                                            </p:attrNameLst>
                                          </p:cBhvr>
                                          <p:tavLst>
                                            <p:tav tm="0">
                                              <p:val>
                                                <p:strVal val="#ppt_y"/>
                                              </p:val>
                                            </p:tav>
                                            <p:tav tm="100000">
                                              <p:val>
                                                <p:strVal val="#ppt_y"/>
                                              </p:val>
                                            </p:tav>
                                          </p:tavLst>
                                        </p:anim>
                                        <p:anim calcmode="lin" valueType="num">
                                          <p:cBhvr>
                                            <p:cTn id="47" dur="50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48" dur="50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49" dur="500" tmFilter="0,0; .5, 1; 1, 1"/>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37" grpId="0"/>
          <p:bldP spid="66" grpId="0"/>
          <p:bldP spid="29" grpId="0" animBg="1"/>
          <p:bldP spid="2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25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25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par>
                                    <p:cTn id="17" presetID="53" presetClass="entr" presetSubtype="16" fill="hold" grpId="0" nodeType="withEffect">
                                      <p:stCondLst>
                                        <p:cond delay="250"/>
                                      </p:stCondLst>
                                      <p:childTnLst>
                                        <p:set>
                                          <p:cBhvr>
                                            <p:cTn id="18" dur="1" fill="hold">
                                              <p:stCondLst>
                                                <p:cond delay="0"/>
                                              </p:stCondLst>
                                            </p:cTn>
                                            <p:tgtEl>
                                              <p:spTgt spid="29"/>
                                            </p:tgtEl>
                                            <p:attrNameLst>
                                              <p:attrName>style.visibility</p:attrName>
                                            </p:attrNameLst>
                                          </p:cBhvr>
                                          <p:to>
                                            <p:strVal val="visible"/>
                                          </p:to>
                                        </p:set>
                                        <p:anim calcmode="lin" valueType="num">
                                          <p:cBhvr>
                                            <p:cTn id="19" dur="500" fill="hold"/>
                                            <p:tgtEl>
                                              <p:spTgt spid="29"/>
                                            </p:tgtEl>
                                            <p:attrNameLst>
                                              <p:attrName>ppt_w</p:attrName>
                                            </p:attrNameLst>
                                          </p:cBhvr>
                                          <p:tavLst>
                                            <p:tav tm="0">
                                              <p:val>
                                                <p:fltVal val="0"/>
                                              </p:val>
                                            </p:tav>
                                            <p:tav tm="100000">
                                              <p:val>
                                                <p:strVal val="#ppt_w"/>
                                              </p:val>
                                            </p:tav>
                                          </p:tavLst>
                                        </p:anim>
                                        <p:anim calcmode="lin" valueType="num">
                                          <p:cBhvr>
                                            <p:cTn id="20" dur="500" fill="hold"/>
                                            <p:tgtEl>
                                              <p:spTgt spid="29"/>
                                            </p:tgtEl>
                                            <p:attrNameLst>
                                              <p:attrName>ppt_h</p:attrName>
                                            </p:attrNameLst>
                                          </p:cBhvr>
                                          <p:tavLst>
                                            <p:tav tm="0">
                                              <p:val>
                                                <p:fltVal val="0"/>
                                              </p:val>
                                            </p:tav>
                                            <p:tav tm="100000">
                                              <p:val>
                                                <p:strVal val="#ppt_h"/>
                                              </p:val>
                                            </p:tav>
                                          </p:tavLst>
                                        </p:anim>
                                        <p:animEffect transition="in" filter="fade">
                                          <p:cBhvr>
                                            <p:cTn id="21" dur="500"/>
                                            <p:tgtEl>
                                              <p:spTgt spid="29"/>
                                            </p:tgtEl>
                                          </p:cBhvr>
                                        </p:animEffect>
                                      </p:childTnLst>
                                    </p:cTn>
                                  </p:par>
                                  <p:par>
                                    <p:cTn id="22" presetID="53" presetClass="entr" presetSubtype="16" fill="hold" grpId="0" nodeType="withEffect">
                                      <p:stCondLst>
                                        <p:cond delay="50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par>
                                    <p:cTn id="27" presetID="53" presetClass="entr" presetSubtype="16" fill="hold" nodeType="withEffect">
                                      <p:stCondLst>
                                        <p:cond delay="25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fltVal val="0"/>
                                              </p:val>
                                            </p:tav>
                                            <p:tav tm="100000">
                                              <p:val>
                                                <p:strVal val="#ppt_w"/>
                                              </p:val>
                                            </p:tav>
                                          </p:tavLst>
                                        </p:anim>
                                        <p:anim calcmode="lin" valueType="num">
                                          <p:cBhvr>
                                            <p:cTn id="30" dur="500" fill="hold"/>
                                            <p:tgtEl>
                                              <p:spTgt spid="18"/>
                                            </p:tgtEl>
                                            <p:attrNameLst>
                                              <p:attrName>ppt_h</p:attrName>
                                            </p:attrNameLst>
                                          </p:cBhvr>
                                          <p:tavLst>
                                            <p:tav tm="0">
                                              <p:val>
                                                <p:fltVal val="0"/>
                                              </p:val>
                                            </p:tav>
                                            <p:tav tm="100000">
                                              <p:val>
                                                <p:strVal val="#ppt_h"/>
                                              </p:val>
                                            </p:tav>
                                          </p:tavLst>
                                        </p:anim>
                                        <p:animEffect transition="in" filter="fade">
                                          <p:cBhvr>
                                            <p:cTn id="31" dur="500"/>
                                            <p:tgtEl>
                                              <p:spTgt spid="18"/>
                                            </p:tgtEl>
                                          </p:cBhvr>
                                        </p:animEffect>
                                      </p:childTnLst>
                                    </p:cTn>
                                  </p:par>
                                  <p:par>
                                    <p:cTn id="32" presetID="53" presetClass="entr" presetSubtype="16" fill="hold" nodeType="withEffect">
                                      <p:stCondLst>
                                        <p:cond delay="500"/>
                                      </p:stCondLst>
                                      <p:childTnLst>
                                        <p:set>
                                          <p:cBhvr>
                                            <p:cTn id="33" dur="1" fill="hold">
                                              <p:stCondLst>
                                                <p:cond delay="0"/>
                                              </p:stCondLst>
                                            </p:cTn>
                                            <p:tgtEl>
                                              <p:spTgt spid="7"/>
                                            </p:tgtEl>
                                            <p:attrNameLst>
                                              <p:attrName>style.visibility</p:attrName>
                                            </p:attrNameLst>
                                          </p:cBhvr>
                                          <p:to>
                                            <p:strVal val="visible"/>
                                          </p:to>
                                        </p:set>
                                        <p:anim calcmode="lin" valueType="num">
                                          <p:cBhvr>
                                            <p:cTn id="34" dur="500" fill="hold"/>
                                            <p:tgtEl>
                                              <p:spTgt spid="7"/>
                                            </p:tgtEl>
                                            <p:attrNameLst>
                                              <p:attrName>ppt_w</p:attrName>
                                            </p:attrNameLst>
                                          </p:cBhvr>
                                          <p:tavLst>
                                            <p:tav tm="0">
                                              <p:val>
                                                <p:fltVal val="0"/>
                                              </p:val>
                                            </p:tav>
                                            <p:tav tm="100000">
                                              <p:val>
                                                <p:strVal val="#ppt_w"/>
                                              </p:val>
                                            </p:tav>
                                          </p:tavLst>
                                        </p:anim>
                                        <p:anim calcmode="lin" valueType="num">
                                          <p:cBhvr>
                                            <p:cTn id="35" dur="500" fill="hold"/>
                                            <p:tgtEl>
                                              <p:spTgt spid="7"/>
                                            </p:tgtEl>
                                            <p:attrNameLst>
                                              <p:attrName>ppt_h</p:attrName>
                                            </p:attrNameLst>
                                          </p:cBhvr>
                                          <p:tavLst>
                                            <p:tav tm="0">
                                              <p:val>
                                                <p:fltVal val="0"/>
                                              </p:val>
                                            </p:tav>
                                            <p:tav tm="100000">
                                              <p:val>
                                                <p:strVal val="#ppt_h"/>
                                              </p:val>
                                            </p:tav>
                                          </p:tavLst>
                                        </p:anim>
                                        <p:animEffect transition="in" filter="fade">
                                          <p:cBhvr>
                                            <p:cTn id="36" dur="500"/>
                                            <p:tgtEl>
                                              <p:spTgt spid="7"/>
                                            </p:tgtEl>
                                          </p:cBhvr>
                                        </p:animEffect>
                                      </p:childTnLst>
                                    </p:cTn>
                                  </p:par>
                                  <p:par>
                                    <p:cTn id="37" presetID="56" presetClass="entr" presetSubtype="0" fill="hold" grpId="0" nodeType="withEffect">
                                      <p:stCondLst>
                                        <p:cond delay="500"/>
                                      </p:stCondLst>
                                      <p:iterate type="lt">
                                        <p:tmPct val="10000"/>
                                      </p:iterate>
                                      <p:childTnLst>
                                        <p:set>
                                          <p:cBhvr>
                                            <p:cTn id="38" dur="1" fill="hold">
                                              <p:stCondLst>
                                                <p:cond delay="0"/>
                                              </p:stCondLst>
                                            </p:cTn>
                                            <p:tgtEl>
                                              <p:spTgt spid="37"/>
                                            </p:tgtEl>
                                            <p:attrNameLst>
                                              <p:attrName>style.visibility</p:attrName>
                                            </p:attrNameLst>
                                          </p:cBhvr>
                                          <p:to>
                                            <p:strVal val="visible"/>
                                          </p:to>
                                        </p:set>
                                        <p:anim by="(-#ppt_w*2)" calcmode="lin" valueType="num">
                                          <p:cBhvr rctx="PPT">
                                            <p:cTn id="39" dur="500" autoRev="1" fill="hold">
                                              <p:stCondLst>
                                                <p:cond delay="0"/>
                                              </p:stCondLst>
                                            </p:cTn>
                                            <p:tgtEl>
                                              <p:spTgt spid="37"/>
                                            </p:tgtEl>
                                            <p:attrNameLst>
                                              <p:attrName>ppt_w</p:attrName>
                                            </p:attrNameLst>
                                          </p:cBhvr>
                                        </p:anim>
                                        <p:anim by="(#ppt_w*0.50)" calcmode="lin" valueType="num">
                                          <p:cBhvr>
                                            <p:cTn id="40" dur="500" decel="50000" autoRev="1" fill="hold">
                                              <p:stCondLst>
                                                <p:cond delay="0"/>
                                              </p:stCondLst>
                                            </p:cTn>
                                            <p:tgtEl>
                                              <p:spTgt spid="37"/>
                                            </p:tgtEl>
                                            <p:attrNameLst>
                                              <p:attrName>ppt_x</p:attrName>
                                            </p:attrNameLst>
                                          </p:cBhvr>
                                        </p:anim>
                                        <p:anim from="(-#ppt_h/2)" to="(#ppt_y)" calcmode="lin" valueType="num">
                                          <p:cBhvr>
                                            <p:cTn id="41" dur="1000" fill="hold">
                                              <p:stCondLst>
                                                <p:cond delay="0"/>
                                              </p:stCondLst>
                                            </p:cTn>
                                            <p:tgtEl>
                                              <p:spTgt spid="37"/>
                                            </p:tgtEl>
                                            <p:attrNameLst>
                                              <p:attrName>ppt_y</p:attrName>
                                            </p:attrNameLst>
                                          </p:cBhvr>
                                        </p:anim>
                                        <p:animRot by="21600000">
                                          <p:cBhvr>
                                            <p:cTn id="42" dur="1000" fill="hold">
                                              <p:stCondLst>
                                                <p:cond delay="0"/>
                                              </p:stCondLst>
                                            </p:cTn>
                                            <p:tgtEl>
                                              <p:spTgt spid="37"/>
                                            </p:tgtEl>
                                            <p:attrNameLst>
                                              <p:attrName>r</p:attrName>
                                            </p:attrNameLst>
                                          </p:cBhvr>
                                        </p:animRot>
                                      </p:childTnLst>
                                    </p:cTn>
                                  </p:par>
                                  <p:par>
                                    <p:cTn id="43" presetID="41" presetClass="entr" presetSubtype="0" fill="hold" grpId="0" nodeType="withEffect">
                                      <p:stCondLst>
                                        <p:cond delay="1000"/>
                                      </p:stCondLst>
                                      <p:iterate type="lt">
                                        <p:tmPct val="10000"/>
                                      </p:iterate>
                                      <p:childTnLst>
                                        <p:set>
                                          <p:cBhvr>
                                            <p:cTn id="44" dur="1" fill="hold">
                                              <p:stCondLst>
                                                <p:cond delay="0"/>
                                              </p:stCondLst>
                                            </p:cTn>
                                            <p:tgtEl>
                                              <p:spTgt spid="66"/>
                                            </p:tgtEl>
                                            <p:attrNameLst>
                                              <p:attrName>style.visibility</p:attrName>
                                            </p:attrNameLst>
                                          </p:cBhvr>
                                          <p:to>
                                            <p:strVal val="visible"/>
                                          </p:to>
                                        </p:set>
                                        <p:anim calcmode="lin" valueType="num">
                                          <p:cBhvr>
                                            <p:cTn id="45" dur="50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46" dur="500" fill="hold"/>
                                            <p:tgtEl>
                                              <p:spTgt spid="66"/>
                                            </p:tgtEl>
                                            <p:attrNameLst>
                                              <p:attrName>ppt_y</p:attrName>
                                            </p:attrNameLst>
                                          </p:cBhvr>
                                          <p:tavLst>
                                            <p:tav tm="0">
                                              <p:val>
                                                <p:strVal val="#ppt_y"/>
                                              </p:val>
                                            </p:tav>
                                            <p:tav tm="100000">
                                              <p:val>
                                                <p:strVal val="#ppt_y"/>
                                              </p:val>
                                            </p:tav>
                                          </p:tavLst>
                                        </p:anim>
                                        <p:anim calcmode="lin" valueType="num">
                                          <p:cBhvr>
                                            <p:cTn id="47" dur="50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48" dur="50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49" dur="500" tmFilter="0,0; .5, 1; 1, 1"/>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37" grpId="0"/>
          <p:bldP spid="66" grpId="0"/>
          <p:bldP spid="29" grpId="0" animBg="1"/>
          <p:bldP spid="25" grpId="0" animBg="1"/>
        </p:bldLst>
      </p:timing>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henying0907 148"/>
          <p:cNvSpPr/>
          <p:nvPr/>
        </p:nvSpPr>
        <p:spPr>
          <a:xfrm>
            <a:off x="4641836" y="2431582"/>
            <a:ext cx="7068901" cy="287768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8088" tIns="38088" rIns="38088" bIns="38088" numCol="1" anchor="ctr">
            <a:spAutoFit/>
          </a:bodyPr>
          <a:lstStyle/>
          <a:p>
            <a:pPr algn="just" defTabSz="1218804">
              <a:lnSpc>
                <a:spcPct val="130000"/>
              </a:lnSpc>
              <a:spcBef>
                <a:spcPct val="0"/>
              </a:spcBef>
            </a:pPr>
            <a:r>
              <a:rPr lang="vi-VN" altLang="zh-CN" sz="2800" dirty="0">
                <a:solidFill>
                  <a:schemeClr val="tx1">
                    <a:lumMod val="85000"/>
                    <a:lumOff val="15000"/>
                  </a:schemeClr>
                </a:solidFill>
                <a:latin typeface="+mj-lt"/>
                <a:ea typeface="思源黑体" panose="020B0500000000000000" pitchFamily="34" charset="-122"/>
                <a:sym typeface="微软雅黑" pitchFamily="34" charset="-122"/>
              </a:rPr>
              <a:t>Tìm hiểu thông tin từ sách, báo và internet, em hãy viết một đoạn văn ngắn (5-7 dòng) giới thiệu về sự liên quan của Quốc kì, Quốc ca nước Pháp hiện nay và Cách mạng tư sản Pháp cuối thế kỉ XVIII và ý nghĩa của điều này.</a:t>
            </a:r>
            <a:endParaRPr lang="zh-CN" altLang="en-US" sz="1600" dirty="0">
              <a:solidFill>
                <a:schemeClr val="tx1">
                  <a:lumMod val="85000"/>
                  <a:lumOff val="15000"/>
                </a:schemeClr>
              </a:solidFill>
              <a:latin typeface="+mj-lt"/>
              <a:ea typeface="思源黑体" panose="020B0500000000000000" pitchFamily="34" charset="-122"/>
              <a:sym typeface="微软雅黑" pitchFamily="34" charset="-122"/>
            </a:endParaRPr>
          </a:p>
        </p:txBody>
      </p:sp>
      <p:grpSp>
        <p:nvGrpSpPr>
          <p:cNvPr id="11" name="组合 10"/>
          <p:cNvGrpSpPr/>
          <p:nvPr/>
        </p:nvGrpSpPr>
        <p:grpSpPr>
          <a:xfrm>
            <a:off x="1973179" y="1003164"/>
            <a:ext cx="2438449" cy="2536574"/>
            <a:chOff x="792304" y="1415439"/>
            <a:chExt cx="4759579" cy="5093556"/>
          </a:xfrm>
        </p:grpSpPr>
        <p:grpSp>
          <p:nvGrpSpPr>
            <p:cNvPr id="3" name="Group 44"/>
            <p:cNvGrpSpPr/>
            <p:nvPr/>
          </p:nvGrpSpPr>
          <p:grpSpPr>
            <a:xfrm>
              <a:off x="2931339" y="2100886"/>
              <a:ext cx="807118" cy="906808"/>
              <a:chOff x="0" y="0"/>
              <a:chExt cx="807366" cy="906807"/>
            </a:xfrm>
          </p:grpSpPr>
          <p:sp>
            <p:nvSpPr>
              <p:cNvPr id="16" name="chenying0907 42"/>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noFill/>
              <a:ln w="38100" cap="flat">
                <a:solidFill>
                  <a:schemeClr val="tx1">
                    <a:lumMod val="85000"/>
                    <a:lumOff val="15000"/>
                  </a:schemeClr>
                </a:solidFill>
                <a:prstDash val="solid"/>
                <a:miter lim="400000"/>
              </a:ln>
              <a:effectLst/>
            </p:spPr>
            <p:txBody>
              <a:bodyPr wrap="square" lIns="50784" tIns="50784" rIns="50784" bIns="50784" numCol="1" anchor="ctr">
                <a:noAutofit/>
              </a:bodyPr>
              <a:lstStyle/>
              <a:p>
                <a:pPr defTabSz="457051">
                  <a:defRPr sz="3000">
                    <a:solidFill>
                      <a:srgbClr val="FFFFFF"/>
                    </a:solidFill>
                    <a:effectLst>
                      <a:outerShdw blurRad="38100" dist="12700" dir="5400000">
                        <a:srgbClr val="000000">
                          <a:alpha val="50000"/>
                        </a:srgbClr>
                      </a:outerShdw>
                    </a:effectLst>
                  </a:defRPr>
                </a:pPr>
                <a:endParaRPr sz="3999" dirty="0">
                  <a:solidFill>
                    <a:srgbClr val="FFFFFF"/>
                  </a:solidFill>
                  <a:effectLst>
                    <a:outerShdw blurRad="38100" dist="12700" dir="5400000">
                      <a:srgbClr val="000000">
                        <a:alpha val="50000"/>
                      </a:srgbClr>
                    </a:outerShdw>
                  </a:effectLst>
                </a:endParaRPr>
              </a:p>
            </p:txBody>
          </p:sp>
          <p:sp>
            <p:nvSpPr>
              <p:cNvPr id="17" name="chenying0907 43"/>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solidFill>
                <a:srgbClr val="CCE8F6"/>
              </a:solidFill>
              <a:ln w="38100" cap="flat">
                <a:solidFill>
                  <a:schemeClr val="tx1">
                    <a:lumMod val="85000"/>
                    <a:lumOff val="15000"/>
                  </a:schemeClr>
                </a:solidFill>
                <a:prstDash val="solid"/>
                <a:miter lim="400000"/>
              </a:ln>
              <a:effectLst/>
            </p:spPr>
            <p:txBody>
              <a:bodyPr wrap="square" lIns="50784" tIns="50784" rIns="50784" bIns="50784" numCol="1" anchor="ctr">
                <a:noAutofit/>
              </a:bodyPr>
              <a:lstStyle/>
              <a:p>
                <a:pPr defTabSz="457051">
                  <a:defRPr sz="3000">
                    <a:solidFill>
                      <a:srgbClr val="FFFFFF"/>
                    </a:solidFill>
                    <a:effectLst>
                      <a:outerShdw blurRad="38100" dist="12700" dir="5400000">
                        <a:srgbClr val="000000">
                          <a:alpha val="50000"/>
                        </a:srgbClr>
                      </a:outerShdw>
                    </a:effectLst>
                  </a:defRPr>
                </a:pPr>
                <a:endParaRPr sz="3999" dirty="0">
                  <a:solidFill>
                    <a:srgbClr val="FFFFFF"/>
                  </a:solidFill>
                  <a:effectLst>
                    <a:outerShdw blurRad="38100" dist="12700" dir="5400000">
                      <a:srgbClr val="000000">
                        <a:alpha val="50000"/>
                      </a:srgbClr>
                    </a:outerShdw>
                  </a:effectLst>
                </a:endParaRPr>
              </a:p>
            </p:txBody>
          </p:sp>
        </p:grpSp>
        <p:grpSp>
          <p:nvGrpSpPr>
            <p:cNvPr id="9" name="组 47"/>
            <p:cNvGrpSpPr/>
            <p:nvPr/>
          </p:nvGrpSpPr>
          <p:grpSpPr>
            <a:xfrm>
              <a:off x="792304" y="1415439"/>
              <a:ext cx="4759579" cy="5093556"/>
              <a:chOff x="829100" y="2206816"/>
              <a:chExt cx="4556482" cy="4874704"/>
            </a:xfrm>
          </p:grpSpPr>
          <p:grpSp>
            <p:nvGrpSpPr>
              <p:cNvPr id="10" name="Group 32"/>
              <p:cNvGrpSpPr/>
              <p:nvPr/>
            </p:nvGrpSpPr>
            <p:grpSpPr>
              <a:xfrm rot="20904357">
                <a:off x="829100" y="2206816"/>
                <a:ext cx="4556482" cy="4874704"/>
                <a:chOff x="88900" y="0"/>
                <a:chExt cx="2639505" cy="2823847"/>
              </a:xfrm>
            </p:grpSpPr>
            <p:sp>
              <p:nvSpPr>
                <p:cNvPr id="24" name="chenying0907 29"/>
                <p:cNvSpPr/>
                <p:nvPr/>
              </p:nvSpPr>
              <p:spPr>
                <a:xfrm>
                  <a:off x="355600" y="0"/>
                  <a:ext cx="2372805" cy="2607215"/>
                </a:xfrm>
                <a:custGeom>
                  <a:avLst/>
                  <a:gdLst/>
                  <a:ahLst/>
                  <a:cxnLst>
                    <a:cxn ang="0">
                      <a:pos x="wd2" y="hd2"/>
                    </a:cxn>
                    <a:cxn ang="5400000">
                      <a:pos x="wd2" y="hd2"/>
                    </a:cxn>
                    <a:cxn ang="10800000">
                      <a:pos x="wd2" y="hd2"/>
                    </a:cxn>
                    <a:cxn ang="16200000">
                      <a:pos x="wd2" y="hd2"/>
                    </a:cxn>
                  </a:cxnLst>
                  <a:rect l="0" t="0" r="r" b="b"/>
                  <a:pathLst>
                    <a:path w="21600" h="21600" extrusionOk="0">
                      <a:moveTo>
                        <a:pt x="15178" y="0"/>
                      </a:moveTo>
                      <a:cubicBezTo>
                        <a:pt x="15283" y="360"/>
                        <a:pt x="1413" y="2588"/>
                        <a:pt x="0" y="2538"/>
                      </a:cubicBezTo>
                      <a:cubicBezTo>
                        <a:pt x="1189" y="8871"/>
                        <a:pt x="2988" y="15292"/>
                        <a:pt x="4463" y="21600"/>
                      </a:cubicBezTo>
                      <a:cubicBezTo>
                        <a:pt x="10160" y="21478"/>
                        <a:pt x="15941" y="19429"/>
                        <a:pt x="21600" y="18751"/>
                      </a:cubicBezTo>
                      <a:cubicBezTo>
                        <a:pt x="21453" y="15310"/>
                        <a:pt x="18621" y="11919"/>
                        <a:pt x="17450" y="8748"/>
                      </a:cubicBezTo>
                      <a:cubicBezTo>
                        <a:pt x="16397" y="5895"/>
                        <a:pt x="16019" y="2887"/>
                        <a:pt x="15178" y="0"/>
                      </a:cubicBezTo>
                      <a:close/>
                    </a:path>
                  </a:pathLst>
                </a:custGeom>
                <a:noFill/>
                <a:ln w="38100" cap="flat">
                  <a:solidFill>
                    <a:schemeClr val="tx1">
                      <a:lumMod val="85000"/>
                      <a:lumOff val="15000"/>
                    </a:schemeClr>
                  </a:solidFill>
                  <a:prstDash val="solid"/>
                  <a:miter lim="400000"/>
                </a:ln>
                <a:effectLst/>
              </p:spPr>
              <p:txBody>
                <a:bodyPr wrap="square" lIns="50784" tIns="50784" rIns="50784" bIns="50784" numCol="1" anchor="ctr">
                  <a:noAutofit/>
                </a:bodyPr>
                <a:lstStyle/>
                <a:p>
                  <a:pPr defTabSz="457051">
                    <a:defRPr sz="3000">
                      <a:solidFill>
                        <a:srgbClr val="FFFFFF"/>
                      </a:solidFill>
                      <a:effectLst>
                        <a:outerShdw blurRad="38100" dist="12700" dir="5400000">
                          <a:srgbClr val="000000">
                            <a:alpha val="50000"/>
                          </a:srgbClr>
                        </a:outerShdw>
                      </a:effectLst>
                    </a:defRPr>
                  </a:pPr>
                  <a:endParaRPr sz="3999" dirty="0">
                    <a:solidFill>
                      <a:srgbClr val="FFFFFF"/>
                    </a:solidFill>
                    <a:effectLst>
                      <a:outerShdw blurRad="38100" dist="12700" dir="5400000">
                        <a:srgbClr val="000000">
                          <a:alpha val="50000"/>
                        </a:srgbClr>
                      </a:outerShdw>
                    </a:effectLst>
                  </a:endParaRPr>
                </a:p>
              </p:txBody>
            </p:sp>
            <p:sp>
              <p:nvSpPr>
                <p:cNvPr id="25" name="chenying0907 30"/>
                <p:cNvSpPr/>
                <p:nvPr/>
              </p:nvSpPr>
              <p:spPr>
                <a:xfrm>
                  <a:off x="88900" y="508000"/>
                  <a:ext cx="2533719" cy="2315847"/>
                </a:xfrm>
                <a:custGeom>
                  <a:avLst/>
                  <a:gdLst/>
                  <a:ahLst/>
                  <a:cxnLst>
                    <a:cxn ang="0">
                      <a:pos x="wd2" y="hd2"/>
                    </a:cxn>
                    <a:cxn ang="5400000">
                      <a:pos x="wd2" y="hd2"/>
                    </a:cxn>
                    <a:cxn ang="10800000">
                      <a:pos x="wd2" y="hd2"/>
                    </a:cxn>
                    <a:cxn ang="16200000">
                      <a:pos x="wd2" y="hd2"/>
                    </a:cxn>
                  </a:cxnLst>
                  <a:rect l="0" t="0" r="r" b="b"/>
                  <a:pathLst>
                    <a:path w="21600" h="21600" extrusionOk="0">
                      <a:moveTo>
                        <a:pt x="2405" y="0"/>
                      </a:moveTo>
                      <a:lnTo>
                        <a:pt x="0" y="702"/>
                      </a:lnTo>
                      <a:cubicBezTo>
                        <a:pt x="1804" y="5235"/>
                        <a:pt x="3615" y="14498"/>
                        <a:pt x="4997" y="21600"/>
                      </a:cubicBezTo>
                      <a:cubicBezTo>
                        <a:pt x="10332" y="21463"/>
                        <a:pt x="16300" y="19156"/>
                        <a:pt x="21600" y="18393"/>
                      </a:cubicBezTo>
                      <a:lnTo>
                        <a:pt x="20804" y="16702"/>
                      </a:lnTo>
                    </a:path>
                  </a:pathLst>
                </a:custGeom>
                <a:noFill/>
                <a:ln w="38100" cap="flat">
                  <a:solidFill>
                    <a:schemeClr val="tx1">
                      <a:lumMod val="85000"/>
                      <a:lumOff val="15000"/>
                    </a:schemeClr>
                  </a:solidFill>
                  <a:prstDash val="solid"/>
                  <a:miter lim="400000"/>
                </a:ln>
                <a:effectLst/>
              </p:spPr>
              <p:txBody>
                <a:bodyPr wrap="square" lIns="50784" tIns="50784" rIns="50784" bIns="50784" numCol="1" anchor="ctr">
                  <a:noAutofit/>
                </a:bodyPr>
                <a:lstStyle/>
                <a:p>
                  <a:pPr defTabSz="457051">
                    <a:defRPr sz="3000">
                      <a:solidFill>
                        <a:srgbClr val="FFFFFF"/>
                      </a:solidFill>
                      <a:effectLst>
                        <a:outerShdw blurRad="38100" dist="12700" dir="5400000">
                          <a:srgbClr val="000000">
                            <a:alpha val="50000"/>
                          </a:srgbClr>
                        </a:outerShdw>
                      </a:effectLst>
                    </a:defRPr>
                  </a:pPr>
                  <a:endParaRPr sz="3999" dirty="0">
                    <a:solidFill>
                      <a:srgbClr val="FFFFFF"/>
                    </a:solidFill>
                    <a:effectLst>
                      <a:outerShdw blurRad="38100" dist="12700" dir="5400000">
                        <a:srgbClr val="000000">
                          <a:alpha val="50000"/>
                        </a:srgbClr>
                      </a:outerShdw>
                    </a:effectLst>
                  </a:endParaRPr>
                </a:p>
              </p:txBody>
            </p:sp>
          </p:grpSp>
          <p:sp>
            <p:nvSpPr>
              <p:cNvPr id="42" name="任意形状 41"/>
              <p:cNvSpPr/>
              <p:nvPr/>
            </p:nvSpPr>
            <p:spPr>
              <a:xfrm>
                <a:off x="1723292" y="3446585"/>
                <a:ext cx="949570" cy="299210"/>
              </a:xfrm>
              <a:custGeom>
                <a:avLst/>
                <a:gdLst>
                  <a:gd name="connsiteX0" fmla="*/ 0 w 949570"/>
                  <a:gd name="connsiteY0" fmla="*/ 281353 h 299210"/>
                  <a:gd name="connsiteX1" fmla="*/ 70339 w 949570"/>
                  <a:gd name="connsiteY1" fmla="*/ 298938 h 299210"/>
                  <a:gd name="connsiteX2" fmla="*/ 228600 w 949570"/>
                  <a:gd name="connsiteY2" fmla="*/ 246184 h 299210"/>
                  <a:gd name="connsiteX3" fmla="*/ 509954 w 949570"/>
                  <a:gd name="connsiteY3" fmla="*/ 193430 h 299210"/>
                  <a:gd name="connsiteX4" fmla="*/ 703385 w 949570"/>
                  <a:gd name="connsiteY4" fmla="*/ 123092 h 299210"/>
                  <a:gd name="connsiteX5" fmla="*/ 773723 w 949570"/>
                  <a:gd name="connsiteY5" fmla="*/ 87923 h 299210"/>
                  <a:gd name="connsiteX6" fmla="*/ 879231 w 949570"/>
                  <a:gd name="connsiteY6" fmla="*/ 52753 h 299210"/>
                  <a:gd name="connsiteX7" fmla="*/ 931985 w 949570"/>
                  <a:gd name="connsiteY7" fmla="*/ 35169 h 299210"/>
                  <a:gd name="connsiteX8" fmla="*/ 949570 w 949570"/>
                  <a:gd name="connsiteY8" fmla="*/ 0 h 299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9570" h="299210">
                    <a:moveTo>
                      <a:pt x="0" y="281353"/>
                    </a:moveTo>
                    <a:cubicBezTo>
                      <a:pt x="23446" y="287215"/>
                      <a:pt x="46291" y="301343"/>
                      <a:pt x="70339" y="298938"/>
                    </a:cubicBezTo>
                    <a:cubicBezTo>
                      <a:pt x="202234" y="285749"/>
                      <a:pt x="136276" y="261571"/>
                      <a:pt x="228600" y="246184"/>
                    </a:cubicBezTo>
                    <a:cubicBezTo>
                      <a:pt x="309104" y="232767"/>
                      <a:pt x="422748" y="219592"/>
                      <a:pt x="509954" y="193430"/>
                    </a:cubicBezTo>
                    <a:cubicBezTo>
                      <a:pt x="569940" y="175434"/>
                      <a:pt x="645300" y="148908"/>
                      <a:pt x="703385" y="123092"/>
                    </a:cubicBezTo>
                    <a:cubicBezTo>
                      <a:pt x="727339" y="112446"/>
                      <a:pt x="749384" y="97658"/>
                      <a:pt x="773723" y="87923"/>
                    </a:cubicBezTo>
                    <a:cubicBezTo>
                      <a:pt x="808143" y="74155"/>
                      <a:pt x="844062" y="64476"/>
                      <a:pt x="879231" y="52753"/>
                    </a:cubicBezTo>
                    <a:cubicBezTo>
                      <a:pt x="896816" y="46891"/>
                      <a:pt x="923695" y="51748"/>
                      <a:pt x="931985" y="35169"/>
                    </a:cubicBezTo>
                    <a:lnTo>
                      <a:pt x="949570" y="0"/>
                    </a:lnTo>
                  </a:path>
                </a:pathLst>
              </a:custGeom>
              <a:noFill/>
              <a:ln w="38100" cap="flat">
                <a:solidFill>
                  <a:schemeClr val="tx1">
                    <a:lumMod val="85000"/>
                    <a:lumOff val="15000"/>
                  </a:schemeClr>
                </a:solidFill>
                <a:prstDash val="solid"/>
                <a:miter lim="400000"/>
              </a:ln>
              <a:effectLst/>
            </p:spPr>
            <p:txBody>
              <a:bodyPr wrap="square" lIns="50784" tIns="50784" rIns="50784" bIns="50784" numCol="1" anchor="ctr">
                <a:noAutofit/>
              </a:bodyPr>
              <a:lstStyle/>
              <a:p>
                <a:pPr defTabSz="457051"/>
                <a:endParaRPr lang="zh-CN" altLang="en-US" sz="3066" dirty="0">
                  <a:solidFill>
                    <a:srgbClr val="FFFFFF"/>
                  </a:solidFill>
                  <a:effectLst>
                    <a:outerShdw blurRad="38100" dist="12700" dir="5400000">
                      <a:srgbClr val="000000">
                        <a:alpha val="50000"/>
                      </a:srgbClr>
                    </a:outerShdw>
                  </a:effectLst>
                </a:endParaRPr>
              </a:p>
            </p:txBody>
          </p:sp>
          <p:sp>
            <p:nvSpPr>
              <p:cNvPr id="43" name="任意形状 42"/>
              <p:cNvSpPr/>
              <p:nvPr/>
            </p:nvSpPr>
            <p:spPr>
              <a:xfrm>
                <a:off x="1969477" y="4149969"/>
                <a:ext cx="351692" cy="123093"/>
              </a:xfrm>
              <a:custGeom>
                <a:avLst/>
                <a:gdLst>
                  <a:gd name="connsiteX0" fmla="*/ 0 w 351692"/>
                  <a:gd name="connsiteY0" fmla="*/ 123093 h 123093"/>
                  <a:gd name="connsiteX1" fmla="*/ 140677 w 351692"/>
                  <a:gd name="connsiteY1" fmla="*/ 87923 h 123093"/>
                  <a:gd name="connsiteX2" fmla="*/ 193431 w 351692"/>
                  <a:gd name="connsiteY2" fmla="*/ 70339 h 123093"/>
                  <a:gd name="connsiteX3" fmla="*/ 281354 w 351692"/>
                  <a:gd name="connsiteY3" fmla="*/ 52754 h 123093"/>
                  <a:gd name="connsiteX4" fmla="*/ 351692 w 351692"/>
                  <a:gd name="connsiteY4" fmla="*/ 0 h 123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692" h="123093">
                    <a:moveTo>
                      <a:pt x="0" y="123093"/>
                    </a:moveTo>
                    <a:cubicBezTo>
                      <a:pt x="46892" y="111370"/>
                      <a:pt x="94822" y="103208"/>
                      <a:pt x="140677" y="87923"/>
                    </a:cubicBezTo>
                    <a:cubicBezTo>
                      <a:pt x="158262" y="82062"/>
                      <a:pt x="175449" y="74835"/>
                      <a:pt x="193431" y="70339"/>
                    </a:cubicBezTo>
                    <a:cubicBezTo>
                      <a:pt x="222427" y="63090"/>
                      <a:pt x="252046" y="58616"/>
                      <a:pt x="281354" y="52754"/>
                    </a:cubicBezTo>
                    <a:cubicBezTo>
                      <a:pt x="341005" y="12987"/>
                      <a:pt x="319164" y="32529"/>
                      <a:pt x="351692" y="0"/>
                    </a:cubicBezTo>
                  </a:path>
                </a:pathLst>
              </a:custGeom>
              <a:noFill/>
              <a:ln w="38100" cap="flat">
                <a:solidFill>
                  <a:schemeClr val="tx1">
                    <a:lumMod val="85000"/>
                    <a:lumOff val="15000"/>
                  </a:schemeClr>
                </a:solidFill>
                <a:prstDash val="solid"/>
                <a:miter lim="400000"/>
              </a:ln>
              <a:effectLst/>
            </p:spPr>
            <p:txBody>
              <a:bodyPr wrap="square" lIns="50784" tIns="50784" rIns="50784" bIns="50784" numCol="1" anchor="ctr">
                <a:noAutofit/>
              </a:bodyPr>
              <a:lstStyle/>
              <a:p>
                <a:pPr defTabSz="457051"/>
                <a:endParaRPr lang="zh-CN" altLang="en-US" sz="3066" dirty="0">
                  <a:solidFill>
                    <a:srgbClr val="FFFFFF"/>
                  </a:solidFill>
                  <a:effectLst>
                    <a:outerShdw blurRad="38100" dist="12700" dir="5400000">
                      <a:srgbClr val="000000">
                        <a:alpha val="50000"/>
                      </a:srgbClr>
                    </a:outerShdw>
                  </a:effectLst>
                </a:endParaRPr>
              </a:p>
            </p:txBody>
          </p:sp>
          <p:sp>
            <p:nvSpPr>
              <p:cNvPr id="44" name="任意形状 43"/>
              <p:cNvSpPr/>
              <p:nvPr/>
            </p:nvSpPr>
            <p:spPr>
              <a:xfrm>
                <a:off x="2514600" y="4026314"/>
                <a:ext cx="404446" cy="141240"/>
              </a:xfrm>
              <a:custGeom>
                <a:avLst/>
                <a:gdLst>
                  <a:gd name="connsiteX0" fmla="*/ 0 w 404446"/>
                  <a:gd name="connsiteY0" fmla="*/ 141240 h 141240"/>
                  <a:gd name="connsiteX1" fmla="*/ 87923 w 404446"/>
                  <a:gd name="connsiteY1" fmla="*/ 88486 h 141240"/>
                  <a:gd name="connsiteX2" fmla="*/ 158262 w 404446"/>
                  <a:gd name="connsiteY2" fmla="*/ 70901 h 141240"/>
                  <a:gd name="connsiteX3" fmla="*/ 211015 w 404446"/>
                  <a:gd name="connsiteY3" fmla="*/ 53317 h 141240"/>
                  <a:gd name="connsiteX4" fmla="*/ 281354 w 404446"/>
                  <a:gd name="connsiteY4" fmla="*/ 35732 h 141240"/>
                  <a:gd name="connsiteX5" fmla="*/ 404446 w 404446"/>
                  <a:gd name="connsiteY5" fmla="*/ 563 h 141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4446" h="141240">
                    <a:moveTo>
                      <a:pt x="0" y="141240"/>
                    </a:moveTo>
                    <a:cubicBezTo>
                      <a:pt x="29308" y="123655"/>
                      <a:pt x="56690" y="102367"/>
                      <a:pt x="87923" y="88486"/>
                    </a:cubicBezTo>
                    <a:cubicBezTo>
                      <a:pt x="110008" y="78670"/>
                      <a:pt x="135024" y="77540"/>
                      <a:pt x="158262" y="70901"/>
                    </a:cubicBezTo>
                    <a:cubicBezTo>
                      <a:pt x="176084" y="65809"/>
                      <a:pt x="193193" y="58409"/>
                      <a:pt x="211015" y="53317"/>
                    </a:cubicBezTo>
                    <a:cubicBezTo>
                      <a:pt x="234253" y="46678"/>
                      <a:pt x="258725" y="44218"/>
                      <a:pt x="281354" y="35732"/>
                    </a:cubicBezTo>
                    <a:cubicBezTo>
                      <a:pt x="396109" y="-7301"/>
                      <a:pt x="306234" y="563"/>
                      <a:pt x="404446" y="563"/>
                    </a:cubicBezTo>
                  </a:path>
                </a:pathLst>
              </a:custGeom>
              <a:noFill/>
              <a:ln w="38100" cap="flat">
                <a:solidFill>
                  <a:schemeClr val="tx1">
                    <a:lumMod val="85000"/>
                    <a:lumOff val="15000"/>
                  </a:schemeClr>
                </a:solidFill>
                <a:prstDash val="solid"/>
                <a:miter lim="400000"/>
              </a:ln>
              <a:effectLst/>
            </p:spPr>
            <p:txBody>
              <a:bodyPr wrap="square" lIns="50784" tIns="50784" rIns="50784" bIns="50784" numCol="1" anchor="ctr">
                <a:noAutofit/>
              </a:bodyPr>
              <a:lstStyle/>
              <a:p>
                <a:pPr defTabSz="457051"/>
                <a:endParaRPr lang="zh-CN" altLang="en-US" sz="3066" dirty="0">
                  <a:solidFill>
                    <a:srgbClr val="FFFFFF"/>
                  </a:solidFill>
                  <a:effectLst>
                    <a:outerShdw blurRad="38100" dist="12700" dir="5400000">
                      <a:srgbClr val="000000">
                        <a:alpha val="50000"/>
                      </a:srgbClr>
                    </a:outerShdw>
                  </a:effectLst>
                </a:endParaRPr>
              </a:p>
            </p:txBody>
          </p:sp>
          <p:sp>
            <p:nvSpPr>
              <p:cNvPr id="45" name="任意形状 44"/>
              <p:cNvSpPr/>
              <p:nvPr/>
            </p:nvSpPr>
            <p:spPr>
              <a:xfrm>
                <a:off x="3112477" y="3621846"/>
                <a:ext cx="844061" cy="369862"/>
              </a:xfrm>
              <a:custGeom>
                <a:avLst/>
                <a:gdLst>
                  <a:gd name="connsiteX0" fmla="*/ 0 w 844061"/>
                  <a:gd name="connsiteY0" fmla="*/ 369862 h 369862"/>
                  <a:gd name="connsiteX1" fmla="*/ 158261 w 844061"/>
                  <a:gd name="connsiteY1" fmla="*/ 317108 h 369862"/>
                  <a:gd name="connsiteX2" fmla="*/ 298938 w 844061"/>
                  <a:gd name="connsiteY2" fmla="*/ 264354 h 369862"/>
                  <a:gd name="connsiteX3" fmla="*/ 369277 w 844061"/>
                  <a:gd name="connsiteY3" fmla="*/ 211600 h 369862"/>
                  <a:gd name="connsiteX4" fmla="*/ 474785 w 844061"/>
                  <a:gd name="connsiteY4" fmla="*/ 176431 h 369862"/>
                  <a:gd name="connsiteX5" fmla="*/ 597877 w 844061"/>
                  <a:gd name="connsiteY5" fmla="*/ 106092 h 369862"/>
                  <a:gd name="connsiteX6" fmla="*/ 703385 w 844061"/>
                  <a:gd name="connsiteY6" fmla="*/ 53339 h 369862"/>
                  <a:gd name="connsiteX7" fmla="*/ 738554 w 844061"/>
                  <a:gd name="connsiteY7" fmla="*/ 18169 h 369862"/>
                  <a:gd name="connsiteX8" fmla="*/ 844061 w 844061"/>
                  <a:gd name="connsiteY8" fmla="*/ 585 h 369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4061" h="369862">
                    <a:moveTo>
                      <a:pt x="0" y="369862"/>
                    </a:moveTo>
                    <a:cubicBezTo>
                      <a:pt x="148214" y="340219"/>
                      <a:pt x="30856" y="371710"/>
                      <a:pt x="158261" y="317108"/>
                    </a:cubicBezTo>
                    <a:cubicBezTo>
                      <a:pt x="227354" y="287496"/>
                      <a:pt x="216975" y="309889"/>
                      <a:pt x="298938" y="264354"/>
                    </a:cubicBezTo>
                    <a:cubicBezTo>
                      <a:pt x="324558" y="250121"/>
                      <a:pt x="343063" y="224707"/>
                      <a:pt x="369277" y="211600"/>
                    </a:cubicBezTo>
                    <a:cubicBezTo>
                      <a:pt x="402435" y="195021"/>
                      <a:pt x="474785" y="176431"/>
                      <a:pt x="474785" y="176431"/>
                    </a:cubicBezTo>
                    <a:cubicBezTo>
                      <a:pt x="644861" y="48873"/>
                      <a:pt x="463618" y="173222"/>
                      <a:pt x="597877" y="106092"/>
                    </a:cubicBezTo>
                    <a:cubicBezTo>
                      <a:pt x="734223" y="37919"/>
                      <a:pt x="570793" y="97535"/>
                      <a:pt x="703385" y="53339"/>
                    </a:cubicBezTo>
                    <a:cubicBezTo>
                      <a:pt x="715108" y="41616"/>
                      <a:pt x="724338" y="26699"/>
                      <a:pt x="738554" y="18169"/>
                    </a:cubicBezTo>
                    <a:cubicBezTo>
                      <a:pt x="777128" y="-4975"/>
                      <a:pt x="802050" y="585"/>
                      <a:pt x="844061" y="585"/>
                    </a:cubicBezTo>
                  </a:path>
                </a:pathLst>
              </a:custGeom>
              <a:noFill/>
              <a:ln w="38100" cap="flat">
                <a:solidFill>
                  <a:schemeClr val="tx1">
                    <a:lumMod val="85000"/>
                    <a:lumOff val="15000"/>
                  </a:schemeClr>
                </a:solidFill>
                <a:prstDash val="solid"/>
                <a:miter lim="400000"/>
              </a:ln>
              <a:effectLst/>
            </p:spPr>
            <p:txBody>
              <a:bodyPr wrap="square" lIns="50784" tIns="50784" rIns="50784" bIns="50784" numCol="1" anchor="ctr">
                <a:noAutofit/>
              </a:bodyPr>
              <a:lstStyle/>
              <a:p>
                <a:pPr defTabSz="457051"/>
                <a:endParaRPr lang="zh-CN" altLang="en-US" sz="3066" dirty="0">
                  <a:solidFill>
                    <a:srgbClr val="FFFFFF"/>
                  </a:solidFill>
                  <a:effectLst>
                    <a:outerShdw blurRad="38100" dist="12700" dir="5400000">
                      <a:srgbClr val="000000">
                        <a:alpha val="50000"/>
                      </a:srgbClr>
                    </a:outerShdw>
                  </a:effectLst>
                </a:endParaRPr>
              </a:p>
            </p:txBody>
          </p:sp>
          <p:sp>
            <p:nvSpPr>
              <p:cNvPr id="46" name="任意形状 45"/>
              <p:cNvSpPr/>
              <p:nvPr/>
            </p:nvSpPr>
            <p:spPr>
              <a:xfrm>
                <a:off x="2233246" y="4149969"/>
                <a:ext cx="2039816" cy="756139"/>
              </a:xfrm>
              <a:custGeom>
                <a:avLst/>
                <a:gdLst>
                  <a:gd name="connsiteX0" fmla="*/ 0 w 2039816"/>
                  <a:gd name="connsiteY0" fmla="*/ 756139 h 756139"/>
                  <a:gd name="connsiteX1" fmla="*/ 105508 w 2039816"/>
                  <a:gd name="connsiteY1" fmla="*/ 738554 h 756139"/>
                  <a:gd name="connsiteX2" fmla="*/ 158262 w 2039816"/>
                  <a:gd name="connsiteY2" fmla="*/ 703385 h 756139"/>
                  <a:gd name="connsiteX3" fmla="*/ 281354 w 2039816"/>
                  <a:gd name="connsiteY3" fmla="*/ 650631 h 756139"/>
                  <a:gd name="connsiteX4" fmla="*/ 386862 w 2039816"/>
                  <a:gd name="connsiteY4" fmla="*/ 615462 h 756139"/>
                  <a:gd name="connsiteX5" fmla="*/ 527539 w 2039816"/>
                  <a:gd name="connsiteY5" fmla="*/ 562708 h 756139"/>
                  <a:gd name="connsiteX6" fmla="*/ 650631 w 2039816"/>
                  <a:gd name="connsiteY6" fmla="*/ 527539 h 756139"/>
                  <a:gd name="connsiteX7" fmla="*/ 720969 w 2039816"/>
                  <a:gd name="connsiteY7" fmla="*/ 492369 h 756139"/>
                  <a:gd name="connsiteX8" fmla="*/ 773723 w 2039816"/>
                  <a:gd name="connsiteY8" fmla="*/ 474785 h 756139"/>
                  <a:gd name="connsiteX9" fmla="*/ 861646 w 2039816"/>
                  <a:gd name="connsiteY9" fmla="*/ 439616 h 756139"/>
                  <a:gd name="connsiteX10" fmla="*/ 1019908 w 2039816"/>
                  <a:gd name="connsiteY10" fmla="*/ 369277 h 756139"/>
                  <a:gd name="connsiteX11" fmla="*/ 1160585 w 2039816"/>
                  <a:gd name="connsiteY11" fmla="*/ 334108 h 756139"/>
                  <a:gd name="connsiteX12" fmla="*/ 1248508 w 2039816"/>
                  <a:gd name="connsiteY12" fmla="*/ 298939 h 756139"/>
                  <a:gd name="connsiteX13" fmla="*/ 1301262 w 2039816"/>
                  <a:gd name="connsiteY13" fmla="*/ 281354 h 756139"/>
                  <a:gd name="connsiteX14" fmla="*/ 1371600 w 2039816"/>
                  <a:gd name="connsiteY14" fmla="*/ 228600 h 756139"/>
                  <a:gd name="connsiteX15" fmla="*/ 1441939 w 2039816"/>
                  <a:gd name="connsiteY15" fmla="*/ 211016 h 756139"/>
                  <a:gd name="connsiteX16" fmla="*/ 1529862 w 2039816"/>
                  <a:gd name="connsiteY16" fmla="*/ 175846 h 756139"/>
                  <a:gd name="connsiteX17" fmla="*/ 1670539 w 2039816"/>
                  <a:gd name="connsiteY17" fmla="*/ 123093 h 756139"/>
                  <a:gd name="connsiteX18" fmla="*/ 1723292 w 2039816"/>
                  <a:gd name="connsiteY18" fmla="*/ 87923 h 756139"/>
                  <a:gd name="connsiteX19" fmla="*/ 1776046 w 2039816"/>
                  <a:gd name="connsiteY19" fmla="*/ 70339 h 756139"/>
                  <a:gd name="connsiteX20" fmla="*/ 1951892 w 2039816"/>
                  <a:gd name="connsiteY20" fmla="*/ 35169 h 756139"/>
                  <a:gd name="connsiteX21" fmla="*/ 2039816 w 2039816"/>
                  <a:gd name="connsiteY21" fmla="*/ 0 h 756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39816" h="756139">
                    <a:moveTo>
                      <a:pt x="0" y="756139"/>
                    </a:moveTo>
                    <a:cubicBezTo>
                      <a:pt x="35169" y="750277"/>
                      <a:pt x="71683" y="749829"/>
                      <a:pt x="105508" y="738554"/>
                    </a:cubicBezTo>
                    <a:cubicBezTo>
                      <a:pt x="125558" y="731871"/>
                      <a:pt x="139359" y="712836"/>
                      <a:pt x="158262" y="703385"/>
                    </a:cubicBezTo>
                    <a:cubicBezTo>
                      <a:pt x="198189" y="683421"/>
                      <a:pt x="239689" y="666656"/>
                      <a:pt x="281354" y="650631"/>
                    </a:cubicBezTo>
                    <a:cubicBezTo>
                      <a:pt x="315955" y="637323"/>
                      <a:pt x="351950" y="627931"/>
                      <a:pt x="386862" y="615462"/>
                    </a:cubicBezTo>
                    <a:cubicBezTo>
                      <a:pt x="434025" y="598618"/>
                      <a:pt x="480028" y="578545"/>
                      <a:pt x="527539" y="562708"/>
                    </a:cubicBezTo>
                    <a:cubicBezTo>
                      <a:pt x="568022" y="549214"/>
                      <a:pt x="610528" y="542122"/>
                      <a:pt x="650631" y="527539"/>
                    </a:cubicBezTo>
                    <a:cubicBezTo>
                      <a:pt x="675266" y="518581"/>
                      <a:pt x="696875" y="502695"/>
                      <a:pt x="720969" y="492369"/>
                    </a:cubicBezTo>
                    <a:cubicBezTo>
                      <a:pt x="738006" y="485067"/>
                      <a:pt x="756367" y="481293"/>
                      <a:pt x="773723" y="474785"/>
                    </a:cubicBezTo>
                    <a:cubicBezTo>
                      <a:pt x="803279" y="463702"/>
                      <a:pt x="832801" y="452436"/>
                      <a:pt x="861646" y="439616"/>
                    </a:cubicBezTo>
                    <a:cubicBezTo>
                      <a:pt x="937337" y="405975"/>
                      <a:pt x="935198" y="395342"/>
                      <a:pt x="1019908" y="369277"/>
                    </a:cubicBezTo>
                    <a:cubicBezTo>
                      <a:pt x="1066106" y="355062"/>
                      <a:pt x="1114387" y="348323"/>
                      <a:pt x="1160585" y="334108"/>
                    </a:cubicBezTo>
                    <a:cubicBezTo>
                      <a:pt x="1190754" y="324825"/>
                      <a:pt x="1218952" y="310022"/>
                      <a:pt x="1248508" y="298939"/>
                    </a:cubicBezTo>
                    <a:cubicBezTo>
                      <a:pt x="1265864" y="292431"/>
                      <a:pt x="1283677" y="287216"/>
                      <a:pt x="1301262" y="281354"/>
                    </a:cubicBezTo>
                    <a:cubicBezTo>
                      <a:pt x="1324708" y="263769"/>
                      <a:pt x="1345386" y="241707"/>
                      <a:pt x="1371600" y="228600"/>
                    </a:cubicBezTo>
                    <a:cubicBezTo>
                      <a:pt x="1393216" y="217792"/>
                      <a:pt x="1419011" y="218659"/>
                      <a:pt x="1441939" y="211016"/>
                    </a:cubicBezTo>
                    <a:cubicBezTo>
                      <a:pt x="1471885" y="201034"/>
                      <a:pt x="1501629" y="189963"/>
                      <a:pt x="1529862" y="175846"/>
                    </a:cubicBezTo>
                    <a:cubicBezTo>
                      <a:pt x="1650604" y="115475"/>
                      <a:pt x="1500912" y="157017"/>
                      <a:pt x="1670539" y="123093"/>
                    </a:cubicBezTo>
                    <a:cubicBezTo>
                      <a:pt x="1688123" y="111370"/>
                      <a:pt x="1704389" y="97374"/>
                      <a:pt x="1723292" y="87923"/>
                    </a:cubicBezTo>
                    <a:cubicBezTo>
                      <a:pt x="1739871" y="79633"/>
                      <a:pt x="1758223" y="75431"/>
                      <a:pt x="1776046" y="70339"/>
                    </a:cubicBezTo>
                    <a:cubicBezTo>
                      <a:pt x="1898674" y="35303"/>
                      <a:pt x="1796434" y="69715"/>
                      <a:pt x="1951892" y="35169"/>
                    </a:cubicBezTo>
                    <a:cubicBezTo>
                      <a:pt x="1991008" y="26477"/>
                      <a:pt x="2006504" y="16656"/>
                      <a:pt x="2039816" y="0"/>
                    </a:cubicBezTo>
                  </a:path>
                </a:pathLst>
              </a:custGeom>
              <a:noFill/>
              <a:ln w="38100" cap="flat">
                <a:solidFill>
                  <a:schemeClr val="tx1">
                    <a:lumMod val="85000"/>
                    <a:lumOff val="15000"/>
                  </a:schemeClr>
                </a:solidFill>
                <a:prstDash val="solid"/>
                <a:miter lim="400000"/>
              </a:ln>
              <a:effectLst/>
            </p:spPr>
            <p:txBody>
              <a:bodyPr wrap="square" lIns="50784" tIns="50784" rIns="50784" bIns="50784" numCol="1" anchor="ctr">
                <a:noAutofit/>
              </a:bodyPr>
              <a:lstStyle/>
              <a:p>
                <a:pPr defTabSz="457051"/>
                <a:endParaRPr lang="zh-CN" altLang="en-US" sz="3066" dirty="0">
                  <a:solidFill>
                    <a:srgbClr val="FFFFFF"/>
                  </a:solidFill>
                  <a:effectLst>
                    <a:outerShdw blurRad="38100" dist="12700" dir="5400000">
                      <a:srgbClr val="000000">
                        <a:alpha val="50000"/>
                      </a:srgbClr>
                    </a:outerShdw>
                  </a:effectLst>
                </a:endParaRPr>
              </a:p>
            </p:txBody>
          </p:sp>
          <p:sp>
            <p:nvSpPr>
              <p:cNvPr id="47" name="任意形状 46"/>
              <p:cNvSpPr/>
              <p:nvPr/>
            </p:nvSpPr>
            <p:spPr>
              <a:xfrm>
                <a:off x="2567354" y="4730194"/>
                <a:ext cx="1881554" cy="650698"/>
              </a:xfrm>
              <a:custGeom>
                <a:avLst/>
                <a:gdLst>
                  <a:gd name="connsiteX0" fmla="*/ 0 w 1881554"/>
                  <a:gd name="connsiteY0" fmla="*/ 650698 h 650698"/>
                  <a:gd name="connsiteX1" fmla="*/ 105508 w 1881554"/>
                  <a:gd name="connsiteY1" fmla="*/ 615529 h 650698"/>
                  <a:gd name="connsiteX2" fmla="*/ 351692 w 1881554"/>
                  <a:gd name="connsiteY2" fmla="*/ 545191 h 650698"/>
                  <a:gd name="connsiteX3" fmla="*/ 703384 w 1881554"/>
                  <a:gd name="connsiteY3" fmla="*/ 422098 h 650698"/>
                  <a:gd name="connsiteX4" fmla="*/ 879231 w 1881554"/>
                  <a:gd name="connsiteY4" fmla="*/ 386929 h 650698"/>
                  <a:gd name="connsiteX5" fmla="*/ 984738 w 1881554"/>
                  <a:gd name="connsiteY5" fmla="*/ 369344 h 650698"/>
                  <a:gd name="connsiteX6" fmla="*/ 1213338 w 1881554"/>
                  <a:gd name="connsiteY6" fmla="*/ 316591 h 650698"/>
                  <a:gd name="connsiteX7" fmla="*/ 1266092 w 1881554"/>
                  <a:gd name="connsiteY7" fmla="*/ 263837 h 650698"/>
                  <a:gd name="connsiteX8" fmla="*/ 1336431 w 1881554"/>
                  <a:gd name="connsiteY8" fmla="*/ 246252 h 650698"/>
                  <a:gd name="connsiteX9" fmla="*/ 1389184 w 1881554"/>
                  <a:gd name="connsiteY9" fmla="*/ 228668 h 650698"/>
                  <a:gd name="connsiteX10" fmla="*/ 1441938 w 1881554"/>
                  <a:gd name="connsiteY10" fmla="*/ 175914 h 650698"/>
                  <a:gd name="connsiteX11" fmla="*/ 1582615 w 1881554"/>
                  <a:gd name="connsiteY11" fmla="*/ 140744 h 650698"/>
                  <a:gd name="connsiteX12" fmla="*/ 1635369 w 1881554"/>
                  <a:gd name="connsiteY12" fmla="*/ 87991 h 650698"/>
                  <a:gd name="connsiteX13" fmla="*/ 1811215 w 1881554"/>
                  <a:gd name="connsiteY13" fmla="*/ 35237 h 650698"/>
                  <a:gd name="connsiteX14" fmla="*/ 1881554 w 1881554"/>
                  <a:gd name="connsiteY14" fmla="*/ 68 h 650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81554" h="650698">
                    <a:moveTo>
                      <a:pt x="0" y="650698"/>
                    </a:moveTo>
                    <a:cubicBezTo>
                      <a:pt x="35169" y="638975"/>
                      <a:pt x="70000" y="626181"/>
                      <a:pt x="105508" y="615529"/>
                    </a:cubicBezTo>
                    <a:cubicBezTo>
                      <a:pt x="187254" y="591005"/>
                      <a:pt x="271781" y="575158"/>
                      <a:pt x="351692" y="545191"/>
                    </a:cubicBezTo>
                    <a:cubicBezTo>
                      <a:pt x="428741" y="516298"/>
                      <a:pt x="641835" y="434408"/>
                      <a:pt x="703384" y="422098"/>
                    </a:cubicBezTo>
                    <a:cubicBezTo>
                      <a:pt x="762000" y="410375"/>
                      <a:pt x="820268" y="396756"/>
                      <a:pt x="879231" y="386929"/>
                    </a:cubicBezTo>
                    <a:cubicBezTo>
                      <a:pt x="914400" y="381067"/>
                      <a:pt x="950148" y="377991"/>
                      <a:pt x="984738" y="369344"/>
                    </a:cubicBezTo>
                    <a:cubicBezTo>
                      <a:pt x="1242199" y="304979"/>
                      <a:pt x="927621" y="357406"/>
                      <a:pt x="1213338" y="316591"/>
                    </a:cubicBezTo>
                    <a:cubicBezTo>
                      <a:pt x="1230923" y="299006"/>
                      <a:pt x="1244500" y="276175"/>
                      <a:pt x="1266092" y="263837"/>
                    </a:cubicBezTo>
                    <a:cubicBezTo>
                      <a:pt x="1287076" y="251846"/>
                      <a:pt x="1313193" y="252891"/>
                      <a:pt x="1336431" y="246252"/>
                    </a:cubicBezTo>
                    <a:cubicBezTo>
                      <a:pt x="1354253" y="241160"/>
                      <a:pt x="1371600" y="234529"/>
                      <a:pt x="1389184" y="228668"/>
                    </a:cubicBezTo>
                    <a:cubicBezTo>
                      <a:pt x="1406769" y="211083"/>
                      <a:pt x="1421246" y="189709"/>
                      <a:pt x="1441938" y="175914"/>
                    </a:cubicBezTo>
                    <a:cubicBezTo>
                      <a:pt x="1465112" y="160464"/>
                      <a:pt x="1569932" y="143281"/>
                      <a:pt x="1582615" y="140744"/>
                    </a:cubicBezTo>
                    <a:cubicBezTo>
                      <a:pt x="1600200" y="123160"/>
                      <a:pt x="1614281" y="101171"/>
                      <a:pt x="1635369" y="87991"/>
                    </a:cubicBezTo>
                    <a:cubicBezTo>
                      <a:pt x="1689807" y="53967"/>
                      <a:pt x="1750321" y="47415"/>
                      <a:pt x="1811215" y="35237"/>
                    </a:cubicBezTo>
                    <a:cubicBezTo>
                      <a:pt x="1868846" y="-3183"/>
                      <a:pt x="1842835" y="68"/>
                      <a:pt x="1881554" y="68"/>
                    </a:cubicBezTo>
                  </a:path>
                </a:pathLst>
              </a:custGeom>
              <a:noFill/>
              <a:ln w="38100" cap="flat">
                <a:solidFill>
                  <a:schemeClr val="tx1">
                    <a:lumMod val="85000"/>
                    <a:lumOff val="15000"/>
                  </a:schemeClr>
                </a:solidFill>
                <a:prstDash val="solid"/>
                <a:miter lim="400000"/>
              </a:ln>
              <a:effectLst/>
            </p:spPr>
            <p:txBody>
              <a:bodyPr wrap="square" lIns="50784" tIns="50784" rIns="50784" bIns="50784" numCol="1" anchor="ctr">
                <a:noAutofit/>
              </a:bodyPr>
              <a:lstStyle/>
              <a:p>
                <a:pPr defTabSz="457051"/>
                <a:endParaRPr lang="zh-CN" altLang="en-US" sz="3066" dirty="0">
                  <a:solidFill>
                    <a:srgbClr val="FFFFFF"/>
                  </a:solidFill>
                  <a:effectLst>
                    <a:outerShdw blurRad="38100" dist="12700" dir="5400000">
                      <a:srgbClr val="000000">
                        <a:alpha val="50000"/>
                      </a:srgbClr>
                    </a:outerShdw>
                  </a:effectLst>
                </a:endParaRPr>
              </a:p>
            </p:txBody>
          </p:sp>
        </p:grpSp>
      </p:grpSp>
      <p:sp>
        <p:nvSpPr>
          <p:cNvPr id="26" name="文本框 25">
            <a:extLst>
              <a:ext uri="{FF2B5EF4-FFF2-40B4-BE49-F238E27FC236}">
                <a16:creationId xmlns:a16="http://schemas.microsoft.com/office/drawing/2014/main" id="{1CDE7742-C5D8-4CC3-B6C5-3A3BD7F4BC5D}"/>
              </a:ext>
            </a:extLst>
          </p:cNvPr>
          <p:cNvSpPr txBox="1"/>
          <p:nvPr/>
        </p:nvSpPr>
        <p:spPr>
          <a:xfrm>
            <a:off x="3660648" y="479944"/>
            <a:ext cx="4825626" cy="523220"/>
          </a:xfrm>
          <a:prstGeom prst="rect">
            <a:avLst/>
          </a:prstGeom>
          <a:noFill/>
        </p:spPr>
        <p:txBody>
          <a:bodyPr wrap="square" rtlCol="0">
            <a:spAutoFit/>
          </a:bodyPr>
          <a:lstStyle/>
          <a:p>
            <a:pPr algn="ctr"/>
            <a:r>
              <a:rPr lang="en-US" altLang="zh-CN" sz="2800" b="1">
                <a:latin typeface="Times New Roman" panose="02020603050405020304" pitchFamily="18" charset="0"/>
                <a:ea typeface="思源黑体" panose="020B0500000000000000" pitchFamily="34" charset="-122"/>
                <a:cs typeface="Times New Roman" panose="02020603050405020304" pitchFamily="18" charset="0"/>
              </a:rPr>
              <a:t>Hoạt động cá nhân (Về nhà)</a:t>
            </a:r>
            <a:endParaRPr lang="zh-CN" altLang="en-US" sz="2800" b="1" dirty="0">
              <a:latin typeface="Times New Roman" panose="02020603050405020304" pitchFamily="18" charset="0"/>
              <a:ea typeface="思源黑体" panose="020B0500000000000000" pitchFamily="34" charset="-122"/>
              <a:cs typeface="Times New Roman" panose="02020603050405020304" pitchFamily="18" charset="0"/>
            </a:endParaRPr>
          </a:p>
        </p:txBody>
      </p:sp>
      <p:pic>
        <p:nvPicPr>
          <p:cNvPr id="28" name="Picture 27"/>
          <p:cNvPicPr>
            <a:picLocks noChangeAspect="1"/>
          </p:cNvPicPr>
          <p:nvPr/>
        </p:nvPicPr>
        <p:blipFill rotWithShape="1">
          <a:blip r:embed="rId3">
            <a:extLst>
              <a:ext uri="{BEBA8EAE-BF5A-486C-A8C5-ECC9F3942E4B}">
                <a14:imgProps xmlns:a14="http://schemas.microsoft.com/office/drawing/2010/main">
                  <a14:imgLayer r:embed="rId4">
                    <a14:imgEffect>
                      <a14:backgroundRemoval t="0" b="99614" l="10145" r="100000"/>
                    </a14:imgEffect>
                  </a14:imgLayer>
                </a14:imgProps>
              </a:ext>
            </a:extLst>
          </a:blip>
          <a:srcRect l="49586"/>
          <a:stretch/>
        </p:blipFill>
        <p:spPr>
          <a:xfrm>
            <a:off x="-54733" y="3429000"/>
            <a:ext cx="3143250" cy="3343334"/>
          </a:xfrm>
          <a:prstGeom prst="rect">
            <a:avLst/>
          </a:prstGeom>
        </p:spPr>
      </p:pic>
    </p:spTree>
    <p:extLst>
      <p:ext uri="{BB962C8B-B14F-4D97-AF65-F5344CB8AC3E}">
        <p14:creationId xmlns:p14="http://schemas.microsoft.com/office/powerpoint/2010/main" val="2201688389"/>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Oval 113"/>
          <p:cNvSpPr/>
          <p:nvPr/>
        </p:nvSpPr>
        <p:spPr>
          <a:xfrm>
            <a:off x="6873659" y="3268374"/>
            <a:ext cx="112534" cy="112566"/>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just" defTabSz="1218804"/>
            <a:endParaRPr lang="id-ID" sz="2400">
              <a:solidFill>
                <a:srgbClr val="605448"/>
              </a:solidFill>
              <a:latin typeface="Times New Roman" panose="02020603050405020304" pitchFamily="18" charset="0"/>
              <a:ea typeface="华文细黑" pitchFamily="2" charset="-122"/>
              <a:cs typeface="Times New Roman" panose="02020603050405020304" pitchFamily="18" charset="0"/>
            </a:endParaRPr>
          </a:p>
        </p:txBody>
      </p:sp>
      <p:sp>
        <p:nvSpPr>
          <p:cNvPr id="155" name="Oval 118"/>
          <p:cNvSpPr/>
          <p:nvPr/>
        </p:nvSpPr>
        <p:spPr>
          <a:xfrm>
            <a:off x="6388783" y="3840652"/>
            <a:ext cx="439286" cy="4394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just" defTabSz="1218804"/>
            <a:endParaRPr lang="id-ID" sz="2400">
              <a:solidFill>
                <a:srgbClr val="605448"/>
              </a:solidFill>
              <a:latin typeface="Times New Roman" panose="02020603050405020304" pitchFamily="18" charset="0"/>
              <a:ea typeface="华文细黑" pitchFamily="2" charset="-122"/>
              <a:cs typeface="Times New Roman" panose="02020603050405020304" pitchFamily="18" charset="0"/>
            </a:endParaRPr>
          </a:p>
        </p:txBody>
      </p:sp>
      <p:sp>
        <p:nvSpPr>
          <p:cNvPr id="156" name="chenying0907 56"/>
          <p:cNvSpPr/>
          <p:nvPr/>
        </p:nvSpPr>
        <p:spPr bwMode="auto">
          <a:xfrm>
            <a:off x="4461504" y="2668698"/>
            <a:ext cx="2182430" cy="2734372"/>
          </a:xfrm>
          <a:custGeom>
            <a:avLst/>
            <a:gdLst>
              <a:gd name="T0" fmla="*/ 197 w 454"/>
              <a:gd name="T1" fmla="*/ 254 h 569"/>
              <a:gd name="T2" fmla="*/ 200 w 454"/>
              <a:gd name="T3" fmla="*/ 449 h 569"/>
              <a:gd name="T4" fmla="*/ 148 w 454"/>
              <a:gd name="T5" fmla="*/ 559 h 569"/>
              <a:gd name="T6" fmla="*/ 122 w 454"/>
              <a:gd name="T7" fmla="*/ 569 h 569"/>
              <a:gd name="T8" fmla="*/ 339 w 454"/>
              <a:gd name="T9" fmla="*/ 569 h 569"/>
              <a:gd name="T10" fmla="*/ 304 w 454"/>
              <a:gd name="T11" fmla="*/ 557 h 569"/>
              <a:gd name="T12" fmla="*/ 277 w 454"/>
              <a:gd name="T13" fmla="*/ 354 h 569"/>
              <a:gd name="T14" fmla="*/ 282 w 454"/>
              <a:gd name="T15" fmla="*/ 261 h 569"/>
              <a:gd name="T16" fmla="*/ 315 w 454"/>
              <a:gd name="T17" fmla="*/ 247 h 569"/>
              <a:gd name="T18" fmla="*/ 454 w 454"/>
              <a:gd name="T19" fmla="*/ 120 h 569"/>
              <a:gd name="T20" fmla="*/ 451 w 454"/>
              <a:gd name="T21" fmla="*/ 117 h 569"/>
              <a:gd name="T22" fmla="*/ 451 w 454"/>
              <a:gd name="T23" fmla="*/ 117 h 569"/>
              <a:gd name="T24" fmla="*/ 389 w 454"/>
              <a:gd name="T25" fmla="*/ 164 h 569"/>
              <a:gd name="T26" fmla="*/ 400 w 454"/>
              <a:gd name="T27" fmla="*/ 82 h 569"/>
              <a:gd name="T28" fmla="*/ 399 w 454"/>
              <a:gd name="T29" fmla="*/ 82 h 569"/>
              <a:gd name="T30" fmla="*/ 398 w 454"/>
              <a:gd name="T31" fmla="*/ 82 h 569"/>
              <a:gd name="T32" fmla="*/ 362 w 454"/>
              <a:gd name="T33" fmla="*/ 182 h 569"/>
              <a:gd name="T34" fmla="*/ 257 w 454"/>
              <a:gd name="T35" fmla="*/ 234 h 569"/>
              <a:gd name="T36" fmla="*/ 241 w 454"/>
              <a:gd name="T37" fmla="*/ 146 h 569"/>
              <a:gd name="T38" fmla="*/ 296 w 454"/>
              <a:gd name="T39" fmla="*/ 54 h 569"/>
              <a:gd name="T40" fmla="*/ 295 w 454"/>
              <a:gd name="T41" fmla="*/ 54 h 569"/>
              <a:gd name="T42" fmla="*/ 294 w 454"/>
              <a:gd name="T43" fmla="*/ 52 h 569"/>
              <a:gd name="T44" fmla="*/ 238 w 454"/>
              <a:gd name="T45" fmla="*/ 113 h 569"/>
              <a:gd name="T46" fmla="*/ 235 w 454"/>
              <a:gd name="T47" fmla="*/ 35 h 569"/>
              <a:gd name="T48" fmla="*/ 235 w 454"/>
              <a:gd name="T49" fmla="*/ 35 h 569"/>
              <a:gd name="T50" fmla="*/ 230 w 454"/>
              <a:gd name="T51" fmla="*/ 35 h 569"/>
              <a:gd name="T52" fmla="*/ 219 w 454"/>
              <a:gd name="T53" fmla="*/ 223 h 569"/>
              <a:gd name="T54" fmla="*/ 122 w 454"/>
              <a:gd name="T55" fmla="*/ 132 h 569"/>
              <a:gd name="T56" fmla="*/ 137 w 454"/>
              <a:gd name="T57" fmla="*/ 64 h 569"/>
              <a:gd name="T58" fmla="*/ 135 w 454"/>
              <a:gd name="T59" fmla="*/ 63 h 569"/>
              <a:gd name="T60" fmla="*/ 135 w 454"/>
              <a:gd name="T61" fmla="*/ 63 h 569"/>
              <a:gd name="T62" fmla="*/ 113 w 454"/>
              <a:gd name="T63" fmla="*/ 118 h 569"/>
              <a:gd name="T64" fmla="*/ 52 w 454"/>
              <a:gd name="T65" fmla="*/ 1 h 569"/>
              <a:gd name="T66" fmla="*/ 50 w 454"/>
              <a:gd name="T67" fmla="*/ 0 h 569"/>
              <a:gd name="T68" fmla="*/ 46 w 454"/>
              <a:gd name="T69" fmla="*/ 1 h 569"/>
              <a:gd name="T70" fmla="*/ 74 w 454"/>
              <a:gd name="T71" fmla="*/ 91 h 569"/>
              <a:gd name="T72" fmla="*/ 74 w 454"/>
              <a:gd name="T73" fmla="*/ 91 h 569"/>
              <a:gd name="T74" fmla="*/ 149 w 454"/>
              <a:gd name="T75" fmla="*/ 208 h 569"/>
              <a:gd name="T76" fmla="*/ 3 w 454"/>
              <a:gd name="T77" fmla="*/ 195 h 569"/>
              <a:gd name="T78" fmla="*/ 3 w 454"/>
              <a:gd name="T79" fmla="*/ 196 h 569"/>
              <a:gd name="T80" fmla="*/ 0 w 454"/>
              <a:gd name="T81" fmla="*/ 201 h 569"/>
              <a:gd name="T82" fmla="*/ 172 w 454"/>
              <a:gd name="T83" fmla="*/ 237 h 569"/>
              <a:gd name="T84" fmla="*/ 197 w 454"/>
              <a:gd name="T85" fmla="*/ 254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4" h="569">
                <a:moveTo>
                  <a:pt x="197" y="254"/>
                </a:moveTo>
                <a:cubicBezTo>
                  <a:pt x="209" y="304"/>
                  <a:pt x="213" y="368"/>
                  <a:pt x="200" y="449"/>
                </a:cubicBezTo>
                <a:cubicBezTo>
                  <a:pt x="191" y="518"/>
                  <a:pt x="199" y="559"/>
                  <a:pt x="148" y="559"/>
                </a:cubicBezTo>
                <a:cubicBezTo>
                  <a:pt x="148" y="559"/>
                  <a:pt x="138" y="555"/>
                  <a:pt x="122" y="569"/>
                </a:cubicBezTo>
                <a:cubicBezTo>
                  <a:pt x="339" y="569"/>
                  <a:pt x="339" y="569"/>
                  <a:pt x="339" y="569"/>
                </a:cubicBezTo>
                <a:cubicBezTo>
                  <a:pt x="328" y="564"/>
                  <a:pt x="315" y="559"/>
                  <a:pt x="304" y="557"/>
                </a:cubicBezTo>
                <a:cubicBezTo>
                  <a:pt x="292" y="529"/>
                  <a:pt x="279" y="475"/>
                  <a:pt x="277" y="354"/>
                </a:cubicBezTo>
                <a:cubicBezTo>
                  <a:pt x="276" y="318"/>
                  <a:pt x="278" y="287"/>
                  <a:pt x="282" y="261"/>
                </a:cubicBezTo>
                <a:cubicBezTo>
                  <a:pt x="315" y="247"/>
                  <a:pt x="315" y="247"/>
                  <a:pt x="315" y="247"/>
                </a:cubicBezTo>
                <a:cubicBezTo>
                  <a:pt x="404" y="194"/>
                  <a:pt x="433" y="147"/>
                  <a:pt x="454" y="120"/>
                </a:cubicBezTo>
                <a:cubicBezTo>
                  <a:pt x="451" y="117"/>
                  <a:pt x="451" y="117"/>
                  <a:pt x="451" y="117"/>
                </a:cubicBezTo>
                <a:cubicBezTo>
                  <a:pt x="451" y="117"/>
                  <a:pt x="451" y="117"/>
                  <a:pt x="451" y="117"/>
                </a:cubicBezTo>
                <a:cubicBezTo>
                  <a:pt x="428" y="135"/>
                  <a:pt x="407" y="151"/>
                  <a:pt x="389" y="164"/>
                </a:cubicBezTo>
                <a:cubicBezTo>
                  <a:pt x="396" y="133"/>
                  <a:pt x="398" y="121"/>
                  <a:pt x="400" y="82"/>
                </a:cubicBezTo>
                <a:cubicBezTo>
                  <a:pt x="399" y="82"/>
                  <a:pt x="399" y="82"/>
                  <a:pt x="399" y="82"/>
                </a:cubicBezTo>
                <a:cubicBezTo>
                  <a:pt x="399" y="82"/>
                  <a:pt x="398" y="82"/>
                  <a:pt x="398" y="82"/>
                </a:cubicBezTo>
                <a:cubicBezTo>
                  <a:pt x="393" y="101"/>
                  <a:pt x="379" y="147"/>
                  <a:pt x="362" y="182"/>
                </a:cubicBezTo>
                <a:cubicBezTo>
                  <a:pt x="312" y="215"/>
                  <a:pt x="278" y="228"/>
                  <a:pt x="257" y="234"/>
                </a:cubicBezTo>
                <a:cubicBezTo>
                  <a:pt x="251" y="213"/>
                  <a:pt x="245" y="185"/>
                  <a:pt x="241" y="146"/>
                </a:cubicBezTo>
                <a:cubicBezTo>
                  <a:pt x="257" y="110"/>
                  <a:pt x="284" y="70"/>
                  <a:pt x="296" y="54"/>
                </a:cubicBezTo>
                <a:cubicBezTo>
                  <a:pt x="295" y="54"/>
                  <a:pt x="295" y="54"/>
                  <a:pt x="295" y="54"/>
                </a:cubicBezTo>
                <a:cubicBezTo>
                  <a:pt x="294" y="52"/>
                  <a:pt x="294" y="52"/>
                  <a:pt x="294" y="52"/>
                </a:cubicBezTo>
                <a:cubicBezTo>
                  <a:pt x="265" y="79"/>
                  <a:pt x="258" y="88"/>
                  <a:pt x="238" y="113"/>
                </a:cubicBezTo>
                <a:cubicBezTo>
                  <a:pt x="236" y="91"/>
                  <a:pt x="235" y="64"/>
                  <a:pt x="235" y="35"/>
                </a:cubicBezTo>
                <a:cubicBezTo>
                  <a:pt x="235" y="35"/>
                  <a:pt x="235" y="35"/>
                  <a:pt x="235" y="35"/>
                </a:cubicBezTo>
                <a:cubicBezTo>
                  <a:pt x="230" y="35"/>
                  <a:pt x="230" y="35"/>
                  <a:pt x="230" y="35"/>
                </a:cubicBezTo>
                <a:cubicBezTo>
                  <a:pt x="223" y="69"/>
                  <a:pt x="210" y="143"/>
                  <a:pt x="219" y="223"/>
                </a:cubicBezTo>
                <a:cubicBezTo>
                  <a:pt x="219" y="223"/>
                  <a:pt x="175" y="205"/>
                  <a:pt x="122" y="132"/>
                </a:cubicBezTo>
                <a:cubicBezTo>
                  <a:pt x="123" y="120"/>
                  <a:pt x="125" y="90"/>
                  <a:pt x="137" y="64"/>
                </a:cubicBezTo>
                <a:cubicBezTo>
                  <a:pt x="135" y="63"/>
                  <a:pt x="135" y="63"/>
                  <a:pt x="135" y="63"/>
                </a:cubicBezTo>
                <a:cubicBezTo>
                  <a:pt x="135" y="63"/>
                  <a:pt x="135" y="63"/>
                  <a:pt x="135" y="63"/>
                </a:cubicBezTo>
                <a:cubicBezTo>
                  <a:pt x="127" y="75"/>
                  <a:pt x="118" y="94"/>
                  <a:pt x="113" y="118"/>
                </a:cubicBezTo>
                <a:cubicBezTo>
                  <a:pt x="93" y="88"/>
                  <a:pt x="72" y="50"/>
                  <a:pt x="52" y="1"/>
                </a:cubicBezTo>
                <a:cubicBezTo>
                  <a:pt x="51" y="1"/>
                  <a:pt x="51" y="1"/>
                  <a:pt x="50" y="0"/>
                </a:cubicBezTo>
                <a:cubicBezTo>
                  <a:pt x="46" y="1"/>
                  <a:pt x="46" y="1"/>
                  <a:pt x="46" y="1"/>
                </a:cubicBezTo>
                <a:cubicBezTo>
                  <a:pt x="49" y="17"/>
                  <a:pt x="74" y="91"/>
                  <a:pt x="74" y="91"/>
                </a:cubicBezTo>
                <a:cubicBezTo>
                  <a:pt x="74" y="91"/>
                  <a:pt x="74" y="91"/>
                  <a:pt x="74" y="91"/>
                </a:cubicBezTo>
                <a:cubicBezTo>
                  <a:pt x="91" y="132"/>
                  <a:pt x="115" y="175"/>
                  <a:pt x="149" y="208"/>
                </a:cubicBezTo>
                <a:cubicBezTo>
                  <a:pt x="149" y="208"/>
                  <a:pt x="89" y="222"/>
                  <a:pt x="3" y="195"/>
                </a:cubicBezTo>
                <a:cubicBezTo>
                  <a:pt x="3" y="196"/>
                  <a:pt x="3" y="196"/>
                  <a:pt x="3" y="196"/>
                </a:cubicBezTo>
                <a:cubicBezTo>
                  <a:pt x="0" y="201"/>
                  <a:pt x="0" y="201"/>
                  <a:pt x="0" y="201"/>
                </a:cubicBezTo>
                <a:cubicBezTo>
                  <a:pt x="37" y="218"/>
                  <a:pt x="97" y="238"/>
                  <a:pt x="172" y="237"/>
                </a:cubicBezTo>
                <a:cubicBezTo>
                  <a:pt x="178" y="238"/>
                  <a:pt x="187" y="243"/>
                  <a:pt x="197" y="254"/>
                </a:cubicBez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ln>
        </p:spPr>
        <p:txBody>
          <a:bodyPr vert="horz" wrap="square" lIns="91412" tIns="45706" rIns="91412" bIns="45706" numCol="1" anchor="t" anchorCtr="0" compatLnSpc="1"/>
          <a:lstStyle/>
          <a:p>
            <a:pPr algn="just" defTabSz="1218804"/>
            <a:endParaRPr lang="id-ID" sz="2400">
              <a:solidFill>
                <a:srgbClr val="605448"/>
              </a:solidFill>
              <a:latin typeface="Times New Roman" panose="02020603050405020304" pitchFamily="18" charset="0"/>
              <a:ea typeface="华文细黑" pitchFamily="2" charset="-122"/>
              <a:cs typeface="Times New Roman" panose="02020603050405020304" pitchFamily="18" charset="0"/>
            </a:endParaRPr>
          </a:p>
        </p:txBody>
      </p:sp>
      <p:grpSp>
        <p:nvGrpSpPr>
          <p:cNvPr id="4" name="chenying0907 8"/>
          <p:cNvGrpSpPr/>
          <p:nvPr/>
        </p:nvGrpSpPr>
        <p:grpSpPr>
          <a:xfrm>
            <a:off x="360265" y="1400384"/>
            <a:ext cx="3790908" cy="1615131"/>
            <a:chOff x="2190573" y="1699995"/>
            <a:chExt cx="2064987" cy="1615131"/>
          </a:xfrm>
        </p:grpSpPr>
        <p:sp>
          <p:nvSpPr>
            <p:cNvPr id="158" name="文本框 157"/>
            <p:cNvSpPr txBox="1"/>
            <p:nvPr/>
          </p:nvSpPr>
          <p:spPr>
            <a:xfrm>
              <a:off x="2483511" y="1830296"/>
              <a:ext cx="1772049" cy="1484830"/>
            </a:xfrm>
            <a:prstGeom prst="rect">
              <a:avLst/>
            </a:prstGeom>
            <a:noFill/>
          </p:spPr>
          <p:txBody>
            <a:bodyPr wrap="square" rtlCol="0">
              <a:spAutoFit/>
            </a:bodyPr>
            <a:lstStyle/>
            <a:p>
              <a:pPr algn="just" defTabSz="1218804">
                <a:lnSpc>
                  <a:spcPct val="130000"/>
                </a:lnSpc>
              </a:pPr>
              <a:r>
                <a:rPr lang="en-US" sz="2400">
                  <a:latin typeface="Times New Roman" panose="02020603050405020304" pitchFamily="18" charset="0"/>
                  <a:cs typeface="Times New Roman" panose="02020603050405020304" pitchFamily="18" charset="0"/>
                </a:rPr>
                <a:t>Quốc ca nước Pháp hiện nay (tên bài hát, năm xuất hiện)</a:t>
              </a:r>
              <a:endParaRPr lang="en-US" altLang="zh-CN" sz="2400" b="1" dirty="0">
                <a:solidFill>
                  <a:schemeClr val="tx1">
                    <a:lumMod val="85000"/>
                    <a:lumOff val="15000"/>
                  </a:schemeClr>
                </a:solidFill>
                <a:latin typeface="Times New Roman" panose="02020603050405020304" pitchFamily="18" charset="0"/>
                <a:ea typeface="思源黑体" panose="020B0500000000000000" pitchFamily="34" charset="-122"/>
                <a:cs typeface="Times New Roman" panose="02020603050405020304" pitchFamily="18" charset="0"/>
              </a:endParaRPr>
            </a:p>
          </p:txBody>
        </p:sp>
        <p:sp>
          <p:nvSpPr>
            <p:cNvPr id="159" name="chenying0907 30"/>
            <p:cNvSpPr>
              <a:spLocks noEditPoints="1"/>
            </p:cNvSpPr>
            <p:nvPr/>
          </p:nvSpPr>
          <p:spPr bwMode="auto">
            <a:xfrm>
              <a:off x="2190573" y="1699995"/>
              <a:ext cx="390193" cy="474802"/>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chemeClr val="tx1">
                <a:lumMod val="85000"/>
                <a:lumOff val="15000"/>
              </a:schemeClr>
            </a:solidFill>
            <a:ln>
              <a:noFill/>
            </a:ln>
          </p:spPr>
          <p:txBody>
            <a:bodyPr vert="horz" wrap="square" lIns="121882" tIns="60941" rIns="121882" bIns="60941" numCol="1" anchor="t" anchorCtr="0" compatLnSpc="1"/>
            <a:lstStyle/>
            <a:p>
              <a:pPr algn="just" defTabSz="1218804">
                <a:lnSpc>
                  <a:spcPct val="130000"/>
                </a:lnSpc>
              </a:pPr>
              <a:endParaRPr lang="zh-CN" altLang="en-US" sz="2400" dirty="0">
                <a:solidFill>
                  <a:srgbClr val="605448"/>
                </a:solidFill>
                <a:latin typeface="Times New Roman" panose="02020603050405020304" pitchFamily="18" charset="0"/>
                <a:ea typeface="思源黑体" panose="020B0500000000000000" pitchFamily="34" charset="-122"/>
                <a:cs typeface="Times New Roman" panose="02020603050405020304" pitchFamily="18" charset="0"/>
              </a:endParaRPr>
            </a:p>
          </p:txBody>
        </p:sp>
      </p:grpSp>
      <p:grpSp>
        <p:nvGrpSpPr>
          <p:cNvPr id="5" name="chenying0907 7"/>
          <p:cNvGrpSpPr/>
          <p:nvPr/>
        </p:nvGrpSpPr>
        <p:grpSpPr>
          <a:xfrm>
            <a:off x="735608" y="4065244"/>
            <a:ext cx="3603114" cy="1411331"/>
            <a:chOff x="1224137" y="3694606"/>
            <a:chExt cx="2366621" cy="2057847"/>
          </a:xfrm>
        </p:grpSpPr>
        <p:sp>
          <p:nvSpPr>
            <p:cNvPr id="161" name="文本框 160"/>
            <p:cNvSpPr txBox="1"/>
            <p:nvPr/>
          </p:nvSpPr>
          <p:spPr>
            <a:xfrm>
              <a:off x="1517076" y="4002266"/>
              <a:ext cx="2073682" cy="1750187"/>
            </a:xfrm>
            <a:prstGeom prst="rect">
              <a:avLst/>
            </a:prstGeom>
            <a:noFill/>
          </p:spPr>
          <p:txBody>
            <a:bodyPr wrap="square" rtlCol="0">
              <a:spAutoFit/>
            </a:bodyPr>
            <a:lstStyle/>
            <a:p>
              <a:pPr algn="just"/>
              <a:r>
                <a:rPr lang="en-US" sz="2400">
                  <a:latin typeface="Times New Roman" panose="02020603050405020304" pitchFamily="18" charset="0"/>
                  <a:cs typeface="Times New Roman" panose="02020603050405020304" pitchFamily="18" charset="0"/>
                </a:rPr>
                <a:t>Quốc kì nước Pháp hiện nay (hình ảnh, năm xuất hiện)</a:t>
              </a:r>
            </a:p>
          </p:txBody>
        </p:sp>
        <p:sp>
          <p:nvSpPr>
            <p:cNvPr id="162" name="chenying0907 30"/>
            <p:cNvSpPr>
              <a:spLocks noEditPoints="1"/>
            </p:cNvSpPr>
            <p:nvPr/>
          </p:nvSpPr>
          <p:spPr bwMode="auto">
            <a:xfrm>
              <a:off x="1224137" y="3694606"/>
              <a:ext cx="354017" cy="652158"/>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chemeClr val="tx1">
                <a:lumMod val="85000"/>
                <a:lumOff val="15000"/>
              </a:schemeClr>
            </a:solidFill>
            <a:ln>
              <a:noFill/>
            </a:ln>
          </p:spPr>
          <p:txBody>
            <a:bodyPr vert="horz" wrap="square" lIns="121882" tIns="60941" rIns="121882" bIns="60941" numCol="1" anchor="t" anchorCtr="0" compatLnSpc="1"/>
            <a:lstStyle/>
            <a:p>
              <a:pPr algn="just" defTabSz="1218804">
                <a:lnSpc>
                  <a:spcPct val="130000"/>
                </a:lnSpc>
              </a:pPr>
              <a:endParaRPr lang="zh-CN" altLang="en-US" sz="2400" dirty="0">
                <a:solidFill>
                  <a:srgbClr val="605448"/>
                </a:solidFill>
                <a:latin typeface="Times New Roman" panose="02020603050405020304" pitchFamily="18" charset="0"/>
                <a:ea typeface="思源黑体" panose="020B0500000000000000" pitchFamily="34" charset="-122"/>
                <a:cs typeface="Times New Roman" panose="02020603050405020304" pitchFamily="18" charset="0"/>
              </a:endParaRPr>
            </a:p>
          </p:txBody>
        </p:sp>
      </p:grpSp>
      <p:grpSp>
        <p:nvGrpSpPr>
          <p:cNvPr id="6" name="chenying0907 9"/>
          <p:cNvGrpSpPr/>
          <p:nvPr/>
        </p:nvGrpSpPr>
        <p:grpSpPr>
          <a:xfrm>
            <a:off x="6638296" y="1225266"/>
            <a:ext cx="5008272" cy="2164296"/>
            <a:chOff x="7881599" y="1711815"/>
            <a:chExt cx="3925213" cy="3111137"/>
          </a:xfrm>
        </p:grpSpPr>
        <p:sp>
          <p:nvSpPr>
            <p:cNvPr id="164" name="文本框 163"/>
            <p:cNvSpPr txBox="1"/>
            <p:nvPr/>
          </p:nvSpPr>
          <p:spPr>
            <a:xfrm>
              <a:off x="8174536" y="1929503"/>
              <a:ext cx="3632276" cy="2893449"/>
            </a:xfrm>
            <a:prstGeom prst="rect">
              <a:avLst/>
            </a:prstGeom>
            <a:noFill/>
          </p:spPr>
          <p:txBody>
            <a:bodyPr wrap="square" rtlCol="0">
              <a:spAutoFit/>
            </a:bodyPr>
            <a:lstStyle/>
            <a:p>
              <a:pPr algn="just" defTabSz="1218804">
                <a:lnSpc>
                  <a:spcPct val="130000"/>
                </a:lnSpc>
              </a:pPr>
              <a:r>
                <a:rPr lang="en-US" sz="2400">
                  <a:latin typeface="Times New Roman" panose="02020603050405020304" pitchFamily="18" charset="0"/>
                  <a:cs typeface="Times New Roman" panose="02020603050405020304" pitchFamily="18" charset="0"/>
                </a:rPr>
                <a:t>Quốc kì, Quốc ca nước Pháp hiện nay đều liên quan đến Cách mạng tư sản Pháp cuối thế kỉ XVIII (đều xuất hiện trong cuộc cách mạng)</a:t>
              </a:r>
              <a:endParaRPr lang="en-US" altLang="zh-CN" sz="2400" b="1" dirty="0">
                <a:solidFill>
                  <a:schemeClr val="tx1">
                    <a:lumMod val="85000"/>
                    <a:lumOff val="15000"/>
                  </a:schemeClr>
                </a:solidFill>
                <a:latin typeface="Times New Roman" panose="02020603050405020304" pitchFamily="18" charset="0"/>
                <a:ea typeface="思源黑体" panose="020B0500000000000000" pitchFamily="34" charset="-122"/>
                <a:cs typeface="Times New Roman" panose="02020603050405020304" pitchFamily="18" charset="0"/>
              </a:endParaRPr>
            </a:p>
          </p:txBody>
        </p:sp>
        <p:sp>
          <p:nvSpPr>
            <p:cNvPr id="165" name="chenying0907 30"/>
            <p:cNvSpPr>
              <a:spLocks noEditPoints="1"/>
            </p:cNvSpPr>
            <p:nvPr/>
          </p:nvSpPr>
          <p:spPr bwMode="auto">
            <a:xfrm>
              <a:off x="7881599" y="1711815"/>
              <a:ext cx="337775" cy="562189"/>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chemeClr val="tx1">
                <a:lumMod val="85000"/>
                <a:lumOff val="15000"/>
              </a:schemeClr>
            </a:solidFill>
            <a:ln>
              <a:noFill/>
            </a:ln>
          </p:spPr>
          <p:txBody>
            <a:bodyPr vert="horz" wrap="square" lIns="121882" tIns="60941" rIns="121882" bIns="60941" numCol="1" anchor="t" anchorCtr="0" compatLnSpc="1"/>
            <a:lstStyle/>
            <a:p>
              <a:pPr algn="just" defTabSz="1218804">
                <a:lnSpc>
                  <a:spcPct val="130000"/>
                </a:lnSpc>
              </a:pPr>
              <a:endParaRPr lang="zh-CN" altLang="en-US" sz="2400" dirty="0">
                <a:solidFill>
                  <a:srgbClr val="605448"/>
                </a:solidFill>
                <a:latin typeface="Times New Roman" panose="02020603050405020304" pitchFamily="18" charset="0"/>
                <a:ea typeface="思源黑体" panose="020B0500000000000000" pitchFamily="34" charset="-122"/>
                <a:cs typeface="Times New Roman" panose="02020603050405020304" pitchFamily="18" charset="0"/>
              </a:endParaRPr>
            </a:p>
          </p:txBody>
        </p:sp>
      </p:grpSp>
      <p:grpSp>
        <p:nvGrpSpPr>
          <p:cNvPr id="7" name="chenying0907 10"/>
          <p:cNvGrpSpPr/>
          <p:nvPr/>
        </p:nvGrpSpPr>
        <p:grpSpPr>
          <a:xfrm>
            <a:off x="7303611" y="4094177"/>
            <a:ext cx="4678322" cy="2444904"/>
            <a:chOff x="8593843" y="3186646"/>
            <a:chExt cx="2526956" cy="4615516"/>
          </a:xfrm>
        </p:grpSpPr>
        <p:sp>
          <p:nvSpPr>
            <p:cNvPr id="167" name="文本框 166"/>
            <p:cNvSpPr txBox="1"/>
            <p:nvPr/>
          </p:nvSpPr>
          <p:spPr>
            <a:xfrm>
              <a:off x="8886781" y="4002265"/>
              <a:ext cx="2234018" cy="3799897"/>
            </a:xfrm>
            <a:prstGeom prst="rect">
              <a:avLst/>
            </a:prstGeom>
            <a:noFill/>
          </p:spPr>
          <p:txBody>
            <a:bodyPr wrap="square" rtlCol="0">
              <a:spAutoFit/>
            </a:bodyPr>
            <a:lstStyle/>
            <a:p>
              <a:pPr algn="just" defTabSz="1218804">
                <a:lnSpc>
                  <a:spcPct val="130000"/>
                </a:lnSpc>
              </a:pPr>
              <a:r>
                <a:rPr lang="en-US" sz="2400">
                  <a:latin typeface="Times New Roman" panose="02020603050405020304" pitchFamily="18" charset="0"/>
                  <a:cs typeface="Times New Roman" panose="02020603050405020304" pitchFamily="18" charset="0"/>
                </a:rPr>
                <a:t>Ý nghĩa: Chứng tỏ giá trị của Cách mạng tư sản Pháp cuối thế kỉ XVIII trong lịch sử và hiện nay.</a:t>
              </a:r>
              <a:endParaRPr lang="en-US" altLang="zh-CN" sz="2400" b="1" dirty="0">
                <a:solidFill>
                  <a:schemeClr val="tx1">
                    <a:lumMod val="85000"/>
                    <a:lumOff val="15000"/>
                  </a:schemeClr>
                </a:solidFill>
                <a:latin typeface="Times New Roman" panose="02020603050405020304" pitchFamily="18" charset="0"/>
                <a:ea typeface="思源黑体" panose="020B0500000000000000" pitchFamily="34" charset="-122"/>
                <a:cs typeface="Times New Roman" panose="02020603050405020304" pitchFamily="18" charset="0"/>
              </a:endParaRPr>
            </a:p>
          </p:txBody>
        </p:sp>
        <p:sp>
          <p:nvSpPr>
            <p:cNvPr id="168" name="chenying0907 30"/>
            <p:cNvSpPr>
              <a:spLocks noEditPoints="1"/>
            </p:cNvSpPr>
            <p:nvPr/>
          </p:nvSpPr>
          <p:spPr bwMode="auto">
            <a:xfrm>
              <a:off x="8593843" y="3186646"/>
              <a:ext cx="292938" cy="1160121"/>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chemeClr val="tx1">
                <a:lumMod val="85000"/>
                <a:lumOff val="15000"/>
              </a:schemeClr>
            </a:solidFill>
            <a:ln>
              <a:noFill/>
            </a:ln>
          </p:spPr>
          <p:txBody>
            <a:bodyPr vert="horz" wrap="square" lIns="121882" tIns="60941" rIns="121882" bIns="60941" numCol="1" anchor="t" anchorCtr="0" compatLnSpc="1"/>
            <a:lstStyle/>
            <a:p>
              <a:pPr algn="just" defTabSz="1218804">
                <a:lnSpc>
                  <a:spcPct val="130000"/>
                </a:lnSpc>
              </a:pPr>
              <a:endParaRPr lang="zh-CN" altLang="en-US" sz="2400" dirty="0">
                <a:solidFill>
                  <a:srgbClr val="605448"/>
                </a:solidFill>
                <a:latin typeface="Times New Roman" panose="02020603050405020304" pitchFamily="18" charset="0"/>
                <a:ea typeface="思源黑体" panose="020B0500000000000000" pitchFamily="34" charset="-122"/>
                <a:cs typeface="Times New Roman" panose="02020603050405020304" pitchFamily="18" charset="0"/>
              </a:endParaRPr>
            </a:p>
          </p:txBody>
        </p:sp>
      </p:grpSp>
      <p:grpSp>
        <p:nvGrpSpPr>
          <p:cNvPr id="8" name="chenying0907 3"/>
          <p:cNvGrpSpPr/>
          <p:nvPr/>
        </p:nvGrpSpPr>
        <p:grpSpPr>
          <a:xfrm rot="2751914">
            <a:off x="6358151" y="2950413"/>
            <a:ext cx="915962" cy="925473"/>
            <a:chOff x="6557336" y="3969080"/>
            <a:chExt cx="1506414" cy="1521587"/>
          </a:xfrm>
          <a:solidFill>
            <a:schemeClr val="tx1">
              <a:lumMod val="85000"/>
              <a:lumOff val="15000"/>
            </a:schemeClr>
          </a:solidFill>
        </p:grpSpPr>
        <p:sp>
          <p:nvSpPr>
            <p:cNvPr id="172" name="椭圆 31"/>
            <p:cNvSpPr/>
            <p:nvPr/>
          </p:nvSpPr>
          <p:spPr>
            <a:xfrm rot="15654318">
              <a:off x="6549749" y="3976667"/>
              <a:ext cx="1521587" cy="1506414"/>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solidFill>
              <a:srgbClr val="A5CDB1"/>
            </a:solidFill>
            <a:ln w="25400" cap="rnd">
              <a:solidFill>
                <a:schemeClr val="tx1">
                  <a:lumMod val="85000"/>
                  <a:lumOff val="1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2" tIns="60941" rIns="121882" bIns="60941" numCol="1" spcCol="0" rtlCol="0" fromWordArt="0" anchor="ctr" anchorCtr="0" forceAA="0" compatLnSpc="1">
              <a:noAutofit/>
            </a:bodyPr>
            <a:lstStyle/>
            <a:p>
              <a:pPr algn="just" defTabSz="1218804"/>
              <a:endParaRPr lang="zh-CN" altLang="en-US" sz="2400">
                <a:solidFill>
                  <a:srgbClr val="605448"/>
                </a:solidFill>
                <a:latin typeface="Times New Roman" panose="02020603050405020304" pitchFamily="18" charset="0"/>
                <a:cs typeface="Times New Roman" panose="02020603050405020304" pitchFamily="18" charset="0"/>
              </a:endParaRPr>
            </a:p>
          </p:txBody>
        </p:sp>
        <p:grpSp>
          <p:nvGrpSpPr>
            <p:cNvPr id="9" name="chenying0907 172"/>
            <p:cNvGrpSpPr/>
            <p:nvPr/>
          </p:nvGrpSpPr>
          <p:grpSpPr>
            <a:xfrm>
              <a:off x="6945920" y="4376565"/>
              <a:ext cx="674484" cy="711466"/>
              <a:chOff x="4197350" y="2182813"/>
              <a:chExt cx="608013" cy="641350"/>
            </a:xfrm>
            <a:grpFill/>
          </p:grpSpPr>
          <p:sp>
            <p:nvSpPr>
              <p:cNvPr id="174" name="chenying0907 166"/>
              <p:cNvSpPr/>
              <p:nvPr/>
            </p:nvSpPr>
            <p:spPr bwMode="auto">
              <a:xfrm>
                <a:off x="4229100" y="2211388"/>
                <a:ext cx="39688" cy="157163"/>
              </a:xfrm>
              <a:custGeom>
                <a:avLst/>
                <a:gdLst/>
                <a:ahLst/>
                <a:cxnLst>
                  <a:cxn ang="0">
                    <a:pos x="63" y="2"/>
                  </a:cxn>
                  <a:cxn ang="0">
                    <a:pos x="63" y="2"/>
                  </a:cxn>
                  <a:cxn ang="0">
                    <a:pos x="58" y="14"/>
                  </a:cxn>
                  <a:cxn ang="0">
                    <a:pos x="54" y="25"/>
                  </a:cxn>
                  <a:cxn ang="0">
                    <a:pos x="47" y="49"/>
                  </a:cxn>
                  <a:cxn ang="0">
                    <a:pos x="34" y="96"/>
                  </a:cxn>
                  <a:cxn ang="0">
                    <a:pos x="34" y="96"/>
                  </a:cxn>
                  <a:cxn ang="0">
                    <a:pos x="27" y="122"/>
                  </a:cxn>
                  <a:cxn ang="0">
                    <a:pos x="21" y="149"/>
                  </a:cxn>
                  <a:cxn ang="0">
                    <a:pos x="10" y="203"/>
                  </a:cxn>
                  <a:cxn ang="0">
                    <a:pos x="10" y="203"/>
                  </a:cxn>
                  <a:cxn ang="0">
                    <a:pos x="6" y="222"/>
                  </a:cxn>
                  <a:cxn ang="0">
                    <a:pos x="3" y="243"/>
                  </a:cxn>
                  <a:cxn ang="0">
                    <a:pos x="1" y="263"/>
                  </a:cxn>
                  <a:cxn ang="0">
                    <a:pos x="0" y="283"/>
                  </a:cxn>
                  <a:cxn ang="0">
                    <a:pos x="0" y="283"/>
                  </a:cxn>
                  <a:cxn ang="0">
                    <a:pos x="1" y="290"/>
                  </a:cxn>
                  <a:cxn ang="0">
                    <a:pos x="2" y="292"/>
                  </a:cxn>
                  <a:cxn ang="0">
                    <a:pos x="3" y="294"/>
                  </a:cxn>
                  <a:cxn ang="0">
                    <a:pos x="6" y="296"/>
                  </a:cxn>
                  <a:cxn ang="0">
                    <a:pos x="8" y="296"/>
                  </a:cxn>
                  <a:cxn ang="0">
                    <a:pos x="11" y="296"/>
                  </a:cxn>
                  <a:cxn ang="0">
                    <a:pos x="14" y="294"/>
                  </a:cxn>
                  <a:cxn ang="0">
                    <a:pos x="14" y="294"/>
                  </a:cxn>
                  <a:cxn ang="0">
                    <a:pos x="15" y="293"/>
                  </a:cxn>
                  <a:cxn ang="0">
                    <a:pos x="16" y="291"/>
                  </a:cxn>
                  <a:cxn ang="0">
                    <a:pos x="15" y="287"/>
                  </a:cxn>
                  <a:cxn ang="0">
                    <a:pos x="14" y="285"/>
                  </a:cxn>
                  <a:cxn ang="0">
                    <a:pos x="12" y="285"/>
                  </a:cxn>
                  <a:cxn ang="0">
                    <a:pos x="11" y="284"/>
                  </a:cxn>
                  <a:cxn ang="0">
                    <a:pos x="9" y="285"/>
                  </a:cxn>
                  <a:cxn ang="0">
                    <a:pos x="9" y="285"/>
                  </a:cxn>
                  <a:cxn ang="0">
                    <a:pos x="11" y="282"/>
                  </a:cxn>
                  <a:cxn ang="0">
                    <a:pos x="12" y="276"/>
                  </a:cxn>
                  <a:cxn ang="0">
                    <a:pos x="14" y="259"/>
                  </a:cxn>
                  <a:cxn ang="0">
                    <a:pos x="14" y="232"/>
                  </a:cxn>
                  <a:cxn ang="0">
                    <a:pos x="14" y="232"/>
                  </a:cxn>
                  <a:cxn ang="0">
                    <a:pos x="17" y="212"/>
                  </a:cxn>
                  <a:cxn ang="0">
                    <a:pos x="21" y="193"/>
                  </a:cxn>
                  <a:cxn ang="0">
                    <a:pos x="29" y="155"/>
                  </a:cxn>
                  <a:cxn ang="0">
                    <a:pos x="29" y="155"/>
                  </a:cxn>
                  <a:cxn ang="0">
                    <a:pos x="38" y="119"/>
                  </a:cxn>
                  <a:cxn ang="0">
                    <a:pos x="48" y="83"/>
                  </a:cxn>
                  <a:cxn ang="0">
                    <a:pos x="48" y="83"/>
                  </a:cxn>
                  <a:cxn ang="0">
                    <a:pos x="58" y="45"/>
                  </a:cxn>
                  <a:cxn ang="0">
                    <a:pos x="64" y="25"/>
                  </a:cxn>
                  <a:cxn ang="0">
                    <a:pos x="68" y="16"/>
                  </a:cxn>
                  <a:cxn ang="0">
                    <a:pos x="72" y="8"/>
                  </a:cxn>
                  <a:cxn ang="0">
                    <a:pos x="72" y="8"/>
                  </a:cxn>
                  <a:cxn ang="0">
                    <a:pos x="73" y="5"/>
                  </a:cxn>
                  <a:cxn ang="0">
                    <a:pos x="73" y="3"/>
                  </a:cxn>
                  <a:cxn ang="0">
                    <a:pos x="72" y="2"/>
                  </a:cxn>
                  <a:cxn ang="0">
                    <a:pos x="71" y="1"/>
                  </a:cxn>
                  <a:cxn ang="0">
                    <a:pos x="69" y="0"/>
                  </a:cxn>
                  <a:cxn ang="0">
                    <a:pos x="67" y="0"/>
                  </a:cxn>
                  <a:cxn ang="0">
                    <a:pos x="65" y="1"/>
                  </a:cxn>
                  <a:cxn ang="0">
                    <a:pos x="63" y="2"/>
                  </a:cxn>
                  <a:cxn ang="0">
                    <a:pos x="63" y="2"/>
                  </a:cxn>
                </a:cxnLst>
                <a:rect l="0" t="0" r="r" b="b"/>
                <a:pathLst>
                  <a:path w="73" h="296">
                    <a:moveTo>
                      <a:pt x="63" y="2"/>
                    </a:moveTo>
                    <a:lnTo>
                      <a:pt x="63" y="2"/>
                    </a:lnTo>
                    <a:lnTo>
                      <a:pt x="58" y="14"/>
                    </a:lnTo>
                    <a:lnTo>
                      <a:pt x="54" y="25"/>
                    </a:lnTo>
                    <a:lnTo>
                      <a:pt x="47" y="49"/>
                    </a:lnTo>
                    <a:lnTo>
                      <a:pt x="34" y="96"/>
                    </a:lnTo>
                    <a:lnTo>
                      <a:pt x="34" y="96"/>
                    </a:lnTo>
                    <a:lnTo>
                      <a:pt x="27" y="122"/>
                    </a:lnTo>
                    <a:lnTo>
                      <a:pt x="21" y="149"/>
                    </a:lnTo>
                    <a:lnTo>
                      <a:pt x="10" y="203"/>
                    </a:lnTo>
                    <a:lnTo>
                      <a:pt x="10" y="203"/>
                    </a:lnTo>
                    <a:lnTo>
                      <a:pt x="6" y="222"/>
                    </a:lnTo>
                    <a:lnTo>
                      <a:pt x="3" y="243"/>
                    </a:lnTo>
                    <a:lnTo>
                      <a:pt x="1" y="263"/>
                    </a:lnTo>
                    <a:lnTo>
                      <a:pt x="0" y="283"/>
                    </a:lnTo>
                    <a:lnTo>
                      <a:pt x="0" y="283"/>
                    </a:lnTo>
                    <a:lnTo>
                      <a:pt x="1" y="290"/>
                    </a:lnTo>
                    <a:lnTo>
                      <a:pt x="2" y="292"/>
                    </a:lnTo>
                    <a:lnTo>
                      <a:pt x="3" y="294"/>
                    </a:lnTo>
                    <a:lnTo>
                      <a:pt x="6" y="296"/>
                    </a:lnTo>
                    <a:lnTo>
                      <a:pt x="8" y="296"/>
                    </a:lnTo>
                    <a:lnTo>
                      <a:pt x="11" y="296"/>
                    </a:lnTo>
                    <a:lnTo>
                      <a:pt x="14" y="294"/>
                    </a:lnTo>
                    <a:lnTo>
                      <a:pt x="14" y="294"/>
                    </a:lnTo>
                    <a:lnTo>
                      <a:pt x="15" y="293"/>
                    </a:lnTo>
                    <a:lnTo>
                      <a:pt x="16" y="291"/>
                    </a:lnTo>
                    <a:lnTo>
                      <a:pt x="15" y="287"/>
                    </a:lnTo>
                    <a:lnTo>
                      <a:pt x="14" y="285"/>
                    </a:lnTo>
                    <a:lnTo>
                      <a:pt x="12" y="285"/>
                    </a:lnTo>
                    <a:lnTo>
                      <a:pt x="11" y="284"/>
                    </a:lnTo>
                    <a:lnTo>
                      <a:pt x="9" y="285"/>
                    </a:lnTo>
                    <a:lnTo>
                      <a:pt x="9" y="285"/>
                    </a:lnTo>
                    <a:lnTo>
                      <a:pt x="11" y="282"/>
                    </a:lnTo>
                    <a:lnTo>
                      <a:pt x="12" y="276"/>
                    </a:lnTo>
                    <a:lnTo>
                      <a:pt x="14" y="259"/>
                    </a:lnTo>
                    <a:lnTo>
                      <a:pt x="14" y="232"/>
                    </a:lnTo>
                    <a:lnTo>
                      <a:pt x="14" y="232"/>
                    </a:lnTo>
                    <a:lnTo>
                      <a:pt x="17" y="212"/>
                    </a:lnTo>
                    <a:lnTo>
                      <a:pt x="21" y="193"/>
                    </a:lnTo>
                    <a:lnTo>
                      <a:pt x="29" y="155"/>
                    </a:lnTo>
                    <a:lnTo>
                      <a:pt x="29" y="155"/>
                    </a:lnTo>
                    <a:lnTo>
                      <a:pt x="38" y="119"/>
                    </a:lnTo>
                    <a:lnTo>
                      <a:pt x="48" y="83"/>
                    </a:lnTo>
                    <a:lnTo>
                      <a:pt x="48" y="83"/>
                    </a:lnTo>
                    <a:lnTo>
                      <a:pt x="58" y="45"/>
                    </a:lnTo>
                    <a:lnTo>
                      <a:pt x="64" y="25"/>
                    </a:lnTo>
                    <a:lnTo>
                      <a:pt x="68" y="16"/>
                    </a:lnTo>
                    <a:lnTo>
                      <a:pt x="72" y="8"/>
                    </a:lnTo>
                    <a:lnTo>
                      <a:pt x="72" y="8"/>
                    </a:lnTo>
                    <a:lnTo>
                      <a:pt x="73" y="5"/>
                    </a:lnTo>
                    <a:lnTo>
                      <a:pt x="73" y="3"/>
                    </a:lnTo>
                    <a:lnTo>
                      <a:pt x="72" y="2"/>
                    </a:lnTo>
                    <a:lnTo>
                      <a:pt x="71" y="1"/>
                    </a:lnTo>
                    <a:lnTo>
                      <a:pt x="69" y="0"/>
                    </a:lnTo>
                    <a:lnTo>
                      <a:pt x="67" y="0"/>
                    </a:lnTo>
                    <a:lnTo>
                      <a:pt x="65" y="1"/>
                    </a:lnTo>
                    <a:lnTo>
                      <a:pt x="63" y="2"/>
                    </a:lnTo>
                    <a:lnTo>
                      <a:pt x="63" y="2"/>
                    </a:lnTo>
                    <a:close/>
                  </a:path>
                </a:pathLst>
              </a:custGeom>
              <a:grpFill/>
              <a:ln w="9525">
                <a:noFill/>
                <a:round/>
              </a:ln>
            </p:spPr>
            <p:txBody>
              <a:bodyPr vert="horz" wrap="square" lIns="162510" tIns="81255" rIns="162510" bIns="81255" numCol="1" anchor="t" anchorCtr="0" compatLnSpc="1"/>
              <a:lstStyle/>
              <a:p>
                <a:pPr algn="just" defTabSz="1218804"/>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175" name="chenying0907 167"/>
              <p:cNvSpPr/>
              <p:nvPr/>
            </p:nvSpPr>
            <p:spPr bwMode="auto">
              <a:xfrm>
                <a:off x="4251325" y="2206625"/>
                <a:ext cx="39688" cy="177800"/>
              </a:xfrm>
              <a:custGeom>
                <a:avLst/>
                <a:gdLst/>
                <a:ahLst/>
                <a:cxnLst>
                  <a:cxn ang="0">
                    <a:pos x="66" y="3"/>
                  </a:cxn>
                  <a:cxn ang="0">
                    <a:pos x="66" y="3"/>
                  </a:cxn>
                  <a:cxn ang="0">
                    <a:pos x="51" y="40"/>
                  </a:cxn>
                  <a:cxn ang="0">
                    <a:pos x="44" y="59"/>
                  </a:cxn>
                  <a:cxn ang="0">
                    <a:pos x="38" y="78"/>
                  </a:cxn>
                  <a:cxn ang="0">
                    <a:pos x="38" y="78"/>
                  </a:cxn>
                  <a:cxn ang="0">
                    <a:pos x="33" y="101"/>
                  </a:cxn>
                  <a:cxn ang="0">
                    <a:pos x="29" y="124"/>
                  </a:cxn>
                  <a:cxn ang="0">
                    <a:pos x="20" y="170"/>
                  </a:cxn>
                  <a:cxn ang="0">
                    <a:pos x="20" y="170"/>
                  </a:cxn>
                  <a:cxn ang="0">
                    <a:pos x="5" y="249"/>
                  </a:cxn>
                  <a:cxn ang="0">
                    <a:pos x="5" y="249"/>
                  </a:cxn>
                  <a:cxn ang="0">
                    <a:pos x="2" y="270"/>
                  </a:cxn>
                  <a:cxn ang="0">
                    <a:pos x="1" y="290"/>
                  </a:cxn>
                  <a:cxn ang="0">
                    <a:pos x="0" y="311"/>
                  </a:cxn>
                  <a:cxn ang="0">
                    <a:pos x="0" y="332"/>
                  </a:cxn>
                  <a:cxn ang="0">
                    <a:pos x="0" y="332"/>
                  </a:cxn>
                  <a:cxn ang="0">
                    <a:pos x="0" y="334"/>
                  </a:cxn>
                  <a:cxn ang="0">
                    <a:pos x="1" y="336"/>
                  </a:cxn>
                  <a:cxn ang="0">
                    <a:pos x="3" y="336"/>
                  </a:cxn>
                  <a:cxn ang="0">
                    <a:pos x="5" y="337"/>
                  </a:cxn>
                  <a:cxn ang="0">
                    <a:pos x="6" y="336"/>
                  </a:cxn>
                  <a:cxn ang="0">
                    <a:pos x="8" y="336"/>
                  </a:cxn>
                  <a:cxn ang="0">
                    <a:pos x="9" y="334"/>
                  </a:cxn>
                  <a:cxn ang="0">
                    <a:pos x="9" y="332"/>
                  </a:cxn>
                  <a:cxn ang="0">
                    <a:pos x="9" y="332"/>
                  </a:cxn>
                  <a:cxn ang="0">
                    <a:pos x="9" y="310"/>
                  </a:cxn>
                  <a:cxn ang="0">
                    <a:pos x="10" y="288"/>
                  </a:cxn>
                  <a:cxn ang="0">
                    <a:pos x="12" y="265"/>
                  </a:cxn>
                  <a:cxn ang="0">
                    <a:pos x="16" y="244"/>
                  </a:cxn>
                  <a:cxn ang="0">
                    <a:pos x="16" y="244"/>
                  </a:cxn>
                  <a:cxn ang="0">
                    <a:pos x="32" y="164"/>
                  </a:cxn>
                  <a:cxn ang="0">
                    <a:pos x="32" y="164"/>
                  </a:cxn>
                  <a:cxn ang="0">
                    <a:pos x="39" y="122"/>
                  </a:cxn>
                  <a:cxn ang="0">
                    <a:pos x="47" y="81"/>
                  </a:cxn>
                  <a:cxn ang="0">
                    <a:pos x="47" y="81"/>
                  </a:cxn>
                  <a:cxn ang="0">
                    <a:pos x="52" y="61"/>
                  </a:cxn>
                  <a:cxn ang="0">
                    <a:pos x="60" y="43"/>
                  </a:cxn>
                  <a:cxn ang="0">
                    <a:pos x="75" y="6"/>
                  </a:cxn>
                  <a:cxn ang="0">
                    <a:pos x="75" y="6"/>
                  </a:cxn>
                  <a:cxn ang="0">
                    <a:pos x="76" y="4"/>
                  </a:cxn>
                  <a:cxn ang="0">
                    <a:pos x="75" y="2"/>
                  </a:cxn>
                  <a:cxn ang="0">
                    <a:pos x="74" y="1"/>
                  </a:cxn>
                  <a:cxn ang="0">
                    <a:pos x="72" y="0"/>
                  </a:cxn>
                  <a:cxn ang="0">
                    <a:pos x="69" y="1"/>
                  </a:cxn>
                  <a:cxn ang="0">
                    <a:pos x="67" y="2"/>
                  </a:cxn>
                  <a:cxn ang="0">
                    <a:pos x="66" y="3"/>
                  </a:cxn>
                  <a:cxn ang="0">
                    <a:pos x="66" y="3"/>
                  </a:cxn>
                </a:cxnLst>
                <a:rect l="0" t="0" r="r" b="b"/>
                <a:pathLst>
                  <a:path w="76" h="337">
                    <a:moveTo>
                      <a:pt x="66" y="3"/>
                    </a:moveTo>
                    <a:lnTo>
                      <a:pt x="66" y="3"/>
                    </a:lnTo>
                    <a:lnTo>
                      <a:pt x="51" y="40"/>
                    </a:lnTo>
                    <a:lnTo>
                      <a:pt x="44" y="59"/>
                    </a:lnTo>
                    <a:lnTo>
                      <a:pt x="38" y="78"/>
                    </a:lnTo>
                    <a:lnTo>
                      <a:pt x="38" y="78"/>
                    </a:lnTo>
                    <a:lnTo>
                      <a:pt x="33" y="101"/>
                    </a:lnTo>
                    <a:lnTo>
                      <a:pt x="29" y="124"/>
                    </a:lnTo>
                    <a:lnTo>
                      <a:pt x="20" y="170"/>
                    </a:lnTo>
                    <a:lnTo>
                      <a:pt x="20" y="170"/>
                    </a:lnTo>
                    <a:lnTo>
                      <a:pt x="5" y="249"/>
                    </a:lnTo>
                    <a:lnTo>
                      <a:pt x="5" y="249"/>
                    </a:lnTo>
                    <a:lnTo>
                      <a:pt x="2" y="270"/>
                    </a:lnTo>
                    <a:lnTo>
                      <a:pt x="1" y="290"/>
                    </a:lnTo>
                    <a:lnTo>
                      <a:pt x="0" y="311"/>
                    </a:lnTo>
                    <a:lnTo>
                      <a:pt x="0" y="332"/>
                    </a:lnTo>
                    <a:lnTo>
                      <a:pt x="0" y="332"/>
                    </a:lnTo>
                    <a:lnTo>
                      <a:pt x="0" y="334"/>
                    </a:lnTo>
                    <a:lnTo>
                      <a:pt x="1" y="336"/>
                    </a:lnTo>
                    <a:lnTo>
                      <a:pt x="3" y="336"/>
                    </a:lnTo>
                    <a:lnTo>
                      <a:pt x="5" y="337"/>
                    </a:lnTo>
                    <a:lnTo>
                      <a:pt x="6" y="336"/>
                    </a:lnTo>
                    <a:lnTo>
                      <a:pt x="8" y="336"/>
                    </a:lnTo>
                    <a:lnTo>
                      <a:pt x="9" y="334"/>
                    </a:lnTo>
                    <a:lnTo>
                      <a:pt x="9" y="332"/>
                    </a:lnTo>
                    <a:lnTo>
                      <a:pt x="9" y="332"/>
                    </a:lnTo>
                    <a:lnTo>
                      <a:pt x="9" y="310"/>
                    </a:lnTo>
                    <a:lnTo>
                      <a:pt x="10" y="288"/>
                    </a:lnTo>
                    <a:lnTo>
                      <a:pt x="12" y="265"/>
                    </a:lnTo>
                    <a:lnTo>
                      <a:pt x="16" y="244"/>
                    </a:lnTo>
                    <a:lnTo>
                      <a:pt x="16" y="244"/>
                    </a:lnTo>
                    <a:lnTo>
                      <a:pt x="32" y="164"/>
                    </a:lnTo>
                    <a:lnTo>
                      <a:pt x="32" y="164"/>
                    </a:lnTo>
                    <a:lnTo>
                      <a:pt x="39" y="122"/>
                    </a:lnTo>
                    <a:lnTo>
                      <a:pt x="47" y="81"/>
                    </a:lnTo>
                    <a:lnTo>
                      <a:pt x="47" y="81"/>
                    </a:lnTo>
                    <a:lnTo>
                      <a:pt x="52" y="61"/>
                    </a:lnTo>
                    <a:lnTo>
                      <a:pt x="60" y="43"/>
                    </a:lnTo>
                    <a:lnTo>
                      <a:pt x="75" y="6"/>
                    </a:lnTo>
                    <a:lnTo>
                      <a:pt x="75" y="6"/>
                    </a:lnTo>
                    <a:lnTo>
                      <a:pt x="76" y="4"/>
                    </a:lnTo>
                    <a:lnTo>
                      <a:pt x="75" y="2"/>
                    </a:lnTo>
                    <a:lnTo>
                      <a:pt x="74" y="1"/>
                    </a:lnTo>
                    <a:lnTo>
                      <a:pt x="72" y="0"/>
                    </a:lnTo>
                    <a:lnTo>
                      <a:pt x="69" y="1"/>
                    </a:lnTo>
                    <a:lnTo>
                      <a:pt x="67" y="2"/>
                    </a:lnTo>
                    <a:lnTo>
                      <a:pt x="66" y="3"/>
                    </a:lnTo>
                    <a:lnTo>
                      <a:pt x="66" y="3"/>
                    </a:lnTo>
                    <a:close/>
                  </a:path>
                </a:pathLst>
              </a:custGeom>
              <a:grpFill/>
              <a:ln w="9525">
                <a:noFill/>
                <a:round/>
              </a:ln>
            </p:spPr>
            <p:txBody>
              <a:bodyPr vert="horz" wrap="square" lIns="162510" tIns="81255" rIns="162510" bIns="81255" numCol="1" anchor="t" anchorCtr="0" compatLnSpc="1"/>
              <a:lstStyle/>
              <a:p>
                <a:pPr algn="just" defTabSz="1218804"/>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176" name="chenying0907 168"/>
              <p:cNvSpPr/>
              <p:nvPr/>
            </p:nvSpPr>
            <p:spPr bwMode="auto">
              <a:xfrm>
                <a:off x="4271963" y="2197100"/>
                <a:ext cx="55563" cy="195263"/>
              </a:xfrm>
              <a:custGeom>
                <a:avLst/>
                <a:gdLst/>
                <a:ahLst/>
                <a:cxnLst>
                  <a:cxn ang="0">
                    <a:pos x="98" y="2"/>
                  </a:cxn>
                  <a:cxn ang="0">
                    <a:pos x="98" y="2"/>
                  </a:cxn>
                  <a:cxn ang="0">
                    <a:pos x="84" y="26"/>
                  </a:cxn>
                  <a:cxn ang="0">
                    <a:pos x="71" y="51"/>
                  </a:cxn>
                  <a:cxn ang="0">
                    <a:pos x="61" y="77"/>
                  </a:cxn>
                  <a:cxn ang="0">
                    <a:pos x="51" y="103"/>
                  </a:cxn>
                  <a:cxn ang="0">
                    <a:pos x="42" y="128"/>
                  </a:cxn>
                  <a:cxn ang="0">
                    <a:pos x="34" y="155"/>
                  </a:cxn>
                  <a:cxn ang="0">
                    <a:pos x="27" y="182"/>
                  </a:cxn>
                  <a:cxn ang="0">
                    <a:pos x="21" y="209"/>
                  </a:cxn>
                  <a:cxn ang="0">
                    <a:pos x="21" y="209"/>
                  </a:cxn>
                  <a:cxn ang="0">
                    <a:pos x="14" y="234"/>
                  </a:cxn>
                  <a:cxn ang="0">
                    <a:pos x="9" y="259"/>
                  </a:cxn>
                  <a:cxn ang="0">
                    <a:pos x="6" y="283"/>
                  </a:cxn>
                  <a:cxn ang="0">
                    <a:pos x="3" y="308"/>
                  </a:cxn>
                  <a:cxn ang="0">
                    <a:pos x="3" y="308"/>
                  </a:cxn>
                  <a:cxn ang="0">
                    <a:pos x="1" y="323"/>
                  </a:cxn>
                  <a:cxn ang="0">
                    <a:pos x="0" y="340"/>
                  </a:cxn>
                  <a:cxn ang="0">
                    <a:pos x="0" y="349"/>
                  </a:cxn>
                  <a:cxn ang="0">
                    <a:pos x="1" y="356"/>
                  </a:cxn>
                  <a:cxn ang="0">
                    <a:pos x="4" y="363"/>
                  </a:cxn>
                  <a:cxn ang="0">
                    <a:pos x="6" y="366"/>
                  </a:cxn>
                  <a:cxn ang="0">
                    <a:pos x="8" y="368"/>
                  </a:cxn>
                  <a:cxn ang="0">
                    <a:pos x="8" y="368"/>
                  </a:cxn>
                  <a:cxn ang="0">
                    <a:pos x="11" y="370"/>
                  </a:cxn>
                  <a:cxn ang="0">
                    <a:pos x="13" y="369"/>
                  </a:cxn>
                  <a:cxn ang="0">
                    <a:pos x="15" y="368"/>
                  </a:cxn>
                  <a:cxn ang="0">
                    <a:pos x="16" y="365"/>
                  </a:cxn>
                  <a:cxn ang="0">
                    <a:pos x="16" y="361"/>
                  </a:cxn>
                  <a:cxn ang="0">
                    <a:pos x="16" y="361"/>
                  </a:cxn>
                  <a:cxn ang="0">
                    <a:pos x="16" y="359"/>
                  </a:cxn>
                  <a:cxn ang="0">
                    <a:pos x="15" y="357"/>
                  </a:cxn>
                  <a:cxn ang="0">
                    <a:pos x="13" y="356"/>
                  </a:cxn>
                  <a:cxn ang="0">
                    <a:pos x="11" y="356"/>
                  </a:cxn>
                  <a:cxn ang="0">
                    <a:pos x="11" y="356"/>
                  </a:cxn>
                  <a:cxn ang="0">
                    <a:pos x="10" y="349"/>
                  </a:cxn>
                  <a:cxn ang="0">
                    <a:pos x="10" y="339"/>
                  </a:cxn>
                  <a:cxn ang="0">
                    <a:pos x="11" y="324"/>
                  </a:cxn>
                  <a:cxn ang="0">
                    <a:pos x="11" y="324"/>
                  </a:cxn>
                  <a:cxn ang="0">
                    <a:pos x="12" y="304"/>
                  </a:cxn>
                  <a:cxn ang="0">
                    <a:pos x="14" y="283"/>
                  </a:cxn>
                  <a:cxn ang="0">
                    <a:pos x="14" y="283"/>
                  </a:cxn>
                  <a:cxn ang="0">
                    <a:pos x="19" y="259"/>
                  </a:cxn>
                  <a:cxn ang="0">
                    <a:pos x="24" y="235"/>
                  </a:cxn>
                  <a:cxn ang="0">
                    <a:pos x="35" y="185"/>
                  </a:cxn>
                  <a:cxn ang="0">
                    <a:pos x="35" y="185"/>
                  </a:cxn>
                  <a:cxn ang="0">
                    <a:pos x="47" y="143"/>
                  </a:cxn>
                  <a:cxn ang="0">
                    <a:pos x="61" y="102"/>
                  </a:cxn>
                  <a:cxn ang="0">
                    <a:pos x="61" y="102"/>
                  </a:cxn>
                  <a:cxn ang="0">
                    <a:pos x="70" y="77"/>
                  </a:cxn>
                  <a:cxn ang="0">
                    <a:pos x="80" y="53"/>
                  </a:cxn>
                  <a:cxn ang="0">
                    <a:pos x="93" y="30"/>
                  </a:cxn>
                  <a:cxn ang="0">
                    <a:pos x="106" y="8"/>
                  </a:cxn>
                  <a:cxn ang="0">
                    <a:pos x="106" y="8"/>
                  </a:cxn>
                  <a:cxn ang="0">
                    <a:pos x="106" y="6"/>
                  </a:cxn>
                  <a:cxn ang="0">
                    <a:pos x="106" y="3"/>
                  </a:cxn>
                  <a:cxn ang="0">
                    <a:pos x="105" y="2"/>
                  </a:cxn>
                  <a:cxn ang="0">
                    <a:pos x="104" y="0"/>
                  </a:cxn>
                  <a:cxn ang="0">
                    <a:pos x="102" y="0"/>
                  </a:cxn>
                  <a:cxn ang="0">
                    <a:pos x="101" y="0"/>
                  </a:cxn>
                  <a:cxn ang="0">
                    <a:pos x="99" y="0"/>
                  </a:cxn>
                  <a:cxn ang="0">
                    <a:pos x="98" y="2"/>
                  </a:cxn>
                  <a:cxn ang="0">
                    <a:pos x="98" y="2"/>
                  </a:cxn>
                </a:cxnLst>
                <a:rect l="0" t="0" r="r" b="b"/>
                <a:pathLst>
                  <a:path w="106" h="370">
                    <a:moveTo>
                      <a:pt x="98" y="2"/>
                    </a:moveTo>
                    <a:lnTo>
                      <a:pt x="98" y="2"/>
                    </a:lnTo>
                    <a:lnTo>
                      <a:pt x="84" y="26"/>
                    </a:lnTo>
                    <a:lnTo>
                      <a:pt x="71" y="51"/>
                    </a:lnTo>
                    <a:lnTo>
                      <a:pt x="61" y="77"/>
                    </a:lnTo>
                    <a:lnTo>
                      <a:pt x="51" y="103"/>
                    </a:lnTo>
                    <a:lnTo>
                      <a:pt x="42" y="128"/>
                    </a:lnTo>
                    <a:lnTo>
                      <a:pt x="34" y="155"/>
                    </a:lnTo>
                    <a:lnTo>
                      <a:pt x="27" y="182"/>
                    </a:lnTo>
                    <a:lnTo>
                      <a:pt x="21" y="209"/>
                    </a:lnTo>
                    <a:lnTo>
                      <a:pt x="21" y="209"/>
                    </a:lnTo>
                    <a:lnTo>
                      <a:pt x="14" y="234"/>
                    </a:lnTo>
                    <a:lnTo>
                      <a:pt x="9" y="259"/>
                    </a:lnTo>
                    <a:lnTo>
                      <a:pt x="6" y="283"/>
                    </a:lnTo>
                    <a:lnTo>
                      <a:pt x="3" y="308"/>
                    </a:lnTo>
                    <a:lnTo>
                      <a:pt x="3" y="308"/>
                    </a:lnTo>
                    <a:lnTo>
                      <a:pt x="1" y="323"/>
                    </a:lnTo>
                    <a:lnTo>
                      <a:pt x="0" y="340"/>
                    </a:lnTo>
                    <a:lnTo>
                      <a:pt x="0" y="349"/>
                    </a:lnTo>
                    <a:lnTo>
                      <a:pt x="1" y="356"/>
                    </a:lnTo>
                    <a:lnTo>
                      <a:pt x="4" y="363"/>
                    </a:lnTo>
                    <a:lnTo>
                      <a:pt x="6" y="366"/>
                    </a:lnTo>
                    <a:lnTo>
                      <a:pt x="8" y="368"/>
                    </a:lnTo>
                    <a:lnTo>
                      <a:pt x="8" y="368"/>
                    </a:lnTo>
                    <a:lnTo>
                      <a:pt x="11" y="370"/>
                    </a:lnTo>
                    <a:lnTo>
                      <a:pt x="13" y="369"/>
                    </a:lnTo>
                    <a:lnTo>
                      <a:pt x="15" y="368"/>
                    </a:lnTo>
                    <a:lnTo>
                      <a:pt x="16" y="365"/>
                    </a:lnTo>
                    <a:lnTo>
                      <a:pt x="16" y="361"/>
                    </a:lnTo>
                    <a:lnTo>
                      <a:pt x="16" y="361"/>
                    </a:lnTo>
                    <a:lnTo>
                      <a:pt x="16" y="359"/>
                    </a:lnTo>
                    <a:lnTo>
                      <a:pt x="15" y="357"/>
                    </a:lnTo>
                    <a:lnTo>
                      <a:pt x="13" y="356"/>
                    </a:lnTo>
                    <a:lnTo>
                      <a:pt x="11" y="356"/>
                    </a:lnTo>
                    <a:lnTo>
                      <a:pt x="11" y="356"/>
                    </a:lnTo>
                    <a:lnTo>
                      <a:pt x="10" y="349"/>
                    </a:lnTo>
                    <a:lnTo>
                      <a:pt x="10" y="339"/>
                    </a:lnTo>
                    <a:lnTo>
                      <a:pt x="11" y="324"/>
                    </a:lnTo>
                    <a:lnTo>
                      <a:pt x="11" y="324"/>
                    </a:lnTo>
                    <a:lnTo>
                      <a:pt x="12" y="304"/>
                    </a:lnTo>
                    <a:lnTo>
                      <a:pt x="14" y="283"/>
                    </a:lnTo>
                    <a:lnTo>
                      <a:pt x="14" y="283"/>
                    </a:lnTo>
                    <a:lnTo>
                      <a:pt x="19" y="259"/>
                    </a:lnTo>
                    <a:lnTo>
                      <a:pt x="24" y="235"/>
                    </a:lnTo>
                    <a:lnTo>
                      <a:pt x="35" y="185"/>
                    </a:lnTo>
                    <a:lnTo>
                      <a:pt x="35" y="185"/>
                    </a:lnTo>
                    <a:lnTo>
                      <a:pt x="47" y="143"/>
                    </a:lnTo>
                    <a:lnTo>
                      <a:pt x="61" y="102"/>
                    </a:lnTo>
                    <a:lnTo>
                      <a:pt x="61" y="102"/>
                    </a:lnTo>
                    <a:lnTo>
                      <a:pt x="70" y="77"/>
                    </a:lnTo>
                    <a:lnTo>
                      <a:pt x="80" y="53"/>
                    </a:lnTo>
                    <a:lnTo>
                      <a:pt x="93" y="30"/>
                    </a:lnTo>
                    <a:lnTo>
                      <a:pt x="106" y="8"/>
                    </a:lnTo>
                    <a:lnTo>
                      <a:pt x="106" y="8"/>
                    </a:lnTo>
                    <a:lnTo>
                      <a:pt x="106" y="6"/>
                    </a:lnTo>
                    <a:lnTo>
                      <a:pt x="106" y="3"/>
                    </a:lnTo>
                    <a:lnTo>
                      <a:pt x="105" y="2"/>
                    </a:lnTo>
                    <a:lnTo>
                      <a:pt x="104" y="0"/>
                    </a:lnTo>
                    <a:lnTo>
                      <a:pt x="102" y="0"/>
                    </a:lnTo>
                    <a:lnTo>
                      <a:pt x="101" y="0"/>
                    </a:lnTo>
                    <a:lnTo>
                      <a:pt x="99" y="0"/>
                    </a:lnTo>
                    <a:lnTo>
                      <a:pt x="98" y="2"/>
                    </a:lnTo>
                    <a:lnTo>
                      <a:pt x="98" y="2"/>
                    </a:lnTo>
                    <a:close/>
                  </a:path>
                </a:pathLst>
              </a:custGeom>
              <a:grpFill/>
              <a:ln w="9525">
                <a:noFill/>
                <a:round/>
              </a:ln>
            </p:spPr>
            <p:txBody>
              <a:bodyPr vert="horz" wrap="square" lIns="162510" tIns="81255" rIns="162510" bIns="81255" numCol="1" anchor="t" anchorCtr="0" compatLnSpc="1"/>
              <a:lstStyle/>
              <a:p>
                <a:pPr algn="just" defTabSz="1218804"/>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177" name="chenying0907 169"/>
              <p:cNvSpPr/>
              <p:nvPr/>
            </p:nvSpPr>
            <p:spPr bwMode="auto">
              <a:xfrm>
                <a:off x="4305300" y="2198688"/>
                <a:ext cx="39688" cy="146050"/>
              </a:xfrm>
              <a:custGeom>
                <a:avLst/>
                <a:gdLst/>
                <a:ahLst/>
                <a:cxnLst>
                  <a:cxn ang="0">
                    <a:pos x="68" y="2"/>
                  </a:cxn>
                  <a:cxn ang="0">
                    <a:pos x="68" y="2"/>
                  </a:cxn>
                  <a:cxn ang="0">
                    <a:pos x="62" y="10"/>
                  </a:cxn>
                  <a:cxn ang="0">
                    <a:pos x="57" y="20"/>
                  </a:cxn>
                  <a:cxn ang="0">
                    <a:pos x="54" y="31"/>
                  </a:cxn>
                  <a:cxn ang="0">
                    <a:pos x="53" y="41"/>
                  </a:cxn>
                  <a:cxn ang="0">
                    <a:pos x="53" y="41"/>
                  </a:cxn>
                  <a:cxn ang="0">
                    <a:pos x="51" y="51"/>
                  </a:cxn>
                  <a:cxn ang="0">
                    <a:pos x="49" y="60"/>
                  </a:cxn>
                  <a:cxn ang="0">
                    <a:pos x="42" y="80"/>
                  </a:cxn>
                  <a:cxn ang="0">
                    <a:pos x="37" y="101"/>
                  </a:cxn>
                  <a:cxn ang="0">
                    <a:pos x="32" y="120"/>
                  </a:cxn>
                  <a:cxn ang="0">
                    <a:pos x="32" y="120"/>
                  </a:cxn>
                  <a:cxn ang="0">
                    <a:pos x="14" y="191"/>
                  </a:cxn>
                  <a:cxn ang="0">
                    <a:pos x="7" y="227"/>
                  </a:cxn>
                  <a:cxn ang="0">
                    <a:pos x="3" y="244"/>
                  </a:cxn>
                  <a:cxn ang="0">
                    <a:pos x="1" y="263"/>
                  </a:cxn>
                  <a:cxn ang="0">
                    <a:pos x="1" y="263"/>
                  </a:cxn>
                  <a:cxn ang="0">
                    <a:pos x="0" y="265"/>
                  </a:cxn>
                  <a:cxn ang="0">
                    <a:pos x="0" y="270"/>
                  </a:cxn>
                  <a:cxn ang="0">
                    <a:pos x="0" y="270"/>
                  </a:cxn>
                  <a:cxn ang="0">
                    <a:pos x="0" y="272"/>
                  </a:cxn>
                  <a:cxn ang="0">
                    <a:pos x="1" y="273"/>
                  </a:cxn>
                  <a:cxn ang="0">
                    <a:pos x="3" y="274"/>
                  </a:cxn>
                  <a:cxn ang="0">
                    <a:pos x="4" y="274"/>
                  </a:cxn>
                  <a:cxn ang="0">
                    <a:pos x="7" y="273"/>
                  </a:cxn>
                  <a:cxn ang="0">
                    <a:pos x="8" y="272"/>
                  </a:cxn>
                  <a:cxn ang="0">
                    <a:pos x="9" y="270"/>
                  </a:cxn>
                  <a:cxn ang="0">
                    <a:pos x="9" y="270"/>
                  </a:cxn>
                  <a:cxn ang="0">
                    <a:pos x="11" y="254"/>
                  </a:cxn>
                  <a:cxn ang="0">
                    <a:pos x="14" y="237"/>
                  </a:cxn>
                  <a:cxn ang="0">
                    <a:pos x="22" y="204"/>
                  </a:cxn>
                  <a:cxn ang="0">
                    <a:pos x="37" y="139"/>
                  </a:cxn>
                  <a:cxn ang="0">
                    <a:pos x="37" y="139"/>
                  </a:cxn>
                  <a:cxn ang="0">
                    <a:pos x="45" y="106"/>
                  </a:cxn>
                  <a:cxn ang="0">
                    <a:pos x="54" y="73"/>
                  </a:cxn>
                  <a:cxn ang="0">
                    <a:pos x="54" y="73"/>
                  </a:cxn>
                  <a:cxn ang="0">
                    <a:pos x="58" y="56"/>
                  </a:cxn>
                  <a:cxn ang="0">
                    <a:pos x="61" y="39"/>
                  </a:cxn>
                  <a:cxn ang="0">
                    <a:pos x="64" y="31"/>
                  </a:cxn>
                  <a:cxn ang="0">
                    <a:pos x="66" y="22"/>
                  </a:cxn>
                  <a:cxn ang="0">
                    <a:pos x="70" y="14"/>
                  </a:cxn>
                  <a:cxn ang="0">
                    <a:pos x="74" y="8"/>
                  </a:cxn>
                  <a:cxn ang="0">
                    <a:pos x="74" y="8"/>
                  </a:cxn>
                  <a:cxn ang="0">
                    <a:pos x="75" y="6"/>
                  </a:cxn>
                  <a:cxn ang="0">
                    <a:pos x="75" y="5"/>
                  </a:cxn>
                  <a:cxn ang="0">
                    <a:pos x="74" y="1"/>
                  </a:cxn>
                  <a:cxn ang="0">
                    <a:pos x="72" y="0"/>
                  </a:cxn>
                  <a:cxn ang="0">
                    <a:pos x="71" y="0"/>
                  </a:cxn>
                  <a:cxn ang="0">
                    <a:pos x="69" y="0"/>
                  </a:cxn>
                  <a:cxn ang="0">
                    <a:pos x="68" y="2"/>
                  </a:cxn>
                  <a:cxn ang="0">
                    <a:pos x="68" y="2"/>
                  </a:cxn>
                </a:cxnLst>
                <a:rect l="0" t="0" r="r" b="b"/>
                <a:pathLst>
                  <a:path w="75" h="274">
                    <a:moveTo>
                      <a:pt x="68" y="2"/>
                    </a:moveTo>
                    <a:lnTo>
                      <a:pt x="68" y="2"/>
                    </a:lnTo>
                    <a:lnTo>
                      <a:pt x="62" y="10"/>
                    </a:lnTo>
                    <a:lnTo>
                      <a:pt x="57" y="20"/>
                    </a:lnTo>
                    <a:lnTo>
                      <a:pt x="54" y="31"/>
                    </a:lnTo>
                    <a:lnTo>
                      <a:pt x="53" y="41"/>
                    </a:lnTo>
                    <a:lnTo>
                      <a:pt x="53" y="41"/>
                    </a:lnTo>
                    <a:lnTo>
                      <a:pt x="51" y="51"/>
                    </a:lnTo>
                    <a:lnTo>
                      <a:pt x="49" y="60"/>
                    </a:lnTo>
                    <a:lnTo>
                      <a:pt x="42" y="80"/>
                    </a:lnTo>
                    <a:lnTo>
                      <a:pt x="37" y="101"/>
                    </a:lnTo>
                    <a:lnTo>
                      <a:pt x="32" y="120"/>
                    </a:lnTo>
                    <a:lnTo>
                      <a:pt x="32" y="120"/>
                    </a:lnTo>
                    <a:lnTo>
                      <a:pt x="14" y="191"/>
                    </a:lnTo>
                    <a:lnTo>
                      <a:pt x="7" y="227"/>
                    </a:lnTo>
                    <a:lnTo>
                      <a:pt x="3" y="244"/>
                    </a:lnTo>
                    <a:lnTo>
                      <a:pt x="1" y="263"/>
                    </a:lnTo>
                    <a:lnTo>
                      <a:pt x="1" y="263"/>
                    </a:lnTo>
                    <a:lnTo>
                      <a:pt x="0" y="265"/>
                    </a:lnTo>
                    <a:lnTo>
                      <a:pt x="0" y="270"/>
                    </a:lnTo>
                    <a:lnTo>
                      <a:pt x="0" y="270"/>
                    </a:lnTo>
                    <a:lnTo>
                      <a:pt x="0" y="272"/>
                    </a:lnTo>
                    <a:lnTo>
                      <a:pt x="1" y="273"/>
                    </a:lnTo>
                    <a:lnTo>
                      <a:pt x="3" y="274"/>
                    </a:lnTo>
                    <a:lnTo>
                      <a:pt x="4" y="274"/>
                    </a:lnTo>
                    <a:lnTo>
                      <a:pt x="7" y="273"/>
                    </a:lnTo>
                    <a:lnTo>
                      <a:pt x="8" y="272"/>
                    </a:lnTo>
                    <a:lnTo>
                      <a:pt x="9" y="270"/>
                    </a:lnTo>
                    <a:lnTo>
                      <a:pt x="9" y="270"/>
                    </a:lnTo>
                    <a:lnTo>
                      <a:pt x="11" y="254"/>
                    </a:lnTo>
                    <a:lnTo>
                      <a:pt x="14" y="237"/>
                    </a:lnTo>
                    <a:lnTo>
                      <a:pt x="22" y="204"/>
                    </a:lnTo>
                    <a:lnTo>
                      <a:pt x="37" y="139"/>
                    </a:lnTo>
                    <a:lnTo>
                      <a:pt x="37" y="139"/>
                    </a:lnTo>
                    <a:lnTo>
                      <a:pt x="45" y="106"/>
                    </a:lnTo>
                    <a:lnTo>
                      <a:pt x="54" y="73"/>
                    </a:lnTo>
                    <a:lnTo>
                      <a:pt x="54" y="73"/>
                    </a:lnTo>
                    <a:lnTo>
                      <a:pt x="58" y="56"/>
                    </a:lnTo>
                    <a:lnTo>
                      <a:pt x="61" y="39"/>
                    </a:lnTo>
                    <a:lnTo>
                      <a:pt x="64" y="31"/>
                    </a:lnTo>
                    <a:lnTo>
                      <a:pt x="66" y="22"/>
                    </a:lnTo>
                    <a:lnTo>
                      <a:pt x="70" y="14"/>
                    </a:lnTo>
                    <a:lnTo>
                      <a:pt x="74" y="8"/>
                    </a:lnTo>
                    <a:lnTo>
                      <a:pt x="74" y="8"/>
                    </a:lnTo>
                    <a:lnTo>
                      <a:pt x="75" y="6"/>
                    </a:lnTo>
                    <a:lnTo>
                      <a:pt x="75" y="5"/>
                    </a:lnTo>
                    <a:lnTo>
                      <a:pt x="74" y="1"/>
                    </a:lnTo>
                    <a:lnTo>
                      <a:pt x="72" y="0"/>
                    </a:lnTo>
                    <a:lnTo>
                      <a:pt x="71" y="0"/>
                    </a:lnTo>
                    <a:lnTo>
                      <a:pt x="69" y="0"/>
                    </a:lnTo>
                    <a:lnTo>
                      <a:pt x="68" y="2"/>
                    </a:lnTo>
                    <a:lnTo>
                      <a:pt x="68" y="2"/>
                    </a:lnTo>
                    <a:close/>
                  </a:path>
                </a:pathLst>
              </a:custGeom>
              <a:grpFill/>
              <a:ln w="9525">
                <a:noFill/>
                <a:round/>
              </a:ln>
            </p:spPr>
            <p:txBody>
              <a:bodyPr vert="horz" wrap="square" lIns="162510" tIns="81255" rIns="162510" bIns="81255" numCol="1" anchor="t" anchorCtr="0" compatLnSpc="1"/>
              <a:lstStyle/>
              <a:p>
                <a:pPr algn="just" defTabSz="1218804"/>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178" name="chenying0907 170"/>
              <p:cNvSpPr/>
              <p:nvPr/>
            </p:nvSpPr>
            <p:spPr bwMode="auto">
              <a:xfrm>
                <a:off x="4338638" y="2201863"/>
                <a:ext cx="31750" cy="112713"/>
              </a:xfrm>
              <a:custGeom>
                <a:avLst/>
                <a:gdLst/>
                <a:ahLst/>
                <a:cxnLst>
                  <a:cxn ang="0">
                    <a:pos x="52" y="4"/>
                  </a:cxn>
                  <a:cxn ang="0">
                    <a:pos x="52" y="4"/>
                  </a:cxn>
                  <a:cxn ang="0">
                    <a:pos x="51" y="10"/>
                  </a:cxn>
                  <a:cxn ang="0">
                    <a:pos x="48" y="16"/>
                  </a:cxn>
                  <a:cxn ang="0">
                    <a:pos x="43" y="29"/>
                  </a:cxn>
                  <a:cxn ang="0">
                    <a:pos x="38" y="41"/>
                  </a:cxn>
                  <a:cxn ang="0">
                    <a:pos x="36" y="47"/>
                  </a:cxn>
                  <a:cxn ang="0">
                    <a:pos x="34" y="54"/>
                  </a:cxn>
                  <a:cxn ang="0">
                    <a:pos x="34" y="54"/>
                  </a:cxn>
                  <a:cxn ang="0">
                    <a:pos x="25" y="103"/>
                  </a:cxn>
                  <a:cxn ang="0">
                    <a:pos x="25" y="103"/>
                  </a:cxn>
                  <a:cxn ang="0">
                    <a:pos x="23" y="116"/>
                  </a:cxn>
                  <a:cxn ang="0">
                    <a:pos x="19" y="129"/>
                  </a:cxn>
                  <a:cxn ang="0">
                    <a:pos x="10" y="156"/>
                  </a:cxn>
                  <a:cxn ang="0">
                    <a:pos x="3" y="181"/>
                  </a:cxn>
                  <a:cxn ang="0">
                    <a:pos x="1" y="195"/>
                  </a:cxn>
                  <a:cxn ang="0">
                    <a:pos x="0" y="208"/>
                  </a:cxn>
                  <a:cxn ang="0">
                    <a:pos x="0" y="208"/>
                  </a:cxn>
                  <a:cxn ang="0">
                    <a:pos x="0" y="210"/>
                  </a:cxn>
                  <a:cxn ang="0">
                    <a:pos x="1" y="211"/>
                  </a:cxn>
                  <a:cxn ang="0">
                    <a:pos x="2" y="212"/>
                  </a:cxn>
                  <a:cxn ang="0">
                    <a:pos x="4" y="212"/>
                  </a:cxn>
                  <a:cxn ang="0">
                    <a:pos x="6" y="212"/>
                  </a:cxn>
                  <a:cxn ang="0">
                    <a:pos x="7" y="211"/>
                  </a:cxn>
                  <a:cxn ang="0">
                    <a:pos x="8" y="210"/>
                  </a:cxn>
                  <a:cxn ang="0">
                    <a:pos x="9" y="208"/>
                  </a:cxn>
                  <a:cxn ang="0">
                    <a:pos x="9" y="208"/>
                  </a:cxn>
                  <a:cxn ang="0">
                    <a:pos x="10" y="200"/>
                  </a:cxn>
                  <a:cxn ang="0">
                    <a:pos x="11" y="192"/>
                  </a:cxn>
                  <a:cxn ang="0">
                    <a:pos x="15" y="176"/>
                  </a:cxn>
                  <a:cxn ang="0">
                    <a:pos x="26" y="144"/>
                  </a:cxn>
                  <a:cxn ang="0">
                    <a:pos x="26" y="144"/>
                  </a:cxn>
                  <a:cxn ang="0">
                    <a:pos x="29" y="131"/>
                  </a:cxn>
                  <a:cxn ang="0">
                    <a:pos x="32" y="117"/>
                  </a:cxn>
                  <a:cxn ang="0">
                    <a:pos x="37" y="91"/>
                  </a:cxn>
                  <a:cxn ang="0">
                    <a:pos x="37" y="91"/>
                  </a:cxn>
                  <a:cxn ang="0">
                    <a:pos x="41" y="67"/>
                  </a:cxn>
                  <a:cxn ang="0">
                    <a:pos x="46" y="42"/>
                  </a:cxn>
                  <a:cxn ang="0">
                    <a:pos x="46" y="42"/>
                  </a:cxn>
                  <a:cxn ang="0">
                    <a:pos x="50" y="33"/>
                  </a:cxn>
                  <a:cxn ang="0">
                    <a:pos x="55" y="23"/>
                  </a:cxn>
                  <a:cxn ang="0">
                    <a:pos x="59" y="14"/>
                  </a:cxn>
                  <a:cxn ang="0">
                    <a:pos x="60" y="9"/>
                  </a:cxn>
                  <a:cxn ang="0">
                    <a:pos x="61" y="4"/>
                  </a:cxn>
                  <a:cxn ang="0">
                    <a:pos x="61" y="4"/>
                  </a:cxn>
                  <a:cxn ang="0">
                    <a:pos x="61" y="3"/>
                  </a:cxn>
                  <a:cxn ang="0">
                    <a:pos x="60" y="1"/>
                  </a:cxn>
                  <a:cxn ang="0">
                    <a:pos x="59" y="0"/>
                  </a:cxn>
                  <a:cxn ang="0">
                    <a:pos x="57" y="0"/>
                  </a:cxn>
                  <a:cxn ang="0">
                    <a:pos x="54" y="1"/>
                  </a:cxn>
                  <a:cxn ang="0">
                    <a:pos x="53" y="3"/>
                  </a:cxn>
                  <a:cxn ang="0">
                    <a:pos x="52" y="4"/>
                  </a:cxn>
                  <a:cxn ang="0">
                    <a:pos x="52" y="4"/>
                  </a:cxn>
                </a:cxnLst>
                <a:rect l="0" t="0" r="r" b="b"/>
                <a:pathLst>
                  <a:path w="61" h="212">
                    <a:moveTo>
                      <a:pt x="52" y="4"/>
                    </a:moveTo>
                    <a:lnTo>
                      <a:pt x="52" y="4"/>
                    </a:lnTo>
                    <a:lnTo>
                      <a:pt x="51" y="10"/>
                    </a:lnTo>
                    <a:lnTo>
                      <a:pt x="48" y="16"/>
                    </a:lnTo>
                    <a:lnTo>
                      <a:pt x="43" y="29"/>
                    </a:lnTo>
                    <a:lnTo>
                      <a:pt x="38" y="41"/>
                    </a:lnTo>
                    <a:lnTo>
                      <a:pt x="36" y="47"/>
                    </a:lnTo>
                    <a:lnTo>
                      <a:pt x="34" y="54"/>
                    </a:lnTo>
                    <a:lnTo>
                      <a:pt x="34" y="54"/>
                    </a:lnTo>
                    <a:lnTo>
                      <a:pt x="25" y="103"/>
                    </a:lnTo>
                    <a:lnTo>
                      <a:pt x="25" y="103"/>
                    </a:lnTo>
                    <a:lnTo>
                      <a:pt x="23" y="116"/>
                    </a:lnTo>
                    <a:lnTo>
                      <a:pt x="19" y="129"/>
                    </a:lnTo>
                    <a:lnTo>
                      <a:pt x="10" y="156"/>
                    </a:lnTo>
                    <a:lnTo>
                      <a:pt x="3" y="181"/>
                    </a:lnTo>
                    <a:lnTo>
                      <a:pt x="1" y="195"/>
                    </a:lnTo>
                    <a:lnTo>
                      <a:pt x="0" y="208"/>
                    </a:lnTo>
                    <a:lnTo>
                      <a:pt x="0" y="208"/>
                    </a:lnTo>
                    <a:lnTo>
                      <a:pt x="0" y="210"/>
                    </a:lnTo>
                    <a:lnTo>
                      <a:pt x="1" y="211"/>
                    </a:lnTo>
                    <a:lnTo>
                      <a:pt x="2" y="212"/>
                    </a:lnTo>
                    <a:lnTo>
                      <a:pt x="4" y="212"/>
                    </a:lnTo>
                    <a:lnTo>
                      <a:pt x="6" y="212"/>
                    </a:lnTo>
                    <a:lnTo>
                      <a:pt x="7" y="211"/>
                    </a:lnTo>
                    <a:lnTo>
                      <a:pt x="8" y="210"/>
                    </a:lnTo>
                    <a:lnTo>
                      <a:pt x="9" y="208"/>
                    </a:lnTo>
                    <a:lnTo>
                      <a:pt x="9" y="208"/>
                    </a:lnTo>
                    <a:lnTo>
                      <a:pt x="10" y="200"/>
                    </a:lnTo>
                    <a:lnTo>
                      <a:pt x="11" y="192"/>
                    </a:lnTo>
                    <a:lnTo>
                      <a:pt x="15" y="176"/>
                    </a:lnTo>
                    <a:lnTo>
                      <a:pt x="26" y="144"/>
                    </a:lnTo>
                    <a:lnTo>
                      <a:pt x="26" y="144"/>
                    </a:lnTo>
                    <a:lnTo>
                      <a:pt x="29" y="131"/>
                    </a:lnTo>
                    <a:lnTo>
                      <a:pt x="32" y="117"/>
                    </a:lnTo>
                    <a:lnTo>
                      <a:pt x="37" y="91"/>
                    </a:lnTo>
                    <a:lnTo>
                      <a:pt x="37" y="91"/>
                    </a:lnTo>
                    <a:lnTo>
                      <a:pt x="41" y="67"/>
                    </a:lnTo>
                    <a:lnTo>
                      <a:pt x="46" y="42"/>
                    </a:lnTo>
                    <a:lnTo>
                      <a:pt x="46" y="42"/>
                    </a:lnTo>
                    <a:lnTo>
                      <a:pt x="50" y="33"/>
                    </a:lnTo>
                    <a:lnTo>
                      <a:pt x="55" y="23"/>
                    </a:lnTo>
                    <a:lnTo>
                      <a:pt x="59" y="14"/>
                    </a:lnTo>
                    <a:lnTo>
                      <a:pt x="60" y="9"/>
                    </a:lnTo>
                    <a:lnTo>
                      <a:pt x="61" y="4"/>
                    </a:lnTo>
                    <a:lnTo>
                      <a:pt x="61" y="4"/>
                    </a:lnTo>
                    <a:lnTo>
                      <a:pt x="61" y="3"/>
                    </a:lnTo>
                    <a:lnTo>
                      <a:pt x="60" y="1"/>
                    </a:lnTo>
                    <a:lnTo>
                      <a:pt x="59" y="0"/>
                    </a:lnTo>
                    <a:lnTo>
                      <a:pt x="57" y="0"/>
                    </a:lnTo>
                    <a:lnTo>
                      <a:pt x="54" y="1"/>
                    </a:lnTo>
                    <a:lnTo>
                      <a:pt x="53" y="3"/>
                    </a:lnTo>
                    <a:lnTo>
                      <a:pt x="52" y="4"/>
                    </a:lnTo>
                    <a:lnTo>
                      <a:pt x="52" y="4"/>
                    </a:lnTo>
                    <a:close/>
                  </a:path>
                </a:pathLst>
              </a:custGeom>
              <a:grpFill/>
              <a:ln w="9525">
                <a:noFill/>
                <a:round/>
              </a:ln>
            </p:spPr>
            <p:txBody>
              <a:bodyPr vert="horz" wrap="square" lIns="162510" tIns="81255" rIns="162510" bIns="81255" numCol="1" anchor="t" anchorCtr="0" compatLnSpc="1"/>
              <a:lstStyle/>
              <a:p>
                <a:pPr algn="just" defTabSz="1218804"/>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179" name="chenying0907 171"/>
              <p:cNvSpPr/>
              <p:nvPr/>
            </p:nvSpPr>
            <p:spPr bwMode="auto">
              <a:xfrm>
                <a:off x="4357688" y="2209800"/>
                <a:ext cx="36513" cy="90488"/>
              </a:xfrm>
              <a:custGeom>
                <a:avLst/>
                <a:gdLst/>
                <a:ahLst/>
                <a:cxnLst>
                  <a:cxn ang="0">
                    <a:pos x="60" y="1"/>
                  </a:cxn>
                  <a:cxn ang="0">
                    <a:pos x="60" y="1"/>
                  </a:cxn>
                  <a:cxn ang="0">
                    <a:pos x="51" y="10"/>
                  </a:cxn>
                  <a:cxn ang="0">
                    <a:pos x="43" y="22"/>
                  </a:cxn>
                  <a:cxn ang="0">
                    <a:pos x="37" y="34"/>
                  </a:cxn>
                  <a:cxn ang="0">
                    <a:pos x="33" y="48"/>
                  </a:cxn>
                  <a:cxn ang="0">
                    <a:pos x="29" y="61"/>
                  </a:cxn>
                  <a:cxn ang="0">
                    <a:pos x="25" y="75"/>
                  </a:cxn>
                  <a:cxn ang="0">
                    <a:pos x="20" y="100"/>
                  </a:cxn>
                  <a:cxn ang="0">
                    <a:pos x="20" y="100"/>
                  </a:cxn>
                  <a:cxn ang="0">
                    <a:pos x="15" y="115"/>
                  </a:cxn>
                  <a:cxn ang="0">
                    <a:pos x="6" y="135"/>
                  </a:cxn>
                  <a:cxn ang="0">
                    <a:pos x="3" y="147"/>
                  </a:cxn>
                  <a:cxn ang="0">
                    <a:pos x="0" y="156"/>
                  </a:cxn>
                  <a:cxn ang="0">
                    <a:pos x="0" y="164"/>
                  </a:cxn>
                  <a:cxn ang="0">
                    <a:pos x="1" y="166"/>
                  </a:cxn>
                  <a:cxn ang="0">
                    <a:pos x="3" y="170"/>
                  </a:cxn>
                  <a:cxn ang="0">
                    <a:pos x="3" y="170"/>
                  </a:cxn>
                  <a:cxn ang="0">
                    <a:pos x="4" y="170"/>
                  </a:cxn>
                  <a:cxn ang="0">
                    <a:pos x="6" y="171"/>
                  </a:cxn>
                  <a:cxn ang="0">
                    <a:pos x="9" y="169"/>
                  </a:cxn>
                  <a:cxn ang="0">
                    <a:pos x="10" y="167"/>
                  </a:cxn>
                  <a:cxn ang="0">
                    <a:pos x="11" y="165"/>
                  </a:cxn>
                  <a:cxn ang="0">
                    <a:pos x="10" y="164"/>
                  </a:cxn>
                  <a:cxn ang="0">
                    <a:pos x="9" y="162"/>
                  </a:cxn>
                  <a:cxn ang="0">
                    <a:pos x="9" y="162"/>
                  </a:cxn>
                  <a:cxn ang="0">
                    <a:pos x="10" y="159"/>
                  </a:cxn>
                  <a:cxn ang="0">
                    <a:pos x="14" y="152"/>
                  </a:cxn>
                  <a:cxn ang="0">
                    <a:pos x="18" y="138"/>
                  </a:cxn>
                  <a:cxn ang="0">
                    <a:pos x="18" y="138"/>
                  </a:cxn>
                  <a:cxn ang="0">
                    <a:pos x="24" y="119"/>
                  </a:cxn>
                  <a:cxn ang="0">
                    <a:pos x="29" y="100"/>
                  </a:cxn>
                  <a:cxn ang="0">
                    <a:pos x="29" y="100"/>
                  </a:cxn>
                  <a:cxn ang="0">
                    <a:pos x="34" y="76"/>
                  </a:cxn>
                  <a:cxn ang="0">
                    <a:pos x="38" y="63"/>
                  </a:cxn>
                  <a:cxn ang="0">
                    <a:pos x="41" y="51"/>
                  </a:cxn>
                  <a:cxn ang="0">
                    <a:pos x="47" y="38"/>
                  </a:cxn>
                  <a:cxn ang="0">
                    <a:pos x="52" y="27"/>
                  </a:cxn>
                  <a:cxn ang="0">
                    <a:pos x="58" y="17"/>
                  </a:cxn>
                  <a:cxn ang="0">
                    <a:pos x="66" y="7"/>
                  </a:cxn>
                  <a:cxn ang="0">
                    <a:pos x="66" y="7"/>
                  </a:cxn>
                  <a:cxn ang="0">
                    <a:pos x="67" y="6"/>
                  </a:cxn>
                  <a:cxn ang="0">
                    <a:pos x="68" y="4"/>
                  </a:cxn>
                  <a:cxn ang="0">
                    <a:pos x="67" y="3"/>
                  </a:cxn>
                  <a:cxn ang="0">
                    <a:pos x="66" y="1"/>
                  </a:cxn>
                  <a:cxn ang="0">
                    <a:pos x="65" y="0"/>
                  </a:cxn>
                  <a:cxn ang="0">
                    <a:pos x="63" y="0"/>
                  </a:cxn>
                  <a:cxn ang="0">
                    <a:pos x="61" y="0"/>
                  </a:cxn>
                  <a:cxn ang="0">
                    <a:pos x="60" y="1"/>
                  </a:cxn>
                  <a:cxn ang="0">
                    <a:pos x="60" y="1"/>
                  </a:cxn>
                </a:cxnLst>
                <a:rect l="0" t="0" r="r" b="b"/>
                <a:pathLst>
                  <a:path w="68" h="171">
                    <a:moveTo>
                      <a:pt x="60" y="1"/>
                    </a:moveTo>
                    <a:lnTo>
                      <a:pt x="60" y="1"/>
                    </a:lnTo>
                    <a:lnTo>
                      <a:pt x="51" y="10"/>
                    </a:lnTo>
                    <a:lnTo>
                      <a:pt x="43" y="22"/>
                    </a:lnTo>
                    <a:lnTo>
                      <a:pt x="37" y="34"/>
                    </a:lnTo>
                    <a:lnTo>
                      <a:pt x="33" y="48"/>
                    </a:lnTo>
                    <a:lnTo>
                      <a:pt x="29" y="61"/>
                    </a:lnTo>
                    <a:lnTo>
                      <a:pt x="25" y="75"/>
                    </a:lnTo>
                    <a:lnTo>
                      <a:pt x="20" y="100"/>
                    </a:lnTo>
                    <a:lnTo>
                      <a:pt x="20" y="100"/>
                    </a:lnTo>
                    <a:lnTo>
                      <a:pt x="15" y="115"/>
                    </a:lnTo>
                    <a:lnTo>
                      <a:pt x="6" y="135"/>
                    </a:lnTo>
                    <a:lnTo>
                      <a:pt x="3" y="147"/>
                    </a:lnTo>
                    <a:lnTo>
                      <a:pt x="0" y="156"/>
                    </a:lnTo>
                    <a:lnTo>
                      <a:pt x="0" y="164"/>
                    </a:lnTo>
                    <a:lnTo>
                      <a:pt x="1" y="166"/>
                    </a:lnTo>
                    <a:lnTo>
                      <a:pt x="3" y="170"/>
                    </a:lnTo>
                    <a:lnTo>
                      <a:pt x="3" y="170"/>
                    </a:lnTo>
                    <a:lnTo>
                      <a:pt x="4" y="170"/>
                    </a:lnTo>
                    <a:lnTo>
                      <a:pt x="6" y="171"/>
                    </a:lnTo>
                    <a:lnTo>
                      <a:pt x="9" y="169"/>
                    </a:lnTo>
                    <a:lnTo>
                      <a:pt x="10" y="167"/>
                    </a:lnTo>
                    <a:lnTo>
                      <a:pt x="11" y="165"/>
                    </a:lnTo>
                    <a:lnTo>
                      <a:pt x="10" y="164"/>
                    </a:lnTo>
                    <a:lnTo>
                      <a:pt x="9" y="162"/>
                    </a:lnTo>
                    <a:lnTo>
                      <a:pt x="9" y="162"/>
                    </a:lnTo>
                    <a:lnTo>
                      <a:pt x="10" y="159"/>
                    </a:lnTo>
                    <a:lnTo>
                      <a:pt x="14" y="152"/>
                    </a:lnTo>
                    <a:lnTo>
                      <a:pt x="18" y="138"/>
                    </a:lnTo>
                    <a:lnTo>
                      <a:pt x="18" y="138"/>
                    </a:lnTo>
                    <a:lnTo>
                      <a:pt x="24" y="119"/>
                    </a:lnTo>
                    <a:lnTo>
                      <a:pt x="29" y="100"/>
                    </a:lnTo>
                    <a:lnTo>
                      <a:pt x="29" y="100"/>
                    </a:lnTo>
                    <a:lnTo>
                      <a:pt x="34" y="76"/>
                    </a:lnTo>
                    <a:lnTo>
                      <a:pt x="38" y="63"/>
                    </a:lnTo>
                    <a:lnTo>
                      <a:pt x="41" y="51"/>
                    </a:lnTo>
                    <a:lnTo>
                      <a:pt x="47" y="38"/>
                    </a:lnTo>
                    <a:lnTo>
                      <a:pt x="52" y="27"/>
                    </a:lnTo>
                    <a:lnTo>
                      <a:pt x="58" y="17"/>
                    </a:lnTo>
                    <a:lnTo>
                      <a:pt x="66" y="7"/>
                    </a:lnTo>
                    <a:lnTo>
                      <a:pt x="66" y="7"/>
                    </a:lnTo>
                    <a:lnTo>
                      <a:pt x="67" y="6"/>
                    </a:lnTo>
                    <a:lnTo>
                      <a:pt x="68" y="4"/>
                    </a:lnTo>
                    <a:lnTo>
                      <a:pt x="67" y="3"/>
                    </a:lnTo>
                    <a:lnTo>
                      <a:pt x="66" y="1"/>
                    </a:lnTo>
                    <a:lnTo>
                      <a:pt x="65" y="0"/>
                    </a:lnTo>
                    <a:lnTo>
                      <a:pt x="63" y="0"/>
                    </a:lnTo>
                    <a:lnTo>
                      <a:pt x="61" y="0"/>
                    </a:lnTo>
                    <a:lnTo>
                      <a:pt x="60" y="1"/>
                    </a:lnTo>
                    <a:lnTo>
                      <a:pt x="60" y="1"/>
                    </a:lnTo>
                    <a:close/>
                  </a:path>
                </a:pathLst>
              </a:custGeom>
              <a:grpFill/>
              <a:ln w="9525">
                <a:noFill/>
                <a:round/>
              </a:ln>
            </p:spPr>
            <p:txBody>
              <a:bodyPr vert="horz" wrap="square" lIns="162510" tIns="81255" rIns="162510" bIns="81255" numCol="1" anchor="t" anchorCtr="0" compatLnSpc="1"/>
              <a:lstStyle/>
              <a:p>
                <a:pPr algn="just" defTabSz="1218804"/>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180" name="chenying0907 172"/>
              <p:cNvSpPr/>
              <p:nvPr/>
            </p:nvSpPr>
            <p:spPr bwMode="auto">
              <a:xfrm>
                <a:off x="4383088" y="2219325"/>
                <a:ext cx="33338" cy="63500"/>
              </a:xfrm>
              <a:custGeom>
                <a:avLst/>
                <a:gdLst/>
                <a:ahLst/>
                <a:cxnLst>
                  <a:cxn ang="0">
                    <a:pos x="55" y="0"/>
                  </a:cxn>
                  <a:cxn ang="0">
                    <a:pos x="55" y="0"/>
                  </a:cxn>
                  <a:cxn ang="0">
                    <a:pos x="50" y="2"/>
                  </a:cxn>
                  <a:cxn ang="0">
                    <a:pos x="46" y="5"/>
                  </a:cxn>
                  <a:cxn ang="0">
                    <a:pos x="42" y="8"/>
                  </a:cxn>
                  <a:cxn ang="0">
                    <a:pos x="39" y="11"/>
                  </a:cxn>
                  <a:cxn ang="0">
                    <a:pos x="33" y="19"/>
                  </a:cxn>
                  <a:cxn ang="0">
                    <a:pos x="29" y="30"/>
                  </a:cxn>
                  <a:cxn ang="0">
                    <a:pos x="29" y="30"/>
                  </a:cxn>
                  <a:cxn ang="0">
                    <a:pos x="13" y="70"/>
                  </a:cxn>
                  <a:cxn ang="0">
                    <a:pos x="6" y="91"/>
                  </a:cxn>
                  <a:cxn ang="0">
                    <a:pos x="0" y="112"/>
                  </a:cxn>
                  <a:cxn ang="0">
                    <a:pos x="0" y="112"/>
                  </a:cxn>
                  <a:cxn ang="0">
                    <a:pos x="0" y="114"/>
                  </a:cxn>
                  <a:cxn ang="0">
                    <a:pos x="1" y="116"/>
                  </a:cxn>
                  <a:cxn ang="0">
                    <a:pos x="2" y="118"/>
                  </a:cxn>
                  <a:cxn ang="0">
                    <a:pos x="4" y="118"/>
                  </a:cxn>
                  <a:cxn ang="0">
                    <a:pos x="6" y="119"/>
                  </a:cxn>
                  <a:cxn ang="0">
                    <a:pos x="7" y="118"/>
                  </a:cxn>
                  <a:cxn ang="0">
                    <a:pos x="8" y="116"/>
                  </a:cxn>
                  <a:cxn ang="0">
                    <a:pos x="9" y="114"/>
                  </a:cxn>
                  <a:cxn ang="0">
                    <a:pos x="9" y="114"/>
                  </a:cxn>
                  <a:cxn ang="0">
                    <a:pos x="13" y="100"/>
                  </a:cxn>
                  <a:cxn ang="0">
                    <a:pos x="17" y="84"/>
                  </a:cxn>
                  <a:cxn ang="0">
                    <a:pos x="23" y="70"/>
                  </a:cxn>
                  <a:cxn ang="0">
                    <a:pos x="30" y="56"/>
                  </a:cxn>
                  <a:cxn ang="0">
                    <a:pos x="30" y="56"/>
                  </a:cxn>
                  <a:cxn ang="0">
                    <a:pos x="34" y="42"/>
                  </a:cxn>
                  <a:cxn ang="0">
                    <a:pos x="39" y="29"/>
                  </a:cxn>
                  <a:cxn ang="0">
                    <a:pos x="42" y="22"/>
                  </a:cxn>
                  <a:cxn ang="0">
                    <a:pos x="46" y="17"/>
                  </a:cxn>
                  <a:cxn ang="0">
                    <a:pos x="51" y="12"/>
                  </a:cxn>
                  <a:cxn ang="0">
                    <a:pos x="57" y="9"/>
                  </a:cxn>
                  <a:cxn ang="0">
                    <a:pos x="57" y="9"/>
                  </a:cxn>
                  <a:cxn ang="0">
                    <a:pos x="60" y="8"/>
                  </a:cxn>
                  <a:cxn ang="0">
                    <a:pos x="61" y="7"/>
                  </a:cxn>
                  <a:cxn ang="0">
                    <a:pos x="62" y="5"/>
                  </a:cxn>
                  <a:cxn ang="0">
                    <a:pos x="61" y="3"/>
                  </a:cxn>
                  <a:cxn ang="0">
                    <a:pos x="61" y="2"/>
                  </a:cxn>
                  <a:cxn ang="0">
                    <a:pos x="60" y="0"/>
                  </a:cxn>
                  <a:cxn ang="0">
                    <a:pos x="57" y="0"/>
                  </a:cxn>
                  <a:cxn ang="0">
                    <a:pos x="55" y="0"/>
                  </a:cxn>
                  <a:cxn ang="0">
                    <a:pos x="55" y="0"/>
                  </a:cxn>
                </a:cxnLst>
                <a:rect l="0" t="0" r="r" b="b"/>
                <a:pathLst>
                  <a:path w="62" h="119">
                    <a:moveTo>
                      <a:pt x="55" y="0"/>
                    </a:moveTo>
                    <a:lnTo>
                      <a:pt x="55" y="0"/>
                    </a:lnTo>
                    <a:lnTo>
                      <a:pt x="50" y="2"/>
                    </a:lnTo>
                    <a:lnTo>
                      <a:pt x="46" y="5"/>
                    </a:lnTo>
                    <a:lnTo>
                      <a:pt x="42" y="8"/>
                    </a:lnTo>
                    <a:lnTo>
                      <a:pt x="39" y="11"/>
                    </a:lnTo>
                    <a:lnTo>
                      <a:pt x="33" y="19"/>
                    </a:lnTo>
                    <a:lnTo>
                      <a:pt x="29" y="30"/>
                    </a:lnTo>
                    <a:lnTo>
                      <a:pt x="29" y="30"/>
                    </a:lnTo>
                    <a:lnTo>
                      <a:pt x="13" y="70"/>
                    </a:lnTo>
                    <a:lnTo>
                      <a:pt x="6" y="91"/>
                    </a:lnTo>
                    <a:lnTo>
                      <a:pt x="0" y="112"/>
                    </a:lnTo>
                    <a:lnTo>
                      <a:pt x="0" y="112"/>
                    </a:lnTo>
                    <a:lnTo>
                      <a:pt x="0" y="114"/>
                    </a:lnTo>
                    <a:lnTo>
                      <a:pt x="1" y="116"/>
                    </a:lnTo>
                    <a:lnTo>
                      <a:pt x="2" y="118"/>
                    </a:lnTo>
                    <a:lnTo>
                      <a:pt x="4" y="118"/>
                    </a:lnTo>
                    <a:lnTo>
                      <a:pt x="6" y="119"/>
                    </a:lnTo>
                    <a:lnTo>
                      <a:pt x="7" y="118"/>
                    </a:lnTo>
                    <a:lnTo>
                      <a:pt x="8" y="116"/>
                    </a:lnTo>
                    <a:lnTo>
                      <a:pt x="9" y="114"/>
                    </a:lnTo>
                    <a:lnTo>
                      <a:pt x="9" y="114"/>
                    </a:lnTo>
                    <a:lnTo>
                      <a:pt x="13" y="100"/>
                    </a:lnTo>
                    <a:lnTo>
                      <a:pt x="17" y="84"/>
                    </a:lnTo>
                    <a:lnTo>
                      <a:pt x="23" y="70"/>
                    </a:lnTo>
                    <a:lnTo>
                      <a:pt x="30" y="56"/>
                    </a:lnTo>
                    <a:lnTo>
                      <a:pt x="30" y="56"/>
                    </a:lnTo>
                    <a:lnTo>
                      <a:pt x="34" y="42"/>
                    </a:lnTo>
                    <a:lnTo>
                      <a:pt x="39" y="29"/>
                    </a:lnTo>
                    <a:lnTo>
                      <a:pt x="42" y="22"/>
                    </a:lnTo>
                    <a:lnTo>
                      <a:pt x="46" y="17"/>
                    </a:lnTo>
                    <a:lnTo>
                      <a:pt x="51" y="12"/>
                    </a:lnTo>
                    <a:lnTo>
                      <a:pt x="57" y="9"/>
                    </a:lnTo>
                    <a:lnTo>
                      <a:pt x="57" y="9"/>
                    </a:lnTo>
                    <a:lnTo>
                      <a:pt x="60" y="8"/>
                    </a:lnTo>
                    <a:lnTo>
                      <a:pt x="61" y="7"/>
                    </a:lnTo>
                    <a:lnTo>
                      <a:pt x="62" y="5"/>
                    </a:lnTo>
                    <a:lnTo>
                      <a:pt x="61" y="3"/>
                    </a:lnTo>
                    <a:lnTo>
                      <a:pt x="61" y="2"/>
                    </a:lnTo>
                    <a:lnTo>
                      <a:pt x="60" y="0"/>
                    </a:lnTo>
                    <a:lnTo>
                      <a:pt x="57" y="0"/>
                    </a:lnTo>
                    <a:lnTo>
                      <a:pt x="55" y="0"/>
                    </a:lnTo>
                    <a:lnTo>
                      <a:pt x="55" y="0"/>
                    </a:lnTo>
                    <a:close/>
                  </a:path>
                </a:pathLst>
              </a:custGeom>
              <a:grpFill/>
              <a:ln w="9525">
                <a:noFill/>
                <a:round/>
              </a:ln>
            </p:spPr>
            <p:txBody>
              <a:bodyPr vert="horz" wrap="square" lIns="162510" tIns="81255" rIns="162510" bIns="81255" numCol="1" anchor="t" anchorCtr="0" compatLnSpc="1"/>
              <a:lstStyle/>
              <a:p>
                <a:pPr algn="just" defTabSz="1218804"/>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181" name="chenying0907 173"/>
              <p:cNvSpPr/>
              <p:nvPr/>
            </p:nvSpPr>
            <p:spPr bwMode="auto">
              <a:xfrm>
                <a:off x="4403725" y="2228850"/>
                <a:ext cx="17463" cy="52388"/>
              </a:xfrm>
              <a:custGeom>
                <a:avLst/>
                <a:gdLst/>
                <a:ahLst/>
                <a:cxnLst>
                  <a:cxn ang="0">
                    <a:pos x="27" y="1"/>
                  </a:cxn>
                  <a:cxn ang="0">
                    <a:pos x="27" y="1"/>
                  </a:cxn>
                  <a:cxn ang="0">
                    <a:pos x="24" y="2"/>
                  </a:cxn>
                  <a:cxn ang="0">
                    <a:pos x="22" y="6"/>
                  </a:cxn>
                  <a:cxn ang="0">
                    <a:pos x="17" y="12"/>
                  </a:cxn>
                  <a:cxn ang="0">
                    <a:pos x="15" y="20"/>
                  </a:cxn>
                  <a:cxn ang="0">
                    <a:pos x="14" y="27"/>
                  </a:cxn>
                  <a:cxn ang="0">
                    <a:pos x="14" y="27"/>
                  </a:cxn>
                  <a:cxn ang="0">
                    <a:pos x="12" y="45"/>
                  </a:cxn>
                  <a:cxn ang="0">
                    <a:pos x="10" y="61"/>
                  </a:cxn>
                  <a:cxn ang="0">
                    <a:pos x="6" y="78"/>
                  </a:cxn>
                  <a:cxn ang="0">
                    <a:pos x="0" y="94"/>
                  </a:cxn>
                  <a:cxn ang="0">
                    <a:pos x="0" y="94"/>
                  </a:cxn>
                  <a:cxn ang="0">
                    <a:pos x="0" y="96"/>
                  </a:cxn>
                  <a:cxn ang="0">
                    <a:pos x="0" y="97"/>
                  </a:cxn>
                  <a:cxn ang="0">
                    <a:pos x="1" y="100"/>
                  </a:cxn>
                  <a:cxn ang="0">
                    <a:pos x="3" y="100"/>
                  </a:cxn>
                  <a:cxn ang="0">
                    <a:pos x="6" y="100"/>
                  </a:cxn>
                  <a:cxn ang="0">
                    <a:pos x="8" y="98"/>
                  </a:cxn>
                  <a:cxn ang="0">
                    <a:pos x="9" y="96"/>
                  </a:cxn>
                  <a:cxn ang="0">
                    <a:pos x="9" y="96"/>
                  </a:cxn>
                  <a:cxn ang="0">
                    <a:pos x="13" y="85"/>
                  </a:cxn>
                  <a:cxn ang="0">
                    <a:pos x="15" y="80"/>
                  </a:cxn>
                  <a:cxn ang="0">
                    <a:pos x="18" y="75"/>
                  </a:cxn>
                  <a:cxn ang="0">
                    <a:pos x="18" y="75"/>
                  </a:cxn>
                  <a:cxn ang="0">
                    <a:pos x="19" y="72"/>
                  </a:cxn>
                  <a:cxn ang="0">
                    <a:pos x="21" y="69"/>
                  </a:cxn>
                  <a:cxn ang="0">
                    <a:pos x="21" y="62"/>
                  </a:cxn>
                  <a:cxn ang="0">
                    <a:pos x="22" y="49"/>
                  </a:cxn>
                  <a:cxn ang="0">
                    <a:pos x="22" y="49"/>
                  </a:cxn>
                  <a:cxn ang="0">
                    <a:pos x="23" y="28"/>
                  </a:cxn>
                  <a:cxn ang="0">
                    <a:pos x="24" y="22"/>
                  </a:cxn>
                  <a:cxn ang="0">
                    <a:pos x="25" y="17"/>
                  </a:cxn>
                  <a:cxn ang="0">
                    <a:pos x="27" y="13"/>
                  </a:cxn>
                  <a:cxn ang="0">
                    <a:pos x="30" y="10"/>
                  </a:cxn>
                  <a:cxn ang="0">
                    <a:pos x="30" y="10"/>
                  </a:cxn>
                  <a:cxn ang="0">
                    <a:pos x="31" y="9"/>
                  </a:cxn>
                  <a:cxn ang="0">
                    <a:pos x="32" y="8"/>
                  </a:cxn>
                  <a:cxn ang="0">
                    <a:pos x="33" y="3"/>
                  </a:cxn>
                  <a:cxn ang="0">
                    <a:pos x="32" y="2"/>
                  </a:cxn>
                  <a:cxn ang="0">
                    <a:pos x="31" y="1"/>
                  </a:cxn>
                  <a:cxn ang="0">
                    <a:pos x="29" y="0"/>
                  </a:cxn>
                  <a:cxn ang="0">
                    <a:pos x="27" y="1"/>
                  </a:cxn>
                  <a:cxn ang="0">
                    <a:pos x="27" y="1"/>
                  </a:cxn>
                </a:cxnLst>
                <a:rect l="0" t="0" r="r" b="b"/>
                <a:pathLst>
                  <a:path w="33" h="100">
                    <a:moveTo>
                      <a:pt x="27" y="1"/>
                    </a:moveTo>
                    <a:lnTo>
                      <a:pt x="27" y="1"/>
                    </a:lnTo>
                    <a:lnTo>
                      <a:pt x="24" y="2"/>
                    </a:lnTo>
                    <a:lnTo>
                      <a:pt x="22" y="6"/>
                    </a:lnTo>
                    <a:lnTo>
                      <a:pt x="17" y="12"/>
                    </a:lnTo>
                    <a:lnTo>
                      <a:pt x="15" y="20"/>
                    </a:lnTo>
                    <a:lnTo>
                      <a:pt x="14" y="27"/>
                    </a:lnTo>
                    <a:lnTo>
                      <a:pt x="14" y="27"/>
                    </a:lnTo>
                    <a:lnTo>
                      <a:pt x="12" y="45"/>
                    </a:lnTo>
                    <a:lnTo>
                      <a:pt x="10" y="61"/>
                    </a:lnTo>
                    <a:lnTo>
                      <a:pt x="6" y="78"/>
                    </a:lnTo>
                    <a:lnTo>
                      <a:pt x="0" y="94"/>
                    </a:lnTo>
                    <a:lnTo>
                      <a:pt x="0" y="94"/>
                    </a:lnTo>
                    <a:lnTo>
                      <a:pt x="0" y="96"/>
                    </a:lnTo>
                    <a:lnTo>
                      <a:pt x="0" y="97"/>
                    </a:lnTo>
                    <a:lnTo>
                      <a:pt x="1" y="100"/>
                    </a:lnTo>
                    <a:lnTo>
                      <a:pt x="3" y="100"/>
                    </a:lnTo>
                    <a:lnTo>
                      <a:pt x="6" y="100"/>
                    </a:lnTo>
                    <a:lnTo>
                      <a:pt x="8" y="98"/>
                    </a:lnTo>
                    <a:lnTo>
                      <a:pt x="9" y="96"/>
                    </a:lnTo>
                    <a:lnTo>
                      <a:pt x="9" y="96"/>
                    </a:lnTo>
                    <a:lnTo>
                      <a:pt x="13" y="85"/>
                    </a:lnTo>
                    <a:lnTo>
                      <a:pt x="15" y="80"/>
                    </a:lnTo>
                    <a:lnTo>
                      <a:pt x="18" y="75"/>
                    </a:lnTo>
                    <a:lnTo>
                      <a:pt x="18" y="75"/>
                    </a:lnTo>
                    <a:lnTo>
                      <a:pt x="19" y="72"/>
                    </a:lnTo>
                    <a:lnTo>
                      <a:pt x="21" y="69"/>
                    </a:lnTo>
                    <a:lnTo>
                      <a:pt x="21" y="62"/>
                    </a:lnTo>
                    <a:lnTo>
                      <a:pt x="22" y="49"/>
                    </a:lnTo>
                    <a:lnTo>
                      <a:pt x="22" y="49"/>
                    </a:lnTo>
                    <a:lnTo>
                      <a:pt x="23" y="28"/>
                    </a:lnTo>
                    <a:lnTo>
                      <a:pt x="24" y="22"/>
                    </a:lnTo>
                    <a:lnTo>
                      <a:pt x="25" y="17"/>
                    </a:lnTo>
                    <a:lnTo>
                      <a:pt x="27" y="13"/>
                    </a:lnTo>
                    <a:lnTo>
                      <a:pt x="30" y="10"/>
                    </a:lnTo>
                    <a:lnTo>
                      <a:pt x="30" y="10"/>
                    </a:lnTo>
                    <a:lnTo>
                      <a:pt x="31" y="9"/>
                    </a:lnTo>
                    <a:lnTo>
                      <a:pt x="32" y="8"/>
                    </a:lnTo>
                    <a:lnTo>
                      <a:pt x="33" y="3"/>
                    </a:lnTo>
                    <a:lnTo>
                      <a:pt x="32" y="2"/>
                    </a:lnTo>
                    <a:lnTo>
                      <a:pt x="31" y="1"/>
                    </a:lnTo>
                    <a:lnTo>
                      <a:pt x="29" y="0"/>
                    </a:lnTo>
                    <a:lnTo>
                      <a:pt x="27" y="1"/>
                    </a:lnTo>
                    <a:lnTo>
                      <a:pt x="27" y="1"/>
                    </a:lnTo>
                    <a:close/>
                  </a:path>
                </a:pathLst>
              </a:custGeom>
              <a:grpFill/>
              <a:ln w="9525">
                <a:noFill/>
                <a:round/>
              </a:ln>
            </p:spPr>
            <p:txBody>
              <a:bodyPr vert="horz" wrap="square" lIns="162510" tIns="81255" rIns="162510" bIns="81255" numCol="1" anchor="t" anchorCtr="0" compatLnSpc="1"/>
              <a:lstStyle/>
              <a:p>
                <a:pPr algn="just" defTabSz="1218804"/>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182" name="chenying0907 174"/>
              <p:cNvSpPr/>
              <p:nvPr/>
            </p:nvSpPr>
            <p:spPr bwMode="auto">
              <a:xfrm>
                <a:off x="4340225" y="2436813"/>
                <a:ext cx="4763" cy="42863"/>
              </a:xfrm>
              <a:custGeom>
                <a:avLst/>
                <a:gdLst/>
                <a:ahLst/>
                <a:cxnLst>
                  <a:cxn ang="0">
                    <a:pos x="0" y="5"/>
                  </a:cxn>
                  <a:cxn ang="0">
                    <a:pos x="0" y="76"/>
                  </a:cxn>
                  <a:cxn ang="0">
                    <a:pos x="0" y="76"/>
                  </a:cxn>
                  <a:cxn ang="0">
                    <a:pos x="1" y="78"/>
                  </a:cxn>
                  <a:cxn ang="0">
                    <a:pos x="2" y="79"/>
                  </a:cxn>
                  <a:cxn ang="0">
                    <a:pos x="3" y="80"/>
                  </a:cxn>
                  <a:cxn ang="0">
                    <a:pos x="5" y="80"/>
                  </a:cxn>
                  <a:cxn ang="0">
                    <a:pos x="6" y="80"/>
                  </a:cxn>
                  <a:cxn ang="0">
                    <a:pos x="8" y="79"/>
                  </a:cxn>
                  <a:cxn ang="0">
                    <a:pos x="9" y="78"/>
                  </a:cxn>
                  <a:cxn ang="0">
                    <a:pos x="9" y="76"/>
                  </a:cxn>
                  <a:cxn ang="0">
                    <a:pos x="9" y="5"/>
                  </a:cxn>
                  <a:cxn ang="0">
                    <a:pos x="9" y="5"/>
                  </a:cxn>
                  <a:cxn ang="0">
                    <a:pos x="9" y="3"/>
                  </a:cxn>
                  <a:cxn ang="0">
                    <a:pos x="8" y="2"/>
                  </a:cxn>
                  <a:cxn ang="0">
                    <a:pos x="6" y="1"/>
                  </a:cxn>
                  <a:cxn ang="0">
                    <a:pos x="5" y="0"/>
                  </a:cxn>
                  <a:cxn ang="0">
                    <a:pos x="3" y="1"/>
                  </a:cxn>
                  <a:cxn ang="0">
                    <a:pos x="2" y="2"/>
                  </a:cxn>
                  <a:cxn ang="0">
                    <a:pos x="1" y="3"/>
                  </a:cxn>
                  <a:cxn ang="0">
                    <a:pos x="0" y="5"/>
                  </a:cxn>
                  <a:cxn ang="0">
                    <a:pos x="0" y="5"/>
                  </a:cxn>
                </a:cxnLst>
                <a:rect l="0" t="0" r="r" b="b"/>
                <a:pathLst>
                  <a:path w="9" h="80">
                    <a:moveTo>
                      <a:pt x="0" y="5"/>
                    </a:moveTo>
                    <a:lnTo>
                      <a:pt x="0" y="76"/>
                    </a:lnTo>
                    <a:lnTo>
                      <a:pt x="0" y="76"/>
                    </a:lnTo>
                    <a:lnTo>
                      <a:pt x="1" y="78"/>
                    </a:lnTo>
                    <a:lnTo>
                      <a:pt x="2" y="79"/>
                    </a:lnTo>
                    <a:lnTo>
                      <a:pt x="3" y="80"/>
                    </a:lnTo>
                    <a:lnTo>
                      <a:pt x="5" y="80"/>
                    </a:lnTo>
                    <a:lnTo>
                      <a:pt x="6" y="80"/>
                    </a:lnTo>
                    <a:lnTo>
                      <a:pt x="8" y="79"/>
                    </a:lnTo>
                    <a:lnTo>
                      <a:pt x="9" y="78"/>
                    </a:lnTo>
                    <a:lnTo>
                      <a:pt x="9" y="76"/>
                    </a:lnTo>
                    <a:lnTo>
                      <a:pt x="9" y="5"/>
                    </a:lnTo>
                    <a:lnTo>
                      <a:pt x="9" y="5"/>
                    </a:lnTo>
                    <a:lnTo>
                      <a:pt x="9" y="3"/>
                    </a:lnTo>
                    <a:lnTo>
                      <a:pt x="8" y="2"/>
                    </a:lnTo>
                    <a:lnTo>
                      <a:pt x="6" y="1"/>
                    </a:lnTo>
                    <a:lnTo>
                      <a:pt x="5" y="0"/>
                    </a:lnTo>
                    <a:lnTo>
                      <a:pt x="3" y="1"/>
                    </a:lnTo>
                    <a:lnTo>
                      <a:pt x="2" y="2"/>
                    </a:lnTo>
                    <a:lnTo>
                      <a:pt x="1" y="3"/>
                    </a:lnTo>
                    <a:lnTo>
                      <a:pt x="0" y="5"/>
                    </a:lnTo>
                    <a:lnTo>
                      <a:pt x="0" y="5"/>
                    </a:lnTo>
                    <a:close/>
                  </a:path>
                </a:pathLst>
              </a:custGeom>
              <a:grpFill/>
              <a:ln w="9525">
                <a:noFill/>
                <a:round/>
              </a:ln>
            </p:spPr>
            <p:txBody>
              <a:bodyPr vert="horz" wrap="square" lIns="162510" tIns="81255" rIns="162510" bIns="81255" numCol="1" anchor="t" anchorCtr="0" compatLnSpc="1"/>
              <a:lstStyle/>
              <a:p>
                <a:pPr algn="just" defTabSz="1218804"/>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183" name="chenying0907 175"/>
              <p:cNvSpPr/>
              <p:nvPr/>
            </p:nvSpPr>
            <p:spPr bwMode="auto">
              <a:xfrm>
                <a:off x="4370388" y="2460625"/>
                <a:ext cx="11113" cy="65088"/>
              </a:xfrm>
              <a:custGeom>
                <a:avLst/>
                <a:gdLst/>
                <a:ahLst/>
                <a:cxnLst>
                  <a:cxn ang="0">
                    <a:pos x="12" y="2"/>
                  </a:cxn>
                  <a:cxn ang="0">
                    <a:pos x="12" y="2"/>
                  </a:cxn>
                  <a:cxn ang="0">
                    <a:pos x="9" y="9"/>
                  </a:cxn>
                  <a:cxn ang="0">
                    <a:pos x="7" y="15"/>
                  </a:cxn>
                  <a:cxn ang="0">
                    <a:pos x="3" y="29"/>
                  </a:cxn>
                  <a:cxn ang="0">
                    <a:pos x="1" y="44"/>
                  </a:cxn>
                  <a:cxn ang="0">
                    <a:pos x="0" y="59"/>
                  </a:cxn>
                  <a:cxn ang="0">
                    <a:pos x="1" y="90"/>
                  </a:cxn>
                  <a:cxn ang="0">
                    <a:pos x="2" y="118"/>
                  </a:cxn>
                  <a:cxn ang="0">
                    <a:pos x="2" y="118"/>
                  </a:cxn>
                  <a:cxn ang="0">
                    <a:pos x="3" y="120"/>
                  </a:cxn>
                  <a:cxn ang="0">
                    <a:pos x="4" y="122"/>
                  </a:cxn>
                  <a:cxn ang="0">
                    <a:pos x="5" y="123"/>
                  </a:cxn>
                  <a:cxn ang="0">
                    <a:pos x="7" y="123"/>
                  </a:cxn>
                  <a:cxn ang="0">
                    <a:pos x="9" y="123"/>
                  </a:cxn>
                  <a:cxn ang="0">
                    <a:pos x="10" y="122"/>
                  </a:cxn>
                  <a:cxn ang="0">
                    <a:pos x="11" y="120"/>
                  </a:cxn>
                  <a:cxn ang="0">
                    <a:pos x="11" y="118"/>
                  </a:cxn>
                  <a:cxn ang="0">
                    <a:pos x="11" y="118"/>
                  </a:cxn>
                  <a:cxn ang="0">
                    <a:pos x="10" y="91"/>
                  </a:cxn>
                  <a:cxn ang="0">
                    <a:pos x="10" y="61"/>
                  </a:cxn>
                  <a:cxn ang="0">
                    <a:pos x="10" y="47"/>
                  </a:cxn>
                  <a:cxn ang="0">
                    <a:pos x="12" y="32"/>
                  </a:cxn>
                  <a:cxn ang="0">
                    <a:pos x="15" y="19"/>
                  </a:cxn>
                  <a:cxn ang="0">
                    <a:pos x="17" y="13"/>
                  </a:cxn>
                  <a:cxn ang="0">
                    <a:pos x="20" y="8"/>
                  </a:cxn>
                  <a:cxn ang="0">
                    <a:pos x="20" y="8"/>
                  </a:cxn>
                  <a:cxn ang="0">
                    <a:pos x="22" y="5"/>
                  </a:cxn>
                  <a:cxn ang="0">
                    <a:pos x="20" y="3"/>
                  </a:cxn>
                  <a:cxn ang="0">
                    <a:pos x="19" y="1"/>
                  </a:cxn>
                  <a:cxn ang="0">
                    <a:pos x="18" y="0"/>
                  </a:cxn>
                  <a:cxn ang="0">
                    <a:pos x="17" y="0"/>
                  </a:cxn>
                  <a:cxn ang="0">
                    <a:pos x="15" y="0"/>
                  </a:cxn>
                  <a:cxn ang="0">
                    <a:pos x="13" y="0"/>
                  </a:cxn>
                  <a:cxn ang="0">
                    <a:pos x="12" y="2"/>
                  </a:cxn>
                  <a:cxn ang="0">
                    <a:pos x="12" y="2"/>
                  </a:cxn>
                </a:cxnLst>
                <a:rect l="0" t="0" r="r" b="b"/>
                <a:pathLst>
                  <a:path w="22" h="123">
                    <a:moveTo>
                      <a:pt x="12" y="2"/>
                    </a:moveTo>
                    <a:lnTo>
                      <a:pt x="12" y="2"/>
                    </a:lnTo>
                    <a:lnTo>
                      <a:pt x="9" y="9"/>
                    </a:lnTo>
                    <a:lnTo>
                      <a:pt x="7" y="15"/>
                    </a:lnTo>
                    <a:lnTo>
                      <a:pt x="3" y="29"/>
                    </a:lnTo>
                    <a:lnTo>
                      <a:pt x="1" y="44"/>
                    </a:lnTo>
                    <a:lnTo>
                      <a:pt x="0" y="59"/>
                    </a:lnTo>
                    <a:lnTo>
                      <a:pt x="1" y="90"/>
                    </a:lnTo>
                    <a:lnTo>
                      <a:pt x="2" y="118"/>
                    </a:lnTo>
                    <a:lnTo>
                      <a:pt x="2" y="118"/>
                    </a:lnTo>
                    <a:lnTo>
                      <a:pt x="3" y="120"/>
                    </a:lnTo>
                    <a:lnTo>
                      <a:pt x="4" y="122"/>
                    </a:lnTo>
                    <a:lnTo>
                      <a:pt x="5" y="123"/>
                    </a:lnTo>
                    <a:lnTo>
                      <a:pt x="7" y="123"/>
                    </a:lnTo>
                    <a:lnTo>
                      <a:pt x="9" y="123"/>
                    </a:lnTo>
                    <a:lnTo>
                      <a:pt x="10" y="122"/>
                    </a:lnTo>
                    <a:lnTo>
                      <a:pt x="11" y="120"/>
                    </a:lnTo>
                    <a:lnTo>
                      <a:pt x="11" y="118"/>
                    </a:lnTo>
                    <a:lnTo>
                      <a:pt x="11" y="118"/>
                    </a:lnTo>
                    <a:lnTo>
                      <a:pt x="10" y="91"/>
                    </a:lnTo>
                    <a:lnTo>
                      <a:pt x="10" y="61"/>
                    </a:lnTo>
                    <a:lnTo>
                      <a:pt x="10" y="47"/>
                    </a:lnTo>
                    <a:lnTo>
                      <a:pt x="12" y="32"/>
                    </a:lnTo>
                    <a:lnTo>
                      <a:pt x="15" y="19"/>
                    </a:lnTo>
                    <a:lnTo>
                      <a:pt x="17" y="13"/>
                    </a:lnTo>
                    <a:lnTo>
                      <a:pt x="20" y="8"/>
                    </a:lnTo>
                    <a:lnTo>
                      <a:pt x="20" y="8"/>
                    </a:lnTo>
                    <a:lnTo>
                      <a:pt x="22" y="5"/>
                    </a:lnTo>
                    <a:lnTo>
                      <a:pt x="20" y="3"/>
                    </a:lnTo>
                    <a:lnTo>
                      <a:pt x="19" y="1"/>
                    </a:lnTo>
                    <a:lnTo>
                      <a:pt x="18" y="0"/>
                    </a:lnTo>
                    <a:lnTo>
                      <a:pt x="17" y="0"/>
                    </a:lnTo>
                    <a:lnTo>
                      <a:pt x="15" y="0"/>
                    </a:lnTo>
                    <a:lnTo>
                      <a:pt x="13" y="0"/>
                    </a:lnTo>
                    <a:lnTo>
                      <a:pt x="12" y="2"/>
                    </a:lnTo>
                    <a:lnTo>
                      <a:pt x="12" y="2"/>
                    </a:lnTo>
                    <a:close/>
                  </a:path>
                </a:pathLst>
              </a:custGeom>
              <a:grpFill/>
              <a:ln w="9525">
                <a:noFill/>
                <a:round/>
              </a:ln>
            </p:spPr>
            <p:txBody>
              <a:bodyPr vert="horz" wrap="square" lIns="162510" tIns="81255" rIns="162510" bIns="81255" numCol="1" anchor="t" anchorCtr="0" compatLnSpc="1"/>
              <a:lstStyle/>
              <a:p>
                <a:pPr algn="just" defTabSz="1218804"/>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184" name="chenying0907 176"/>
              <p:cNvSpPr/>
              <p:nvPr/>
            </p:nvSpPr>
            <p:spPr bwMode="auto">
              <a:xfrm>
                <a:off x="4395788" y="2492375"/>
                <a:ext cx="7938" cy="55563"/>
              </a:xfrm>
              <a:custGeom>
                <a:avLst/>
                <a:gdLst/>
                <a:ahLst/>
                <a:cxnLst>
                  <a:cxn ang="0">
                    <a:pos x="6" y="5"/>
                  </a:cxn>
                  <a:cxn ang="0">
                    <a:pos x="6" y="5"/>
                  </a:cxn>
                  <a:cxn ang="0">
                    <a:pos x="5" y="29"/>
                  </a:cxn>
                  <a:cxn ang="0">
                    <a:pos x="2" y="53"/>
                  </a:cxn>
                  <a:cxn ang="0">
                    <a:pos x="1" y="77"/>
                  </a:cxn>
                  <a:cxn ang="0">
                    <a:pos x="0" y="100"/>
                  </a:cxn>
                  <a:cxn ang="0">
                    <a:pos x="0" y="100"/>
                  </a:cxn>
                  <a:cxn ang="0">
                    <a:pos x="1" y="102"/>
                  </a:cxn>
                  <a:cxn ang="0">
                    <a:pos x="2" y="104"/>
                  </a:cxn>
                  <a:cxn ang="0">
                    <a:pos x="4" y="105"/>
                  </a:cxn>
                  <a:cxn ang="0">
                    <a:pos x="6" y="105"/>
                  </a:cxn>
                  <a:cxn ang="0">
                    <a:pos x="7" y="105"/>
                  </a:cxn>
                  <a:cxn ang="0">
                    <a:pos x="9" y="104"/>
                  </a:cxn>
                  <a:cxn ang="0">
                    <a:pos x="10" y="102"/>
                  </a:cxn>
                  <a:cxn ang="0">
                    <a:pos x="10" y="100"/>
                  </a:cxn>
                  <a:cxn ang="0">
                    <a:pos x="10" y="100"/>
                  </a:cxn>
                  <a:cxn ang="0">
                    <a:pos x="11" y="77"/>
                  </a:cxn>
                  <a:cxn ang="0">
                    <a:pos x="13" y="53"/>
                  </a:cxn>
                  <a:cxn ang="0">
                    <a:pos x="14" y="29"/>
                  </a:cxn>
                  <a:cxn ang="0">
                    <a:pos x="15" y="5"/>
                  </a:cxn>
                  <a:cxn ang="0">
                    <a:pos x="15" y="5"/>
                  </a:cxn>
                  <a:cxn ang="0">
                    <a:pos x="15" y="3"/>
                  </a:cxn>
                  <a:cxn ang="0">
                    <a:pos x="14" y="2"/>
                  </a:cxn>
                  <a:cxn ang="0">
                    <a:pos x="12" y="1"/>
                  </a:cxn>
                  <a:cxn ang="0">
                    <a:pos x="10" y="0"/>
                  </a:cxn>
                  <a:cxn ang="0">
                    <a:pos x="9" y="1"/>
                  </a:cxn>
                  <a:cxn ang="0">
                    <a:pos x="7" y="2"/>
                  </a:cxn>
                  <a:cxn ang="0">
                    <a:pos x="6" y="3"/>
                  </a:cxn>
                  <a:cxn ang="0">
                    <a:pos x="6" y="5"/>
                  </a:cxn>
                  <a:cxn ang="0">
                    <a:pos x="6" y="5"/>
                  </a:cxn>
                </a:cxnLst>
                <a:rect l="0" t="0" r="r" b="b"/>
                <a:pathLst>
                  <a:path w="15" h="105">
                    <a:moveTo>
                      <a:pt x="6" y="5"/>
                    </a:moveTo>
                    <a:lnTo>
                      <a:pt x="6" y="5"/>
                    </a:lnTo>
                    <a:lnTo>
                      <a:pt x="5" y="29"/>
                    </a:lnTo>
                    <a:lnTo>
                      <a:pt x="2" y="53"/>
                    </a:lnTo>
                    <a:lnTo>
                      <a:pt x="1" y="77"/>
                    </a:lnTo>
                    <a:lnTo>
                      <a:pt x="0" y="100"/>
                    </a:lnTo>
                    <a:lnTo>
                      <a:pt x="0" y="100"/>
                    </a:lnTo>
                    <a:lnTo>
                      <a:pt x="1" y="102"/>
                    </a:lnTo>
                    <a:lnTo>
                      <a:pt x="2" y="104"/>
                    </a:lnTo>
                    <a:lnTo>
                      <a:pt x="4" y="105"/>
                    </a:lnTo>
                    <a:lnTo>
                      <a:pt x="6" y="105"/>
                    </a:lnTo>
                    <a:lnTo>
                      <a:pt x="7" y="105"/>
                    </a:lnTo>
                    <a:lnTo>
                      <a:pt x="9" y="104"/>
                    </a:lnTo>
                    <a:lnTo>
                      <a:pt x="10" y="102"/>
                    </a:lnTo>
                    <a:lnTo>
                      <a:pt x="10" y="100"/>
                    </a:lnTo>
                    <a:lnTo>
                      <a:pt x="10" y="100"/>
                    </a:lnTo>
                    <a:lnTo>
                      <a:pt x="11" y="77"/>
                    </a:lnTo>
                    <a:lnTo>
                      <a:pt x="13" y="53"/>
                    </a:lnTo>
                    <a:lnTo>
                      <a:pt x="14" y="29"/>
                    </a:lnTo>
                    <a:lnTo>
                      <a:pt x="15" y="5"/>
                    </a:lnTo>
                    <a:lnTo>
                      <a:pt x="15" y="5"/>
                    </a:lnTo>
                    <a:lnTo>
                      <a:pt x="15" y="3"/>
                    </a:lnTo>
                    <a:lnTo>
                      <a:pt x="14" y="2"/>
                    </a:lnTo>
                    <a:lnTo>
                      <a:pt x="12" y="1"/>
                    </a:lnTo>
                    <a:lnTo>
                      <a:pt x="10" y="0"/>
                    </a:lnTo>
                    <a:lnTo>
                      <a:pt x="9" y="1"/>
                    </a:lnTo>
                    <a:lnTo>
                      <a:pt x="7" y="2"/>
                    </a:lnTo>
                    <a:lnTo>
                      <a:pt x="6" y="3"/>
                    </a:lnTo>
                    <a:lnTo>
                      <a:pt x="6" y="5"/>
                    </a:lnTo>
                    <a:lnTo>
                      <a:pt x="6" y="5"/>
                    </a:lnTo>
                    <a:close/>
                  </a:path>
                </a:pathLst>
              </a:custGeom>
              <a:grpFill/>
              <a:ln w="9525">
                <a:noFill/>
                <a:round/>
              </a:ln>
            </p:spPr>
            <p:txBody>
              <a:bodyPr vert="horz" wrap="square" lIns="162510" tIns="81255" rIns="162510" bIns="81255" numCol="1" anchor="t" anchorCtr="0" compatLnSpc="1"/>
              <a:lstStyle/>
              <a:p>
                <a:pPr algn="just" defTabSz="1218804"/>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185" name="chenying0907 177"/>
              <p:cNvSpPr/>
              <p:nvPr/>
            </p:nvSpPr>
            <p:spPr bwMode="auto">
              <a:xfrm>
                <a:off x="4424363" y="2520950"/>
                <a:ext cx="4763" cy="71438"/>
              </a:xfrm>
              <a:custGeom>
                <a:avLst/>
                <a:gdLst/>
                <a:ahLst/>
                <a:cxnLst>
                  <a:cxn ang="0">
                    <a:pos x="0" y="4"/>
                  </a:cxn>
                  <a:cxn ang="0">
                    <a:pos x="0" y="132"/>
                  </a:cxn>
                  <a:cxn ang="0">
                    <a:pos x="0" y="132"/>
                  </a:cxn>
                  <a:cxn ang="0">
                    <a:pos x="0" y="134"/>
                  </a:cxn>
                  <a:cxn ang="0">
                    <a:pos x="1" y="136"/>
                  </a:cxn>
                  <a:cxn ang="0">
                    <a:pos x="3" y="136"/>
                  </a:cxn>
                  <a:cxn ang="0">
                    <a:pos x="4" y="137"/>
                  </a:cxn>
                  <a:cxn ang="0">
                    <a:pos x="6" y="136"/>
                  </a:cxn>
                  <a:cxn ang="0">
                    <a:pos x="7" y="136"/>
                  </a:cxn>
                  <a:cxn ang="0">
                    <a:pos x="8" y="134"/>
                  </a:cxn>
                  <a:cxn ang="0">
                    <a:pos x="9" y="132"/>
                  </a:cxn>
                  <a:cxn ang="0">
                    <a:pos x="9" y="4"/>
                  </a:cxn>
                  <a:cxn ang="0">
                    <a:pos x="9" y="4"/>
                  </a:cxn>
                  <a:cxn ang="0">
                    <a:pos x="8" y="2"/>
                  </a:cxn>
                  <a:cxn ang="0">
                    <a:pos x="7" y="1"/>
                  </a:cxn>
                  <a:cxn ang="0">
                    <a:pos x="6" y="0"/>
                  </a:cxn>
                  <a:cxn ang="0">
                    <a:pos x="4" y="0"/>
                  </a:cxn>
                  <a:cxn ang="0">
                    <a:pos x="3" y="0"/>
                  </a:cxn>
                  <a:cxn ang="0">
                    <a:pos x="1" y="1"/>
                  </a:cxn>
                  <a:cxn ang="0">
                    <a:pos x="0" y="2"/>
                  </a:cxn>
                  <a:cxn ang="0">
                    <a:pos x="0" y="4"/>
                  </a:cxn>
                  <a:cxn ang="0">
                    <a:pos x="0" y="4"/>
                  </a:cxn>
                </a:cxnLst>
                <a:rect l="0" t="0" r="r" b="b"/>
                <a:pathLst>
                  <a:path w="9" h="137">
                    <a:moveTo>
                      <a:pt x="0" y="4"/>
                    </a:moveTo>
                    <a:lnTo>
                      <a:pt x="0" y="132"/>
                    </a:lnTo>
                    <a:lnTo>
                      <a:pt x="0" y="132"/>
                    </a:lnTo>
                    <a:lnTo>
                      <a:pt x="0" y="134"/>
                    </a:lnTo>
                    <a:lnTo>
                      <a:pt x="1" y="136"/>
                    </a:lnTo>
                    <a:lnTo>
                      <a:pt x="3" y="136"/>
                    </a:lnTo>
                    <a:lnTo>
                      <a:pt x="4" y="137"/>
                    </a:lnTo>
                    <a:lnTo>
                      <a:pt x="6" y="136"/>
                    </a:lnTo>
                    <a:lnTo>
                      <a:pt x="7" y="136"/>
                    </a:lnTo>
                    <a:lnTo>
                      <a:pt x="8" y="134"/>
                    </a:lnTo>
                    <a:lnTo>
                      <a:pt x="9" y="132"/>
                    </a:lnTo>
                    <a:lnTo>
                      <a:pt x="9" y="4"/>
                    </a:lnTo>
                    <a:lnTo>
                      <a:pt x="9" y="4"/>
                    </a:lnTo>
                    <a:lnTo>
                      <a:pt x="8" y="2"/>
                    </a:lnTo>
                    <a:lnTo>
                      <a:pt x="7" y="1"/>
                    </a:lnTo>
                    <a:lnTo>
                      <a:pt x="6" y="0"/>
                    </a:lnTo>
                    <a:lnTo>
                      <a:pt x="4" y="0"/>
                    </a:lnTo>
                    <a:lnTo>
                      <a:pt x="3" y="0"/>
                    </a:lnTo>
                    <a:lnTo>
                      <a:pt x="1" y="1"/>
                    </a:lnTo>
                    <a:lnTo>
                      <a:pt x="0" y="2"/>
                    </a:lnTo>
                    <a:lnTo>
                      <a:pt x="0" y="4"/>
                    </a:lnTo>
                    <a:lnTo>
                      <a:pt x="0" y="4"/>
                    </a:lnTo>
                    <a:close/>
                  </a:path>
                </a:pathLst>
              </a:custGeom>
              <a:grpFill/>
              <a:ln w="9525">
                <a:noFill/>
                <a:round/>
              </a:ln>
            </p:spPr>
            <p:txBody>
              <a:bodyPr vert="horz" wrap="square" lIns="162510" tIns="81255" rIns="162510" bIns="81255" numCol="1" anchor="t" anchorCtr="0" compatLnSpc="1"/>
              <a:lstStyle/>
              <a:p>
                <a:pPr algn="just" defTabSz="1218804"/>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186" name="chenying0907 178"/>
              <p:cNvSpPr/>
              <p:nvPr/>
            </p:nvSpPr>
            <p:spPr bwMode="auto">
              <a:xfrm>
                <a:off x="4451350" y="2547938"/>
                <a:ext cx="7938" cy="68263"/>
              </a:xfrm>
              <a:custGeom>
                <a:avLst/>
                <a:gdLst/>
                <a:ahLst/>
                <a:cxnLst>
                  <a:cxn ang="0">
                    <a:pos x="5" y="5"/>
                  </a:cxn>
                  <a:cxn ang="0">
                    <a:pos x="5" y="5"/>
                  </a:cxn>
                  <a:cxn ang="0">
                    <a:pos x="2" y="33"/>
                  </a:cxn>
                  <a:cxn ang="0">
                    <a:pos x="1" y="47"/>
                  </a:cxn>
                  <a:cxn ang="0">
                    <a:pos x="0" y="62"/>
                  </a:cxn>
                  <a:cxn ang="0">
                    <a:pos x="0" y="124"/>
                  </a:cxn>
                  <a:cxn ang="0">
                    <a:pos x="0" y="124"/>
                  </a:cxn>
                  <a:cxn ang="0">
                    <a:pos x="1" y="126"/>
                  </a:cxn>
                  <a:cxn ang="0">
                    <a:pos x="2" y="127"/>
                  </a:cxn>
                  <a:cxn ang="0">
                    <a:pos x="3" y="128"/>
                  </a:cxn>
                  <a:cxn ang="0">
                    <a:pos x="5" y="128"/>
                  </a:cxn>
                  <a:cxn ang="0">
                    <a:pos x="6" y="128"/>
                  </a:cxn>
                  <a:cxn ang="0">
                    <a:pos x="8" y="127"/>
                  </a:cxn>
                  <a:cxn ang="0">
                    <a:pos x="9" y="126"/>
                  </a:cxn>
                  <a:cxn ang="0">
                    <a:pos x="9" y="124"/>
                  </a:cxn>
                  <a:cxn ang="0">
                    <a:pos x="9" y="69"/>
                  </a:cxn>
                  <a:cxn ang="0">
                    <a:pos x="9" y="69"/>
                  </a:cxn>
                  <a:cxn ang="0">
                    <a:pos x="10" y="52"/>
                  </a:cxn>
                  <a:cxn ang="0">
                    <a:pos x="11" y="37"/>
                  </a:cxn>
                  <a:cxn ang="0">
                    <a:pos x="14" y="5"/>
                  </a:cxn>
                  <a:cxn ang="0">
                    <a:pos x="14" y="5"/>
                  </a:cxn>
                  <a:cxn ang="0">
                    <a:pos x="14" y="3"/>
                  </a:cxn>
                  <a:cxn ang="0">
                    <a:pos x="13" y="2"/>
                  </a:cxn>
                  <a:cxn ang="0">
                    <a:pos x="11" y="1"/>
                  </a:cxn>
                  <a:cxn ang="0">
                    <a:pos x="10" y="0"/>
                  </a:cxn>
                  <a:cxn ang="0">
                    <a:pos x="6" y="2"/>
                  </a:cxn>
                  <a:cxn ang="0">
                    <a:pos x="5" y="3"/>
                  </a:cxn>
                  <a:cxn ang="0">
                    <a:pos x="5" y="5"/>
                  </a:cxn>
                  <a:cxn ang="0">
                    <a:pos x="5" y="5"/>
                  </a:cxn>
                </a:cxnLst>
                <a:rect l="0" t="0" r="r" b="b"/>
                <a:pathLst>
                  <a:path w="14" h="128">
                    <a:moveTo>
                      <a:pt x="5" y="5"/>
                    </a:moveTo>
                    <a:lnTo>
                      <a:pt x="5" y="5"/>
                    </a:lnTo>
                    <a:lnTo>
                      <a:pt x="2" y="33"/>
                    </a:lnTo>
                    <a:lnTo>
                      <a:pt x="1" y="47"/>
                    </a:lnTo>
                    <a:lnTo>
                      <a:pt x="0" y="62"/>
                    </a:lnTo>
                    <a:lnTo>
                      <a:pt x="0" y="124"/>
                    </a:lnTo>
                    <a:lnTo>
                      <a:pt x="0" y="124"/>
                    </a:lnTo>
                    <a:lnTo>
                      <a:pt x="1" y="126"/>
                    </a:lnTo>
                    <a:lnTo>
                      <a:pt x="2" y="127"/>
                    </a:lnTo>
                    <a:lnTo>
                      <a:pt x="3" y="128"/>
                    </a:lnTo>
                    <a:lnTo>
                      <a:pt x="5" y="128"/>
                    </a:lnTo>
                    <a:lnTo>
                      <a:pt x="6" y="128"/>
                    </a:lnTo>
                    <a:lnTo>
                      <a:pt x="8" y="127"/>
                    </a:lnTo>
                    <a:lnTo>
                      <a:pt x="9" y="126"/>
                    </a:lnTo>
                    <a:lnTo>
                      <a:pt x="9" y="124"/>
                    </a:lnTo>
                    <a:lnTo>
                      <a:pt x="9" y="69"/>
                    </a:lnTo>
                    <a:lnTo>
                      <a:pt x="9" y="69"/>
                    </a:lnTo>
                    <a:lnTo>
                      <a:pt x="10" y="52"/>
                    </a:lnTo>
                    <a:lnTo>
                      <a:pt x="11" y="37"/>
                    </a:lnTo>
                    <a:lnTo>
                      <a:pt x="14" y="5"/>
                    </a:lnTo>
                    <a:lnTo>
                      <a:pt x="14" y="5"/>
                    </a:lnTo>
                    <a:lnTo>
                      <a:pt x="14" y="3"/>
                    </a:lnTo>
                    <a:lnTo>
                      <a:pt x="13" y="2"/>
                    </a:lnTo>
                    <a:lnTo>
                      <a:pt x="11" y="1"/>
                    </a:lnTo>
                    <a:lnTo>
                      <a:pt x="10" y="0"/>
                    </a:lnTo>
                    <a:lnTo>
                      <a:pt x="6" y="2"/>
                    </a:lnTo>
                    <a:lnTo>
                      <a:pt x="5" y="3"/>
                    </a:lnTo>
                    <a:lnTo>
                      <a:pt x="5" y="5"/>
                    </a:lnTo>
                    <a:lnTo>
                      <a:pt x="5" y="5"/>
                    </a:lnTo>
                    <a:close/>
                  </a:path>
                </a:pathLst>
              </a:custGeom>
              <a:grpFill/>
              <a:ln w="9525">
                <a:noFill/>
                <a:round/>
              </a:ln>
            </p:spPr>
            <p:txBody>
              <a:bodyPr vert="horz" wrap="square" lIns="162510" tIns="81255" rIns="162510" bIns="81255" numCol="1" anchor="t" anchorCtr="0" compatLnSpc="1"/>
              <a:lstStyle/>
              <a:p>
                <a:pPr algn="just" defTabSz="1218804"/>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187" name="chenying0907 179"/>
              <p:cNvSpPr/>
              <p:nvPr/>
            </p:nvSpPr>
            <p:spPr bwMode="auto">
              <a:xfrm>
                <a:off x="4478338" y="2578100"/>
                <a:ext cx="6350" cy="55563"/>
              </a:xfrm>
              <a:custGeom>
                <a:avLst/>
                <a:gdLst/>
                <a:ahLst/>
                <a:cxnLst>
                  <a:cxn ang="0">
                    <a:pos x="0" y="5"/>
                  </a:cxn>
                  <a:cxn ang="0">
                    <a:pos x="0" y="100"/>
                  </a:cxn>
                  <a:cxn ang="0">
                    <a:pos x="0" y="100"/>
                  </a:cxn>
                  <a:cxn ang="0">
                    <a:pos x="0" y="102"/>
                  </a:cxn>
                  <a:cxn ang="0">
                    <a:pos x="1" y="103"/>
                  </a:cxn>
                  <a:cxn ang="0">
                    <a:pos x="4" y="104"/>
                  </a:cxn>
                  <a:cxn ang="0">
                    <a:pos x="5" y="104"/>
                  </a:cxn>
                  <a:cxn ang="0">
                    <a:pos x="7" y="104"/>
                  </a:cxn>
                  <a:cxn ang="0">
                    <a:pos x="8" y="103"/>
                  </a:cxn>
                  <a:cxn ang="0">
                    <a:pos x="9" y="102"/>
                  </a:cxn>
                  <a:cxn ang="0">
                    <a:pos x="10" y="100"/>
                  </a:cxn>
                  <a:cxn ang="0">
                    <a:pos x="10" y="5"/>
                  </a:cxn>
                  <a:cxn ang="0">
                    <a:pos x="10" y="5"/>
                  </a:cxn>
                  <a:cxn ang="0">
                    <a:pos x="9" y="2"/>
                  </a:cxn>
                  <a:cxn ang="0">
                    <a:pos x="8" y="1"/>
                  </a:cxn>
                  <a:cxn ang="0">
                    <a:pos x="7" y="0"/>
                  </a:cxn>
                  <a:cxn ang="0">
                    <a:pos x="5" y="0"/>
                  </a:cxn>
                  <a:cxn ang="0">
                    <a:pos x="4" y="0"/>
                  </a:cxn>
                  <a:cxn ang="0">
                    <a:pos x="1" y="1"/>
                  </a:cxn>
                  <a:cxn ang="0">
                    <a:pos x="0" y="2"/>
                  </a:cxn>
                  <a:cxn ang="0">
                    <a:pos x="0" y="5"/>
                  </a:cxn>
                  <a:cxn ang="0">
                    <a:pos x="0" y="5"/>
                  </a:cxn>
                </a:cxnLst>
                <a:rect l="0" t="0" r="r" b="b"/>
                <a:pathLst>
                  <a:path w="10" h="104">
                    <a:moveTo>
                      <a:pt x="0" y="5"/>
                    </a:moveTo>
                    <a:lnTo>
                      <a:pt x="0" y="100"/>
                    </a:lnTo>
                    <a:lnTo>
                      <a:pt x="0" y="100"/>
                    </a:lnTo>
                    <a:lnTo>
                      <a:pt x="0" y="102"/>
                    </a:lnTo>
                    <a:lnTo>
                      <a:pt x="1" y="103"/>
                    </a:lnTo>
                    <a:lnTo>
                      <a:pt x="4" y="104"/>
                    </a:lnTo>
                    <a:lnTo>
                      <a:pt x="5" y="104"/>
                    </a:lnTo>
                    <a:lnTo>
                      <a:pt x="7" y="104"/>
                    </a:lnTo>
                    <a:lnTo>
                      <a:pt x="8" y="103"/>
                    </a:lnTo>
                    <a:lnTo>
                      <a:pt x="9" y="102"/>
                    </a:lnTo>
                    <a:lnTo>
                      <a:pt x="10" y="100"/>
                    </a:lnTo>
                    <a:lnTo>
                      <a:pt x="10" y="5"/>
                    </a:lnTo>
                    <a:lnTo>
                      <a:pt x="10" y="5"/>
                    </a:lnTo>
                    <a:lnTo>
                      <a:pt x="9" y="2"/>
                    </a:lnTo>
                    <a:lnTo>
                      <a:pt x="8" y="1"/>
                    </a:lnTo>
                    <a:lnTo>
                      <a:pt x="7" y="0"/>
                    </a:lnTo>
                    <a:lnTo>
                      <a:pt x="5" y="0"/>
                    </a:lnTo>
                    <a:lnTo>
                      <a:pt x="4" y="0"/>
                    </a:lnTo>
                    <a:lnTo>
                      <a:pt x="1" y="1"/>
                    </a:lnTo>
                    <a:lnTo>
                      <a:pt x="0" y="2"/>
                    </a:lnTo>
                    <a:lnTo>
                      <a:pt x="0" y="5"/>
                    </a:lnTo>
                    <a:lnTo>
                      <a:pt x="0" y="5"/>
                    </a:lnTo>
                    <a:close/>
                  </a:path>
                </a:pathLst>
              </a:custGeom>
              <a:grpFill/>
              <a:ln w="9525">
                <a:noFill/>
                <a:round/>
              </a:ln>
            </p:spPr>
            <p:txBody>
              <a:bodyPr vert="horz" wrap="square" lIns="162510" tIns="81255" rIns="162510" bIns="81255" numCol="1" anchor="t" anchorCtr="0" compatLnSpc="1"/>
              <a:lstStyle/>
              <a:p>
                <a:pPr algn="just" defTabSz="1218804"/>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188" name="chenying0907 180"/>
              <p:cNvSpPr/>
              <p:nvPr/>
            </p:nvSpPr>
            <p:spPr bwMode="auto">
              <a:xfrm>
                <a:off x="4500563" y="2608263"/>
                <a:ext cx="7938" cy="49213"/>
              </a:xfrm>
              <a:custGeom>
                <a:avLst/>
                <a:gdLst/>
                <a:ahLst/>
                <a:cxnLst>
                  <a:cxn ang="0">
                    <a:pos x="15" y="88"/>
                  </a:cxn>
                  <a:cxn ang="0">
                    <a:pos x="15" y="88"/>
                  </a:cxn>
                  <a:cxn ang="0">
                    <a:pos x="12" y="79"/>
                  </a:cxn>
                  <a:cxn ang="0">
                    <a:pos x="10" y="68"/>
                  </a:cxn>
                  <a:cxn ang="0">
                    <a:pos x="9" y="57"/>
                  </a:cxn>
                  <a:cxn ang="0">
                    <a:pos x="9" y="47"/>
                  </a:cxn>
                  <a:cxn ang="0">
                    <a:pos x="9" y="25"/>
                  </a:cxn>
                  <a:cxn ang="0">
                    <a:pos x="10" y="4"/>
                  </a:cxn>
                  <a:cxn ang="0">
                    <a:pos x="10" y="4"/>
                  </a:cxn>
                  <a:cxn ang="0">
                    <a:pos x="10" y="2"/>
                  </a:cxn>
                  <a:cxn ang="0">
                    <a:pos x="9" y="1"/>
                  </a:cxn>
                  <a:cxn ang="0">
                    <a:pos x="7" y="0"/>
                  </a:cxn>
                  <a:cxn ang="0">
                    <a:pos x="6" y="0"/>
                  </a:cxn>
                  <a:cxn ang="0">
                    <a:pos x="4" y="0"/>
                  </a:cxn>
                  <a:cxn ang="0">
                    <a:pos x="2" y="1"/>
                  </a:cxn>
                  <a:cxn ang="0">
                    <a:pos x="1" y="2"/>
                  </a:cxn>
                  <a:cxn ang="0">
                    <a:pos x="1" y="4"/>
                  </a:cxn>
                  <a:cxn ang="0">
                    <a:pos x="1" y="4"/>
                  </a:cxn>
                  <a:cxn ang="0">
                    <a:pos x="0" y="26"/>
                  </a:cxn>
                  <a:cxn ang="0">
                    <a:pos x="0" y="48"/>
                  </a:cxn>
                  <a:cxn ang="0">
                    <a:pos x="0" y="59"/>
                  </a:cxn>
                  <a:cxn ang="0">
                    <a:pos x="1" y="69"/>
                  </a:cxn>
                  <a:cxn ang="0">
                    <a:pos x="3" y="81"/>
                  </a:cxn>
                  <a:cxn ang="0">
                    <a:pos x="6" y="91"/>
                  </a:cxn>
                  <a:cxn ang="0">
                    <a:pos x="6" y="91"/>
                  </a:cxn>
                  <a:cxn ang="0">
                    <a:pos x="7" y="93"/>
                  </a:cxn>
                  <a:cxn ang="0">
                    <a:pos x="8" y="94"/>
                  </a:cxn>
                  <a:cxn ang="0">
                    <a:pos x="10" y="94"/>
                  </a:cxn>
                  <a:cxn ang="0">
                    <a:pos x="12" y="94"/>
                  </a:cxn>
                  <a:cxn ang="0">
                    <a:pos x="13" y="93"/>
                  </a:cxn>
                  <a:cxn ang="0">
                    <a:pos x="14" y="92"/>
                  </a:cxn>
                  <a:cxn ang="0">
                    <a:pos x="15" y="90"/>
                  </a:cxn>
                  <a:cxn ang="0">
                    <a:pos x="15" y="88"/>
                  </a:cxn>
                  <a:cxn ang="0">
                    <a:pos x="15" y="88"/>
                  </a:cxn>
                </a:cxnLst>
                <a:rect l="0" t="0" r="r" b="b"/>
                <a:pathLst>
                  <a:path w="15" h="94">
                    <a:moveTo>
                      <a:pt x="15" y="88"/>
                    </a:moveTo>
                    <a:lnTo>
                      <a:pt x="15" y="88"/>
                    </a:lnTo>
                    <a:lnTo>
                      <a:pt x="12" y="79"/>
                    </a:lnTo>
                    <a:lnTo>
                      <a:pt x="10" y="68"/>
                    </a:lnTo>
                    <a:lnTo>
                      <a:pt x="9" y="57"/>
                    </a:lnTo>
                    <a:lnTo>
                      <a:pt x="9" y="47"/>
                    </a:lnTo>
                    <a:lnTo>
                      <a:pt x="9" y="25"/>
                    </a:lnTo>
                    <a:lnTo>
                      <a:pt x="10" y="4"/>
                    </a:lnTo>
                    <a:lnTo>
                      <a:pt x="10" y="4"/>
                    </a:lnTo>
                    <a:lnTo>
                      <a:pt x="10" y="2"/>
                    </a:lnTo>
                    <a:lnTo>
                      <a:pt x="9" y="1"/>
                    </a:lnTo>
                    <a:lnTo>
                      <a:pt x="7" y="0"/>
                    </a:lnTo>
                    <a:lnTo>
                      <a:pt x="6" y="0"/>
                    </a:lnTo>
                    <a:lnTo>
                      <a:pt x="4" y="0"/>
                    </a:lnTo>
                    <a:lnTo>
                      <a:pt x="2" y="1"/>
                    </a:lnTo>
                    <a:lnTo>
                      <a:pt x="1" y="2"/>
                    </a:lnTo>
                    <a:lnTo>
                      <a:pt x="1" y="4"/>
                    </a:lnTo>
                    <a:lnTo>
                      <a:pt x="1" y="4"/>
                    </a:lnTo>
                    <a:lnTo>
                      <a:pt x="0" y="26"/>
                    </a:lnTo>
                    <a:lnTo>
                      <a:pt x="0" y="48"/>
                    </a:lnTo>
                    <a:lnTo>
                      <a:pt x="0" y="59"/>
                    </a:lnTo>
                    <a:lnTo>
                      <a:pt x="1" y="69"/>
                    </a:lnTo>
                    <a:lnTo>
                      <a:pt x="3" y="81"/>
                    </a:lnTo>
                    <a:lnTo>
                      <a:pt x="6" y="91"/>
                    </a:lnTo>
                    <a:lnTo>
                      <a:pt x="6" y="91"/>
                    </a:lnTo>
                    <a:lnTo>
                      <a:pt x="7" y="93"/>
                    </a:lnTo>
                    <a:lnTo>
                      <a:pt x="8" y="94"/>
                    </a:lnTo>
                    <a:lnTo>
                      <a:pt x="10" y="94"/>
                    </a:lnTo>
                    <a:lnTo>
                      <a:pt x="12" y="94"/>
                    </a:lnTo>
                    <a:lnTo>
                      <a:pt x="13" y="93"/>
                    </a:lnTo>
                    <a:lnTo>
                      <a:pt x="14" y="92"/>
                    </a:lnTo>
                    <a:lnTo>
                      <a:pt x="15" y="90"/>
                    </a:lnTo>
                    <a:lnTo>
                      <a:pt x="15" y="88"/>
                    </a:lnTo>
                    <a:lnTo>
                      <a:pt x="15" y="88"/>
                    </a:lnTo>
                    <a:close/>
                  </a:path>
                </a:pathLst>
              </a:custGeom>
              <a:grpFill/>
              <a:ln w="9525">
                <a:noFill/>
                <a:round/>
              </a:ln>
            </p:spPr>
            <p:txBody>
              <a:bodyPr vert="horz" wrap="square" lIns="162510" tIns="81255" rIns="162510" bIns="81255" numCol="1" anchor="t" anchorCtr="0" compatLnSpc="1"/>
              <a:lstStyle/>
              <a:p>
                <a:pPr algn="just" defTabSz="1218804"/>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189" name="chenying0907 181"/>
              <p:cNvSpPr/>
              <p:nvPr/>
            </p:nvSpPr>
            <p:spPr bwMode="auto">
              <a:xfrm>
                <a:off x="4529138" y="2622550"/>
                <a:ext cx="7938" cy="63500"/>
              </a:xfrm>
              <a:custGeom>
                <a:avLst/>
                <a:gdLst/>
                <a:ahLst/>
                <a:cxnLst>
                  <a:cxn ang="0">
                    <a:pos x="6" y="5"/>
                  </a:cxn>
                  <a:cxn ang="0">
                    <a:pos x="6" y="5"/>
                  </a:cxn>
                  <a:cxn ang="0">
                    <a:pos x="5" y="18"/>
                  </a:cxn>
                  <a:cxn ang="0">
                    <a:pos x="3" y="31"/>
                  </a:cxn>
                  <a:cxn ang="0">
                    <a:pos x="1" y="43"/>
                  </a:cxn>
                  <a:cxn ang="0">
                    <a:pos x="0" y="57"/>
                  </a:cxn>
                  <a:cxn ang="0">
                    <a:pos x="0" y="57"/>
                  </a:cxn>
                  <a:cxn ang="0">
                    <a:pos x="0" y="86"/>
                  </a:cxn>
                  <a:cxn ang="0">
                    <a:pos x="0" y="114"/>
                  </a:cxn>
                  <a:cxn ang="0">
                    <a:pos x="0" y="114"/>
                  </a:cxn>
                  <a:cxn ang="0">
                    <a:pos x="1" y="116"/>
                  </a:cxn>
                  <a:cxn ang="0">
                    <a:pos x="2" y="117"/>
                  </a:cxn>
                  <a:cxn ang="0">
                    <a:pos x="3" y="118"/>
                  </a:cxn>
                  <a:cxn ang="0">
                    <a:pos x="6" y="119"/>
                  </a:cxn>
                  <a:cxn ang="0">
                    <a:pos x="8" y="118"/>
                  </a:cxn>
                  <a:cxn ang="0">
                    <a:pos x="9" y="117"/>
                  </a:cxn>
                  <a:cxn ang="0">
                    <a:pos x="10" y="116"/>
                  </a:cxn>
                  <a:cxn ang="0">
                    <a:pos x="11" y="114"/>
                  </a:cxn>
                  <a:cxn ang="0">
                    <a:pos x="11" y="57"/>
                  </a:cxn>
                  <a:cxn ang="0">
                    <a:pos x="11" y="57"/>
                  </a:cxn>
                  <a:cxn ang="0">
                    <a:pos x="11" y="43"/>
                  </a:cxn>
                  <a:cxn ang="0">
                    <a:pos x="13" y="31"/>
                  </a:cxn>
                  <a:cxn ang="0">
                    <a:pos x="14" y="18"/>
                  </a:cxn>
                  <a:cxn ang="0">
                    <a:pos x="15" y="5"/>
                  </a:cxn>
                  <a:cxn ang="0">
                    <a:pos x="15" y="5"/>
                  </a:cxn>
                  <a:cxn ang="0">
                    <a:pos x="15" y="3"/>
                  </a:cxn>
                  <a:cxn ang="0">
                    <a:pos x="14" y="1"/>
                  </a:cxn>
                  <a:cxn ang="0">
                    <a:pos x="12" y="0"/>
                  </a:cxn>
                  <a:cxn ang="0">
                    <a:pos x="11" y="0"/>
                  </a:cxn>
                  <a:cxn ang="0">
                    <a:pos x="9" y="0"/>
                  </a:cxn>
                  <a:cxn ang="0">
                    <a:pos x="8" y="1"/>
                  </a:cxn>
                  <a:cxn ang="0">
                    <a:pos x="6" y="3"/>
                  </a:cxn>
                  <a:cxn ang="0">
                    <a:pos x="6" y="5"/>
                  </a:cxn>
                  <a:cxn ang="0">
                    <a:pos x="6" y="5"/>
                  </a:cxn>
                </a:cxnLst>
                <a:rect l="0" t="0" r="r" b="b"/>
                <a:pathLst>
                  <a:path w="15" h="119">
                    <a:moveTo>
                      <a:pt x="6" y="5"/>
                    </a:moveTo>
                    <a:lnTo>
                      <a:pt x="6" y="5"/>
                    </a:lnTo>
                    <a:lnTo>
                      <a:pt x="5" y="18"/>
                    </a:lnTo>
                    <a:lnTo>
                      <a:pt x="3" y="31"/>
                    </a:lnTo>
                    <a:lnTo>
                      <a:pt x="1" y="43"/>
                    </a:lnTo>
                    <a:lnTo>
                      <a:pt x="0" y="57"/>
                    </a:lnTo>
                    <a:lnTo>
                      <a:pt x="0" y="57"/>
                    </a:lnTo>
                    <a:lnTo>
                      <a:pt x="0" y="86"/>
                    </a:lnTo>
                    <a:lnTo>
                      <a:pt x="0" y="114"/>
                    </a:lnTo>
                    <a:lnTo>
                      <a:pt x="0" y="114"/>
                    </a:lnTo>
                    <a:lnTo>
                      <a:pt x="1" y="116"/>
                    </a:lnTo>
                    <a:lnTo>
                      <a:pt x="2" y="117"/>
                    </a:lnTo>
                    <a:lnTo>
                      <a:pt x="3" y="118"/>
                    </a:lnTo>
                    <a:lnTo>
                      <a:pt x="6" y="119"/>
                    </a:lnTo>
                    <a:lnTo>
                      <a:pt x="8" y="118"/>
                    </a:lnTo>
                    <a:lnTo>
                      <a:pt x="9" y="117"/>
                    </a:lnTo>
                    <a:lnTo>
                      <a:pt x="10" y="116"/>
                    </a:lnTo>
                    <a:lnTo>
                      <a:pt x="11" y="114"/>
                    </a:lnTo>
                    <a:lnTo>
                      <a:pt x="11" y="57"/>
                    </a:lnTo>
                    <a:lnTo>
                      <a:pt x="11" y="57"/>
                    </a:lnTo>
                    <a:lnTo>
                      <a:pt x="11" y="43"/>
                    </a:lnTo>
                    <a:lnTo>
                      <a:pt x="13" y="31"/>
                    </a:lnTo>
                    <a:lnTo>
                      <a:pt x="14" y="18"/>
                    </a:lnTo>
                    <a:lnTo>
                      <a:pt x="15" y="5"/>
                    </a:lnTo>
                    <a:lnTo>
                      <a:pt x="15" y="5"/>
                    </a:lnTo>
                    <a:lnTo>
                      <a:pt x="15" y="3"/>
                    </a:lnTo>
                    <a:lnTo>
                      <a:pt x="14" y="1"/>
                    </a:lnTo>
                    <a:lnTo>
                      <a:pt x="12" y="0"/>
                    </a:lnTo>
                    <a:lnTo>
                      <a:pt x="11" y="0"/>
                    </a:lnTo>
                    <a:lnTo>
                      <a:pt x="9" y="0"/>
                    </a:lnTo>
                    <a:lnTo>
                      <a:pt x="8" y="1"/>
                    </a:lnTo>
                    <a:lnTo>
                      <a:pt x="6" y="3"/>
                    </a:lnTo>
                    <a:lnTo>
                      <a:pt x="6" y="5"/>
                    </a:lnTo>
                    <a:lnTo>
                      <a:pt x="6" y="5"/>
                    </a:lnTo>
                    <a:close/>
                  </a:path>
                </a:pathLst>
              </a:custGeom>
              <a:grpFill/>
              <a:ln w="9525">
                <a:noFill/>
                <a:round/>
              </a:ln>
            </p:spPr>
            <p:txBody>
              <a:bodyPr vert="horz" wrap="square" lIns="162510" tIns="81255" rIns="162510" bIns="81255" numCol="1" anchor="t" anchorCtr="0" compatLnSpc="1"/>
              <a:lstStyle/>
              <a:p>
                <a:pPr algn="just" defTabSz="1218804"/>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190" name="chenying0907 182"/>
              <p:cNvSpPr/>
              <p:nvPr/>
            </p:nvSpPr>
            <p:spPr bwMode="auto">
              <a:xfrm>
                <a:off x="4551363" y="2652713"/>
                <a:ext cx="4763" cy="55563"/>
              </a:xfrm>
              <a:custGeom>
                <a:avLst/>
                <a:gdLst/>
                <a:ahLst/>
                <a:cxnLst>
                  <a:cxn ang="0">
                    <a:pos x="11" y="5"/>
                  </a:cxn>
                  <a:cxn ang="0">
                    <a:pos x="11" y="5"/>
                  </a:cxn>
                  <a:cxn ang="0">
                    <a:pos x="11" y="3"/>
                  </a:cxn>
                  <a:cxn ang="0">
                    <a:pos x="10" y="1"/>
                  </a:cxn>
                  <a:cxn ang="0">
                    <a:pos x="8" y="0"/>
                  </a:cxn>
                  <a:cxn ang="0">
                    <a:pos x="6" y="0"/>
                  </a:cxn>
                  <a:cxn ang="0">
                    <a:pos x="5" y="0"/>
                  </a:cxn>
                  <a:cxn ang="0">
                    <a:pos x="3" y="1"/>
                  </a:cxn>
                  <a:cxn ang="0">
                    <a:pos x="2" y="3"/>
                  </a:cxn>
                  <a:cxn ang="0">
                    <a:pos x="2" y="5"/>
                  </a:cxn>
                  <a:cxn ang="0">
                    <a:pos x="2" y="5"/>
                  </a:cxn>
                  <a:cxn ang="0">
                    <a:pos x="0" y="53"/>
                  </a:cxn>
                  <a:cxn ang="0">
                    <a:pos x="0" y="75"/>
                  </a:cxn>
                  <a:cxn ang="0">
                    <a:pos x="2" y="99"/>
                  </a:cxn>
                  <a:cxn ang="0">
                    <a:pos x="2" y="99"/>
                  </a:cxn>
                  <a:cxn ang="0">
                    <a:pos x="2" y="101"/>
                  </a:cxn>
                  <a:cxn ang="0">
                    <a:pos x="4" y="103"/>
                  </a:cxn>
                  <a:cxn ang="0">
                    <a:pos x="7" y="104"/>
                  </a:cxn>
                  <a:cxn ang="0">
                    <a:pos x="9" y="104"/>
                  </a:cxn>
                  <a:cxn ang="0">
                    <a:pos x="10" y="103"/>
                  </a:cxn>
                  <a:cxn ang="0">
                    <a:pos x="11" y="101"/>
                  </a:cxn>
                  <a:cxn ang="0">
                    <a:pos x="11" y="99"/>
                  </a:cxn>
                  <a:cxn ang="0">
                    <a:pos x="11" y="99"/>
                  </a:cxn>
                  <a:cxn ang="0">
                    <a:pos x="9" y="75"/>
                  </a:cxn>
                  <a:cxn ang="0">
                    <a:pos x="9" y="53"/>
                  </a:cxn>
                  <a:cxn ang="0">
                    <a:pos x="11" y="5"/>
                  </a:cxn>
                  <a:cxn ang="0">
                    <a:pos x="11" y="5"/>
                  </a:cxn>
                </a:cxnLst>
                <a:rect l="0" t="0" r="r" b="b"/>
                <a:pathLst>
                  <a:path w="11" h="104">
                    <a:moveTo>
                      <a:pt x="11" y="5"/>
                    </a:moveTo>
                    <a:lnTo>
                      <a:pt x="11" y="5"/>
                    </a:lnTo>
                    <a:lnTo>
                      <a:pt x="11" y="3"/>
                    </a:lnTo>
                    <a:lnTo>
                      <a:pt x="10" y="1"/>
                    </a:lnTo>
                    <a:lnTo>
                      <a:pt x="8" y="0"/>
                    </a:lnTo>
                    <a:lnTo>
                      <a:pt x="6" y="0"/>
                    </a:lnTo>
                    <a:lnTo>
                      <a:pt x="5" y="0"/>
                    </a:lnTo>
                    <a:lnTo>
                      <a:pt x="3" y="1"/>
                    </a:lnTo>
                    <a:lnTo>
                      <a:pt x="2" y="3"/>
                    </a:lnTo>
                    <a:lnTo>
                      <a:pt x="2" y="5"/>
                    </a:lnTo>
                    <a:lnTo>
                      <a:pt x="2" y="5"/>
                    </a:lnTo>
                    <a:lnTo>
                      <a:pt x="0" y="53"/>
                    </a:lnTo>
                    <a:lnTo>
                      <a:pt x="0" y="75"/>
                    </a:lnTo>
                    <a:lnTo>
                      <a:pt x="2" y="99"/>
                    </a:lnTo>
                    <a:lnTo>
                      <a:pt x="2" y="99"/>
                    </a:lnTo>
                    <a:lnTo>
                      <a:pt x="2" y="101"/>
                    </a:lnTo>
                    <a:lnTo>
                      <a:pt x="4" y="103"/>
                    </a:lnTo>
                    <a:lnTo>
                      <a:pt x="7" y="104"/>
                    </a:lnTo>
                    <a:lnTo>
                      <a:pt x="9" y="104"/>
                    </a:lnTo>
                    <a:lnTo>
                      <a:pt x="10" y="103"/>
                    </a:lnTo>
                    <a:lnTo>
                      <a:pt x="11" y="101"/>
                    </a:lnTo>
                    <a:lnTo>
                      <a:pt x="11" y="99"/>
                    </a:lnTo>
                    <a:lnTo>
                      <a:pt x="11" y="99"/>
                    </a:lnTo>
                    <a:lnTo>
                      <a:pt x="9" y="75"/>
                    </a:lnTo>
                    <a:lnTo>
                      <a:pt x="9" y="53"/>
                    </a:lnTo>
                    <a:lnTo>
                      <a:pt x="11" y="5"/>
                    </a:lnTo>
                    <a:lnTo>
                      <a:pt x="11" y="5"/>
                    </a:lnTo>
                    <a:close/>
                  </a:path>
                </a:pathLst>
              </a:custGeom>
              <a:grpFill/>
              <a:ln w="9525">
                <a:noFill/>
                <a:round/>
              </a:ln>
            </p:spPr>
            <p:txBody>
              <a:bodyPr vert="horz" wrap="square" lIns="162510" tIns="81255" rIns="162510" bIns="81255" numCol="1" anchor="t" anchorCtr="0" compatLnSpc="1"/>
              <a:lstStyle/>
              <a:p>
                <a:pPr algn="just" defTabSz="1218804"/>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191" name="chenying0907 183"/>
              <p:cNvSpPr/>
              <p:nvPr/>
            </p:nvSpPr>
            <p:spPr bwMode="auto">
              <a:xfrm>
                <a:off x="4572000" y="2676525"/>
                <a:ext cx="6350" cy="58738"/>
              </a:xfrm>
              <a:custGeom>
                <a:avLst/>
                <a:gdLst/>
                <a:ahLst/>
                <a:cxnLst>
                  <a:cxn ang="0">
                    <a:pos x="10" y="4"/>
                  </a:cxn>
                  <a:cxn ang="0">
                    <a:pos x="10" y="4"/>
                  </a:cxn>
                  <a:cxn ang="0">
                    <a:pos x="9" y="2"/>
                  </a:cxn>
                  <a:cxn ang="0">
                    <a:pos x="8" y="1"/>
                  </a:cxn>
                  <a:cxn ang="0">
                    <a:pos x="7" y="0"/>
                  </a:cxn>
                  <a:cxn ang="0">
                    <a:pos x="5" y="0"/>
                  </a:cxn>
                  <a:cxn ang="0">
                    <a:pos x="3" y="0"/>
                  </a:cxn>
                  <a:cxn ang="0">
                    <a:pos x="2" y="1"/>
                  </a:cxn>
                  <a:cxn ang="0">
                    <a:pos x="1" y="2"/>
                  </a:cxn>
                  <a:cxn ang="0">
                    <a:pos x="0" y="4"/>
                  </a:cxn>
                  <a:cxn ang="0">
                    <a:pos x="0" y="4"/>
                  </a:cxn>
                  <a:cxn ang="0">
                    <a:pos x="1" y="57"/>
                  </a:cxn>
                  <a:cxn ang="0">
                    <a:pos x="2" y="83"/>
                  </a:cxn>
                  <a:cxn ang="0">
                    <a:pos x="5" y="109"/>
                  </a:cxn>
                  <a:cxn ang="0">
                    <a:pos x="5" y="109"/>
                  </a:cxn>
                  <a:cxn ang="0">
                    <a:pos x="6" y="111"/>
                  </a:cxn>
                  <a:cxn ang="0">
                    <a:pos x="7" y="112"/>
                  </a:cxn>
                  <a:cxn ang="0">
                    <a:pos x="10" y="113"/>
                  </a:cxn>
                  <a:cxn ang="0">
                    <a:pos x="12" y="113"/>
                  </a:cxn>
                  <a:cxn ang="0">
                    <a:pos x="13" y="112"/>
                  </a:cxn>
                  <a:cxn ang="0">
                    <a:pos x="14" y="111"/>
                  </a:cxn>
                  <a:cxn ang="0">
                    <a:pos x="14" y="109"/>
                  </a:cxn>
                  <a:cxn ang="0">
                    <a:pos x="14" y="109"/>
                  </a:cxn>
                  <a:cxn ang="0">
                    <a:pos x="12" y="83"/>
                  </a:cxn>
                  <a:cxn ang="0">
                    <a:pos x="10" y="57"/>
                  </a:cxn>
                  <a:cxn ang="0">
                    <a:pos x="10" y="4"/>
                  </a:cxn>
                  <a:cxn ang="0">
                    <a:pos x="10" y="4"/>
                  </a:cxn>
                </a:cxnLst>
                <a:rect l="0" t="0" r="r" b="b"/>
                <a:pathLst>
                  <a:path w="14" h="113">
                    <a:moveTo>
                      <a:pt x="10" y="4"/>
                    </a:moveTo>
                    <a:lnTo>
                      <a:pt x="10" y="4"/>
                    </a:lnTo>
                    <a:lnTo>
                      <a:pt x="9" y="2"/>
                    </a:lnTo>
                    <a:lnTo>
                      <a:pt x="8" y="1"/>
                    </a:lnTo>
                    <a:lnTo>
                      <a:pt x="7" y="0"/>
                    </a:lnTo>
                    <a:lnTo>
                      <a:pt x="5" y="0"/>
                    </a:lnTo>
                    <a:lnTo>
                      <a:pt x="3" y="0"/>
                    </a:lnTo>
                    <a:lnTo>
                      <a:pt x="2" y="1"/>
                    </a:lnTo>
                    <a:lnTo>
                      <a:pt x="1" y="2"/>
                    </a:lnTo>
                    <a:lnTo>
                      <a:pt x="0" y="4"/>
                    </a:lnTo>
                    <a:lnTo>
                      <a:pt x="0" y="4"/>
                    </a:lnTo>
                    <a:lnTo>
                      <a:pt x="1" y="57"/>
                    </a:lnTo>
                    <a:lnTo>
                      <a:pt x="2" y="83"/>
                    </a:lnTo>
                    <a:lnTo>
                      <a:pt x="5" y="109"/>
                    </a:lnTo>
                    <a:lnTo>
                      <a:pt x="5" y="109"/>
                    </a:lnTo>
                    <a:lnTo>
                      <a:pt x="6" y="111"/>
                    </a:lnTo>
                    <a:lnTo>
                      <a:pt x="7" y="112"/>
                    </a:lnTo>
                    <a:lnTo>
                      <a:pt x="10" y="113"/>
                    </a:lnTo>
                    <a:lnTo>
                      <a:pt x="12" y="113"/>
                    </a:lnTo>
                    <a:lnTo>
                      <a:pt x="13" y="112"/>
                    </a:lnTo>
                    <a:lnTo>
                      <a:pt x="14" y="111"/>
                    </a:lnTo>
                    <a:lnTo>
                      <a:pt x="14" y="109"/>
                    </a:lnTo>
                    <a:lnTo>
                      <a:pt x="14" y="109"/>
                    </a:lnTo>
                    <a:lnTo>
                      <a:pt x="12" y="83"/>
                    </a:lnTo>
                    <a:lnTo>
                      <a:pt x="10" y="57"/>
                    </a:lnTo>
                    <a:lnTo>
                      <a:pt x="10" y="4"/>
                    </a:lnTo>
                    <a:lnTo>
                      <a:pt x="10" y="4"/>
                    </a:lnTo>
                    <a:close/>
                  </a:path>
                </a:pathLst>
              </a:custGeom>
              <a:grpFill/>
              <a:ln w="9525">
                <a:noFill/>
                <a:round/>
              </a:ln>
            </p:spPr>
            <p:txBody>
              <a:bodyPr vert="horz" wrap="square" lIns="162510" tIns="81255" rIns="162510" bIns="81255" numCol="1" anchor="t" anchorCtr="0" compatLnSpc="1"/>
              <a:lstStyle/>
              <a:p>
                <a:pPr algn="just" defTabSz="1218804"/>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192" name="chenying0907 184"/>
              <p:cNvSpPr/>
              <p:nvPr/>
            </p:nvSpPr>
            <p:spPr bwMode="auto">
              <a:xfrm>
                <a:off x="4481513" y="2305050"/>
                <a:ext cx="12700" cy="61913"/>
              </a:xfrm>
              <a:custGeom>
                <a:avLst/>
                <a:gdLst/>
                <a:ahLst/>
                <a:cxnLst>
                  <a:cxn ang="0">
                    <a:pos x="21" y="109"/>
                  </a:cxn>
                  <a:cxn ang="0">
                    <a:pos x="21" y="109"/>
                  </a:cxn>
                  <a:cxn ang="0">
                    <a:pos x="16" y="105"/>
                  </a:cxn>
                  <a:cxn ang="0">
                    <a:pos x="13" y="101"/>
                  </a:cxn>
                  <a:cxn ang="0">
                    <a:pos x="11" y="95"/>
                  </a:cxn>
                  <a:cxn ang="0">
                    <a:pos x="9" y="89"/>
                  </a:cxn>
                  <a:cxn ang="0">
                    <a:pos x="9" y="76"/>
                  </a:cxn>
                  <a:cxn ang="0">
                    <a:pos x="9" y="64"/>
                  </a:cxn>
                  <a:cxn ang="0">
                    <a:pos x="9" y="64"/>
                  </a:cxn>
                  <a:cxn ang="0">
                    <a:pos x="10" y="34"/>
                  </a:cxn>
                  <a:cxn ang="0">
                    <a:pos x="9" y="5"/>
                  </a:cxn>
                  <a:cxn ang="0">
                    <a:pos x="9" y="5"/>
                  </a:cxn>
                  <a:cxn ang="0">
                    <a:pos x="9" y="3"/>
                  </a:cxn>
                  <a:cxn ang="0">
                    <a:pos x="8" y="1"/>
                  </a:cxn>
                  <a:cxn ang="0">
                    <a:pos x="6" y="0"/>
                  </a:cxn>
                  <a:cxn ang="0">
                    <a:pos x="5" y="0"/>
                  </a:cxn>
                  <a:cxn ang="0">
                    <a:pos x="3" y="0"/>
                  </a:cxn>
                  <a:cxn ang="0">
                    <a:pos x="2" y="1"/>
                  </a:cxn>
                  <a:cxn ang="0">
                    <a:pos x="1" y="3"/>
                  </a:cxn>
                  <a:cxn ang="0">
                    <a:pos x="0" y="5"/>
                  </a:cxn>
                  <a:cxn ang="0">
                    <a:pos x="0" y="5"/>
                  </a:cxn>
                  <a:cxn ang="0">
                    <a:pos x="0" y="77"/>
                  </a:cxn>
                  <a:cxn ang="0">
                    <a:pos x="0" y="77"/>
                  </a:cxn>
                  <a:cxn ang="0">
                    <a:pos x="0" y="89"/>
                  </a:cxn>
                  <a:cxn ang="0">
                    <a:pos x="1" y="95"/>
                  </a:cxn>
                  <a:cxn ang="0">
                    <a:pos x="3" y="100"/>
                  </a:cxn>
                  <a:cxn ang="0">
                    <a:pos x="5" y="105"/>
                  </a:cxn>
                  <a:cxn ang="0">
                    <a:pos x="8" y="110"/>
                  </a:cxn>
                  <a:cxn ang="0">
                    <a:pos x="12" y="115"/>
                  </a:cxn>
                  <a:cxn ang="0">
                    <a:pos x="16" y="118"/>
                  </a:cxn>
                  <a:cxn ang="0">
                    <a:pos x="16" y="118"/>
                  </a:cxn>
                  <a:cxn ang="0">
                    <a:pos x="18" y="119"/>
                  </a:cxn>
                  <a:cxn ang="0">
                    <a:pos x="20" y="119"/>
                  </a:cxn>
                  <a:cxn ang="0">
                    <a:pos x="21" y="118"/>
                  </a:cxn>
                  <a:cxn ang="0">
                    <a:pos x="22" y="117"/>
                  </a:cxn>
                  <a:cxn ang="0">
                    <a:pos x="23" y="115"/>
                  </a:cxn>
                  <a:cxn ang="0">
                    <a:pos x="23" y="112"/>
                  </a:cxn>
                  <a:cxn ang="0">
                    <a:pos x="22" y="111"/>
                  </a:cxn>
                  <a:cxn ang="0">
                    <a:pos x="21" y="109"/>
                  </a:cxn>
                  <a:cxn ang="0">
                    <a:pos x="21" y="109"/>
                  </a:cxn>
                </a:cxnLst>
                <a:rect l="0" t="0" r="r" b="b"/>
                <a:pathLst>
                  <a:path w="23" h="119">
                    <a:moveTo>
                      <a:pt x="21" y="109"/>
                    </a:moveTo>
                    <a:lnTo>
                      <a:pt x="21" y="109"/>
                    </a:lnTo>
                    <a:lnTo>
                      <a:pt x="16" y="105"/>
                    </a:lnTo>
                    <a:lnTo>
                      <a:pt x="13" y="101"/>
                    </a:lnTo>
                    <a:lnTo>
                      <a:pt x="11" y="95"/>
                    </a:lnTo>
                    <a:lnTo>
                      <a:pt x="9" y="89"/>
                    </a:lnTo>
                    <a:lnTo>
                      <a:pt x="9" y="76"/>
                    </a:lnTo>
                    <a:lnTo>
                      <a:pt x="9" y="64"/>
                    </a:lnTo>
                    <a:lnTo>
                      <a:pt x="9" y="64"/>
                    </a:lnTo>
                    <a:lnTo>
                      <a:pt x="10" y="34"/>
                    </a:lnTo>
                    <a:lnTo>
                      <a:pt x="9" y="5"/>
                    </a:lnTo>
                    <a:lnTo>
                      <a:pt x="9" y="5"/>
                    </a:lnTo>
                    <a:lnTo>
                      <a:pt x="9" y="3"/>
                    </a:lnTo>
                    <a:lnTo>
                      <a:pt x="8" y="1"/>
                    </a:lnTo>
                    <a:lnTo>
                      <a:pt x="6" y="0"/>
                    </a:lnTo>
                    <a:lnTo>
                      <a:pt x="5" y="0"/>
                    </a:lnTo>
                    <a:lnTo>
                      <a:pt x="3" y="0"/>
                    </a:lnTo>
                    <a:lnTo>
                      <a:pt x="2" y="1"/>
                    </a:lnTo>
                    <a:lnTo>
                      <a:pt x="1" y="3"/>
                    </a:lnTo>
                    <a:lnTo>
                      <a:pt x="0" y="5"/>
                    </a:lnTo>
                    <a:lnTo>
                      <a:pt x="0" y="5"/>
                    </a:lnTo>
                    <a:lnTo>
                      <a:pt x="0" y="77"/>
                    </a:lnTo>
                    <a:lnTo>
                      <a:pt x="0" y="77"/>
                    </a:lnTo>
                    <a:lnTo>
                      <a:pt x="0" y="89"/>
                    </a:lnTo>
                    <a:lnTo>
                      <a:pt x="1" y="95"/>
                    </a:lnTo>
                    <a:lnTo>
                      <a:pt x="3" y="100"/>
                    </a:lnTo>
                    <a:lnTo>
                      <a:pt x="5" y="105"/>
                    </a:lnTo>
                    <a:lnTo>
                      <a:pt x="8" y="110"/>
                    </a:lnTo>
                    <a:lnTo>
                      <a:pt x="12" y="115"/>
                    </a:lnTo>
                    <a:lnTo>
                      <a:pt x="16" y="118"/>
                    </a:lnTo>
                    <a:lnTo>
                      <a:pt x="16" y="118"/>
                    </a:lnTo>
                    <a:lnTo>
                      <a:pt x="18" y="119"/>
                    </a:lnTo>
                    <a:lnTo>
                      <a:pt x="20" y="119"/>
                    </a:lnTo>
                    <a:lnTo>
                      <a:pt x="21" y="118"/>
                    </a:lnTo>
                    <a:lnTo>
                      <a:pt x="22" y="117"/>
                    </a:lnTo>
                    <a:lnTo>
                      <a:pt x="23" y="115"/>
                    </a:lnTo>
                    <a:lnTo>
                      <a:pt x="23" y="112"/>
                    </a:lnTo>
                    <a:lnTo>
                      <a:pt x="22" y="111"/>
                    </a:lnTo>
                    <a:lnTo>
                      <a:pt x="21" y="109"/>
                    </a:lnTo>
                    <a:lnTo>
                      <a:pt x="21" y="109"/>
                    </a:lnTo>
                    <a:close/>
                  </a:path>
                </a:pathLst>
              </a:custGeom>
              <a:grpFill/>
              <a:ln w="9525">
                <a:noFill/>
                <a:round/>
              </a:ln>
            </p:spPr>
            <p:txBody>
              <a:bodyPr vert="horz" wrap="square" lIns="162510" tIns="81255" rIns="162510" bIns="81255" numCol="1" anchor="t" anchorCtr="0" compatLnSpc="1"/>
              <a:lstStyle/>
              <a:p>
                <a:pPr algn="just" defTabSz="1218804"/>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193" name="chenying0907 185"/>
              <p:cNvSpPr/>
              <p:nvPr/>
            </p:nvSpPr>
            <p:spPr bwMode="auto">
              <a:xfrm>
                <a:off x="4519613" y="2336800"/>
                <a:ext cx="9525" cy="55563"/>
              </a:xfrm>
              <a:custGeom>
                <a:avLst/>
                <a:gdLst/>
                <a:ahLst/>
                <a:cxnLst>
                  <a:cxn ang="0">
                    <a:pos x="9" y="3"/>
                  </a:cxn>
                  <a:cxn ang="0">
                    <a:pos x="9" y="3"/>
                  </a:cxn>
                  <a:cxn ang="0">
                    <a:pos x="7" y="15"/>
                  </a:cxn>
                  <a:cxn ang="0">
                    <a:pos x="4" y="27"/>
                  </a:cxn>
                  <a:cxn ang="0">
                    <a:pos x="2" y="50"/>
                  </a:cxn>
                  <a:cxn ang="0">
                    <a:pos x="0" y="75"/>
                  </a:cxn>
                  <a:cxn ang="0">
                    <a:pos x="0" y="99"/>
                  </a:cxn>
                  <a:cxn ang="0">
                    <a:pos x="0" y="99"/>
                  </a:cxn>
                  <a:cxn ang="0">
                    <a:pos x="0" y="101"/>
                  </a:cxn>
                  <a:cxn ang="0">
                    <a:pos x="1" y="102"/>
                  </a:cxn>
                  <a:cxn ang="0">
                    <a:pos x="3" y="103"/>
                  </a:cxn>
                  <a:cxn ang="0">
                    <a:pos x="5" y="104"/>
                  </a:cxn>
                  <a:cxn ang="0">
                    <a:pos x="6" y="103"/>
                  </a:cxn>
                  <a:cxn ang="0">
                    <a:pos x="8" y="102"/>
                  </a:cxn>
                  <a:cxn ang="0">
                    <a:pos x="9" y="101"/>
                  </a:cxn>
                  <a:cxn ang="0">
                    <a:pos x="9" y="99"/>
                  </a:cxn>
                  <a:cxn ang="0">
                    <a:pos x="9" y="99"/>
                  </a:cxn>
                  <a:cxn ang="0">
                    <a:pos x="10" y="75"/>
                  </a:cxn>
                  <a:cxn ang="0">
                    <a:pos x="11" y="52"/>
                  </a:cxn>
                  <a:cxn ang="0">
                    <a:pos x="13" y="29"/>
                  </a:cxn>
                  <a:cxn ang="0">
                    <a:pos x="16" y="17"/>
                  </a:cxn>
                  <a:cxn ang="0">
                    <a:pos x="18" y="6"/>
                  </a:cxn>
                  <a:cxn ang="0">
                    <a:pos x="18" y="6"/>
                  </a:cxn>
                  <a:cxn ang="0">
                    <a:pos x="18" y="4"/>
                  </a:cxn>
                  <a:cxn ang="0">
                    <a:pos x="18" y="2"/>
                  </a:cxn>
                  <a:cxn ang="0">
                    <a:pos x="17" y="1"/>
                  </a:cxn>
                  <a:cxn ang="0">
                    <a:pos x="15" y="0"/>
                  </a:cxn>
                  <a:cxn ang="0">
                    <a:pos x="13" y="0"/>
                  </a:cxn>
                  <a:cxn ang="0">
                    <a:pos x="12" y="0"/>
                  </a:cxn>
                  <a:cxn ang="0">
                    <a:pos x="10" y="1"/>
                  </a:cxn>
                  <a:cxn ang="0">
                    <a:pos x="9" y="3"/>
                  </a:cxn>
                  <a:cxn ang="0">
                    <a:pos x="9" y="3"/>
                  </a:cxn>
                </a:cxnLst>
                <a:rect l="0" t="0" r="r" b="b"/>
                <a:pathLst>
                  <a:path w="18" h="104">
                    <a:moveTo>
                      <a:pt x="9" y="3"/>
                    </a:moveTo>
                    <a:lnTo>
                      <a:pt x="9" y="3"/>
                    </a:lnTo>
                    <a:lnTo>
                      <a:pt x="7" y="15"/>
                    </a:lnTo>
                    <a:lnTo>
                      <a:pt x="4" y="27"/>
                    </a:lnTo>
                    <a:lnTo>
                      <a:pt x="2" y="50"/>
                    </a:lnTo>
                    <a:lnTo>
                      <a:pt x="0" y="75"/>
                    </a:lnTo>
                    <a:lnTo>
                      <a:pt x="0" y="99"/>
                    </a:lnTo>
                    <a:lnTo>
                      <a:pt x="0" y="99"/>
                    </a:lnTo>
                    <a:lnTo>
                      <a:pt x="0" y="101"/>
                    </a:lnTo>
                    <a:lnTo>
                      <a:pt x="1" y="102"/>
                    </a:lnTo>
                    <a:lnTo>
                      <a:pt x="3" y="103"/>
                    </a:lnTo>
                    <a:lnTo>
                      <a:pt x="5" y="104"/>
                    </a:lnTo>
                    <a:lnTo>
                      <a:pt x="6" y="103"/>
                    </a:lnTo>
                    <a:lnTo>
                      <a:pt x="8" y="102"/>
                    </a:lnTo>
                    <a:lnTo>
                      <a:pt x="9" y="101"/>
                    </a:lnTo>
                    <a:lnTo>
                      <a:pt x="9" y="99"/>
                    </a:lnTo>
                    <a:lnTo>
                      <a:pt x="9" y="99"/>
                    </a:lnTo>
                    <a:lnTo>
                      <a:pt x="10" y="75"/>
                    </a:lnTo>
                    <a:lnTo>
                      <a:pt x="11" y="52"/>
                    </a:lnTo>
                    <a:lnTo>
                      <a:pt x="13" y="29"/>
                    </a:lnTo>
                    <a:lnTo>
                      <a:pt x="16" y="17"/>
                    </a:lnTo>
                    <a:lnTo>
                      <a:pt x="18" y="6"/>
                    </a:lnTo>
                    <a:lnTo>
                      <a:pt x="18" y="6"/>
                    </a:lnTo>
                    <a:lnTo>
                      <a:pt x="18" y="4"/>
                    </a:lnTo>
                    <a:lnTo>
                      <a:pt x="18" y="2"/>
                    </a:lnTo>
                    <a:lnTo>
                      <a:pt x="17" y="1"/>
                    </a:lnTo>
                    <a:lnTo>
                      <a:pt x="15" y="0"/>
                    </a:lnTo>
                    <a:lnTo>
                      <a:pt x="13" y="0"/>
                    </a:lnTo>
                    <a:lnTo>
                      <a:pt x="12" y="0"/>
                    </a:lnTo>
                    <a:lnTo>
                      <a:pt x="10" y="1"/>
                    </a:lnTo>
                    <a:lnTo>
                      <a:pt x="9" y="3"/>
                    </a:lnTo>
                    <a:lnTo>
                      <a:pt x="9" y="3"/>
                    </a:lnTo>
                    <a:close/>
                  </a:path>
                </a:pathLst>
              </a:custGeom>
              <a:grpFill/>
              <a:ln w="9525">
                <a:noFill/>
                <a:round/>
              </a:ln>
            </p:spPr>
            <p:txBody>
              <a:bodyPr vert="horz" wrap="square" lIns="162510" tIns="81255" rIns="162510" bIns="81255" numCol="1" anchor="t" anchorCtr="0" compatLnSpc="1"/>
              <a:lstStyle/>
              <a:p>
                <a:pPr algn="just" defTabSz="1218804"/>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194" name="chenying0907 186"/>
              <p:cNvSpPr/>
              <p:nvPr/>
            </p:nvSpPr>
            <p:spPr bwMode="auto">
              <a:xfrm>
                <a:off x="4543425" y="2370138"/>
                <a:ext cx="7938" cy="71438"/>
              </a:xfrm>
              <a:custGeom>
                <a:avLst/>
                <a:gdLst/>
                <a:ahLst/>
                <a:cxnLst>
                  <a:cxn ang="0">
                    <a:pos x="5" y="4"/>
                  </a:cxn>
                  <a:cxn ang="0">
                    <a:pos x="5" y="4"/>
                  </a:cxn>
                  <a:cxn ang="0">
                    <a:pos x="4" y="36"/>
                  </a:cxn>
                  <a:cxn ang="0">
                    <a:pos x="3" y="68"/>
                  </a:cxn>
                  <a:cxn ang="0">
                    <a:pos x="1" y="100"/>
                  </a:cxn>
                  <a:cxn ang="0">
                    <a:pos x="0" y="132"/>
                  </a:cxn>
                  <a:cxn ang="0">
                    <a:pos x="0" y="132"/>
                  </a:cxn>
                  <a:cxn ang="0">
                    <a:pos x="0" y="134"/>
                  </a:cxn>
                  <a:cxn ang="0">
                    <a:pos x="1" y="135"/>
                  </a:cxn>
                  <a:cxn ang="0">
                    <a:pos x="3" y="136"/>
                  </a:cxn>
                  <a:cxn ang="0">
                    <a:pos x="4" y="136"/>
                  </a:cxn>
                  <a:cxn ang="0">
                    <a:pos x="7" y="136"/>
                  </a:cxn>
                  <a:cxn ang="0">
                    <a:pos x="9" y="135"/>
                  </a:cxn>
                  <a:cxn ang="0">
                    <a:pos x="10" y="134"/>
                  </a:cxn>
                  <a:cxn ang="0">
                    <a:pos x="10" y="132"/>
                  </a:cxn>
                  <a:cxn ang="0">
                    <a:pos x="10" y="132"/>
                  </a:cxn>
                  <a:cxn ang="0">
                    <a:pos x="11" y="100"/>
                  </a:cxn>
                  <a:cxn ang="0">
                    <a:pos x="13" y="68"/>
                  </a:cxn>
                  <a:cxn ang="0">
                    <a:pos x="14" y="36"/>
                  </a:cxn>
                  <a:cxn ang="0">
                    <a:pos x="15" y="4"/>
                  </a:cxn>
                  <a:cxn ang="0">
                    <a:pos x="15" y="4"/>
                  </a:cxn>
                  <a:cxn ang="0">
                    <a:pos x="14" y="2"/>
                  </a:cxn>
                  <a:cxn ang="0">
                    <a:pos x="13" y="1"/>
                  </a:cxn>
                  <a:cxn ang="0">
                    <a:pos x="12" y="0"/>
                  </a:cxn>
                  <a:cxn ang="0">
                    <a:pos x="10" y="0"/>
                  </a:cxn>
                  <a:cxn ang="0">
                    <a:pos x="8" y="0"/>
                  </a:cxn>
                  <a:cxn ang="0">
                    <a:pos x="7" y="1"/>
                  </a:cxn>
                  <a:cxn ang="0">
                    <a:pos x="5" y="2"/>
                  </a:cxn>
                  <a:cxn ang="0">
                    <a:pos x="5" y="4"/>
                  </a:cxn>
                  <a:cxn ang="0">
                    <a:pos x="5" y="4"/>
                  </a:cxn>
                </a:cxnLst>
                <a:rect l="0" t="0" r="r" b="b"/>
                <a:pathLst>
                  <a:path w="15" h="136">
                    <a:moveTo>
                      <a:pt x="5" y="4"/>
                    </a:moveTo>
                    <a:lnTo>
                      <a:pt x="5" y="4"/>
                    </a:lnTo>
                    <a:lnTo>
                      <a:pt x="4" y="36"/>
                    </a:lnTo>
                    <a:lnTo>
                      <a:pt x="3" y="68"/>
                    </a:lnTo>
                    <a:lnTo>
                      <a:pt x="1" y="100"/>
                    </a:lnTo>
                    <a:lnTo>
                      <a:pt x="0" y="132"/>
                    </a:lnTo>
                    <a:lnTo>
                      <a:pt x="0" y="132"/>
                    </a:lnTo>
                    <a:lnTo>
                      <a:pt x="0" y="134"/>
                    </a:lnTo>
                    <a:lnTo>
                      <a:pt x="1" y="135"/>
                    </a:lnTo>
                    <a:lnTo>
                      <a:pt x="3" y="136"/>
                    </a:lnTo>
                    <a:lnTo>
                      <a:pt x="4" y="136"/>
                    </a:lnTo>
                    <a:lnTo>
                      <a:pt x="7" y="136"/>
                    </a:lnTo>
                    <a:lnTo>
                      <a:pt x="9" y="135"/>
                    </a:lnTo>
                    <a:lnTo>
                      <a:pt x="10" y="134"/>
                    </a:lnTo>
                    <a:lnTo>
                      <a:pt x="10" y="132"/>
                    </a:lnTo>
                    <a:lnTo>
                      <a:pt x="10" y="132"/>
                    </a:lnTo>
                    <a:lnTo>
                      <a:pt x="11" y="100"/>
                    </a:lnTo>
                    <a:lnTo>
                      <a:pt x="13" y="68"/>
                    </a:lnTo>
                    <a:lnTo>
                      <a:pt x="14" y="36"/>
                    </a:lnTo>
                    <a:lnTo>
                      <a:pt x="15" y="4"/>
                    </a:lnTo>
                    <a:lnTo>
                      <a:pt x="15" y="4"/>
                    </a:lnTo>
                    <a:lnTo>
                      <a:pt x="14" y="2"/>
                    </a:lnTo>
                    <a:lnTo>
                      <a:pt x="13" y="1"/>
                    </a:lnTo>
                    <a:lnTo>
                      <a:pt x="12" y="0"/>
                    </a:lnTo>
                    <a:lnTo>
                      <a:pt x="10" y="0"/>
                    </a:lnTo>
                    <a:lnTo>
                      <a:pt x="8" y="0"/>
                    </a:lnTo>
                    <a:lnTo>
                      <a:pt x="7" y="1"/>
                    </a:lnTo>
                    <a:lnTo>
                      <a:pt x="5" y="2"/>
                    </a:lnTo>
                    <a:lnTo>
                      <a:pt x="5" y="4"/>
                    </a:lnTo>
                    <a:lnTo>
                      <a:pt x="5" y="4"/>
                    </a:lnTo>
                    <a:close/>
                  </a:path>
                </a:pathLst>
              </a:custGeom>
              <a:grpFill/>
              <a:ln w="9525">
                <a:noFill/>
                <a:round/>
              </a:ln>
            </p:spPr>
            <p:txBody>
              <a:bodyPr vert="horz" wrap="square" lIns="162510" tIns="81255" rIns="162510" bIns="81255" numCol="1" anchor="t" anchorCtr="0" compatLnSpc="1"/>
              <a:lstStyle/>
              <a:p>
                <a:pPr algn="just" defTabSz="1218804"/>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195" name="chenying0907 187"/>
              <p:cNvSpPr/>
              <p:nvPr/>
            </p:nvSpPr>
            <p:spPr bwMode="auto">
              <a:xfrm>
                <a:off x="4573588" y="2406650"/>
                <a:ext cx="4763" cy="71438"/>
              </a:xfrm>
              <a:custGeom>
                <a:avLst/>
                <a:gdLst/>
                <a:ahLst/>
                <a:cxnLst>
                  <a:cxn ang="0">
                    <a:pos x="0" y="5"/>
                  </a:cxn>
                  <a:cxn ang="0">
                    <a:pos x="0" y="128"/>
                  </a:cxn>
                  <a:cxn ang="0">
                    <a:pos x="0" y="128"/>
                  </a:cxn>
                  <a:cxn ang="0">
                    <a:pos x="0" y="130"/>
                  </a:cxn>
                  <a:cxn ang="0">
                    <a:pos x="1" y="131"/>
                  </a:cxn>
                  <a:cxn ang="0">
                    <a:pos x="3" y="132"/>
                  </a:cxn>
                  <a:cxn ang="0">
                    <a:pos x="5" y="133"/>
                  </a:cxn>
                  <a:cxn ang="0">
                    <a:pos x="6" y="132"/>
                  </a:cxn>
                  <a:cxn ang="0">
                    <a:pos x="8" y="131"/>
                  </a:cxn>
                  <a:cxn ang="0">
                    <a:pos x="9" y="130"/>
                  </a:cxn>
                  <a:cxn ang="0">
                    <a:pos x="9" y="128"/>
                  </a:cxn>
                  <a:cxn ang="0">
                    <a:pos x="9" y="5"/>
                  </a:cxn>
                  <a:cxn ang="0">
                    <a:pos x="9" y="5"/>
                  </a:cxn>
                  <a:cxn ang="0">
                    <a:pos x="9" y="3"/>
                  </a:cxn>
                  <a:cxn ang="0">
                    <a:pos x="8" y="1"/>
                  </a:cxn>
                  <a:cxn ang="0">
                    <a:pos x="6" y="1"/>
                  </a:cxn>
                  <a:cxn ang="0">
                    <a:pos x="5" y="0"/>
                  </a:cxn>
                  <a:cxn ang="0">
                    <a:pos x="3" y="1"/>
                  </a:cxn>
                  <a:cxn ang="0">
                    <a:pos x="1" y="1"/>
                  </a:cxn>
                  <a:cxn ang="0">
                    <a:pos x="0" y="3"/>
                  </a:cxn>
                  <a:cxn ang="0">
                    <a:pos x="0" y="5"/>
                  </a:cxn>
                  <a:cxn ang="0">
                    <a:pos x="0" y="5"/>
                  </a:cxn>
                </a:cxnLst>
                <a:rect l="0" t="0" r="r" b="b"/>
                <a:pathLst>
                  <a:path w="9" h="133">
                    <a:moveTo>
                      <a:pt x="0" y="5"/>
                    </a:moveTo>
                    <a:lnTo>
                      <a:pt x="0" y="128"/>
                    </a:lnTo>
                    <a:lnTo>
                      <a:pt x="0" y="128"/>
                    </a:lnTo>
                    <a:lnTo>
                      <a:pt x="0" y="130"/>
                    </a:lnTo>
                    <a:lnTo>
                      <a:pt x="1" y="131"/>
                    </a:lnTo>
                    <a:lnTo>
                      <a:pt x="3" y="132"/>
                    </a:lnTo>
                    <a:lnTo>
                      <a:pt x="5" y="133"/>
                    </a:lnTo>
                    <a:lnTo>
                      <a:pt x="6" y="132"/>
                    </a:lnTo>
                    <a:lnTo>
                      <a:pt x="8" y="131"/>
                    </a:lnTo>
                    <a:lnTo>
                      <a:pt x="9" y="130"/>
                    </a:lnTo>
                    <a:lnTo>
                      <a:pt x="9" y="128"/>
                    </a:lnTo>
                    <a:lnTo>
                      <a:pt x="9" y="5"/>
                    </a:lnTo>
                    <a:lnTo>
                      <a:pt x="9" y="5"/>
                    </a:lnTo>
                    <a:lnTo>
                      <a:pt x="9" y="3"/>
                    </a:lnTo>
                    <a:lnTo>
                      <a:pt x="8" y="1"/>
                    </a:lnTo>
                    <a:lnTo>
                      <a:pt x="6" y="1"/>
                    </a:lnTo>
                    <a:lnTo>
                      <a:pt x="5" y="0"/>
                    </a:lnTo>
                    <a:lnTo>
                      <a:pt x="3" y="1"/>
                    </a:lnTo>
                    <a:lnTo>
                      <a:pt x="1" y="1"/>
                    </a:lnTo>
                    <a:lnTo>
                      <a:pt x="0" y="3"/>
                    </a:lnTo>
                    <a:lnTo>
                      <a:pt x="0" y="5"/>
                    </a:lnTo>
                    <a:lnTo>
                      <a:pt x="0" y="5"/>
                    </a:lnTo>
                    <a:close/>
                  </a:path>
                </a:pathLst>
              </a:custGeom>
              <a:grpFill/>
              <a:ln w="9525">
                <a:noFill/>
                <a:round/>
              </a:ln>
            </p:spPr>
            <p:txBody>
              <a:bodyPr vert="horz" wrap="square" lIns="162510" tIns="81255" rIns="162510" bIns="81255" numCol="1" anchor="t" anchorCtr="0" compatLnSpc="1"/>
              <a:lstStyle/>
              <a:p>
                <a:pPr algn="just" defTabSz="1218804"/>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196" name="chenying0907 188"/>
              <p:cNvSpPr/>
              <p:nvPr/>
            </p:nvSpPr>
            <p:spPr bwMode="auto">
              <a:xfrm>
                <a:off x="4602163" y="2432050"/>
                <a:ext cx="4763" cy="65088"/>
              </a:xfrm>
              <a:custGeom>
                <a:avLst/>
                <a:gdLst/>
                <a:ahLst/>
                <a:cxnLst>
                  <a:cxn ang="0">
                    <a:pos x="0" y="5"/>
                  </a:cxn>
                  <a:cxn ang="0">
                    <a:pos x="0" y="118"/>
                  </a:cxn>
                  <a:cxn ang="0">
                    <a:pos x="0" y="118"/>
                  </a:cxn>
                  <a:cxn ang="0">
                    <a:pos x="0" y="120"/>
                  </a:cxn>
                  <a:cxn ang="0">
                    <a:pos x="1" y="121"/>
                  </a:cxn>
                  <a:cxn ang="0">
                    <a:pos x="2" y="123"/>
                  </a:cxn>
                  <a:cxn ang="0">
                    <a:pos x="4" y="123"/>
                  </a:cxn>
                  <a:cxn ang="0">
                    <a:pos x="6" y="123"/>
                  </a:cxn>
                  <a:cxn ang="0">
                    <a:pos x="7" y="121"/>
                  </a:cxn>
                  <a:cxn ang="0">
                    <a:pos x="8" y="120"/>
                  </a:cxn>
                  <a:cxn ang="0">
                    <a:pos x="9" y="118"/>
                  </a:cxn>
                  <a:cxn ang="0">
                    <a:pos x="9" y="5"/>
                  </a:cxn>
                  <a:cxn ang="0">
                    <a:pos x="9" y="5"/>
                  </a:cxn>
                  <a:cxn ang="0">
                    <a:pos x="8" y="3"/>
                  </a:cxn>
                  <a:cxn ang="0">
                    <a:pos x="7" y="1"/>
                  </a:cxn>
                  <a:cxn ang="0">
                    <a:pos x="6" y="1"/>
                  </a:cxn>
                  <a:cxn ang="0">
                    <a:pos x="4" y="0"/>
                  </a:cxn>
                  <a:cxn ang="0">
                    <a:pos x="2" y="1"/>
                  </a:cxn>
                  <a:cxn ang="0">
                    <a:pos x="1" y="1"/>
                  </a:cxn>
                  <a:cxn ang="0">
                    <a:pos x="0" y="3"/>
                  </a:cxn>
                  <a:cxn ang="0">
                    <a:pos x="0" y="5"/>
                  </a:cxn>
                  <a:cxn ang="0">
                    <a:pos x="0" y="5"/>
                  </a:cxn>
                </a:cxnLst>
                <a:rect l="0" t="0" r="r" b="b"/>
                <a:pathLst>
                  <a:path w="9" h="123">
                    <a:moveTo>
                      <a:pt x="0" y="5"/>
                    </a:moveTo>
                    <a:lnTo>
                      <a:pt x="0" y="118"/>
                    </a:lnTo>
                    <a:lnTo>
                      <a:pt x="0" y="118"/>
                    </a:lnTo>
                    <a:lnTo>
                      <a:pt x="0" y="120"/>
                    </a:lnTo>
                    <a:lnTo>
                      <a:pt x="1" y="121"/>
                    </a:lnTo>
                    <a:lnTo>
                      <a:pt x="2" y="123"/>
                    </a:lnTo>
                    <a:lnTo>
                      <a:pt x="4" y="123"/>
                    </a:lnTo>
                    <a:lnTo>
                      <a:pt x="6" y="123"/>
                    </a:lnTo>
                    <a:lnTo>
                      <a:pt x="7" y="121"/>
                    </a:lnTo>
                    <a:lnTo>
                      <a:pt x="8" y="120"/>
                    </a:lnTo>
                    <a:lnTo>
                      <a:pt x="9" y="118"/>
                    </a:lnTo>
                    <a:lnTo>
                      <a:pt x="9" y="5"/>
                    </a:lnTo>
                    <a:lnTo>
                      <a:pt x="9" y="5"/>
                    </a:lnTo>
                    <a:lnTo>
                      <a:pt x="8" y="3"/>
                    </a:lnTo>
                    <a:lnTo>
                      <a:pt x="7" y="1"/>
                    </a:lnTo>
                    <a:lnTo>
                      <a:pt x="6" y="1"/>
                    </a:lnTo>
                    <a:lnTo>
                      <a:pt x="4" y="0"/>
                    </a:lnTo>
                    <a:lnTo>
                      <a:pt x="2" y="1"/>
                    </a:lnTo>
                    <a:lnTo>
                      <a:pt x="1" y="1"/>
                    </a:lnTo>
                    <a:lnTo>
                      <a:pt x="0" y="3"/>
                    </a:lnTo>
                    <a:lnTo>
                      <a:pt x="0" y="5"/>
                    </a:lnTo>
                    <a:lnTo>
                      <a:pt x="0" y="5"/>
                    </a:lnTo>
                    <a:close/>
                  </a:path>
                </a:pathLst>
              </a:custGeom>
              <a:grpFill/>
              <a:ln w="9525">
                <a:noFill/>
                <a:round/>
              </a:ln>
            </p:spPr>
            <p:txBody>
              <a:bodyPr vert="horz" wrap="square" lIns="162510" tIns="81255" rIns="162510" bIns="81255" numCol="1" anchor="t" anchorCtr="0" compatLnSpc="1"/>
              <a:lstStyle/>
              <a:p>
                <a:pPr algn="just" defTabSz="1218804"/>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197" name="chenying0907 189"/>
              <p:cNvSpPr/>
              <p:nvPr/>
            </p:nvSpPr>
            <p:spPr bwMode="auto">
              <a:xfrm>
                <a:off x="4624388" y="2457450"/>
                <a:ext cx="4763" cy="65088"/>
              </a:xfrm>
              <a:custGeom>
                <a:avLst/>
                <a:gdLst/>
                <a:ahLst/>
                <a:cxnLst>
                  <a:cxn ang="0">
                    <a:pos x="0" y="5"/>
                  </a:cxn>
                  <a:cxn ang="0">
                    <a:pos x="0" y="119"/>
                  </a:cxn>
                  <a:cxn ang="0">
                    <a:pos x="0" y="119"/>
                  </a:cxn>
                  <a:cxn ang="0">
                    <a:pos x="0" y="121"/>
                  </a:cxn>
                  <a:cxn ang="0">
                    <a:pos x="1" y="122"/>
                  </a:cxn>
                  <a:cxn ang="0">
                    <a:pos x="3" y="123"/>
                  </a:cxn>
                  <a:cxn ang="0">
                    <a:pos x="4" y="123"/>
                  </a:cxn>
                  <a:cxn ang="0">
                    <a:pos x="6" y="123"/>
                  </a:cxn>
                  <a:cxn ang="0">
                    <a:pos x="8" y="122"/>
                  </a:cxn>
                  <a:cxn ang="0">
                    <a:pos x="9" y="121"/>
                  </a:cxn>
                  <a:cxn ang="0">
                    <a:pos x="9" y="119"/>
                  </a:cxn>
                  <a:cxn ang="0">
                    <a:pos x="9" y="5"/>
                  </a:cxn>
                  <a:cxn ang="0">
                    <a:pos x="9" y="5"/>
                  </a:cxn>
                  <a:cxn ang="0">
                    <a:pos x="9" y="3"/>
                  </a:cxn>
                  <a:cxn ang="0">
                    <a:pos x="8" y="1"/>
                  </a:cxn>
                  <a:cxn ang="0">
                    <a:pos x="6" y="0"/>
                  </a:cxn>
                  <a:cxn ang="0">
                    <a:pos x="4" y="0"/>
                  </a:cxn>
                  <a:cxn ang="0">
                    <a:pos x="3" y="0"/>
                  </a:cxn>
                  <a:cxn ang="0">
                    <a:pos x="1" y="1"/>
                  </a:cxn>
                  <a:cxn ang="0">
                    <a:pos x="0" y="3"/>
                  </a:cxn>
                  <a:cxn ang="0">
                    <a:pos x="0" y="5"/>
                  </a:cxn>
                  <a:cxn ang="0">
                    <a:pos x="0" y="5"/>
                  </a:cxn>
                </a:cxnLst>
                <a:rect l="0" t="0" r="r" b="b"/>
                <a:pathLst>
                  <a:path w="9" h="123">
                    <a:moveTo>
                      <a:pt x="0" y="5"/>
                    </a:moveTo>
                    <a:lnTo>
                      <a:pt x="0" y="119"/>
                    </a:lnTo>
                    <a:lnTo>
                      <a:pt x="0" y="119"/>
                    </a:lnTo>
                    <a:lnTo>
                      <a:pt x="0" y="121"/>
                    </a:lnTo>
                    <a:lnTo>
                      <a:pt x="1" y="122"/>
                    </a:lnTo>
                    <a:lnTo>
                      <a:pt x="3" y="123"/>
                    </a:lnTo>
                    <a:lnTo>
                      <a:pt x="4" y="123"/>
                    </a:lnTo>
                    <a:lnTo>
                      <a:pt x="6" y="123"/>
                    </a:lnTo>
                    <a:lnTo>
                      <a:pt x="8" y="122"/>
                    </a:lnTo>
                    <a:lnTo>
                      <a:pt x="9" y="121"/>
                    </a:lnTo>
                    <a:lnTo>
                      <a:pt x="9" y="119"/>
                    </a:lnTo>
                    <a:lnTo>
                      <a:pt x="9" y="5"/>
                    </a:lnTo>
                    <a:lnTo>
                      <a:pt x="9" y="5"/>
                    </a:lnTo>
                    <a:lnTo>
                      <a:pt x="9" y="3"/>
                    </a:lnTo>
                    <a:lnTo>
                      <a:pt x="8" y="1"/>
                    </a:lnTo>
                    <a:lnTo>
                      <a:pt x="6" y="0"/>
                    </a:lnTo>
                    <a:lnTo>
                      <a:pt x="4" y="0"/>
                    </a:lnTo>
                    <a:lnTo>
                      <a:pt x="3" y="0"/>
                    </a:lnTo>
                    <a:lnTo>
                      <a:pt x="1" y="1"/>
                    </a:lnTo>
                    <a:lnTo>
                      <a:pt x="0" y="3"/>
                    </a:lnTo>
                    <a:lnTo>
                      <a:pt x="0" y="5"/>
                    </a:lnTo>
                    <a:lnTo>
                      <a:pt x="0" y="5"/>
                    </a:lnTo>
                    <a:close/>
                  </a:path>
                </a:pathLst>
              </a:custGeom>
              <a:grpFill/>
              <a:ln w="9525">
                <a:noFill/>
                <a:round/>
              </a:ln>
            </p:spPr>
            <p:txBody>
              <a:bodyPr vert="horz" wrap="square" lIns="162510" tIns="81255" rIns="162510" bIns="81255" numCol="1" anchor="t" anchorCtr="0" compatLnSpc="1"/>
              <a:lstStyle/>
              <a:p>
                <a:pPr algn="just" defTabSz="1218804"/>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198" name="chenying0907 190"/>
              <p:cNvSpPr/>
              <p:nvPr/>
            </p:nvSpPr>
            <p:spPr bwMode="auto">
              <a:xfrm>
                <a:off x="4651375" y="2482850"/>
                <a:ext cx="7938" cy="73025"/>
              </a:xfrm>
              <a:custGeom>
                <a:avLst/>
                <a:gdLst/>
                <a:ahLst/>
                <a:cxnLst>
                  <a:cxn ang="0">
                    <a:pos x="5" y="5"/>
                  </a:cxn>
                  <a:cxn ang="0">
                    <a:pos x="5" y="5"/>
                  </a:cxn>
                  <a:cxn ang="0">
                    <a:pos x="2" y="30"/>
                  </a:cxn>
                  <a:cxn ang="0">
                    <a:pos x="1" y="42"/>
                  </a:cxn>
                  <a:cxn ang="0">
                    <a:pos x="0" y="55"/>
                  </a:cxn>
                  <a:cxn ang="0">
                    <a:pos x="0" y="132"/>
                  </a:cxn>
                  <a:cxn ang="0">
                    <a:pos x="0" y="132"/>
                  </a:cxn>
                  <a:cxn ang="0">
                    <a:pos x="1" y="134"/>
                  </a:cxn>
                  <a:cxn ang="0">
                    <a:pos x="2" y="136"/>
                  </a:cxn>
                  <a:cxn ang="0">
                    <a:pos x="3" y="137"/>
                  </a:cxn>
                  <a:cxn ang="0">
                    <a:pos x="5" y="137"/>
                  </a:cxn>
                  <a:cxn ang="0">
                    <a:pos x="7" y="137"/>
                  </a:cxn>
                  <a:cxn ang="0">
                    <a:pos x="8" y="136"/>
                  </a:cxn>
                  <a:cxn ang="0">
                    <a:pos x="9" y="134"/>
                  </a:cxn>
                  <a:cxn ang="0">
                    <a:pos x="10" y="132"/>
                  </a:cxn>
                  <a:cxn ang="0">
                    <a:pos x="10" y="62"/>
                  </a:cxn>
                  <a:cxn ang="0">
                    <a:pos x="10" y="62"/>
                  </a:cxn>
                  <a:cxn ang="0">
                    <a:pos x="10" y="47"/>
                  </a:cxn>
                  <a:cxn ang="0">
                    <a:pos x="11" y="33"/>
                  </a:cxn>
                  <a:cxn ang="0">
                    <a:pos x="14" y="5"/>
                  </a:cxn>
                  <a:cxn ang="0">
                    <a:pos x="14" y="5"/>
                  </a:cxn>
                  <a:cxn ang="0">
                    <a:pos x="14" y="3"/>
                  </a:cxn>
                  <a:cxn ang="0">
                    <a:pos x="13" y="1"/>
                  </a:cxn>
                  <a:cxn ang="0">
                    <a:pos x="12" y="0"/>
                  </a:cxn>
                  <a:cxn ang="0">
                    <a:pos x="10" y="0"/>
                  </a:cxn>
                  <a:cxn ang="0">
                    <a:pos x="7" y="1"/>
                  </a:cxn>
                  <a:cxn ang="0">
                    <a:pos x="6" y="3"/>
                  </a:cxn>
                  <a:cxn ang="0">
                    <a:pos x="5" y="5"/>
                  </a:cxn>
                  <a:cxn ang="0">
                    <a:pos x="5" y="5"/>
                  </a:cxn>
                </a:cxnLst>
                <a:rect l="0" t="0" r="r" b="b"/>
                <a:pathLst>
                  <a:path w="14" h="137">
                    <a:moveTo>
                      <a:pt x="5" y="5"/>
                    </a:moveTo>
                    <a:lnTo>
                      <a:pt x="5" y="5"/>
                    </a:lnTo>
                    <a:lnTo>
                      <a:pt x="2" y="30"/>
                    </a:lnTo>
                    <a:lnTo>
                      <a:pt x="1" y="42"/>
                    </a:lnTo>
                    <a:lnTo>
                      <a:pt x="0" y="55"/>
                    </a:lnTo>
                    <a:lnTo>
                      <a:pt x="0" y="132"/>
                    </a:lnTo>
                    <a:lnTo>
                      <a:pt x="0" y="132"/>
                    </a:lnTo>
                    <a:lnTo>
                      <a:pt x="1" y="134"/>
                    </a:lnTo>
                    <a:lnTo>
                      <a:pt x="2" y="136"/>
                    </a:lnTo>
                    <a:lnTo>
                      <a:pt x="3" y="137"/>
                    </a:lnTo>
                    <a:lnTo>
                      <a:pt x="5" y="137"/>
                    </a:lnTo>
                    <a:lnTo>
                      <a:pt x="7" y="137"/>
                    </a:lnTo>
                    <a:lnTo>
                      <a:pt x="8" y="136"/>
                    </a:lnTo>
                    <a:lnTo>
                      <a:pt x="9" y="134"/>
                    </a:lnTo>
                    <a:lnTo>
                      <a:pt x="10" y="132"/>
                    </a:lnTo>
                    <a:lnTo>
                      <a:pt x="10" y="62"/>
                    </a:lnTo>
                    <a:lnTo>
                      <a:pt x="10" y="62"/>
                    </a:lnTo>
                    <a:lnTo>
                      <a:pt x="10" y="47"/>
                    </a:lnTo>
                    <a:lnTo>
                      <a:pt x="11" y="33"/>
                    </a:lnTo>
                    <a:lnTo>
                      <a:pt x="14" y="5"/>
                    </a:lnTo>
                    <a:lnTo>
                      <a:pt x="14" y="5"/>
                    </a:lnTo>
                    <a:lnTo>
                      <a:pt x="14" y="3"/>
                    </a:lnTo>
                    <a:lnTo>
                      <a:pt x="13" y="1"/>
                    </a:lnTo>
                    <a:lnTo>
                      <a:pt x="12" y="0"/>
                    </a:lnTo>
                    <a:lnTo>
                      <a:pt x="10" y="0"/>
                    </a:lnTo>
                    <a:lnTo>
                      <a:pt x="7" y="1"/>
                    </a:lnTo>
                    <a:lnTo>
                      <a:pt x="6" y="3"/>
                    </a:lnTo>
                    <a:lnTo>
                      <a:pt x="5" y="5"/>
                    </a:lnTo>
                    <a:lnTo>
                      <a:pt x="5" y="5"/>
                    </a:lnTo>
                    <a:close/>
                  </a:path>
                </a:pathLst>
              </a:custGeom>
              <a:grpFill/>
              <a:ln w="9525">
                <a:noFill/>
                <a:round/>
              </a:ln>
            </p:spPr>
            <p:txBody>
              <a:bodyPr vert="horz" wrap="square" lIns="162510" tIns="81255" rIns="162510" bIns="81255" numCol="1" anchor="t" anchorCtr="0" compatLnSpc="1"/>
              <a:lstStyle/>
              <a:p>
                <a:pPr algn="just" defTabSz="1218804"/>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199" name="chenying0907 191"/>
              <p:cNvSpPr/>
              <p:nvPr/>
            </p:nvSpPr>
            <p:spPr bwMode="auto">
              <a:xfrm>
                <a:off x="4684713" y="2500313"/>
                <a:ext cx="4763" cy="87313"/>
              </a:xfrm>
              <a:custGeom>
                <a:avLst/>
                <a:gdLst/>
                <a:ahLst/>
                <a:cxnLst>
                  <a:cxn ang="0">
                    <a:pos x="0" y="5"/>
                  </a:cxn>
                  <a:cxn ang="0">
                    <a:pos x="0" y="161"/>
                  </a:cxn>
                  <a:cxn ang="0">
                    <a:pos x="0" y="161"/>
                  </a:cxn>
                  <a:cxn ang="0">
                    <a:pos x="0" y="163"/>
                  </a:cxn>
                  <a:cxn ang="0">
                    <a:pos x="1" y="164"/>
                  </a:cxn>
                  <a:cxn ang="0">
                    <a:pos x="3" y="165"/>
                  </a:cxn>
                  <a:cxn ang="0">
                    <a:pos x="5" y="166"/>
                  </a:cxn>
                  <a:cxn ang="0">
                    <a:pos x="6" y="165"/>
                  </a:cxn>
                  <a:cxn ang="0">
                    <a:pos x="8" y="164"/>
                  </a:cxn>
                  <a:cxn ang="0">
                    <a:pos x="9" y="163"/>
                  </a:cxn>
                  <a:cxn ang="0">
                    <a:pos x="9" y="161"/>
                  </a:cxn>
                  <a:cxn ang="0">
                    <a:pos x="9" y="5"/>
                  </a:cxn>
                  <a:cxn ang="0">
                    <a:pos x="9" y="5"/>
                  </a:cxn>
                  <a:cxn ang="0">
                    <a:pos x="9" y="3"/>
                  </a:cxn>
                  <a:cxn ang="0">
                    <a:pos x="8" y="1"/>
                  </a:cxn>
                  <a:cxn ang="0">
                    <a:pos x="6" y="0"/>
                  </a:cxn>
                  <a:cxn ang="0">
                    <a:pos x="5" y="0"/>
                  </a:cxn>
                  <a:cxn ang="0">
                    <a:pos x="3" y="0"/>
                  </a:cxn>
                  <a:cxn ang="0">
                    <a:pos x="1" y="1"/>
                  </a:cxn>
                  <a:cxn ang="0">
                    <a:pos x="0" y="3"/>
                  </a:cxn>
                  <a:cxn ang="0">
                    <a:pos x="0" y="5"/>
                  </a:cxn>
                  <a:cxn ang="0">
                    <a:pos x="0" y="5"/>
                  </a:cxn>
                </a:cxnLst>
                <a:rect l="0" t="0" r="r" b="b"/>
                <a:pathLst>
                  <a:path w="9" h="166">
                    <a:moveTo>
                      <a:pt x="0" y="5"/>
                    </a:moveTo>
                    <a:lnTo>
                      <a:pt x="0" y="161"/>
                    </a:lnTo>
                    <a:lnTo>
                      <a:pt x="0" y="161"/>
                    </a:lnTo>
                    <a:lnTo>
                      <a:pt x="0" y="163"/>
                    </a:lnTo>
                    <a:lnTo>
                      <a:pt x="1" y="164"/>
                    </a:lnTo>
                    <a:lnTo>
                      <a:pt x="3" y="165"/>
                    </a:lnTo>
                    <a:lnTo>
                      <a:pt x="5" y="166"/>
                    </a:lnTo>
                    <a:lnTo>
                      <a:pt x="6" y="165"/>
                    </a:lnTo>
                    <a:lnTo>
                      <a:pt x="8" y="164"/>
                    </a:lnTo>
                    <a:lnTo>
                      <a:pt x="9" y="163"/>
                    </a:lnTo>
                    <a:lnTo>
                      <a:pt x="9" y="161"/>
                    </a:lnTo>
                    <a:lnTo>
                      <a:pt x="9" y="5"/>
                    </a:lnTo>
                    <a:lnTo>
                      <a:pt x="9" y="5"/>
                    </a:lnTo>
                    <a:lnTo>
                      <a:pt x="9" y="3"/>
                    </a:lnTo>
                    <a:lnTo>
                      <a:pt x="8" y="1"/>
                    </a:lnTo>
                    <a:lnTo>
                      <a:pt x="6" y="0"/>
                    </a:lnTo>
                    <a:lnTo>
                      <a:pt x="5" y="0"/>
                    </a:lnTo>
                    <a:lnTo>
                      <a:pt x="3" y="0"/>
                    </a:lnTo>
                    <a:lnTo>
                      <a:pt x="1" y="1"/>
                    </a:lnTo>
                    <a:lnTo>
                      <a:pt x="0" y="3"/>
                    </a:lnTo>
                    <a:lnTo>
                      <a:pt x="0" y="5"/>
                    </a:lnTo>
                    <a:lnTo>
                      <a:pt x="0" y="5"/>
                    </a:lnTo>
                    <a:close/>
                  </a:path>
                </a:pathLst>
              </a:custGeom>
              <a:grpFill/>
              <a:ln w="9525">
                <a:noFill/>
                <a:round/>
              </a:ln>
            </p:spPr>
            <p:txBody>
              <a:bodyPr vert="horz" wrap="square" lIns="162510" tIns="81255" rIns="162510" bIns="81255" numCol="1" anchor="t" anchorCtr="0" compatLnSpc="1"/>
              <a:lstStyle/>
              <a:p>
                <a:pPr algn="just" defTabSz="1218804"/>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00" name="chenying0907 192"/>
              <p:cNvSpPr/>
              <p:nvPr/>
            </p:nvSpPr>
            <p:spPr bwMode="auto">
              <a:xfrm>
                <a:off x="4702175" y="2540000"/>
                <a:ext cx="7938" cy="69850"/>
              </a:xfrm>
              <a:custGeom>
                <a:avLst/>
                <a:gdLst/>
                <a:ahLst/>
                <a:cxnLst>
                  <a:cxn ang="0">
                    <a:pos x="6" y="3"/>
                  </a:cxn>
                  <a:cxn ang="0">
                    <a:pos x="6" y="3"/>
                  </a:cxn>
                  <a:cxn ang="0">
                    <a:pos x="3" y="19"/>
                  </a:cxn>
                  <a:cxn ang="0">
                    <a:pos x="1" y="34"/>
                  </a:cxn>
                  <a:cxn ang="0">
                    <a:pos x="0" y="50"/>
                  </a:cxn>
                  <a:cxn ang="0">
                    <a:pos x="0" y="65"/>
                  </a:cxn>
                  <a:cxn ang="0">
                    <a:pos x="1" y="96"/>
                  </a:cxn>
                  <a:cxn ang="0">
                    <a:pos x="1" y="127"/>
                  </a:cxn>
                  <a:cxn ang="0">
                    <a:pos x="1" y="127"/>
                  </a:cxn>
                  <a:cxn ang="0">
                    <a:pos x="2" y="129"/>
                  </a:cxn>
                  <a:cxn ang="0">
                    <a:pos x="3" y="131"/>
                  </a:cxn>
                  <a:cxn ang="0">
                    <a:pos x="4" y="132"/>
                  </a:cxn>
                  <a:cxn ang="0">
                    <a:pos x="6" y="132"/>
                  </a:cxn>
                  <a:cxn ang="0">
                    <a:pos x="7" y="132"/>
                  </a:cxn>
                  <a:cxn ang="0">
                    <a:pos x="9" y="131"/>
                  </a:cxn>
                  <a:cxn ang="0">
                    <a:pos x="10" y="129"/>
                  </a:cxn>
                  <a:cxn ang="0">
                    <a:pos x="10" y="127"/>
                  </a:cxn>
                  <a:cxn ang="0">
                    <a:pos x="10" y="127"/>
                  </a:cxn>
                  <a:cxn ang="0">
                    <a:pos x="10" y="97"/>
                  </a:cxn>
                  <a:cxn ang="0">
                    <a:pos x="9" y="66"/>
                  </a:cxn>
                  <a:cxn ang="0">
                    <a:pos x="9" y="51"/>
                  </a:cxn>
                  <a:cxn ang="0">
                    <a:pos x="10" y="36"/>
                  </a:cxn>
                  <a:cxn ang="0">
                    <a:pos x="12" y="21"/>
                  </a:cxn>
                  <a:cxn ang="0">
                    <a:pos x="15" y="5"/>
                  </a:cxn>
                  <a:cxn ang="0">
                    <a:pos x="15" y="5"/>
                  </a:cxn>
                  <a:cxn ang="0">
                    <a:pos x="15" y="3"/>
                  </a:cxn>
                  <a:cxn ang="0">
                    <a:pos x="14" y="2"/>
                  </a:cxn>
                  <a:cxn ang="0">
                    <a:pos x="13" y="0"/>
                  </a:cxn>
                  <a:cxn ang="0">
                    <a:pos x="11" y="0"/>
                  </a:cxn>
                  <a:cxn ang="0">
                    <a:pos x="10" y="0"/>
                  </a:cxn>
                  <a:cxn ang="0">
                    <a:pos x="8" y="0"/>
                  </a:cxn>
                  <a:cxn ang="0">
                    <a:pos x="7" y="1"/>
                  </a:cxn>
                  <a:cxn ang="0">
                    <a:pos x="6" y="3"/>
                  </a:cxn>
                  <a:cxn ang="0">
                    <a:pos x="6" y="3"/>
                  </a:cxn>
                </a:cxnLst>
                <a:rect l="0" t="0" r="r" b="b"/>
                <a:pathLst>
                  <a:path w="15" h="132">
                    <a:moveTo>
                      <a:pt x="6" y="3"/>
                    </a:moveTo>
                    <a:lnTo>
                      <a:pt x="6" y="3"/>
                    </a:lnTo>
                    <a:lnTo>
                      <a:pt x="3" y="19"/>
                    </a:lnTo>
                    <a:lnTo>
                      <a:pt x="1" y="34"/>
                    </a:lnTo>
                    <a:lnTo>
                      <a:pt x="0" y="50"/>
                    </a:lnTo>
                    <a:lnTo>
                      <a:pt x="0" y="65"/>
                    </a:lnTo>
                    <a:lnTo>
                      <a:pt x="1" y="96"/>
                    </a:lnTo>
                    <a:lnTo>
                      <a:pt x="1" y="127"/>
                    </a:lnTo>
                    <a:lnTo>
                      <a:pt x="1" y="127"/>
                    </a:lnTo>
                    <a:lnTo>
                      <a:pt x="2" y="129"/>
                    </a:lnTo>
                    <a:lnTo>
                      <a:pt x="3" y="131"/>
                    </a:lnTo>
                    <a:lnTo>
                      <a:pt x="4" y="132"/>
                    </a:lnTo>
                    <a:lnTo>
                      <a:pt x="6" y="132"/>
                    </a:lnTo>
                    <a:lnTo>
                      <a:pt x="7" y="132"/>
                    </a:lnTo>
                    <a:lnTo>
                      <a:pt x="9" y="131"/>
                    </a:lnTo>
                    <a:lnTo>
                      <a:pt x="10" y="129"/>
                    </a:lnTo>
                    <a:lnTo>
                      <a:pt x="10" y="127"/>
                    </a:lnTo>
                    <a:lnTo>
                      <a:pt x="10" y="127"/>
                    </a:lnTo>
                    <a:lnTo>
                      <a:pt x="10" y="97"/>
                    </a:lnTo>
                    <a:lnTo>
                      <a:pt x="9" y="66"/>
                    </a:lnTo>
                    <a:lnTo>
                      <a:pt x="9" y="51"/>
                    </a:lnTo>
                    <a:lnTo>
                      <a:pt x="10" y="36"/>
                    </a:lnTo>
                    <a:lnTo>
                      <a:pt x="12" y="21"/>
                    </a:lnTo>
                    <a:lnTo>
                      <a:pt x="15" y="5"/>
                    </a:lnTo>
                    <a:lnTo>
                      <a:pt x="15" y="5"/>
                    </a:lnTo>
                    <a:lnTo>
                      <a:pt x="15" y="3"/>
                    </a:lnTo>
                    <a:lnTo>
                      <a:pt x="14" y="2"/>
                    </a:lnTo>
                    <a:lnTo>
                      <a:pt x="13" y="0"/>
                    </a:lnTo>
                    <a:lnTo>
                      <a:pt x="11" y="0"/>
                    </a:lnTo>
                    <a:lnTo>
                      <a:pt x="10" y="0"/>
                    </a:lnTo>
                    <a:lnTo>
                      <a:pt x="8" y="0"/>
                    </a:lnTo>
                    <a:lnTo>
                      <a:pt x="7" y="1"/>
                    </a:lnTo>
                    <a:lnTo>
                      <a:pt x="6" y="3"/>
                    </a:lnTo>
                    <a:lnTo>
                      <a:pt x="6" y="3"/>
                    </a:lnTo>
                    <a:close/>
                  </a:path>
                </a:pathLst>
              </a:custGeom>
              <a:grpFill/>
              <a:ln w="9525">
                <a:noFill/>
                <a:round/>
              </a:ln>
            </p:spPr>
            <p:txBody>
              <a:bodyPr vert="horz" wrap="square" lIns="162510" tIns="81255" rIns="162510" bIns="81255" numCol="1" anchor="t" anchorCtr="0" compatLnSpc="1"/>
              <a:lstStyle/>
              <a:p>
                <a:pPr algn="just" defTabSz="1218804"/>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01" name="chenying0907 193"/>
              <p:cNvSpPr/>
              <p:nvPr/>
            </p:nvSpPr>
            <p:spPr bwMode="auto">
              <a:xfrm>
                <a:off x="4727575" y="2568575"/>
                <a:ext cx="9525" cy="52388"/>
              </a:xfrm>
              <a:custGeom>
                <a:avLst/>
                <a:gdLst/>
                <a:ahLst/>
                <a:cxnLst>
                  <a:cxn ang="0">
                    <a:pos x="10" y="3"/>
                  </a:cxn>
                  <a:cxn ang="0">
                    <a:pos x="10" y="3"/>
                  </a:cxn>
                  <a:cxn ang="0">
                    <a:pos x="3" y="48"/>
                  </a:cxn>
                  <a:cxn ang="0">
                    <a:pos x="1" y="72"/>
                  </a:cxn>
                  <a:cxn ang="0">
                    <a:pos x="0" y="95"/>
                  </a:cxn>
                  <a:cxn ang="0">
                    <a:pos x="0" y="95"/>
                  </a:cxn>
                  <a:cxn ang="0">
                    <a:pos x="0" y="97"/>
                  </a:cxn>
                  <a:cxn ang="0">
                    <a:pos x="1" y="98"/>
                  </a:cxn>
                  <a:cxn ang="0">
                    <a:pos x="3" y="99"/>
                  </a:cxn>
                  <a:cxn ang="0">
                    <a:pos x="6" y="99"/>
                  </a:cxn>
                  <a:cxn ang="0">
                    <a:pos x="7" y="99"/>
                  </a:cxn>
                  <a:cxn ang="0">
                    <a:pos x="9" y="98"/>
                  </a:cxn>
                  <a:cxn ang="0">
                    <a:pos x="10" y="97"/>
                  </a:cxn>
                  <a:cxn ang="0">
                    <a:pos x="10" y="95"/>
                  </a:cxn>
                  <a:cxn ang="0">
                    <a:pos x="10" y="95"/>
                  </a:cxn>
                  <a:cxn ang="0">
                    <a:pos x="11" y="72"/>
                  </a:cxn>
                  <a:cxn ang="0">
                    <a:pos x="13" y="50"/>
                  </a:cxn>
                  <a:cxn ang="0">
                    <a:pos x="19" y="6"/>
                  </a:cxn>
                  <a:cxn ang="0">
                    <a:pos x="19" y="6"/>
                  </a:cxn>
                  <a:cxn ang="0">
                    <a:pos x="19" y="4"/>
                  </a:cxn>
                  <a:cxn ang="0">
                    <a:pos x="18" y="2"/>
                  </a:cxn>
                  <a:cxn ang="0">
                    <a:pos x="15" y="0"/>
                  </a:cxn>
                  <a:cxn ang="0">
                    <a:pos x="14" y="0"/>
                  </a:cxn>
                  <a:cxn ang="0">
                    <a:pos x="12" y="0"/>
                  </a:cxn>
                  <a:cxn ang="0">
                    <a:pos x="11" y="2"/>
                  </a:cxn>
                  <a:cxn ang="0">
                    <a:pos x="10" y="3"/>
                  </a:cxn>
                  <a:cxn ang="0">
                    <a:pos x="10" y="3"/>
                  </a:cxn>
                </a:cxnLst>
                <a:rect l="0" t="0" r="r" b="b"/>
                <a:pathLst>
                  <a:path w="19" h="99">
                    <a:moveTo>
                      <a:pt x="10" y="3"/>
                    </a:moveTo>
                    <a:lnTo>
                      <a:pt x="10" y="3"/>
                    </a:lnTo>
                    <a:lnTo>
                      <a:pt x="3" y="48"/>
                    </a:lnTo>
                    <a:lnTo>
                      <a:pt x="1" y="72"/>
                    </a:lnTo>
                    <a:lnTo>
                      <a:pt x="0" y="95"/>
                    </a:lnTo>
                    <a:lnTo>
                      <a:pt x="0" y="95"/>
                    </a:lnTo>
                    <a:lnTo>
                      <a:pt x="0" y="97"/>
                    </a:lnTo>
                    <a:lnTo>
                      <a:pt x="1" y="98"/>
                    </a:lnTo>
                    <a:lnTo>
                      <a:pt x="3" y="99"/>
                    </a:lnTo>
                    <a:lnTo>
                      <a:pt x="6" y="99"/>
                    </a:lnTo>
                    <a:lnTo>
                      <a:pt x="7" y="99"/>
                    </a:lnTo>
                    <a:lnTo>
                      <a:pt x="9" y="98"/>
                    </a:lnTo>
                    <a:lnTo>
                      <a:pt x="10" y="97"/>
                    </a:lnTo>
                    <a:lnTo>
                      <a:pt x="10" y="95"/>
                    </a:lnTo>
                    <a:lnTo>
                      <a:pt x="10" y="95"/>
                    </a:lnTo>
                    <a:lnTo>
                      <a:pt x="11" y="72"/>
                    </a:lnTo>
                    <a:lnTo>
                      <a:pt x="13" y="50"/>
                    </a:lnTo>
                    <a:lnTo>
                      <a:pt x="19" y="6"/>
                    </a:lnTo>
                    <a:lnTo>
                      <a:pt x="19" y="6"/>
                    </a:lnTo>
                    <a:lnTo>
                      <a:pt x="19" y="4"/>
                    </a:lnTo>
                    <a:lnTo>
                      <a:pt x="18" y="2"/>
                    </a:lnTo>
                    <a:lnTo>
                      <a:pt x="15" y="0"/>
                    </a:lnTo>
                    <a:lnTo>
                      <a:pt x="14" y="0"/>
                    </a:lnTo>
                    <a:lnTo>
                      <a:pt x="12" y="0"/>
                    </a:lnTo>
                    <a:lnTo>
                      <a:pt x="11" y="2"/>
                    </a:lnTo>
                    <a:lnTo>
                      <a:pt x="10" y="3"/>
                    </a:lnTo>
                    <a:lnTo>
                      <a:pt x="10" y="3"/>
                    </a:lnTo>
                    <a:close/>
                  </a:path>
                </a:pathLst>
              </a:custGeom>
              <a:grpFill/>
              <a:ln w="9525">
                <a:noFill/>
                <a:round/>
              </a:ln>
            </p:spPr>
            <p:txBody>
              <a:bodyPr vert="horz" wrap="square" lIns="162510" tIns="81255" rIns="162510" bIns="81255" numCol="1" anchor="t" anchorCtr="0" compatLnSpc="1"/>
              <a:lstStyle/>
              <a:p>
                <a:pPr algn="just" defTabSz="1218804"/>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02" name="chenying0907 194"/>
              <p:cNvSpPr/>
              <p:nvPr/>
            </p:nvSpPr>
            <p:spPr bwMode="auto">
              <a:xfrm>
                <a:off x="4748213" y="2590800"/>
                <a:ext cx="4763" cy="57150"/>
              </a:xfrm>
              <a:custGeom>
                <a:avLst/>
                <a:gdLst/>
                <a:ahLst/>
                <a:cxnLst>
                  <a:cxn ang="0">
                    <a:pos x="0" y="5"/>
                  </a:cxn>
                  <a:cxn ang="0">
                    <a:pos x="0" y="104"/>
                  </a:cxn>
                  <a:cxn ang="0">
                    <a:pos x="0" y="104"/>
                  </a:cxn>
                  <a:cxn ang="0">
                    <a:pos x="0" y="107"/>
                  </a:cxn>
                  <a:cxn ang="0">
                    <a:pos x="1" y="109"/>
                  </a:cxn>
                  <a:cxn ang="0">
                    <a:pos x="3" y="109"/>
                  </a:cxn>
                  <a:cxn ang="0">
                    <a:pos x="4" y="110"/>
                  </a:cxn>
                  <a:cxn ang="0">
                    <a:pos x="6" y="109"/>
                  </a:cxn>
                  <a:cxn ang="0">
                    <a:pos x="7" y="109"/>
                  </a:cxn>
                  <a:cxn ang="0">
                    <a:pos x="9" y="107"/>
                  </a:cxn>
                  <a:cxn ang="0">
                    <a:pos x="9" y="104"/>
                  </a:cxn>
                  <a:cxn ang="0">
                    <a:pos x="9" y="5"/>
                  </a:cxn>
                  <a:cxn ang="0">
                    <a:pos x="9" y="5"/>
                  </a:cxn>
                  <a:cxn ang="0">
                    <a:pos x="9" y="3"/>
                  </a:cxn>
                  <a:cxn ang="0">
                    <a:pos x="7" y="2"/>
                  </a:cxn>
                  <a:cxn ang="0">
                    <a:pos x="6" y="1"/>
                  </a:cxn>
                  <a:cxn ang="0">
                    <a:pos x="4" y="0"/>
                  </a:cxn>
                  <a:cxn ang="0">
                    <a:pos x="3" y="1"/>
                  </a:cxn>
                  <a:cxn ang="0">
                    <a:pos x="1" y="2"/>
                  </a:cxn>
                  <a:cxn ang="0">
                    <a:pos x="0" y="3"/>
                  </a:cxn>
                  <a:cxn ang="0">
                    <a:pos x="0" y="5"/>
                  </a:cxn>
                  <a:cxn ang="0">
                    <a:pos x="0" y="5"/>
                  </a:cxn>
                </a:cxnLst>
                <a:rect l="0" t="0" r="r" b="b"/>
                <a:pathLst>
                  <a:path w="9" h="110">
                    <a:moveTo>
                      <a:pt x="0" y="5"/>
                    </a:moveTo>
                    <a:lnTo>
                      <a:pt x="0" y="104"/>
                    </a:lnTo>
                    <a:lnTo>
                      <a:pt x="0" y="104"/>
                    </a:lnTo>
                    <a:lnTo>
                      <a:pt x="0" y="107"/>
                    </a:lnTo>
                    <a:lnTo>
                      <a:pt x="1" y="109"/>
                    </a:lnTo>
                    <a:lnTo>
                      <a:pt x="3" y="109"/>
                    </a:lnTo>
                    <a:lnTo>
                      <a:pt x="4" y="110"/>
                    </a:lnTo>
                    <a:lnTo>
                      <a:pt x="6" y="109"/>
                    </a:lnTo>
                    <a:lnTo>
                      <a:pt x="7" y="109"/>
                    </a:lnTo>
                    <a:lnTo>
                      <a:pt x="9" y="107"/>
                    </a:lnTo>
                    <a:lnTo>
                      <a:pt x="9" y="104"/>
                    </a:lnTo>
                    <a:lnTo>
                      <a:pt x="9" y="5"/>
                    </a:lnTo>
                    <a:lnTo>
                      <a:pt x="9" y="5"/>
                    </a:lnTo>
                    <a:lnTo>
                      <a:pt x="9" y="3"/>
                    </a:lnTo>
                    <a:lnTo>
                      <a:pt x="7" y="2"/>
                    </a:lnTo>
                    <a:lnTo>
                      <a:pt x="6" y="1"/>
                    </a:lnTo>
                    <a:lnTo>
                      <a:pt x="4" y="0"/>
                    </a:lnTo>
                    <a:lnTo>
                      <a:pt x="3" y="1"/>
                    </a:lnTo>
                    <a:lnTo>
                      <a:pt x="1" y="2"/>
                    </a:lnTo>
                    <a:lnTo>
                      <a:pt x="0" y="3"/>
                    </a:lnTo>
                    <a:lnTo>
                      <a:pt x="0" y="5"/>
                    </a:lnTo>
                    <a:lnTo>
                      <a:pt x="0" y="5"/>
                    </a:lnTo>
                    <a:close/>
                  </a:path>
                </a:pathLst>
              </a:custGeom>
              <a:grpFill/>
              <a:ln w="9525">
                <a:noFill/>
                <a:round/>
              </a:ln>
            </p:spPr>
            <p:txBody>
              <a:bodyPr vert="horz" wrap="square" lIns="162510" tIns="81255" rIns="162510" bIns="81255" numCol="1" anchor="t" anchorCtr="0" compatLnSpc="1"/>
              <a:lstStyle/>
              <a:p>
                <a:pPr algn="just" defTabSz="1218804"/>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03" name="chenying0907 195"/>
              <p:cNvSpPr/>
              <p:nvPr/>
            </p:nvSpPr>
            <p:spPr bwMode="auto">
              <a:xfrm>
                <a:off x="4641850" y="2751138"/>
                <a:ext cx="7938" cy="26988"/>
              </a:xfrm>
              <a:custGeom>
                <a:avLst/>
                <a:gdLst/>
                <a:ahLst/>
                <a:cxnLst>
                  <a:cxn ang="0">
                    <a:pos x="15" y="46"/>
                  </a:cxn>
                  <a:cxn ang="0">
                    <a:pos x="15" y="46"/>
                  </a:cxn>
                  <a:cxn ang="0">
                    <a:pos x="12" y="36"/>
                  </a:cxn>
                  <a:cxn ang="0">
                    <a:pos x="11" y="26"/>
                  </a:cxn>
                  <a:cxn ang="0">
                    <a:pos x="10" y="5"/>
                  </a:cxn>
                  <a:cxn ang="0">
                    <a:pos x="10" y="5"/>
                  </a:cxn>
                  <a:cxn ang="0">
                    <a:pos x="10" y="3"/>
                  </a:cxn>
                  <a:cxn ang="0">
                    <a:pos x="8" y="1"/>
                  </a:cxn>
                  <a:cxn ang="0">
                    <a:pos x="6" y="1"/>
                  </a:cxn>
                  <a:cxn ang="0">
                    <a:pos x="5" y="0"/>
                  </a:cxn>
                  <a:cxn ang="0">
                    <a:pos x="3" y="1"/>
                  </a:cxn>
                  <a:cxn ang="0">
                    <a:pos x="1" y="1"/>
                  </a:cxn>
                  <a:cxn ang="0">
                    <a:pos x="0" y="3"/>
                  </a:cxn>
                  <a:cxn ang="0">
                    <a:pos x="0" y="5"/>
                  </a:cxn>
                  <a:cxn ang="0">
                    <a:pos x="0" y="5"/>
                  </a:cxn>
                  <a:cxn ang="0">
                    <a:pos x="1" y="27"/>
                  </a:cxn>
                  <a:cxn ang="0">
                    <a:pos x="2" y="38"/>
                  </a:cxn>
                  <a:cxn ang="0">
                    <a:pos x="5" y="48"/>
                  </a:cxn>
                  <a:cxn ang="0">
                    <a:pos x="5" y="48"/>
                  </a:cxn>
                  <a:cxn ang="0">
                    <a:pos x="6" y="50"/>
                  </a:cxn>
                  <a:cxn ang="0">
                    <a:pos x="7" y="51"/>
                  </a:cxn>
                  <a:cxn ang="0">
                    <a:pos x="10" y="51"/>
                  </a:cxn>
                  <a:cxn ang="0">
                    <a:pos x="11" y="51"/>
                  </a:cxn>
                  <a:cxn ang="0">
                    <a:pos x="13" y="51"/>
                  </a:cxn>
                  <a:cxn ang="0">
                    <a:pos x="14" y="49"/>
                  </a:cxn>
                  <a:cxn ang="0">
                    <a:pos x="15" y="48"/>
                  </a:cxn>
                  <a:cxn ang="0">
                    <a:pos x="15" y="46"/>
                  </a:cxn>
                  <a:cxn ang="0">
                    <a:pos x="15" y="46"/>
                  </a:cxn>
                </a:cxnLst>
                <a:rect l="0" t="0" r="r" b="b"/>
                <a:pathLst>
                  <a:path w="15" h="51">
                    <a:moveTo>
                      <a:pt x="15" y="46"/>
                    </a:moveTo>
                    <a:lnTo>
                      <a:pt x="15" y="46"/>
                    </a:lnTo>
                    <a:lnTo>
                      <a:pt x="12" y="36"/>
                    </a:lnTo>
                    <a:lnTo>
                      <a:pt x="11" y="26"/>
                    </a:lnTo>
                    <a:lnTo>
                      <a:pt x="10" y="5"/>
                    </a:lnTo>
                    <a:lnTo>
                      <a:pt x="10" y="5"/>
                    </a:lnTo>
                    <a:lnTo>
                      <a:pt x="10" y="3"/>
                    </a:lnTo>
                    <a:lnTo>
                      <a:pt x="8" y="1"/>
                    </a:lnTo>
                    <a:lnTo>
                      <a:pt x="6" y="1"/>
                    </a:lnTo>
                    <a:lnTo>
                      <a:pt x="5" y="0"/>
                    </a:lnTo>
                    <a:lnTo>
                      <a:pt x="3" y="1"/>
                    </a:lnTo>
                    <a:lnTo>
                      <a:pt x="1" y="1"/>
                    </a:lnTo>
                    <a:lnTo>
                      <a:pt x="0" y="3"/>
                    </a:lnTo>
                    <a:lnTo>
                      <a:pt x="0" y="5"/>
                    </a:lnTo>
                    <a:lnTo>
                      <a:pt x="0" y="5"/>
                    </a:lnTo>
                    <a:lnTo>
                      <a:pt x="1" y="27"/>
                    </a:lnTo>
                    <a:lnTo>
                      <a:pt x="2" y="38"/>
                    </a:lnTo>
                    <a:lnTo>
                      <a:pt x="5" y="48"/>
                    </a:lnTo>
                    <a:lnTo>
                      <a:pt x="5" y="48"/>
                    </a:lnTo>
                    <a:lnTo>
                      <a:pt x="6" y="50"/>
                    </a:lnTo>
                    <a:lnTo>
                      <a:pt x="7" y="51"/>
                    </a:lnTo>
                    <a:lnTo>
                      <a:pt x="10" y="51"/>
                    </a:lnTo>
                    <a:lnTo>
                      <a:pt x="11" y="51"/>
                    </a:lnTo>
                    <a:lnTo>
                      <a:pt x="13" y="51"/>
                    </a:lnTo>
                    <a:lnTo>
                      <a:pt x="14" y="49"/>
                    </a:lnTo>
                    <a:lnTo>
                      <a:pt x="15" y="48"/>
                    </a:lnTo>
                    <a:lnTo>
                      <a:pt x="15" y="46"/>
                    </a:lnTo>
                    <a:lnTo>
                      <a:pt x="15" y="46"/>
                    </a:lnTo>
                    <a:close/>
                  </a:path>
                </a:pathLst>
              </a:custGeom>
              <a:grpFill/>
              <a:ln w="9525">
                <a:noFill/>
                <a:round/>
              </a:ln>
            </p:spPr>
            <p:txBody>
              <a:bodyPr vert="horz" wrap="square" lIns="162510" tIns="81255" rIns="162510" bIns="81255" numCol="1" anchor="t" anchorCtr="0" compatLnSpc="1"/>
              <a:lstStyle/>
              <a:p>
                <a:pPr algn="just" defTabSz="1218804"/>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04" name="chenying0907 196"/>
              <p:cNvSpPr/>
              <p:nvPr/>
            </p:nvSpPr>
            <p:spPr bwMode="auto">
              <a:xfrm>
                <a:off x="4675188" y="2751138"/>
                <a:ext cx="12700" cy="34925"/>
              </a:xfrm>
              <a:custGeom>
                <a:avLst/>
                <a:gdLst/>
                <a:ahLst/>
                <a:cxnLst>
                  <a:cxn ang="0">
                    <a:pos x="18" y="39"/>
                  </a:cxn>
                  <a:cxn ang="0">
                    <a:pos x="18" y="39"/>
                  </a:cxn>
                  <a:cxn ang="0">
                    <a:pos x="14" y="31"/>
                  </a:cxn>
                  <a:cxn ang="0">
                    <a:pos x="12" y="23"/>
                  </a:cxn>
                  <a:cxn ang="0">
                    <a:pos x="9" y="13"/>
                  </a:cxn>
                  <a:cxn ang="0">
                    <a:pos x="9" y="5"/>
                  </a:cxn>
                  <a:cxn ang="0">
                    <a:pos x="9" y="5"/>
                  </a:cxn>
                  <a:cxn ang="0">
                    <a:pos x="8" y="3"/>
                  </a:cxn>
                  <a:cxn ang="0">
                    <a:pos x="7" y="1"/>
                  </a:cxn>
                  <a:cxn ang="0">
                    <a:pos x="6" y="1"/>
                  </a:cxn>
                  <a:cxn ang="0">
                    <a:pos x="4" y="0"/>
                  </a:cxn>
                  <a:cxn ang="0">
                    <a:pos x="3" y="1"/>
                  </a:cxn>
                  <a:cxn ang="0">
                    <a:pos x="1" y="1"/>
                  </a:cxn>
                  <a:cxn ang="0">
                    <a:pos x="0" y="3"/>
                  </a:cxn>
                  <a:cxn ang="0">
                    <a:pos x="0" y="5"/>
                  </a:cxn>
                  <a:cxn ang="0">
                    <a:pos x="0" y="5"/>
                  </a:cxn>
                  <a:cxn ang="0">
                    <a:pos x="0" y="17"/>
                  </a:cxn>
                  <a:cxn ang="0">
                    <a:pos x="1" y="24"/>
                  </a:cxn>
                  <a:cxn ang="0">
                    <a:pos x="3" y="30"/>
                  </a:cxn>
                  <a:cxn ang="0">
                    <a:pos x="3" y="30"/>
                  </a:cxn>
                  <a:cxn ang="0">
                    <a:pos x="6" y="38"/>
                  </a:cxn>
                  <a:cxn ang="0">
                    <a:pos x="9" y="45"/>
                  </a:cxn>
                  <a:cxn ang="0">
                    <a:pos x="13" y="54"/>
                  </a:cxn>
                  <a:cxn ang="0">
                    <a:pos x="14" y="62"/>
                  </a:cxn>
                  <a:cxn ang="0">
                    <a:pos x="14" y="62"/>
                  </a:cxn>
                  <a:cxn ang="0">
                    <a:pos x="15" y="64"/>
                  </a:cxn>
                  <a:cxn ang="0">
                    <a:pos x="16" y="65"/>
                  </a:cxn>
                  <a:cxn ang="0">
                    <a:pos x="18" y="66"/>
                  </a:cxn>
                  <a:cxn ang="0">
                    <a:pos x="19" y="66"/>
                  </a:cxn>
                  <a:cxn ang="0">
                    <a:pos x="21" y="66"/>
                  </a:cxn>
                  <a:cxn ang="0">
                    <a:pos x="22" y="65"/>
                  </a:cxn>
                  <a:cxn ang="0">
                    <a:pos x="23" y="64"/>
                  </a:cxn>
                  <a:cxn ang="0">
                    <a:pos x="24" y="62"/>
                  </a:cxn>
                  <a:cxn ang="0">
                    <a:pos x="24" y="62"/>
                  </a:cxn>
                  <a:cxn ang="0">
                    <a:pos x="23" y="56"/>
                  </a:cxn>
                  <a:cxn ang="0">
                    <a:pos x="22" y="49"/>
                  </a:cxn>
                  <a:cxn ang="0">
                    <a:pos x="18" y="39"/>
                  </a:cxn>
                  <a:cxn ang="0">
                    <a:pos x="18" y="39"/>
                  </a:cxn>
                </a:cxnLst>
                <a:rect l="0" t="0" r="r" b="b"/>
                <a:pathLst>
                  <a:path w="24" h="66">
                    <a:moveTo>
                      <a:pt x="18" y="39"/>
                    </a:moveTo>
                    <a:lnTo>
                      <a:pt x="18" y="39"/>
                    </a:lnTo>
                    <a:lnTo>
                      <a:pt x="14" y="31"/>
                    </a:lnTo>
                    <a:lnTo>
                      <a:pt x="12" y="23"/>
                    </a:lnTo>
                    <a:lnTo>
                      <a:pt x="9" y="13"/>
                    </a:lnTo>
                    <a:lnTo>
                      <a:pt x="9" y="5"/>
                    </a:lnTo>
                    <a:lnTo>
                      <a:pt x="9" y="5"/>
                    </a:lnTo>
                    <a:lnTo>
                      <a:pt x="8" y="3"/>
                    </a:lnTo>
                    <a:lnTo>
                      <a:pt x="7" y="1"/>
                    </a:lnTo>
                    <a:lnTo>
                      <a:pt x="6" y="1"/>
                    </a:lnTo>
                    <a:lnTo>
                      <a:pt x="4" y="0"/>
                    </a:lnTo>
                    <a:lnTo>
                      <a:pt x="3" y="1"/>
                    </a:lnTo>
                    <a:lnTo>
                      <a:pt x="1" y="1"/>
                    </a:lnTo>
                    <a:lnTo>
                      <a:pt x="0" y="3"/>
                    </a:lnTo>
                    <a:lnTo>
                      <a:pt x="0" y="5"/>
                    </a:lnTo>
                    <a:lnTo>
                      <a:pt x="0" y="5"/>
                    </a:lnTo>
                    <a:lnTo>
                      <a:pt x="0" y="17"/>
                    </a:lnTo>
                    <a:lnTo>
                      <a:pt x="1" y="24"/>
                    </a:lnTo>
                    <a:lnTo>
                      <a:pt x="3" y="30"/>
                    </a:lnTo>
                    <a:lnTo>
                      <a:pt x="3" y="30"/>
                    </a:lnTo>
                    <a:lnTo>
                      <a:pt x="6" y="38"/>
                    </a:lnTo>
                    <a:lnTo>
                      <a:pt x="9" y="45"/>
                    </a:lnTo>
                    <a:lnTo>
                      <a:pt x="13" y="54"/>
                    </a:lnTo>
                    <a:lnTo>
                      <a:pt x="14" y="62"/>
                    </a:lnTo>
                    <a:lnTo>
                      <a:pt x="14" y="62"/>
                    </a:lnTo>
                    <a:lnTo>
                      <a:pt x="15" y="64"/>
                    </a:lnTo>
                    <a:lnTo>
                      <a:pt x="16" y="65"/>
                    </a:lnTo>
                    <a:lnTo>
                      <a:pt x="18" y="66"/>
                    </a:lnTo>
                    <a:lnTo>
                      <a:pt x="19" y="66"/>
                    </a:lnTo>
                    <a:lnTo>
                      <a:pt x="21" y="66"/>
                    </a:lnTo>
                    <a:lnTo>
                      <a:pt x="22" y="65"/>
                    </a:lnTo>
                    <a:lnTo>
                      <a:pt x="23" y="64"/>
                    </a:lnTo>
                    <a:lnTo>
                      <a:pt x="24" y="62"/>
                    </a:lnTo>
                    <a:lnTo>
                      <a:pt x="24" y="62"/>
                    </a:lnTo>
                    <a:lnTo>
                      <a:pt x="23" y="56"/>
                    </a:lnTo>
                    <a:lnTo>
                      <a:pt x="22" y="49"/>
                    </a:lnTo>
                    <a:lnTo>
                      <a:pt x="18" y="39"/>
                    </a:lnTo>
                    <a:lnTo>
                      <a:pt x="18" y="39"/>
                    </a:lnTo>
                    <a:close/>
                  </a:path>
                </a:pathLst>
              </a:custGeom>
              <a:grpFill/>
              <a:ln w="9525">
                <a:noFill/>
                <a:round/>
              </a:ln>
            </p:spPr>
            <p:txBody>
              <a:bodyPr vert="horz" wrap="square" lIns="162510" tIns="81255" rIns="162510" bIns="81255" numCol="1" anchor="t" anchorCtr="0" compatLnSpc="1"/>
              <a:lstStyle/>
              <a:p>
                <a:pPr algn="just" defTabSz="1218804"/>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05" name="chenying0907 197"/>
              <p:cNvSpPr/>
              <p:nvPr/>
            </p:nvSpPr>
            <p:spPr bwMode="auto">
              <a:xfrm>
                <a:off x="4710113" y="2759075"/>
                <a:ext cx="9525" cy="44450"/>
              </a:xfrm>
              <a:custGeom>
                <a:avLst/>
                <a:gdLst/>
                <a:ahLst/>
                <a:cxnLst>
                  <a:cxn ang="0">
                    <a:pos x="10" y="4"/>
                  </a:cxn>
                  <a:cxn ang="0">
                    <a:pos x="10" y="4"/>
                  </a:cxn>
                  <a:cxn ang="0">
                    <a:pos x="10" y="2"/>
                  </a:cxn>
                  <a:cxn ang="0">
                    <a:pos x="9" y="1"/>
                  </a:cxn>
                  <a:cxn ang="0">
                    <a:pos x="6" y="0"/>
                  </a:cxn>
                  <a:cxn ang="0">
                    <a:pos x="4" y="0"/>
                  </a:cxn>
                  <a:cxn ang="0">
                    <a:pos x="3" y="0"/>
                  </a:cxn>
                  <a:cxn ang="0">
                    <a:pos x="1" y="1"/>
                  </a:cxn>
                  <a:cxn ang="0">
                    <a:pos x="0" y="2"/>
                  </a:cxn>
                  <a:cxn ang="0">
                    <a:pos x="0" y="4"/>
                  </a:cxn>
                  <a:cxn ang="0">
                    <a:pos x="0" y="4"/>
                  </a:cxn>
                  <a:cxn ang="0">
                    <a:pos x="1" y="24"/>
                  </a:cxn>
                  <a:cxn ang="0">
                    <a:pos x="3" y="44"/>
                  </a:cxn>
                  <a:cxn ang="0">
                    <a:pos x="6" y="63"/>
                  </a:cxn>
                  <a:cxn ang="0">
                    <a:pos x="10" y="82"/>
                  </a:cxn>
                  <a:cxn ang="0">
                    <a:pos x="10" y="82"/>
                  </a:cxn>
                  <a:cxn ang="0">
                    <a:pos x="11" y="84"/>
                  </a:cxn>
                  <a:cxn ang="0">
                    <a:pos x="12" y="85"/>
                  </a:cxn>
                  <a:cxn ang="0">
                    <a:pos x="14" y="85"/>
                  </a:cxn>
                  <a:cxn ang="0">
                    <a:pos x="16" y="85"/>
                  </a:cxn>
                  <a:cxn ang="0">
                    <a:pos x="17" y="84"/>
                  </a:cxn>
                  <a:cxn ang="0">
                    <a:pos x="18" y="83"/>
                  </a:cxn>
                  <a:cxn ang="0">
                    <a:pos x="19" y="82"/>
                  </a:cxn>
                  <a:cxn ang="0">
                    <a:pos x="19" y="80"/>
                  </a:cxn>
                  <a:cxn ang="0">
                    <a:pos x="19" y="80"/>
                  </a:cxn>
                  <a:cxn ang="0">
                    <a:pos x="16" y="61"/>
                  </a:cxn>
                  <a:cxn ang="0">
                    <a:pos x="13" y="43"/>
                  </a:cxn>
                  <a:cxn ang="0">
                    <a:pos x="11" y="24"/>
                  </a:cxn>
                  <a:cxn ang="0">
                    <a:pos x="10" y="4"/>
                  </a:cxn>
                  <a:cxn ang="0">
                    <a:pos x="10" y="4"/>
                  </a:cxn>
                </a:cxnLst>
                <a:rect l="0" t="0" r="r" b="b"/>
                <a:pathLst>
                  <a:path w="19" h="85">
                    <a:moveTo>
                      <a:pt x="10" y="4"/>
                    </a:moveTo>
                    <a:lnTo>
                      <a:pt x="10" y="4"/>
                    </a:lnTo>
                    <a:lnTo>
                      <a:pt x="10" y="2"/>
                    </a:lnTo>
                    <a:lnTo>
                      <a:pt x="9" y="1"/>
                    </a:lnTo>
                    <a:lnTo>
                      <a:pt x="6" y="0"/>
                    </a:lnTo>
                    <a:lnTo>
                      <a:pt x="4" y="0"/>
                    </a:lnTo>
                    <a:lnTo>
                      <a:pt x="3" y="0"/>
                    </a:lnTo>
                    <a:lnTo>
                      <a:pt x="1" y="1"/>
                    </a:lnTo>
                    <a:lnTo>
                      <a:pt x="0" y="2"/>
                    </a:lnTo>
                    <a:lnTo>
                      <a:pt x="0" y="4"/>
                    </a:lnTo>
                    <a:lnTo>
                      <a:pt x="0" y="4"/>
                    </a:lnTo>
                    <a:lnTo>
                      <a:pt x="1" y="24"/>
                    </a:lnTo>
                    <a:lnTo>
                      <a:pt x="3" y="44"/>
                    </a:lnTo>
                    <a:lnTo>
                      <a:pt x="6" y="63"/>
                    </a:lnTo>
                    <a:lnTo>
                      <a:pt x="10" y="82"/>
                    </a:lnTo>
                    <a:lnTo>
                      <a:pt x="10" y="82"/>
                    </a:lnTo>
                    <a:lnTo>
                      <a:pt x="11" y="84"/>
                    </a:lnTo>
                    <a:lnTo>
                      <a:pt x="12" y="85"/>
                    </a:lnTo>
                    <a:lnTo>
                      <a:pt x="14" y="85"/>
                    </a:lnTo>
                    <a:lnTo>
                      <a:pt x="16" y="85"/>
                    </a:lnTo>
                    <a:lnTo>
                      <a:pt x="17" y="84"/>
                    </a:lnTo>
                    <a:lnTo>
                      <a:pt x="18" y="83"/>
                    </a:lnTo>
                    <a:lnTo>
                      <a:pt x="19" y="82"/>
                    </a:lnTo>
                    <a:lnTo>
                      <a:pt x="19" y="80"/>
                    </a:lnTo>
                    <a:lnTo>
                      <a:pt x="19" y="80"/>
                    </a:lnTo>
                    <a:lnTo>
                      <a:pt x="16" y="61"/>
                    </a:lnTo>
                    <a:lnTo>
                      <a:pt x="13" y="43"/>
                    </a:lnTo>
                    <a:lnTo>
                      <a:pt x="11" y="24"/>
                    </a:lnTo>
                    <a:lnTo>
                      <a:pt x="10" y="4"/>
                    </a:lnTo>
                    <a:lnTo>
                      <a:pt x="10" y="4"/>
                    </a:lnTo>
                    <a:close/>
                  </a:path>
                </a:pathLst>
              </a:custGeom>
              <a:grpFill/>
              <a:ln w="9525">
                <a:noFill/>
                <a:round/>
              </a:ln>
            </p:spPr>
            <p:txBody>
              <a:bodyPr vert="horz" wrap="square" lIns="162510" tIns="81255" rIns="162510" bIns="81255" numCol="1" anchor="t" anchorCtr="0" compatLnSpc="1"/>
              <a:lstStyle/>
              <a:p>
                <a:pPr algn="just" defTabSz="1218804"/>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06" name="chenying0907 198"/>
              <p:cNvSpPr/>
              <p:nvPr/>
            </p:nvSpPr>
            <p:spPr bwMode="auto">
              <a:xfrm>
                <a:off x="4416425" y="2370138"/>
                <a:ext cx="15875" cy="106363"/>
              </a:xfrm>
              <a:custGeom>
                <a:avLst/>
                <a:gdLst/>
                <a:ahLst/>
                <a:cxnLst>
                  <a:cxn ang="0">
                    <a:pos x="19" y="3"/>
                  </a:cxn>
                  <a:cxn ang="0">
                    <a:pos x="19" y="3"/>
                  </a:cxn>
                  <a:cxn ang="0">
                    <a:pos x="14" y="24"/>
                  </a:cxn>
                  <a:cxn ang="0">
                    <a:pos x="13" y="34"/>
                  </a:cxn>
                  <a:cxn ang="0">
                    <a:pos x="13" y="45"/>
                  </a:cxn>
                  <a:cxn ang="0">
                    <a:pos x="13" y="98"/>
                  </a:cxn>
                  <a:cxn ang="0">
                    <a:pos x="13" y="98"/>
                  </a:cxn>
                  <a:cxn ang="0">
                    <a:pos x="13" y="124"/>
                  </a:cxn>
                  <a:cxn ang="0">
                    <a:pos x="12" y="136"/>
                  </a:cxn>
                  <a:cxn ang="0">
                    <a:pos x="10" y="149"/>
                  </a:cxn>
                  <a:cxn ang="0">
                    <a:pos x="10" y="149"/>
                  </a:cxn>
                  <a:cxn ang="0">
                    <a:pos x="4" y="171"/>
                  </a:cxn>
                  <a:cxn ang="0">
                    <a:pos x="2" y="183"/>
                  </a:cxn>
                  <a:cxn ang="0">
                    <a:pos x="0" y="194"/>
                  </a:cxn>
                  <a:cxn ang="0">
                    <a:pos x="0" y="194"/>
                  </a:cxn>
                  <a:cxn ang="0">
                    <a:pos x="1" y="196"/>
                  </a:cxn>
                  <a:cxn ang="0">
                    <a:pos x="2" y="197"/>
                  </a:cxn>
                  <a:cxn ang="0">
                    <a:pos x="3" y="198"/>
                  </a:cxn>
                  <a:cxn ang="0">
                    <a:pos x="5" y="199"/>
                  </a:cxn>
                  <a:cxn ang="0">
                    <a:pos x="6" y="198"/>
                  </a:cxn>
                  <a:cxn ang="0">
                    <a:pos x="8" y="197"/>
                  </a:cxn>
                  <a:cxn ang="0">
                    <a:pos x="9" y="196"/>
                  </a:cxn>
                  <a:cxn ang="0">
                    <a:pos x="10" y="194"/>
                  </a:cxn>
                  <a:cxn ang="0">
                    <a:pos x="10" y="194"/>
                  </a:cxn>
                  <a:cxn ang="0">
                    <a:pos x="11" y="182"/>
                  </a:cxn>
                  <a:cxn ang="0">
                    <a:pos x="14" y="169"/>
                  </a:cxn>
                  <a:cxn ang="0">
                    <a:pos x="20" y="144"/>
                  </a:cxn>
                  <a:cxn ang="0">
                    <a:pos x="20" y="144"/>
                  </a:cxn>
                  <a:cxn ang="0">
                    <a:pos x="22" y="135"/>
                  </a:cxn>
                  <a:cxn ang="0">
                    <a:pos x="22" y="125"/>
                  </a:cxn>
                  <a:cxn ang="0">
                    <a:pos x="22" y="105"/>
                  </a:cxn>
                  <a:cxn ang="0">
                    <a:pos x="22" y="105"/>
                  </a:cxn>
                  <a:cxn ang="0">
                    <a:pos x="22" y="80"/>
                  </a:cxn>
                  <a:cxn ang="0">
                    <a:pos x="22" y="55"/>
                  </a:cxn>
                  <a:cxn ang="0">
                    <a:pos x="23" y="31"/>
                  </a:cxn>
                  <a:cxn ang="0">
                    <a:pos x="25" y="18"/>
                  </a:cxn>
                  <a:cxn ang="0">
                    <a:pos x="29" y="6"/>
                  </a:cxn>
                  <a:cxn ang="0">
                    <a:pos x="29" y="6"/>
                  </a:cxn>
                  <a:cxn ang="0">
                    <a:pos x="29" y="4"/>
                  </a:cxn>
                  <a:cxn ang="0">
                    <a:pos x="28" y="2"/>
                  </a:cxn>
                  <a:cxn ang="0">
                    <a:pos x="27" y="1"/>
                  </a:cxn>
                  <a:cxn ang="0">
                    <a:pos x="24" y="0"/>
                  </a:cxn>
                  <a:cxn ang="0">
                    <a:pos x="23" y="0"/>
                  </a:cxn>
                  <a:cxn ang="0">
                    <a:pos x="21" y="0"/>
                  </a:cxn>
                  <a:cxn ang="0">
                    <a:pos x="20" y="2"/>
                  </a:cxn>
                  <a:cxn ang="0">
                    <a:pos x="19" y="3"/>
                  </a:cxn>
                  <a:cxn ang="0">
                    <a:pos x="19" y="3"/>
                  </a:cxn>
                </a:cxnLst>
                <a:rect l="0" t="0" r="r" b="b"/>
                <a:pathLst>
                  <a:path w="29" h="199">
                    <a:moveTo>
                      <a:pt x="19" y="3"/>
                    </a:moveTo>
                    <a:lnTo>
                      <a:pt x="19" y="3"/>
                    </a:lnTo>
                    <a:lnTo>
                      <a:pt x="14" y="24"/>
                    </a:lnTo>
                    <a:lnTo>
                      <a:pt x="13" y="34"/>
                    </a:lnTo>
                    <a:lnTo>
                      <a:pt x="13" y="45"/>
                    </a:lnTo>
                    <a:lnTo>
                      <a:pt x="13" y="98"/>
                    </a:lnTo>
                    <a:lnTo>
                      <a:pt x="13" y="98"/>
                    </a:lnTo>
                    <a:lnTo>
                      <a:pt x="13" y="124"/>
                    </a:lnTo>
                    <a:lnTo>
                      <a:pt x="12" y="136"/>
                    </a:lnTo>
                    <a:lnTo>
                      <a:pt x="10" y="149"/>
                    </a:lnTo>
                    <a:lnTo>
                      <a:pt x="10" y="149"/>
                    </a:lnTo>
                    <a:lnTo>
                      <a:pt x="4" y="171"/>
                    </a:lnTo>
                    <a:lnTo>
                      <a:pt x="2" y="183"/>
                    </a:lnTo>
                    <a:lnTo>
                      <a:pt x="0" y="194"/>
                    </a:lnTo>
                    <a:lnTo>
                      <a:pt x="0" y="194"/>
                    </a:lnTo>
                    <a:lnTo>
                      <a:pt x="1" y="196"/>
                    </a:lnTo>
                    <a:lnTo>
                      <a:pt x="2" y="197"/>
                    </a:lnTo>
                    <a:lnTo>
                      <a:pt x="3" y="198"/>
                    </a:lnTo>
                    <a:lnTo>
                      <a:pt x="5" y="199"/>
                    </a:lnTo>
                    <a:lnTo>
                      <a:pt x="6" y="198"/>
                    </a:lnTo>
                    <a:lnTo>
                      <a:pt x="8" y="197"/>
                    </a:lnTo>
                    <a:lnTo>
                      <a:pt x="9" y="196"/>
                    </a:lnTo>
                    <a:lnTo>
                      <a:pt x="10" y="194"/>
                    </a:lnTo>
                    <a:lnTo>
                      <a:pt x="10" y="194"/>
                    </a:lnTo>
                    <a:lnTo>
                      <a:pt x="11" y="182"/>
                    </a:lnTo>
                    <a:lnTo>
                      <a:pt x="14" y="169"/>
                    </a:lnTo>
                    <a:lnTo>
                      <a:pt x="20" y="144"/>
                    </a:lnTo>
                    <a:lnTo>
                      <a:pt x="20" y="144"/>
                    </a:lnTo>
                    <a:lnTo>
                      <a:pt x="22" y="135"/>
                    </a:lnTo>
                    <a:lnTo>
                      <a:pt x="22" y="125"/>
                    </a:lnTo>
                    <a:lnTo>
                      <a:pt x="22" y="105"/>
                    </a:lnTo>
                    <a:lnTo>
                      <a:pt x="22" y="105"/>
                    </a:lnTo>
                    <a:lnTo>
                      <a:pt x="22" y="80"/>
                    </a:lnTo>
                    <a:lnTo>
                      <a:pt x="22" y="55"/>
                    </a:lnTo>
                    <a:lnTo>
                      <a:pt x="23" y="31"/>
                    </a:lnTo>
                    <a:lnTo>
                      <a:pt x="25" y="18"/>
                    </a:lnTo>
                    <a:lnTo>
                      <a:pt x="29" y="6"/>
                    </a:lnTo>
                    <a:lnTo>
                      <a:pt x="29" y="6"/>
                    </a:lnTo>
                    <a:lnTo>
                      <a:pt x="29" y="4"/>
                    </a:lnTo>
                    <a:lnTo>
                      <a:pt x="28" y="2"/>
                    </a:lnTo>
                    <a:lnTo>
                      <a:pt x="27" y="1"/>
                    </a:lnTo>
                    <a:lnTo>
                      <a:pt x="24" y="0"/>
                    </a:lnTo>
                    <a:lnTo>
                      <a:pt x="23" y="0"/>
                    </a:lnTo>
                    <a:lnTo>
                      <a:pt x="21" y="0"/>
                    </a:lnTo>
                    <a:lnTo>
                      <a:pt x="20" y="2"/>
                    </a:lnTo>
                    <a:lnTo>
                      <a:pt x="19" y="3"/>
                    </a:lnTo>
                    <a:lnTo>
                      <a:pt x="19" y="3"/>
                    </a:lnTo>
                    <a:close/>
                  </a:path>
                </a:pathLst>
              </a:custGeom>
              <a:grpFill/>
              <a:ln w="9525">
                <a:noFill/>
                <a:round/>
              </a:ln>
            </p:spPr>
            <p:txBody>
              <a:bodyPr vert="horz" wrap="square" lIns="162510" tIns="81255" rIns="162510" bIns="81255" numCol="1" anchor="t" anchorCtr="0" compatLnSpc="1"/>
              <a:lstStyle/>
              <a:p>
                <a:pPr algn="just" defTabSz="1218804"/>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07" name="chenying0907 199"/>
              <p:cNvSpPr/>
              <p:nvPr/>
            </p:nvSpPr>
            <p:spPr bwMode="auto">
              <a:xfrm>
                <a:off x="4464050" y="2424113"/>
                <a:ext cx="19050" cy="88900"/>
              </a:xfrm>
              <a:custGeom>
                <a:avLst/>
                <a:gdLst/>
                <a:ahLst/>
                <a:cxnLst>
                  <a:cxn ang="0">
                    <a:pos x="26" y="3"/>
                  </a:cxn>
                  <a:cxn ang="0">
                    <a:pos x="26" y="3"/>
                  </a:cxn>
                  <a:cxn ang="0">
                    <a:pos x="18" y="42"/>
                  </a:cxn>
                  <a:cxn ang="0">
                    <a:pos x="11" y="83"/>
                  </a:cxn>
                  <a:cxn ang="0">
                    <a:pos x="6" y="123"/>
                  </a:cxn>
                  <a:cxn ang="0">
                    <a:pos x="0" y="162"/>
                  </a:cxn>
                  <a:cxn ang="0">
                    <a:pos x="0" y="162"/>
                  </a:cxn>
                  <a:cxn ang="0">
                    <a:pos x="0" y="164"/>
                  </a:cxn>
                  <a:cxn ang="0">
                    <a:pos x="2" y="166"/>
                  </a:cxn>
                  <a:cxn ang="0">
                    <a:pos x="3" y="167"/>
                  </a:cxn>
                  <a:cxn ang="0">
                    <a:pos x="5" y="167"/>
                  </a:cxn>
                  <a:cxn ang="0">
                    <a:pos x="8" y="166"/>
                  </a:cxn>
                  <a:cxn ang="0">
                    <a:pos x="10" y="164"/>
                  </a:cxn>
                  <a:cxn ang="0">
                    <a:pos x="10" y="162"/>
                  </a:cxn>
                  <a:cxn ang="0">
                    <a:pos x="10" y="162"/>
                  </a:cxn>
                  <a:cxn ang="0">
                    <a:pos x="15" y="123"/>
                  </a:cxn>
                  <a:cxn ang="0">
                    <a:pos x="20" y="84"/>
                  </a:cxn>
                  <a:cxn ang="0">
                    <a:pos x="26" y="45"/>
                  </a:cxn>
                  <a:cxn ang="0">
                    <a:pos x="36" y="6"/>
                  </a:cxn>
                  <a:cxn ang="0">
                    <a:pos x="36" y="6"/>
                  </a:cxn>
                  <a:cxn ang="0">
                    <a:pos x="36" y="4"/>
                  </a:cxn>
                  <a:cxn ang="0">
                    <a:pos x="35" y="2"/>
                  </a:cxn>
                  <a:cxn ang="0">
                    <a:pos x="34" y="1"/>
                  </a:cxn>
                  <a:cxn ang="0">
                    <a:pos x="31" y="0"/>
                  </a:cxn>
                  <a:cxn ang="0">
                    <a:pos x="29" y="0"/>
                  </a:cxn>
                  <a:cxn ang="0">
                    <a:pos x="28" y="0"/>
                  </a:cxn>
                  <a:cxn ang="0">
                    <a:pos x="26" y="1"/>
                  </a:cxn>
                  <a:cxn ang="0">
                    <a:pos x="26" y="3"/>
                  </a:cxn>
                  <a:cxn ang="0">
                    <a:pos x="26" y="3"/>
                  </a:cxn>
                </a:cxnLst>
                <a:rect l="0" t="0" r="r" b="b"/>
                <a:pathLst>
                  <a:path w="36" h="167">
                    <a:moveTo>
                      <a:pt x="26" y="3"/>
                    </a:moveTo>
                    <a:lnTo>
                      <a:pt x="26" y="3"/>
                    </a:lnTo>
                    <a:lnTo>
                      <a:pt x="18" y="42"/>
                    </a:lnTo>
                    <a:lnTo>
                      <a:pt x="11" y="83"/>
                    </a:lnTo>
                    <a:lnTo>
                      <a:pt x="6" y="123"/>
                    </a:lnTo>
                    <a:lnTo>
                      <a:pt x="0" y="162"/>
                    </a:lnTo>
                    <a:lnTo>
                      <a:pt x="0" y="162"/>
                    </a:lnTo>
                    <a:lnTo>
                      <a:pt x="0" y="164"/>
                    </a:lnTo>
                    <a:lnTo>
                      <a:pt x="2" y="166"/>
                    </a:lnTo>
                    <a:lnTo>
                      <a:pt x="3" y="167"/>
                    </a:lnTo>
                    <a:lnTo>
                      <a:pt x="5" y="167"/>
                    </a:lnTo>
                    <a:lnTo>
                      <a:pt x="8" y="166"/>
                    </a:lnTo>
                    <a:lnTo>
                      <a:pt x="10" y="164"/>
                    </a:lnTo>
                    <a:lnTo>
                      <a:pt x="10" y="162"/>
                    </a:lnTo>
                    <a:lnTo>
                      <a:pt x="10" y="162"/>
                    </a:lnTo>
                    <a:lnTo>
                      <a:pt x="15" y="123"/>
                    </a:lnTo>
                    <a:lnTo>
                      <a:pt x="20" y="84"/>
                    </a:lnTo>
                    <a:lnTo>
                      <a:pt x="26" y="45"/>
                    </a:lnTo>
                    <a:lnTo>
                      <a:pt x="36" y="6"/>
                    </a:lnTo>
                    <a:lnTo>
                      <a:pt x="36" y="6"/>
                    </a:lnTo>
                    <a:lnTo>
                      <a:pt x="36" y="4"/>
                    </a:lnTo>
                    <a:lnTo>
                      <a:pt x="35" y="2"/>
                    </a:lnTo>
                    <a:lnTo>
                      <a:pt x="34" y="1"/>
                    </a:lnTo>
                    <a:lnTo>
                      <a:pt x="31" y="0"/>
                    </a:lnTo>
                    <a:lnTo>
                      <a:pt x="29" y="0"/>
                    </a:lnTo>
                    <a:lnTo>
                      <a:pt x="28" y="0"/>
                    </a:lnTo>
                    <a:lnTo>
                      <a:pt x="26" y="1"/>
                    </a:lnTo>
                    <a:lnTo>
                      <a:pt x="26" y="3"/>
                    </a:lnTo>
                    <a:lnTo>
                      <a:pt x="26" y="3"/>
                    </a:lnTo>
                    <a:close/>
                  </a:path>
                </a:pathLst>
              </a:custGeom>
              <a:grpFill/>
              <a:ln w="9525">
                <a:noFill/>
                <a:round/>
              </a:ln>
            </p:spPr>
            <p:txBody>
              <a:bodyPr vert="horz" wrap="square" lIns="162510" tIns="81255" rIns="162510" bIns="81255" numCol="1" anchor="t" anchorCtr="0" compatLnSpc="1"/>
              <a:lstStyle/>
              <a:p>
                <a:pPr algn="just" defTabSz="1218804"/>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08" name="chenying0907 200"/>
              <p:cNvSpPr/>
              <p:nvPr/>
            </p:nvSpPr>
            <p:spPr bwMode="auto">
              <a:xfrm>
                <a:off x="4521200" y="2484438"/>
                <a:ext cx="17463" cy="95250"/>
              </a:xfrm>
              <a:custGeom>
                <a:avLst/>
                <a:gdLst/>
                <a:ahLst/>
                <a:cxnLst>
                  <a:cxn ang="0">
                    <a:pos x="26" y="5"/>
                  </a:cxn>
                  <a:cxn ang="0">
                    <a:pos x="26" y="5"/>
                  </a:cxn>
                  <a:cxn ang="0">
                    <a:pos x="25" y="26"/>
                  </a:cxn>
                  <a:cxn ang="0">
                    <a:pos x="23" y="46"/>
                  </a:cxn>
                  <a:cxn ang="0">
                    <a:pos x="20" y="67"/>
                  </a:cxn>
                  <a:cxn ang="0">
                    <a:pos x="14" y="88"/>
                  </a:cxn>
                  <a:cxn ang="0">
                    <a:pos x="14" y="88"/>
                  </a:cxn>
                  <a:cxn ang="0">
                    <a:pos x="11" y="98"/>
                  </a:cxn>
                  <a:cxn ang="0">
                    <a:pos x="9" y="109"/>
                  </a:cxn>
                  <a:cxn ang="0">
                    <a:pos x="6" y="131"/>
                  </a:cxn>
                  <a:cxn ang="0">
                    <a:pos x="3" y="153"/>
                  </a:cxn>
                  <a:cxn ang="0">
                    <a:pos x="0" y="174"/>
                  </a:cxn>
                  <a:cxn ang="0">
                    <a:pos x="0" y="174"/>
                  </a:cxn>
                  <a:cxn ang="0">
                    <a:pos x="0" y="176"/>
                  </a:cxn>
                  <a:cxn ang="0">
                    <a:pos x="1" y="177"/>
                  </a:cxn>
                  <a:cxn ang="0">
                    <a:pos x="4" y="179"/>
                  </a:cxn>
                  <a:cxn ang="0">
                    <a:pos x="6" y="179"/>
                  </a:cxn>
                  <a:cxn ang="0">
                    <a:pos x="7" y="179"/>
                  </a:cxn>
                  <a:cxn ang="0">
                    <a:pos x="8" y="178"/>
                  </a:cxn>
                  <a:cxn ang="0">
                    <a:pos x="9" y="176"/>
                  </a:cxn>
                  <a:cxn ang="0">
                    <a:pos x="9" y="176"/>
                  </a:cxn>
                  <a:cxn ang="0">
                    <a:pos x="12" y="155"/>
                  </a:cxn>
                  <a:cxn ang="0">
                    <a:pos x="15" y="133"/>
                  </a:cxn>
                  <a:cxn ang="0">
                    <a:pos x="18" y="111"/>
                  </a:cxn>
                  <a:cxn ang="0">
                    <a:pos x="24" y="91"/>
                  </a:cxn>
                  <a:cxn ang="0">
                    <a:pos x="24" y="91"/>
                  </a:cxn>
                  <a:cxn ang="0">
                    <a:pos x="28" y="69"/>
                  </a:cxn>
                  <a:cxn ang="0">
                    <a:pos x="32" y="48"/>
                  </a:cxn>
                  <a:cxn ang="0">
                    <a:pos x="34" y="27"/>
                  </a:cxn>
                  <a:cxn ang="0">
                    <a:pos x="35" y="5"/>
                  </a:cxn>
                  <a:cxn ang="0">
                    <a:pos x="35" y="5"/>
                  </a:cxn>
                  <a:cxn ang="0">
                    <a:pos x="34" y="3"/>
                  </a:cxn>
                  <a:cxn ang="0">
                    <a:pos x="33" y="1"/>
                  </a:cxn>
                  <a:cxn ang="0">
                    <a:pos x="32" y="0"/>
                  </a:cxn>
                  <a:cxn ang="0">
                    <a:pos x="30" y="0"/>
                  </a:cxn>
                  <a:cxn ang="0">
                    <a:pos x="28" y="0"/>
                  </a:cxn>
                  <a:cxn ang="0">
                    <a:pos x="27" y="1"/>
                  </a:cxn>
                  <a:cxn ang="0">
                    <a:pos x="26" y="3"/>
                  </a:cxn>
                  <a:cxn ang="0">
                    <a:pos x="26" y="5"/>
                  </a:cxn>
                  <a:cxn ang="0">
                    <a:pos x="26" y="5"/>
                  </a:cxn>
                </a:cxnLst>
                <a:rect l="0" t="0" r="r" b="b"/>
                <a:pathLst>
                  <a:path w="35" h="179">
                    <a:moveTo>
                      <a:pt x="26" y="5"/>
                    </a:moveTo>
                    <a:lnTo>
                      <a:pt x="26" y="5"/>
                    </a:lnTo>
                    <a:lnTo>
                      <a:pt x="25" y="26"/>
                    </a:lnTo>
                    <a:lnTo>
                      <a:pt x="23" y="46"/>
                    </a:lnTo>
                    <a:lnTo>
                      <a:pt x="20" y="67"/>
                    </a:lnTo>
                    <a:lnTo>
                      <a:pt x="14" y="88"/>
                    </a:lnTo>
                    <a:lnTo>
                      <a:pt x="14" y="88"/>
                    </a:lnTo>
                    <a:lnTo>
                      <a:pt x="11" y="98"/>
                    </a:lnTo>
                    <a:lnTo>
                      <a:pt x="9" y="109"/>
                    </a:lnTo>
                    <a:lnTo>
                      <a:pt x="6" y="131"/>
                    </a:lnTo>
                    <a:lnTo>
                      <a:pt x="3" y="153"/>
                    </a:lnTo>
                    <a:lnTo>
                      <a:pt x="0" y="174"/>
                    </a:lnTo>
                    <a:lnTo>
                      <a:pt x="0" y="174"/>
                    </a:lnTo>
                    <a:lnTo>
                      <a:pt x="0" y="176"/>
                    </a:lnTo>
                    <a:lnTo>
                      <a:pt x="1" y="177"/>
                    </a:lnTo>
                    <a:lnTo>
                      <a:pt x="4" y="179"/>
                    </a:lnTo>
                    <a:lnTo>
                      <a:pt x="6" y="179"/>
                    </a:lnTo>
                    <a:lnTo>
                      <a:pt x="7" y="179"/>
                    </a:lnTo>
                    <a:lnTo>
                      <a:pt x="8" y="178"/>
                    </a:lnTo>
                    <a:lnTo>
                      <a:pt x="9" y="176"/>
                    </a:lnTo>
                    <a:lnTo>
                      <a:pt x="9" y="176"/>
                    </a:lnTo>
                    <a:lnTo>
                      <a:pt x="12" y="155"/>
                    </a:lnTo>
                    <a:lnTo>
                      <a:pt x="15" y="133"/>
                    </a:lnTo>
                    <a:lnTo>
                      <a:pt x="18" y="111"/>
                    </a:lnTo>
                    <a:lnTo>
                      <a:pt x="24" y="91"/>
                    </a:lnTo>
                    <a:lnTo>
                      <a:pt x="24" y="91"/>
                    </a:lnTo>
                    <a:lnTo>
                      <a:pt x="28" y="69"/>
                    </a:lnTo>
                    <a:lnTo>
                      <a:pt x="32" y="48"/>
                    </a:lnTo>
                    <a:lnTo>
                      <a:pt x="34" y="27"/>
                    </a:lnTo>
                    <a:lnTo>
                      <a:pt x="35" y="5"/>
                    </a:lnTo>
                    <a:lnTo>
                      <a:pt x="35" y="5"/>
                    </a:lnTo>
                    <a:lnTo>
                      <a:pt x="34" y="3"/>
                    </a:lnTo>
                    <a:lnTo>
                      <a:pt x="33" y="1"/>
                    </a:lnTo>
                    <a:lnTo>
                      <a:pt x="32" y="0"/>
                    </a:lnTo>
                    <a:lnTo>
                      <a:pt x="30" y="0"/>
                    </a:lnTo>
                    <a:lnTo>
                      <a:pt x="28" y="0"/>
                    </a:lnTo>
                    <a:lnTo>
                      <a:pt x="27" y="1"/>
                    </a:lnTo>
                    <a:lnTo>
                      <a:pt x="26" y="3"/>
                    </a:lnTo>
                    <a:lnTo>
                      <a:pt x="26" y="5"/>
                    </a:lnTo>
                    <a:lnTo>
                      <a:pt x="26" y="5"/>
                    </a:lnTo>
                    <a:close/>
                  </a:path>
                </a:pathLst>
              </a:custGeom>
              <a:grpFill/>
              <a:ln w="9525">
                <a:noFill/>
                <a:round/>
              </a:ln>
            </p:spPr>
            <p:txBody>
              <a:bodyPr vert="horz" wrap="square" lIns="162510" tIns="81255" rIns="162510" bIns="81255" numCol="1" anchor="t" anchorCtr="0" compatLnSpc="1"/>
              <a:lstStyle/>
              <a:p>
                <a:pPr algn="just" defTabSz="1218804"/>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09" name="chenying0907 201"/>
              <p:cNvSpPr/>
              <p:nvPr/>
            </p:nvSpPr>
            <p:spPr bwMode="auto">
              <a:xfrm>
                <a:off x="4570413" y="2508250"/>
                <a:ext cx="12700" cy="41275"/>
              </a:xfrm>
              <a:custGeom>
                <a:avLst/>
                <a:gdLst/>
                <a:ahLst/>
                <a:cxnLst>
                  <a:cxn ang="0">
                    <a:pos x="12" y="3"/>
                  </a:cxn>
                  <a:cxn ang="0">
                    <a:pos x="12" y="3"/>
                  </a:cxn>
                  <a:cxn ang="0">
                    <a:pos x="8" y="21"/>
                  </a:cxn>
                  <a:cxn ang="0">
                    <a:pos x="6" y="38"/>
                  </a:cxn>
                  <a:cxn ang="0">
                    <a:pos x="3" y="56"/>
                  </a:cxn>
                  <a:cxn ang="0">
                    <a:pos x="0" y="73"/>
                  </a:cxn>
                  <a:cxn ang="0">
                    <a:pos x="0" y="73"/>
                  </a:cxn>
                  <a:cxn ang="0">
                    <a:pos x="0" y="76"/>
                  </a:cxn>
                  <a:cxn ang="0">
                    <a:pos x="1" y="77"/>
                  </a:cxn>
                  <a:cxn ang="0">
                    <a:pos x="2" y="78"/>
                  </a:cxn>
                  <a:cxn ang="0">
                    <a:pos x="3" y="79"/>
                  </a:cxn>
                  <a:cxn ang="0">
                    <a:pos x="5" y="79"/>
                  </a:cxn>
                  <a:cxn ang="0">
                    <a:pos x="7" y="79"/>
                  </a:cxn>
                  <a:cxn ang="0">
                    <a:pos x="8" y="78"/>
                  </a:cxn>
                  <a:cxn ang="0">
                    <a:pos x="9" y="76"/>
                  </a:cxn>
                  <a:cxn ang="0">
                    <a:pos x="9" y="76"/>
                  </a:cxn>
                  <a:cxn ang="0">
                    <a:pos x="12" y="58"/>
                  </a:cxn>
                  <a:cxn ang="0">
                    <a:pos x="14" y="40"/>
                  </a:cxn>
                  <a:cxn ang="0">
                    <a:pos x="17" y="23"/>
                  </a:cxn>
                  <a:cxn ang="0">
                    <a:pos x="22" y="6"/>
                  </a:cxn>
                  <a:cxn ang="0">
                    <a:pos x="22" y="6"/>
                  </a:cxn>
                  <a:cxn ang="0">
                    <a:pos x="22" y="4"/>
                  </a:cxn>
                  <a:cxn ang="0">
                    <a:pos x="22" y="2"/>
                  </a:cxn>
                  <a:cxn ang="0">
                    <a:pos x="21" y="1"/>
                  </a:cxn>
                  <a:cxn ang="0">
                    <a:pos x="19" y="0"/>
                  </a:cxn>
                  <a:cxn ang="0">
                    <a:pos x="16" y="0"/>
                  </a:cxn>
                  <a:cxn ang="0">
                    <a:pos x="15" y="0"/>
                  </a:cxn>
                  <a:cxn ang="0">
                    <a:pos x="13" y="1"/>
                  </a:cxn>
                  <a:cxn ang="0">
                    <a:pos x="12" y="3"/>
                  </a:cxn>
                  <a:cxn ang="0">
                    <a:pos x="12" y="3"/>
                  </a:cxn>
                </a:cxnLst>
                <a:rect l="0" t="0" r="r" b="b"/>
                <a:pathLst>
                  <a:path w="22" h="79">
                    <a:moveTo>
                      <a:pt x="12" y="3"/>
                    </a:moveTo>
                    <a:lnTo>
                      <a:pt x="12" y="3"/>
                    </a:lnTo>
                    <a:lnTo>
                      <a:pt x="8" y="21"/>
                    </a:lnTo>
                    <a:lnTo>
                      <a:pt x="6" y="38"/>
                    </a:lnTo>
                    <a:lnTo>
                      <a:pt x="3" y="56"/>
                    </a:lnTo>
                    <a:lnTo>
                      <a:pt x="0" y="73"/>
                    </a:lnTo>
                    <a:lnTo>
                      <a:pt x="0" y="73"/>
                    </a:lnTo>
                    <a:lnTo>
                      <a:pt x="0" y="76"/>
                    </a:lnTo>
                    <a:lnTo>
                      <a:pt x="1" y="77"/>
                    </a:lnTo>
                    <a:lnTo>
                      <a:pt x="2" y="78"/>
                    </a:lnTo>
                    <a:lnTo>
                      <a:pt x="3" y="79"/>
                    </a:lnTo>
                    <a:lnTo>
                      <a:pt x="5" y="79"/>
                    </a:lnTo>
                    <a:lnTo>
                      <a:pt x="7" y="79"/>
                    </a:lnTo>
                    <a:lnTo>
                      <a:pt x="8" y="78"/>
                    </a:lnTo>
                    <a:lnTo>
                      <a:pt x="9" y="76"/>
                    </a:lnTo>
                    <a:lnTo>
                      <a:pt x="9" y="76"/>
                    </a:lnTo>
                    <a:lnTo>
                      <a:pt x="12" y="58"/>
                    </a:lnTo>
                    <a:lnTo>
                      <a:pt x="14" y="40"/>
                    </a:lnTo>
                    <a:lnTo>
                      <a:pt x="17" y="23"/>
                    </a:lnTo>
                    <a:lnTo>
                      <a:pt x="22" y="6"/>
                    </a:lnTo>
                    <a:lnTo>
                      <a:pt x="22" y="6"/>
                    </a:lnTo>
                    <a:lnTo>
                      <a:pt x="22" y="4"/>
                    </a:lnTo>
                    <a:lnTo>
                      <a:pt x="22" y="2"/>
                    </a:lnTo>
                    <a:lnTo>
                      <a:pt x="21" y="1"/>
                    </a:lnTo>
                    <a:lnTo>
                      <a:pt x="19" y="0"/>
                    </a:lnTo>
                    <a:lnTo>
                      <a:pt x="16" y="0"/>
                    </a:lnTo>
                    <a:lnTo>
                      <a:pt x="15" y="0"/>
                    </a:lnTo>
                    <a:lnTo>
                      <a:pt x="13" y="1"/>
                    </a:lnTo>
                    <a:lnTo>
                      <a:pt x="12" y="3"/>
                    </a:lnTo>
                    <a:lnTo>
                      <a:pt x="12" y="3"/>
                    </a:lnTo>
                    <a:close/>
                  </a:path>
                </a:pathLst>
              </a:custGeom>
              <a:grpFill/>
              <a:ln w="9525">
                <a:noFill/>
                <a:round/>
              </a:ln>
            </p:spPr>
            <p:txBody>
              <a:bodyPr vert="horz" wrap="square" lIns="162510" tIns="81255" rIns="162510" bIns="81255" numCol="1" anchor="t" anchorCtr="0" compatLnSpc="1"/>
              <a:lstStyle/>
              <a:p>
                <a:pPr algn="just" defTabSz="1218804"/>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10" name="chenying0907 202"/>
              <p:cNvSpPr/>
              <p:nvPr/>
            </p:nvSpPr>
            <p:spPr bwMode="auto">
              <a:xfrm>
                <a:off x="4603750" y="2557463"/>
                <a:ext cx="15875" cy="46038"/>
              </a:xfrm>
              <a:custGeom>
                <a:avLst/>
                <a:gdLst/>
                <a:ahLst/>
                <a:cxnLst>
                  <a:cxn ang="0">
                    <a:pos x="20" y="3"/>
                  </a:cxn>
                  <a:cxn ang="0">
                    <a:pos x="20" y="3"/>
                  </a:cxn>
                  <a:cxn ang="0">
                    <a:pos x="0" y="79"/>
                  </a:cxn>
                  <a:cxn ang="0">
                    <a:pos x="0" y="79"/>
                  </a:cxn>
                  <a:cxn ang="0">
                    <a:pos x="0" y="81"/>
                  </a:cxn>
                  <a:cxn ang="0">
                    <a:pos x="1" y="83"/>
                  </a:cxn>
                  <a:cxn ang="0">
                    <a:pos x="2" y="84"/>
                  </a:cxn>
                  <a:cxn ang="0">
                    <a:pos x="4" y="85"/>
                  </a:cxn>
                  <a:cxn ang="0">
                    <a:pos x="5" y="85"/>
                  </a:cxn>
                  <a:cxn ang="0">
                    <a:pos x="7" y="85"/>
                  </a:cxn>
                  <a:cxn ang="0">
                    <a:pos x="8" y="84"/>
                  </a:cxn>
                  <a:cxn ang="0">
                    <a:pos x="9" y="82"/>
                  </a:cxn>
                  <a:cxn ang="0">
                    <a:pos x="9" y="82"/>
                  </a:cxn>
                  <a:cxn ang="0">
                    <a:pos x="28" y="5"/>
                  </a:cxn>
                  <a:cxn ang="0">
                    <a:pos x="28" y="5"/>
                  </a:cxn>
                  <a:cxn ang="0">
                    <a:pos x="29" y="3"/>
                  </a:cxn>
                  <a:cxn ang="0">
                    <a:pos x="28" y="2"/>
                  </a:cxn>
                  <a:cxn ang="0">
                    <a:pos x="27" y="1"/>
                  </a:cxn>
                  <a:cxn ang="0">
                    <a:pos x="25" y="0"/>
                  </a:cxn>
                  <a:cxn ang="0">
                    <a:pos x="23" y="0"/>
                  </a:cxn>
                  <a:cxn ang="0">
                    <a:pos x="22" y="0"/>
                  </a:cxn>
                  <a:cxn ang="0">
                    <a:pos x="20" y="1"/>
                  </a:cxn>
                  <a:cxn ang="0">
                    <a:pos x="20" y="3"/>
                  </a:cxn>
                  <a:cxn ang="0">
                    <a:pos x="20" y="3"/>
                  </a:cxn>
                </a:cxnLst>
                <a:rect l="0" t="0" r="r" b="b"/>
                <a:pathLst>
                  <a:path w="29" h="85">
                    <a:moveTo>
                      <a:pt x="20" y="3"/>
                    </a:moveTo>
                    <a:lnTo>
                      <a:pt x="20" y="3"/>
                    </a:lnTo>
                    <a:lnTo>
                      <a:pt x="0" y="79"/>
                    </a:lnTo>
                    <a:lnTo>
                      <a:pt x="0" y="79"/>
                    </a:lnTo>
                    <a:lnTo>
                      <a:pt x="0" y="81"/>
                    </a:lnTo>
                    <a:lnTo>
                      <a:pt x="1" y="83"/>
                    </a:lnTo>
                    <a:lnTo>
                      <a:pt x="2" y="84"/>
                    </a:lnTo>
                    <a:lnTo>
                      <a:pt x="4" y="85"/>
                    </a:lnTo>
                    <a:lnTo>
                      <a:pt x="5" y="85"/>
                    </a:lnTo>
                    <a:lnTo>
                      <a:pt x="7" y="85"/>
                    </a:lnTo>
                    <a:lnTo>
                      <a:pt x="8" y="84"/>
                    </a:lnTo>
                    <a:lnTo>
                      <a:pt x="9" y="82"/>
                    </a:lnTo>
                    <a:lnTo>
                      <a:pt x="9" y="82"/>
                    </a:lnTo>
                    <a:lnTo>
                      <a:pt x="28" y="5"/>
                    </a:lnTo>
                    <a:lnTo>
                      <a:pt x="28" y="5"/>
                    </a:lnTo>
                    <a:lnTo>
                      <a:pt x="29" y="3"/>
                    </a:lnTo>
                    <a:lnTo>
                      <a:pt x="28" y="2"/>
                    </a:lnTo>
                    <a:lnTo>
                      <a:pt x="27" y="1"/>
                    </a:lnTo>
                    <a:lnTo>
                      <a:pt x="25" y="0"/>
                    </a:lnTo>
                    <a:lnTo>
                      <a:pt x="23" y="0"/>
                    </a:lnTo>
                    <a:lnTo>
                      <a:pt x="22" y="0"/>
                    </a:lnTo>
                    <a:lnTo>
                      <a:pt x="20" y="1"/>
                    </a:lnTo>
                    <a:lnTo>
                      <a:pt x="20" y="3"/>
                    </a:lnTo>
                    <a:lnTo>
                      <a:pt x="20" y="3"/>
                    </a:lnTo>
                    <a:close/>
                  </a:path>
                </a:pathLst>
              </a:custGeom>
              <a:grpFill/>
              <a:ln w="9525">
                <a:noFill/>
                <a:round/>
              </a:ln>
            </p:spPr>
            <p:txBody>
              <a:bodyPr vert="horz" wrap="square" lIns="162510" tIns="81255" rIns="162510" bIns="81255" numCol="1" anchor="t" anchorCtr="0" compatLnSpc="1"/>
              <a:lstStyle/>
              <a:p>
                <a:pPr algn="just" defTabSz="1218804"/>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11" name="chenying0907 203"/>
              <p:cNvSpPr/>
              <p:nvPr/>
            </p:nvSpPr>
            <p:spPr bwMode="auto">
              <a:xfrm>
                <a:off x="4687888" y="2668588"/>
                <a:ext cx="15875" cy="61913"/>
              </a:xfrm>
              <a:custGeom>
                <a:avLst/>
                <a:gdLst/>
                <a:ahLst/>
                <a:cxnLst>
                  <a:cxn ang="0">
                    <a:pos x="19" y="4"/>
                  </a:cxn>
                  <a:cxn ang="0">
                    <a:pos x="19" y="4"/>
                  </a:cxn>
                  <a:cxn ang="0">
                    <a:pos x="19" y="12"/>
                  </a:cxn>
                  <a:cxn ang="0">
                    <a:pos x="17" y="19"/>
                  </a:cxn>
                  <a:cxn ang="0">
                    <a:pos x="12" y="35"/>
                  </a:cxn>
                  <a:cxn ang="0">
                    <a:pos x="8" y="50"/>
                  </a:cxn>
                  <a:cxn ang="0">
                    <a:pos x="7" y="58"/>
                  </a:cxn>
                  <a:cxn ang="0">
                    <a:pos x="6" y="65"/>
                  </a:cxn>
                  <a:cxn ang="0">
                    <a:pos x="6" y="65"/>
                  </a:cxn>
                  <a:cxn ang="0">
                    <a:pos x="6" y="76"/>
                  </a:cxn>
                  <a:cxn ang="0">
                    <a:pos x="5" y="89"/>
                  </a:cxn>
                  <a:cxn ang="0">
                    <a:pos x="4" y="99"/>
                  </a:cxn>
                  <a:cxn ang="0">
                    <a:pos x="0" y="110"/>
                  </a:cxn>
                  <a:cxn ang="0">
                    <a:pos x="0" y="110"/>
                  </a:cxn>
                  <a:cxn ang="0">
                    <a:pos x="0" y="112"/>
                  </a:cxn>
                  <a:cxn ang="0">
                    <a:pos x="0" y="113"/>
                  </a:cxn>
                  <a:cxn ang="0">
                    <a:pos x="1" y="116"/>
                  </a:cxn>
                  <a:cxn ang="0">
                    <a:pos x="3" y="116"/>
                  </a:cxn>
                  <a:cxn ang="0">
                    <a:pos x="6" y="116"/>
                  </a:cxn>
                  <a:cxn ang="0">
                    <a:pos x="8" y="114"/>
                  </a:cxn>
                  <a:cxn ang="0">
                    <a:pos x="9" y="112"/>
                  </a:cxn>
                  <a:cxn ang="0">
                    <a:pos x="9" y="112"/>
                  </a:cxn>
                  <a:cxn ang="0">
                    <a:pos x="12" y="102"/>
                  </a:cxn>
                  <a:cxn ang="0">
                    <a:pos x="14" y="92"/>
                  </a:cxn>
                  <a:cxn ang="0">
                    <a:pos x="15" y="80"/>
                  </a:cxn>
                  <a:cxn ang="0">
                    <a:pos x="15" y="70"/>
                  </a:cxn>
                  <a:cxn ang="0">
                    <a:pos x="15" y="70"/>
                  </a:cxn>
                  <a:cxn ang="0">
                    <a:pos x="17" y="62"/>
                  </a:cxn>
                  <a:cxn ang="0">
                    <a:pos x="18" y="54"/>
                  </a:cxn>
                  <a:cxn ang="0">
                    <a:pos x="22" y="37"/>
                  </a:cxn>
                  <a:cxn ang="0">
                    <a:pos x="26" y="20"/>
                  </a:cxn>
                  <a:cxn ang="0">
                    <a:pos x="28" y="12"/>
                  </a:cxn>
                  <a:cxn ang="0">
                    <a:pos x="29" y="4"/>
                  </a:cxn>
                  <a:cxn ang="0">
                    <a:pos x="29" y="4"/>
                  </a:cxn>
                  <a:cxn ang="0">
                    <a:pos x="28" y="2"/>
                  </a:cxn>
                  <a:cxn ang="0">
                    <a:pos x="27" y="1"/>
                  </a:cxn>
                  <a:cxn ang="0">
                    <a:pos x="26" y="0"/>
                  </a:cxn>
                  <a:cxn ang="0">
                    <a:pos x="24" y="0"/>
                  </a:cxn>
                  <a:cxn ang="0">
                    <a:pos x="22" y="0"/>
                  </a:cxn>
                  <a:cxn ang="0">
                    <a:pos x="21" y="1"/>
                  </a:cxn>
                  <a:cxn ang="0">
                    <a:pos x="20" y="2"/>
                  </a:cxn>
                  <a:cxn ang="0">
                    <a:pos x="19" y="4"/>
                  </a:cxn>
                  <a:cxn ang="0">
                    <a:pos x="19" y="4"/>
                  </a:cxn>
                </a:cxnLst>
                <a:rect l="0" t="0" r="r" b="b"/>
                <a:pathLst>
                  <a:path w="29" h="116">
                    <a:moveTo>
                      <a:pt x="19" y="4"/>
                    </a:moveTo>
                    <a:lnTo>
                      <a:pt x="19" y="4"/>
                    </a:lnTo>
                    <a:lnTo>
                      <a:pt x="19" y="12"/>
                    </a:lnTo>
                    <a:lnTo>
                      <a:pt x="17" y="19"/>
                    </a:lnTo>
                    <a:lnTo>
                      <a:pt x="12" y="35"/>
                    </a:lnTo>
                    <a:lnTo>
                      <a:pt x="8" y="50"/>
                    </a:lnTo>
                    <a:lnTo>
                      <a:pt x="7" y="58"/>
                    </a:lnTo>
                    <a:lnTo>
                      <a:pt x="6" y="65"/>
                    </a:lnTo>
                    <a:lnTo>
                      <a:pt x="6" y="65"/>
                    </a:lnTo>
                    <a:lnTo>
                      <a:pt x="6" y="76"/>
                    </a:lnTo>
                    <a:lnTo>
                      <a:pt x="5" y="89"/>
                    </a:lnTo>
                    <a:lnTo>
                      <a:pt x="4" y="99"/>
                    </a:lnTo>
                    <a:lnTo>
                      <a:pt x="0" y="110"/>
                    </a:lnTo>
                    <a:lnTo>
                      <a:pt x="0" y="110"/>
                    </a:lnTo>
                    <a:lnTo>
                      <a:pt x="0" y="112"/>
                    </a:lnTo>
                    <a:lnTo>
                      <a:pt x="0" y="113"/>
                    </a:lnTo>
                    <a:lnTo>
                      <a:pt x="1" y="116"/>
                    </a:lnTo>
                    <a:lnTo>
                      <a:pt x="3" y="116"/>
                    </a:lnTo>
                    <a:lnTo>
                      <a:pt x="6" y="116"/>
                    </a:lnTo>
                    <a:lnTo>
                      <a:pt x="8" y="114"/>
                    </a:lnTo>
                    <a:lnTo>
                      <a:pt x="9" y="112"/>
                    </a:lnTo>
                    <a:lnTo>
                      <a:pt x="9" y="112"/>
                    </a:lnTo>
                    <a:lnTo>
                      <a:pt x="12" y="102"/>
                    </a:lnTo>
                    <a:lnTo>
                      <a:pt x="14" y="92"/>
                    </a:lnTo>
                    <a:lnTo>
                      <a:pt x="15" y="80"/>
                    </a:lnTo>
                    <a:lnTo>
                      <a:pt x="15" y="70"/>
                    </a:lnTo>
                    <a:lnTo>
                      <a:pt x="15" y="70"/>
                    </a:lnTo>
                    <a:lnTo>
                      <a:pt x="17" y="62"/>
                    </a:lnTo>
                    <a:lnTo>
                      <a:pt x="18" y="54"/>
                    </a:lnTo>
                    <a:lnTo>
                      <a:pt x="22" y="37"/>
                    </a:lnTo>
                    <a:lnTo>
                      <a:pt x="26" y="20"/>
                    </a:lnTo>
                    <a:lnTo>
                      <a:pt x="28" y="12"/>
                    </a:lnTo>
                    <a:lnTo>
                      <a:pt x="29" y="4"/>
                    </a:lnTo>
                    <a:lnTo>
                      <a:pt x="29" y="4"/>
                    </a:lnTo>
                    <a:lnTo>
                      <a:pt x="28" y="2"/>
                    </a:lnTo>
                    <a:lnTo>
                      <a:pt x="27" y="1"/>
                    </a:lnTo>
                    <a:lnTo>
                      <a:pt x="26" y="0"/>
                    </a:lnTo>
                    <a:lnTo>
                      <a:pt x="24" y="0"/>
                    </a:lnTo>
                    <a:lnTo>
                      <a:pt x="22" y="0"/>
                    </a:lnTo>
                    <a:lnTo>
                      <a:pt x="21" y="1"/>
                    </a:lnTo>
                    <a:lnTo>
                      <a:pt x="20" y="2"/>
                    </a:lnTo>
                    <a:lnTo>
                      <a:pt x="19" y="4"/>
                    </a:lnTo>
                    <a:lnTo>
                      <a:pt x="19" y="4"/>
                    </a:lnTo>
                    <a:close/>
                  </a:path>
                </a:pathLst>
              </a:custGeom>
              <a:grpFill/>
              <a:ln w="9525">
                <a:noFill/>
                <a:round/>
              </a:ln>
            </p:spPr>
            <p:txBody>
              <a:bodyPr vert="horz" wrap="square" lIns="162510" tIns="81255" rIns="162510" bIns="81255" numCol="1" anchor="t" anchorCtr="0" compatLnSpc="1"/>
              <a:lstStyle/>
              <a:p>
                <a:pPr algn="just" defTabSz="1218804"/>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12" name="chenying0907 204"/>
              <p:cNvSpPr/>
              <p:nvPr/>
            </p:nvSpPr>
            <p:spPr bwMode="auto">
              <a:xfrm>
                <a:off x="4714875" y="2657475"/>
                <a:ext cx="11113" cy="61913"/>
              </a:xfrm>
              <a:custGeom>
                <a:avLst/>
                <a:gdLst/>
                <a:ahLst/>
                <a:cxnLst>
                  <a:cxn ang="0">
                    <a:pos x="12" y="5"/>
                  </a:cxn>
                  <a:cxn ang="0">
                    <a:pos x="12" y="5"/>
                  </a:cxn>
                  <a:cxn ang="0">
                    <a:pos x="10" y="32"/>
                  </a:cxn>
                  <a:cxn ang="0">
                    <a:pos x="6" y="59"/>
                  </a:cxn>
                  <a:cxn ang="0">
                    <a:pos x="2" y="86"/>
                  </a:cxn>
                  <a:cxn ang="0">
                    <a:pos x="0" y="113"/>
                  </a:cxn>
                  <a:cxn ang="0">
                    <a:pos x="0" y="113"/>
                  </a:cxn>
                  <a:cxn ang="0">
                    <a:pos x="0" y="115"/>
                  </a:cxn>
                  <a:cxn ang="0">
                    <a:pos x="1" y="116"/>
                  </a:cxn>
                  <a:cxn ang="0">
                    <a:pos x="3" y="117"/>
                  </a:cxn>
                  <a:cxn ang="0">
                    <a:pos x="4" y="117"/>
                  </a:cxn>
                  <a:cxn ang="0">
                    <a:pos x="6" y="117"/>
                  </a:cxn>
                  <a:cxn ang="0">
                    <a:pos x="8" y="116"/>
                  </a:cxn>
                  <a:cxn ang="0">
                    <a:pos x="9" y="115"/>
                  </a:cxn>
                  <a:cxn ang="0">
                    <a:pos x="9" y="113"/>
                  </a:cxn>
                  <a:cxn ang="0">
                    <a:pos x="9" y="113"/>
                  </a:cxn>
                  <a:cxn ang="0">
                    <a:pos x="11" y="86"/>
                  </a:cxn>
                  <a:cxn ang="0">
                    <a:pos x="15" y="59"/>
                  </a:cxn>
                  <a:cxn ang="0">
                    <a:pos x="19" y="32"/>
                  </a:cxn>
                  <a:cxn ang="0">
                    <a:pos x="21" y="5"/>
                  </a:cxn>
                  <a:cxn ang="0">
                    <a:pos x="21" y="5"/>
                  </a:cxn>
                  <a:cxn ang="0">
                    <a:pos x="21" y="3"/>
                  </a:cxn>
                  <a:cxn ang="0">
                    <a:pos x="20" y="2"/>
                  </a:cxn>
                  <a:cxn ang="0">
                    <a:pos x="19" y="1"/>
                  </a:cxn>
                  <a:cxn ang="0">
                    <a:pos x="17" y="0"/>
                  </a:cxn>
                  <a:cxn ang="0">
                    <a:pos x="15" y="1"/>
                  </a:cxn>
                  <a:cxn ang="0">
                    <a:pos x="14" y="2"/>
                  </a:cxn>
                  <a:cxn ang="0">
                    <a:pos x="13" y="3"/>
                  </a:cxn>
                  <a:cxn ang="0">
                    <a:pos x="12" y="5"/>
                  </a:cxn>
                  <a:cxn ang="0">
                    <a:pos x="12" y="5"/>
                  </a:cxn>
                </a:cxnLst>
                <a:rect l="0" t="0" r="r" b="b"/>
                <a:pathLst>
                  <a:path w="21" h="117">
                    <a:moveTo>
                      <a:pt x="12" y="5"/>
                    </a:moveTo>
                    <a:lnTo>
                      <a:pt x="12" y="5"/>
                    </a:lnTo>
                    <a:lnTo>
                      <a:pt x="10" y="32"/>
                    </a:lnTo>
                    <a:lnTo>
                      <a:pt x="6" y="59"/>
                    </a:lnTo>
                    <a:lnTo>
                      <a:pt x="2" y="86"/>
                    </a:lnTo>
                    <a:lnTo>
                      <a:pt x="0" y="113"/>
                    </a:lnTo>
                    <a:lnTo>
                      <a:pt x="0" y="113"/>
                    </a:lnTo>
                    <a:lnTo>
                      <a:pt x="0" y="115"/>
                    </a:lnTo>
                    <a:lnTo>
                      <a:pt x="1" y="116"/>
                    </a:lnTo>
                    <a:lnTo>
                      <a:pt x="3" y="117"/>
                    </a:lnTo>
                    <a:lnTo>
                      <a:pt x="4" y="117"/>
                    </a:lnTo>
                    <a:lnTo>
                      <a:pt x="6" y="117"/>
                    </a:lnTo>
                    <a:lnTo>
                      <a:pt x="8" y="116"/>
                    </a:lnTo>
                    <a:lnTo>
                      <a:pt x="9" y="115"/>
                    </a:lnTo>
                    <a:lnTo>
                      <a:pt x="9" y="113"/>
                    </a:lnTo>
                    <a:lnTo>
                      <a:pt x="9" y="113"/>
                    </a:lnTo>
                    <a:lnTo>
                      <a:pt x="11" y="86"/>
                    </a:lnTo>
                    <a:lnTo>
                      <a:pt x="15" y="59"/>
                    </a:lnTo>
                    <a:lnTo>
                      <a:pt x="19" y="32"/>
                    </a:lnTo>
                    <a:lnTo>
                      <a:pt x="21" y="5"/>
                    </a:lnTo>
                    <a:lnTo>
                      <a:pt x="21" y="5"/>
                    </a:lnTo>
                    <a:lnTo>
                      <a:pt x="21" y="3"/>
                    </a:lnTo>
                    <a:lnTo>
                      <a:pt x="20" y="2"/>
                    </a:lnTo>
                    <a:lnTo>
                      <a:pt x="19" y="1"/>
                    </a:lnTo>
                    <a:lnTo>
                      <a:pt x="17" y="0"/>
                    </a:lnTo>
                    <a:lnTo>
                      <a:pt x="15" y="1"/>
                    </a:lnTo>
                    <a:lnTo>
                      <a:pt x="14" y="2"/>
                    </a:lnTo>
                    <a:lnTo>
                      <a:pt x="13" y="3"/>
                    </a:lnTo>
                    <a:lnTo>
                      <a:pt x="12" y="5"/>
                    </a:lnTo>
                    <a:lnTo>
                      <a:pt x="12" y="5"/>
                    </a:lnTo>
                    <a:close/>
                  </a:path>
                </a:pathLst>
              </a:custGeom>
              <a:grpFill/>
              <a:ln w="9525">
                <a:noFill/>
                <a:round/>
              </a:ln>
            </p:spPr>
            <p:txBody>
              <a:bodyPr vert="horz" wrap="square" lIns="162510" tIns="81255" rIns="162510" bIns="81255" numCol="1" anchor="t" anchorCtr="0" compatLnSpc="1"/>
              <a:lstStyle/>
              <a:p>
                <a:pPr algn="just" defTabSz="1218804"/>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13" name="chenying0907 206"/>
              <p:cNvSpPr>
                <a:spLocks noEditPoints="1"/>
              </p:cNvSpPr>
              <p:nvPr/>
            </p:nvSpPr>
            <p:spPr bwMode="auto">
              <a:xfrm>
                <a:off x="4249738" y="2249488"/>
                <a:ext cx="555625" cy="574675"/>
              </a:xfrm>
              <a:custGeom>
                <a:avLst/>
                <a:gdLst/>
                <a:ahLst/>
                <a:cxnLst>
                  <a:cxn ang="0">
                    <a:pos x="817" y="1056"/>
                  </a:cxn>
                  <a:cxn ang="0">
                    <a:pos x="716" y="1035"/>
                  </a:cxn>
                  <a:cxn ang="0">
                    <a:pos x="659" y="1016"/>
                  </a:cxn>
                  <a:cxn ang="0">
                    <a:pos x="645" y="1010"/>
                  </a:cxn>
                  <a:cxn ang="0">
                    <a:pos x="623" y="986"/>
                  </a:cxn>
                  <a:cxn ang="0">
                    <a:pos x="608" y="970"/>
                  </a:cxn>
                  <a:cxn ang="0">
                    <a:pos x="577" y="929"/>
                  </a:cxn>
                  <a:cxn ang="0">
                    <a:pos x="513" y="864"/>
                  </a:cxn>
                  <a:cxn ang="0">
                    <a:pos x="403" y="767"/>
                  </a:cxn>
                  <a:cxn ang="0">
                    <a:pos x="307" y="683"/>
                  </a:cxn>
                  <a:cxn ang="0">
                    <a:pos x="222" y="574"/>
                  </a:cxn>
                  <a:cxn ang="0">
                    <a:pos x="139" y="472"/>
                  </a:cxn>
                  <a:cxn ang="0">
                    <a:pos x="97" y="439"/>
                  </a:cxn>
                  <a:cxn ang="0">
                    <a:pos x="31" y="360"/>
                  </a:cxn>
                  <a:cxn ang="0">
                    <a:pos x="27" y="300"/>
                  </a:cxn>
                  <a:cxn ang="0">
                    <a:pos x="84" y="371"/>
                  </a:cxn>
                  <a:cxn ang="0">
                    <a:pos x="141" y="426"/>
                  </a:cxn>
                  <a:cxn ang="0">
                    <a:pos x="208" y="491"/>
                  </a:cxn>
                  <a:cxn ang="0">
                    <a:pos x="305" y="624"/>
                  </a:cxn>
                  <a:cxn ang="0">
                    <a:pos x="398" y="714"/>
                  </a:cxn>
                  <a:cxn ang="0">
                    <a:pos x="481" y="790"/>
                  </a:cxn>
                  <a:cxn ang="0">
                    <a:pos x="571" y="872"/>
                  </a:cxn>
                  <a:cxn ang="0">
                    <a:pos x="646" y="943"/>
                  </a:cxn>
                  <a:cxn ang="0">
                    <a:pos x="724" y="871"/>
                  </a:cxn>
                  <a:cxn ang="0">
                    <a:pos x="843" y="787"/>
                  </a:cxn>
                  <a:cxn ang="0">
                    <a:pos x="981" y="693"/>
                  </a:cxn>
                  <a:cxn ang="0">
                    <a:pos x="917" y="620"/>
                  </a:cxn>
                  <a:cxn ang="0">
                    <a:pos x="751" y="446"/>
                  </a:cxn>
                  <a:cxn ang="0">
                    <a:pos x="583" y="291"/>
                  </a:cxn>
                  <a:cxn ang="0">
                    <a:pos x="501" y="195"/>
                  </a:cxn>
                  <a:cxn ang="0">
                    <a:pos x="431" y="116"/>
                  </a:cxn>
                  <a:cxn ang="0">
                    <a:pos x="378" y="54"/>
                  </a:cxn>
                  <a:cxn ang="0">
                    <a:pos x="377" y="0"/>
                  </a:cxn>
                  <a:cxn ang="0">
                    <a:pos x="496" y="134"/>
                  </a:cxn>
                  <a:cxn ang="0">
                    <a:pos x="631" y="290"/>
                  </a:cxn>
                  <a:cxn ang="0">
                    <a:pos x="729" y="380"/>
                  </a:cxn>
                  <a:cxn ang="0">
                    <a:pos x="900" y="546"/>
                  </a:cxn>
                  <a:cxn ang="0">
                    <a:pos x="980" y="641"/>
                  </a:cxn>
                  <a:cxn ang="0">
                    <a:pos x="1020" y="678"/>
                  </a:cxn>
                  <a:cxn ang="0">
                    <a:pos x="1032" y="689"/>
                  </a:cxn>
                  <a:cxn ang="0">
                    <a:pos x="1037" y="700"/>
                  </a:cxn>
                  <a:cxn ang="0">
                    <a:pos x="1051" y="800"/>
                  </a:cxn>
                  <a:cxn ang="0">
                    <a:pos x="1037" y="911"/>
                  </a:cxn>
                  <a:cxn ang="0">
                    <a:pos x="1029" y="991"/>
                  </a:cxn>
                  <a:cxn ang="0">
                    <a:pos x="1023" y="1039"/>
                  </a:cxn>
                  <a:cxn ang="0">
                    <a:pos x="1016" y="1079"/>
                  </a:cxn>
                  <a:cxn ang="0">
                    <a:pos x="1002" y="1088"/>
                  </a:cxn>
                  <a:cxn ang="0">
                    <a:pos x="996" y="1087"/>
                  </a:cxn>
                  <a:cxn ang="0">
                    <a:pos x="954" y="761"/>
                  </a:cxn>
                  <a:cxn ang="0">
                    <a:pos x="842" y="830"/>
                  </a:cxn>
                  <a:cxn ang="0">
                    <a:pos x="729" y="917"/>
                  </a:cxn>
                  <a:cxn ang="0">
                    <a:pos x="672" y="967"/>
                  </a:cxn>
                  <a:cxn ang="0">
                    <a:pos x="699" y="991"/>
                  </a:cxn>
                  <a:cxn ang="0">
                    <a:pos x="772" y="1010"/>
                  </a:cxn>
                  <a:cxn ang="0">
                    <a:pos x="941" y="1046"/>
                  </a:cxn>
                  <a:cxn ang="0">
                    <a:pos x="989" y="1039"/>
                  </a:cxn>
                  <a:cxn ang="0">
                    <a:pos x="990" y="1018"/>
                  </a:cxn>
                  <a:cxn ang="0">
                    <a:pos x="995" y="957"/>
                  </a:cxn>
                  <a:cxn ang="0">
                    <a:pos x="1010" y="856"/>
                  </a:cxn>
                  <a:cxn ang="0">
                    <a:pos x="1010" y="734"/>
                  </a:cxn>
                </a:cxnLst>
                <a:rect l="0" t="0" r="r" b="b"/>
                <a:pathLst>
                  <a:path w="1051" h="1088">
                    <a:moveTo>
                      <a:pt x="991" y="1088"/>
                    </a:moveTo>
                    <a:lnTo>
                      <a:pt x="991" y="1088"/>
                    </a:lnTo>
                    <a:lnTo>
                      <a:pt x="952" y="1084"/>
                    </a:lnTo>
                    <a:lnTo>
                      <a:pt x="911" y="1078"/>
                    </a:lnTo>
                    <a:lnTo>
                      <a:pt x="866" y="1069"/>
                    </a:lnTo>
                    <a:lnTo>
                      <a:pt x="817" y="1056"/>
                    </a:lnTo>
                    <a:lnTo>
                      <a:pt x="817" y="1056"/>
                    </a:lnTo>
                    <a:lnTo>
                      <a:pt x="773" y="1046"/>
                    </a:lnTo>
                    <a:lnTo>
                      <a:pt x="751" y="1041"/>
                    </a:lnTo>
                    <a:lnTo>
                      <a:pt x="728" y="1037"/>
                    </a:lnTo>
                    <a:lnTo>
                      <a:pt x="728" y="1037"/>
                    </a:lnTo>
                    <a:lnTo>
                      <a:pt x="716" y="1035"/>
                    </a:lnTo>
                    <a:lnTo>
                      <a:pt x="706" y="1031"/>
                    </a:lnTo>
                    <a:lnTo>
                      <a:pt x="686" y="1025"/>
                    </a:lnTo>
                    <a:lnTo>
                      <a:pt x="686" y="1025"/>
                    </a:lnTo>
                    <a:lnTo>
                      <a:pt x="673" y="1020"/>
                    </a:lnTo>
                    <a:lnTo>
                      <a:pt x="659" y="1016"/>
                    </a:lnTo>
                    <a:lnTo>
                      <a:pt x="659" y="1016"/>
                    </a:lnTo>
                    <a:lnTo>
                      <a:pt x="654" y="1015"/>
                    </a:lnTo>
                    <a:lnTo>
                      <a:pt x="651" y="1013"/>
                    </a:lnTo>
                    <a:lnTo>
                      <a:pt x="650" y="1012"/>
                    </a:lnTo>
                    <a:lnTo>
                      <a:pt x="649" y="1011"/>
                    </a:lnTo>
                    <a:lnTo>
                      <a:pt x="649" y="1011"/>
                    </a:lnTo>
                    <a:lnTo>
                      <a:pt x="645" y="1010"/>
                    </a:lnTo>
                    <a:lnTo>
                      <a:pt x="645" y="1010"/>
                    </a:lnTo>
                    <a:lnTo>
                      <a:pt x="640" y="1006"/>
                    </a:lnTo>
                    <a:lnTo>
                      <a:pt x="635" y="1001"/>
                    </a:lnTo>
                    <a:lnTo>
                      <a:pt x="628" y="991"/>
                    </a:lnTo>
                    <a:lnTo>
                      <a:pt x="623" y="986"/>
                    </a:lnTo>
                    <a:lnTo>
                      <a:pt x="623" y="986"/>
                    </a:lnTo>
                    <a:lnTo>
                      <a:pt x="620" y="983"/>
                    </a:lnTo>
                    <a:lnTo>
                      <a:pt x="619" y="982"/>
                    </a:lnTo>
                    <a:lnTo>
                      <a:pt x="619" y="982"/>
                    </a:lnTo>
                    <a:lnTo>
                      <a:pt x="614" y="979"/>
                    </a:lnTo>
                    <a:lnTo>
                      <a:pt x="611" y="976"/>
                    </a:lnTo>
                    <a:lnTo>
                      <a:pt x="608" y="970"/>
                    </a:lnTo>
                    <a:lnTo>
                      <a:pt x="608" y="965"/>
                    </a:lnTo>
                    <a:lnTo>
                      <a:pt x="608" y="963"/>
                    </a:lnTo>
                    <a:lnTo>
                      <a:pt x="606" y="961"/>
                    </a:lnTo>
                    <a:lnTo>
                      <a:pt x="606" y="961"/>
                    </a:lnTo>
                    <a:lnTo>
                      <a:pt x="591" y="946"/>
                    </a:lnTo>
                    <a:lnTo>
                      <a:pt x="577" y="929"/>
                    </a:lnTo>
                    <a:lnTo>
                      <a:pt x="577" y="929"/>
                    </a:lnTo>
                    <a:lnTo>
                      <a:pt x="561" y="912"/>
                    </a:lnTo>
                    <a:lnTo>
                      <a:pt x="546" y="895"/>
                    </a:lnTo>
                    <a:lnTo>
                      <a:pt x="529" y="879"/>
                    </a:lnTo>
                    <a:lnTo>
                      <a:pt x="513" y="864"/>
                    </a:lnTo>
                    <a:lnTo>
                      <a:pt x="513" y="864"/>
                    </a:lnTo>
                    <a:lnTo>
                      <a:pt x="490" y="846"/>
                    </a:lnTo>
                    <a:lnTo>
                      <a:pt x="469" y="827"/>
                    </a:lnTo>
                    <a:lnTo>
                      <a:pt x="428" y="789"/>
                    </a:lnTo>
                    <a:lnTo>
                      <a:pt x="428" y="789"/>
                    </a:lnTo>
                    <a:lnTo>
                      <a:pt x="416" y="777"/>
                    </a:lnTo>
                    <a:lnTo>
                      <a:pt x="403" y="767"/>
                    </a:lnTo>
                    <a:lnTo>
                      <a:pt x="378" y="745"/>
                    </a:lnTo>
                    <a:lnTo>
                      <a:pt x="378" y="745"/>
                    </a:lnTo>
                    <a:lnTo>
                      <a:pt x="356" y="729"/>
                    </a:lnTo>
                    <a:lnTo>
                      <a:pt x="336" y="711"/>
                    </a:lnTo>
                    <a:lnTo>
                      <a:pt x="317" y="693"/>
                    </a:lnTo>
                    <a:lnTo>
                      <a:pt x="307" y="683"/>
                    </a:lnTo>
                    <a:lnTo>
                      <a:pt x="299" y="673"/>
                    </a:lnTo>
                    <a:lnTo>
                      <a:pt x="299" y="673"/>
                    </a:lnTo>
                    <a:lnTo>
                      <a:pt x="271" y="638"/>
                    </a:lnTo>
                    <a:lnTo>
                      <a:pt x="271" y="638"/>
                    </a:lnTo>
                    <a:lnTo>
                      <a:pt x="238" y="596"/>
                    </a:lnTo>
                    <a:lnTo>
                      <a:pt x="222" y="574"/>
                    </a:lnTo>
                    <a:lnTo>
                      <a:pt x="207" y="552"/>
                    </a:lnTo>
                    <a:lnTo>
                      <a:pt x="207" y="552"/>
                    </a:lnTo>
                    <a:lnTo>
                      <a:pt x="194" y="534"/>
                    </a:lnTo>
                    <a:lnTo>
                      <a:pt x="178" y="514"/>
                    </a:lnTo>
                    <a:lnTo>
                      <a:pt x="160" y="493"/>
                    </a:lnTo>
                    <a:lnTo>
                      <a:pt x="139" y="472"/>
                    </a:lnTo>
                    <a:lnTo>
                      <a:pt x="139" y="472"/>
                    </a:lnTo>
                    <a:lnTo>
                      <a:pt x="128" y="461"/>
                    </a:lnTo>
                    <a:lnTo>
                      <a:pt x="115" y="453"/>
                    </a:lnTo>
                    <a:lnTo>
                      <a:pt x="115" y="453"/>
                    </a:lnTo>
                    <a:lnTo>
                      <a:pt x="103" y="444"/>
                    </a:lnTo>
                    <a:lnTo>
                      <a:pt x="97" y="439"/>
                    </a:lnTo>
                    <a:lnTo>
                      <a:pt x="92" y="433"/>
                    </a:lnTo>
                    <a:lnTo>
                      <a:pt x="92" y="433"/>
                    </a:lnTo>
                    <a:lnTo>
                      <a:pt x="74" y="414"/>
                    </a:lnTo>
                    <a:lnTo>
                      <a:pt x="57" y="393"/>
                    </a:lnTo>
                    <a:lnTo>
                      <a:pt x="57" y="393"/>
                    </a:lnTo>
                    <a:lnTo>
                      <a:pt x="31" y="360"/>
                    </a:lnTo>
                    <a:lnTo>
                      <a:pt x="16" y="345"/>
                    </a:lnTo>
                    <a:lnTo>
                      <a:pt x="2" y="329"/>
                    </a:lnTo>
                    <a:lnTo>
                      <a:pt x="2" y="329"/>
                    </a:lnTo>
                    <a:lnTo>
                      <a:pt x="0" y="327"/>
                    </a:lnTo>
                    <a:lnTo>
                      <a:pt x="0" y="327"/>
                    </a:lnTo>
                    <a:lnTo>
                      <a:pt x="27" y="300"/>
                    </a:lnTo>
                    <a:lnTo>
                      <a:pt x="27" y="300"/>
                    </a:lnTo>
                    <a:lnTo>
                      <a:pt x="45" y="322"/>
                    </a:lnTo>
                    <a:lnTo>
                      <a:pt x="45" y="322"/>
                    </a:lnTo>
                    <a:lnTo>
                      <a:pt x="68" y="351"/>
                    </a:lnTo>
                    <a:lnTo>
                      <a:pt x="68" y="351"/>
                    </a:lnTo>
                    <a:lnTo>
                      <a:pt x="84" y="371"/>
                    </a:lnTo>
                    <a:lnTo>
                      <a:pt x="102" y="392"/>
                    </a:lnTo>
                    <a:lnTo>
                      <a:pt x="111" y="401"/>
                    </a:lnTo>
                    <a:lnTo>
                      <a:pt x="120" y="411"/>
                    </a:lnTo>
                    <a:lnTo>
                      <a:pt x="131" y="419"/>
                    </a:lnTo>
                    <a:lnTo>
                      <a:pt x="141" y="426"/>
                    </a:lnTo>
                    <a:lnTo>
                      <a:pt x="141" y="426"/>
                    </a:lnTo>
                    <a:lnTo>
                      <a:pt x="151" y="434"/>
                    </a:lnTo>
                    <a:lnTo>
                      <a:pt x="163" y="444"/>
                    </a:lnTo>
                    <a:lnTo>
                      <a:pt x="174" y="454"/>
                    </a:lnTo>
                    <a:lnTo>
                      <a:pt x="186" y="465"/>
                    </a:lnTo>
                    <a:lnTo>
                      <a:pt x="197" y="478"/>
                    </a:lnTo>
                    <a:lnTo>
                      <a:pt x="208" y="491"/>
                    </a:lnTo>
                    <a:lnTo>
                      <a:pt x="219" y="506"/>
                    </a:lnTo>
                    <a:lnTo>
                      <a:pt x="229" y="521"/>
                    </a:lnTo>
                    <a:lnTo>
                      <a:pt x="229" y="521"/>
                    </a:lnTo>
                    <a:lnTo>
                      <a:pt x="261" y="567"/>
                    </a:lnTo>
                    <a:lnTo>
                      <a:pt x="291" y="607"/>
                    </a:lnTo>
                    <a:lnTo>
                      <a:pt x="305" y="624"/>
                    </a:lnTo>
                    <a:lnTo>
                      <a:pt x="319" y="640"/>
                    </a:lnTo>
                    <a:lnTo>
                      <a:pt x="332" y="654"/>
                    </a:lnTo>
                    <a:lnTo>
                      <a:pt x="346" y="668"/>
                    </a:lnTo>
                    <a:lnTo>
                      <a:pt x="346" y="668"/>
                    </a:lnTo>
                    <a:lnTo>
                      <a:pt x="371" y="692"/>
                    </a:lnTo>
                    <a:lnTo>
                      <a:pt x="398" y="714"/>
                    </a:lnTo>
                    <a:lnTo>
                      <a:pt x="398" y="714"/>
                    </a:lnTo>
                    <a:lnTo>
                      <a:pt x="429" y="741"/>
                    </a:lnTo>
                    <a:lnTo>
                      <a:pt x="445" y="755"/>
                    </a:lnTo>
                    <a:lnTo>
                      <a:pt x="459" y="769"/>
                    </a:lnTo>
                    <a:lnTo>
                      <a:pt x="459" y="769"/>
                    </a:lnTo>
                    <a:lnTo>
                      <a:pt x="481" y="790"/>
                    </a:lnTo>
                    <a:lnTo>
                      <a:pt x="504" y="809"/>
                    </a:lnTo>
                    <a:lnTo>
                      <a:pt x="504" y="809"/>
                    </a:lnTo>
                    <a:lnTo>
                      <a:pt x="526" y="828"/>
                    </a:lnTo>
                    <a:lnTo>
                      <a:pt x="548" y="849"/>
                    </a:lnTo>
                    <a:lnTo>
                      <a:pt x="548" y="849"/>
                    </a:lnTo>
                    <a:lnTo>
                      <a:pt x="571" y="872"/>
                    </a:lnTo>
                    <a:lnTo>
                      <a:pt x="594" y="896"/>
                    </a:lnTo>
                    <a:lnTo>
                      <a:pt x="594" y="896"/>
                    </a:lnTo>
                    <a:lnTo>
                      <a:pt x="615" y="920"/>
                    </a:lnTo>
                    <a:lnTo>
                      <a:pt x="638" y="943"/>
                    </a:lnTo>
                    <a:lnTo>
                      <a:pt x="643" y="948"/>
                    </a:lnTo>
                    <a:lnTo>
                      <a:pt x="646" y="943"/>
                    </a:lnTo>
                    <a:lnTo>
                      <a:pt x="646" y="943"/>
                    </a:lnTo>
                    <a:lnTo>
                      <a:pt x="658" y="929"/>
                    </a:lnTo>
                    <a:lnTo>
                      <a:pt x="669" y="917"/>
                    </a:lnTo>
                    <a:lnTo>
                      <a:pt x="682" y="904"/>
                    </a:lnTo>
                    <a:lnTo>
                      <a:pt x="696" y="893"/>
                    </a:lnTo>
                    <a:lnTo>
                      <a:pt x="724" y="871"/>
                    </a:lnTo>
                    <a:lnTo>
                      <a:pt x="753" y="851"/>
                    </a:lnTo>
                    <a:lnTo>
                      <a:pt x="753" y="851"/>
                    </a:lnTo>
                    <a:lnTo>
                      <a:pt x="784" y="829"/>
                    </a:lnTo>
                    <a:lnTo>
                      <a:pt x="784" y="829"/>
                    </a:lnTo>
                    <a:lnTo>
                      <a:pt x="812" y="807"/>
                    </a:lnTo>
                    <a:lnTo>
                      <a:pt x="843" y="787"/>
                    </a:lnTo>
                    <a:lnTo>
                      <a:pt x="906" y="748"/>
                    </a:lnTo>
                    <a:lnTo>
                      <a:pt x="906" y="748"/>
                    </a:lnTo>
                    <a:lnTo>
                      <a:pt x="944" y="725"/>
                    </a:lnTo>
                    <a:lnTo>
                      <a:pt x="980" y="702"/>
                    </a:lnTo>
                    <a:lnTo>
                      <a:pt x="986" y="698"/>
                    </a:lnTo>
                    <a:lnTo>
                      <a:pt x="981" y="693"/>
                    </a:lnTo>
                    <a:lnTo>
                      <a:pt x="981" y="693"/>
                    </a:lnTo>
                    <a:lnTo>
                      <a:pt x="964" y="676"/>
                    </a:lnTo>
                    <a:lnTo>
                      <a:pt x="949" y="660"/>
                    </a:lnTo>
                    <a:lnTo>
                      <a:pt x="920" y="624"/>
                    </a:lnTo>
                    <a:lnTo>
                      <a:pt x="917" y="620"/>
                    </a:lnTo>
                    <a:lnTo>
                      <a:pt x="917" y="620"/>
                    </a:lnTo>
                    <a:lnTo>
                      <a:pt x="882" y="579"/>
                    </a:lnTo>
                    <a:lnTo>
                      <a:pt x="850" y="543"/>
                    </a:lnTo>
                    <a:lnTo>
                      <a:pt x="819" y="510"/>
                    </a:lnTo>
                    <a:lnTo>
                      <a:pt x="789" y="480"/>
                    </a:lnTo>
                    <a:lnTo>
                      <a:pt x="789" y="480"/>
                    </a:lnTo>
                    <a:lnTo>
                      <a:pt x="751" y="446"/>
                    </a:lnTo>
                    <a:lnTo>
                      <a:pt x="712" y="412"/>
                    </a:lnTo>
                    <a:lnTo>
                      <a:pt x="712" y="412"/>
                    </a:lnTo>
                    <a:lnTo>
                      <a:pt x="668" y="372"/>
                    </a:lnTo>
                    <a:lnTo>
                      <a:pt x="624" y="332"/>
                    </a:lnTo>
                    <a:lnTo>
                      <a:pt x="604" y="313"/>
                    </a:lnTo>
                    <a:lnTo>
                      <a:pt x="583" y="291"/>
                    </a:lnTo>
                    <a:lnTo>
                      <a:pt x="564" y="269"/>
                    </a:lnTo>
                    <a:lnTo>
                      <a:pt x="544" y="246"/>
                    </a:lnTo>
                    <a:lnTo>
                      <a:pt x="544" y="246"/>
                    </a:lnTo>
                    <a:lnTo>
                      <a:pt x="522" y="221"/>
                    </a:lnTo>
                    <a:lnTo>
                      <a:pt x="501" y="195"/>
                    </a:lnTo>
                    <a:lnTo>
                      <a:pt x="501" y="195"/>
                    </a:lnTo>
                    <a:lnTo>
                      <a:pt x="475" y="165"/>
                    </a:lnTo>
                    <a:lnTo>
                      <a:pt x="450" y="135"/>
                    </a:lnTo>
                    <a:lnTo>
                      <a:pt x="450" y="135"/>
                    </a:lnTo>
                    <a:lnTo>
                      <a:pt x="441" y="125"/>
                    </a:lnTo>
                    <a:lnTo>
                      <a:pt x="431" y="116"/>
                    </a:lnTo>
                    <a:lnTo>
                      <a:pt x="431" y="116"/>
                    </a:lnTo>
                    <a:lnTo>
                      <a:pt x="422" y="107"/>
                    </a:lnTo>
                    <a:lnTo>
                      <a:pt x="413" y="98"/>
                    </a:lnTo>
                    <a:lnTo>
                      <a:pt x="413" y="98"/>
                    </a:lnTo>
                    <a:lnTo>
                      <a:pt x="400" y="81"/>
                    </a:lnTo>
                    <a:lnTo>
                      <a:pt x="389" y="67"/>
                    </a:lnTo>
                    <a:lnTo>
                      <a:pt x="378" y="54"/>
                    </a:lnTo>
                    <a:lnTo>
                      <a:pt x="366" y="44"/>
                    </a:lnTo>
                    <a:lnTo>
                      <a:pt x="366" y="44"/>
                    </a:lnTo>
                    <a:lnTo>
                      <a:pt x="355" y="33"/>
                    </a:lnTo>
                    <a:lnTo>
                      <a:pt x="346" y="21"/>
                    </a:lnTo>
                    <a:lnTo>
                      <a:pt x="346" y="21"/>
                    </a:lnTo>
                    <a:lnTo>
                      <a:pt x="377" y="0"/>
                    </a:lnTo>
                    <a:lnTo>
                      <a:pt x="377" y="0"/>
                    </a:lnTo>
                    <a:lnTo>
                      <a:pt x="382" y="6"/>
                    </a:lnTo>
                    <a:lnTo>
                      <a:pt x="382" y="6"/>
                    </a:lnTo>
                    <a:lnTo>
                      <a:pt x="433" y="64"/>
                    </a:lnTo>
                    <a:lnTo>
                      <a:pt x="433" y="64"/>
                    </a:lnTo>
                    <a:lnTo>
                      <a:pt x="496" y="134"/>
                    </a:lnTo>
                    <a:lnTo>
                      <a:pt x="527" y="170"/>
                    </a:lnTo>
                    <a:lnTo>
                      <a:pt x="558" y="207"/>
                    </a:lnTo>
                    <a:lnTo>
                      <a:pt x="558" y="207"/>
                    </a:lnTo>
                    <a:lnTo>
                      <a:pt x="585" y="239"/>
                    </a:lnTo>
                    <a:lnTo>
                      <a:pt x="614" y="273"/>
                    </a:lnTo>
                    <a:lnTo>
                      <a:pt x="631" y="290"/>
                    </a:lnTo>
                    <a:lnTo>
                      <a:pt x="647" y="307"/>
                    </a:lnTo>
                    <a:lnTo>
                      <a:pt x="665" y="324"/>
                    </a:lnTo>
                    <a:lnTo>
                      <a:pt x="683" y="341"/>
                    </a:lnTo>
                    <a:lnTo>
                      <a:pt x="683" y="341"/>
                    </a:lnTo>
                    <a:lnTo>
                      <a:pt x="729" y="380"/>
                    </a:lnTo>
                    <a:lnTo>
                      <a:pt x="729" y="380"/>
                    </a:lnTo>
                    <a:lnTo>
                      <a:pt x="765" y="411"/>
                    </a:lnTo>
                    <a:lnTo>
                      <a:pt x="801" y="444"/>
                    </a:lnTo>
                    <a:lnTo>
                      <a:pt x="801" y="444"/>
                    </a:lnTo>
                    <a:lnTo>
                      <a:pt x="836" y="477"/>
                    </a:lnTo>
                    <a:lnTo>
                      <a:pt x="869" y="511"/>
                    </a:lnTo>
                    <a:lnTo>
                      <a:pt x="900" y="546"/>
                    </a:lnTo>
                    <a:lnTo>
                      <a:pt x="930" y="581"/>
                    </a:lnTo>
                    <a:lnTo>
                      <a:pt x="930" y="581"/>
                    </a:lnTo>
                    <a:lnTo>
                      <a:pt x="946" y="600"/>
                    </a:lnTo>
                    <a:lnTo>
                      <a:pt x="946" y="600"/>
                    </a:lnTo>
                    <a:lnTo>
                      <a:pt x="962" y="620"/>
                    </a:lnTo>
                    <a:lnTo>
                      <a:pt x="980" y="641"/>
                    </a:lnTo>
                    <a:lnTo>
                      <a:pt x="998" y="661"/>
                    </a:lnTo>
                    <a:lnTo>
                      <a:pt x="1008" y="669"/>
                    </a:lnTo>
                    <a:lnTo>
                      <a:pt x="1018" y="677"/>
                    </a:lnTo>
                    <a:lnTo>
                      <a:pt x="1019" y="678"/>
                    </a:lnTo>
                    <a:lnTo>
                      <a:pt x="1020" y="678"/>
                    </a:lnTo>
                    <a:lnTo>
                      <a:pt x="1020" y="678"/>
                    </a:lnTo>
                    <a:lnTo>
                      <a:pt x="1025" y="680"/>
                    </a:lnTo>
                    <a:lnTo>
                      <a:pt x="1029" y="684"/>
                    </a:lnTo>
                    <a:lnTo>
                      <a:pt x="1029" y="685"/>
                    </a:lnTo>
                    <a:lnTo>
                      <a:pt x="1030" y="686"/>
                    </a:lnTo>
                    <a:lnTo>
                      <a:pt x="1030" y="686"/>
                    </a:lnTo>
                    <a:lnTo>
                      <a:pt x="1032" y="689"/>
                    </a:lnTo>
                    <a:lnTo>
                      <a:pt x="1035" y="692"/>
                    </a:lnTo>
                    <a:lnTo>
                      <a:pt x="1036" y="695"/>
                    </a:lnTo>
                    <a:lnTo>
                      <a:pt x="1037" y="698"/>
                    </a:lnTo>
                    <a:lnTo>
                      <a:pt x="1037" y="699"/>
                    </a:lnTo>
                    <a:lnTo>
                      <a:pt x="1037" y="700"/>
                    </a:lnTo>
                    <a:lnTo>
                      <a:pt x="1037" y="700"/>
                    </a:lnTo>
                    <a:lnTo>
                      <a:pt x="1041" y="711"/>
                    </a:lnTo>
                    <a:lnTo>
                      <a:pt x="1045" y="723"/>
                    </a:lnTo>
                    <a:lnTo>
                      <a:pt x="1047" y="735"/>
                    </a:lnTo>
                    <a:lnTo>
                      <a:pt x="1049" y="748"/>
                    </a:lnTo>
                    <a:lnTo>
                      <a:pt x="1051" y="774"/>
                    </a:lnTo>
                    <a:lnTo>
                      <a:pt x="1051" y="800"/>
                    </a:lnTo>
                    <a:lnTo>
                      <a:pt x="1050" y="826"/>
                    </a:lnTo>
                    <a:lnTo>
                      <a:pt x="1047" y="851"/>
                    </a:lnTo>
                    <a:lnTo>
                      <a:pt x="1044" y="872"/>
                    </a:lnTo>
                    <a:lnTo>
                      <a:pt x="1040" y="892"/>
                    </a:lnTo>
                    <a:lnTo>
                      <a:pt x="1040" y="892"/>
                    </a:lnTo>
                    <a:lnTo>
                      <a:pt x="1037" y="911"/>
                    </a:lnTo>
                    <a:lnTo>
                      <a:pt x="1035" y="929"/>
                    </a:lnTo>
                    <a:lnTo>
                      <a:pt x="1030" y="967"/>
                    </a:lnTo>
                    <a:lnTo>
                      <a:pt x="1030" y="973"/>
                    </a:lnTo>
                    <a:lnTo>
                      <a:pt x="1030" y="973"/>
                    </a:lnTo>
                    <a:lnTo>
                      <a:pt x="1029" y="991"/>
                    </a:lnTo>
                    <a:lnTo>
                      <a:pt x="1029" y="991"/>
                    </a:lnTo>
                    <a:lnTo>
                      <a:pt x="1029" y="1009"/>
                    </a:lnTo>
                    <a:lnTo>
                      <a:pt x="1028" y="1017"/>
                    </a:lnTo>
                    <a:lnTo>
                      <a:pt x="1026" y="1024"/>
                    </a:lnTo>
                    <a:lnTo>
                      <a:pt x="1026" y="1024"/>
                    </a:lnTo>
                    <a:lnTo>
                      <a:pt x="1024" y="1031"/>
                    </a:lnTo>
                    <a:lnTo>
                      <a:pt x="1023" y="1039"/>
                    </a:lnTo>
                    <a:lnTo>
                      <a:pt x="1023" y="1051"/>
                    </a:lnTo>
                    <a:lnTo>
                      <a:pt x="1023" y="1051"/>
                    </a:lnTo>
                    <a:lnTo>
                      <a:pt x="1023" y="1059"/>
                    </a:lnTo>
                    <a:lnTo>
                      <a:pt x="1021" y="1068"/>
                    </a:lnTo>
                    <a:lnTo>
                      <a:pt x="1019" y="1075"/>
                    </a:lnTo>
                    <a:lnTo>
                      <a:pt x="1016" y="1079"/>
                    </a:lnTo>
                    <a:lnTo>
                      <a:pt x="1013" y="1083"/>
                    </a:lnTo>
                    <a:lnTo>
                      <a:pt x="1013" y="1083"/>
                    </a:lnTo>
                    <a:lnTo>
                      <a:pt x="1010" y="1085"/>
                    </a:lnTo>
                    <a:lnTo>
                      <a:pt x="1008" y="1086"/>
                    </a:lnTo>
                    <a:lnTo>
                      <a:pt x="1005" y="1087"/>
                    </a:lnTo>
                    <a:lnTo>
                      <a:pt x="1002" y="1088"/>
                    </a:lnTo>
                    <a:lnTo>
                      <a:pt x="1002" y="1088"/>
                    </a:lnTo>
                    <a:lnTo>
                      <a:pt x="1002" y="1088"/>
                    </a:lnTo>
                    <a:lnTo>
                      <a:pt x="998" y="1087"/>
                    </a:lnTo>
                    <a:lnTo>
                      <a:pt x="997" y="1087"/>
                    </a:lnTo>
                    <a:lnTo>
                      <a:pt x="996" y="1087"/>
                    </a:lnTo>
                    <a:lnTo>
                      <a:pt x="996" y="1087"/>
                    </a:lnTo>
                    <a:lnTo>
                      <a:pt x="992" y="1088"/>
                    </a:lnTo>
                    <a:lnTo>
                      <a:pt x="991" y="1088"/>
                    </a:lnTo>
                    <a:close/>
                    <a:moveTo>
                      <a:pt x="1002" y="731"/>
                    </a:moveTo>
                    <a:lnTo>
                      <a:pt x="1002" y="731"/>
                    </a:lnTo>
                    <a:lnTo>
                      <a:pt x="954" y="761"/>
                    </a:lnTo>
                    <a:lnTo>
                      <a:pt x="954" y="761"/>
                    </a:lnTo>
                    <a:lnTo>
                      <a:pt x="918" y="784"/>
                    </a:lnTo>
                    <a:lnTo>
                      <a:pt x="918" y="784"/>
                    </a:lnTo>
                    <a:lnTo>
                      <a:pt x="885" y="803"/>
                    </a:lnTo>
                    <a:lnTo>
                      <a:pt x="885" y="803"/>
                    </a:lnTo>
                    <a:lnTo>
                      <a:pt x="856" y="821"/>
                    </a:lnTo>
                    <a:lnTo>
                      <a:pt x="842" y="830"/>
                    </a:lnTo>
                    <a:lnTo>
                      <a:pt x="829" y="839"/>
                    </a:lnTo>
                    <a:lnTo>
                      <a:pt x="819" y="847"/>
                    </a:lnTo>
                    <a:lnTo>
                      <a:pt x="819" y="847"/>
                    </a:lnTo>
                    <a:lnTo>
                      <a:pt x="773" y="881"/>
                    </a:lnTo>
                    <a:lnTo>
                      <a:pt x="729" y="917"/>
                    </a:lnTo>
                    <a:lnTo>
                      <a:pt x="729" y="917"/>
                    </a:lnTo>
                    <a:lnTo>
                      <a:pt x="717" y="925"/>
                    </a:lnTo>
                    <a:lnTo>
                      <a:pt x="717" y="925"/>
                    </a:lnTo>
                    <a:lnTo>
                      <a:pt x="704" y="936"/>
                    </a:lnTo>
                    <a:lnTo>
                      <a:pt x="691" y="948"/>
                    </a:lnTo>
                    <a:lnTo>
                      <a:pt x="678" y="960"/>
                    </a:lnTo>
                    <a:lnTo>
                      <a:pt x="672" y="967"/>
                    </a:lnTo>
                    <a:lnTo>
                      <a:pt x="668" y="974"/>
                    </a:lnTo>
                    <a:lnTo>
                      <a:pt x="664" y="980"/>
                    </a:lnTo>
                    <a:lnTo>
                      <a:pt x="671" y="982"/>
                    </a:lnTo>
                    <a:lnTo>
                      <a:pt x="671" y="982"/>
                    </a:lnTo>
                    <a:lnTo>
                      <a:pt x="699" y="991"/>
                    </a:lnTo>
                    <a:lnTo>
                      <a:pt x="699" y="991"/>
                    </a:lnTo>
                    <a:lnTo>
                      <a:pt x="718" y="996"/>
                    </a:lnTo>
                    <a:lnTo>
                      <a:pt x="738" y="1003"/>
                    </a:lnTo>
                    <a:lnTo>
                      <a:pt x="738" y="1003"/>
                    </a:lnTo>
                    <a:lnTo>
                      <a:pt x="756" y="1007"/>
                    </a:lnTo>
                    <a:lnTo>
                      <a:pt x="772" y="1010"/>
                    </a:lnTo>
                    <a:lnTo>
                      <a:pt x="772" y="1010"/>
                    </a:lnTo>
                    <a:lnTo>
                      <a:pt x="792" y="1014"/>
                    </a:lnTo>
                    <a:lnTo>
                      <a:pt x="811" y="1018"/>
                    </a:lnTo>
                    <a:lnTo>
                      <a:pt x="811" y="1018"/>
                    </a:lnTo>
                    <a:lnTo>
                      <a:pt x="854" y="1028"/>
                    </a:lnTo>
                    <a:lnTo>
                      <a:pt x="897" y="1039"/>
                    </a:lnTo>
                    <a:lnTo>
                      <a:pt x="941" y="1046"/>
                    </a:lnTo>
                    <a:lnTo>
                      <a:pt x="962" y="1049"/>
                    </a:lnTo>
                    <a:lnTo>
                      <a:pt x="984" y="1051"/>
                    </a:lnTo>
                    <a:lnTo>
                      <a:pt x="991" y="1052"/>
                    </a:lnTo>
                    <a:lnTo>
                      <a:pt x="990" y="1045"/>
                    </a:lnTo>
                    <a:lnTo>
                      <a:pt x="990" y="1045"/>
                    </a:lnTo>
                    <a:lnTo>
                      <a:pt x="989" y="1039"/>
                    </a:lnTo>
                    <a:lnTo>
                      <a:pt x="989" y="1039"/>
                    </a:lnTo>
                    <a:lnTo>
                      <a:pt x="987" y="1032"/>
                    </a:lnTo>
                    <a:lnTo>
                      <a:pt x="987" y="1029"/>
                    </a:lnTo>
                    <a:lnTo>
                      <a:pt x="987" y="1027"/>
                    </a:lnTo>
                    <a:lnTo>
                      <a:pt x="987" y="1027"/>
                    </a:lnTo>
                    <a:lnTo>
                      <a:pt x="990" y="1018"/>
                    </a:lnTo>
                    <a:lnTo>
                      <a:pt x="992" y="1008"/>
                    </a:lnTo>
                    <a:lnTo>
                      <a:pt x="993" y="988"/>
                    </a:lnTo>
                    <a:lnTo>
                      <a:pt x="993" y="988"/>
                    </a:lnTo>
                    <a:lnTo>
                      <a:pt x="994" y="974"/>
                    </a:lnTo>
                    <a:lnTo>
                      <a:pt x="994" y="974"/>
                    </a:lnTo>
                    <a:lnTo>
                      <a:pt x="995" y="957"/>
                    </a:lnTo>
                    <a:lnTo>
                      <a:pt x="995" y="957"/>
                    </a:lnTo>
                    <a:lnTo>
                      <a:pt x="998" y="925"/>
                    </a:lnTo>
                    <a:lnTo>
                      <a:pt x="1000" y="910"/>
                    </a:lnTo>
                    <a:lnTo>
                      <a:pt x="1004" y="893"/>
                    </a:lnTo>
                    <a:lnTo>
                      <a:pt x="1004" y="893"/>
                    </a:lnTo>
                    <a:lnTo>
                      <a:pt x="1010" y="856"/>
                    </a:lnTo>
                    <a:lnTo>
                      <a:pt x="1013" y="835"/>
                    </a:lnTo>
                    <a:lnTo>
                      <a:pt x="1015" y="813"/>
                    </a:lnTo>
                    <a:lnTo>
                      <a:pt x="1016" y="793"/>
                    </a:lnTo>
                    <a:lnTo>
                      <a:pt x="1015" y="772"/>
                    </a:lnTo>
                    <a:lnTo>
                      <a:pt x="1014" y="753"/>
                    </a:lnTo>
                    <a:lnTo>
                      <a:pt x="1010" y="734"/>
                    </a:lnTo>
                    <a:lnTo>
                      <a:pt x="1008" y="726"/>
                    </a:lnTo>
                    <a:lnTo>
                      <a:pt x="1002" y="731"/>
                    </a:lnTo>
                    <a:close/>
                  </a:path>
                </a:pathLst>
              </a:custGeom>
              <a:grpFill/>
              <a:ln w="9525">
                <a:noFill/>
                <a:round/>
              </a:ln>
            </p:spPr>
            <p:txBody>
              <a:bodyPr vert="horz" wrap="square" lIns="162510" tIns="81255" rIns="162510" bIns="81255" numCol="1" anchor="t" anchorCtr="0" compatLnSpc="1"/>
              <a:lstStyle/>
              <a:p>
                <a:pPr algn="just" defTabSz="1218804"/>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14" name="chenying0907 207"/>
              <p:cNvSpPr/>
              <p:nvPr/>
            </p:nvSpPr>
            <p:spPr bwMode="auto">
              <a:xfrm>
                <a:off x="4251325" y="2251075"/>
                <a:ext cx="195263" cy="161925"/>
              </a:xfrm>
              <a:custGeom>
                <a:avLst/>
                <a:gdLst/>
                <a:ahLst/>
                <a:cxnLst>
                  <a:cxn ang="0">
                    <a:pos x="15" y="307"/>
                  </a:cxn>
                  <a:cxn ang="0">
                    <a:pos x="9" y="306"/>
                  </a:cxn>
                  <a:cxn ang="0">
                    <a:pos x="2" y="298"/>
                  </a:cxn>
                  <a:cxn ang="0">
                    <a:pos x="0" y="293"/>
                  </a:cxn>
                  <a:cxn ang="0">
                    <a:pos x="2" y="281"/>
                  </a:cxn>
                  <a:cxn ang="0">
                    <a:pos x="6" y="275"/>
                  </a:cxn>
                  <a:cxn ang="0">
                    <a:pos x="12" y="272"/>
                  </a:cxn>
                  <a:cxn ang="0">
                    <a:pos x="18" y="269"/>
                  </a:cxn>
                  <a:cxn ang="0">
                    <a:pos x="30" y="259"/>
                  </a:cxn>
                  <a:cxn ang="0">
                    <a:pos x="48" y="238"/>
                  </a:cxn>
                  <a:cxn ang="0">
                    <a:pos x="59" y="222"/>
                  </a:cxn>
                  <a:cxn ang="0">
                    <a:pos x="75" y="201"/>
                  </a:cxn>
                  <a:cxn ang="0">
                    <a:pos x="94" y="180"/>
                  </a:cxn>
                  <a:cxn ang="0">
                    <a:pos x="136" y="143"/>
                  </a:cxn>
                  <a:cxn ang="0">
                    <a:pos x="160" y="124"/>
                  </a:cxn>
                  <a:cxn ang="0">
                    <a:pos x="174" y="112"/>
                  </a:cxn>
                  <a:cxn ang="0">
                    <a:pos x="224" y="83"/>
                  </a:cxn>
                  <a:cxn ang="0">
                    <a:pos x="241" y="73"/>
                  </a:cxn>
                  <a:cxn ang="0">
                    <a:pos x="259" y="63"/>
                  </a:cxn>
                  <a:cxn ang="0">
                    <a:pos x="305" y="32"/>
                  </a:cxn>
                  <a:cxn ang="0">
                    <a:pos x="345" y="3"/>
                  </a:cxn>
                  <a:cxn ang="0">
                    <a:pos x="354" y="0"/>
                  </a:cxn>
                  <a:cxn ang="0">
                    <a:pos x="359" y="1"/>
                  </a:cxn>
                  <a:cxn ang="0">
                    <a:pos x="366" y="8"/>
                  </a:cxn>
                  <a:cxn ang="0">
                    <a:pos x="368" y="12"/>
                  </a:cxn>
                  <a:cxn ang="0">
                    <a:pos x="369" y="22"/>
                  </a:cxn>
                  <a:cxn ang="0">
                    <a:pos x="367" y="29"/>
                  </a:cxn>
                  <a:cxn ang="0">
                    <a:pos x="362" y="35"/>
                  </a:cxn>
                  <a:cxn ang="0">
                    <a:pos x="339" y="51"/>
                  </a:cxn>
                  <a:cxn ang="0">
                    <a:pos x="270" y="96"/>
                  </a:cxn>
                  <a:cxn ang="0">
                    <a:pos x="240" y="115"/>
                  </a:cxn>
                  <a:cxn ang="0">
                    <a:pos x="180" y="157"/>
                  </a:cxn>
                  <a:cxn ang="0">
                    <a:pos x="151" y="179"/>
                  </a:cxn>
                  <a:cxn ang="0">
                    <a:pos x="109" y="218"/>
                  </a:cxn>
                  <a:cxn ang="0">
                    <a:pos x="78" y="252"/>
                  </a:cxn>
                  <a:cxn ang="0">
                    <a:pos x="69" y="264"/>
                  </a:cxn>
                  <a:cxn ang="0">
                    <a:pos x="47" y="290"/>
                  </a:cxn>
                  <a:cxn ang="0">
                    <a:pos x="35" y="300"/>
                  </a:cxn>
                  <a:cxn ang="0">
                    <a:pos x="21" y="306"/>
                  </a:cxn>
                  <a:cxn ang="0">
                    <a:pos x="15" y="307"/>
                  </a:cxn>
                </a:cxnLst>
                <a:rect l="0" t="0" r="r" b="b"/>
                <a:pathLst>
                  <a:path w="369" h="307">
                    <a:moveTo>
                      <a:pt x="15" y="307"/>
                    </a:moveTo>
                    <a:lnTo>
                      <a:pt x="15" y="307"/>
                    </a:lnTo>
                    <a:lnTo>
                      <a:pt x="12" y="307"/>
                    </a:lnTo>
                    <a:lnTo>
                      <a:pt x="9" y="306"/>
                    </a:lnTo>
                    <a:lnTo>
                      <a:pt x="5" y="303"/>
                    </a:lnTo>
                    <a:lnTo>
                      <a:pt x="2" y="298"/>
                    </a:lnTo>
                    <a:lnTo>
                      <a:pt x="0" y="293"/>
                    </a:lnTo>
                    <a:lnTo>
                      <a:pt x="0" y="293"/>
                    </a:lnTo>
                    <a:lnTo>
                      <a:pt x="0" y="287"/>
                    </a:lnTo>
                    <a:lnTo>
                      <a:pt x="2" y="281"/>
                    </a:lnTo>
                    <a:lnTo>
                      <a:pt x="4" y="277"/>
                    </a:lnTo>
                    <a:lnTo>
                      <a:pt x="6" y="275"/>
                    </a:lnTo>
                    <a:lnTo>
                      <a:pt x="9" y="273"/>
                    </a:lnTo>
                    <a:lnTo>
                      <a:pt x="12" y="272"/>
                    </a:lnTo>
                    <a:lnTo>
                      <a:pt x="12" y="272"/>
                    </a:lnTo>
                    <a:lnTo>
                      <a:pt x="18" y="269"/>
                    </a:lnTo>
                    <a:lnTo>
                      <a:pt x="24" y="265"/>
                    </a:lnTo>
                    <a:lnTo>
                      <a:pt x="30" y="259"/>
                    </a:lnTo>
                    <a:lnTo>
                      <a:pt x="36" y="253"/>
                    </a:lnTo>
                    <a:lnTo>
                      <a:pt x="48" y="238"/>
                    </a:lnTo>
                    <a:lnTo>
                      <a:pt x="59" y="222"/>
                    </a:lnTo>
                    <a:lnTo>
                      <a:pt x="59" y="222"/>
                    </a:lnTo>
                    <a:lnTo>
                      <a:pt x="68" y="210"/>
                    </a:lnTo>
                    <a:lnTo>
                      <a:pt x="75" y="201"/>
                    </a:lnTo>
                    <a:lnTo>
                      <a:pt x="75" y="201"/>
                    </a:lnTo>
                    <a:lnTo>
                      <a:pt x="94" y="180"/>
                    </a:lnTo>
                    <a:lnTo>
                      <a:pt x="114" y="162"/>
                    </a:lnTo>
                    <a:lnTo>
                      <a:pt x="136" y="143"/>
                    </a:lnTo>
                    <a:lnTo>
                      <a:pt x="157" y="126"/>
                    </a:lnTo>
                    <a:lnTo>
                      <a:pt x="160" y="124"/>
                    </a:lnTo>
                    <a:lnTo>
                      <a:pt x="160" y="124"/>
                    </a:lnTo>
                    <a:lnTo>
                      <a:pt x="174" y="112"/>
                    </a:lnTo>
                    <a:lnTo>
                      <a:pt x="190" y="102"/>
                    </a:lnTo>
                    <a:lnTo>
                      <a:pt x="224" y="83"/>
                    </a:lnTo>
                    <a:lnTo>
                      <a:pt x="224" y="83"/>
                    </a:lnTo>
                    <a:lnTo>
                      <a:pt x="241" y="73"/>
                    </a:lnTo>
                    <a:lnTo>
                      <a:pt x="259" y="63"/>
                    </a:lnTo>
                    <a:lnTo>
                      <a:pt x="259" y="63"/>
                    </a:lnTo>
                    <a:lnTo>
                      <a:pt x="283" y="47"/>
                    </a:lnTo>
                    <a:lnTo>
                      <a:pt x="305" y="32"/>
                    </a:lnTo>
                    <a:lnTo>
                      <a:pt x="345" y="3"/>
                    </a:lnTo>
                    <a:lnTo>
                      <a:pt x="345" y="3"/>
                    </a:lnTo>
                    <a:lnTo>
                      <a:pt x="350" y="1"/>
                    </a:lnTo>
                    <a:lnTo>
                      <a:pt x="354" y="0"/>
                    </a:lnTo>
                    <a:lnTo>
                      <a:pt x="354" y="0"/>
                    </a:lnTo>
                    <a:lnTo>
                      <a:pt x="359" y="1"/>
                    </a:lnTo>
                    <a:lnTo>
                      <a:pt x="363" y="4"/>
                    </a:lnTo>
                    <a:lnTo>
                      <a:pt x="366" y="8"/>
                    </a:lnTo>
                    <a:lnTo>
                      <a:pt x="368" y="12"/>
                    </a:lnTo>
                    <a:lnTo>
                      <a:pt x="368" y="12"/>
                    </a:lnTo>
                    <a:lnTo>
                      <a:pt x="369" y="16"/>
                    </a:lnTo>
                    <a:lnTo>
                      <a:pt x="369" y="22"/>
                    </a:lnTo>
                    <a:lnTo>
                      <a:pt x="369" y="25"/>
                    </a:lnTo>
                    <a:lnTo>
                      <a:pt x="367" y="29"/>
                    </a:lnTo>
                    <a:lnTo>
                      <a:pt x="365" y="32"/>
                    </a:lnTo>
                    <a:lnTo>
                      <a:pt x="362" y="35"/>
                    </a:lnTo>
                    <a:lnTo>
                      <a:pt x="362" y="35"/>
                    </a:lnTo>
                    <a:lnTo>
                      <a:pt x="339" y="51"/>
                    </a:lnTo>
                    <a:lnTo>
                      <a:pt x="317" y="67"/>
                    </a:lnTo>
                    <a:lnTo>
                      <a:pt x="270" y="96"/>
                    </a:lnTo>
                    <a:lnTo>
                      <a:pt x="270" y="96"/>
                    </a:lnTo>
                    <a:lnTo>
                      <a:pt x="240" y="115"/>
                    </a:lnTo>
                    <a:lnTo>
                      <a:pt x="210" y="135"/>
                    </a:lnTo>
                    <a:lnTo>
                      <a:pt x="180" y="157"/>
                    </a:lnTo>
                    <a:lnTo>
                      <a:pt x="151" y="179"/>
                    </a:lnTo>
                    <a:lnTo>
                      <a:pt x="151" y="179"/>
                    </a:lnTo>
                    <a:lnTo>
                      <a:pt x="131" y="198"/>
                    </a:lnTo>
                    <a:lnTo>
                      <a:pt x="109" y="218"/>
                    </a:lnTo>
                    <a:lnTo>
                      <a:pt x="88" y="239"/>
                    </a:lnTo>
                    <a:lnTo>
                      <a:pt x="78" y="252"/>
                    </a:lnTo>
                    <a:lnTo>
                      <a:pt x="69" y="264"/>
                    </a:lnTo>
                    <a:lnTo>
                      <a:pt x="69" y="264"/>
                    </a:lnTo>
                    <a:lnTo>
                      <a:pt x="59" y="277"/>
                    </a:lnTo>
                    <a:lnTo>
                      <a:pt x="47" y="290"/>
                    </a:lnTo>
                    <a:lnTo>
                      <a:pt x="42" y="295"/>
                    </a:lnTo>
                    <a:lnTo>
                      <a:pt x="35" y="300"/>
                    </a:lnTo>
                    <a:lnTo>
                      <a:pt x="29" y="304"/>
                    </a:lnTo>
                    <a:lnTo>
                      <a:pt x="21" y="306"/>
                    </a:lnTo>
                    <a:lnTo>
                      <a:pt x="21" y="306"/>
                    </a:lnTo>
                    <a:lnTo>
                      <a:pt x="15" y="307"/>
                    </a:lnTo>
                    <a:lnTo>
                      <a:pt x="15" y="307"/>
                    </a:lnTo>
                    <a:close/>
                  </a:path>
                </a:pathLst>
              </a:custGeom>
              <a:grpFill/>
              <a:ln w="9525">
                <a:noFill/>
                <a:round/>
              </a:ln>
            </p:spPr>
            <p:txBody>
              <a:bodyPr vert="horz" wrap="square" lIns="162510" tIns="81255" rIns="162510" bIns="81255" numCol="1" anchor="t" anchorCtr="0" compatLnSpc="1"/>
              <a:lstStyle/>
              <a:p>
                <a:pPr algn="just" defTabSz="1218804"/>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15" name="chenying0907 208"/>
              <p:cNvSpPr/>
              <p:nvPr/>
            </p:nvSpPr>
            <p:spPr bwMode="auto">
              <a:xfrm>
                <a:off x="4284663" y="2282825"/>
                <a:ext cx="195263" cy="171450"/>
              </a:xfrm>
              <a:custGeom>
                <a:avLst/>
                <a:gdLst/>
                <a:ahLst/>
                <a:cxnLst>
                  <a:cxn ang="0">
                    <a:pos x="15" y="323"/>
                  </a:cxn>
                  <a:cxn ang="0">
                    <a:pos x="6" y="319"/>
                  </a:cxn>
                  <a:cxn ang="0">
                    <a:pos x="1" y="309"/>
                  </a:cxn>
                  <a:cxn ang="0">
                    <a:pos x="0" y="306"/>
                  </a:cxn>
                  <a:cxn ang="0">
                    <a:pos x="0" y="297"/>
                  </a:cxn>
                  <a:cxn ang="0">
                    <a:pos x="4" y="290"/>
                  </a:cxn>
                  <a:cxn ang="0">
                    <a:pos x="7" y="287"/>
                  </a:cxn>
                  <a:cxn ang="0">
                    <a:pos x="15" y="277"/>
                  </a:cxn>
                  <a:cxn ang="0">
                    <a:pos x="20" y="266"/>
                  </a:cxn>
                  <a:cxn ang="0">
                    <a:pos x="29" y="253"/>
                  </a:cxn>
                  <a:cxn ang="0">
                    <a:pos x="48" y="230"/>
                  </a:cxn>
                  <a:cxn ang="0">
                    <a:pos x="68" y="211"/>
                  </a:cxn>
                  <a:cxn ang="0">
                    <a:pos x="94" y="190"/>
                  </a:cxn>
                  <a:cxn ang="0">
                    <a:pos x="126" y="162"/>
                  </a:cxn>
                  <a:cxn ang="0">
                    <a:pos x="159" y="135"/>
                  </a:cxn>
                  <a:cxn ang="0">
                    <a:pos x="187" y="111"/>
                  </a:cxn>
                  <a:cxn ang="0">
                    <a:pos x="236" y="73"/>
                  </a:cxn>
                  <a:cxn ang="0">
                    <a:pos x="254" y="61"/>
                  </a:cxn>
                  <a:cxn ang="0">
                    <a:pos x="311" y="23"/>
                  </a:cxn>
                  <a:cxn ang="0">
                    <a:pos x="344" y="3"/>
                  </a:cxn>
                  <a:cxn ang="0">
                    <a:pos x="348" y="1"/>
                  </a:cxn>
                  <a:cxn ang="0">
                    <a:pos x="352" y="0"/>
                  </a:cxn>
                  <a:cxn ang="0">
                    <a:pos x="358" y="2"/>
                  </a:cxn>
                  <a:cxn ang="0">
                    <a:pos x="366" y="9"/>
                  </a:cxn>
                  <a:cxn ang="0">
                    <a:pos x="368" y="14"/>
                  </a:cxn>
                  <a:cxn ang="0">
                    <a:pos x="369" y="22"/>
                  </a:cxn>
                  <a:cxn ang="0">
                    <a:pos x="366" y="29"/>
                  </a:cxn>
                  <a:cxn ang="0">
                    <a:pos x="361" y="35"/>
                  </a:cxn>
                  <a:cxn ang="0">
                    <a:pos x="325" y="57"/>
                  </a:cxn>
                  <a:cxn ang="0">
                    <a:pos x="271" y="92"/>
                  </a:cxn>
                  <a:cxn ang="0">
                    <a:pos x="250" y="107"/>
                  </a:cxn>
                  <a:cxn ang="0">
                    <a:pos x="190" y="157"/>
                  </a:cxn>
                  <a:cxn ang="0">
                    <a:pos x="164" y="179"/>
                  </a:cxn>
                  <a:cxn ang="0">
                    <a:pos x="134" y="203"/>
                  </a:cxn>
                  <a:cxn ang="0">
                    <a:pos x="102" y="229"/>
                  </a:cxn>
                  <a:cxn ang="0">
                    <a:pos x="72" y="258"/>
                  </a:cxn>
                  <a:cxn ang="0">
                    <a:pos x="66" y="264"/>
                  </a:cxn>
                  <a:cxn ang="0">
                    <a:pos x="51" y="286"/>
                  </a:cxn>
                  <a:cxn ang="0">
                    <a:pos x="46" y="295"/>
                  </a:cxn>
                  <a:cxn ang="0">
                    <a:pos x="33" y="312"/>
                  </a:cxn>
                  <a:cxn ang="0">
                    <a:pos x="24" y="319"/>
                  </a:cxn>
                  <a:cxn ang="0">
                    <a:pos x="15" y="323"/>
                  </a:cxn>
                </a:cxnLst>
                <a:rect l="0" t="0" r="r" b="b"/>
                <a:pathLst>
                  <a:path w="369" h="323">
                    <a:moveTo>
                      <a:pt x="15" y="323"/>
                    </a:moveTo>
                    <a:lnTo>
                      <a:pt x="15" y="323"/>
                    </a:lnTo>
                    <a:lnTo>
                      <a:pt x="10" y="322"/>
                    </a:lnTo>
                    <a:lnTo>
                      <a:pt x="6" y="319"/>
                    </a:lnTo>
                    <a:lnTo>
                      <a:pt x="3" y="315"/>
                    </a:lnTo>
                    <a:lnTo>
                      <a:pt x="1" y="309"/>
                    </a:lnTo>
                    <a:lnTo>
                      <a:pt x="1" y="309"/>
                    </a:lnTo>
                    <a:lnTo>
                      <a:pt x="0" y="306"/>
                    </a:lnTo>
                    <a:lnTo>
                      <a:pt x="0" y="300"/>
                    </a:lnTo>
                    <a:lnTo>
                      <a:pt x="0" y="297"/>
                    </a:lnTo>
                    <a:lnTo>
                      <a:pt x="2" y="294"/>
                    </a:lnTo>
                    <a:lnTo>
                      <a:pt x="4" y="290"/>
                    </a:lnTo>
                    <a:lnTo>
                      <a:pt x="7" y="287"/>
                    </a:lnTo>
                    <a:lnTo>
                      <a:pt x="7" y="287"/>
                    </a:lnTo>
                    <a:lnTo>
                      <a:pt x="11" y="283"/>
                    </a:lnTo>
                    <a:lnTo>
                      <a:pt x="15" y="277"/>
                    </a:lnTo>
                    <a:lnTo>
                      <a:pt x="20" y="266"/>
                    </a:lnTo>
                    <a:lnTo>
                      <a:pt x="20" y="266"/>
                    </a:lnTo>
                    <a:lnTo>
                      <a:pt x="24" y="259"/>
                    </a:lnTo>
                    <a:lnTo>
                      <a:pt x="29" y="253"/>
                    </a:lnTo>
                    <a:lnTo>
                      <a:pt x="29" y="253"/>
                    </a:lnTo>
                    <a:lnTo>
                      <a:pt x="48" y="230"/>
                    </a:lnTo>
                    <a:lnTo>
                      <a:pt x="59" y="221"/>
                    </a:lnTo>
                    <a:lnTo>
                      <a:pt x="68" y="211"/>
                    </a:lnTo>
                    <a:lnTo>
                      <a:pt x="68" y="211"/>
                    </a:lnTo>
                    <a:lnTo>
                      <a:pt x="94" y="190"/>
                    </a:lnTo>
                    <a:lnTo>
                      <a:pt x="94" y="190"/>
                    </a:lnTo>
                    <a:lnTo>
                      <a:pt x="126" y="162"/>
                    </a:lnTo>
                    <a:lnTo>
                      <a:pt x="159" y="135"/>
                    </a:lnTo>
                    <a:lnTo>
                      <a:pt x="159" y="135"/>
                    </a:lnTo>
                    <a:lnTo>
                      <a:pt x="187" y="111"/>
                    </a:lnTo>
                    <a:lnTo>
                      <a:pt x="187" y="111"/>
                    </a:lnTo>
                    <a:lnTo>
                      <a:pt x="220" y="85"/>
                    </a:lnTo>
                    <a:lnTo>
                      <a:pt x="236" y="73"/>
                    </a:lnTo>
                    <a:lnTo>
                      <a:pt x="254" y="61"/>
                    </a:lnTo>
                    <a:lnTo>
                      <a:pt x="254" y="61"/>
                    </a:lnTo>
                    <a:lnTo>
                      <a:pt x="282" y="41"/>
                    </a:lnTo>
                    <a:lnTo>
                      <a:pt x="311" y="23"/>
                    </a:lnTo>
                    <a:lnTo>
                      <a:pt x="311" y="23"/>
                    </a:lnTo>
                    <a:lnTo>
                      <a:pt x="344" y="3"/>
                    </a:lnTo>
                    <a:lnTo>
                      <a:pt x="344" y="3"/>
                    </a:lnTo>
                    <a:lnTo>
                      <a:pt x="348" y="1"/>
                    </a:lnTo>
                    <a:lnTo>
                      <a:pt x="352" y="0"/>
                    </a:lnTo>
                    <a:lnTo>
                      <a:pt x="352" y="0"/>
                    </a:lnTo>
                    <a:lnTo>
                      <a:pt x="355" y="1"/>
                    </a:lnTo>
                    <a:lnTo>
                      <a:pt x="358" y="2"/>
                    </a:lnTo>
                    <a:lnTo>
                      <a:pt x="363" y="5"/>
                    </a:lnTo>
                    <a:lnTo>
                      <a:pt x="366" y="9"/>
                    </a:lnTo>
                    <a:lnTo>
                      <a:pt x="368" y="14"/>
                    </a:lnTo>
                    <a:lnTo>
                      <a:pt x="368" y="14"/>
                    </a:lnTo>
                    <a:lnTo>
                      <a:pt x="369" y="17"/>
                    </a:lnTo>
                    <a:lnTo>
                      <a:pt x="369" y="22"/>
                    </a:lnTo>
                    <a:lnTo>
                      <a:pt x="368" y="25"/>
                    </a:lnTo>
                    <a:lnTo>
                      <a:pt x="366" y="29"/>
                    </a:lnTo>
                    <a:lnTo>
                      <a:pt x="364" y="32"/>
                    </a:lnTo>
                    <a:lnTo>
                      <a:pt x="361" y="35"/>
                    </a:lnTo>
                    <a:lnTo>
                      <a:pt x="361" y="35"/>
                    </a:lnTo>
                    <a:lnTo>
                      <a:pt x="325" y="57"/>
                    </a:lnTo>
                    <a:lnTo>
                      <a:pt x="325" y="57"/>
                    </a:lnTo>
                    <a:lnTo>
                      <a:pt x="271" y="92"/>
                    </a:lnTo>
                    <a:lnTo>
                      <a:pt x="271" y="92"/>
                    </a:lnTo>
                    <a:lnTo>
                      <a:pt x="250" y="107"/>
                    </a:lnTo>
                    <a:lnTo>
                      <a:pt x="229" y="123"/>
                    </a:lnTo>
                    <a:lnTo>
                      <a:pt x="190" y="157"/>
                    </a:lnTo>
                    <a:lnTo>
                      <a:pt x="190" y="157"/>
                    </a:lnTo>
                    <a:lnTo>
                      <a:pt x="164" y="179"/>
                    </a:lnTo>
                    <a:lnTo>
                      <a:pt x="164" y="179"/>
                    </a:lnTo>
                    <a:lnTo>
                      <a:pt x="134" y="203"/>
                    </a:lnTo>
                    <a:lnTo>
                      <a:pt x="134" y="203"/>
                    </a:lnTo>
                    <a:lnTo>
                      <a:pt x="102" y="229"/>
                    </a:lnTo>
                    <a:lnTo>
                      <a:pt x="86" y="242"/>
                    </a:lnTo>
                    <a:lnTo>
                      <a:pt x="72" y="258"/>
                    </a:lnTo>
                    <a:lnTo>
                      <a:pt x="72" y="258"/>
                    </a:lnTo>
                    <a:lnTo>
                      <a:pt x="66" y="264"/>
                    </a:lnTo>
                    <a:lnTo>
                      <a:pt x="61" y="271"/>
                    </a:lnTo>
                    <a:lnTo>
                      <a:pt x="51" y="286"/>
                    </a:lnTo>
                    <a:lnTo>
                      <a:pt x="51" y="286"/>
                    </a:lnTo>
                    <a:lnTo>
                      <a:pt x="46" y="295"/>
                    </a:lnTo>
                    <a:lnTo>
                      <a:pt x="40" y="303"/>
                    </a:lnTo>
                    <a:lnTo>
                      <a:pt x="33" y="312"/>
                    </a:lnTo>
                    <a:lnTo>
                      <a:pt x="24" y="319"/>
                    </a:lnTo>
                    <a:lnTo>
                      <a:pt x="24" y="319"/>
                    </a:lnTo>
                    <a:lnTo>
                      <a:pt x="19" y="322"/>
                    </a:lnTo>
                    <a:lnTo>
                      <a:pt x="15" y="323"/>
                    </a:lnTo>
                    <a:lnTo>
                      <a:pt x="15" y="323"/>
                    </a:lnTo>
                    <a:close/>
                  </a:path>
                </a:pathLst>
              </a:custGeom>
              <a:grpFill/>
              <a:ln w="9525">
                <a:noFill/>
                <a:round/>
              </a:ln>
            </p:spPr>
            <p:txBody>
              <a:bodyPr vert="horz" wrap="square" lIns="162510" tIns="81255" rIns="162510" bIns="81255" numCol="1" anchor="t" anchorCtr="0" compatLnSpc="1"/>
              <a:lstStyle/>
              <a:p>
                <a:pPr algn="just" defTabSz="1218804"/>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16" name="chenying0907 209"/>
              <p:cNvSpPr/>
              <p:nvPr/>
            </p:nvSpPr>
            <p:spPr bwMode="auto">
              <a:xfrm>
                <a:off x="4446588" y="2346325"/>
                <a:ext cx="285750" cy="307975"/>
              </a:xfrm>
              <a:custGeom>
                <a:avLst/>
                <a:gdLst/>
                <a:ahLst/>
                <a:cxnLst>
                  <a:cxn ang="0">
                    <a:pos x="524" y="583"/>
                  </a:cxn>
                  <a:cxn ang="0">
                    <a:pos x="515" y="580"/>
                  </a:cxn>
                  <a:cxn ang="0">
                    <a:pos x="501" y="571"/>
                  </a:cxn>
                  <a:cxn ang="0">
                    <a:pos x="476" y="549"/>
                  </a:cxn>
                  <a:cxn ang="0">
                    <a:pos x="437" y="513"/>
                  </a:cxn>
                  <a:cxn ang="0">
                    <a:pos x="414" y="488"/>
                  </a:cxn>
                  <a:cxn ang="0">
                    <a:pos x="388" y="460"/>
                  </a:cxn>
                  <a:cxn ang="0">
                    <a:pos x="339" y="409"/>
                  </a:cxn>
                  <a:cxn ang="0">
                    <a:pos x="300" y="361"/>
                  </a:cxn>
                  <a:cxn ang="0">
                    <a:pos x="288" y="344"/>
                  </a:cxn>
                  <a:cxn ang="0">
                    <a:pos x="246" y="293"/>
                  </a:cxn>
                  <a:cxn ang="0">
                    <a:pos x="202" y="245"/>
                  </a:cxn>
                  <a:cxn ang="0">
                    <a:pos x="167" y="208"/>
                  </a:cxn>
                  <a:cxn ang="0">
                    <a:pos x="134" y="170"/>
                  </a:cxn>
                  <a:cxn ang="0">
                    <a:pos x="121" y="153"/>
                  </a:cxn>
                  <a:cxn ang="0">
                    <a:pos x="95" y="121"/>
                  </a:cxn>
                  <a:cxn ang="0">
                    <a:pos x="54" y="76"/>
                  </a:cxn>
                  <a:cxn ang="0">
                    <a:pos x="24" y="48"/>
                  </a:cxn>
                  <a:cxn ang="0">
                    <a:pos x="8" y="36"/>
                  </a:cxn>
                  <a:cxn ang="0">
                    <a:pos x="3" y="29"/>
                  </a:cxn>
                  <a:cxn ang="0">
                    <a:pos x="0" y="22"/>
                  </a:cxn>
                  <a:cxn ang="0">
                    <a:pos x="1" y="13"/>
                  </a:cxn>
                  <a:cxn ang="0">
                    <a:pos x="4" y="8"/>
                  </a:cxn>
                  <a:cxn ang="0">
                    <a:pos x="12" y="1"/>
                  </a:cxn>
                  <a:cxn ang="0">
                    <a:pos x="16" y="0"/>
                  </a:cxn>
                  <a:cxn ang="0">
                    <a:pos x="25" y="3"/>
                  </a:cxn>
                  <a:cxn ang="0">
                    <a:pos x="41" y="15"/>
                  </a:cxn>
                  <a:cxn ang="0">
                    <a:pos x="70" y="41"/>
                  </a:cxn>
                  <a:cxn ang="0">
                    <a:pos x="110" y="84"/>
                  </a:cxn>
                  <a:cxn ang="0">
                    <a:pos x="136" y="115"/>
                  </a:cxn>
                  <a:cxn ang="0">
                    <a:pos x="206" y="198"/>
                  </a:cxn>
                  <a:cxn ang="0">
                    <a:pos x="290" y="291"/>
                  </a:cxn>
                  <a:cxn ang="0">
                    <a:pos x="303" y="306"/>
                  </a:cxn>
                  <a:cxn ang="0">
                    <a:pos x="341" y="353"/>
                  </a:cxn>
                  <a:cxn ang="0">
                    <a:pos x="371" y="390"/>
                  </a:cxn>
                  <a:cxn ang="0">
                    <a:pos x="403" y="425"/>
                  </a:cxn>
                  <a:cxn ang="0">
                    <a:pos x="433" y="457"/>
                  </a:cxn>
                  <a:cxn ang="0">
                    <a:pos x="457" y="482"/>
                  </a:cxn>
                  <a:cxn ang="0">
                    <a:pos x="493" y="518"/>
                  </a:cxn>
                  <a:cxn ang="0">
                    <a:pos x="519" y="540"/>
                  </a:cxn>
                  <a:cxn ang="0">
                    <a:pos x="532" y="549"/>
                  </a:cxn>
                  <a:cxn ang="0">
                    <a:pos x="539" y="554"/>
                  </a:cxn>
                  <a:cxn ang="0">
                    <a:pos x="541" y="560"/>
                  </a:cxn>
                  <a:cxn ang="0">
                    <a:pos x="541" y="570"/>
                  </a:cxn>
                  <a:cxn ang="0">
                    <a:pos x="539" y="575"/>
                  </a:cxn>
                  <a:cxn ang="0">
                    <a:pos x="530" y="582"/>
                  </a:cxn>
                  <a:cxn ang="0">
                    <a:pos x="524" y="583"/>
                  </a:cxn>
                </a:cxnLst>
                <a:rect l="0" t="0" r="r" b="b"/>
                <a:pathLst>
                  <a:path w="541" h="583">
                    <a:moveTo>
                      <a:pt x="524" y="583"/>
                    </a:moveTo>
                    <a:lnTo>
                      <a:pt x="524" y="583"/>
                    </a:lnTo>
                    <a:lnTo>
                      <a:pt x="520" y="582"/>
                    </a:lnTo>
                    <a:lnTo>
                      <a:pt x="515" y="580"/>
                    </a:lnTo>
                    <a:lnTo>
                      <a:pt x="515" y="580"/>
                    </a:lnTo>
                    <a:lnTo>
                      <a:pt x="501" y="571"/>
                    </a:lnTo>
                    <a:lnTo>
                      <a:pt x="488" y="560"/>
                    </a:lnTo>
                    <a:lnTo>
                      <a:pt x="476" y="549"/>
                    </a:lnTo>
                    <a:lnTo>
                      <a:pt x="462" y="538"/>
                    </a:lnTo>
                    <a:lnTo>
                      <a:pt x="437" y="513"/>
                    </a:lnTo>
                    <a:lnTo>
                      <a:pt x="414" y="488"/>
                    </a:lnTo>
                    <a:lnTo>
                      <a:pt x="414" y="488"/>
                    </a:lnTo>
                    <a:lnTo>
                      <a:pt x="388" y="460"/>
                    </a:lnTo>
                    <a:lnTo>
                      <a:pt x="388" y="460"/>
                    </a:lnTo>
                    <a:lnTo>
                      <a:pt x="365" y="437"/>
                    </a:lnTo>
                    <a:lnTo>
                      <a:pt x="339" y="409"/>
                    </a:lnTo>
                    <a:lnTo>
                      <a:pt x="313" y="377"/>
                    </a:lnTo>
                    <a:lnTo>
                      <a:pt x="300" y="361"/>
                    </a:lnTo>
                    <a:lnTo>
                      <a:pt x="288" y="344"/>
                    </a:lnTo>
                    <a:lnTo>
                      <a:pt x="288" y="344"/>
                    </a:lnTo>
                    <a:lnTo>
                      <a:pt x="268" y="319"/>
                    </a:lnTo>
                    <a:lnTo>
                      <a:pt x="246" y="293"/>
                    </a:lnTo>
                    <a:lnTo>
                      <a:pt x="224" y="269"/>
                    </a:lnTo>
                    <a:lnTo>
                      <a:pt x="202" y="245"/>
                    </a:lnTo>
                    <a:lnTo>
                      <a:pt x="202" y="245"/>
                    </a:lnTo>
                    <a:lnTo>
                      <a:pt x="167" y="208"/>
                    </a:lnTo>
                    <a:lnTo>
                      <a:pt x="150" y="189"/>
                    </a:lnTo>
                    <a:lnTo>
                      <a:pt x="134" y="170"/>
                    </a:lnTo>
                    <a:lnTo>
                      <a:pt x="134" y="170"/>
                    </a:lnTo>
                    <a:lnTo>
                      <a:pt x="121" y="153"/>
                    </a:lnTo>
                    <a:lnTo>
                      <a:pt x="121" y="153"/>
                    </a:lnTo>
                    <a:lnTo>
                      <a:pt x="95" y="121"/>
                    </a:lnTo>
                    <a:lnTo>
                      <a:pt x="69" y="90"/>
                    </a:lnTo>
                    <a:lnTo>
                      <a:pt x="54" y="76"/>
                    </a:lnTo>
                    <a:lnTo>
                      <a:pt x="40" y="61"/>
                    </a:lnTo>
                    <a:lnTo>
                      <a:pt x="24" y="48"/>
                    </a:lnTo>
                    <a:lnTo>
                      <a:pt x="8" y="36"/>
                    </a:lnTo>
                    <a:lnTo>
                      <a:pt x="8" y="36"/>
                    </a:lnTo>
                    <a:lnTo>
                      <a:pt x="5" y="32"/>
                    </a:lnTo>
                    <a:lnTo>
                      <a:pt x="3" y="29"/>
                    </a:lnTo>
                    <a:lnTo>
                      <a:pt x="0" y="25"/>
                    </a:lnTo>
                    <a:lnTo>
                      <a:pt x="0" y="22"/>
                    </a:lnTo>
                    <a:lnTo>
                      <a:pt x="0" y="17"/>
                    </a:lnTo>
                    <a:lnTo>
                      <a:pt x="1" y="13"/>
                    </a:lnTo>
                    <a:lnTo>
                      <a:pt x="1" y="13"/>
                    </a:lnTo>
                    <a:lnTo>
                      <a:pt x="4" y="8"/>
                    </a:lnTo>
                    <a:lnTo>
                      <a:pt x="7" y="3"/>
                    </a:lnTo>
                    <a:lnTo>
                      <a:pt x="12" y="1"/>
                    </a:lnTo>
                    <a:lnTo>
                      <a:pt x="16" y="0"/>
                    </a:lnTo>
                    <a:lnTo>
                      <a:pt x="16" y="0"/>
                    </a:lnTo>
                    <a:lnTo>
                      <a:pt x="21" y="0"/>
                    </a:lnTo>
                    <a:lnTo>
                      <a:pt x="25" y="3"/>
                    </a:lnTo>
                    <a:lnTo>
                      <a:pt x="25" y="3"/>
                    </a:lnTo>
                    <a:lnTo>
                      <a:pt x="41" y="15"/>
                    </a:lnTo>
                    <a:lnTo>
                      <a:pt x="55" y="28"/>
                    </a:lnTo>
                    <a:lnTo>
                      <a:pt x="70" y="41"/>
                    </a:lnTo>
                    <a:lnTo>
                      <a:pt x="83" y="55"/>
                    </a:lnTo>
                    <a:lnTo>
                      <a:pt x="110" y="84"/>
                    </a:lnTo>
                    <a:lnTo>
                      <a:pt x="136" y="115"/>
                    </a:lnTo>
                    <a:lnTo>
                      <a:pt x="136" y="115"/>
                    </a:lnTo>
                    <a:lnTo>
                      <a:pt x="170" y="156"/>
                    </a:lnTo>
                    <a:lnTo>
                      <a:pt x="206" y="198"/>
                    </a:lnTo>
                    <a:lnTo>
                      <a:pt x="246" y="242"/>
                    </a:lnTo>
                    <a:lnTo>
                      <a:pt x="290" y="291"/>
                    </a:lnTo>
                    <a:lnTo>
                      <a:pt x="290" y="291"/>
                    </a:lnTo>
                    <a:lnTo>
                      <a:pt x="303" y="306"/>
                    </a:lnTo>
                    <a:lnTo>
                      <a:pt x="317" y="322"/>
                    </a:lnTo>
                    <a:lnTo>
                      <a:pt x="341" y="353"/>
                    </a:lnTo>
                    <a:lnTo>
                      <a:pt x="341" y="353"/>
                    </a:lnTo>
                    <a:lnTo>
                      <a:pt x="371" y="390"/>
                    </a:lnTo>
                    <a:lnTo>
                      <a:pt x="387" y="407"/>
                    </a:lnTo>
                    <a:lnTo>
                      <a:pt x="403" y="425"/>
                    </a:lnTo>
                    <a:lnTo>
                      <a:pt x="403" y="425"/>
                    </a:lnTo>
                    <a:lnTo>
                      <a:pt x="433" y="457"/>
                    </a:lnTo>
                    <a:lnTo>
                      <a:pt x="433" y="457"/>
                    </a:lnTo>
                    <a:lnTo>
                      <a:pt x="457" y="482"/>
                    </a:lnTo>
                    <a:lnTo>
                      <a:pt x="481" y="507"/>
                    </a:lnTo>
                    <a:lnTo>
                      <a:pt x="493" y="518"/>
                    </a:lnTo>
                    <a:lnTo>
                      <a:pt x="507" y="529"/>
                    </a:lnTo>
                    <a:lnTo>
                      <a:pt x="519" y="540"/>
                    </a:lnTo>
                    <a:lnTo>
                      <a:pt x="532" y="549"/>
                    </a:lnTo>
                    <a:lnTo>
                      <a:pt x="532" y="549"/>
                    </a:lnTo>
                    <a:lnTo>
                      <a:pt x="537" y="552"/>
                    </a:lnTo>
                    <a:lnTo>
                      <a:pt x="539" y="554"/>
                    </a:lnTo>
                    <a:lnTo>
                      <a:pt x="540" y="557"/>
                    </a:lnTo>
                    <a:lnTo>
                      <a:pt x="541" y="560"/>
                    </a:lnTo>
                    <a:lnTo>
                      <a:pt x="541" y="565"/>
                    </a:lnTo>
                    <a:lnTo>
                      <a:pt x="541" y="570"/>
                    </a:lnTo>
                    <a:lnTo>
                      <a:pt x="541" y="570"/>
                    </a:lnTo>
                    <a:lnTo>
                      <a:pt x="539" y="575"/>
                    </a:lnTo>
                    <a:lnTo>
                      <a:pt x="534" y="579"/>
                    </a:lnTo>
                    <a:lnTo>
                      <a:pt x="530" y="582"/>
                    </a:lnTo>
                    <a:lnTo>
                      <a:pt x="527" y="583"/>
                    </a:lnTo>
                    <a:lnTo>
                      <a:pt x="524" y="583"/>
                    </a:lnTo>
                    <a:lnTo>
                      <a:pt x="524" y="583"/>
                    </a:lnTo>
                    <a:close/>
                  </a:path>
                </a:pathLst>
              </a:custGeom>
              <a:grpFill/>
              <a:ln w="9525">
                <a:noFill/>
                <a:round/>
              </a:ln>
            </p:spPr>
            <p:txBody>
              <a:bodyPr vert="horz" wrap="square" lIns="162510" tIns="81255" rIns="162510" bIns="81255" numCol="1" anchor="t" anchorCtr="0" compatLnSpc="1"/>
              <a:lstStyle/>
              <a:p>
                <a:pPr algn="just" defTabSz="1218804"/>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17" name="chenying0907 210"/>
              <p:cNvSpPr/>
              <p:nvPr/>
            </p:nvSpPr>
            <p:spPr bwMode="auto">
              <a:xfrm>
                <a:off x="4349750" y="2435225"/>
                <a:ext cx="273050" cy="288925"/>
              </a:xfrm>
              <a:custGeom>
                <a:avLst/>
                <a:gdLst/>
                <a:ahLst/>
                <a:cxnLst>
                  <a:cxn ang="0">
                    <a:pos x="493" y="546"/>
                  </a:cxn>
                  <a:cxn ang="0">
                    <a:pos x="481" y="537"/>
                  </a:cxn>
                  <a:cxn ang="0">
                    <a:pos x="475" y="524"/>
                  </a:cxn>
                  <a:cxn ang="0">
                    <a:pos x="457" y="505"/>
                  </a:cxn>
                  <a:cxn ang="0">
                    <a:pos x="444" y="490"/>
                  </a:cxn>
                  <a:cxn ang="0">
                    <a:pos x="436" y="479"/>
                  </a:cxn>
                  <a:cxn ang="0">
                    <a:pos x="411" y="452"/>
                  </a:cxn>
                  <a:cxn ang="0">
                    <a:pos x="402" y="443"/>
                  </a:cxn>
                  <a:cxn ang="0">
                    <a:pos x="387" y="420"/>
                  </a:cxn>
                  <a:cxn ang="0">
                    <a:pos x="376" y="410"/>
                  </a:cxn>
                  <a:cxn ang="0">
                    <a:pos x="345" y="378"/>
                  </a:cxn>
                  <a:cxn ang="0">
                    <a:pos x="321" y="352"/>
                  </a:cxn>
                  <a:cxn ang="0">
                    <a:pos x="280" y="313"/>
                  </a:cxn>
                  <a:cxn ang="0">
                    <a:pos x="252" y="285"/>
                  </a:cxn>
                  <a:cxn ang="0">
                    <a:pos x="151" y="183"/>
                  </a:cxn>
                  <a:cxn ang="0">
                    <a:pos x="106" y="136"/>
                  </a:cxn>
                  <a:cxn ang="0">
                    <a:pos x="64" y="92"/>
                  </a:cxn>
                  <a:cxn ang="0">
                    <a:pos x="33" y="58"/>
                  </a:cxn>
                  <a:cxn ang="0">
                    <a:pos x="13" y="39"/>
                  </a:cxn>
                  <a:cxn ang="0">
                    <a:pos x="3" y="26"/>
                  </a:cxn>
                  <a:cxn ang="0">
                    <a:pos x="0" y="14"/>
                  </a:cxn>
                  <a:cxn ang="0">
                    <a:pos x="5" y="6"/>
                  </a:cxn>
                  <a:cxn ang="0">
                    <a:pos x="19" y="0"/>
                  </a:cxn>
                  <a:cxn ang="0">
                    <a:pos x="26" y="2"/>
                  </a:cxn>
                  <a:cxn ang="0">
                    <a:pos x="34" y="8"/>
                  </a:cxn>
                  <a:cxn ang="0">
                    <a:pos x="72" y="47"/>
                  </a:cxn>
                  <a:cxn ang="0">
                    <a:pos x="94" y="67"/>
                  </a:cxn>
                  <a:cxn ang="0">
                    <a:pos x="151" y="133"/>
                  </a:cxn>
                  <a:cxn ang="0">
                    <a:pos x="191" y="176"/>
                  </a:cxn>
                  <a:cxn ang="0">
                    <a:pos x="275" y="260"/>
                  </a:cxn>
                  <a:cxn ang="0">
                    <a:pos x="311" y="293"/>
                  </a:cxn>
                  <a:cxn ang="0">
                    <a:pos x="364" y="343"/>
                  </a:cxn>
                  <a:cxn ang="0">
                    <a:pos x="407" y="387"/>
                  </a:cxn>
                  <a:cxn ang="0">
                    <a:pos x="423" y="411"/>
                  </a:cxn>
                  <a:cxn ang="0">
                    <a:pos x="440" y="429"/>
                  </a:cxn>
                  <a:cxn ang="0">
                    <a:pos x="452" y="440"/>
                  </a:cxn>
                  <a:cxn ang="0">
                    <a:pos x="460" y="452"/>
                  </a:cxn>
                  <a:cxn ang="0">
                    <a:pos x="481" y="478"/>
                  </a:cxn>
                  <a:cxn ang="0">
                    <a:pos x="496" y="493"/>
                  </a:cxn>
                  <a:cxn ang="0">
                    <a:pos x="508" y="510"/>
                  </a:cxn>
                  <a:cxn ang="0">
                    <a:pos x="512" y="513"/>
                  </a:cxn>
                  <a:cxn ang="0">
                    <a:pos x="515" y="524"/>
                  </a:cxn>
                  <a:cxn ang="0">
                    <a:pos x="515" y="533"/>
                  </a:cxn>
                  <a:cxn ang="0">
                    <a:pos x="510" y="542"/>
                  </a:cxn>
                  <a:cxn ang="0">
                    <a:pos x="499" y="546"/>
                  </a:cxn>
                </a:cxnLst>
                <a:rect l="0" t="0" r="r" b="b"/>
                <a:pathLst>
                  <a:path w="515" h="546">
                    <a:moveTo>
                      <a:pt x="499" y="546"/>
                    </a:moveTo>
                    <a:lnTo>
                      <a:pt x="499" y="546"/>
                    </a:lnTo>
                    <a:lnTo>
                      <a:pt x="493" y="546"/>
                    </a:lnTo>
                    <a:lnTo>
                      <a:pt x="488" y="543"/>
                    </a:lnTo>
                    <a:lnTo>
                      <a:pt x="483" y="540"/>
                    </a:lnTo>
                    <a:lnTo>
                      <a:pt x="481" y="537"/>
                    </a:lnTo>
                    <a:lnTo>
                      <a:pt x="480" y="534"/>
                    </a:lnTo>
                    <a:lnTo>
                      <a:pt x="480" y="534"/>
                    </a:lnTo>
                    <a:lnTo>
                      <a:pt x="475" y="524"/>
                    </a:lnTo>
                    <a:lnTo>
                      <a:pt x="470" y="517"/>
                    </a:lnTo>
                    <a:lnTo>
                      <a:pt x="463" y="511"/>
                    </a:lnTo>
                    <a:lnTo>
                      <a:pt x="457" y="505"/>
                    </a:lnTo>
                    <a:lnTo>
                      <a:pt x="457" y="505"/>
                    </a:lnTo>
                    <a:lnTo>
                      <a:pt x="450" y="498"/>
                    </a:lnTo>
                    <a:lnTo>
                      <a:pt x="444" y="490"/>
                    </a:lnTo>
                    <a:lnTo>
                      <a:pt x="444" y="490"/>
                    </a:lnTo>
                    <a:lnTo>
                      <a:pt x="436" y="479"/>
                    </a:lnTo>
                    <a:lnTo>
                      <a:pt x="436" y="479"/>
                    </a:lnTo>
                    <a:lnTo>
                      <a:pt x="425" y="466"/>
                    </a:lnTo>
                    <a:lnTo>
                      <a:pt x="419" y="458"/>
                    </a:lnTo>
                    <a:lnTo>
                      <a:pt x="411" y="452"/>
                    </a:lnTo>
                    <a:lnTo>
                      <a:pt x="411" y="452"/>
                    </a:lnTo>
                    <a:lnTo>
                      <a:pt x="407" y="448"/>
                    </a:lnTo>
                    <a:lnTo>
                      <a:pt x="402" y="443"/>
                    </a:lnTo>
                    <a:lnTo>
                      <a:pt x="395" y="433"/>
                    </a:lnTo>
                    <a:lnTo>
                      <a:pt x="395" y="433"/>
                    </a:lnTo>
                    <a:lnTo>
                      <a:pt x="387" y="420"/>
                    </a:lnTo>
                    <a:lnTo>
                      <a:pt x="382" y="415"/>
                    </a:lnTo>
                    <a:lnTo>
                      <a:pt x="376" y="410"/>
                    </a:lnTo>
                    <a:lnTo>
                      <a:pt x="376" y="410"/>
                    </a:lnTo>
                    <a:lnTo>
                      <a:pt x="367" y="404"/>
                    </a:lnTo>
                    <a:lnTo>
                      <a:pt x="360" y="395"/>
                    </a:lnTo>
                    <a:lnTo>
                      <a:pt x="345" y="378"/>
                    </a:lnTo>
                    <a:lnTo>
                      <a:pt x="345" y="378"/>
                    </a:lnTo>
                    <a:lnTo>
                      <a:pt x="333" y="364"/>
                    </a:lnTo>
                    <a:lnTo>
                      <a:pt x="321" y="352"/>
                    </a:lnTo>
                    <a:lnTo>
                      <a:pt x="321" y="352"/>
                    </a:lnTo>
                    <a:lnTo>
                      <a:pt x="299" y="332"/>
                    </a:lnTo>
                    <a:lnTo>
                      <a:pt x="280" y="313"/>
                    </a:lnTo>
                    <a:lnTo>
                      <a:pt x="280" y="313"/>
                    </a:lnTo>
                    <a:lnTo>
                      <a:pt x="252" y="285"/>
                    </a:lnTo>
                    <a:lnTo>
                      <a:pt x="252" y="285"/>
                    </a:lnTo>
                    <a:lnTo>
                      <a:pt x="225" y="260"/>
                    </a:lnTo>
                    <a:lnTo>
                      <a:pt x="200" y="234"/>
                    </a:lnTo>
                    <a:lnTo>
                      <a:pt x="151" y="183"/>
                    </a:lnTo>
                    <a:lnTo>
                      <a:pt x="151" y="183"/>
                    </a:lnTo>
                    <a:lnTo>
                      <a:pt x="106" y="136"/>
                    </a:lnTo>
                    <a:lnTo>
                      <a:pt x="106" y="136"/>
                    </a:lnTo>
                    <a:lnTo>
                      <a:pt x="87" y="116"/>
                    </a:lnTo>
                    <a:lnTo>
                      <a:pt x="87" y="116"/>
                    </a:lnTo>
                    <a:lnTo>
                      <a:pt x="64" y="92"/>
                    </a:lnTo>
                    <a:lnTo>
                      <a:pt x="40" y="66"/>
                    </a:lnTo>
                    <a:lnTo>
                      <a:pt x="40" y="66"/>
                    </a:lnTo>
                    <a:lnTo>
                      <a:pt x="33" y="58"/>
                    </a:lnTo>
                    <a:lnTo>
                      <a:pt x="24" y="50"/>
                    </a:lnTo>
                    <a:lnTo>
                      <a:pt x="24" y="50"/>
                    </a:lnTo>
                    <a:lnTo>
                      <a:pt x="13" y="39"/>
                    </a:lnTo>
                    <a:lnTo>
                      <a:pt x="8" y="33"/>
                    </a:lnTo>
                    <a:lnTo>
                      <a:pt x="3" y="26"/>
                    </a:lnTo>
                    <a:lnTo>
                      <a:pt x="3" y="26"/>
                    </a:lnTo>
                    <a:lnTo>
                      <a:pt x="1" y="22"/>
                    </a:lnTo>
                    <a:lnTo>
                      <a:pt x="0" y="18"/>
                    </a:lnTo>
                    <a:lnTo>
                      <a:pt x="0" y="14"/>
                    </a:lnTo>
                    <a:lnTo>
                      <a:pt x="2" y="10"/>
                    </a:lnTo>
                    <a:lnTo>
                      <a:pt x="2" y="10"/>
                    </a:lnTo>
                    <a:lnTo>
                      <a:pt x="5" y="6"/>
                    </a:lnTo>
                    <a:lnTo>
                      <a:pt x="9" y="3"/>
                    </a:lnTo>
                    <a:lnTo>
                      <a:pt x="14" y="1"/>
                    </a:lnTo>
                    <a:lnTo>
                      <a:pt x="19" y="0"/>
                    </a:lnTo>
                    <a:lnTo>
                      <a:pt x="19" y="0"/>
                    </a:lnTo>
                    <a:lnTo>
                      <a:pt x="22" y="1"/>
                    </a:lnTo>
                    <a:lnTo>
                      <a:pt x="26" y="2"/>
                    </a:lnTo>
                    <a:lnTo>
                      <a:pt x="31" y="4"/>
                    </a:lnTo>
                    <a:lnTo>
                      <a:pt x="34" y="8"/>
                    </a:lnTo>
                    <a:lnTo>
                      <a:pt x="34" y="8"/>
                    </a:lnTo>
                    <a:lnTo>
                      <a:pt x="42" y="18"/>
                    </a:lnTo>
                    <a:lnTo>
                      <a:pt x="51" y="29"/>
                    </a:lnTo>
                    <a:lnTo>
                      <a:pt x="72" y="47"/>
                    </a:lnTo>
                    <a:lnTo>
                      <a:pt x="72" y="47"/>
                    </a:lnTo>
                    <a:lnTo>
                      <a:pt x="83" y="57"/>
                    </a:lnTo>
                    <a:lnTo>
                      <a:pt x="94" y="67"/>
                    </a:lnTo>
                    <a:lnTo>
                      <a:pt x="94" y="67"/>
                    </a:lnTo>
                    <a:lnTo>
                      <a:pt x="124" y="100"/>
                    </a:lnTo>
                    <a:lnTo>
                      <a:pt x="151" y="133"/>
                    </a:lnTo>
                    <a:lnTo>
                      <a:pt x="164" y="146"/>
                    </a:lnTo>
                    <a:lnTo>
                      <a:pt x="164" y="146"/>
                    </a:lnTo>
                    <a:lnTo>
                      <a:pt x="191" y="176"/>
                    </a:lnTo>
                    <a:lnTo>
                      <a:pt x="219" y="205"/>
                    </a:lnTo>
                    <a:lnTo>
                      <a:pt x="247" y="232"/>
                    </a:lnTo>
                    <a:lnTo>
                      <a:pt x="275" y="260"/>
                    </a:lnTo>
                    <a:lnTo>
                      <a:pt x="275" y="260"/>
                    </a:lnTo>
                    <a:lnTo>
                      <a:pt x="311" y="293"/>
                    </a:lnTo>
                    <a:lnTo>
                      <a:pt x="311" y="293"/>
                    </a:lnTo>
                    <a:lnTo>
                      <a:pt x="342" y="321"/>
                    </a:lnTo>
                    <a:lnTo>
                      <a:pt x="342" y="321"/>
                    </a:lnTo>
                    <a:lnTo>
                      <a:pt x="364" y="343"/>
                    </a:lnTo>
                    <a:lnTo>
                      <a:pt x="386" y="363"/>
                    </a:lnTo>
                    <a:lnTo>
                      <a:pt x="396" y="375"/>
                    </a:lnTo>
                    <a:lnTo>
                      <a:pt x="407" y="387"/>
                    </a:lnTo>
                    <a:lnTo>
                      <a:pt x="415" y="398"/>
                    </a:lnTo>
                    <a:lnTo>
                      <a:pt x="423" y="411"/>
                    </a:lnTo>
                    <a:lnTo>
                      <a:pt x="423" y="411"/>
                    </a:lnTo>
                    <a:lnTo>
                      <a:pt x="426" y="416"/>
                    </a:lnTo>
                    <a:lnTo>
                      <a:pt x="430" y="421"/>
                    </a:lnTo>
                    <a:lnTo>
                      <a:pt x="440" y="429"/>
                    </a:lnTo>
                    <a:lnTo>
                      <a:pt x="440" y="429"/>
                    </a:lnTo>
                    <a:lnTo>
                      <a:pt x="446" y="435"/>
                    </a:lnTo>
                    <a:lnTo>
                      <a:pt x="452" y="440"/>
                    </a:lnTo>
                    <a:lnTo>
                      <a:pt x="452" y="440"/>
                    </a:lnTo>
                    <a:lnTo>
                      <a:pt x="460" y="452"/>
                    </a:lnTo>
                    <a:lnTo>
                      <a:pt x="460" y="452"/>
                    </a:lnTo>
                    <a:lnTo>
                      <a:pt x="470" y="466"/>
                    </a:lnTo>
                    <a:lnTo>
                      <a:pt x="475" y="472"/>
                    </a:lnTo>
                    <a:lnTo>
                      <a:pt x="481" y="478"/>
                    </a:lnTo>
                    <a:lnTo>
                      <a:pt x="481" y="478"/>
                    </a:lnTo>
                    <a:lnTo>
                      <a:pt x="489" y="486"/>
                    </a:lnTo>
                    <a:lnTo>
                      <a:pt x="496" y="493"/>
                    </a:lnTo>
                    <a:lnTo>
                      <a:pt x="502" y="501"/>
                    </a:lnTo>
                    <a:lnTo>
                      <a:pt x="507" y="509"/>
                    </a:lnTo>
                    <a:lnTo>
                      <a:pt x="508" y="510"/>
                    </a:lnTo>
                    <a:lnTo>
                      <a:pt x="509" y="511"/>
                    </a:lnTo>
                    <a:lnTo>
                      <a:pt x="509" y="511"/>
                    </a:lnTo>
                    <a:lnTo>
                      <a:pt x="512" y="513"/>
                    </a:lnTo>
                    <a:lnTo>
                      <a:pt x="514" y="516"/>
                    </a:lnTo>
                    <a:lnTo>
                      <a:pt x="515" y="520"/>
                    </a:lnTo>
                    <a:lnTo>
                      <a:pt x="515" y="524"/>
                    </a:lnTo>
                    <a:lnTo>
                      <a:pt x="515" y="530"/>
                    </a:lnTo>
                    <a:lnTo>
                      <a:pt x="515" y="530"/>
                    </a:lnTo>
                    <a:lnTo>
                      <a:pt x="515" y="533"/>
                    </a:lnTo>
                    <a:lnTo>
                      <a:pt x="514" y="537"/>
                    </a:lnTo>
                    <a:lnTo>
                      <a:pt x="513" y="540"/>
                    </a:lnTo>
                    <a:lnTo>
                      <a:pt x="510" y="542"/>
                    </a:lnTo>
                    <a:lnTo>
                      <a:pt x="510" y="542"/>
                    </a:lnTo>
                    <a:lnTo>
                      <a:pt x="506" y="545"/>
                    </a:lnTo>
                    <a:lnTo>
                      <a:pt x="499" y="546"/>
                    </a:lnTo>
                    <a:lnTo>
                      <a:pt x="499" y="546"/>
                    </a:lnTo>
                    <a:close/>
                  </a:path>
                </a:pathLst>
              </a:custGeom>
              <a:grpFill/>
              <a:ln w="9525">
                <a:noFill/>
                <a:round/>
              </a:ln>
            </p:spPr>
            <p:txBody>
              <a:bodyPr vert="horz" wrap="square" lIns="162510" tIns="81255" rIns="162510" bIns="81255" numCol="1" anchor="t" anchorCtr="0" compatLnSpc="1"/>
              <a:lstStyle/>
              <a:p>
                <a:pPr algn="just" defTabSz="1218804"/>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18" name="chenying0907 211"/>
              <p:cNvSpPr/>
              <p:nvPr/>
            </p:nvSpPr>
            <p:spPr bwMode="auto">
              <a:xfrm>
                <a:off x="4708525" y="2740025"/>
                <a:ext cx="77788" cy="74613"/>
              </a:xfrm>
              <a:custGeom>
                <a:avLst/>
                <a:gdLst/>
                <a:ahLst/>
                <a:cxnLst>
                  <a:cxn ang="0">
                    <a:pos x="116" y="142"/>
                  </a:cxn>
                  <a:cxn ang="0">
                    <a:pos x="111" y="142"/>
                  </a:cxn>
                  <a:cxn ang="0">
                    <a:pos x="101" y="140"/>
                  </a:cxn>
                  <a:cxn ang="0">
                    <a:pos x="90" y="136"/>
                  </a:cxn>
                  <a:cxn ang="0">
                    <a:pos x="88" y="139"/>
                  </a:cxn>
                  <a:cxn ang="0">
                    <a:pos x="79" y="141"/>
                  </a:cxn>
                  <a:cxn ang="0">
                    <a:pos x="77" y="141"/>
                  </a:cxn>
                  <a:cxn ang="0">
                    <a:pos x="63" y="139"/>
                  </a:cxn>
                  <a:cxn ang="0">
                    <a:pos x="49" y="136"/>
                  </a:cxn>
                  <a:cxn ang="0">
                    <a:pos x="42" y="134"/>
                  </a:cxn>
                  <a:cxn ang="0">
                    <a:pos x="33" y="127"/>
                  </a:cxn>
                  <a:cxn ang="0">
                    <a:pos x="30" y="129"/>
                  </a:cxn>
                  <a:cxn ang="0">
                    <a:pos x="21" y="131"/>
                  </a:cxn>
                  <a:cxn ang="0">
                    <a:pos x="18" y="130"/>
                  </a:cxn>
                  <a:cxn ang="0">
                    <a:pos x="12" y="127"/>
                  </a:cxn>
                  <a:cxn ang="0">
                    <a:pos x="7" y="122"/>
                  </a:cxn>
                  <a:cxn ang="0">
                    <a:pos x="6" y="117"/>
                  </a:cxn>
                  <a:cxn ang="0">
                    <a:pos x="5" y="115"/>
                  </a:cxn>
                  <a:cxn ang="0">
                    <a:pos x="1" y="108"/>
                  </a:cxn>
                  <a:cxn ang="0">
                    <a:pos x="1" y="101"/>
                  </a:cxn>
                  <a:cxn ang="0">
                    <a:pos x="3" y="95"/>
                  </a:cxn>
                  <a:cxn ang="0">
                    <a:pos x="13" y="83"/>
                  </a:cxn>
                  <a:cxn ang="0">
                    <a:pos x="31" y="62"/>
                  </a:cxn>
                  <a:cxn ang="0">
                    <a:pos x="63" y="34"/>
                  </a:cxn>
                  <a:cxn ang="0">
                    <a:pos x="92" y="13"/>
                  </a:cxn>
                  <a:cxn ang="0">
                    <a:pos x="98" y="8"/>
                  </a:cxn>
                  <a:cxn ang="0">
                    <a:pos x="113" y="1"/>
                  </a:cxn>
                  <a:cxn ang="0">
                    <a:pos x="121" y="0"/>
                  </a:cxn>
                  <a:cxn ang="0">
                    <a:pos x="131" y="2"/>
                  </a:cxn>
                  <a:cxn ang="0">
                    <a:pos x="137" y="5"/>
                  </a:cxn>
                  <a:cxn ang="0">
                    <a:pos x="143" y="15"/>
                  </a:cxn>
                  <a:cxn ang="0">
                    <a:pos x="147" y="29"/>
                  </a:cxn>
                  <a:cxn ang="0">
                    <a:pos x="148" y="35"/>
                  </a:cxn>
                  <a:cxn ang="0">
                    <a:pos x="147" y="53"/>
                  </a:cxn>
                  <a:cxn ang="0">
                    <a:pos x="148" y="84"/>
                  </a:cxn>
                  <a:cxn ang="0">
                    <a:pos x="148" y="100"/>
                  </a:cxn>
                  <a:cxn ang="0">
                    <a:pos x="146" y="116"/>
                  </a:cxn>
                  <a:cxn ang="0">
                    <a:pos x="145" y="125"/>
                  </a:cxn>
                  <a:cxn ang="0">
                    <a:pos x="141" y="132"/>
                  </a:cxn>
                  <a:cxn ang="0">
                    <a:pos x="136" y="136"/>
                  </a:cxn>
                  <a:cxn ang="0">
                    <a:pos x="128" y="141"/>
                  </a:cxn>
                  <a:cxn ang="0">
                    <a:pos x="126" y="141"/>
                  </a:cxn>
                  <a:cxn ang="0">
                    <a:pos x="121" y="142"/>
                  </a:cxn>
                  <a:cxn ang="0">
                    <a:pos x="116" y="142"/>
                  </a:cxn>
                </a:cxnLst>
                <a:rect l="0" t="0" r="r" b="b"/>
                <a:pathLst>
                  <a:path w="148" h="142">
                    <a:moveTo>
                      <a:pt x="116" y="142"/>
                    </a:moveTo>
                    <a:lnTo>
                      <a:pt x="116" y="142"/>
                    </a:lnTo>
                    <a:lnTo>
                      <a:pt x="111" y="142"/>
                    </a:lnTo>
                    <a:lnTo>
                      <a:pt x="111" y="142"/>
                    </a:lnTo>
                    <a:lnTo>
                      <a:pt x="101" y="140"/>
                    </a:lnTo>
                    <a:lnTo>
                      <a:pt x="101" y="140"/>
                    </a:lnTo>
                    <a:lnTo>
                      <a:pt x="93" y="136"/>
                    </a:lnTo>
                    <a:lnTo>
                      <a:pt x="90" y="136"/>
                    </a:lnTo>
                    <a:lnTo>
                      <a:pt x="88" y="139"/>
                    </a:lnTo>
                    <a:lnTo>
                      <a:pt x="88" y="139"/>
                    </a:lnTo>
                    <a:lnTo>
                      <a:pt x="84" y="141"/>
                    </a:lnTo>
                    <a:lnTo>
                      <a:pt x="79" y="141"/>
                    </a:lnTo>
                    <a:lnTo>
                      <a:pt x="79" y="141"/>
                    </a:lnTo>
                    <a:lnTo>
                      <a:pt x="77" y="141"/>
                    </a:lnTo>
                    <a:lnTo>
                      <a:pt x="77" y="141"/>
                    </a:lnTo>
                    <a:lnTo>
                      <a:pt x="63" y="139"/>
                    </a:lnTo>
                    <a:lnTo>
                      <a:pt x="63" y="139"/>
                    </a:lnTo>
                    <a:lnTo>
                      <a:pt x="49" y="136"/>
                    </a:lnTo>
                    <a:lnTo>
                      <a:pt x="49" y="136"/>
                    </a:lnTo>
                    <a:lnTo>
                      <a:pt x="42" y="134"/>
                    </a:lnTo>
                    <a:lnTo>
                      <a:pt x="36" y="130"/>
                    </a:lnTo>
                    <a:lnTo>
                      <a:pt x="33" y="127"/>
                    </a:lnTo>
                    <a:lnTo>
                      <a:pt x="30" y="129"/>
                    </a:lnTo>
                    <a:lnTo>
                      <a:pt x="30" y="129"/>
                    </a:lnTo>
                    <a:lnTo>
                      <a:pt x="25" y="130"/>
                    </a:lnTo>
                    <a:lnTo>
                      <a:pt x="21" y="131"/>
                    </a:lnTo>
                    <a:lnTo>
                      <a:pt x="21" y="131"/>
                    </a:lnTo>
                    <a:lnTo>
                      <a:pt x="18" y="130"/>
                    </a:lnTo>
                    <a:lnTo>
                      <a:pt x="13" y="129"/>
                    </a:lnTo>
                    <a:lnTo>
                      <a:pt x="12" y="127"/>
                    </a:lnTo>
                    <a:lnTo>
                      <a:pt x="10" y="125"/>
                    </a:lnTo>
                    <a:lnTo>
                      <a:pt x="7" y="122"/>
                    </a:lnTo>
                    <a:lnTo>
                      <a:pt x="6" y="119"/>
                    </a:lnTo>
                    <a:lnTo>
                      <a:pt x="6" y="117"/>
                    </a:lnTo>
                    <a:lnTo>
                      <a:pt x="5" y="115"/>
                    </a:lnTo>
                    <a:lnTo>
                      <a:pt x="5" y="115"/>
                    </a:lnTo>
                    <a:lnTo>
                      <a:pt x="2" y="112"/>
                    </a:lnTo>
                    <a:lnTo>
                      <a:pt x="1" y="108"/>
                    </a:lnTo>
                    <a:lnTo>
                      <a:pt x="0" y="104"/>
                    </a:lnTo>
                    <a:lnTo>
                      <a:pt x="1" y="101"/>
                    </a:lnTo>
                    <a:lnTo>
                      <a:pt x="2" y="98"/>
                    </a:lnTo>
                    <a:lnTo>
                      <a:pt x="3" y="95"/>
                    </a:lnTo>
                    <a:lnTo>
                      <a:pt x="3" y="95"/>
                    </a:lnTo>
                    <a:lnTo>
                      <a:pt x="13" y="83"/>
                    </a:lnTo>
                    <a:lnTo>
                      <a:pt x="22" y="72"/>
                    </a:lnTo>
                    <a:lnTo>
                      <a:pt x="31" y="62"/>
                    </a:lnTo>
                    <a:lnTo>
                      <a:pt x="42" y="52"/>
                    </a:lnTo>
                    <a:lnTo>
                      <a:pt x="63" y="34"/>
                    </a:lnTo>
                    <a:lnTo>
                      <a:pt x="87" y="17"/>
                    </a:lnTo>
                    <a:lnTo>
                      <a:pt x="92" y="13"/>
                    </a:lnTo>
                    <a:lnTo>
                      <a:pt x="92" y="13"/>
                    </a:lnTo>
                    <a:lnTo>
                      <a:pt x="98" y="8"/>
                    </a:lnTo>
                    <a:lnTo>
                      <a:pt x="105" y="4"/>
                    </a:lnTo>
                    <a:lnTo>
                      <a:pt x="113" y="1"/>
                    </a:lnTo>
                    <a:lnTo>
                      <a:pt x="121" y="0"/>
                    </a:lnTo>
                    <a:lnTo>
                      <a:pt x="121" y="0"/>
                    </a:lnTo>
                    <a:lnTo>
                      <a:pt x="126" y="1"/>
                    </a:lnTo>
                    <a:lnTo>
                      <a:pt x="131" y="2"/>
                    </a:lnTo>
                    <a:lnTo>
                      <a:pt x="131" y="2"/>
                    </a:lnTo>
                    <a:lnTo>
                      <a:pt x="137" y="5"/>
                    </a:lnTo>
                    <a:lnTo>
                      <a:pt x="141" y="9"/>
                    </a:lnTo>
                    <a:lnTo>
                      <a:pt x="143" y="15"/>
                    </a:lnTo>
                    <a:lnTo>
                      <a:pt x="145" y="20"/>
                    </a:lnTo>
                    <a:lnTo>
                      <a:pt x="147" y="29"/>
                    </a:lnTo>
                    <a:lnTo>
                      <a:pt x="148" y="35"/>
                    </a:lnTo>
                    <a:lnTo>
                      <a:pt x="148" y="35"/>
                    </a:lnTo>
                    <a:lnTo>
                      <a:pt x="147" y="53"/>
                    </a:lnTo>
                    <a:lnTo>
                      <a:pt x="147" y="53"/>
                    </a:lnTo>
                    <a:lnTo>
                      <a:pt x="147" y="81"/>
                    </a:lnTo>
                    <a:lnTo>
                      <a:pt x="148" y="84"/>
                    </a:lnTo>
                    <a:lnTo>
                      <a:pt x="148" y="84"/>
                    </a:lnTo>
                    <a:lnTo>
                      <a:pt x="148" y="100"/>
                    </a:lnTo>
                    <a:lnTo>
                      <a:pt x="147" y="108"/>
                    </a:lnTo>
                    <a:lnTo>
                      <a:pt x="146" y="116"/>
                    </a:lnTo>
                    <a:lnTo>
                      <a:pt x="146" y="116"/>
                    </a:lnTo>
                    <a:lnTo>
                      <a:pt x="145" y="125"/>
                    </a:lnTo>
                    <a:lnTo>
                      <a:pt x="143" y="128"/>
                    </a:lnTo>
                    <a:lnTo>
                      <a:pt x="141" y="132"/>
                    </a:lnTo>
                    <a:lnTo>
                      <a:pt x="139" y="134"/>
                    </a:lnTo>
                    <a:lnTo>
                      <a:pt x="136" y="136"/>
                    </a:lnTo>
                    <a:lnTo>
                      <a:pt x="128" y="141"/>
                    </a:lnTo>
                    <a:lnTo>
                      <a:pt x="128" y="141"/>
                    </a:lnTo>
                    <a:lnTo>
                      <a:pt x="127" y="141"/>
                    </a:lnTo>
                    <a:lnTo>
                      <a:pt x="126" y="141"/>
                    </a:lnTo>
                    <a:lnTo>
                      <a:pt x="126" y="141"/>
                    </a:lnTo>
                    <a:lnTo>
                      <a:pt x="121" y="142"/>
                    </a:lnTo>
                    <a:lnTo>
                      <a:pt x="116" y="142"/>
                    </a:lnTo>
                    <a:lnTo>
                      <a:pt x="116" y="142"/>
                    </a:lnTo>
                    <a:close/>
                  </a:path>
                </a:pathLst>
              </a:custGeom>
              <a:grpFill/>
              <a:ln w="9525">
                <a:noFill/>
                <a:round/>
              </a:ln>
            </p:spPr>
            <p:txBody>
              <a:bodyPr vert="horz" wrap="square" lIns="162510" tIns="81255" rIns="162510" bIns="81255" numCol="1" anchor="t" anchorCtr="0" compatLnSpc="1"/>
              <a:lstStyle/>
              <a:p>
                <a:pPr algn="just" defTabSz="1218804"/>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19" name="chenying0907 212"/>
              <p:cNvSpPr/>
              <p:nvPr/>
            </p:nvSpPr>
            <p:spPr bwMode="auto">
              <a:xfrm>
                <a:off x="4197350" y="2182813"/>
                <a:ext cx="260350" cy="244475"/>
              </a:xfrm>
              <a:custGeom>
                <a:avLst/>
                <a:gdLst/>
                <a:ahLst/>
                <a:cxnLst>
                  <a:cxn ang="0">
                    <a:pos x="106" y="462"/>
                  </a:cxn>
                  <a:cxn ang="0">
                    <a:pos x="96" y="455"/>
                  </a:cxn>
                  <a:cxn ang="0">
                    <a:pos x="94" y="452"/>
                  </a:cxn>
                  <a:cxn ang="0">
                    <a:pos x="85" y="442"/>
                  </a:cxn>
                  <a:cxn ang="0">
                    <a:pos x="76" y="430"/>
                  </a:cxn>
                  <a:cxn ang="0">
                    <a:pos x="53" y="411"/>
                  </a:cxn>
                  <a:cxn ang="0">
                    <a:pos x="35" y="386"/>
                  </a:cxn>
                  <a:cxn ang="0">
                    <a:pos x="15" y="339"/>
                  </a:cxn>
                  <a:cxn ang="0">
                    <a:pos x="5" y="299"/>
                  </a:cxn>
                  <a:cxn ang="0">
                    <a:pos x="0" y="253"/>
                  </a:cxn>
                  <a:cxn ang="0">
                    <a:pos x="3" y="202"/>
                  </a:cxn>
                  <a:cxn ang="0">
                    <a:pos x="8" y="172"/>
                  </a:cxn>
                  <a:cxn ang="0">
                    <a:pos x="24" y="124"/>
                  </a:cxn>
                  <a:cxn ang="0">
                    <a:pos x="48" y="85"/>
                  </a:cxn>
                  <a:cxn ang="0">
                    <a:pos x="68" y="64"/>
                  </a:cxn>
                  <a:cxn ang="0">
                    <a:pos x="124" y="25"/>
                  </a:cxn>
                  <a:cxn ang="0">
                    <a:pos x="193" y="4"/>
                  </a:cxn>
                  <a:cxn ang="0">
                    <a:pos x="241" y="0"/>
                  </a:cxn>
                  <a:cxn ang="0">
                    <a:pos x="298" y="5"/>
                  </a:cxn>
                  <a:cxn ang="0">
                    <a:pos x="352" y="20"/>
                  </a:cxn>
                  <a:cxn ang="0">
                    <a:pos x="401" y="44"/>
                  </a:cxn>
                  <a:cxn ang="0">
                    <a:pos x="445" y="76"/>
                  </a:cxn>
                  <a:cxn ang="0">
                    <a:pos x="480" y="115"/>
                  </a:cxn>
                  <a:cxn ang="0">
                    <a:pos x="492" y="135"/>
                  </a:cxn>
                  <a:cxn ang="0">
                    <a:pos x="491" y="146"/>
                  </a:cxn>
                  <a:cxn ang="0">
                    <a:pos x="483" y="153"/>
                  </a:cxn>
                  <a:cxn ang="0">
                    <a:pos x="473" y="157"/>
                  </a:cxn>
                  <a:cxn ang="0">
                    <a:pos x="465" y="154"/>
                  </a:cxn>
                  <a:cxn ang="0">
                    <a:pos x="458" y="147"/>
                  </a:cxn>
                  <a:cxn ang="0">
                    <a:pos x="429" y="112"/>
                  </a:cxn>
                  <a:cxn ang="0">
                    <a:pos x="395" y="85"/>
                  </a:cxn>
                  <a:cxn ang="0">
                    <a:pos x="356" y="65"/>
                  </a:cxn>
                  <a:cxn ang="0">
                    <a:pos x="289" y="42"/>
                  </a:cxn>
                  <a:cxn ang="0">
                    <a:pos x="247" y="34"/>
                  </a:cxn>
                  <a:cxn ang="0">
                    <a:pos x="219" y="34"/>
                  </a:cxn>
                  <a:cxn ang="0">
                    <a:pos x="182" y="40"/>
                  </a:cxn>
                  <a:cxn ang="0">
                    <a:pos x="144" y="53"/>
                  </a:cxn>
                  <a:cxn ang="0">
                    <a:pos x="109" y="74"/>
                  </a:cxn>
                  <a:cxn ang="0">
                    <a:pos x="80" y="100"/>
                  </a:cxn>
                  <a:cxn ang="0">
                    <a:pos x="59" y="133"/>
                  </a:cxn>
                  <a:cxn ang="0">
                    <a:pos x="48" y="163"/>
                  </a:cxn>
                  <a:cxn ang="0">
                    <a:pos x="39" y="210"/>
                  </a:cxn>
                  <a:cxn ang="0">
                    <a:pos x="38" y="259"/>
                  </a:cxn>
                  <a:cxn ang="0">
                    <a:pos x="45" y="304"/>
                  </a:cxn>
                  <a:cxn ang="0">
                    <a:pos x="60" y="348"/>
                  </a:cxn>
                  <a:cxn ang="0">
                    <a:pos x="76" y="373"/>
                  </a:cxn>
                  <a:cxn ang="0">
                    <a:pos x="101" y="402"/>
                  </a:cxn>
                  <a:cxn ang="0">
                    <a:pos x="122" y="429"/>
                  </a:cxn>
                  <a:cxn ang="0">
                    <a:pos x="125" y="431"/>
                  </a:cxn>
                  <a:cxn ang="0">
                    <a:pos x="131" y="446"/>
                  </a:cxn>
                  <a:cxn ang="0">
                    <a:pos x="129" y="455"/>
                  </a:cxn>
                  <a:cxn ang="0">
                    <a:pos x="121" y="462"/>
                  </a:cxn>
                  <a:cxn ang="0">
                    <a:pos x="110" y="463"/>
                  </a:cxn>
                </a:cxnLst>
                <a:rect l="0" t="0" r="r" b="b"/>
                <a:pathLst>
                  <a:path w="492" h="463">
                    <a:moveTo>
                      <a:pt x="110" y="463"/>
                    </a:moveTo>
                    <a:lnTo>
                      <a:pt x="110" y="463"/>
                    </a:lnTo>
                    <a:lnTo>
                      <a:pt x="106" y="462"/>
                    </a:lnTo>
                    <a:lnTo>
                      <a:pt x="102" y="461"/>
                    </a:lnTo>
                    <a:lnTo>
                      <a:pt x="98" y="458"/>
                    </a:lnTo>
                    <a:lnTo>
                      <a:pt x="96" y="455"/>
                    </a:lnTo>
                    <a:lnTo>
                      <a:pt x="96" y="455"/>
                    </a:lnTo>
                    <a:lnTo>
                      <a:pt x="94" y="453"/>
                    </a:lnTo>
                    <a:lnTo>
                      <a:pt x="94" y="452"/>
                    </a:lnTo>
                    <a:lnTo>
                      <a:pt x="91" y="450"/>
                    </a:lnTo>
                    <a:lnTo>
                      <a:pt x="91" y="450"/>
                    </a:lnTo>
                    <a:lnTo>
                      <a:pt x="85" y="442"/>
                    </a:lnTo>
                    <a:lnTo>
                      <a:pt x="85" y="442"/>
                    </a:lnTo>
                    <a:lnTo>
                      <a:pt x="80" y="435"/>
                    </a:lnTo>
                    <a:lnTo>
                      <a:pt x="76" y="430"/>
                    </a:lnTo>
                    <a:lnTo>
                      <a:pt x="65" y="421"/>
                    </a:lnTo>
                    <a:lnTo>
                      <a:pt x="65" y="421"/>
                    </a:lnTo>
                    <a:lnTo>
                      <a:pt x="53" y="411"/>
                    </a:lnTo>
                    <a:lnTo>
                      <a:pt x="53" y="411"/>
                    </a:lnTo>
                    <a:lnTo>
                      <a:pt x="44" y="399"/>
                    </a:lnTo>
                    <a:lnTo>
                      <a:pt x="35" y="386"/>
                    </a:lnTo>
                    <a:lnTo>
                      <a:pt x="27" y="370"/>
                    </a:lnTo>
                    <a:lnTo>
                      <a:pt x="21" y="355"/>
                    </a:lnTo>
                    <a:lnTo>
                      <a:pt x="15" y="339"/>
                    </a:lnTo>
                    <a:lnTo>
                      <a:pt x="11" y="325"/>
                    </a:lnTo>
                    <a:lnTo>
                      <a:pt x="5" y="299"/>
                    </a:lnTo>
                    <a:lnTo>
                      <a:pt x="5" y="299"/>
                    </a:lnTo>
                    <a:lnTo>
                      <a:pt x="3" y="285"/>
                    </a:lnTo>
                    <a:lnTo>
                      <a:pt x="0" y="269"/>
                    </a:lnTo>
                    <a:lnTo>
                      <a:pt x="0" y="253"/>
                    </a:lnTo>
                    <a:lnTo>
                      <a:pt x="0" y="235"/>
                    </a:lnTo>
                    <a:lnTo>
                      <a:pt x="0" y="218"/>
                    </a:lnTo>
                    <a:lnTo>
                      <a:pt x="3" y="202"/>
                    </a:lnTo>
                    <a:lnTo>
                      <a:pt x="5" y="186"/>
                    </a:lnTo>
                    <a:lnTo>
                      <a:pt x="8" y="172"/>
                    </a:lnTo>
                    <a:lnTo>
                      <a:pt x="8" y="172"/>
                    </a:lnTo>
                    <a:lnTo>
                      <a:pt x="13" y="154"/>
                    </a:lnTo>
                    <a:lnTo>
                      <a:pt x="18" y="139"/>
                    </a:lnTo>
                    <a:lnTo>
                      <a:pt x="24" y="124"/>
                    </a:lnTo>
                    <a:lnTo>
                      <a:pt x="31" y="110"/>
                    </a:lnTo>
                    <a:lnTo>
                      <a:pt x="39" y="98"/>
                    </a:lnTo>
                    <a:lnTo>
                      <a:pt x="48" y="85"/>
                    </a:lnTo>
                    <a:lnTo>
                      <a:pt x="57" y="74"/>
                    </a:lnTo>
                    <a:lnTo>
                      <a:pt x="68" y="64"/>
                    </a:lnTo>
                    <a:lnTo>
                      <a:pt x="68" y="64"/>
                    </a:lnTo>
                    <a:lnTo>
                      <a:pt x="85" y="49"/>
                    </a:lnTo>
                    <a:lnTo>
                      <a:pt x="105" y="36"/>
                    </a:lnTo>
                    <a:lnTo>
                      <a:pt x="124" y="25"/>
                    </a:lnTo>
                    <a:lnTo>
                      <a:pt x="146" y="16"/>
                    </a:lnTo>
                    <a:lnTo>
                      <a:pt x="169" y="9"/>
                    </a:lnTo>
                    <a:lnTo>
                      <a:pt x="193" y="4"/>
                    </a:lnTo>
                    <a:lnTo>
                      <a:pt x="216" y="1"/>
                    </a:lnTo>
                    <a:lnTo>
                      <a:pt x="241" y="0"/>
                    </a:lnTo>
                    <a:lnTo>
                      <a:pt x="241" y="0"/>
                    </a:lnTo>
                    <a:lnTo>
                      <a:pt x="260" y="1"/>
                    </a:lnTo>
                    <a:lnTo>
                      <a:pt x="279" y="2"/>
                    </a:lnTo>
                    <a:lnTo>
                      <a:pt x="298" y="5"/>
                    </a:lnTo>
                    <a:lnTo>
                      <a:pt x="316" y="9"/>
                    </a:lnTo>
                    <a:lnTo>
                      <a:pt x="334" y="14"/>
                    </a:lnTo>
                    <a:lnTo>
                      <a:pt x="352" y="20"/>
                    </a:lnTo>
                    <a:lnTo>
                      <a:pt x="368" y="27"/>
                    </a:lnTo>
                    <a:lnTo>
                      <a:pt x="385" y="35"/>
                    </a:lnTo>
                    <a:lnTo>
                      <a:pt x="401" y="44"/>
                    </a:lnTo>
                    <a:lnTo>
                      <a:pt x="416" y="54"/>
                    </a:lnTo>
                    <a:lnTo>
                      <a:pt x="430" y="65"/>
                    </a:lnTo>
                    <a:lnTo>
                      <a:pt x="445" y="76"/>
                    </a:lnTo>
                    <a:lnTo>
                      <a:pt x="457" y="88"/>
                    </a:lnTo>
                    <a:lnTo>
                      <a:pt x="469" y="102"/>
                    </a:lnTo>
                    <a:lnTo>
                      <a:pt x="480" y="115"/>
                    </a:lnTo>
                    <a:lnTo>
                      <a:pt x="490" y="130"/>
                    </a:lnTo>
                    <a:lnTo>
                      <a:pt x="490" y="130"/>
                    </a:lnTo>
                    <a:lnTo>
                      <a:pt x="492" y="135"/>
                    </a:lnTo>
                    <a:lnTo>
                      <a:pt x="492" y="139"/>
                    </a:lnTo>
                    <a:lnTo>
                      <a:pt x="492" y="143"/>
                    </a:lnTo>
                    <a:lnTo>
                      <a:pt x="491" y="146"/>
                    </a:lnTo>
                    <a:lnTo>
                      <a:pt x="491" y="146"/>
                    </a:lnTo>
                    <a:lnTo>
                      <a:pt x="487" y="150"/>
                    </a:lnTo>
                    <a:lnTo>
                      <a:pt x="483" y="153"/>
                    </a:lnTo>
                    <a:lnTo>
                      <a:pt x="478" y="155"/>
                    </a:lnTo>
                    <a:lnTo>
                      <a:pt x="473" y="157"/>
                    </a:lnTo>
                    <a:lnTo>
                      <a:pt x="473" y="157"/>
                    </a:lnTo>
                    <a:lnTo>
                      <a:pt x="473" y="157"/>
                    </a:lnTo>
                    <a:lnTo>
                      <a:pt x="469" y="155"/>
                    </a:lnTo>
                    <a:lnTo>
                      <a:pt x="465" y="154"/>
                    </a:lnTo>
                    <a:lnTo>
                      <a:pt x="462" y="151"/>
                    </a:lnTo>
                    <a:lnTo>
                      <a:pt x="458" y="147"/>
                    </a:lnTo>
                    <a:lnTo>
                      <a:pt x="458" y="147"/>
                    </a:lnTo>
                    <a:lnTo>
                      <a:pt x="450" y="135"/>
                    </a:lnTo>
                    <a:lnTo>
                      <a:pt x="439" y="123"/>
                    </a:lnTo>
                    <a:lnTo>
                      <a:pt x="429" y="112"/>
                    </a:lnTo>
                    <a:lnTo>
                      <a:pt x="419" y="102"/>
                    </a:lnTo>
                    <a:lnTo>
                      <a:pt x="407" y="94"/>
                    </a:lnTo>
                    <a:lnTo>
                      <a:pt x="395" y="85"/>
                    </a:lnTo>
                    <a:lnTo>
                      <a:pt x="383" y="77"/>
                    </a:lnTo>
                    <a:lnTo>
                      <a:pt x="369" y="71"/>
                    </a:lnTo>
                    <a:lnTo>
                      <a:pt x="356" y="65"/>
                    </a:lnTo>
                    <a:lnTo>
                      <a:pt x="342" y="59"/>
                    </a:lnTo>
                    <a:lnTo>
                      <a:pt x="316" y="50"/>
                    </a:lnTo>
                    <a:lnTo>
                      <a:pt x="289" y="42"/>
                    </a:lnTo>
                    <a:lnTo>
                      <a:pt x="263" y="36"/>
                    </a:lnTo>
                    <a:lnTo>
                      <a:pt x="263" y="36"/>
                    </a:lnTo>
                    <a:lnTo>
                      <a:pt x="247" y="34"/>
                    </a:lnTo>
                    <a:lnTo>
                      <a:pt x="232" y="33"/>
                    </a:lnTo>
                    <a:lnTo>
                      <a:pt x="232" y="33"/>
                    </a:lnTo>
                    <a:lnTo>
                      <a:pt x="219" y="34"/>
                    </a:lnTo>
                    <a:lnTo>
                      <a:pt x="207" y="35"/>
                    </a:lnTo>
                    <a:lnTo>
                      <a:pt x="195" y="37"/>
                    </a:lnTo>
                    <a:lnTo>
                      <a:pt x="182" y="40"/>
                    </a:lnTo>
                    <a:lnTo>
                      <a:pt x="169" y="44"/>
                    </a:lnTo>
                    <a:lnTo>
                      <a:pt x="156" y="48"/>
                    </a:lnTo>
                    <a:lnTo>
                      <a:pt x="144" y="53"/>
                    </a:lnTo>
                    <a:lnTo>
                      <a:pt x="133" y="59"/>
                    </a:lnTo>
                    <a:lnTo>
                      <a:pt x="120" y="66"/>
                    </a:lnTo>
                    <a:lnTo>
                      <a:pt x="109" y="74"/>
                    </a:lnTo>
                    <a:lnTo>
                      <a:pt x="99" y="82"/>
                    </a:lnTo>
                    <a:lnTo>
                      <a:pt x="89" y="90"/>
                    </a:lnTo>
                    <a:lnTo>
                      <a:pt x="80" y="100"/>
                    </a:lnTo>
                    <a:lnTo>
                      <a:pt x="72" y="110"/>
                    </a:lnTo>
                    <a:lnTo>
                      <a:pt x="66" y="121"/>
                    </a:lnTo>
                    <a:lnTo>
                      <a:pt x="59" y="133"/>
                    </a:lnTo>
                    <a:lnTo>
                      <a:pt x="59" y="133"/>
                    </a:lnTo>
                    <a:lnTo>
                      <a:pt x="53" y="147"/>
                    </a:lnTo>
                    <a:lnTo>
                      <a:pt x="48" y="163"/>
                    </a:lnTo>
                    <a:lnTo>
                      <a:pt x="44" y="178"/>
                    </a:lnTo>
                    <a:lnTo>
                      <a:pt x="41" y="195"/>
                    </a:lnTo>
                    <a:lnTo>
                      <a:pt x="39" y="210"/>
                    </a:lnTo>
                    <a:lnTo>
                      <a:pt x="38" y="227"/>
                    </a:lnTo>
                    <a:lnTo>
                      <a:pt x="37" y="242"/>
                    </a:lnTo>
                    <a:lnTo>
                      <a:pt x="38" y="259"/>
                    </a:lnTo>
                    <a:lnTo>
                      <a:pt x="39" y="274"/>
                    </a:lnTo>
                    <a:lnTo>
                      <a:pt x="42" y="290"/>
                    </a:lnTo>
                    <a:lnTo>
                      <a:pt x="45" y="304"/>
                    </a:lnTo>
                    <a:lnTo>
                      <a:pt x="49" y="320"/>
                    </a:lnTo>
                    <a:lnTo>
                      <a:pt x="54" y="334"/>
                    </a:lnTo>
                    <a:lnTo>
                      <a:pt x="60" y="348"/>
                    </a:lnTo>
                    <a:lnTo>
                      <a:pt x="68" y="361"/>
                    </a:lnTo>
                    <a:lnTo>
                      <a:pt x="76" y="373"/>
                    </a:lnTo>
                    <a:lnTo>
                      <a:pt x="76" y="373"/>
                    </a:lnTo>
                    <a:lnTo>
                      <a:pt x="87" y="389"/>
                    </a:lnTo>
                    <a:lnTo>
                      <a:pt x="101" y="402"/>
                    </a:lnTo>
                    <a:lnTo>
                      <a:pt x="101" y="402"/>
                    </a:lnTo>
                    <a:lnTo>
                      <a:pt x="112" y="416"/>
                    </a:lnTo>
                    <a:lnTo>
                      <a:pt x="121" y="428"/>
                    </a:lnTo>
                    <a:lnTo>
                      <a:pt x="122" y="429"/>
                    </a:lnTo>
                    <a:lnTo>
                      <a:pt x="123" y="430"/>
                    </a:lnTo>
                    <a:lnTo>
                      <a:pt x="123" y="430"/>
                    </a:lnTo>
                    <a:lnTo>
                      <a:pt x="125" y="431"/>
                    </a:lnTo>
                    <a:lnTo>
                      <a:pt x="128" y="434"/>
                    </a:lnTo>
                    <a:lnTo>
                      <a:pt x="130" y="440"/>
                    </a:lnTo>
                    <a:lnTo>
                      <a:pt x="131" y="446"/>
                    </a:lnTo>
                    <a:lnTo>
                      <a:pt x="130" y="451"/>
                    </a:lnTo>
                    <a:lnTo>
                      <a:pt x="130" y="451"/>
                    </a:lnTo>
                    <a:lnTo>
                      <a:pt x="129" y="455"/>
                    </a:lnTo>
                    <a:lnTo>
                      <a:pt x="125" y="458"/>
                    </a:lnTo>
                    <a:lnTo>
                      <a:pt x="123" y="460"/>
                    </a:lnTo>
                    <a:lnTo>
                      <a:pt x="121" y="462"/>
                    </a:lnTo>
                    <a:lnTo>
                      <a:pt x="117" y="463"/>
                    </a:lnTo>
                    <a:lnTo>
                      <a:pt x="114" y="463"/>
                    </a:lnTo>
                    <a:lnTo>
                      <a:pt x="110" y="463"/>
                    </a:lnTo>
                    <a:close/>
                  </a:path>
                </a:pathLst>
              </a:custGeom>
              <a:grpFill/>
              <a:ln w="9525">
                <a:noFill/>
                <a:round/>
              </a:ln>
            </p:spPr>
            <p:txBody>
              <a:bodyPr vert="horz" wrap="square" lIns="162510" tIns="81255" rIns="162510" bIns="81255" numCol="1" anchor="t" anchorCtr="0" compatLnSpc="1"/>
              <a:lstStyle/>
              <a:p>
                <a:pPr algn="just" defTabSz="1218804"/>
                <a:endParaRPr lang="zh-CN" altLang="en-US" sz="2400" dirty="0">
                  <a:solidFill>
                    <a:srgbClr val="605448"/>
                  </a:solidFill>
                  <a:latin typeface="Times New Roman" panose="02020603050405020304" pitchFamily="18" charset="0"/>
                  <a:cs typeface="Times New Roman" panose="02020603050405020304" pitchFamily="18" charset="0"/>
                </a:endParaRPr>
              </a:p>
            </p:txBody>
          </p:sp>
        </p:grpSp>
      </p:grpSp>
      <p:grpSp>
        <p:nvGrpSpPr>
          <p:cNvPr id="10" name="chenying0907 6"/>
          <p:cNvGrpSpPr/>
          <p:nvPr/>
        </p:nvGrpSpPr>
        <p:grpSpPr>
          <a:xfrm rot="13168629">
            <a:off x="3647844" y="3304588"/>
            <a:ext cx="880088" cy="889227"/>
            <a:chOff x="3616066" y="3890310"/>
            <a:chExt cx="1313209" cy="1326436"/>
          </a:xfrm>
          <a:solidFill>
            <a:schemeClr val="tx1">
              <a:lumMod val="85000"/>
              <a:lumOff val="15000"/>
            </a:schemeClr>
          </a:solidFill>
        </p:grpSpPr>
        <p:sp>
          <p:nvSpPr>
            <p:cNvPr id="170" name="椭圆 31"/>
            <p:cNvSpPr/>
            <p:nvPr/>
          </p:nvSpPr>
          <p:spPr>
            <a:xfrm rot="15654318">
              <a:off x="3609453" y="3896923"/>
              <a:ext cx="1326436" cy="1313209"/>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solidFill>
              <a:srgbClr val="CCE8F6"/>
            </a:solidFill>
            <a:ln w="25400" cap="rnd">
              <a:solidFill>
                <a:schemeClr val="tx1">
                  <a:lumMod val="85000"/>
                  <a:lumOff val="1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2" tIns="60941" rIns="121882" bIns="60941" numCol="1" spcCol="0" rtlCol="0" fromWordArt="0" anchor="ctr" anchorCtr="0" forceAA="0" compatLnSpc="1">
              <a:noAutofit/>
            </a:bodyPr>
            <a:lstStyle/>
            <a:p>
              <a:pPr algn="just" defTabSz="1218804"/>
              <a:endParaRPr lang="zh-CN" altLang="en-US" sz="2400">
                <a:solidFill>
                  <a:srgbClr val="605448"/>
                </a:solidFill>
                <a:latin typeface="Times New Roman" panose="02020603050405020304" pitchFamily="18" charset="0"/>
                <a:cs typeface="Times New Roman" panose="02020603050405020304" pitchFamily="18" charset="0"/>
              </a:endParaRPr>
            </a:p>
          </p:txBody>
        </p:sp>
        <p:grpSp>
          <p:nvGrpSpPr>
            <p:cNvPr id="11" name="chenying0907 219"/>
            <p:cNvGrpSpPr/>
            <p:nvPr/>
          </p:nvGrpSpPr>
          <p:grpSpPr>
            <a:xfrm>
              <a:off x="3903478" y="4174352"/>
              <a:ext cx="723796" cy="739641"/>
              <a:chOff x="5268915" y="4124325"/>
              <a:chExt cx="652464" cy="666748"/>
            </a:xfrm>
            <a:grpFill/>
          </p:grpSpPr>
          <p:sp>
            <p:nvSpPr>
              <p:cNvPr id="221" name="chenying0907 719"/>
              <p:cNvSpPr/>
              <p:nvPr/>
            </p:nvSpPr>
            <p:spPr bwMode="auto">
              <a:xfrm>
                <a:off x="5356226" y="4351338"/>
                <a:ext cx="9525" cy="57150"/>
              </a:xfrm>
              <a:custGeom>
                <a:avLst/>
                <a:gdLst/>
                <a:ahLst/>
                <a:cxnLst>
                  <a:cxn ang="0">
                    <a:pos x="9" y="3"/>
                  </a:cxn>
                  <a:cxn ang="0">
                    <a:pos x="9" y="3"/>
                  </a:cxn>
                  <a:cxn ang="0">
                    <a:pos x="8" y="1"/>
                  </a:cxn>
                  <a:cxn ang="0">
                    <a:pos x="7" y="0"/>
                  </a:cxn>
                  <a:cxn ang="0">
                    <a:pos x="3" y="0"/>
                  </a:cxn>
                  <a:cxn ang="0">
                    <a:pos x="2" y="0"/>
                  </a:cxn>
                  <a:cxn ang="0">
                    <a:pos x="0" y="2"/>
                  </a:cxn>
                  <a:cxn ang="0">
                    <a:pos x="0" y="3"/>
                  </a:cxn>
                  <a:cxn ang="0">
                    <a:pos x="0" y="5"/>
                  </a:cxn>
                  <a:cxn ang="0">
                    <a:pos x="0" y="5"/>
                  </a:cxn>
                  <a:cxn ang="0">
                    <a:pos x="4" y="15"/>
                  </a:cxn>
                  <a:cxn ang="0">
                    <a:pos x="7" y="25"/>
                  </a:cxn>
                  <a:cxn ang="0">
                    <a:pos x="9" y="35"/>
                  </a:cxn>
                  <a:cxn ang="0">
                    <a:pos x="11" y="46"/>
                  </a:cxn>
                  <a:cxn ang="0">
                    <a:pos x="11" y="46"/>
                  </a:cxn>
                  <a:cxn ang="0">
                    <a:pos x="11" y="53"/>
                  </a:cxn>
                  <a:cxn ang="0">
                    <a:pos x="9" y="60"/>
                  </a:cxn>
                  <a:cxn ang="0">
                    <a:pos x="6" y="75"/>
                  </a:cxn>
                  <a:cxn ang="0">
                    <a:pos x="2" y="89"/>
                  </a:cxn>
                  <a:cxn ang="0">
                    <a:pos x="1" y="96"/>
                  </a:cxn>
                  <a:cxn ang="0">
                    <a:pos x="0" y="104"/>
                  </a:cxn>
                  <a:cxn ang="0">
                    <a:pos x="0" y="104"/>
                  </a:cxn>
                  <a:cxn ang="0">
                    <a:pos x="0" y="106"/>
                  </a:cxn>
                  <a:cxn ang="0">
                    <a:pos x="1" y="108"/>
                  </a:cxn>
                  <a:cxn ang="0">
                    <a:pos x="3" y="108"/>
                  </a:cxn>
                  <a:cxn ang="0">
                    <a:pos x="5" y="109"/>
                  </a:cxn>
                  <a:cxn ang="0">
                    <a:pos x="6" y="108"/>
                  </a:cxn>
                  <a:cxn ang="0">
                    <a:pos x="8" y="108"/>
                  </a:cxn>
                  <a:cxn ang="0">
                    <a:pos x="9" y="106"/>
                  </a:cxn>
                  <a:cxn ang="0">
                    <a:pos x="9" y="104"/>
                  </a:cxn>
                  <a:cxn ang="0">
                    <a:pos x="9" y="104"/>
                  </a:cxn>
                  <a:cxn ang="0">
                    <a:pos x="12" y="89"/>
                  </a:cxn>
                  <a:cxn ang="0">
                    <a:pos x="15" y="75"/>
                  </a:cxn>
                  <a:cxn ang="0">
                    <a:pos x="18" y="60"/>
                  </a:cxn>
                  <a:cxn ang="0">
                    <a:pos x="20" y="46"/>
                  </a:cxn>
                  <a:cxn ang="0">
                    <a:pos x="20" y="46"/>
                  </a:cxn>
                  <a:cxn ang="0">
                    <a:pos x="20" y="41"/>
                  </a:cxn>
                  <a:cxn ang="0">
                    <a:pos x="20" y="35"/>
                  </a:cxn>
                  <a:cxn ang="0">
                    <a:pos x="18" y="24"/>
                  </a:cxn>
                  <a:cxn ang="0">
                    <a:pos x="14" y="13"/>
                  </a:cxn>
                  <a:cxn ang="0">
                    <a:pos x="9" y="3"/>
                  </a:cxn>
                  <a:cxn ang="0">
                    <a:pos x="9" y="3"/>
                  </a:cxn>
                </a:cxnLst>
                <a:rect l="0" t="0" r="r" b="b"/>
                <a:pathLst>
                  <a:path w="20" h="109">
                    <a:moveTo>
                      <a:pt x="9" y="3"/>
                    </a:moveTo>
                    <a:lnTo>
                      <a:pt x="9" y="3"/>
                    </a:lnTo>
                    <a:lnTo>
                      <a:pt x="8" y="1"/>
                    </a:lnTo>
                    <a:lnTo>
                      <a:pt x="7" y="0"/>
                    </a:lnTo>
                    <a:lnTo>
                      <a:pt x="3" y="0"/>
                    </a:lnTo>
                    <a:lnTo>
                      <a:pt x="2" y="0"/>
                    </a:lnTo>
                    <a:lnTo>
                      <a:pt x="0" y="2"/>
                    </a:lnTo>
                    <a:lnTo>
                      <a:pt x="0" y="3"/>
                    </a:lnTo>
                    <a:lnTo>
                      <a:pt x="0" y="5"/>
                    </a:lnTo>
                    <a:lnTo>
                      <a:pt x="0" y="5"/>
                    </a:lnTo>
                    <a:lnTo>
                      <a:pt x="4" y="15"/>
                    </a:lnTo>
                    <a:lnTo>
                      <a:pt x="7" y="25"/>
                    </a:lnTo>
                    <a:lnTo>
                      <a:pt x="9" y="35"/>
                    </a:lnTo>
                    <a:lnTo>
                      <a:pt x="11" y="46"/>
                    </a:lnTo>
                    <a:lnTo>
                      <a:pt x="11" y="46"/>
                    </a:lnTo>
                    <a:lnTo>
                      <a:pt x="11" y="53"/>
                    </a:lnTo>
                    <a:lnTo>
                      <a:pt x="9" y="60"/>
                    </a:lnTo>
                    <a:lnTo>
                      <a:pt x="6" y="75"/>
                    </a:lnTo>
                    <a:lnTo>
                      <a:pt x="2" y="89"/>
                    </a:lnTo>
                    <a:lnTo>
                      <a:pt x="1" y="96"/>
                    </a:lnTo>
                    <a:lnTo>
                      <a:pt x="0" y="104"/>
                    </a:lnTo>
                    <a:lnTo>
                      <a:pt x="0" y="104"/>
                    </a:lnTo>
                    <a:lnTo>
                      <a:pt x="0" y="106"/>
                    </a:lnTo>
                    <a:lnTo>
                      <a:pt x="1" y="108"/>
                    </a:lnTo>
                    <a:lnTo>
                      <a:pt x="3" y="108"/>
                    </a:lnTo>
                    <a:lnTo>
                      <a:pt x="5" y="109"/>
                    </a:lnTo>
                    <a:lnTo>
                      <a:pt x="6" y="108"/>
                    </a:lnTo>
                    <a:lnTo>
                      <a:pt x="8" y="108"/>
                    </a:lnTo>
                    <a:lnTo>
                      <a:pt x="9" y="106"/>
                    </a:lnTo>
                    <a:lnTo>
                      <a:pt x="9" y="104"/>
                    </a:lnTo>
                    <a:lnTo>
                      <a:pt x="9" y="104"/>
                    </a:lnTo>
                    <a:lnTo>
                      <a:pt x="12" y="89"/>
                    </a:lnTo>
                    <a:lnTo>
                      <a:pt x="15" y="75"/>
                    </a:lnTo>
                    <a:lnTo>
                      <a:pt x="18" y="60"/>
                    </a:lnTo>
                    <a:lnTo>
                      <a:pt x="20" y="46"/>
                    </a:lnTo>
                    <a:lnTo>
                      <a:pt x="20" y="46"/>
                    </a:lnTo>
                    <a:lnTo>
                      <a:pt x="20" y="41"/>
                    </a:lnTo>
                    <a:lnTo>
                      <a:pt x="20" y="35"/>
                    </a:lnTo>
                    <a:lnTo>
                      <a:pt x="18" y="24"/>
                    </a:lnTo>
                    <a:lnTo>
                      <a:pt x="14" y="13"/>
                    </a:lnTo>
                    <a:lnTo>
                      <a:pt x="9" y="3"/>
                    </a:lnTo>
                    <a:lnTo>
                      <a:pt x="9" y="3"/>
                    </a:lnTo>
                    <a:close/>
                  </a:path>
                </a:pathLst>
              </a:custGeom>
              <a:grpFill/>
              <a:ln w="9525">
                <a:noFill/>
                <a:round/>
              </a:ln>
            </p:spPr>
            <p:txBody>
              <a:bodyPr vert="horz" wrap="square" lIns="162510" tIns="81255" rIns="162510" bIns="81255" numCol="1" anchor="t" anchorCtr="0" compatLnSpc="1"/>
              <a:lstStyle/>
              <a:p>
                <a:pPr algn="just" defTabSz="1218804"/>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22" name="chenying0907 720"/>
              <p:cNvSpPr/>
              <p:nvPr/>
            </p:nvSpPr>
            <p:spPr bwMode="auto">
              <a:xfrm>
                <a:off x="5392738" y="4365625"/>
                <a:ext cx="12700" cy="80963"/>
              </a:xfrm>
              <a:custGeom>
                <a:avLst/>
                <a:gdLst/>
                <a:ahLst/>
                <a:cxnLst>
                  <a:cxn ang="0">
                    <a:pos x="25" y="4"/>
                  </a:cxn>
                  <a:cxn ang="0">
                    <a:pos x="25" y="4"/>
                  </a:cxn>
                  <a:cxn ang="0">
                    <a:pos x="25" y="2"/>
                  </a:cxn>
                  <a:cxn ang="0">
                    <a:pos x="24" y="1"/>
                  </a:cxn>
                  <a:cxn ang="0">
                    <a:pos x="22" y="0"/>
                  </a:cxn>
                  <a:cxn ang="0">
                    <a:pos x="21" y="0"/>
                  </a:cxn>
                  <a:cxn ang="0">
                    <a:pos x="19" y="0"/>
                  </a:cxn>
                  <a:cxn ang="0">
                    <a:pos x="17" y="1"/>
                  </a:cxn>
                  <a:cxn ang="0">
                    <a:pos x="16" y="2"/>
                  </a:cxn>
                  <a:cxn ang="0">
                    <a:pos x="16" y="4"/>
                  </a:cxn>
                  <a:cxn ang="0">
                    <a:pos x="16" y="4"/>
                  </a:cxn>
                  <a:cxn ang="0">
                    <a:pos x="14" y="24"/>
                  </a:cxn>
                  <a:cxn ang="0">
                    <a:pos x="11" y="43"/>
                  </a:cxn>
                  <a:cxn ang="0">
                    <a:pos x="4" y="80"/>
                  </a:cxn>
                  <a:cxn ang="0">
                    <a:pos x="4" y="80"/>
                  </a:cxn>
                  <a:cxn ang="0">
                    <a:pos x="1" y="96"/>
                  </a:cxn>
                  <a:cxn ang="0">
                    <a:pos x="0" y="114"/>
                  </a:cxn>
                  <a:cxn ang="0">
                    <a:pos x="1" y="147"/>
                  </a:cxn>
                  <a:cxn ang="0">
                    <a:pos x="1" y="147"/>
                  </a:cxn>
                  <a:cxn ang="0">
                    <a:pos x="1" y="149"/>
                  </a:cxn>
                  <a:cxn ang="0">
                    <a:pos x="2" y="150"/>
                  </a:cxn>
                  <a:cxn ang="0">
                    <a:pos x="5" y="151"/>
                  </a:cxn>
                  <a:cxn ang="0">
                    <a:pos x="7" y="151"/>
                  </a:cxn>
                  <a:cxn ang="0">
                    <a:pos x="8" y="151"/>
                  </a:cxn>
                  <a:cxn ang="0">
                    <a:pos x="10" y="150"/>
                  </a:cxn>
                  <a:cxn ang="0">
                    <a:pos x="11" y="149"/>
                  </a:cxn>
                  <a:cxn ang="0">
                    <a:pos x="11" y="147"/>
                  </a:cxn>
                  <a:cxn ang="0">
                    <a:pos x="11" y="147"/>
                  </a:cxn>
                  <a:cxn ang="0">
                    <a:pos x="11" y="126"/>
                  </a:cxn>
                  <a:cxn ang="0">
                    <a:pos x="11" y="107"/>
                  </a:cxn>
                  <a:cxn ang="0">
                    <a:pos x="13" y="86"/>
                  </a:cxn>
                  <a:cxn ang="0">
                    <a:pos x="16" y="65"/>
                  </a:cxn>
                  <a:cxn ang="0">
                    <a:pos x="16" y="65"/>
                  </a:cxn>
                  <a:cxn ang="0">
                    <a:pos x="22" y="35"/>
                  </a:cxn>
                  <a:cxn ang="0">
                    <a:pos x="24" y="20"/>
                  </a:cxn>
                  <a:cxn ang="0">
                    <a:pos x="25" y="4"/>
                  </a:cxn>
                  <a:cxn ang="0">
                    <a:pos x="25" y="4"/>
                  </a:cxn>
                </a:cxnLst>
                <a:rect l="0" t="0" r="r" b="b"/>
                <a:pathLst>
                  <a:path w="25" h="151">
                    <a:moveTo>
                      <a:pt x="25" y="4"/>
                    </a:moveTo>
                    <a:lnTo>
                      <a:pt x="25" y="4"/>
                    </a:lnTo>
                    <a:lnTo>
                      <a:pt x="25" y="2"/>
                    </a:lnTo>
                    <a:lnTo>
                      <a:pt x="24" y="1"/>
                    </a:lnTo>
                    <a:lnTo>
                      <a:pt x="22" y="0"/>
                    </a:lnTo>
                    <a:lnTo>
                      <a:pt x="21" y="0"/>
                    </a:lnTo>
                    <a:lnTo>
                      <a:pt x="19" y="0"/>
                    </a:lnTo>
                    <a:lnTo>
                      <a:pt x="17" y="1"/>
                    </a:lnTo>
                    <a:lnTo>
                      <a:pt x="16" y="2"/>
                    </a:lnTo>
                    <a:lnTo>
                      <a:pt x="16" y="4"/>
                    </a:lnTo>
                    <a:lnTo>
                      <a:pt x="16" y="4"/>
                    </a:lnTo>
                    <a:lnTo>
                      <a:pt x="14" y="24"/>
                    </a:lnTo>
                    <a:lnTo>
                      <a:pt x="11" y="43"/>
                    </a:lnTo>
                    <a:lnTo>
                      <a:pt x="4" y="80"/>
                    </a:lnTo>
                    <a:lnTo>
                      <a:pt x="4" y="80"/>
                    </a:lnTo>
                    <a:lnTo>
                      <a:pt x="1" y="96"/>
                    </a:lnTo>
                    <a:lnTo>
                      <a:pt x="0" y="114"/>
                    </a:lnTo>
                    <a:lnTo>
                      <a:pt x="1" y="147"/>
                    </a:lnTo>
                    <a:lnTo>
                      <a:pt x="1" y="147"/>
                    </a:lnTo>
                    <a:lnTo>
                      <a:pt x="1" y="149"/>
                    </a:lnTo>
                    <a:lnTo>
                      <a:pt x="2" y="150"/>
                    </a:lnTo>
                    <a:lnTo>
                      <a:pt x="5" y="151"/>
                    </a:lnTo>
                    <a:lnTo>
                      <a:pt x="7" y="151"/>
                    </a:lnTo>
                    <a:lnTo>
                      <a:pt x="8" y="151"/>
                    </a:lnTo>
                    <a:lnTo>
                      <a:pt x="10" y="150"/>
                    </a:lnTo>
                    <a:lnTo>
                      <a:pt x="11" y="149"/>
                    </a:lnTo>
                    <a:lnTo>
                      <a:pt x="11" y="147"/>
                    </a:lnTo>
                    <a:lnTo>
                      <a:pt x="11" y="147"/>
                    </a:lnTo>
                    <a:lnTo>
                      <a:pt x="11" y="126"/>
                    </a:lnTo>
                    <a:lnTo>
                      <a:pt x="11" y="107"/>
                    </a:lnTo>
                    <a:lnTo>
                      <a:pt x="13" y="86"/>
                    </a:lnTo>
                    <a:lnTo>
                      <a:pt x="16" y="65"/>
                    </a:lnTo>
                    <a:lnTo>
                      <a:pt x="16" y="65"/>
                    </a:lnTo>
                    <a:lnTo>
                      <a:pt x="22" y="35"/>
                    </a:lnTo>
                    <a:lnTo>
                      <a:pt x="24" y="20"/>
                    </a:lnTo>
                    <a:lnTo>
                      <a:pt x="25" y="4"/>
                    </a:lnTo>
                    <a:lnTo>
                      <a:pt x="25" y="4"/>
                    </a:lnTo>
                    <a:close/>
                  </a:path>
                </a:pathLst>
              </a:custGeom>
              <a:grpFill/>
              <a:ln w="9525">
                <a:noFill/>
                <a:round/>
              </a:ln>
            </p:spPr>
            <p:txBody>
              <a:bodyPr vert="horz" wrap="square" lIns="162510" tIns="81255" rIns="162510" bIns="81255" numCol="1" anchor="t" anchorCtr="0" compatLnSpc="1"/>
              <a:lstStyle/>
              <a:p>
                <a:pPr algn="just" defTabSz="1218804"/>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23" name="chenying0907 721"/>
              <p:cNvSpPr/>
              <p:nvPr/>
            </p:nvSpPr>
            <p:spPr bwMode="auto">
              <a:xfrm>
                <a:off x="5421313" y="4389438"/>
                <a:ext cx="19050" cy="84138"/>
              </a:xfrm>
              <a:custGeom>
                <a:avLst/>
                <a:gdLst/>
                <a:ahLst/>
                <a:cxnLst>
                  <a:cxn ang="0">
                    <a:pos x="29" y="2"/>
                  </a:cxn>
                  <a:cxn ang="0">
                    <a:pos x="29" y="2"/>
                  </a:cxn>
                  <a:cxn ang="0">
                    <a:pos x="22" y="16"/>
                  </a:cxn>
                  <a:cxn ang="0">
                    <a:pos x="18" y="30"/>
                  </a:cxn>
                  <a:cxn ang="0">
                    <a:pos x="15" y="46"/>
                  </a:cxn>
                  <a:cxn ang="0">
                    <a:pos x="13" y="61"/>
                  </a:cxn>
                  <a:cxn ang="0">
                    <a:pos x="13" y="61"/>
                  </a:cxn>
                  <a:cxn ang="0">
                    <a:pos x="8" y="85"/>
                  </a:cxn>
                  <a:cxn ang="0">
                    <a:pos x="4" y="109"/>
                  </a:cxn>
                  <a:cxn ang="0">
                    <a:pos x="1" y="133"/>
                  </a:cxn>
                  <a:cxn ang="0">
                    <a:pos x="0" y="157"/>
                  </a:cxn>
                  <a:cxn ang="0">
                    <a:pos x="0" y="157"/>
                  </a:cxn>
                  <a:cxn ang="0">
                    <a:pos x="0" y="158"/>
                  </a:cxn>
                  <a:cxn ang="0">
                    <a:pos x="1" y="160"/>
                  </a:cxn>
                  <a:cxn ang="0">
                    <a:pos x="2" y="161"/>
                  </a:cxn>
                  <a:cxn ang="0">
                    <a:pos x="4" y="161"/>
                  </a:cxn>
                  <a:cxn ang="0">
                    <a:pos x="6" y="161"/>
                  </a:cxn>
                  <a:cxn ang="0">
                    <a:pos x="7" y="160"/>
                  </a:cxn>
                  <a:cxn ang="0">
                    <a:pos x="8" y="158"/>
                  </a:cxn>
                  <a:cxn ang="0">
                    <a:pos x="9" y="157"/>
                  </a:cxn>
                  <a:cxn ang="0">
                    <a:pos x="9" y="157"/>
                  </a:cxn>
                  <a:cxn ang="0">
                    <a:pos x="10" y="137"/>
                  </a:cxn>
                  <a:cxn ang="0">
                    <a:pos x="14" y="117"/>
                  </a:cxn>
                  <a:cxn ang="0">
                    <a:pos x="20" y="78"/>
                  </a:cxn>
                  <a:cxn ang="0">
                    <a:pos x="20" y="78"/>
                  </a:cxn>
                  <a:cxn ang="0">
                    <a:pos x="22" y="59"/>
                  </a:cxn>
                  <a:cxn ang="0">
                    <a:pos x="25" y="42"/>
                  </a:cxn>
                  <a:cxn ang="0">
                    <a:pos x="30" y="24"/>
                  </a:cxn>
                  <a:cxn ang="0">
                    <a:pos x="33" y="15"/>
                  </a:cxn>
                  <a:cxn ang="0">
                    <a:pos x="37" y="7"/>
                  </a:cxn>
                  <a:cxn ang="0">
                    <a:pos x="37" y="7"/>
                  </a:cxn>
                  <a:cxn ang="0">
                    <a:pos x="37" y="5"/>
                  </a:cxn>
                  <a:cxn ang="0">
                    <a:pos x="37" y="3"/>
                  </a:cxn>
                  <a:cxn ang="0">
                    <a:pos x="36" y="2"/>
                  </a:cxn>
                  <a:cxn ang="0">
                    <a:pos x="35" y="1"/>
                  </a:cxn>
                  <a:cxn ang="0">
                    <a:pos x="33" y="0"/>
                  </a:cxn>
                  <a:cxn ang="0">
                    <a:pos x="31" y="0"/>
                  </a:cxn>
                  <a:cxn ang="0">
                    <a:pos x="30" y="1"/>
                  </a:cxn>
                  <a:cxn ang="0">
                    <a:pos x="29" y="2"/>
                  </a:cxn>
                  <a:cxn ang="0">
                    <a:pos x="29" y="2"/>
                  </a:cxn>
                </a:cxnLst>
                <a:rect l="0" t="0" r="r" b="b"/>
                <a:pathLst>
                  <a:path w="37" h="161">
                    <a:moveTo>
                      <a:pt x="29" y="2"/>
                    </a:moveTo>
                    <a:lnTo>
                      <a:pt x="29" y="2"/>
                    </a:lnTo>
                    <a:lnTo>
                      <a:pt x="22" y="16"/>
                    </a:lnTo>
                    <a:lnTo>
                      <a:pt x="18" y="30"/>
                    </a:lnTo>
                    <a:lnTo>
                      <a:pt x="15" y="46"/>
                    </a:lnTo>
                    <a:lnTo>
                      <a:pt x="13" y="61"/>
                    </a:lnTo>
                    <a:lnTo>
                      <a:pt x="13" y="61"/>
                    </a:lnTo>
                    <a:lnTo>
                      <a:pt x="8" y="85"/>
                    </a:lnTo>
                    <a:lnTo>
                      <a:pt x="4" y="109"/>
                    </a:lnTo>
                    <a:lnTo>
                      <a:pt x="1" y="133"/>
                    </a:lnTo>
                    <a:lnTo>
                      <a:pt x="0" y="157"/>
                    </a:lnTo>
                    <a:lnTo>
                      <a:pt x="0" y="157"/>
                    </a:lnTo>
                    <a:lnTo>
                      <a:pt x="0" y="158"/>
                    </a:lnTo>
                    <a:lnTo>
                      <a:pt x="1" y="160"/>
                    </a:lnTo>
                    <a:lnTo>
                      <a:pt x="2" y="161"/>
                    </a:lnTo>
                    <a:lnTo>
                      <a:pt x="4" y="161"/>
                    </a:lnTo>
                    <a:lnTo>
                      <a:pt x="6" y="161"/>
                    </a:lnTo>
                    <a:lnTo>
                      <a:pt x="7" y="160"/>
                    </a:lnTo>
                    <a:lnTo>
                      <a:pt x="8" y="158"/>
                    </a:lnTo>
                    <a:lnTo>
                      <a:pt x="9" y="157"/>
                    </a:lnTo>
                    <a:lnTo>
                      <a:pt x="9" y="157"/>
                    </a:lnTo>
                    <a:lnTo>
                      <a:pt x="10" y="137"/>
                    </a:lnTo>
                    <a:lnTo>
                      <a:pt x="14" y="117"/>
                    </a:lnTo>
                    <a:lnTo>
                      <a:pt x="20" y="78"/>
                    </a:lnTo>
                    <a:lnTo>
                      <a:pt x="20" y="78"/>
                    </a:lnTo>
                    <a:lnTo>
                      <a:pt x="22" y="59"/>
                    </a:lnTo>
                    <a:lnTo>
                      <a:pt x="25" y="42"/>
                    </a:lnTo>
                    <a:lnTo>
                      <a:pt x="30" y="24"/>
                    </a:lnTo>
                    <a:lnTo>
                      <a:pt x="33" y="15"/>
                    </a:lnTo>
                    <a:lnTo>
                      <a:pt x="37" y="7"/>
                    </a:lnTo>
                    <a:lnTo>
                      <a:pt x="37" y="7"/>
                    </a:lnTo>
                    <a:lnTo>
                      <a:pt x="37" y="5"/>
                    </a:lnTo>
                    <a:lnTo>
                      <a:pt x="37" y="3"/>
                    </a:lnTo>
                    <a:lnTo>
                      <a:pt x="36" y="2"/>
                    </a:lnTo>
                    <a:lnTo>
                      <a:pt x="35" y="1"/>
                    </a:lnTo>
                    <a:lnTo>
                      <a:pt x="33" y="0"/>
                    </a:lnTo>
                    <a:lnTo>
                      <a:pt x="31" y="0"/>
                    </a:lnTo>
                    <a:lnTo>
                      <a:pt x="30" y="1"/>
                    </a:lnTo>
                    <a:lnTo>
                      <a:pt x="29" y="2"/>
                    </a:lnTo>
                    <a:lnTo>
                      <a:pt x="29" y="2"/>
                    </a:lnTo>
                    <a:close/>
                  </a:path>
                </a:pathLst>
              </a:custGeom>
              <a:grpFill/>
              <a:ln w="9525">
                <a:noFill/>
                <a:round/>
              </a:ln>
            </p:spPr>
            <p:txBody>
              <a:bodyPr vert="horz" wrap="square" lIns="162510" tIns="81255" rIns="162510" bIns="81255" numCol="1" anchor="t" anchorCtr="0" compatLnSpc="1"/>
              <a:lstStyle/>
              <a:p>
                <a:pPr algn="just" defTabSz="1218804"/>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24" name="chenying0907 722"/>
              <p:cNvSpPr/>
              <p:nvPr/>
            </p:nvSpPr>
            <p:spPr bwMode="auto">
              <a:xfrm>
                <a:off x="5461001" y="4381500"/>
                <a:ext cx="22225" cy="125413"/>
              </a:xfrm>
              <a:custGeom>
                <a:avLst/>
                <a:gdLst/>
                <a:ahLst/>
                <a:cxnLst>
                  <a:cxn ang="0">
                    <a:pos x="33" y="5"/>
                  </a:cxn>
                  <a:cxn ang="0">
                    <a:pos x="33" y="5"/>
                  </a:cxn>
                  <a:cxn ang="0">
                    <a:pos x="31" y="16"/>
                  </a:cxn>
                  <a:cxn ang="0">
                    <a:pos x="28" y="21"/>
                  </a:cxn>
                  <a:cxn ang="0">
                    <a:pos x="25" y="25"/>
                  </a:cxn>
                  <a:cxn ang="0">
                    <a:pos x="23" y="32"/>
                  </a:cxn>
                  <a:cxn ang="0">
                    <a:pos x="23" y="32"/>
                  </a:cxn>
                  <a:cxn ang="0">
                    <a:pos x="17" y="67"/>
                  </a:cxn>
                  <a:cxn ang="0">
                    <a:pos x="17" y="67"/>
                  </a:cxn>
                  <a:cxn ang="0">
                    <a:pos x="13" y="96"/>
                  </a:cxn>
                  <a:cxn ang="0">
                    <a:pos x="10" y="124"/>
                  </a:cxn>
                  <a:cxn ang="0">
                    <a:pos x="10" y="124"/>
                  </a:cxn>
                  <a:cxn ang="0">
                    <a:pos x="6" y="152"/>
                  </a:cxn>
                  <a:cxn ang="0">
                    <a:pos x="3" y="179"/>
                  </a:cxn>
                  <a:cxn ang="0">
                    <a:pos x="1" y="206"/>
                  </a:cxn>
                  <a:cxn ang="0">
                    <a:pos x="0" y="232"/>
                  </a:cxn>
                  <a:cxn ang="0">
                    <a:pos x="0" y="232"/>
                  </a:cxn>
                  <a:cxn ang="0">
                    <a:pos x="0" y="235"/>
                  </a:cxn>
                  <a:cxn ang="0">
                    <a:pos x="1" y="237"/>
                  </a:cxn>
                  <a:cxn ang="0">
                    <a:pos x="3" y="237"/>
                  </a:cxn>
                  <a:cxn ang="0">
                    <a:pos x="5" y="238"/>
                  </a:cxn>
                  <a:cxn ang="0">
                    <a:pos x="6" y="237"/>
                  </a:cxn>
                  <a:cxn ang="0">
                    <a:pos x="8" y="237"/>
                  </a:cxn>
                  <a:cxn ang="0">
                    <a:pos x="9" y="235"/>
                  </a:cxn>
                  <a:cxn ang="0">
                    <a:pos x="9" y="232"/>
                  </a:cxn>
                  <a:cxn ang="0">
                    <a:pos x="9" y="232"/>
                  </a:cxn>
                  <a:cxn ang="0">
                    <a:pos x="10" y="201"/>
                  </a:cxn>
                  <a:cxn ang="0">
                    <a:pos x="13" y="170"/>
                  </a:cxn>
                  <a:cxn ang="0">
                    <a:pos x="17" y="141"/>
                  </a:cxn>
                  <a:cxn ang="0">
                    <a:pos x="21" y="110"/>
                  </a:cxn>
                  <a:cxn ang="0">
                    <a:pos x="21" y="110"/>
                  </a:cxn>
                  <a:cxn ang="0">
                    <a:pos x="25" y="81"/>
                  </a:cxn>
                  <a:cxn ang="0">
                    <a:pos x="26" y="67"/>
                  </a:cxn>
                  <a:cxn ang="0">
                    <a:pos x="30" y="53"/>
                  </a:cxn>
                  <a:cxn ang="0">
                    <a:pos x="30" y="53"/>
                  </a:cxn>
                  <a:cxn ang="0">
                    <a:pos x="33" y="40"/>
                  </a:cxn>
                  <a:cxn ang="0">
                    <a:pos x="36" y="29"/>
                  </a:cxn>
                  <a:cxn ang="0">
                    <a:pos x="40" y="18"/>
                  </a:cxn>
                  <a:cxn ang="0">
                    <a:pos x="42" y="5"/>
                  </a:cxn>
                  <a:cxn ang="0">
                    <a:pos x="42" y="5"/>
                  </a:cxn>
                  <a:cxn ang="0">
                    <a:pos x="42" y="3"/>
                  </a:cxn>
                  <a:cxn ang="0">
                    <a:pos x="41" y="2"/>
                  </a:cxn>
                  <a:cxn ang="0">
                    <a:pos x="40" y="1"/>
                  </a:cxn>
                  <a:cxn ang="0">
                    <a:pos x="38" y="0"/>
                  </a:cxn>
                  <a:cxn ang="0">
                    <a:pos x="35" y="2"/>
                  </a:cxn>
                  <a:cxn ang="0">
                    <a:pos x="34" y="3"/>
                  </a:cxn>
                  <a:cxn ang="0">
                    <a:pos x="33" y="5"/>
                  </a:cxn>
                  <a:cxn ang="0">
                    <a:pos x="33" y="5"/>
                  </a:cxn>
                </a:cxnLst>
                <a:rect l="0" t="0" r="r" b="b"/>
                <a:pathLst>
                  <a:path w="42" h="238">
                    <a:moveTo>
                      <a:pt x="33" y="5"/>
                    </a:moveTo>
                    <a:lnTo>
                      <a:pt x="33" y="5"/>
                    </a:lnTo>
                    <a:lnTo>
                      <a:pt x="31" y="16"/>
                    </a:lnTo>
                    <a:lnTo>
                      <a:pt x="28" y="21"/>
                    </a:lnTo>
                    <a:lnTo>
                      <a:pt x="25" y="25"/>
                    </a:lnTo>
                    <a:lnTo>
                      <a:pt x="23" y="32"/>
                    </a:lnTo>
                    <a:lnTo>
                      <a:pt x="23" y="32"/>
                    </a:lnTo>
                    <a:lnTo>
                      <a:pt x="17" y="67"/>
                    </a:lnTo>
                    <a:lnTo>
                      <a:pt x="17" y="67"/>
                    </a:lnTo>
                    <a:lnTo>
                      <a:pt x="13" y="96"/>
                    </a:lnTo>
                    <a:lnTo>
                      <a:pt x="10" y="124"/>
                    </a:lnTo>
                    <a:lnTo>
                      <a:pt x="10" y="124"/>
                    </a:lnTo>
                    <a:lnTo>
                      <a:pt x="6" y="152"/>
                    </a:lnTo>
                    <a:lnTo>
                      <a:pt x="3" y="179"/>
                    </a:lnTo>
                    <a:lnTo>
                      <a:pt x="1" y="206"/>
                    </a:lnTo>
                    <a:lnTo>
                      <a:pt x="0" y="232"/>
                    </a:lnTo>
                    <a:lnTo>
                      <a:pt x="0" y="232"/>
                    </a:lnTo>
                    <a:lnTo>
                      <a:pt x="0" y="235"/>
                    </a:lnTo>
                    <a:lnTo>
                      <a:pt x="1" y="237"/>
                    </a:lnTo>
                    <a:lnTo>
                      <a:pt x="3" y="237"/>
                    </a:lnTo>
                    <a:lnTo>
                      <a:pt x="5" y="238"/>
                    </a:lnTo>
                    <a:lnTo>
                      <a:pt x="6" y="237"/>
                    </a:lnTo>
                    <a:lnTo>
                      <a:pt x="8" y="237"/>
                    </a:lnTo>
                    <a:lnTo>
                      <a:pt x="9" y="235"/>
                    </a:lnTo>
                    <a:lnTo>
                      <a:pt x="9" y="232"/>
                    </a:lnTo>
                    <a:lnTo>
                      <a:pt x="9" y="232"/>
                    </a:lnTo>
                    <a:lnTo>
                      <a:pt x="10" y="201"/>
                    </a:lnTo>
                    <a:lnTo>
                      <a:pt x="13" y="170"/>
                    </a:lnTo>
                    <a:lnTo>
                      <a:pt x="17" y="141"/>
                    </a:lnTo>
                    <a:lnTo>
                      <a:pt x="21" y="110"/>
                    </a:lnTo>
                    <a:lnTo>
                      <a:pt x="21" y="110"/>
                    </a:lnTo>
                    <a:lnTo>
                      <a:pt x="25" y="81"/>
                    </a:lnTo>
                    <a:lnTo>
                      <a:pt x="26" y="67"/>
                    </a:lnTo>
                    <a:lnTo>
                      <a:pt x="30" y="53"/>
                    </a:lnTo>
                    <a:lnTo>
                      <a:pt x="30" y="53"/>
                    </a:lnTo>
                    <a:lnTo>
                      <a:pt x="33" y="40"/>
                    </a:lnTo>
                    <a:lnTo>
                      <a:pt x="36" y="29"/>
                    </a:lnTo>
                    <a:lnTo>
                      <a:pt x="40" y="18"/>
                    </a:lnTo>
                    <a:lnTo>
                      <a:pt x="42" y="5"/>
                    </a:lnTo>
                    <a:lnTo>
                      <a:pt x="42" y="5"/>
                    </a:lnTo>
                    <a:lnTo>
                      <a:pt x="42" y="3"/>
                    </a:lnTo>
                    <a:lnTo>
                      <a:pt x="41" y="2"/>
                    </a:lnTo>
                    <a:lnTo>
                      <a:pt x="40" y="1"/>
                    </a:lnTo>
                    <a:lnTo>
                      <a:pt x="38" y="0"/>
                    </a:lnTo>
                    <a:lnTo>
                      <a:pt x="35" y="2"/>
                    </a:lnTo>
                    <a:lnTo>
                      <a:pt x="34" y="3"/>
                    </a:lnTo>
                    <a:lnTo>
                      <a:pt x="33" y="5"/>
                    </a:lnTo>
                    <a:lnTo>
                      <a:pt x="33" y="5"/>
                    </a:lnTo>
                    <a:close/>
                  </a:path>
                </a:pathLst>
              </a:custGeom>
              <a:grpFill/>
              <a:ln w="9525">
                <a:noFill/>
                <a:round/>
              </a:ln>
            </p:spPr>
            <p:txBody>
              <a:bodyPr vert="horz" wrap="square" lIns="162510" tIns="81255" rIns="162510" bIns="81255" numCol="1" anchor="t" anchorCtr="0" compatLnSpc="1"/>
              <a:lstStyle/>
              <a:p>
                <a:pPr algn="just" defTabSz="1218804"/>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25" name="chenying0907 723"/>
              <p:cNvSpPr/>
              <p:nvPr/>
            </p:nvSpPr>
            <p:spPr bwMode="auto">
              <a:xfrm>
                <a:off x="5483226" y="4329113"/>
                <a:ext cx="38100" cy="220663"/>
              </a:xfrm>
              <a:custGeom>
                <a:avLst/>
                <a:gdLst/>
                <a:ahLst/>
                <a:cxnLst>
                  <a:cxn ang="0">
                    <a:pos x="65" y="1"/>
                  </a:cxn>
                  <a:cxn ang="0">
                    <a:pos x="56" y="18"/>
                  </a:cxn>
                  <a:cxn ang="0">
                    <a:pos x="50" y="38"/>
                  </a:cxn>
                  <a:cxn ang="0">
                    <a:pos x="46" y="78"/>
                  </a:cxn>
                  <a:cxn ang="0">
                    <a:pos x="25" y="213"/>
                  </a:cxn>
                  <a:cxn ang="0">
                    <a:pos x="18" y="243"/>
                  </a:cxn>
                  <a:cxn ang="0">
                    <a:pos x="8" y="300"/>
                  </a:cxn>
                  <a:cxn ang="0">
                    <a:pos x="4" y="330"/>
                  </a:cxn>
                  <a:cxn ang="0">
                    <a:pos x="1" y="363"/>
                  </a:cxn>
                  <a:cxn ang="0">
                    <a:pos x="1" y="386"/>
                  </a:cxn>
                  <a:cxn ang="0">
                    <a:pos x="7" y="407"/>
                  </a:cxn>
                  <a:cxn ang="0">
                    <a:pos x="13" y="415"/>
                  </a:cxn>
                  <a:cxn ang="0">
                    <a:pos x="14" y="417"/>
                  </a:cxn>
                  <a:cxn ang="0">
                    <a:pos x="18" y="417"/>
                  </a:cxn>
                  <a:cxn ang="0">
                    <a:pos x="20" y="413"/>
                  </a:cxn>
                  <a:cxn ang="0">
                    <a:pos x="19" y="409"/>
                  </a:cxn>
                  <a:cxn ang="0">
                    <a:pos x="15" y="403"/>
                  </a:cxn>
                  <a:cxn ang="0">
                    <a:pos x="11" y="390"/>
                  </a:cxn>
                  <a:cxn ang="0">
                    <a:pos x="11" y="370"/>
                  </a:cxn>
                  <a:cxn ang="0">
                    <a:pos x="12" y="356"/>
                  </a:cxn>
                  <a:cxn ang="0">
                    <a:pos x="13" y="327"/>
                  </a:cxn>
                  <a:cxn ang="0">
                    <a:pos x="17" y="298"/>
                  </a:cxn>
                  <a:cxn ang="0">
                    <a:pos x="27" y="248"/>
                  </a:cxn>
                  <a:cxn ang="0">
                    <a:pos x="36" y="197"/>
                  </a:cxn>
                  <a:cxn ang="0">
                    <a:pos x="55" y="90"/>
                  </a:cxn>
                  <a:cxn ang="0">
                    <a:pos x="57" y="69"/>
                  </a:cxn>
                  <a:cxn ang="0">
                    <a:pos x="60" y="36"/>
                  </a:cxn>
                  <a:cxn ang="0">
                    <a:pos x="67" y="16"/>
                  </a:cxn>
                  <a:cxn ang="0">
                    <a:pos x="72" y="8"/>
                  </a:cxn>
                  <a:cxn ang="0">
                    <a:pos x="73" y="4"/>
                  </a:cxn>
                  <a:cxn ang="0">
                    <a:pos x="70" y="0"/>
                  </a:cxn>
                  <a:cxn ang="0">
                    <a:pos x="67" y="0"/>
                  </a:cxn>
                  <a:cxn ang="0">
                    <a:pos x="65" y="1"/>
                  </a:cxn>
                </a:cxnLst>
                <a:rect l="0" t="0" r="r" b="b"/>
                <a:pathLst>
                  <a:path w="73" h="417">
                    <a:moveTo>
                      <a:pt x="65" y="1"/>
                    </a:moveTo>
                    <a:lnTo>
                      <a:pt x="65" y="1"/>
                    </a:lnTo>
                    <a:lnTo>
                      <a:pt x="60" y="9"/>
                    </a:lnTo>
                    <a:lnTo>
                      <a:pt x="56" y="18"/>
                    </a:lnTo>
                    <a:lnTo>
                      <a:pt x="53" y="28"/>
                    </a:lnTo>
                    <a:lnTo>
                      <a:pt x="50" y="38"/>
                    </a:lnTo>
                    <a:lnTo>
                      <a:pt x="49" y="58"/>
                    </a:lnTo>
                    <a:lnTo>
                      <a:pt x="46" y="78"/>
                    </a:lnTo>
                    <a:lnTo>
                      <a:pt x="46" y="78"/>
                    </a:lnTo>
                    <a:lnTo>
                      <a:pt x="25" y="213"/>
                    </a:lnTo>
                    <a:lnTo>
                      <a:pt x="25" y="213"/>
                    </a:lnTo>
                    <a:lnTo>
                      <a:pt x="18" y="243"/>
                    </a:lnTo>
                    <a:lnTo>
                      <a:pt x="13" y="272"/>
                    </a:lnTo>
                    <a:lnTo>
                      <a:pt x="8" y="300"/>
                    </a:lnTo>
                    <a:lnTo>
                      <a:pt x="4" y="330"/>
                    </a:lnTo>
                    <a:lnTo>
                      <a:pt x="4" y="330"/>
                    </a:lnTo>
                    <a:lnTo>
                      <a:pt x="2" y="352"/>
                    </a:lnTo>
                    <a:lnTo>
                      <a:pt x="1" y="363"/>
                    </a:lnTo>
                    <a:lnTo>
                      <a:pt x="0" y="375"/>
                    </a:lnTo>
                    <a:lnTo>
                      <a:pt x="1" y="386"/>
                    </a:lnTo>
                    <a:lnTo>
                      <a:pt x="3" y="397"/>
                    </a:lnTo>
                    <a:lnTo>
                      <a:pt x="7" y="407"/>
                    </a:lnTo>
                    <a:lnTo>
                      <a:pt x="10" y="411"/>
                    </a:lnTo>
                    <a:lnTo>
                      <a:pt x="13" y="415"/>
                    </a:lnTo>
                    <a:lnTo>
                      <a:pt x="13" y="415"/>
                    </a:lnTo>
                    <a:lnTo>
                      <a:pt x="14" y="417"/>
                    </a:lnTo>
                    <a:lnTo>
                      <a:pt x="16" y="417"/>
                    </a:lnTo>
                    <a:lnTo>
                      <a:pt x="18" y="417"/>
                    </a:lnTo>
                    <a:lnTo>
                      <a:pt x="19" y="416"/>
                    </a:lnTo>
                    <a:lnTo>
                      <a:pt x="20" y="413"/>
                    </a:lnTo>
                    <a:lnTo>
                      <a:pt x="20" y="411"/>
                    </a:lnTo>
                    <a:lnTo>
                      <a:pt x="19" y="409"/>
                    </a:lnTo>
                    <a:lnTo>
                      <a:pt x="19" y="409"/>
                    </a:lnTo>
                    <a:lnTo>
                      <a:pt x="15" y="403"/>
                    </a:lnTo>
                    <a:lnTo>
                      <a:pt x="13" y="397"/>
                    </a:lnTo>
                    <a:lnTo>
                      <a:pt x="11" y="390"/>
                    </a:lnTo>
                    <a:lnTo>
                      <a:pt x="11" y="383"/>
                    </a:lnTo>
                    <a:lnTo>
                      <a:pt x="11" y="370"/>
                    </a:lnTo>
                    <a:lnTo>
                      <a:pt x="12" y="356"/>
                    </a:lnTo>
                    <a:lnTo>
                      <a:pt x="12" y="356"/>
                    </a:lnTo>
                    <a:lnTo>
                      <a:pt x="12" y="342"/>
                    </a:lnTo>
                    <a:lnTo>
                      <a:pt x="13" y="327"/>
                    </a:lnTo>
                    <a:lnTo>
                      <a:pt x="17" y="298"/>
                    </a:lnTo>
                    <a:lnTo>
                      <a:pt x="17" y="298"/>
                    </a:lnTo>
                    <a:lnTo>
                      <a:pt x="22" y="273"/>
                    </a:lnTo>
                    <a:lnTo>
                      <a:pt x="27" y="248"/>
                    </a:lnTo>
                    <a:lnTo>
                      <a:pt x="32" y="223"/>
                    </a:lnTo>
                    <a:lnTo>
                      <a:pt x="36" y="197"/>
                    </a:lnTo>
                    <a:lnTo>
                      <a:pt x="36" y="197"/>
                    </a:lnTo>
                    <a:lnTo>
                      <a:pt x="55" y="90"/>
                    </a:lnTo>
                    <a:lnTo>
                      <a:pt x="55" y="90"/>
                    </a:lnTo>
                    <a:lnTo>
                      <a:pt x="57" y="69"/>
                    </a:lnTo>
                    <a:lnTo>
                      <a:pt x="59" y="47"/>
                    </a:lnTo>
                    <a:lnTo>
                      <a:pt x="60" y="36"/>
                    </a:lnTo>
                    <a:lnTo>
                      <a:pt x="63" y="26"/>
                    </a:lnTo>
                    <a:lnTo>
                      <a:pt x="67" y="16"/>
                    </a:lnTo>
                    <a:lnTo>
                      <a:pt x="72" y="8"/>
                    </a:lnTo>
                    <a:lnTo>
                      <a:pt x="72" y="8"/>
                    </a:lnTo>
                    <a:lnTo>
                      <a:pt x="73" y="6"/>
                    </a:lnTo>
                    <a:lnTo>
                      <a:pt x="73" y="4"/>
                    </a:lnTo>
                    <a:lnTo>
                      <a:pt x="71" y="1"/>
                    </a:lnTo>
                    <a:lnTo>
                      <a:pt x="70" y="0"/>
                    </a:lnTo>
                    <a:lnTo>
                      <a:pt x="68" y="0"/>
                    </a:lnTo>
                    <a:lnTo>
                      <a:pt x="67" y="0"/>
                    </a:lnTo>
                    <a:lnTo>
                      <a:pt x="65" y="1"/>
                    </a:lnTo>
                    <a:lnTo>
                      <a:pt x="65" y="1"/>
                    </a:lnTo>
                    <a:close/>
                  </a:path>
                </a:pathLst>
              </a:custGeom>
              <a:grpFill/>
              <a:ln w="9525">
                <a:noFill/>
                <a:round/>
              </a:ln>
            </p:spPr>
            <p:txBody>
              <a:bodyPr vert="horz" wrap="square" lIns="162510" tIns="81255" rIns="162510" bIns="81255" numCol="1" anchor="t" anchorCtr="0" compatLnSpc="1"/>
              <a:lstStyle/>
              <a:p>
                <a:pPr algn="just" defTabSz="1218804"/>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26" name="chenying0907 724"/>
              <p:cNvSpPr/>
              <p:nvPr/>
            </p:nvSpPr>
            <p:spPr bwMode="auto">
              <a:xfrm>
                <a:off x="5516563" y="4291013"/>
                <a:ext cx="46038" cy="268288"/>
              </a:xfrm>
              <a:custGeom>
                <a:avLst/>
                <a:gdLst/>
                <a:ahLst/>
                <a:cxnLst>
                  <a:cxn ang="0">
                    <a:pos x="75" y="3"/>
                  </a:cxn>
                  <a:cxn ang="0">
                    <a:pos x="61" y="44"/>
                  </a:cxn>
                  <a:cxn ang="0">
                    <a:pos x="58" y="58"/>
                  </a:cxn>
                  <a:cxn ang="0">
                    <a:pos x="56" y="84"/>
                  </a:cxn>
                  <a:cxn ang="0">
                    <a:pos x="56" y="111"/>
                  </a:cxn>
                  <a:cxn ang="0">
                    <a:pos x="52" y="180"/>
                  </a:cxn>
                  <a:cxn ang="0">
                    <a:pos x="41" y="249"/>
                  </a:cxn>
                  <a:cxn ang="0">
                    <a:pos x="33" y="280"/>
                  </a:cxn>
                  <a:cxn ang="0">
                    <a:pos x="17" y="343"/>
                  </a:cxn>
                  <a:cxn ang="0">
                    <a:pos x="4" y="408"/>
                  </a:cxn>
                  <a:cxn ang="0">
                    <a:pos x="1" y="440"/>
                  </a:cxn>
                  <a:cxn ang="0">
                    <a:pos x="0" y="472"/>
                  </a:cxn>
                  <a:cxn ang="0">
                    <a:pos x="4" y="504"/>
                  </a:cxn>
                  <a:cxn ang="0">
                    <a:pos x="4" y="506"/>
                  </a:cxn>
                  <a:cxn ang="0">
                    <a:pos x="7" y="507"/>
                  </a:cxn>
                  <a:cxn ang="0">
                    <a:pos x="12" y="505"/>
                  </a:cxn>
                  <a:cxn ang="0">
                    <a:pos x="13" y="501"/>
                  </a:cxn>
                  <a:cxn ang="0">
                    <a:pos x="10" y="485"/>
                  </a:cxn>
                  <a:cxn ang="0">
                    <a:pos x="9" y="453"/>
                  </a:cxn>
                  <a:cxn ang="0">
                    <a:pos x="11" y="420"/>
                  </a:cxn>
                  <a:cxn ang="0">
                    <a:pos x="20" y="371"/>
                  </a:cxn>
                  <a:cxn ang="0">
                    <a:pos x="36" y="306"/>
                  </a:cxn>
                  <a:cxn ang="0">
                    <a:pos x="52" y="243"/>
                  </a:cxn>
                  <a:cxn ang="0">
                    <a:pos x="57" y="214"/>
                  </a:cxn>
                  <a:cxn ang="0">
                    <a:pos x="63" y="157"/>
                  </a:cxn>
                  <a:cxn ang="0">
                    <a:pos x="65" y="128"/>
                  </a:cxn>
                  <a:cxn ang="0">
                    <a:pos x="66" y="67"/>
                  </a:cxn>
                  <a:cxn ang="0">
                    <a:pos x="67" y="60"/>
                  </a:cxn>
                  <a:cxn ang="0">
                    <a:pos x="73" y="36"/>
                  </a:cxn>
                  <a:cxn ang="0">
                    <a:pos x="84" y="6"/>
                  </a:cxn>
                  <a:cxn ang="0">
                    <a:pos x="85" y="4"/>
                  </a:cxn>
                  <a:cxn ang="0">
                    <a:pos x="83" y="1"/>
                  </a:cxn>
                  <a:cxn ang="0">
                    <a:pos x="77" y="1"/>
                  </a:cxn>
                  <a:cxn ang="0">
                    <a:pos x="75" y="3"/>
                  </a:cxn>
                </a:cxnLst>
                <a:rect l="0" t="0" r="r" b="b"/>
                <a:pathLst>
                  <a:path w="85" h="507">
                    <a:moveTo>
                      <a:pt x="75" y="3"/>
                    </a:moveTo>
                    <a:lnTo>
                      <a:pt x="75" y="3"/>
                    </a:lnTo>
                    <a:lnTo>
                      <a:pt x="65" y="31"/>
                    </a:lnTo>
                    <a:lnTo>
                      <a:pt x="61" y="44"/>
                    </a:lnTo>
                    <a:lnTo>
                      <a:pt x="58" y="58"/>
                    </a:lnTo>
                    <a:lnTo>
                      <a:pt x="58" y="58"/>
                    </a:lnTo>
                    <a:lnTo>
                      <a:pt x="56" y="72"/>
                    </a:lnTo>
                    <a:lnTo>
                      <a:pt x="56" y="84"/>
                    </a:lnTo>
                    <a:lnTo>
                      <a:pt x="56" y="111"/>
                    </a:lnTo>
                    <a:lnTo>
                      <a:pt x="56" y="111"/>
                    </a:lnTo>
                    <a:lnTo>
                      <a:pt x="55" y="145"/>
                    </a:lnTo>
                    <a:lnTo>
                      <a:pt x="52" y="180"/>
                    </a:lnTo>
                    <a:lnTo>
                      <a:pt x="47" y="214"/>
                    </a:lnTo>
                    <a:lnTo>
                      <a:pt x="41" y="249"/>
                    </a:lnTo>
                    <a:lnTo>
                      <a:pt x="41" y="249"/>
                    </a:lnTo>
                    <a:lnTo>
                      <a:pt x="33" y="280"/>
                    </a:lnTo>
                    <a:lnTo>
                      <a:pt x="25" y="312"/>
                    </a:lnTo>
                    <a:lnTo>
                      <a:pt x="17" y="343"/>
                    </a:lnTo>
                    <a:lnTo>
                      <a:pt x="10" y="375"/>
                    </a:lnTo>
                    <a:lnTo>
                      <a:pt x="4" y="408"/>
                    </a:lnTo>
                    <a:lnTo>
                      <a:pt x="2" y="423"/>
                    </a:lnTo>
                    <a:lnTo>
                      <a:pt x="1" y="440"/>
                    </a:lnTo>
                    <a:lnTo>
                      <a:pt x="0" y="455"/>
                    </a:lnTo>
                    <a:lnTo>
                      <a:pt x="0" y="472"/>
                    </a:lnTo>
                    <a:lnTo>
                      <a:pt x="1" y="487"/>
                    </a:lnTo>
                    <a:lnTo>
                      <a:pt x="4" y="504"/>
                    </a:lnTo>
                    <a:lnTo>
                      <a:pt x="4" y="504"/>
                    </a:lnTo>
                    <a:lnTo>
                      <a:pt x="4" y="506"/>
                    </a:lnTo>
                    <a:lnTo>
                      <a:pt x="6" y="507"/>
                    </a:lnTo>
                    <a:lnTo>
                      <a:pt x="7" y="507"/>
                    </a:lnTo>
                    <a:lnTo>
                      <a:pt x="9" y="507"/>
                    </a:lnTo>
                    <a:lnTo>
                      <a:pt x="12" y="505"/>
                    </a:lnTo>
                    <a:lnTo>
                      <a:pt x="12" y="503"/>
                    </a:lnTo>
                    <a:lnTo>
                      <a:pt x="13" y="501"/>
                    </a:lnTo>
                    <a:lnTo>
                      <a:pt x="13" y="501"/>
                    </a:lnTo>
                    <a:lnTo>
                      <a:pt x="10" y="485"/>
                    </a:lnTo>
                    <a:lnTo>
                      <a:pt x="9" y="469"/>
                    </a:lnTo>
                    <a:lnTo>
                      <a:pt x="9" y="453"/>
                    </a:lnTo>
                    <a:lnTo>
                      <a:pt x="10" y="437"/>
                    </a:lnTo>
                    <a:lnTo>
                      <a:pt x="11" y="420"/>
                    </a:lnTo>
                    <a:lnTo>
                      <a:pt x="13" y="403"/>
                    </a:lnTo>
                    <a:lnTo>
                      <a:pt x="20" y="371"/>
                    </a:lnTo>
                    <a:lnTo>
                      <a:pt x="28" y="338"/>
                    </a:lnTo>
                    <a:lnTo>
                      <a:pt x="36" y="306"/>
                    </a:lnTo>
                    <a:lnTo>
                      <a:pt x="44" y="274"/>
                    </a:lnTo>
                    <a:lnTo>
                      <a:pt x="52" y="243"/>
                    </a:lnTo>
                    <a:lnTo>
                      <a:pt x="52" y="243"/>
                    </a:lnTo>
                    <a:lnTo>
                      <a:pt x="57" y="214"/>
                    </a:lnTo>
                    <a:lnTo>
                      <a:pt x="61" y="186"/>
                    </a:lnTo>
                    <a:lnTo>
                      <a:pt x="63" y="157"/>
                    </a:lnTo>
                    <a:lnTo>
                      <a:pt x="65" y="128"/>
                    </a:lnTo>
                    <a:lnTo>
                      <a:pt x="65" y="128"/>
                    </a:lnTo>
                    <a:lnTo>
                      <a:pt x="65" y="98"/>
                    </a:lnTo>
                    <a:lnTo>
                      <a:pt x="66" y="67"/>
                    </a:lnTo>
                    <a:lnTo>
                      <a:pt x="66" y="67"/>
                    </a:lnTo>
                    <a:lnTo>
                      <a:pt x="67" y="60"/>
                    </a:lnTo>
                    <a:lnTo>
                      <a:pt x="68" y="51"/>
                    </a:lnTo>
                    <a:lnTo>
                      <a:pt x="73" y="36"/>
                    </a:lnTo>
                    <a:lnTo>
                      <a:pt x="78" y="20"/>
                    </a:lnTo>
                    <a:lnTo>
                      <a:pt x="84" y="6"/>
                    </a:lnTo>
                    <a:lnTo>
                      <a:pt x="84" y="6"/>
                    </a:lnTo>
                    <a:lnTo>
                      <a:pt x="85" y="4"/>
                    </a:lnTo>
                    <a:lnTo>
                      <a:pt x="84" y="2"/>
                    </a:lnTo>
                    <a:lnTo>
                      <a:pt x="83" y="1"/>
                    </a:lnTo>
                    <a:lnTo>
                      <a:pt x="82" y="0"/>
                    </a:lnTo>
                    <a:lnTo>
                      <a:pt x="77" y="1"/>
                    </a:lnTo>
                    <a:lnTo>
                      <a:pt x="76" y="2"/>
                    </a:lnTo>
                    <a:lnTo>
                      <a:pt x="75" y="3"/>
                    </a:lnTo>
                    <a:lnTo>
                      <a:pt x="75" y="3"/>
                    </a:lnTo>
                    <a:close/>
                  </a:path>
                </a:pathLst>
              </a:custGeom>
              <a:grpFill/>
              <a:ln w="9525">
                <a:noFill/>
                <a:round/>
              </a:ln>
            </p:spPr>
            <p:txBody>
              <a:bodyPr vert="horz" wrap="square" lIns="162510" tIns="81255" rIns="162510" bIns="81255" numCol="1" anchor="t" anchorCtr="0" compatLnSpc="1"/>
              <a:lstStyle/>
              <a:p>
                <a:pPr algn="just" defTabSz="1218804"/>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27" name="chenying0907 725"/>
              <p:cNvSpPr/>
              <p:nvPr/>
            </p:nvSpPr>
            <p:spPr bwMode="auto">
              <a:xfrm>
                <a:off x="5546726" y="4252913"/>
                <a:ext cx="60325" cy="376238"/>
              </a:xfrm>
              <a:custGeom>
                <a:avLst/>
                <a:gdLst/>
                <a:ahLst/>
                <a:cxnLst>
                  <a:cxn ang="0">
                    <a:pos x="104" y="5"/>
                  </a:cxn>
                  <a:cxn ang="0">
                    <a:pos x="104" y="5"/>
                  </a:cxn>
                  <a:cxn ang="0">
                    <a:pos x="103" y="28"/>
                  </a:cxn>
                  <a:cxn ang="0">
                    <a:pos x="101" y="51"/>
                  </a:cxn>
                  <a:cxn ang="0">
                    <a:pos x="98" y="74"/>
                  </a:cxn>
                  <a:cxn ang="0">
                    <a:pos x="95" y="95"/>
                  </a:cxn>
                  <a:cxn ang="0">
                    <a:pos x="86" y="141"/>
                  </a:cxn>
                  <a:cxn ang="0">
                    <a:pos x="78" y="185"/>
                  </a:cxn>
                  <a:cxn ang="0">
                    <a:pos x="78" y="185"/>
                  </a:cxn>
                  <a:cxn ang="0">
                    <a:pos x="64" y="275"/>
                  </a:cxn>
                  <a:cxn ang="0">
                    <a:pos x="48" y="364"/>
                  </a:cxn>
                  <a:cxn ang="0">
                    <a:pos x="48" y="364"/>
                  </a:cxn>
                  <a:cxn ang="0">
                    <a:pos x="39" y="407"/>
                  </a:cxn>
                  <a:cxn ang="0">
                    <a:pos x="29" y="451"/>
                  </a:cxn>
                  <a:cxn ang="0">
                    <a:pos x="19" y="495"/>
                  </a:cxn>
                  <a:cxn ang="0">
                    <a:pos x="11" y="538"/>
                  </a:cxn>
                  <a:cxn ang="0">
                    <a:pos x="11" y="538"/>
                  </a:cxn>
                  <a:cxn ang="0">
                    <a:pos x="4" y="580"/>
                  </a:cxn>
                  <a:cxn ang="0">
                    <a:pos x="1" y="600"/>
                  </a:cxn>
                  <a:cxn ang="0">
                    <a:pos x="0" y="621"/>
                  </a:cxn>
                  <a:cxn ang="0">
                    <a:pos x="0" y="707"/>
                  </a:cxn>
                  <a:cxn ang="0">
                    <a:pos x="0" y="707"/>
                  </a:cxn>
                  <a:cxn ang="0">
                    <a:pos x="0" y="709"/>
                  </a:cxn>
                  <a:cxn ang="0">
                    <a:pos x="1" y="710"/>
                  </a:cxn>
                  <a:cxn ang="0">
                    <a:pos x="3" y="711"/>
                  </a:cxn>
                  <a:cxn ang="0">
                    <a:pos x="5" y="712"/>
                  </a:cxn>
                  <a:cxn ang="0">
                    <a:pos x="6" y="711"/>
                  </a:cxn>
                  <a:cxn ang="0">
                    <a:pos x="8" y="710"/>
                  </a:cxn>
                  <a:cxn ang="0">
                    <a:pos x="9" y="709"/>
                  </a:cxn>
                  <a:cxn ang="0">
                    <a:pos x="9" y="707"/>
                  </a:cxn>
                  <a:cxn ang="0">
                    <a:pos x="9" y="621"/>
                  </a:cxn>
                  <a:cxn ang="0">
                    <a:pos x="9" y="621"/>
                  </a:cxn>
                  <a:cxn ang="0">
                    <a:pos x="10" y="609"/>
                  </a:cxn>
                  <a:cxn ang="0">
                    <a:pos x="11" y="596"/>
                  </a:cxn>
                  <a:cxn ang="0">
                    <a:pos x="14" y="572"/>
                  </a:cxn>
                  <a:cxn ang="0">
                    <a:pos x="22" y="523"/>
                  </a:cxn>
                  <a:cxn ang="0">
                    <a:pos x="22" y="523"/>
                  </a:cxn>
                  <a:cxn ang="0">
                    <a:pos x="32" y="480"/>
                  </a:cxn>
                  <a:cxn ang="0">
                    <a:pos x="41" y="436"/>
                  </a:cxn>
                  <a:cxn ang="0">
                    <a:pos x="51" y="392"/>
                  </a:cxn>
                  <a:cxn ang="0">
                    <a:pos x="61" y="348"/>
                  </a:cxn>
                  <a:cxn ang="0">
                    <a:pos x="61" y="348"/>
                  </a:cxn>
                  <a:cxn ang="0">
                    <a:pos x="76" y="260"/>
                  </a:cxn>
                  <a:cxn ang="0">
                    <a:pos x="91" y="171"/>
                  </a:cxn>
                  <a:cxn ang="0">
                    <a:pos x="91" y="171"/>
                  </a:cxn>
                  <a:cxn ang="0">
                    <a:pos x="98" y="129"/>
                  </a:cxn>
                  <a:cxn ang="0">
                    <a:pos x="105" y="88"/>
                  </a:cxn>
                  <a:cxn ang="0">
                    <a:pos x="108" y="67"/>
                  </a:cxn>
                  <a:cxn ang="0">
                    <a:pos x="111" y="47"/>
                  </a:cxn>
                  <a:cxn ang="0">
                    <a:pos x="112" y="26"/>
                  </a:cxn>
                  <a:cxn ang="0">
                    <a:pos x="113" y="5"/>
                  </a:cxn>
                  <a:cxn ang="0">
                    <a:pos x="113" y="5"/>
                  </a:cxn>
                  <a:cxn ang="0">
                    <a:pos x="113" y="3"/>
                  </a:cxn>
                  <a:cxn ang="0">
                    <a:pos x="112" y="1"/>
                  </a:cxn>
                  <a:cxn ang="0">
                    <a:pos x="110" y="1"/>
                  </a:cxn>
                  <a:cxn ang="0">
                    <a:pos x="109" y="0"/>
                  </a:cxn>
                  <a:cxn ang="0">
                    <a:pos x="107" y="1"/>
                  </a:cxn>
                  <a:cxn ang="0">
                    <a:pos x="105" y="1"/>
                  </a:cxn>
                  <a:cxn ang="0">
                    <a:pos x="104" y="3"/>
                  </a:cxn>
                  <a:cxn ang="0">
                    <a:pos x="104" y="5"/>
                  </a:cxn>
                  <a:cxn ang="0">
                    <a:pos x="104" y="5"/>
                  </a:cxn>
                </a:cxnLst>
                <a:rect l="0" t="0" r="r" b="b"/>
                <a:pathLst>
                  <a:path w="113" h="712">
                    <a:moveTo>
                      <a:pt x="104" y="5"/>
                    </a:moveTo>
                    <a:lnTo>
                      <a:pt x="104" y="5"/>
                    </a:lnTo>
                    <a:lnTo>
                      <a:pt x="103" y="28"/>
                    </a:lnTo>
                    <a:lnTo>
                      <a:pt x="101" y="51"/>
                    </a:lnTo>
                    <a:lnTo>
                      <a:pt x="98" y="74"/>
                    </a:lnTo>
                    <a:lnTo>
                      <a:pt x="95" y="95"/>
                    </a:lnTo>
                    <a:lnTo>
                      <a:pt x="86" y="141"/>
                    </a:lnTo>
                    <a:lnTo>
                      <a:pt x="78" y="185"/>
                    </a:lnTo>
                    <a:lnTo>
                      <a:pt x="78" y="185"/>
                    </a:lnTo>
                    <a:lnTo>
                      <a:pt x="64" y="275"/>
                    </a:lnTo>
                    <a:lnTo>
                      <a:pt x="48" y="364"/>
                    </a:lnTo>
                    <a:lnTo>
                      <a:pt x="48" y="364"/>
                    </a:lnTo>
                    <a:lnTo>
                      <a:pt x="39" y="407"/>
                    </a:lnTo>
                    <a:lnTo>
                      <a:pt x="29" y="451"/>
                    </a:lnTo>
                    <a:lnTo>
                      <a:pt x="19" y="495"/>
                    </a:lnTo>
                    <a:lnTo>
                      <a:pt x="11" y="538"/>
                    </a:lnTo>
                    <a:lnTo>
                      <a:pt x="11" y="538"/>
                    </a:lnTo>
                    <a:lnTo>
                      <a:pt x="4" y="580"/>
                    </a:lnTo>
                    <a:lnTo>
                      <a:pt x="1" y="600"/>
                    </a:lnTo>
                    <a:lnTo>
                      <a:pt x="0" y="621"/>
                    </a:lnTo>
                    <a:lnTo>
                      <a:pt x="0" y="707"/>
                    </a:lnTo>
                    <a:lnTo>
                      <a:pt x="0" y="707"/>
                    </a:lnTo>
                    <a:lnTo>
                      <a:pt x="0" y="709"/>
                    </a:lnTo>
                    <a:lnTo>
                      <a:pt x="1" y="710"/>
                    </a:lnTo>
                    <a:lnTo>
                      <a:pt x="3" y="711"/>
                    </a:lnTo>
                    <a:lnTo>
                      <a:pt x="5" y="712"/>
                    </a:lnTo>
                    <a:lnTo>
                      <a:pt x="6" y="711"/>
                    </a:lnTo>
                    <a:lnTo>
                      <a:pt x="8" y="710"/>
                    </a:lnTo>
                    <a:lnTo>
                      <a:pt x="9" y="709"/>
                    </a:lnTo>
                    <a:lnTo>
                      <a:pt x="9" y="707"/>
                    </a:lnTo>
                    <a:lnTo>
                      <a:pt x="9" y="621"/>
                    </a:lnTo>
                    <a:lnTo>
                      <a:pt x="9" y="621"/>
                    </a:lnTo>
                    <a:lnTo>
                      <a:pt x="10" y="609"/>
                    </a:lnTo>
                    <a:lnTo>
                      <a:pt x="11" y="596"/>
                    </a:lnTo>
                    <a:lnTo>
                      <a:pt x="14" y="572"/>
                    </a:lnTo>
                    <a:lnTo>
                      <a:pt x="22" y="523"/>
                    </a:lnTo>
                    <a:lnTo>
                      <a:pt x="22" y="523"/>
                    </a:lnTo>
                    <a:lnTo>
                      <a:pt x="32" y="480"/>
                    </a:lnTo>
                    <a:lnTo>
                      <a:pt x="41" y="436"/>
                    </a:lnTo>
                    <a:lnTo>
                      <a:pt x="51" y="392"/>
                    </a:lnTo>
                    <a:lnTo>
                      <a:pt x="61" y="348"/>
                    </a:lnTo>
                    <a:lnTo>
                      <a:pt x="61" y="348"/>
                    </a:lnTo>
                    <a:lnTo>
                      <a:pt x="76" y="260"/>
                    </a:lnTo>
                    <a:lnTo>
                      <a:pt x="91" y="171"/>
                    </a:lnTo>
                    <a:lnTo>
                      <a:pt x="91" y="171"/>
                    </a:lnTo>
                    <a:lnTo>
                      <a:pt x="98" y="129"/>
                    </a:lnTo>
                    <a:lnTo>
                      <a:pt x="105" y="88"/>
                    </a:lnTo>
                    <a:lnTo>
                      <a:pt x="108" y="67"/>
                    </a:lnTo>
                    <a:lnTo>
                      <a:pt x="111" y="47"/>
                    </a:lnTo>
                    <a:lnTo>
                      <a:pt x="112" y="26"/>
                    </a:lnTo>
                    <a:lnTo>
                      <a:pt x="113" y="5"/>
                    </a:lnTo>
                    <a:lnTo>
                      <a:pt x="113" y="5"/>
                    </a:lnTo>
                    <a:lnTo>
                      <a:pt x="113" y="3"/>
                    </a:lnTo>
                    <a:lnTo>
                      <a:pt x="112" y="1"/>
                    </a:lnTo>
                    <a:lnTo>
                      <a:pt x="110" y="1"/>
                    </a:lnTo>
                    <a:lnTo>
                      <a:pt x="109" y="0"/>
                    </a:lnTo>
                    <a:lnTo>
                      <a:pt x="107" y="1"/>
                    </a:lnTo>
                    <a:lnTo>
                      <a:pt x="105" y="1"/>
                    </a:lnTo>
                    <a:lnTo>
                      <a:pt x="104" y="3"/>
                    </a:lnTo>
                    <a:lnTo>
                      <a:pt x="104" y="5"/>
                    </a:lnTo>
                    <a:lnTo>
                      <a:pt x="104" y="5"/>
                    </a:lnTo>
                    <a:close/>
                  </a:path>
                </a:pathLst>
              </a:custGeom>
              <a:grpFill/>
              <a:ln w="9525">
                <a:noFill/>
                <a:round/>
              </a:ln>
            </p:spPr>
            <p:txBody>
              <a:bodyPr vert="horz" wrap="square" lIns="162510" tIns="81255" rIns="162510" bIns="81255" numCol="1" anchor="t" anchorCtr="0" compatLnSpc="1"/>
              <a:lstStyle/>
              <a:p>
                <a:pPr algn="just" defTabSz="1218804"/>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28" name="chenying0907 726"/>
              <p:cNvSpPr/>
              <p:nvPr/>
            </p:nvSpPr>
            <p:spPr bwMode="auto">
              <a:xfrm>
                <a:off x="5576888" y="4230688"/>
                <a:ext cx="61913" cy="415925"/>
              </a:xfrm>
              <a:custGeom>
                <a:avLst/>
                <a:gdLst/>
                <a:ahLst/>
                <a:cxnLst>
                  <a:cxn ang="0">
                    <a:pos x="119" y="4"/>
                  </a:cxn>
                  <a:cxn ang="0">
                    <a:pos x="118" y="1"/>
                  </a:cxn>
                  <a:cxn ang="0">
                    <a:pos x="115" y="0"/>
                  </a:cxn>
                  <a:cxn ang="0">
                    <a:pos x="110" y="3"/>
                  </a:cxn>
                  <a:cxn ang="0">
                    <a:pos x="110" y="4"/>
                  </a:cxn>
                  <a:cxn ang="0">
                    <a:pos x="105" y="22"/>
                  </a:cxn>
                  <a:cxn ang="0">
                    <a:pos x="101" y="35"/>
                  </a:cxn>
                  <a:cxn ang="0">
                    <a:pos x="100" y="39"/>
                  </a:cxn>
                  <a:cxn ang="0">
                    <a:pos x="99" y="66"/>
                  </a:cxn>
                  <a:cxn ang="0">
                    <a:pos x="94" y="92"/>
                  </a:cxn>
                  <a:cxn ang="0">
                    <a:pos x="86" y="145"/>
                  </a:cxn>
                  <a:cxn ang="0">
                    <a:pos x="78" y="184"/>
                  </a:cxn>
                  <a:cxn ang="0">
                    <a:pos x="74" y="196"/>
                  </a:cxn>
                  <a:cxn ang="0">
                    <a:pos x="63" y="239"/>
                  </a:cxn>
                  <a:cxn ang="0">
                    <a:pos x="57" y="281"/>
                  </a:cxn>
                  <a:cxn ang="0">
                    <a:pos x="50" y="334"/>
                  </a:cxn>
                  <a:cxn ang="0">
                    <a:pos x="44" y="386"/>
                  </a:cxn>
                  <a:cxn ang="0">
                    <a:pos x="39" y="437"/>
                  </a:cxn>
                  <a:cxn ang="0">
                    <a:pos x="15" y="588"/>
                  </a:cxn>
                  <a:cxn ang="0">
                    <a:pos x="8" y="635"/>
                  </a:cxn>
                  <a:cxn ang="0">
                    <a:pos x="4" y="682"/>
                  </a:cxn>
                  <a:cxn ang="0">
                    <a:pos x="5" y="704"/>
                  </a:cxn>
                  <a:cxn ang="0">
                    <a:pos x="7" y="750"/>
                  </a:cxn>
                  <a:cxn ang="0">
                    <a:pos x="6" y="773"/>
                  </a:cxn>
                  <a:cxn ang="0">
                    <a:pos x="3" y="774"/>
                  </a:cxn>
                  <a:cxn ang="0">
                    <a:pos x="0" y="778"/>
                  </a:cxn>
                  <a:cxn ang="0">
                    <a:pos x="0" y="782"/>
                  </a:cxn>
                  <a:cxn ang="0">
                    <a:pos x="2" y="785"/>
                  </a:cxn>
                  <a:cxn ang="0">
                    <a:pos x="6" y="787"/>
                  </a:cxn>
                  <a:cxn ang="0">
                    <a:pos x="10" y="787"/>
                  </a:cxn>
                  <a:cxn ang="0">
                    <a:pos x="13" y="785"/>
                  </a:cxn>
                  <a:cxn ang="0">
                    <a:pos x="15" y="782"/>
                  </a:cxn>
                  <a:cxn ang="0">
                    <a:pos x="16" y="736"/>
                  </a:cxn>
                  <a:cxn ang="0">
                    <a:pos x="14" y="691"/>
                  </a:cxn>
                  <a:cxn ang="0">
                    <a:pos x="14" y="663"/>
                  </a:cxn>
                  <a:cxn ang="0">
                    <a:pos x="21" y="609"/>
                  </a:cxn>
                  <a:cxn ang="0">
                    <a:pos x="25" y="583"/>
                  </a:cxn>
                  <a:cxn ang="0">
                    <a:pos x="48" y="436"/>
                  </a:cxn>
                  <a:cxn ang="0">
                    <a:pos x="53" y="386"/>
                  </a:cxn>
                  <a:cxn ang="0">
                    <a:pos x="56" y="360"/>
                  </a:cxn>
                  <a:cxn ang="0">
                    <a:pos x="68" y="283"/>
                  </a:cxn>
                  <a:cxn ang="0">
                    <a:pos x="87" y="182"/>
                  </a:cxn>
                  <a:cxn ang="0">
                    <a:pos x="93" y="156"/>
                  </a:cxn>
                  <a:cxn ang="0">
                    <a:pos x="108" y="76"/>
                  </a:cxn>
                  <a:cxn ang="0">
                    <a:pos x="109" y="67"/>
                  </a:cxn>
                  <a:cxn ang="0">
                    <a:pos x="110" y="39"/>
                  </a:cxn>
                  <a:cxn ang="0">
                    <a:pos x="110" y="35"/>
                  </a:cxn>
                  <a:cxn ang="0">
                    <a:pos x="114" y="22"/>
                  </a:cxn>
                  <a:cxn ang="0">
                    <a:pos x="119" y="4"/>
                  </a:cxn>
                </a:cxnLst>
                <a:rect l="0" t="0" r="r" b="b"/>
                <a:pathLst>
                  <a:path w="119" h="787">
                    <a:moveTo>
                      <a:pt x="119" y="4"/>
                    </a:moveTo>
                    <a:lnTo>
                      <a:pt x="119" y="4"/>
                    </a:lnTo>
                    <a:lnTo>
                      <a:pt x="119" y="3"/>
                    </a:lnTo>
                    <a:lnTo>
                      <a:pt x="118" y="1"/>
                    </a:lnTo>
                    <a:lnTo>
                      <a:pt x="116" y="0"/>
                    </a:lnTo>
                    <a:lnTo>
                      <a:pt x="115" y="0"/>
                    </a:lnTo>
                    <a:lnTo>
                      <a:pt x="111" y="1"/>
                    </a:lnTo>
                    <a:lnTo>
                      <a:pt x="110" y="3"/>
                    </a:lnTo>
                    <a:lnTo>
                      <a:pt x="110" y="4"/>
                    </a:lnTo>
                    <a:lnTo>
                      <a:pt x="110" y="4"/>
                    </a:lnTo>
                    <a:lnTo>
                      <a:pt x="108" y="13"/>
                    </a:lnTo>
                    <a:lnTo>
                      <a:pt x="105" y="22"/>
                    </a:lnTo>
                    <a:lnTo>
                      <a:pt x="102" y="30"/>
                    </a:lnTo>
                    <a:lnTo>
                      <a:pt x="101" y="35"/>
                    </a:lnTo>
                    <a:lnTo>
                      <a:pt x="100" y="39"/>
                    </a:lnTo>
                    <a:lnTo>
                      <a:pt x="100" y="39"/>
                    </a:lnTo>
                    <a:lnTo>
                      <a:pt x="100" y="53"/>
                    </a:lnTo>
                    <a:lnTo>
                      <a:pt x="99" y="66"/>
                    </a:lnTo>
                    <a:lnTo>
                      <a:pt x="94" y="92"/>
                    </a:lnTo>
                    <a:lnTo>
                      <a:pt x="94" y="92"/>
                    </a:lnTo>
                    <a:lnTo>
                      <a:pt x="90" y="118"/>
                    </a:lnTo>
                    <a:lnTo>
                      <a:pt x="86" y="145"/>
                    </a:lnTo>
                    <a:lnTo>
                      <a:pt x="81" y="170"/>
                    </a:lnTo>
                    <a:lnTo>
                      <a:pt x="78" y="184"/>
                    </a:lnTo>
                    <a:lnTo>
                      <a:pt x="74" y="196"/>
                    </a:lnTo>
                    <a:lnTo>
                      <a:pt x="74" y="196"/>
                    </a:lnTo>
                    <a:lnTo>
                      <a:pt x="69" y="217"/>
                    </a:lnTo>
                    <a:lnTo>
                      <a:pt x="63" y="239"/>
                    </a:lnTo>
                    <a:lnTo>
                      <a:pt x="60" y="259"/>
                    </a:lnTo>
                    <a:lnTo>
                      <a:pt x="57" y="281"/>
                    </a:lnTo>
                    <a:lnTo>
                      <a:pt x="57" y="281"/>
                    </a:lnTo>
                    <a:lnTo>
                      <a:pt x="50" y="334"/>
                    </a:lnTo>
                    <a:lnTo>
                      <a:pt x="47" y="359"/>
                    </a:lnTo>
                    <a:lnTo>
                      <a:pt x="44" y="386"/>
                    </a:lnTo>
                    <a:lnTo>
                      <a:pt x="44" y="386"/>
                    </a:lnTo>
                    <a:lnTo>
                      <a:pt x="39" y="437"/>
                    </a:lnTo>
                    <a:lnTo>
                      <a:pt x="30" y="488"/>
                    </a:lnTo>
                    <a:lnTo>
                      <a:pt x="15" y="588"/>
                    </a:lnTo>
                    <a:lnTo>
                      <a:pt x="15" y="588"/>
                    </a:lnTo>
                    <a:lnTo>
                      <a:pt x="8" y="635"/>
                    </a:lnTo>
                    <a:lnTo>
                      <a:pt x="5" y="658"/>
                    </a:lnTo>
                    <a:lnTo>
                      <a:pt x="4" y="682"/>
                    </a:lnTo>
                    <a:lnTo>
                      <a:pt x="4" y="682"/>
                    </a:lnTo>
                    <a:lnTo>
                      <a:pt x="5" y="704"/>
                    </a:lnTo>
                    <a:lnTo>
                      <a:pt x="6" y="727"/>
                    </a:lnTo>
                    <a:lnTo>
                      <a:pt x="7" y="750"/>
                    </a:lnTo>
                    <a:lnTo>
                      <a:pt x="6" y="773"/>
                    </a:lnTo>
                    <a:lnTo>
                      <a:pt x="6" y="773"/>
                    </a:lnTo>
                    <a:lnTo>
                      <a:pt x="4" y="773"/>
                    </a:lnTo>
                    <a:lnTo>
                      <a:pt x="3" y="774"/>
                    </a:lnTo>
                    <a:lnTo>
                      <a:pt x="2" y="776"/>
                    </a:lnTo>
                    <a:lnTo>
                      <a:pt x="0" y="778"/>
                    </a:lnTo>
                    <a:lnTo>
                      <a:pt x="0" y="782"/>
                    </a:lnTo>
                    <a:lnTo>
                      <a:pt x="0" y="782"/>
                    </a:lnTo>
                    <a:lnTo>
                      <a:pt x="0" y="784"/>
                    </a:lnTo>
                    <a:lnTo>
                      <a:pt x="2" y="785"/>
                    </a:lnTo>
                    <a:lnTo>
                      <a:pt x="4" y="786"/>
                    </a:lnTo>
                    <a:lnTo>
                      <a:pt x="6" y="787"/>
                    </a:lnTo>
                    <a:lnTo>
                      <a:pt x="10" y="787"/>
                    </a:lnTo>
                    <a:lnTo>
                      <a:pt x="10" y="787"/>
                    </a:lnTo>
                    <a:lnTo>
                      <a:pt x="12" y="786"/>
                    </a:lnTo>
                    <a:lnTo>
                      <a:pt x="13" y="785"/>
                    </a:lnTo>
                    <a:lnTo>
                      <a:pt x="15" y="782"/>
                    </a:lnTo>
                    <a:lnTo>
                      <a:pt x="15" y="782"/>
                    </a:lnTo>
                    <a:lnTo>
                      <a:pt x="16" y="759"/>
                    </a:lnTo>
                    <a:lnTo>
                      <a:pt x="16" y="736"/>
                    </a:lnTo>
                    <a:lnTo>
                      <a:pt x="14" y="691"/>
                    </a:lnTo>
                    <a:lnTo>
                      <a:pt x="14" y="691"/>
                    </a:lnTo>
                    <a:lnTo>
                      <a:pt x="14" y="677"/>
                    </a:lnTo>
                    <a:lnTo>
                      <a:pt x="14" y="663"/>
                    </a:lnTo>
                    <a:lnTo>
                      <a:pt x="17" y="636"/>
                    </a:lnTo>
                    <a:lnTo>
                      <a:pt x="21" y="609"/>
                    </a:lnTo>
                    <a:lnTo>
                      <a:pt x="25" y="583"/>
                    </a:lnTo>
                    <a:lnTo>
                      <a:pt x="25" y="583"/>
                    </a:lnTo>
                    <a:lnTo>
                      <a:pt x="41" y="484"/>
                    </a:lnTo>
                    <a:lnTo>
                      <a:pt x="48" y="436"/>
                    </a:lnTo>
                    <a:lnTo>
                      <a:pt x="51" y="411"/>
                    </a:lnTo>
                    <a:lnTo>
                      <a:pt x="53" y="386"/>
                    </a:lnTo>
                    <a:lnTo>
                      <a:pt x="53" y="386"/>
                    </a:lnTo>
                    <a:lnTo>
                      <a:pt x="56" y="360"/>
                    </a:lnTo>
                    <a:lnTo>
                      <a:pt x="59" y="335"/>
                    </a:lnTo>
                    <a:lnTo>
                      <a:pt x="68" y="283"/>
                    </a:lnTo>
                    <a:lnTo>
                      <a:pt x="77" y="232"/>
                    </a:lnTo>
                    <a:lnTo>
                      <a:pt x="87" y="182"/>
                    </a:lnTo>
                    <a:lnTo>
                      <a:pt x="87" y="182"/>
                    </a:lnTo>
                    <a:lnTo>
                      <a:pt x="93" y="156"/>
                    </a:lnTo>
                    <a:lnTo>
                      <a:pt x="98" y="129"/>
                    </a:lnTo>
                    <a:lnTo>
                      <a:pt x="108" y="76"/>
                    </a:lnTo>
                    <a:lnTo>
                      <a:pt x="108" y="76"/>
                    </a:lnTo>
                    <a:lnTo>
                      <a:pt x="109" y="67"/>
                    </a:lnTo>
                    <a:lnTo>
                      <a:pt x="110" y="58"/>
                    </a:lnTo>
                    <a:lnTo>
                      <a:pt x="110" y="39"/>
                    </a:lnTo>
                    <a:lnTo>
                      <a:pt x="110" y="39"/>
                    </a:lnTo>
                    <a:lnTo>
                      <a:pt x="110" y="35"/>
                    </a:lnTo>
                    <a:lnTo>
                      <a:pt x="111" y="31"/>
                    </a:lnTo>
                    <a:lnTo>
                      <a:pt x="114" y="22"/>
                    </a:lnTo>
                    <a:lnTo>
                      <a:pt x="117" y="13"/>
                    </a:lnTo>
                    <a:lnTo>
                      <a:pt x="119" y="4"/>
                    </a:lnTo>
                    <a:lnTo>
                      <a:pt x="119" y="4"/>
                    </a:lnTo>
                    <a:close/>
                  </a:path>
                </a:pathLst>
              </a:custGeom>
              <a:grpFill/>
              <a:ln w="9525">
                <a:noFill/>
                <a:round/>
              </a:ln>
            </p:spPr>
            <p:txBody>
              <a:bodyPr vert="horz" wrap="square" lIns="162510" tIns="81255" rIns="162510" bIns="81255" numCol="1" anchor="t" anchorCtr="0" compatLnSpc="1"/>
              <a:lstStyle/>
              <a:p>
                <a:pPr algn="just" defTabSz="1218804"/>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29" name="chenying0907 727"/>
              <p:cNvSpPr/>
              <p:nvPr/>
            </p:nvSpPr>
            <p:spPr bwMode="auto">
              <a:xfrm>
                <a:off x="5589588" y="4140200"/>
                <a:ext cx="90488" cy="552450"/>
              </a:xfrm>
              <a:custGeom>
                <a:avLst/>
                <a:gdLst/>
                <a:ahLst/>
                <a:cxnLst>
                  <a:cxn ang="0">
                    <a:pos x="161" y="4"/>
                  </a:cxn>
                  <a:cxn ang="0">
                    <a:pos x="159" y="73"/>
                  </a:cxn>
                  <a:cxn ang="0">
                    <a:pos x="153" y="141"/>
                  </a:cxn>
                  <a:cxn ang="0">
                    <a:pos x="142" y="208"/>
                  </a:cxn>
                  <a:cxn ang="0">
                    <a:pos x="125" y="276"/>
                  </a:cxn>
                  <a:cxn ang="0">
                    <a:pos x="109" y="340"/>
                  </a:cxn>
                  <a:cxn ang="0">
                    <a:pos x="87" y="436"/>
                  </a:cxn>
                  <a:cxn ang="0">
                    <a:pos x="77" y="503"/>
                  </a:cxn>
                  <a:cxn ang="0">
                    <a:pos x="73" y="536"/>
                  </a:cxn>
                  <a:cxn ang="0">
                    <a:pos x="63" y="599"/>
                  </a:cxn>
                  <a:cxn ang="0">
                    <a:pos x="47" y="695"/>
                  </a:cxn>
                  <a:cxn ang="0">
                    <a:pos x="39" y="759"/>
                  </a:cxn>
                  <a:cxn ang="0">
                    <a:pos x="38" y="791"/>
                  </a:cxn>
                  <a:cxn ang="0">
                    <a:pos x="33" y="856"/>
                  </a:cxn>
                  <a:cxn ang="0">
                    <a:pos x="22" y="920"/>
                  </a:cxn>
                  <a:cxn ang="0">
                    <a:pos x="10" y="973"/>
                  </a:cxn>
                  <a:cxn ang="0">
                    <a:pos x="1" y="1025"/>
                  </a:cxn>
                  <a:cxn ang="0">
                    <a:pos x="0" y="1028"/>
                  </a:cxn>
                  <a:cxn ang="0">
                    <a:pos x="0" y="1038"/>
                  </a:cxn>
                  <a:cxn ang="0">
                    <a:pos x="1" y="1041"/>
                  </a:cxn>
                  <a:cxn ang="0">
                    <a:pos x="5" y="1042"/>
                  </a:cxn>
                  <a:cxn ang="0">
                    <a:pos x="9" y="1041"/>
                  </a:cxn>
                  <a:cxn ang="0">
                    <a:pos x="10" y="1038"/>
                  </a:cxn>
                  <a:cxn ang="0">
                    <a:pos x="11" y="1021"/>
                  </a:cxn>
                  <a:cxn ang="0">
                    <a:pos x="16" y="988"/>
                  </a:cxn>
                  <a:cxn ang="0">
                    <a:pos x="27" y="938"/>
                  </a:cxn>
                  <a:cxn ang="0">
                    <a:pos x="34" y="905"/>
                  </a:cxn>
                  <a:cxn ang="0">
                    <a:pos x="44" y="849"/>
                  </a:cxn>
                  <a:cxn ang="0">
                    <a:pos x="48" y="791"/>
                  </a:cxn>
                  <a:cxn ang="0">
                    <a:pos x="49" y="759"/>
                  </a:cxn>
                  <a:cxn ang="0">
                    <a:pos x="57" y="695"/>
                  </a:cxn>
                  <a:cxn ang="0">
                    <a:pos x="74" y="600"/>
                  </a:cxn>
                  <a:cxn ang="0">
                    <a:pos x="82" y="536"/>
                  </a:cxn>
                  <a:cxn ang="0">
                    <a:pos x="86" y="501"/>
                  </a:cxn>
                  <a:cxn ang="0">
                    <a:pos x="97" y="431"/>
                  </a:cxn>
                  <a:cxn ang="0">
                    <a:pos x="113" y="362"/>
                  </a:cxn>
                  <a:cxn ang="0">
                    <a:pos x="140" y="261"/>
                  </a:cxn>
                  <a:cxn ang="0">
                    <a:pos x="148" y="229"/>
                  </a:cxn>
                  <a:cxn ang="0">
                    <a:pos x="160" y="166"/>
                  </a:cxn>
                  <a:cxn ang="0">
                    <a:pos x="168" y="101"/>
                  </a:cxn>
                  <a:cxn ang="0">
                    <a:pos x="171" y="37"/>
                  </a:cxn>
                  <a:cxn ang="0">
                    <a:pos x="171" y="4"/>
                  </a:cxn>
                  <a:cxn ang="0">
                    <a:pos x="170" y="1"/>
                  </a:cxn>
                  <a:cxn ang="0">
                    <a:pos x="167" y="0"/>
                  </a:cxn>
                  <a:cxn ang="0">
                    <a:pos x="163" y="1"/>
                  </a:cxn>
                  <a:cxn ang="0">
                    <a:pos x="161" y="4"/>
                  </a:cxn>
                </a:cxnLst>
                <a:rect l="0" t="0" r="r" b="b"/>
                <a:pathLst>
                  <a:path w="171" h="1042">
                    <a:moveTo>
                      <a:pt x="161" y="4"/>
                    </a:moveTo>
                    <a:lnTo>
                      <a:pt x="161" y="4"/>
                    </a:lnTo>
                    <a:lnTo>
                      <a:pt x="161" y="39"/>
                    </a:lnTo>
                    <a:lnTo>
                      <a:pt x="159" y="73"/>
                    </a:lnTo>
                    <a:lnTo>
                      <a:pt x="156" y="107"/>
                    </a:lnTo>
                    <a:lnTo>
                      <a:pt x="153" y="141"/>
                    </a:lnTo>
                    <a:lnTo>
                      <a:pt x="148" y="175"/>
                    </a:lnTo>
                    <a:lnTo>
                      <a:pt x="142" y="208"/>
                    </a:lnTo>
                    <a:lnTo>
                      <a:pt x="135" y="242"/>
                    </a:lnTo>
                    <a:lnTo>
                      <a:pt x="125" y="276"/>
                    </a:lnTo>
                    <a:lnTo>
                      <a:pt x="125" y="276"/>
                    </a:lnTo>
                    <a:lnTo>
                      <a:pt x="109" y="340"/>
                    </a:lnTo>
                    <a:lnTo>
                      <a:pt x="94" y="404"/>
                    </a:lnTo>
                    <a:lnTo>
                      <a:pt x="87" y="436"/>
                    </a:lnTo>
                    <a:lnTo>
                      <a:pt x="82" y="470"/>
                    </a:lnTo>
                    <a:lnTo>
                      <a:pt x="77" y="503"/>
                    </a:lnTo>
                    <a:lnTo>
                      <a:pt x="73" y="536"/>
                    </a:lnTo>
                    <a:lnTo>
                      <a:pt x="73" y="536"/>
                    </a:lnTo>
                    <a:lnTo>
                      <a:pt x="68" y="568"/>
                    </a:lnTo>
                    <a:lnTo>
                      <a:pt x="63" y="599"/>
                    </a:lnTo>
                    <a:lnTo>
                      <a:pt x="52" y="663"/>
                    </a:lnTo>
                    <a:lnTo>
                      <a:pt x="47" y="695"/>
                    </a:lnTo>
                    <a:lnTo>
                      <a:pt x="43" y="727"/>
                    </a:lnTo>
                    <a:lnTo>
                      <a:pt x="39" y="759"/>
                    </a:lnTo>
                    <a:lnTo>
                      <a:pt x="38" y="791"/>
                    </a:lnTo>
                    <a:lnTo>
                      <a:pt x="38" y="791"/>
                    </a:lnTo>
                    <a:lnTo>
                      <a:pt x="36" y="824"/>
                    </a:lnTo>
                    <a:lnTo>
                      <a:pt x="33" y="856"/>
                    </a:lnTo>
                    <a:lnTo>
                      <a:pt x="28" y="888"/>
                    </a:lnTo>
                    <a:lnTo>
                      <a:pt x="22" y="920"/>
                    </a:lnTo>
                    <a:lnTo>
                      <a:pt x="22" y="920"/>
                    </a:lnTo>
                    <a:lnTo>
                      <a:pt x="10" y="973"/>
                    </a:lnTo>
                    <a:lnTo>
                      <a:pt x="4" y="999"/>
                    </a:lnTo>
                    <a:lnTo>
                      <a:pt x="1" y="1025"/>
                    </a:lnTo>
                    <a:lnTo>
                      <a:pt x="1" y="1025"/>
                    </a:lnTo>
                    <a:lnTo>
                      <a:pt x="0" y="1028"/>
                    </a:lnTo>
                    <a:lnTo>
                      <a:pt x="0" y="1038"/>
                    </a:lnTo>
                    <a:lnTo>
                      <a:pt x="0" y="1038"/>
                    </a:lnTo>
                    <a:lnTo>
                      <a:pt x="0" y="1040"/>
                    </a:lnTo>
                    <a:lnTo>
                      <a:pt x="1" y="1041"/>
                    </a:lnTo>
                    <a:lnTo>
                      <a:pt x="3" y="1042"/>
                    </a:lnTo>
                    <a:lnTo>
                      <a:pt x="5" y="1042"/>
                    </a:lnTo>
                    <a:lnTo>
                      <a:pt x="6" y="1042"/>
                    </a:lnTo>
                    <a:lnTo>
                      <a:pt x="9" y="1041"/>
                    </a:lnTo>
                    <a:lnTo>
                      <a:pt x="10" y="1040"/>
                    </a:lnTo>
                    <a:lnTo>
                      <a:pt x="10" y="1038"/>
                    </a:lnTo>
                    <a:lnTo>
                      <a:pt x="10" y="1038"/>
                    </a:lnTo>
                    <a:lnTo>
                      <a:pt x="11" y="1021"/>
                    </a:lnTo>
                    <a:lnTo>
                      <a:pt x="13" y="1005"/>
                    </a:lnTo>
                    <a:lnTo>
                      <a:pt x="16" y="988"/>
                    </a:lnTo>
                    <a:lnTo>
                      <a:pt x="19" y="972"/>
                    </a:lnTo>
                    <a:lnTo>
                      <a:pt x="27" y="938"/>
                    </a:lnTo>
                    <a:lnTo>
                      <a:pt x="34" y="905"/>
                    </a:lnTo>
                    <a:lnTo>
                      <a:pt x="34" y="905"/>
                    </a:lnTo>
                    <a:lnTo>
                      <a:pt x="39" y="878"/>
                    </a:lnTo>
                    <a:lnTo>
                      <a:pt x="44" y="849"/>
                    </a:lnTo>
                    <a:lnTo>
                      <a:pt x="47" y="820"/>
                    </a:lnTo>
                    <a:lnTo>
                      <a:pt x="48" y="791"/>
                    </a:lnTo>
                    <a:lnTo>
                      <a:pt x="48" y="791"/>
                    </a:lnTo>
                    <a:lnTo>
                      <a:pt x="49" y="759"/>
                    </a:lnTo>
                    <a:lnTo>
                      <a:pt x="52" y="727"/>
                    </a:lnTo>
                    <a:lnTo>
                      <a:pt x="57" y="695"/>
                    </a:lnTo>
                    <a:lnTo>
                      <a:pt x="62" y="663"/>
                    </a:lnTo>
                    <a:lnTo>
                      <a:pt x="74" y="600"/>
                    </a:lnTo>
                    <a:lnTo>
                      <a:pt x="78" y="568"/>
                    </a:lnTo>
                    <a:lnTo>
                      <a:pt x="82" y="536"/>
                    </a:lnTo>
                    <a:lnTo>
                      <a:pt x="82" y="536"/>
                    </a:lnTo>
                    <a:lnTo>
                      <a:pt x="86" y="501"/>
                    </a:lnTo>
                    <a:lnTo>
                      <a:pt x="91" y="465"/>
                    </a:lnTo>
                    <a:lnTo>
                      <a:pt x="97" y="431"/>
                    </a:lnTo>
                    <a:lnTo>
                      <a:pt x="105" y="396"/>
                    </a:lnTo>
                    <a:lnTo>
                      <a:pt x="113" y="362"/>
                    </a:lnTo>
                    <a:lnTo>
                      <a:pt x="121" y="328"/>
                    </a:lnTo>
                    <a:lnTo>
                      <a:pt x="140" y="261"/>
                    </a:lnTo>
                    <a:lnTo>
                      <a:pt x="140" y="261"/>
                    </a:lnTo>
                    <a:lnTo>
                      <a:pt x="148" y="229"/>
                    </a:lnTo>
                    <a:lnTo>
                      <a:pt x="154" y="197"/>
                    </a:lnTo>
                    <a:lnTo>
                      <a:pt x="160" y="166"/>
                    </a:lnTo>
                    <a:lnTo>
                      <a:pt x="164" y="134"/>
                    </a:lnTo>
                    <a:lnTo>
                      <a:pt x="168" y="101"/>
                    </a:lnTo>
                    <a:lnTo>
                      <a:pt x="170" y="69"/>
                    </a:lnTo>
                    <a:lnTo>
                      <a:pt x="171" y="37"/>
                    </a:lnTo>
                    <a:lnTo>
                      <a:pt x="171" y="4"/>
                    </a:lnTo>
                    <a:lnTo>
                      <a:pt x="171" y="4"/>
                    </a:lnTo>
                    <a:lnTo>
                      <a:pt x="171" y="2"/>
                    </a:lnTo>
                    <a:lnTo>
                      <a:pt x="170" y="1"/>
                    </a:lnTo>
                    <a:lnTo>
                      <a:pt x="168" y="0"/>
                    </a:lnTo>
                    <a:lnTo>
                      <a:pt x="167" y="0"/>
                    </a:lnTo>
                    <a:lnTo>
                      <a:pt x="164" y="0"/>
                    </a:lnTo>
                    <a:lnTo>
                      <a:pt x="163" y="1"/>
                    </a:lnTo>
                    <a:lnTo>
                      <a:pt x="161" y="2"/>
                    </a:lnTo>
                    <a:lnTo>
                      <a:pt x="161" y="4"/>
                    </a:lnTo>
                    <a:lnTo>
                      <a:pt x="161" y="4"/>
                    </a:lnTo>
                    <a:close/>
                  </a:path>
                </a:pathLst>
              </a:custGeom>
              <a:grpFill/>
              <a:ln w="9525">
                <a:noFill/>
                <a:round/>
              </a:ln>
            </p:spPr>
            <p:txBody>
              <a:bodyPr vert="horz" wrap="square" lIns="162510" tIns="81255" rIns="162510" bIns="81255" numCol="1" anchor="t" anchorCtr="0" compatLnSpc="1"/>
              <a:lstStyle/>
              <a:p>
                <a:pPr algn="just" defTabSz="1218804"/>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30" name="chenying0907 728"/>
              <p:cNvSpPr/>
              <p:nvPr/>
            </p:nvSpPr>
            <p:spPr bwMode="auto">
              <a:xfrm>
                <a:off x="5608638" y="4162425"/>
                <a:ext cx="123825" cy="544513"/>
              </a:xfrm>
              <a:custGeom>
                <a:avLst/>
                <a:gdLst/>
                <a:ahLst/>
                <a:cxnLst>
                  <a:cxn ang="0">
                    <a:pos x="226" y="1"/>
                  </a:cxn>
                  <a:cxn ang="0">
                    <a:pos x="209" y="14"/>
                  </a:cxn>
                  <a:cxn ang="0">
                    <a:pos x="198" y="30"/>
                  </a:cxn>
                  <a:cxn ang="0">
                    <a:pos x="192" y="48"/>
                  </a:cxn>
                  <a:cxn ang="0">
                    <a:pos x="187" y="69"/>
                  </a:cxn>
                  <a:cxn ang="0">
                    <a:pos x="177" y="145"/>
                  </a:cxn>
                  <a:cxn ang="0">
                    <a:pos x="164" y="219"/>
                  </a:cxn>
                  <a:cxn ang="0">
                    <a:pos x="156" y="254"/>
                  </a:cxn>
                  <a:cxn ang="0">
                    <a:pos x="142" y="357"/>
                  </a:cxn>
                  <a:cxn ang="0">
                    <a:pos x="136" y="392"/>
                  </a:cxn>
                  <a:cxn ang="0">
                    <a:pos x="116" y="498"/>
                  </a:cxn>
                  <a:cxn ang="0">
                    <a:pos x="109" y="533"/>
                  </a:cxn>
                  <a:cxn ang="0">
                    <a:pos x="81" y="637"/>
                  </a:cxn>
                  <a:cxn ang="0">
                    <a:pos x="62" y="707"/>
                  </a:cxn>
                  <a:cxn ang="0">
                    <a:pos x="49" y="779"/>
                  </a:cxn>
                  <a:cxn ang="0">
                    <a:pos x="45" y="813"/>
                  </a:cxn>
                  <a:cxn ang="0">
                    <a:pos x="43" y="847"/>
                  </a:cxn>
                  <a:cxn ang="0">
                    <a:pos x="38" y="878"/>
                  </a:cxn>
                  <a:cxn ang="0">
                    <a:pos x="34" y="910"/>
                  </a:cxn>
                  <a:cxn ang="0">
                    <a:pos x="31" y="924"/>
                  </a:cxn>
                  <a:cxn ang="0">
                    <a:pos x="24" y="951"/>
                  </a:cxn>
                  <a:cxn ang="0">
                    <a:pos x="20" y="965"/>
                  </a:cxn>
                  <a:cxn ang="0">
                    <a:pos x="12" y="999"/>
                  </a:cxn>
                  <a:cxn ang="0">
                    <a:pos x="8" y="1010"/>
                  </a:cxn>
                  <a:cxn ang="0">
                    <a:pos x="3" y="1010"/>
                  </a:cxn>
                  <a:cxn ang="0">
                    <a:pos x="0" y="1014"/>
                  </a:cxn>
                  <a:cxn ang="0">
                    <a:pos x="0" y="1024"/>
                  </a:cxn>
                  <a:cxn ang="0">
                    <a:pos x="4" y="1029"/>
                  </a:cxn>
                  <a:cxn ang="0">
                    <a:pos x="9" y="1027"/>
                  </a:cxn>
                  <a:cxn ang="0">
                    <a:pos x="12" y="1021"/>
                  </a:cxn>
                  <a:cxn ang="0">
                    <a:pos x="18" y="1007"/>
                  </a:cxn>
                  <a:cxn ang="0">
                    <a:pos x="24" y="987"/>
                  </a:cxn>
                  <a:cxn ang="0">
                    <a:pos x="31" y="964"/>
                  </a:cxn>
                  <a:cxn ang="0">
                    <a:pos x="38" y="940"/>
                  </a:cxn>
                  <a:cxn ang="0">
                    <a:pos x="42" y="912"/>
                  </a:cxn>
                  <a:cxn ang="0">
                    <a:pos x="45" y="884"/>
                  </a:cxn>
                  <a:cxn ang="0">
                    <a:pos x="48" y="869"/>
                  </a:cxn>
                  <a:cxn ang="0">
                    <a:pos x="54" y="822"/>
                  </a:cxn>
                  <a:cxn ang="0">
                    <a:pos x="57" y="786"/>
                  </a:cxn>
                  <a:cxn ang="0">
                    <a:pos x="70" y="715"/>
                  </a:cxn>
                  <a:cxn ang="0">
                    <a:pos x="79" y="680"/>
                  </a:cxn>
                  <a:cxn ang="0">
                    <a:pos x="100" y="607"/>
                  </a:cxn>
                  <a:cxn ang="0">
                    <a:pos x="118" y="534"/>
                  </a:cxn>
                  <a:cxn ang="0">
                    <a:pos x="133" y="467"/>
                  </a:cxn>
                  <a:cxn ang="0">
                    <a:pos x="144" y="399"/>
                  </a:cxn>
                  <a:cxn ang="0">
                    <a:pos x="164" y="263"/>
                  </a:cxn>
                  <a:cxn ang="0">
                    <a:pos x="176" y="194"/>
                  </a:cxn>
                  <a:cxn ang="0">
                    <a:pos x="188" y="126"/>
                  </a:cxn>
                  <a:cxn ang="0">
                    <a:pos x="193" y="94"/>
                  </a:cxn>
                  <a:cxn ang="0">
                    <a:pos x="198" y="61"/>
                  </a:cxn>
                  <a:cxn ang="0">
                    <a:pos x="205" y="38"/>
                  </a:cxn>
                  <a:cxn ang="0">
                    <a:pos x="213" y="25"/>
                  </a:cxn>
                  <a:cxn ang="0">
                    <a:pos x="224" y="13"/>
                  </a:cxn>
                  <a:cxn ang="0">
                    <a:pos x="230" y="9"/>
                  </a:cxn>
                  <a:cxn ang="0">
                    <a:pos x="232" y="5"/>
                  </a:cxn>
                  <a:cxn ang="0">
                    <a:pos x="232" y="2"/>
                  </a:cxn>
                  <a:cxn ang="0">
                    <a:pos x="229" y="0"/>
                  </a:cxn>
                  <a:cxn ang="0">
                    <a:pos x="226" y="1"/>
                  </a:cxn>
                </a:cxnLst>
                <a:rect l="0" t="0" r="r" b="b"/>
                <a:pathLst>
                  <a:path w="232" h="1029">
                    <a:moveTo>
                      <a:pt x="226" y="1"/>
                    </a:moveTo>
                    <a:lnTo>
                      <a:pt x="226" y="1"/>
                    </a:lnTo>
                    <a:lnTo>
                      <a:pt x="216" y="7"/>
                    </a:lnTo>
                    <a:lnTo>
                      <a:pt x="209" y="14"/>
                    </a:lnTo>
                    <a:lnTo>
                      <a:pt x="203" y="22"/>
                    </a:lnTo>
                    <a:lnTo>
                      <a:pt x="198" y="30"/>
                    </a:lnTo>
                    <a:lnTo>
                      <a:pt x="195" y="39"/>
                    </a:lnTo>
                    <a:lnTo>
                      <a:pt x="192" y="48"/>
                    </a:lnTo>
                    <a:lnTo>
                      <a:pt x="189" y="59"/>
                    </a:lnTo>
                    <a:lnTo>
                      <a:pt x="187" y="69"/>
                    </a:lnTo>
                    <a:lnTo>
                      <a:pt x="187" y="69"/>
                    </a:lnTo>
                    <a:lnTo>
                      <a:pt x="177" y="145"/>
                    </a:lnTo>
                    <a:lnTo>
                      <a:pt x="171" y="182"/>
                    </a:lnTo>
                    <a:lnTo>
                      <a:pt x="164" y="219"/>
                    </a:lnTo>
                    <a:lnTo>
                      <a:pt x="164" y="219"/>
                    </a:lnTo>
                    <a:lnTo>
                      <a:pt x="156" y="254"/>
                    </a:lnTo>
                    <a:lnTo>
                      <a:pt x="151" y="288"/>
                    </a:lnTo>
                    <a:lnTo>
                      <a:pt x="142" y="357"/>
                    </a:lnTo>
                    <a:lnTo>
                      <a:pt x="142" y="357"/>
                    </a:lnTo>
                    <a:lnTo>
                      <a:pt x="136" y="392"/>
                    </a:lnTo>
                    <a:lnTo>
                      <a:pt x="130" y="428"/>
                    </a:lnTo>
                    <a:lnTo>
                      <a:pt x="116" y="498"/>
                    </a:lnTo>
                    <a:lnTo>
                      <a:pt x="116" y="498"/>
                    </a:lnTo>
                    <a:lnTo>
                      <a:pt x="109" y="533"/>
                    </a:lnTo>
                    <a:lnTo>
                      <a:pt x="100" y="568"/>
                    </a:lnTo>
                    <a:lnTo>
                      <a:pt x="81" y="637"/>
                    </a:lnTo>
                    <a:lnTo>
                      <a:pt x="71" y="672"/>
                    </a:lnTo>
                    <a:lnTo>
                      <a:pt x="62" y="707"/>
                    </a:lnTo>
                    <a:lnTo>
                      <a:pt x="54" y="743"/>
                    </a:lnTo>
                    <a:lnTo>
                      <a:pt x="49" y="779"/>
                    </a:lnTo>
                    <a:lnTo>
                      <a:pt x="49" y="779"/>
                    </a:lnTo>
                    <a:lnTo>
                      <a:pt x="45" y="813"/>
                    </a:lnTo>
                    <a:lnTo>
                      <a:pt x="43" y="847"/>
                    </a:lnTo>
                    <a:lnTo>
                      <a:pt x="43" y="847"/>
                    </a:lnTo>
                    <a:lnTo>
                      <a:pt x="41" y="862"/>
                    </a:lnTo>
                    <a:lnTo>
                      <a:pt x="38" y="878"/>
                    </a:lnTo>
                    <a:lnTo>
                      <a:pt x="35" y="894"/>
                    </a:lnTo>
                    <a:lnTo>
                      <a:pt x="34" y="910"/>
                    </a:lnTo>
                    <a:lnTo>
                      <a:pt x="34" y="910"/>
                    </a:lnTo>
                    <a:lnTo>
                      <a:pt x="31" y="924"/>
                    </a:lnTo>
                    <a:lnTo>
                      <a:pt x="28" y="938"/>
                    </a:lnTo>
                    <a:lnTo>
                      <a:pt x="24" y="951"/>
                    </a:lnTo>
                    <a:lnTo>
                      <a:pt x="20" y="965"/>
                    </a:lnTo>
                    <a:lnTo>
                      <a:pt x="20" y="965"/>
                    </a:lnTo>
                    <a:lnTo>
                      <a:pt x="15" y="987"/>
                    </a:lnTo>
                    <a:lnTo>
                      <a:pt x="12" y="999"/>
                    </a:lnTo>
                    <a:lnTo>
                      <a:pt x="8" y="1010"/>
                    </a:lnTo>
                    <a:lnTo>
                      <a:pt x="8" y="1010"/>
                    </a:lnTo>
                    <a:lnTo>
                      <a:pt x="5" y="1010"/>
                    </a:lnTo>
                    <a:lnTo>
                      <a:pt x="3" y="1010"/>
                    </a:lnTo>
                    <a:lnTo>
                      <a:pt x="0" y="1012"/>
                    </a:lnTo>
                    <a:lnTo>
                      <a:pt x="0" y="1014"/>
                    </a:lnTo>
                    <a:lnTo>
                      <a:pt x="0" y="1024"/>
                    </a:lnTo>
                    <a:lnTo>
                      <a:pt x="0" y="1024"/>
                    </a:lnTo>
                    <a:lnTo>
                      <a:pt x="1" y="1027"/>
                    </a:lnTo>
                    <a:lnTo>
                      <a:pt x="4" y="1029"/>
                    </a:lnTo>
                    <a:lnTo>
                      <a:pt x="7" y="1028"/>
                    </a:lnTo>
                    <a:lnTo>
                      <a:pt x="9" y="1027"/>
                    </a:lnTo>
                    <a:lnTo>
                      <a:pt x="9" y="1027"/>
                    </a:lnTo>
                    <a:lnTo>
                      <a:pt x="12" y="1021"/>
                    </a:lnTo>
                    <a:lnTo>
                      <a:pt x="14" y="1017"/>
                    </a:lnTo>
                    <a:lnTo>
                      <a:pt x="18" y="1007"/>
                    </a:lnTo>
                    <a:lnTo>
                      <a:pt x="20" y="998"/>
                    </a:lnTo>
                    <a:lnTo>
                      <a:pt x="24" y="987"/>
                    </a:lnTo>
                    <a:lnTo>
                      <a:pt x="24" y="987"/>
                    </a:lnTo>
                    <a:lnTo>
                      <a:pt x="31" y="964"/>
                    </a:lnTo>
                    <a:lnTo>
                      <a:pt x="38" y="940"/>
                    </a:lnTo>
                    <a:lnTo>
                      <a:pt x="38" y="940"/>
                    </a:lnTo>
                    <a:lnTo>
                      <a:pt x="41" y="926"/>
                    </a:lnTo>
                    <a:lnTo>
                      <a:pt x="42" y="912"/>
                    </a:lnTo>
                    <a:lnTo>
                      <a:pt x="43" y="899"/>
                    </a:lnTo>
                    <a:lnTo>
                      <a:pt x="45" y="884"/>
                    </a:lnTo>
                    <a:lnTo>
                      <a:pt x="45" y="884"/>
                    </a:lnTo>
                    <a:lnTo>
                      <a:pt x="48" y="869"/>
                    </a:lnTo>
                    <a:lnTo>
                      <a:pt x="51" y="853"/>
                    </a:lnTo>
                    <a:lnTo>
                      <a:pt x="54" y="822"/>
                    </a:lnTo>
                    <a:lnTo>
                      <a:pt x="54" y="822"/>
                    </a:lnTo>
                    <a:lnTo>
                      <a:pt x="57" y="786"/>
                    </a:lnTo>
                    <a:lnTo>
                      <a:pt x="62" y="750"/>
                    </a:lnTo>
                    <a:lnTo>
                      <a:pt x="70" y="715"/>
                    </a:lnTo>
                    <a:lnTo>
                      <a:pt x="74" y="697"/>
                    </a:lnTo>
                    <a:lnTo>
                      <a:pt x="79" y="680"/>
                    </a:lnTo>
                    <a:lnTo>
                      <a:pt x="79" y="680"/>
                    </a:lnTo>
                    <a:lnTo>
                      <a:pt x="100" y="607"/>
                    </a:lnTo>
                    <a:lnTo>
                      <a:pt x="118" y="534"/>
                    </a:lnTo>
                    <a:lnTo>
                      <a:pt x="118" y="534"/>
                    </a:lnTo>
                    <a:lnTo>
                      <a:pt x="125" y="501"/>
                    </a:lnTo>
                    <a:lnTo>
                      <a:pt x="133" y="467"/>
                    </a:lnTo>
                    <a:lnTo>
                      <a:pt x="139" y="433"/>
                    </a:lnTo>
                    <a:lnTo>
                      <a:pt x="144" y="399"/>
                    </a:lnTo>
                    <a:lnTo>
                      <a:pt x="164" y="263"/>
                    </a:lnTo>
                    <a:lnTo>
                      <a:pt x="164" y="263"/>
                    </a:lnTo>
                    <a:lnTo>
                      <a:pt x="169" y="228"/>
                    </a:lnTo>
                    <a:lnTo>
                      <a:pt x="176" y="194"/>
                    </a:lnTo>
                    <a:lnTo>
                      <a:pt x="182" y="160"/>
                    </a:lnTo>
                    <a:lnTo>
                      <a:pt x="188" y="126"/>
                    </a:lnTo>
                    <a:lnTo>
                      <a:pt x="188" y="126"/>
                    </a:lnTo>
                    <a:lnTo>
                      <a:pt x="193" y="94"/>
                    </a:lnTo>
                    <a:lnTo>
                      <a:pt x="195" y="77"/>
                    </a:lnTo>
                    <a:lnTo>
                      <a:pt x="198" y="61"/>
                    </a:lnTo>
                    <a:lnTo>
                      <a:pt x="202" y="45"/>
                    </a:lnTo>
                    <a:lnTo>
                      <a:pt x="205" y="38"/>
                    </a:lnTo>
                    <a:lnTo>
                      <a:pt x="208" y="32"/>
                    </a:lnTo>
                    <a:lnTo>
                      <a:pt x="213" y="25"/>
                    </a:lnTo>
                    <a:lnTo>
                      <a:pt x="217" y="18"/>
                    </a:lnTo>
                    <a:lnTo>
                      <a:pt x="224" y="13"/>
                    </a:lnTo>
                    <a:lnTo>
                      <a:pt x="230" y="9"/>
                    </a:lnTo>
                    <a:lnTo>
                      <a:pt x="230" y="9"/>
                    </a:lnTo>
                    <a:lnTo>
                      <a:pt x="232" y="7"/>
                    </a:lnTo>
                    <a:lnTo>
                      <a:pt x="232" y="5"/>
                    </a:lnTo>
                    <a:lnTo>
                      <a:pt x="232" y="4"/>
                    </a:lnTo>
                    <a:lnTo>
                      <a:pt x="232" y="2"/>
                    </a:lnTo>
                    <a:lnTo>
                      <a:pt x="231" y="1"/>
                    </a:lnTo>
                    <a:lnTo>
                      <a:pt x="229" y="0"/>
                    </a:lnTo>
                    <a:lnTo>
                      <a:pt x="228" y="0"/>
                    </a:lnTo>
                    <a:lnTo>
                      <a:pt x="226" y="1"/>
                    </a:lnTo>
                    <a:lnTo>
                      <a:pt x="226" y="1"/>
                    </a:lnTo>
                    <a:close/>
                  </a:path>
                </a:pathLst>
              </a:custGeom>
              <a:grpFill/>
              <a:ln w="9525">
                <a:noFill/>
                <a:round/>
              </a:ln>
            </p:spPr>
            <p:txBody>
              <a:bodyPr vert="horz" wrap="square" lIns="162510" tIns="81255" rIns="162510" bIns="81255" numCol="1" anchor="t" anchorCtr="0" compatLnSpc="1"/>
              <a:lstStyle/>
              <a:p>
                <a:pPr algn="just" defTabSz="1218804"/>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31" name="chenying0907 729"/>
              <p:cNvSpPr/>
              <p:nvPr/>
            </p:nvSpPr>
            <p:spPr bwMode="auto">
              <a:xfrm>
                <a:off x="5638801" y="4605338"/>
                <a:ext cx="34925" cy="111125"/>
              </a:xfrm>
              <a:custGeom>
                <a:avLst/>
                <a:gdLst/>
                <a:ahLst/>
                <a:cxnLst>
                  <a:cxn ang="0">
                    <a:pos x="58" y="1"/>
                  </a:cxn>
                  <a:cxn ang="0">
                    <a:pos x="58" y="1"/>
                  </a:cxn>
                  <a:cxn ang="0">
                    <a:pos x="52" y="10"/>
                  </a:cxn>
                  <a:cxn ang="0">
                    <a:pos x="48" y="20"/>
                  </a:cxn>
                  <a:cxn ang="0">
                    <a:pos x="44" y="31"/>
                  </a:cxn>
                  <a:cxn ang="0">
                    <a:pos x="41" y="42"/>
                  </a:cxn>
                  <a:cxn ang="0">
                    <a:pos x="36" y="66"/>
                  </a:cxn>
                  <a:cxn ang="0">
                    <a:pos x="32" y="87"/>
                  </a:cxn>
                  <a:cxn ang="0">
                    <a:pos x="32" y="87"/>
                  </a:cxn>
                  <a:cxn ang="0">
                    <a:pos x="24" y="117"/>
                  </a:cxn>
                  <a:cxn ang="0">
                    <a:pos x="15" y="147"/>
                  </a:cxn>
                  <a:cxn ang="0">
                    <a:pos x="6" y="176"/>
                  </a:cxn>
                  <a:cxn ang="0">
                    <a:pos x="3" y="192"/>
                  </a:cxn>
                  <a:cxn ang="0">
                    <a:pos x="0" y="207"/>
                  </a:cxn>
                  <a:cxn ang="0">
                    <a:pos x="0" y="207"/>
                  </a:cxn>
                  <a:cxn ang="0">
                    <a:pos x="0" y="209"/>
                  </a:cxn>
                  <a:cxn ang="0">
                    <a:pos x="1" y="210"/>
                  </a:cxn>
                  <a:cxn ang="0">
                    <a:pos x="4" y="212"/>
                  </a:cxn>
                  <a:cxn ang="0">
                    <a:pos x="5" y="212"/>
                  </a:cxn>
                  <a:cxn ang="0">
                    <a:pos x="8" y="212"/>
                  </a:cxn>
                  <a:cxn ang="0">
                    <a:pos x="9" y="211"/>
                  </a:cxn>
                  <a:cxn ang="0">
                    <a:pos x="10" y="209"/>
                  </a:cxn>
                  <a:cxn ang="0">
                    <a:pos x="10" y="209"/>
                  </a:cxn>
                  <a:cxn ang="0">
                    <a:pos x="14" y="184"/>
                  </a:cxn>
                  <a:cxn ang="0">
                    <a:pos x="21" y="161"/>
                  </a:cxn>
                  <a:cxn ang="0">
                    <a:pos x="35" y="112"/>
                  </a:cxn>
                  <a:cxn ang="0">
                    <a:pos x="35" y="112"/>
                  </a:cxn>
                  <a:cxn ang="0">
                    <a:pos x="42" y="89"/>
                  </a:cxn>
                  <a:cxn ang="0">
                    <a:pos x="47" y="66"/>
                  </a:cxn>
                  <a:cxn ang="0">
                    <a:pos x="47" y="66"/>
                  </a:cxn>
                  <a:cxn ang="0">
                    <a:pos x="50" y="51"/>
                  </a:cxn>
                  <a:cxn ang="0">
                    <a:pos x="53" y="36"/>
                  </a:cxn>
                  <a:cxn ang="0">
                    <a:pos x="55" y="27"/>
                  </a:cxn>
                  <a:cxn ang="0">
                    <a:pos x="58" y="20"/>
                  </a:cxn>
                  <a:cxn ang="0">
                    <a:pos x="61" y="13"/>
                  </a:cxn>
                  <a:cxn ang="0">
                    <a:pos x="65" y="8"/>
                  </a:cxn>
                  <a:cxn ang="0">
                    <a:pos x="65" y="8"/>
                  </a:cxn>
                  <a:cxn ang="0">
                    <a:pos x="66" y="6"/>
                  </a:cxn>
                  <a:cxn ang="0">
                    <a:pos x="66" y="4"/>
                  </a:cxn>
                  <a:cxn ang="0">
                    <a:pos x="64" y="1"/>
                  </a:cxn>
                  <a:cxn ang="0">
                    <a:pos x="63" y="0"/>
                  </a:cxn>
                  <a:cxn ang="0">
                    <a:pos x="61" y="0"/>
                  </a:cxn>
                  <a:cxn ang="0">
                    <a:pos x="60" y="0"/>
                  </a:cxn>
                  <a:cxn ang="0">
                    <a:pos x="58" y="1"/>
                  </a:cxn>
                  <a:cxn ang="0">
                    <a:pos x="58" y="1"/>
                  </a:cxn>
                </a:cxnLst>
                <a:rect l="0" t="0" r="r" b="b"/>
                <a:pathLst>
                  <a:path w="66" h="212">
                    <a:moveTo>
                      <a:pt x="58" y="1"/>
                    </a:moveTo>
                    <a:lnTo>
                      <a:pt x="58" y="1"/>
                    </a:lnTo>
                    <a:lnTo>
                      <a:pt x="52" y="10"/>
                    </a:lnTo>
                    <a:lnTo>
                      <a:pt x="48" y="20"/>
                    </a:lnTo>
                    <a:lnTo>
                      <a:pt x="44" y="31"/>
                    </a:lnTo>
                    <a:lnTo>
                      <a:pt x="41" y="42"/>
                    </a:lnTo>
                    <a:lnTo>
                      <a:pt x="36" y="66"/>
                    </a:lnTo>
                    <a:lnTo>
                      <a:pt x="32" y="87"/>
                    </a:lnTo>
                    <a:lnTo>
                      <a:pt x="32" y="87"/>
                    </a:lnTo>
                    <a:lnTo>
                      <a:pt x="24" y="117"/>
                    </a:lnTo>
                    <a:lnTo>
                      <a:pt x="15" y="147"/>
                    </a:lnTo>
                    <a:lnTo>
                      <a:pt x="6" y="176"/>
                    </a:lnTo>
                    <a:lnTo>
                      <a:pt x="3" y="192"/>
                    </a:lnTo>
                    <a:lnTo>
                      <a:pt x="0" y="207"/>
                    </a:lnTo>
                    <a:lnTo>
                      <a:pt x="0" y="207"/>
                    </a:lnTo>
                    <a:lnTo>
                      <a:pt x="0" y="209"/>
                    </a:lnTo>
                    <a:lnTo>
                      <a:pt x="1" y="210"/>
                    </a:lnTo>
                    <a:lnTo>
                      <a:pt x="4" y="212"/>
                    </a:lnTo>
                    <a:lnTo>
                      <a:pt x="5" y="212"/>
                    </a:lnTo>
                    <a:lnTo>
                      <a:pt x="8" y="212"/>
                    </a:lnTo>
                    <a:lnTo>
                      <a:pt x="9" y="211"/>
                    </a:lnTo>
                    <a:lnTo>
                      <a:pt x="10" y="209"/>
                    </a:lnTo>
                    <a:lnTo>
                      <a:pt x="10" y="209"/>
                    </a:lnTo>
                    <a:lnTo>
                      <a:pt x="14" y="184"/>
                    </a:lnTo>
                    <a:lnTo>
                      <a:pt x="21" y="161"/>
                    </a:lnTo>
                    <a:lnTo>
                      <a:pt x="35" y="112"/>
                    </a:lnTo>
                    <a:lnTo>
                      <a:pt x="35" y="112"/>
                    </a:lnTo>
                    <a:lnTo>
                      <a:pt x="42" y="89"/>
                    </a:lnTo>
                    <a:lnTo>
                      <a:pt x="47" y="66"/>
                    </a:lnTo>
                    <a:lnTo>
                      <a:pt x="47" y="66"/>
                    </a:lnTo>
                    <a:lnTo>
                      <a:pt x="50" y="51"/>
                    </a:lnTo>
                    <a:lnTo>
                      <a:pt x="53" y="36"/>
                    </a:lnTo>
                    <a:lnTo>
                      <a:pt x="55" y="27"/>
                    </a:lnTo>
                    <a:lnTo>
                      <a:pt x="58" y="20"/>
                    </a:lnTo>
                    <a:lnTo>
                      <a:pt x="61" y="13"/>
                    </a:lnTo>
                    <a:lnTo>
                      <a:pt x="65" y="8"/>
                    </a:lnTo>
                    <a:lnTo>
                      <a:pt x="65" y="8"/>
                    </a:lnTo>
                    <a:lnTo>
                      <a:pt x="66" y="6"/>
                    </a:lnTo>
                    <a:lnTo>
                      <a:pt x="66" y="4"/>
                    </a:lnTo>
                    <a:lnTo>
                      <a:pt x="64" y="1"/>
                    </a:lnTo>
                    <a:lnTo>
                      <a:pt x="63" y="0"/>
                    </a:lnTo>
                    <a:lnTo>
                      <a:pt x="61" y="0"/>
                    </a:lnTo>
                    <a:lnTo>
                      <a:pt x="60" y="0"/>
                    </a:lnTo>
                    <a:lnTo>
                      <a:pt x="58" y="1"/>
                    </a:lnTo>
                    <a:lnTo>
                      <a:pt x="58" y="1"/>
                    </a:lnTo>
                    <a:close/>
                  </a:path>
                </a:pathLst>
              </a:custGeom>
              <a:grpFill/>
              <a:ln w="9525">
                <a:noFill/>
                <a:round/>
              </a:ln>
            </p:spPr>
            <p:txBody>
              <a:bodyPr vert="horz" wrap="square" lIns="162510" tIns="81255" rIns="162510" bIns="81255" numCol="1" anchor="t" anchorCtr="0" compatLnSpc="1"/>
              <a:lstStyle/>
              <a:p>
                <a:pPr algn="just" defTabSz="1218804"/>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32" name="chenying0907 730"/>
              <p:cNvSpPr/>
              <p:nvPr/>
            </p:nvSpPr>
            <p:spPr bwMode="auto">
              <a:xfrm>
                <a:off x="5664201" y="4646613"/>
                <a:ext cx="25400" cy="76200"/>
              </a:xfrm>
              <a:custGeom>
                <a:avLst/>
                <a:gdLst/>
                <a:ahLst/>
                <a:cxnLst>
                  <a:cxn ang="0">
                    <a:pos x="37" y="4"/>
                  </a:cxn>
                  <a:cxn ang="0">
                    <a:pos x="37" y="4"/>
                  </a:cxn>
                  <a:cxn ang="0">
                    <a:pos x="36" y="12"/>
                  </a:cxn>
                  <a:cxn ang="0">
                    <a:pos x="35" y="21"/>
                  </a:cxn>
                  <a:cxn ang="0">
                    <a:pos x="30" y="35"/>
                  </a:cxn>
                  <a:cxn ang="0">
                    <a:pos x="25" y="51"/>
                  </a:cxn>
                  <a:cxn ang="0">
                    <a:pos x="20" y="66"/>
                  </a:cxn>
                  <a:cxn ang="0">
                    <a:pos x="20" y="66"/>
                  </a:cxn>
                  <a:cxn ang="0">
                    <a:pos x="15" y="84"/>
                  </a:cxn>
                  <a:cxn ang="0">
                    <a:pos x="9" y="101"/>
                  </a:cxn>
                  <a:cxn ang="0">
                    <a:pos x="4" y="119"/>
                  </a:cxn>
                  <a:cxn ang="0">
                    <a:pos x="0" y="136"/>
                  </a:cxn>
                  <a:cxn ang="0">
                    <a:pos x="0" y="136"/>
                  </a:cxn>
                  <a:cxn ang="0">
                    <a:pos x="0" y="139"/>
                  </a:cxn>
                  <a:cxn ang="0">
                    <a:pos x="1" y="140"/>
                  </a:cxn>
                  <a:cxn ang="0">
                    <a:pos x="2" y="142"/>
                  </a:cxn>
                  <a:cxn ang="0">
                    <a:pos x="3" y="142"/>
                  </a:cxn>
                  <a:cxn ang="0">
                    <a:pos x="5" y="142"/>
                  </a:cxn>
                  <a:cxn ang="0">
                    <a:pos x="7" y="142"/>
                  </a:cxn>
                  <a:cxn ang="0">
                    <a:pos x="8" y="141"/>
                  </a:cxn>
                  <a:cxn ang="0">
                    <a:pos x="9" y="139"/>
                  </a:cxn>
                  <a:cxn ang="0">
                    <a:pos x="9" y="139"/>
                  </a:cxn>
                  <a:cxn ang="0">
                    <a:pos x="13" y="121"/>
                  </a:cxn>
                  <a:cxn ang="0">
                    <a:pos x="18" y="103"/>
                  </a:cxn>
                  <a:cxn ang="0">
                    <a:pos x="29" y="69"/>
                  </a:cxn>
                  <a:cxn ang="0">
                    <a:pos x="29" y="69"/>
                  </a:cxn>
                  <a:cxn ang="0">
                    <a:pos x="34" y="53"/>
                  </a:cxn>
                  <a:cxn ang="0">
                    <a:pos x="40" y="37"/>
                  </a:cxn>
                  <a:cxn ang="0">
                    <a:pos x="44" y="21"/>
                  </a:cxn>
                  <a:cxn ang="0">
                    <a:pos x="46" y="12"/>
                  </a:cxn>
                  <a:cxn ang="0">
                    <a:pos x="47" y="4"/>
                  </a:cxn>
                  <a:cxn ang="0">
                    <a:pos x="47" y="4"/>
                  </a:cxn>
                  <a:cxn ang="0">
                    <a:pos x="46" y="2"/>
                  </a:cxn>
                  <a:cxn ang="0">
                    <a:pos x="45" y="1"/>
                  </a:cxn>
                  <a:cxn ang="0">
                    <a:pos x="44" y="0"/>
                  </a:cxn>
                  <a:cxn ang="0">
                    <a:pos x="42" y="0"/>
                  </a:cxn>
                  <a:cxn ang="0">
                    <a:pos x="39" y="1"/>
                  </a:cxn>
                  <a:cxn ang="0">
                    <a:pos x="38" y="2"/>
                  </a:cxn>
                  <a:cxn ang="0">
                    <a:pos x="37" y="4"/>
                  </a:cxn>
                  <a:cxn ang="0">
                    <a:pos x="37" y="4"/>
                  </a:cxn>
                </a:cxnLst>
                <a:rect l="0" t="0" r="r" b="b"/>
                <a:pathLst>
                  <a:path w="47" h="142">
                    <a:moveTo>
                      <a:pt x="37" y="4"/>
                    </a:moveTo>
                    <a:lnTo>
                      <a:pt x="37" y="4"/>
                    </a:lnTo>
                    <a:lnTo>
                      <a:pt x="36" y="12"/>
                    </a:lnTo>
                    <a:lnTo>
                      <a:pt x="35" y="21"/>
                    </a:lnTo>
                    <a:lnTo>
                      <a:pt x="30" y="35"/>
                    </a:lnTo>
                    <a:lnTo>
                      <a:pt x="25" y="51"/>
                    </a:lnTo>
                    <a:lnTo>
                      <a:pt x="20" y="66"/>
                    </a:lnTo>
                    <a:lnTo>
                      <a:pt x="20" y="66"/>
                    </a:lnTo>
                    <a:lnTo>
                      <a:pt x="15" y="84"/>
                    </a:lnTo>
                    <a:lnTo>
                      <a:pt x="9" y="101"/>
                    </a:lnTo>
                    <a:lnTo>
                      <a:pt x="4" y="119"/>
                    </a:lnTo>
                    <a:lnTo>
                      <a:pt x="0" y="136"/>
                    </a:lnTo>
                    <a:lnTo>
                      <a:pt x="0" y="136"/>
                    </a:lnTo>
                    <a:lnTo>
                      <a:pt x="0" y="139"/>
                    </a:lnTo>
                    <a:lnTo>
                      <a:pt x="1" y="140"/>
                    </a:lnTo>
                    <a:lnTo>
                      <a:pt x="2" y="142"/>
                    </a:lnTo>
                    <a:lnTo>
                      <a:pt x="3" y="142"/>
                    </a:lnTo>
                    <a:lnTo>
                      <a:pt x="5" y="142"/>
                    </a:lnTo>
                    <a:lnTo>
                      <a:pt x="7" y="142"/>
                    </a:lnTo>
                    <a:lnTo>
                      <a:pt x="8" y="141"/>
                    </a:lnTo>
                    <a:lnTo>
                      <a:pt x="9" y="139"/>
                    </a:lnTo>
                    <a:lnTo>
                      <a:pt x="9" y="139"/>
                    </a:lnTo>
                    <a:lnTo>
                      <a:pt x="13" y="121"/>
                    </a:lnTo>
                    <a:lnTo>
                      <a:pt x="18" y="103"/>
                    </a:lnTo>
                    <a:lnTo>
                      <a:pt x="29" y="69"/>
                    </a:lnTo>
                    <a:lnTo>
                      <a:pt x="29" y="69"/>
                    </a:lnTo>
                    <a:lnTo>
                      <a:pt x="34" y="53"/>
                    </a:lnTo>
                    <a:lnTo>
                      <a:pt x="40" y="37"/>
                    </a:lnTo>
                    <a:lnTo>
                      <a:pt x="44" y="21"/>
                    </a:lnTo>
                    <a:lnTo>
                      <a:pt x="46" y="12"/>
                    </a:lnTo>
                    <a:lnTo>
                      <a:pt x="47" y="4"/>
                    </a:lnTo>
                    <a:lnTo>
                      <a:pt x="47" y="4"/>
                    </a:lnTo>
                    <a:lnTo>
                      <a:pt x="46" y="2"/>
                    </a:lnTo>
                    <a:lnTo>
                      <a:pt x="45" y="1"/>
                    </a:lnTo>
                    <a:lnTo>
                      <a:pt x="44" y="0"/>
                    </a:lnTo>
                    <a:lnTo>
                      <a:pt x="42" y="0"/>
                    </a:lnTo>
                    <a:lnTo>
                      <a:pt x="39" y="1"/>
                    </a:lnTo>
                    <a:lnTo>
                      <a:pt x="38" y="2"/>
                    </a:lnTo>
                    <a:lnTo>
                      <a:pt x="37" y="4"/>
                    </a:lnTo>
                    <a:lnTo>
                      <a:pt x="37" y="4"/>
                    </a:lnTo>
                    <a:close/>
                  </a:path>
                </a:pathLst>
              </a:custGeom>
              <a:grpFill/>
              <a:ln w="9525">
                <a:noFill/>
                <a:round/>
              </a:ln>
            </p:spPr>
            <p:txBody>
              <a:bodyPr vert="horz" wrap="square" lIns="162510" tIns="81255" rIns="162510" bIns="81255" numCol="1" anchor="t" anchorCtr="0" compatLnSpc="1"/>
              <a:lstStyle/>
              <a:p>
                <a:pPr algn="just" defTabSz="1218804"/>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33" name="chenying0907 731"/>
              <p:cNvSpPr/>
              <p:nvPr/>
            </p:nvSpPr>
            <p:spPr bwMode="auto">
              <a:xfrm>
                <a:off x="5680076" y="4684713"/>
                <a:ext cx="19050" cy="61913"/>
              </a:xfrm>
              <a:custGeom>
                <a:avLst/>
                <a:gdLst/>
                <a:ahLst/>
                <a:cxnLst>
                  <a:cxn ang="0">
                    <a:pos x="30" y="2"/>
                  </a:cxn>
                  <a:cxn ang="0">
                    <a:pos x="30" y="2"/>
                  </a:cxn>
                  <a:cxn ang="0">
                    <a:pos x="26" y="9"/>
                  </a:cxn>
                  <a:cxn ang="0">
                    <a:pos x="22" y="15"/>
                  </a:cxn>
                  <a:cxn ang="0">
                    <a:pos x="17" y="28"/>
                  </a:cxn>
                  <a:cxn ang="0">
                    <a:pos x="13" y="42"/>
                  </a:cxn>
                  <a:cxn ang="0">
                    <a:pos x="11" y="56"/>
                  </a:cxn>
                  <a:cxn ang="0">
                    <a:pos x="7" y="86"/>
                  </a:cxn>
                  <a:cxn ang="0">
                    <a:pos x="4" y="99"/>
                  </a:cxn>
                  <a:cxn ang="0">
                    <a:pos x="0" y="114"/>
                  </a:cxn>
                  <a:cxn ang="0">
                    <a:pos x="0" y="114"/>
                  </a:cxn>
                  <a:cxn ang="0">
                    <a:pos x="0" y="116"/>
                  </a:cxn>
                  <a:cxn ang="0">
                    <a:pos x="1" y="117"/>
                  </a:cxn>
                  <a:cxn ang="0">
                    <a:pos x="2" y="118"/>
                  </a:cxn>
                  <a:cxn ang="0">
                    <a:pos x="3" y="119"/>
                  </a:cxn>
                  <a:cxn ang="0">
                    <a:pos x="7" y="119"/>
                  </a:cxn>
                  <a:cxn ang="0">
                    <a:pos x="8" y="118"/>
                  </a:cxn>
                  <a:cxn ang="0">
                    <a:pos x="9" y="116"/>
                  </a:cxn>
                  <a:cxn ang="0">
                    <a:pos x="9" y="116"/>
                  </a:cxn>
                  <a:cxn ang="0">
                    <a:pos x="13" y="104"/>
                  </a:cxn>
                  <a:cxn ang="0">
                    <a:pos x="15" y="89"/>
                  </a:cxn>
                  <a:cxn ang="0">
                    <a:pos x="19" y="61"/>
                  </a:cxn>
                  <a:cxn ang="0">
                    <a:pos x="21" y="47"/>
                  </a:cxn>
                  <a:cxn ang="0">
                    <a:pos x="24" y="33"/>
                  </a:cxn>
                  <a:cxn ang="0">
                    <a:pos x="30" y="21"/>
                  </a:cxn>
                  <a:cxn ang="0">
                    <a:pos x="33" y="15"/>
                  </a:cxn>
                  <a:cxn ang="0">
                    <a:pos x="37" y="10"/>
                  </a:cxn>
                  <a:cxn ang="0">
                    <a:pos x="37" y="10"/>
                  </a:cxn>
                  <a:cxn ang="0">
                    <a:pos x="38" y="8"/>
                  </a:cxn>
                  <a:cxn ang="0">
                    <a:pos x="38" y="5"/>
                  </a:cxn>
                  <a:cxn ang="0">
                    <a:pos x="36" y="2"/>
                  </a:cxn>
                  <a:cxn ang="0">
                    <a:pos x="35" y="1"/>
                  </a:cxn>
                  <a:cxn ang="0">
                    <a:pos x="33" y="0"/>
                  </a:cxn>
                  <a:cxn ang="0">
                    <a:pos x="32" y="1"/>
                  </a:cxn>
                  <a:cxn ang="0">
                    <a:pos x="30" y="2"/>
                  </a:cxn>
                  <a:cxn ang="0">
                    <a:pos x="30" y="2"/>
                  </a:cxn>
                </a:cxnLst>
                <a:rect l="0" t="0" r="r" b="b"/>
                <a:pathLst>
                  <a:path w="38" h="119">
                    <a:moveTo>
                      <a:pt x="30" y="2"/>
                    </a:moveTo>
                    <a:lnTo>
                      <a:pt x="30" y="2"/>
                    </a:lnTo>
                    <a:lnTo>
                      <a:pt x="26" y="9"/>
                    </a:lnTo>
                    <a:lnTo>
                      <a:pt x="22" y="15"/>
                    </a:lnTo>
                    <a:lnTo>
                      <a:pt x="17" y="28"/>
                    </a:lnTo>
                    <a:lnTo>
                      <a:pt x="13" y="42"/>
                    </a:lnTo>
                    <a:lnTo>
                      <a:pt x="11" y="56"/>
                    </a:lnTo>
                    <a:lnTo>
                      <a:pt x="7" y="86"/>
                    </a:lnTo>
                    <a:lnTo>
                      <a:pt x="4" y="99"/>
                    </a:lnTo>
                    <a:lnTo>
                      <a:pt x="0" y="114"/>
                    </a:lnTo>
                    <a:lnTo>
                      <a:pt x="0" y="114"/>
                    </a:lnTo>
                    <a:lnTo>
                      <a:pt x="0" y="116"/>
                    </a:lnTo>
                    <a:lnTo>
                      <a:pt x="1" y="117"/>
                    </a:lnTo>
                    <a:lnTo>
                      <a:pt x="2" y="118"/>
                    </a:lnTo>
                    <a:lnTo>
                      <a:pt x="3" y="119"/>
                    </a:lnTo>
                    <a:lnTo>
                      <a:pt x="7" y="119"/>
                    </a:lnTo>
                    <a:lnTo>
                      <a:pt x="8" y="118"/>
                    </a:lnTo>
                    <a:lnTo>
                      <a:pt x="9" y="116"/>
                    </a:lnTo>
                    <a:lnTo>
                      <a:pt x="9" y="116"/>
                    </a:lnTo>
                    <a:lnTo>
                      <a:pt x="13" y="104"/>
                    </a:lnTo>
                    <a:lnTo>
                      <a:pt x="15" y="89"/>
                    </a:lnTo>
                    <a:lnTo>
                      <a:pt x="19" y="61"/>
                    </a:lnTo>
                    <a:lnTo>
                      <a:pt x="21" y="47"/>
                    </a:lnTo>
                    <a:lnTo>
                      <a:pt x="24" y="33"/>
                    </a:lnTo>
                    <a:lnTo>
                      <a:pt x="30" y="21"/>
                    </a:lnTo>
                    <a:lnTo>
                      <a:pt x="33" y="15"/>
                    </a:lnTo>
                    <a:lnTo>
                      <a:pt x="37" y="10"/>
                    </a:lnTo>
                    <a:lnTo>
                      <a:pt x="37" y="10"/>
                    </a:lnTo>
                    <a:lnTo>
                      <a:pt x="38" y="8"/>
                    </a:lnTo>
                    <a:lnTo>
                      <a:pt x="38" y="5"/>
                    </a:lnTo>
                    <a:lnTo>
                      <a:pt x="36" y="2"/>
                    </a:lnTo>
                    <a:lnTo>
                      <a:pt x="35" y="1"/>
                    </a:lnTo>
                    <a:lnTo>
                      <a:pt x="33" y="0"/>
                    </a:lnTo>
                    <a:lnTo>
                      <a:pt x="32" y="1"/>
                    </a:lnTo>
                    <a:lnTo>
                      <a:pt x="30" y="2"/>
                    </a:lnTo>
                    <a:lnTo>
                      <a:pt x="30" y="2"/>
                    </a:lnTo>
                    <a:close/>
                  </a:path>
                </a:pathLst>
              </a:custGeom>
              <a:grpFill/>
              <a:ln w="9525">
                <a:noFill/>
                <a:round/>
              </a:ln>
            </p:spPr>
            <p:txBody>
              <a:bodyPr vert="horz" wrap="square" lIns="162510" tIns="81255" rIns="162510" bIns="81255" numCol="1" anchor="t" anchorCtr="0" compatLnSpc="1"/>
              <a:lstStyle/>
              <a:p>
                <a:pPr algn="just" defTabSz="1218804"/>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34" name="chenying0907 732"/>
              <p:cNvSpPr/>
              <p:nvPr/>
            </p:nvSpPr>
            <p:spPr bwMode="auto">
              <a:xfrm>
                <a:off x="5694363" y="4205288"/>
                <a:ext cx="63500" cy="346075"/>
              </a:xfrm>
              <a:custGeom>
                <a:avLst/>
                <a:gdLst/>
                <a:ahLst/>
                <a:cxnLst>
                  <a:cxn ang="0">
                    <a:pos x="111" y="4"/>
                  </a:cxn>
                  <a:cxn ang="0">
                    <a:pos x="100" y="44"/>
                  </a:cxn>
                  <a:cxn ang="0">
                    <a:pos x="91" y="83"/>
                  </a:cxn>
                  <a:cxn ang="0">
                    <a:pos x="81" y="165"/>
                  </a:cxn>
                  <a:cxn ang="0">
                    <a:pos x="78" y="186"/>
                  </a:cxn>
                  <a:cxn ang="0">
                    <a:pos x="69" y="230"/>
                  </a:cxn>
                  <a:cxn ang="0">
                    <a:pos x="64" y="250"/>
                  </a:cxn>
                  <a:cxn ang="0">
                    <a:pos x="58" y="272"/>
                  </a:cxn>
                  <a:cxn ang="0">
                    <a:pos x="51" y="319"/>
                  </a:cxn>
                  <a:cxn ang="0">
                    <a:pos x="47" y="341"/>
                  </a:cxn>
                  <a:cxn ang="0">
                    <a:pos x="32" y="412"/>
                  </a:cxn>
                  <a:cxn ang="0">
                    <a:pos x="20" y="482"/>
                  </a:cxn>
                  <a:cxn ang="0">
                    <a:pos x="17" y="506"/>
                  </a:cxn>
                  <a:cxn ang="0">
                    <a:pos x="7" y="550"/>
                  </a:cxn>
                  <a:cxn ang="0">
                    <a:pos x="2" y="573"/>
                  </a:cxn>
                  <a:cxn ang="0">
                    <a:pos x="0" y="591"/>
                  </a:cxn>
                  <a:cxn ang="0">
                    <a:pos x="1" y="631"/>
                  </a:cxn>
                  <a:cxn ang="0">
                    <a:pos x="2" y="650"/>
                  </a:cxn>
                  <a:cxn ang="0">
                    <a:pos x="3" y="653"/>
                  </a:cxn>
                  <a:cxn ang="0">
                    <a:pos x="6" y="654"/>
                  </a:cxn>
                  <a:cxn ang="0">
                    <a:pos x="10" y="653"/>
                  </a:cxn>
                  <a:cxn ang="0">
                    <a:pos x="11" y="650"/>
                  </a:cxn>
                  <a:cxn ang="0">
                    <a:pos x="10" y="608"/>
                  </a:cxn>
                  <a:cxn ang="0">
                    <a:pos x="11" y="577"/>
                  </a:cxn>
                  <a:cxn ang="0">
                    <a:pos x="12" y="567"/>
                  </a:cxn>
                  <a:cxn ang="0">
                    <a:pos x="22" y="528"/>
                  </a:cxn>
                  <a:cxn ang="0">
                    <a:pos x="28" y="498"/>
                  </a:cxn>
                  <a:cxn ang="0">
                    <a:pos x="29" y="489"/>
                  </a:cxn>
                  <a:cxn ang="0">
                    <a:pos x="35" y="454"/>
                  </a:cxn>
                  <a:cxn ang="0">
                    <a:pos x="41" y="420"/>
                  </a:cxn>
                  <a:cxn ang="0">
                    <a:pos x="51" y="362"/>
                  </a:cxn>
                  <a:cxn ang="0">
                    <a:pos x="56" y="343"/>
                  </a:cxn>
                  <a:cxn ang="0">
                    <a:pos x="65" y="303"/>
                  </a:cxn>
                  <a:cxn ang="0">
                    <a:pos x="71" y="262"/>
                  </a:cxn>
                  <a:cxn ang="0">
                    <a:pos x="80" y="219"/>
                  </a:cxn>
                  <a:cxn ang="0">
                    <a:pos x="88" y="176"/>
                  </a:cxn>
                  <a:cxn ang="0">
                    <a:pos x="95" y="134"/>
                  </a:cxn>
                  <a:cxn ang="0">
                    <a:pos x="104" y="70"/>
                  </a:cxn>
                  <a:cxn ang="0">
                    <a:pos x="113" y="27"/>
                  </a:cxn>
                  <a:cxn ang="0">
                    <a:pos x="119" y="7"/>
                  </a:cxn>
                  <a:cxn ang="0">
                    <a:pos x="119" y="3"/>
                  </a:cxn>
                  <a:cxn ang="0">
                    <a:pos x="116" y="0"/>
                  </a:cxn>
                  <a:cxn ang="0">
                    <a:pos x="113" y="2"/>
                  </a:cxn>
                  <a:cxn ang="0">
                    <a:pos x="111" y="4"/>
                  </a:cxn>
                </a:cxnLst>
                <a:rect l="0" t="0" r="r" b="b"/>
                <a:pathLst>
                  <a:path w="120" h="654">
                    <a:moveTo>
                      <a:pt x="111" y="4"/>
                    </a:moveTo>
                    <a:lnTo>
                      <a:pt x="111" y="4"/>
                    </a:lnTo>
                    <a:lnTo>
                      <a:pt x="104" y="24"/>
                    </a:lnTo>
                    <a:lnTo>
                      <a:pt x="100" y="44"/>
                    </a:lnTo>
                    <a:lnTo>
                      <a:pt x="96" y="63"/>
                    </a:lnTo>
                    <a:lnTo>
                      <a:pt x="91" y="83"/>
                    </a:lnTo>
                    <a:lnTo>
                      <a:pt x="86" y="123"/>
                    </a:lnTo>
                    <a:lnTo>
                      <a:pt x="81" y="165"/>
                    </a:lnTo>
                    <a:lnTo>
                      <a:pt x="81" y="165"/>
                    </a:lnTo>
                    <a:lnTo>
                      <a:pt x="78" y="186"/>
                    </a:lnTo>
                    <a:lnTo>
                      <a:pt x="74" y="208"/>
                    </a:lnTo>
                    <a:lnTo>
                      <a:pt x="69" y="230"/>
                    </a:lnTo>
                    <a:lnTo>
                      <a:pt x="64" y="250"/>
                    </a:lnTo>
                    <a:lnTo>
                      <a:pt x="64" y="250"/>
                    </a:lnTo>
                    <a:lnTo>
                      <a:pt x="60" y="262"/>
                    </a:lnTo>
                    <a:lnTo>
                      <a:pt x="58" y="272"/>
                    </a:lnTo>
                    <a:lnTo>
                      <a:pt x="54" y="296"/>
                    </a:lnTo>
                    <a:lnTo>
                      <a:pt x="51" y="319"/>
                    </a:lnTo>
                    <a:lnTo>
                      <a:pt x="47" y="341"/>
                    </a:lnTo>
                    <a:lnTo>
                      <a:pt x="47" y="341"/>
                    </a:lnTo>
                    <a:lnTo>
                      <a:pt x="39" y="375"/>
                    </a:lnTo>
                    <a:lnTo>
                      <a:pt x="32" y="412"/>
                    </a:lnTo>
                    <a:lnTo>
                      <a:pt x="25" y="447"/>
                    </a:lnTo>
                    <a:lnTo>
                      <a:pt x="20" y="482"/>
                    </a:lnTo>
                    <a:lnTo>
                      <a:pt x="20" y="482"/>
                    </a:lnTo>
                    <a:lnTo>
                      <a:pt x="17" y="506"/>
                    </a:lnTo>
                    <a:lnTo>
                      <a:pt x="12" y="527"/>
                    </a:lnTo>
                    <a:lnTo>
                      <a:pt x="7" y="550"/>
                    </a:lnTo>
                    <a:lnTo>
                      <a:pt x="2" y="573"/>
                    </a:lnTo>
                    <a:lnTo>
                      <a:pt x="2" y="573"/>
                    </a:lnTo>
                    <a:lnTo>
                      <a:pt x="1" y="582"/>
                    </a:lnTo>
                    <a:lnTo>
                      <a:pt x="0" y="591"/>
                    </a:lnTo>
                    <a:lnTo>
                      <a:pt x="0" y="611"/>
                    </a:lnTo>
                    <a:lnTo>
                      <a:pt x="1" y="631"/>
                    </a:lnTo>
                    <a:lnTo>
                      <a:pt x="2" y="650"/>
                    </a:lnTo>
                    <a:lnTo>
                      <a:pt x="2" y="650"/>
                    </a:lnTo>
                    <a:lnTo>
                      <a:pt x="2" y="652"/>
                    </a:lnTo>
                    <a:lnTo>
                      <a:pt x="3" y="653"/>
                    </a:lnTo>
                    <a:lnTo>
                      <a:pt x="5" y="654"/>
                    </a:lnTo>
                    <a:lnTo>
                      <a:pt x="6" y="654"/>
                    </a:lnTo>
                    <a:lnTo>
                      <a:pt x="8" y="654"/>
                    </a:lnTo>
                    <a:lnTo>
                      <a:pt x="10" y="653"/>
                    </a:lnTo>
                    <a:lnTo>
                      <a:pt x="11" y="652"/>
                    </a:lnTo>
                    <a:lnTo>
                      <a:pt x="11" y="650"/>
                    </a:lnTo>
                    <a:lnTo>
                      <a:pt x="11" y="650"/>
                    </a:lnTo>
                    <a:lnTo>
                      <a:pt x="10" y="608"/>
                    </a:lnTo>
                    <a:lnTo>
                      <a:pt x="10" y="587"/>
                    </a:lnTo>
                    <a:lnTo>
                      <a:pt x="11" y="577"/>
                    </a:lnTo>
                    <a:lnTo>
                      <a:pt x="12" y="567"/>
                    </a:lnTo>
                    <a:lnTo>
                      <a:pt x="12" y="567"/>
                    </a:lnTo>
                    <a:lnTo>
                      <a:pt x="17" y="548"/>
                    </a:lnTo>
                    <a:lnTo>
                      <a:pt x="22" y="528"/>
                    </a:lnTo>
                    <a:lnTo>
                      <a:pt x="27" y="509"/>
                    </a:lnTo>
                    <a:lnTo>
                      <a:pt x="28" y="498"/>
                    </a:lnTo>
                    <a:lnTo>
                      <a:pt x="29" y="489"/>
                    </a:lnTo>
                    <a:lnTo>
                      <a:pt x="29" y="489"/>
                    </a:lnTo>
                    <a:lnTo>
                      <a:pt x="32" y="471"/>
                    </a:lnTo>
                    <a:lnTo>
                      <a:pt x="35" y="454"/>
                    </a:lnTo>
                    <a:lnTo>
                      <a:pt x="41" y="420"/>
                    </a:lnTo>
                    <a:lnTo>
                      <a:pt x="41" y="420"/>
                    </a:lnTo>
                    <a:lnTo>
                      <a:pt x="47" y="382"/>
                    </a:lnTo>
                    <a:lnTo>
                      <a:pt x="51" y="362"/>
                    </a:lnTo>
                    <a:lnTo>
                      <a:pt x="56" y="343"/>
                    </a:lnTo>
                    <a:lnTo>
                      <a:pt x="56" y="343"/>
                    </a:lnTo>
                    <a:lnTo>
                      <a:pt x="60" y="324"/>
                    </a:lnTo>
                    <a:lnTo>
                      <a:pt x="65" y="303"/>
                    </a:lnTo>
                    <a:lnTo>
                      <a:pt x="71" y="262"/>
                    </a:lnTo>
                    <a:lnTo>
                      <a:pt x="71" y="262"/>
                    </a:lnTo>
                    <a:lnTo>
                      <a:pt x="75" y="240"/>
                    </a:lnTo>
                    <a:lnTo>
                      <a:pt x="80" y="219"/>
                    </a:lnTo>
                    <a:lnTo>
                      <a:pt x="84" y="198"/>
                    </a:lnTo>
                    <a:lnTo>
                      <a:pt x="88" y="176"/>
                    </a:lnTo>
                    <a:lnTo>
                      <a:pt x="88" y="176"/>
                    </a:lnTo>
                    <a:lnTo>
                      <a:pt x="95" y="134"/>
                    </a:lnTo>
                    <a:lnTo>
                      <a:pt x="100" y="90"/>
                    </a:lnTo>
                    <a:lnTo>
                      <a:pt x="104" y="70"/>
                    </a:lnTo>
                    <a:lnTo>
                      <a:pt x="108" y="48"/>
                    </a:lnTo>
                    <a:lnTo>
                      <a:pt x="113" y="27"/>
                    </a:lnTo>
                    <a:lnTo>
                      <a:pt x="119" y="7"/>
                    </a:lnTo>
                    <a:lnTo>
                      <a:pt x="119" y="7"/>
                    </a:lnTo>
                    <a:lnTo>
                      <a:pt x="120" y="5"/>
                    </a:lnTo>
                    <a:lnTo>
                      <a:pt x="119" y="3"/>
                    </a:lnTo>
                    <a:lnTo>
                      <a:pt x="118" y="2"/>
                    </a:lnTo>
                    <a:lnTo>
                      <a:pt x="116" y="0"/>
                    </a:lnTo>
                    <a:lnTo>
                      <a:pt x="115" y="0"/>
                    </a:lnTo>
                    <a:lnTo>
                      <a:pt x="113" y="2"/>
                    </a:lnTo>
                    <a:lnTo>
                      <a:pt x="112" y="3"/>
                    </a:lnTo>
                    <a:lnTo>
                      <a:pt x="111" y="4"/>
                    </a:lnTo>
                    <a:lnTo>
                      <a:pt x="111" y="4"/>
                    </a:lnTo>
                    <a:close/>
                  </a:path>
                </a:pathLst>
              </a:custGeom>
              <a:grpFill/>
              <a:ln w="9525">
                <a:noFill/>
                <a:round/>
              </a:ln>
            </p:spPr>
            <p:txBody>
              <a:bodyPr vert="horz" wrap="square" lIns="162510" tIns="81255" rIns="162510" bIns="81255" numCol="1" anchor="t" anchorCtr="0" compatLnSpc="1"/>
              <a:lstStyle/>
              <a:p>
                <a:pPr algn="just" defTabSz="1218804"/>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35" name="chenying0907 733"/>
              <p:cNvSpPr/>
              <p:nvPr/>
            </p:nvSpPr>
            <p:spPr bwMode="auto">
              <a:xfrm>
                <a:off x="5746751" y="4235450"/>
                <a:ext cx="46038" cy="260350"/>
              </a:xfrm>
              <a:custGeom>
                <a:avLst/>
                <a:gdLst/>
                <a:ahLst/>
                <a:cxnLst>
                  <a:cxn ang="0">
                    <a:pos x="76" y="2"/>
                  </a:cxn>
                  <a:cxn ang="0">
                    <a:pos x="70" y="31"/>
                  </a:cxn>
                  <a:cxn ang="0">
                    <a:pos x="69" y="60"/>
                  </a:cxn>
                  <a:cxn ang="0">
                    <a:pos x="70" y="106"/>
                  </a:cxn>
                  <a:cxn ang="0">
                    <a:pos x="70" y="120"/>
                  </a:cxn>
                  <a:cxn ang="0">
                    <a:pos x="65" y="152"/>
                  </a:cxn>
                  <a:cxn ang="0">
                    <a:pos x="50" y="215"/>
                  </a:cxn>
                  <a:cxn ang="0">
                    <a:pos x="44" y="248"/>
                  </a:cxn>
                  <a:cxn ang="0">
                    <a:pos x="40" y="279"/>
                  </a:cxn>
                  <a:cxn ang="0">
                    <a:pos x="30" y="342"/>
                  </a:cxn>
                  <a:cxn ang="0">
                    <a:pos x="21" y="373"/>
                  </a:cxn>
                  <a:cxn ang="0">
                    <a:pos x="7" y="430"/>
                  </a:cxn>
                  <a:cxn ang="0">
                    <a:pos x="1" y="473"/>
                  </a:cxn>
                  <a:cxn ang="0">
                    <a:pos x="0" y="488"/>
                  </a:cxn>
                  <a:cxn ang="0">
                    <a:pos x="2" y="491"/>
                  </a:cxn>
                  <a:cxn ang="0">
                    <a:pos x="5" y="492"/>
                  </a:cxn>
                  <a:cxn ang="0">
                    <a:pos x="8" y="491"/>
                  </a:cxn>
                  <a:cxn ang="0">
                    <a:pos x="9" y="488"/>
                  </a:cxn>
                  <a:cxn ang="0">
                    <a:pos x="10" y="472"/>
                  </a:cxn>
                  <a:cxn ang="0">
                    <a:pos x="17" y="428"/>
                  </a:cxn>
                  <a:cxn ang="0">
                    <a:pos x="33" y="369"/>
                  </a:cxn>
                  <a:cxn ang="0">
                    <a:pos x="40" y="341"/>
                  </a:cxn>
                  <a:cxn ang="0">
                    <a:pos x="49" y="284"/>
                  </a:cxn>
                  <a:cxn ang="0">
                    <a:pos x="53" y="256"/>
                  </a:cxn>
                  <a:cxn ang="0">
                    <a:pos x="58" y="224"/>
                  </a:cxn>
                  <a:cxn ang="0">
                    <a:pos x="72" y="161"/>
                  </a:cxn>
                  <a:cxn ang="0">
                    <a:pos x="78" y="129"/>
                  </a:cxn>
                  <a:cxn ang="0">
                    <a:pos x="80" y="103"/>
                  </a:cxn>
                  <a:cxn ang="0">
                    <a:pos x="80" y="76"/>
                  </a:cxn>
                  <a:cxn ang="0">
                    <a:pos x="81" y="22"/>
                  </a:cxn>
                  <a:cxn ang="0">
                    <a:pos x="85" y="5"/>
                  </a:cxn>
                  <a:cxn ang="0">
                    <a:pos x="85" y="3"/>
                  </a:cxn>
                  <a:cxn ang="0">
                    <a:pos x="83" y="0"/>
                  </a:cxn>
                  <a:cxn ang="0">
                    <a:pos x="78" y="0"/>
                  </a:cxn>
                  <a:cxn ang="0">
                    <a:pos x="76" y="2"/>
                  </a:cxn>
                </a:cxnLst>
                <a:rect l="0" t="0" r="r" b="b"/>
                <a:pathLst>
                  <a:path w="85" h="492">
                    <a:moveTo>
                      <a:pt x="76" y="2"/>
                    </a:moveTo>
                    <a:lnTo>
                      <a:pt x="76" y="2"/>
                    </a:lnTo>
                    <a:lnTo>
                      <a:pt x="72" y="17"/>
                    </a:lnTo>
                    <a:lnTo>
                      <a:pt x="70" y="31"/>
                    </a:lnTo>
                    <a:lnTo>
                      <a:pt x="69" y="46"/>
                    </a:lnTo>
                    <a:lnTo>
                      <a:pt x="69" y="60"/>
                    </a:lnTo>
                    <a:lnTo>
                      <a:pt x="70" y="91"/>
                    </a:lnTo>
                    <a:lnTo>
                      <a:pt x="70" y="106"/>
                    </a:lnTo>
                    <a:lnTo>
                      <a:pt x="70" y="120"/>
                    </a:lnTo>
                    <a:lnTo>
                      <a:pt x="70" y="120"/>
                    </a:lnTo>
                    <a:lnTo>
                      <a:pt x="68" y="136"/>
                    </a:lnTo>
                    <a:lnTo>
                      <a:pt x="65" y="152"/>
                    </a:lnTo>
                    <a:lnTo>
                      <a:pt x="58" y="184"/>
                    </a:lnTo>
                    <a:lnTo>
                      <a:pt x="50" y="215"/>
                    </a:lnTo>
                    <a:lnTo>
                      <a:pt x="47" y="232"/>
                    </a:lnTo>
                    <a:lnTo>
                      <a:pt x="44" y="248"/>
                    </a:lnTo>
                    <a:lnTo>
                      <a:pt x="44" y="248"/>
                    </a:lnTo>
                    <a:lnTo>
                      <a:pt x="40" y="279"/>
                    </a:lnTo>
                    <a:lnTo>
                      <a:pt x="36" y="311"/>
                    </a:lnTo>
                    <a:lnTo>
                      <a:pt x="30" y="342"/>
                    </a:lnTo>
                    <a:lnTo>
                      <a:pt x="21" y="373"/>
                    </a:lnTo>
                    <a:lnTo>
                      <a:pt x="21" y="373"/>
                    </a:lnTo>
                    <a:lnTo>
                      <a:pt x="14" y="401"/>
                    </a:lnTo>
                    <a:lnTo>
                      <a:pt x="7" y="430"/>
                    </a:lnTo>
                    <a:lnTo>
                      <a:pt x="3" y="459"/>
                    </a:lnTo>
                    <a:lnTo>
                      <a:pt x="1" y="473"/>
                    </a:lnTo>
                    <a:lnTo>
                      <a:pt x="0" y="488"/>
                    </a:lnTo>
                    <a:lnTo>
                      <a:pt x="0" y="488"/>
                    </a:lnTo>
                    <a:lnTo>
                      <a:pt x="1" y="490"/>
                    </a:lnTo>
                    <a:lnTo>
                      <a:pt x="2" y="491"/>
                    </a:lnTo>
                    <a:lnTo>
                      <a:pt x="3" y="492"/>
                    </a:lnTo>
                    <a:lnTo>
                      <a:pt x="5" y="492"/>
                    </a:lnTo>
                    <a:lnTo>
                      <a:pt x="6" y="492"/>
                    </a:lnTo>
                    <a:lnTo>
                      <a:pt x="8" y="491"/>
                    </a:lnTo>
                    <a:lnTo>
                      <a:pt x="9" y="490"/>
                    </a:lnTo>
                    <a:lnTo>
                      <a:pt x="9" y="488"/>
                    </a:lnTo>
                    <a:lnTo>
                      <a:pt x="9" y="488"/>
                    </a:lnTo>
                    <a:lnTo>
                      <a:pt x="10" y="472"/>
                    </a:lnTo>
                    <a:lnTo>
                      <a:pt x="12" y="458"/>
                    </a:lnTo>
                    <a:lnTo>
                      <a:pt x="17" y="428"/>
                    </a:lnTo>
                    <a:lnTo>
                      <a:pt x="25" y="398"/>
                    </a:lnTo>
                    <a:lnTo>
                      <a:pt x="33" y="369"/>
                    </a:lnTo>
                    <a:lnTo>
                      <a:pt x="33" y="369"/>
                    </a:lnTo>
                    <a:lnTo>
                      <a:pt x="40" y="341"/>
                    </a:lnTo>
                    <a:lnTo>
                      <a:pt x="45" y="313"/>
                    </a:lnTo>
                    <a:lnTo>
                      <a:pt x="49" y="284"/>
                    </a:lnTo>
                    <a:lnTo>
                      <a:pt x="53" y="256"/>
                    </a:lnTo>
                    <a:lnTo>
                      <a:pt x="53" y="256"/>
                    </a:lnTo>
                    <a:lnTo>
                      <a:pt x="55" y="240"/>
                    </a:lnTo>
                    <a:lnTo>
                      <a:pt x="58" y="224"/>
                    </a:lnTo>
                    <a:lnTo>
                      <a:pt x="65" y="192"/>
                    </a:lnTo>
                    <a:lnTo>
                      <a:pt x="72" y="161"/>
                    </a:lnTo>
                    <a:lnTo>
                      <a:pt x="78" y="129"/>
                    </a:lnTo>
                    <a:lnTo>
                      <a:pt x="78" y="129"/>
                    </a:lnTo>
                    <a:lnTo>
                      <a:pt x="79" y="116"/>
                    </a:lnTo>
                    <a:lnTo>
                      <a:pt x="80" y="103"/>
                    </a:lnTo>
                    <a:lnTo>
                      <a:pt x="80" y="76"/>
                    </a:lnTo>
                    <a:lnTo>
                      <a:pt x="80" y="76"/>
                    </a:lnTo>
                    <a:lnTo>
                      <a:pt x="80" y="40"/>
                    </a:lnTo>
                    <a:lnTo>
                      <a:pt x="81" y="22"/>
                    </a:lnTo>
                    <a:lnTo>
                      <a:pt x="82" y="14"/>
                    </a:lnTo>
                    <a:lnTo>
                      <a:pt x="85" y="5"/>
                    </a:lnTo>
                    <a:lnTo>
                      <a:pt x="85" y="5"/>
                    </a:lnTo>
                    <a:lnTo>
                      <a:pt x="85" y="3"/>
                    </a:lnTo>
                    <a:lnTo>
                      <a:pt x="84" y="1"/>
                    </a:lnTo>
                    <a:lnTo>
                      <a:pt x="83" y="0"/>
                    </a:lnTo>
                    <a:lnTo>
                      <a:pt x="82" y="0"/>
                    </a:lnTo>
                    <a:lnTo>
                      <a:pt x="78" y="0"/>
                    </a:lnTo>
                    <a:lnTo>
                      <a:pt x="77" y="1"/>
                    </a:lnTo>
                    <a:lnTo>
                      <a:pt x="76" y="2"/>
                    </a:lnTo>
                    <a:lnTo>
                      <a:pt x="76" y="2"/>
                    </a:lnTo>
                    <a:close/>
                  </a:path>
                </a:pathLst>
              </a:custGeom>
              <a:grpFill/>
              <a:ln w="9525">
                <a:noFill/>
                <a:round/>
              </a:ln>
            </p:spPr>
            <p:txBody>
              <a:bodyPr vert="horz" wrap="square" lIns="162510" tIns="81255" rIns="162510" bIns="81255" numCol="1" anchor="t" anchorCtr="0" compatLnSpc="1"/>
              <a:lstStyle/>
              <a:p>
                <a:pPr algn="just" defTabSz="1218804"/>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36" name="chenying0907 734"/>
              <p:cNvSpPr/>
              <p:nvPr/>
            </p:nvSpPr>
            <p:spPr bwMode="auto">
              <a:xfrm>
                <a:off x="5780088" y="4264025"/>
                <a:ext cx="34925" cy="196850"/>
              </a:xfrm>
              <a:custGeom>
                <a:avLst/>
                <a:gdLst/>
                <a:ahLst/>
                <a:cxnLst>
                  <a:cxn ang="0">
                    <a:pos x="57" y="4"/>
                  </a:cxn>
                  <a:cxn ang="0">
                    <a:pos x="57" y="4"/>
                  </a:cxn>
                  <a:cxn ang="0">
                    <a:pos x="56" y="51"/>
                  </a:cxn>
                  <a:cxn ang="0">
                    <a:pos x="52" y="96"/>
                  </a:cxn>
                  <a:cxn ang="0">
                    <a:pos x="47" y="141"/>
                  </a:cxn>
                  <a:cxn ang="0">
                    <a:pos x="41" y="187"/>
                  </a:cxn>
                  <a:cxn ang="0">
                    <a:pos x="41" y="187"/>
                  </a:cxn>
                  <a:cxn ang="0">
                    <a:pos x="37" y="210"/>
                  </a:cxn>
                  <a:cxn ang="0">
                    <a:pos x="32" y="232"/>
                  </a:cxn>
                  <a:cxn ang="0">
                    <a:pos x="20" y="278"/>
                  </a:cxn>
                  <a:cxn ang="0">
                    <a:pos x="9" y="322"/>
                  </a:cxn>
                  <a:cxn ang="0">
                    <a:pos x="4" y="345"/>
                  </a:cxn>
                  <a:cxn ang="0">
                    <a:pos x="0" y="368"/>
                  </a:cxn>
                  <a:cxn ang="0">
                    <a:pos x="0" y="368"/>
                  </a:cxn>
                  <a:cxn ang="0">
                    <a:pos x="0" y="370"/>
                  </a:cxn>
                  <a:cxn ang="0">
                    <a:pos x="1" y="372"/>
                  </a:cxn>
                  <a:cxn ang="0">
                    <a:pos x="4" y="374"/>
                  </a:cxn>
                  <a:cxn ang="0">
                    <a:pos x="5" y="374"/>
                  </a:cxn>
                  <a:cxn ang="0">
                    <a:pos x="7" y="374"/>
                  </a:cxn>
                  <a:cxn ang="0">
                    <a:pos x="8" y="373"/>
                  </a:cxn>
                  <a:cxn ang="0">
                    <a:pos x="9" y="371"/>
                  </a:cxn>
                  <a:cxn ang="0">
                    <a:pos x="9" y="371"/>
                  </a:cxn>
                  <a:cxn ang="0">
                    <a:pos x="13" y="348"/>
                  </a:cxn>
                  <a:cxn ang="0">
                    <a:pos x="18" y="325"/>
                  </a:cxn>
                  <a:cxn ang="0">
                    <a:pos x="30" y="280"/>
                  </a:cxn>
                  <a:cxn ang="0">
                    <a:pos x="41" y="235"/>
                  </a:cxn>
                  <a:cxn ang="0">
                    <a:pos x="46" y="213"/>
                  </a:cxn>
                  <a:cxn ang="0">
                    <a:pos x="50" y="190"/>
                  </a:cxn>
                  <a:cxn ang="0">
                    <a:pos x="50" y="190"/>
                  </a:cxn>
                  <a:cxn ang="0">
                    <a:pos x="58" y="144"/>
                  </a:cxn>
                  <a:cxn ang="0">
                    <a:pos x="62" y="97"/>
                  </a:cxn>
                  <a:cxn ang="0">
                    <a:pos x="65" y="51"/>
                  </a:cxn>
                  <a:cxn ang="0">
                    <a:pos x="66" y="4"/>
                  </a:cxn>
                  <a:cxn ang="0">
                    <a:pos x="66" y="4"/>
                  </a:cxn>
                  <a:cxn ang="0">
                    <a:pos x="66" y="2"/>
                  </a:cxn>
                  <a:cxn ang="0">
                    <a:pos x="65" y="1"/>
                  </a:cxn>
                  <a:cxn ang="0">
                    <a:pos x="63" y="0"/>
                  </a:cxn>
                  <a:cxn ang="0">
                    <a:pos x="62" y="0"/>
                  </a:cxn>
                  <a:cxn ang="0">
                    <a:pos x="60" y="0"/>
                  </a:cxn>
                  <a:cxn ang="0">
                    <a:pos x="58" y="1"/>
                  </a:cxn>
                  <a:cxn ang="0">
                    <a:pos x="57" y="2"/>
                  </a:cxn>
                  <a:cxn ang="0">
                    <a:pos x="57" y="4"/>
                  </a:cxn>
                  <a:cxn ang="0">
                    <a:pos x="57" y="4"/>
                  </a:cxn>
                </a:cxnLst>
                <a:rect l="0" t="0" r="r" b="b"/>
                <a:pathLst>
                  <a:path w="66" h="374">
                    <a:moveTo>
                      <a:pt x="57" y="4"/>
                    </a:moveTo>
                    <a:lnTo>
                      <a:pt x="57" y="4"/>
                    </a:lnTo>
                    <a:lnTo>
                      <a:pt x="56" y="51"/>
                    </a:lnTo>
                    <a:lnTo>
                      <a:pt x="52" y="96"/>
                    </a:lnTo>
                    <a:lnTo>
                      <a:pt x="47" y="141"/>
                    </a:lnTo>
                    <a:lnTo>
                      <a:pt x="41" y="187"/>
                    </a:lnTo>
                    <a:lnTo>
                      <a:pt x="41" y="187"/>
                    </a:lnTo>
                    <a:lnTo>
                      <a:pt x="37" y="210"/>
                    </a:lnTo>
                    <a:lnTo>
                      <a:pt x="32" y="232"/>
                    </a:lnTo>
                    <a:lnTo>
                      <a:pt x="20" y="278"/>
                    </a:lnTo>
                    <a:lnTo>
                      <a:pt x="9" y="322"/>
                    </a:lnTo>
                    <a:lnTo>
                      <a:pt x="4" y="345"/>
                    </a:lnTo>
                    <a:lnTo>
                      <a:pt x="0" y="368"/>
                    </a:lnTo>
                    <a:lnTo>
                      <a:pt x="0" y="368"/>
                    </a:lnTo>
                    <a:lnTo>
                      <a:pt x="0" y="370"/>
                    </a:lnTo>
                    <a:lnTo>
                      <a:pt x="1" y="372"/>
                    </a:lnTo>
                    <a:lnTo>
                      <a:pt x="4" y="374"/>
                    </a:lnTo>
                    <a:lnTo>
                      <a:pt x="5" y="374"/>
                    </a:lnTo>
                    <a:lnTo>
                      <a:pt x="7" y="374"/>
                    </a:lnTo>
                    <a:lnTo>
                      <a:pt x="8" y="373"/>
                    </a:lnTo>
                    <a:lnTo>
                      <a:pt x="9" y="371"/>
                    </a:lnTo>
                    <a:lnTo>
                      <a:pt x="9" y="371"/>
                    </a:lnTo>
                    <a:lnTo>
                      <a:pt x="13" y="348"/>
                    </a:lnTo>
                    <a:lnTo>
                      <a:pt x="18" y="325"/>
                    </a:lnTo>
                    <a:lnTo>
                      <a:pt x="30" y="280"/>
                    </a:lnTo>
                    <a:lnTo>
                      <a:pt x="41" y="235"/>
                    </a:lnTo>
                    <a:lnTo>
                      <a:pt x="46" y="213"/>
                    </a:lnTo>
                    <a:lnTo>
                      <a:pt x="50" y="190"/>
                    </a:lnTo>
                    <a:lnTo>
                      <a:pt x="50" y="190"/>
                    </a:lnTo>
                    <a:lnTo>
                      <a:pt x="58" y="144"/>
                    </a:lnTo>
                    <a:lnTo>
                      <a:pt x="62" y="97"/>
                    </a:lnTo>
                    <a:lnTo>
                      <a:pt x="65" y="51"/>
                    </a:lnTo>
                    <a:lnTo>
                      <a:pt x="66" y="4"/>
                    </a:lnTo>
                    <a:lnTo>
                      <a:pt x="66" y="4"/>
                    </a:lnTo>
                    <a:lnTo>
                      <a:pt x="66" y="2"/>
                    </a:lnTo>
                    <a:lnTo>
                      <a:pt x="65" y="1"/>
                    </a:lnTo>
                    <a:lnTo>
                      <a:pt x="63" y="0"/>
                    </a:lnTo>
                    <a:lnTo>
                      <a:pt x="62" y="0"/>
                    </a:lnTo>
                    <a:lnTo>
                      <a:pt x="60" y="0"/>
                    </a:lnTo>
                    <a:lnTo>
                      <a:pt x="58" y="1"/>
                    </a:lnTo>
                    <a:lnTo>
                      <a:pt x="57" y="2"/>
                    </a:lnTo>
                    <a:lnTo>
                      <a:pt x="57" y="4"/>
                    </a:lnTo>
                    <a:lnTo>
                      <a:pt x="57" y="4"/>
                    </a:lnTo>
                    <a:close/>
                  </a:path>
                </a:pathLst>
              </a:custGeom>
              <a:grpFill/>
              <a:ln w="9525">
                <a:noFill/>
                <a:round/>
              </a:ln>
            </p:spPr>
            <p:txBody>
              <a:bodyPr vert="horz" wrap="square" lIns="162510" tIns="81255" rIns="162510" bIns="81255" numCol="1" anchor="t" anchorCtr="0" compatLnSpc="1"/>
              <a:lstStyle/>
              <a:p>
                <a:pPr algn="just" defTabSz="1218804"/>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37" name="chenying0907 735"/>
              <p:cNvSpPr/>
              <p:nvPr/>
            </p:nvSpPr>
            <p:spPr bwMode="auto">
              <a:xfrm>
                <a:off x="5805488" y="4286250"/>
                <a:ext cx="42863" cy="160338"/>
              </a:xfrm>
              <a:custGeom>
                <a:avLst/>
                <a:gdLst/>
                <a:ahLst/>
                <a:cxnLst>
                  <a:cxn ang="0">
                    <a:pos x="72" y="4"/>
                  </a:cxn>
                  <a:cxn ang="0">
                    <a:pos x="72" y="4"/>
                  </a:cxn>
                  <a:cxn ang="0">
                    <a:pos x="70" y="24"/>
                  </a:cxn>
                  <a:cxn ang="0">
                    <a:pos x="68" y="44"/>
                  </a:cxn>
                  <a:cxn ang="0">
                    <a:pos x="65" y="63"/>
                  </a:cxn>
                  <a:cxn ang="0">
                    <a:pos x="61" y="82"/>
                  </a:cxn>
                  <a:cxn ang="0">
                    <a:pos x="54" y="120"/>
                  </a:cxn>
                  <a:cxn ang="0">
                    <a:pos x="47" y="158"/>
                  </a:cxn>
                  <a:cxn ang="0">
                    <a:pos x="47" y="158"/>
                  </a:cxn>
                  <a:cxn ang="0">
                    <a:pos x="43" y="177"/>
                  </a:cxn>
                  <a:cxn ang="0">
                    <a:pos x="36" y="195"/>
                  </a:cxn>
                  <a:cxn ang="0">
                    <a:pos x="24" y="230"/>
                  </a:cxn>
                  <a:cxn ang="0">
                    <a:pos x="24" y="230"/>
                  </a:cxn>
                  <a:cxn ang="0">
                    <a:pos x="20" y="246"/>
                  </a:cxn>
                  <a:cxn ang="0">
                    <a:pos x="16" y="264"/>
                  </a:cxn>
                  <a:cxn ang="0">
                    <a:pos x="14" y="272"/>
                  </a:cxn>
                  <a:cxn ang="0">
                    <a:pos x="11" y="280"/>
                  </a:cxn>
                  <a:cxn ang="0">
                    <a:pos x="6" y="289"/>
                  </a:cxn>
                  <a:cxn ang="0">
                    <a:pos x="1" y="296"/>
                  </a:cxn>
                  <a:cxn ang="0">
                    <a:pos x="1" y="296"/>
                  </a:cxn>
                  <a:cxn ang="0">
                    <a:pos x="0" y="298"/>
                  </a:cxn>
                  <a:cxn ang="0">
                    <a:pos x="0" y="299"/>
                  </a:cxn>
                  <a:cxn ang="0">
                    <a:pos x="2" y="302"/>
                  </a:cxn>
                  <a:cxn ang="0">
                    <a:pos x="3" y="303"/>
                  </a:cxn>
                  <a:cxn ang="0">
                    <a:pos x="4" y="304"/>
                  </a:cxn>
                  <a:cxn ang="0">
                    <a:pos x="6" y="303"/>
                  </a:cxn>
                  <a:cxn ang="0">
                    <a:pos x="9" y="302"/>
                  </a:cxn>
                  <a:cxn ang="0">
                    <a:pos x="9" y="302"/>
                  </a:cxn>
                  <a:cxn ang="0">
                    <a:pos x="13" y="297"/>
                  </a:cxn>
                  <a:cxn ang="0">
                    <a:pos x="16" y="291"/>
                  </a:cxn>
                  <a:cxn ang="0">
                    <a:pos x="21" y="279"/>
                  </a:cxn>
                  <a:cxn ang="0">
                    <a:pos x="24" y="267"/>
                  </a:cxn>
                  <a:cxn ang="0">
                    <a:pos x="27" y="253"/>
                  </a:cxn>
                  <a:cxn ang="0">
                    <a:pos x="27" y="253"/>
                  </a:cxn>
                  <a:cxn ang="0">
                    <a:pos x="32" y="232"/>
                  </a:cxn>
                  <a:cxn ang="0">
                    <a:pos x="39" y="211"/>
                  </a:cxn>
                  <a:cxn ang="0">
                    <a:pos x="48" y="190"/>
                  </a:cxn>
                  <a:cxn ang="0">
                    <a:pos x="54" y="170"/>
                  </a:cxn>
                  <a:cxn ang="0">
                    <a:pos x="54" y="170"/>
                  </a:cxn>
                  <a:cxn ang="0">
                    <a:pos x="63" y="129"/>
                  </a:cxn>
                  <a:cxn ang="0">
                    <a:pos x="72" y="88"/>
                  </a:cxn>
                  <a:cxn ang="0">
                    <a:pos x="76" y="67"/>
                  </a:cxn>
                  <a:cxn ang="0">
                    <a:pos x="78" y="47"/>
                  </a:cxn>
                  <a:cxn ang="0">
                    <a:pos x="80" y="25"/>
                  </a:cxn>
                  <a:cxn ang="0">
                    <a:pos x="81" y="4"/>
                  </a:cxn>
                  <a:cxn ang="0">
                    <a:pos x="81" y="4"/>
                  </a:cxn>
                  <a:cxn ang="0">
                    <a:pos x="80" y="3"/>
                  </a:cxn>
                  <a:cxn ang="0">
                    <a:pos x="79" y="1"/>
                  </a:cxn>
                  <a:cxn ang="0">
                    <a:pos x="78" y="0"/>
                  </a:cxn>
                  <a:cxn ang="0">
                    <a:pos x="76" y="0"/>
                  </a:cxn>
                  <a:cxn ang="0">
                    <a:pos x="75" y="0"/>
                  </a:cxn>
                  <a:cxn ang="0">
                    <a:pos x="73" y="1"/>
                  </a:cxn>
                  <a:cxn ang="0">
                    <a:pos x="72" y="3"/>
                  </a:cxn>
                  <a:cxn ang="0">
                    <a:pos x="72" y="4"/>
                  </a:cxn>
                  <a:cxn ang="0">
                    <a:pos x="72" y="4"/>
                  </a:cxn>
                </a:cxnLst>
                <a:rect l="0" t="0" r="r" b="b"/>
                <a:pathLst>
                  <a:path w="81" h="304">
                    <a:moveTo>
                      <a:pt x="72" y="4"/>
                    </a:moveTo>
                    <a:lnTo>
                      <a:pt x="72" y="4"/>
                    </a:lnTo>
                    <a:lnTo>
                      <a:pt x="70" y="24"/>
                    </a:lnTo>
                    <a:lnTo>
                      <a:pt x="68" y="44"/>
                    </a:lnTo>
                    <a:lnTo>
                      <a:pt x="65" y="63"/>
                    </a:lnTo>
                    <a:lnTo>
                      <a:pt x="61" y="82"/>
                    </a:lnTo>
                    <a:lnTo>
                      <a:pt x="54" y="120"/>
                    </a:lnTo>
                    <a:lnTo>
                      <a:pt x="47" y="158"/>
                    </a:lnTo>
                    <a:lnTo>
                      <a:pt x="47" y="158"/>
                    </a:lnTo>
                    <a:lnTo>
                      <a:pt x="43" y="177"/>
                    </a:lnTo>
                    <a:lnTo>
                      <a:pt x="36" y="195"/>
                    </a:lnTo>
                    <a:lnTo>
                      <a:pt x="24" y="230"/>
                    </a:lnTo>
                    <a:lnTo>
                      <a:pt x="24" y="230"/>
                    </a:lnTo>
                    <a:lnTo>
                      <a:pt x="20" y="246"/>
                    </a:lnTo>
                    <a:lnTo>
                      <a:pt x="16" y="264"/>
                    </a:lnTo>
                    <a:lnTo>
                      <a:pt x="14" y="272"/>
                    </a:lnTo>
                    <a:lnTo>
                      <a:pt x="11" y="280"/>
                    </a:lnTo>
                    <a:lnTo>
                      <a:pt x="6" y="289"/>
                    </a:lnTo>
                    <a:lnTo>
                      <a:pt x="1" y="296"/>
                    </a:lnTo>
                    <a:lnTo>
                      <a:pt x="1" y="296"/>
                    </a:lnTo>
                    <a:lnTo>
                      <a:pt x="0" y="298"/>
                    </a:lnTo>
                    <a:lnTo>
                      <a:pt x="0" y="299"/>
                    </a:lnTo>
                    <a:lnTo>
                      <a:pt x="2" y="302"/>
                    </a:lnTo>
                    <a:lnTo>
                      <a:pt x="3" y="303"/>
                    </a:lnTo>
                    <a:lnTo>
                      <a:pt x="4" y="304"/>
                    </a:lnTo>
                    <a:lnTo>
                      <a:pt x="6" y="303"/>
                    </a:lnTo>
                    <a:lnTo>
                      <a:pt x="9" y="302"/>
                    </a:lnTo>
                    <a:lnTo>
                      <a:pt x="9" y="302"/>
                    </a:lnTo>
                    <a:lnTo>
                      <a:pt x="13" y="297"/>
                    </a:lnTo>
                    <a:lnTo>
                      <a:pt x="16" y="291"/>
                    </a:lnTo>
                    <a:lnTo>
                      <a:pt x="21" y="279"/>
                    </a:lnTo>
                    <a:lnTo>
                      <a:pt x="24" y="267"/>
                    </a:lnTo>
                    <a:lnTo>
                      <a:pt x="27" y="253"/>
                    </a:lnTo>
                    <a:lnTo>
                      <a:pt x="27" y="253"/>
                    </a:lnTo>
                    <a:lnTo>
                      <a:pt x="32" y="232"/>
                    </a:lnTo>
                    <a:lnTo>
                      <a:pt x="39" y="211"/>
                    </a:lnTo>
                    <a:lnTo>
                      <a:pt x="48" y="190"/>
                    </a:lnTo>
                    <a:lnTo>
                      <a:pt x="54" y="170"/>
                    </a:lnTo>
                    <a:lnTo>
                      <a:pt x="54" y="170"/>
                    </a:lnTo>
                    <a:lnTo>
                      <a:pt x="63" y="129"/>
                    </a:lnTo>
                    <a:lnTo>
                      <a:pt x="72" y="88"/>
                    </a:lnTo>
                    <a:lnTo>
                      <a:pt x="76" y="67"/>
                    </a:lnTo>
                    <a:lnTo>
                      <a:pt x="78" y="47"/>
                    </a:lnTo>
                    <a:lnTo>
                      <a:pt x="80" y="25"/>
                    </a:lnTo>
                    <a:lnTo>
                      <a:pt x="81" y="4"/>
                    </a:lnTo>
                    <a:lnTo>
                      <a:pt x="81" y="4"/>
                    </a:lnTo>
                    <a:lnTo>
                      <a:pt x="80" y="3"/>
                    </a:lnTo>
                    <a:lnTo>
                      <a:pt x="79" y="1"/>
                    </a:lnTo>
                    <a:lnTo>
                      <a:pt x="78" y="0"/>
                    </a:lnTo>
                    <a:lnTo>
                      <a:pt x="76" y="0"/>
                    </a:lnTo>
                    <a:lnTo>
                      <a:pt x="75" y="0"/>
                    </a:lnTo>
                    <a:lnTo>
                      <a:pt x="73" y="1"/>
                    </a:lnTo>
                    <a:lnTo>
                      <a:pt x="72" y="3"/>
                    </a:lnTo>
                    <a:lnTo>
                      <a:pt x="72" y="4"/>
                    </a:lnTo>
                    <a:lnTo>
                      <a:pt x="72" y="4"/>
                    </a:lnTo>
                    <a:close/>
                  </a:path>
                </a:pathLst>
              </a:custGeom>
              <a:grpFill/>
              <a:ln w="9525">
                <a:noFill/>
                <a:round/>
              </a:ln>
            </p:spPr>
            <p:txBody>
              <a:bodyPr vert="horz" wrap="square" lIns="162510" tIns="81255" rIns="162510" bIns="81255" numCol="1" anchor="t" anchorCtr="0" compatLnSpc="1"/>
              <a:lstStyle/>
              <a:p>
                <a:pPr algn="just" defTabSz="1218804"/>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38" name="chenying0907 736"/>
              <p:cNvSpPr/>
              <p:nvPr/>
            </p:nvSpPr>
            <p:spPr bwMode="auto">
              <a:xfrm>
                <a:off x="5845176" y="4311650"/>
                <a:ext cx="38100" cy="122238"/>
              </a:xfrm>
              <a:custGeom>
                <a:avLst/>
                <a:gdLst/>
                <a:ahLst/>
                <a:cxnLst>
                  <a:cxn ang="0">
                    <a:pos x="62" y="4"/>
                  </a:cxn>
                  <a:cxn ang="0">
                    <a:pos x="62" y="4"/>
                  </a:cxn>
                  <a:cxn ang="0">
                    <a:pos x="59" y="36"/>
                  </a:cxn>
                  <a:cxn ang="0">
                    <a:pos x="55" y="69"/>
                  </a:cxn>
                  <a:cxn ang="0">
                    <a:pos x="53" y="86"/>
                  </a:cxn>
                  <a:cxn ang="0">
                    <a:pos x="50" y="101"/>
                  </a:cxn>
                  <a:cxn ang="0">
                    <a:pos x="47" y="117"/>
                  </a:cxn>
                  <a:cxn ang="0">
                    <a:pos x="42" y="132"/>
                  </a:cxn>
                  <a:cxn ang="0">
                    <a:pos x="42" y="132"/>
                  </a:cxn>
                  <a:cxn ang="0">
                    <a:pos x="36" y="145"/>
                  </a:cxn>
                  <a:cxn ang="0">
                    <a:pos x="30" y="159"/>
                  </a:cxn>
                  <a:cxn ang="0">
                    <a:pos x="17" y="185"/>
                  </a:cxn>
                  <a:cxn ang="0">
                    <a:pos x="17" y="185"/>
                  </a:cxn>
                  <a:cxn ang="0">
                    <a:pos x="16" y="189"/>
                  </a:cxn>
                  <a:cxn ang="0">
                    <a:pos x="15" y="194"/>
                  </a:cxn>
                  <a:cxn ang="0">
                    <a:pos x="13" y="206"/>
                  </a:cxn>
                  <a:cxn ang="0">
                    <a:pos x="12" y="212"/>
                  </a:cxn>
                  <a:cxn ang="0">
                    <a:pos x="10" y="217"/>
                  </a:cxn>
                  <a:cxn ang="0">
                    <a:pos x="7" y="221"/>
                  </a:cxn>
                  <a:cxn ang="0">
                    <a:pos x="4" y="223"/>
                  </a:cxn>
                  <a:cxn ang="0">
                    <a:pos x="4" y="223"/>
                  </a:cxn>
                  <a:cxn ang="0">
                    <a:pos x="2" y="224"/>
                  </a:cxn>
                  <a:cxn ang="0">
                    <a:pos x="1" y="225"/>
                  </a:cxn>
                  <a:cxn ang="0">
                    <a:pos x="0" y="227"/>
                  </a:cxn>
                  <a:cxn ang="0">
                    <a:pos x="1" y="228"/>
                  </a:cxn>
                  <a:cxn ang="0">
                    <a:pos x="1" y="230"/>
                  </a:cxn>
                  <a:cxn ang="0">
                    <a:pos x="2" y="231"/>
                  </a:cxn>
                  <a:cxn ang="0">
                    <a:pos x="4" y="232"/>
                  </a:cxn>
                  <a:cxn ang="0">
                    <a:pos x="6" y="232"/>
                  </a:cxn>
                  <a:cxn ang="0">
                    <a:pos x="6" y="232"/>
                  </a:cxn>
                  <a:cxn ang="0">
                    <a:pos x="9" y="230"/>
                  </a:cxn>
                  <a:cxn ang="0">
                    <a:pos x="12" y="229"/>
                  </a:cxn>
                  <a:cxn ang="0">
                    <a:pos x="15" y="225"/>
                  </a:cxn>
                  <a:cxn ang="0">
                    <a:pos x="18" y="219"/>
                  </a:cxn>
                  <a:cxn ang="0">
                    <a:pos x="20" y="213"/>
                  </a:cxn>
                  <a:cxn ang="0">
                    <a:pos x="20" y="213"/>
                  </a:cxn>
                  <a:cxn ang="0">
                    <a:pos x="22" y="205"/>
                  </a:cxn>
                  <a:cxn ang="0">
                    <a:pos x="24" y="198"/>
                  </a:cxn>
                  <a:cxn ang="0">
                    <a:pos x="25" y="191"/>
                  </a:cxn>
                  <a:cxn ang="0">
                    <a:pos x="29" y="184"/>
                  </a:cxn>
                  <a:cxn ang="0">
                    <a:pos x="29" y="184"/>
                  </a:cxn>
                  <a:cxn ang="0">
                    <a:pos x="44" y="150"/>
                  </a:cxn>
                  <a:cxn ang="0">
                    <a:pos x="44" y="150"/>
                  </a:cxn>
                  <a:cxn ang="0">
                    <a:pos x="51" y="133"/>
                  </a:cxn>
                  <a:cxn ang="0">
                    <a:pos x="56" y="116"/>
                  </a:cxn>
                  <a:cxn ang="0">
                    <a:pos x="61" y="97"/>
                  </a:cxn>
                  <a:cxn ang="0">
                    <a:pos x="63" y="78"/>
                  </a:cxn>
                  <a:cxn ang="0">
                    <a:pos x="67" y="41"/>
                  </a:cxn>
                  <a:cxn ang="0">
                    <a:pos x="71" y="4"/>
                  </a:cxn>
                  <a:cxn ang="0">
                    <a:pos x="71" y="4"/>
                  </a:cxn>
                  <a:cxn ang="0">
                    <a:pos x="71" y="2"/>
                  </a:cxn>
                  <a:cxn ang="0">
                    <a:pos x="70" y="1"/>
                  </a:cxn>
                  <a:cxn ang="0">
                    <a:pos x="69" y="0"/>
                  </a:cxn>
                  <a:cxn ang="0">
                    <a:pos x="67" y="0"/>
                  </a:cxn>
                  <a:cxn ang="0">
                    <a:pos x="64" y="1"/>
                  </a:cxn>
                  <a:cxn ang="0">
                    <a:pos x="63" y="2"/>
                  </a:cxn>
                  <a:cxn ang="0">
                    <a:pos x="62" y="4"/>
                  </a:cxn>
                  <a:cxn ang="0">
                    <a:pos x="62" y="4"/>
                  </a:cxn>
                </a:cxnLst>
                <a:rect l="0" t="0" r="r" b="b"/>
                <a:pathLst>
                  <a:path w="71" h="232">
                    <a:moveTo>
                      <a:pt x="62" y="4"/>
                    </a:moveTo>
                    <a:lnTo>
                      <a:pt x="62" y="4"/>
                    </a:lnTo>
                    <a:lnTo>
                      <a:pt x="59" y="36"/>
                    </a:lnTo>
                    <a:lnTo>
                      <a:pt x="55" y="69"/>
                    </a:lnTo>
                    <a:lnTo>
                      <a:pt x="53" y="86"/>
                    </a:lnTo>
                    <a:lnTo>
                      <a:pt x="50" y="101"/>
                    </a:lnTo>
                    <a:lnTo>
                      <a:pt x="47" y="117"/>
                    </a:lnTo>
                    <a:lnTo>
                      <a:pt x="42" y="132"/>
                    </a:lnTo>
                    <a:lnTo>
                      <a:pt x="42" y="132"/>
                    </a:lnTo>
                    <a:lnTo>
                      <a:pt x="36" y="145"/>
                    </a:lnTo>
                    <a:lnTo>
                      <a:pt x="30" y="159"/>
                    </a:lnTo>
                    <a:lnTo>
                      <a:pt x="17" y="185"/>
                    </a:lnTo>
                    <a:lnTo>
                      <a:pt x="17" y="185"/>
                    </a:lnTo>
                    <a:lnTo>
                      <a:pt x="16" y="189"/>
                    </a:lnTo>
                    <a:lnTo>
                      <a:pt x="15" y="194"/>
                    </a:lnTo>
                    <a:lnTo>
                      <a:pt x="13" y="206"/>
                    </a:lnTo>
                    <a:lnTo>
                      <a:pt x="12" y="212"/>
                    </a:lnTo>
                    <a:lnTo>
                      <a:pt x="10" y="217"/>
                    </a:lnTo>
                    <a:lnTo>
                      <a:pt x="7" y="221"/>
                    </a:lnTo>
                    <a:lnTo>
                      <a:pt x="4" y="223"/>
                    </a:lnTo>
                    <a:lnTo>
                      <a:pt x="4" y="223"/>
                    </a:lnTo>
                    <a:lnTo>
                      <a:pt x="2" y="224"/>
                    </a:lnTo>
                    <a:lnTo>
                      <a:pt x="1" y="225"/>
                    </a:lnTo>
                    <a:lnTo>
                      <a:pt x="0" y="227"/>
                    </a:lnTo>
                    <a:lnTo>
                      <a:pt x="1" y="228"/>
                    </a:lnTo>
                    <a:lnTo>
                      <a:pt x="1" y="230"/>
                    </a:lnTo>
                    <a:lnTo>
                      <a:pt x="2" y="231"/>
                    </a:lnTo>
                    <a:lnTo>
                      <a:pt x="4" y="232"/>
                    </a:lnTo>
                    <a:lnTo>
                      <a:pt x="6" y="232"/>
                    </a:lnTo>
                    <a:lnTo>
                      <a:pt x="6" y="232"/>
                    </a:lnTo>
                    <a:lnTo>
                      <a:pt x="9" y="230"/>
                    </a:lnTo>
                    <a:lnTo>
                      <a:pt x="12" y="229"/>
                    </a:lnTo>
                    <a:lnTo>
                      <a:pt x="15" y="225"/>
                    </a:lnTo>
                    <a:lnTo>
                      <a:pt x="18" y="219"/>
                    </a:lnTo>
                    <a:lnTo>
                      <a:pt x="20" y="213"/>
                    </a:lnTo>
                    <a:lnTo>
                      <a:pt x="20" y="213"/>
                    </a:lnTo>
                    <a:lnTo>
                      <a:pt x="22" y="205"/>
                    </a:lnTo>
                    <a:lnTo>
                      <a:pt x="24" y="198"/>
                    </a:lnTo>
                    <a:lnTo>
                      <a:pt x="25" y="191"/>
                    </a:lnTo>
                    <a:lnTo>
                      <a:pt x="29" y="184"/>
                    </a:lnTo>
                    <a:lnTo>
                      <a:pt x="29" y="184"/>
                    </a:lnTo>
                    <a:lnTo>
                      <a:pt x="44" y="150"/>
                    </a:lnTo>
                    <a:lnTo>
                      <a:pt x="44" y="150"/>
                    </a:lnTo>
                    <a:lnTo>
                      <a:pt x="51" y="133"/>
                    </a:lnTo>
                    <a:lnTo>
                      <a:pt x="56" y="116"/>
                    </a:lnTo>
                    <a:lnTo>
                      <a:pt x="61" y="97"/>
                    </a:lnTo>
                    <a:lnTo>
                      <a:pt x="63" y="78"/>
                    </a:lnTo>
                    <a:lnTo>
                      <a:pt x="67" y="41"/>
                    </a:lnTo>
                    <a:lnTo>
                      <a:pt x="71" y="4"/>
                    </a:lnTo>
                    <a:lnTo>
                      <a:pt x="71" y="4"/>
                    </a:lnTo>
                    <a:lnTo>
                      <a:pt x="71" y="2"/>
                    </a:lnTo>
                    <a:lnTo>
                      <a:pt x="70" y="1"/>
                    </a:lnTo>
                    <a:lnTo>
                      <a:pt x="69" y="0"/>
                    </a:lnTo>
                    <a:lnTo>
                      <a:pt x="67" y="0"/>
                    </a:lnTo>
                    <a:lnTo>
                      <a:pt x="64" y="1"/>
                    </a:lnTo>
                    <a:lnTo>
                      <a:pt x="63" y="2"/>
                    </a:lnTo>
                    <a:lnTo>
                      <a:pt x="62" y="4"/>
                    </a:lnTo>
                    <a:lnTo>
                      <a:pt x="62" y="4"/>
                    </a:lnTo>
                    <a:close/>
                  </a:path>
                </a:pathLst>
              </a:custGeom>
              <a:grpFill/>
              <a:ln w="9525">
                <a:noFill/>
                <a:round/>
              </a:ln>
            </p:spPr>
            <p:txBody>
              <a:bodyPr vert="horz" wrap="square" lIns="162510" tIns="81255" rIns="162510" bIns="81255" numCol="1" anchor="t" anchorCtr="0" compatLnSpc="1"/>
              <a:lstStyle/>
              <a:p>
                <a:pPr algn="just" defTabSz="1218804"/>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39" name="chenying0907 737"/>
              <p:cNvSpPr>
                <a:spLocks noEditPoints="1"/>
              </p:cNvSpPr>
              <p:nvPr/>
            </p:nvSpPr>
            <p:spPr bwMode="auto">
              <a:xfrm>
                <a:off x="5284790" y="4124325"/>
                <a:ext cx="636589" cy="654051"/>
              </a:xfrm>
              <a:custGeom>
                <a:avLst/>
                <a:gdLst/>
                <a:ahLst/>
                <a:cxnLst>
                  <a:cxn ang="0">
                    <a:pos x="758" y="1226"/>
                  </a:cxn>
                  <a:cxn ang="0">
                    <a:pos x="680" y="1170"/>
                  </a:cxn>
                  <a:cxn ang="0">
                    <a:pos x="470" y="963"/>
                  </a:cxn>
                  <a:cxn ang="0">
                    <a:pos x="211" y="691"/>
                  </a:cxn>
                  <a:cxn ang="0">
                    <a:pos x="48" y="528"/>
                  </a:cxn>
                  <a:cxn ang="0">
                    <a:pos x="0" y="453"/>
                  </a:cxn>
                  <a:cxn ang="0">
                    <a:pos x="29" y="394"/>
                  </a:cxn>
                  <a:cxn ang="0">
                    <a:pos x="72" y="374"/>
                  </a:cxn>
                  <a:cxn ang="0">
                    <a:pos x="164" y="413"/>
                  </a:cxn>
                  <a:cxn ang="0">
                    <a:pos x="255" y="461"/>
                  </a:cxn>
                  <a:cxn ang="0">
                    <a:pos x="308" y="497"/>
                  </a:cxn>
                  <a:cxn ang="0">
                    <a:pos x="631" y="168"/>
                  </a:cxn>
                  <a:cxn ang="0">
                    <a:pos x="619" y="78"/>
                  </a:cxn>
                  <a:cxn ang="0">
                    <a:pos x="679" y="7"/>
                  </a:cxn>
                  <a:cxn ang="0">
                    <a:pos x="745" y="4"/>
                  </a:cxn>
                  <a:cxn ang="0">
                    <a:pos x="863" y="85"/>
                  </a:cxn>
                  <a:cxn ang="0">
                    <a:pos x="1020" y="246"/>
                  </a:cxn>
                  <a:cxn ang="0">
                    <a:pos x="1174" y="417"/>
                  </a:cxn>
                  <a:cxn ang="0">
                    <a:pos x="1203" y="504"/>
                  </a:cxn>
                  <a:cxn ang="0">
                    <a:pos x="1174" y="569"/>
                  </a:cxn>
                  <a:cxn ang="0">
                    <a:pos x="1108" y="602"/>
                  </a:cxn>
                  <a:cxn ang="0">
                    <a:pos x="1042" y="592"/>
                  </a:cxn>
                  <a:cxn ang="0">
                    <a:pos x="836" y="812"/>
                  </a:cxn>
                  <a:cxn ang="0">
                    <a:pos x="742" y="946"/>
                  </a:cxn>
                  <a:cxn ang="0">
                    <a:pos x="805" y="1026"/>
                  </a:cxn>
                  <a:cxn ang="0">
                    <a:pos x="848" y="1140"/>
                  </a:cxn>
                  <a:cxn ang="0">
                    <a:pos x="846" y="1212"/>
                  </a:cxn>
                  <a:cxn ang="0">
                    <a:pos x="807" y="1236"/>
                  </a:cxn>
                  <a:cxn ang="0">
                    <a:pos x="55" y="431"/>
                  </a:cxn>
                  <a:cxn ang="0">
                    <a:pos x="48" y="453"/>
                  </a:cxn>
                  <a:cxn ang="0">
                    <a:pos x="200" y="613"/>
                  </a:cxn>
                  <a:cxn ang="0">
                    <a:pos x="478" y="907"/>
                  </a:cxn>
                  <a:cxn ang="0">
                    <a:pos x="666" y="1093"/>
                  </a:cxn>
                  <a:cxn ang="0">
                    <a:pos x="780" y="1186"/>
                  </a:cxn>
                  <a:cxn ang="0">
                    <a:pos x="805" y="1181"/>
                  </a:cxn>
                  <a:cxn ang="0">
                    <a:pos x="795" y="1129"/>
                  </a:cxn>
                  <a:cxn ang="0">
                    <a:pos x="725" y="996"/>
                  </a:cxn>
                  <a:cxn ang="0">
                    <a:pos x="690" y="931"/>
                  </a:cxn>
                  <a:cxn ang="0">
                    <a:pos x="687" y="904"/>
                  </a:cxn>
                  <a:cxn ang="0">
                    <a:pos x="816" y="768"/>
                  </a:cxn>
                  <a:cxn ang="0">
                    <a:pos x="1010" y="557"/>
                  </a:cxn>
                  <a:cxn ang="0">
                    <a:pos x="1025" y="536"/>
                  </a:cxn>
                  <a:cxn ang="0">
                    <a:pos x="1050" y="540"/>
                  </a:cxn>
                  <a:cxn ang="0">
                    <a:pos x="1110" y="559"/>
                  </a:cxn>
                  <a:cxn ang="0">
                    <a:pos x="1143" y="535"/>
                  </a:cxn>
                  <a:cxn ang="0">
                    <a:pos x="1158" y="486"/>
                  </a:cxn>
                  <a:cxn ang="0">
                    <a:pos x="1111" y="411"/>
                  </a:cxn>
                  <a:cxn ang="0">
                    <a:pos x="996" y="286"/>
                  </a:cxn>
                  <a:cxn ang="0">
                    <a:pos x="822" y="108"/>
                  </a:cxn>
                  <a:cxn ang="0">
                    <a:pos x="747" y="50"/>
                  </a:cxn>
                  <a:cxn ang="0">
                    <a:pos x="688" y="57"/>
                  </a:cxn>
                  <a:cxn ang="0">
                    <a:pos x="658" y="111"/>
                  </a:cxn>
                  <a:cxn ang="0">
                    <a:pos x="679" y="159"/>
                  </a:cxn>
                  <a:cxn ang="0">
                    <a:pos x="674" y="184"/>
                  </a:cxn>
                  <a:cxn ang="0">
                    <a:pos x="425" y="444"/>
                  </a:cxn>
                  <a:cxn ang="0">
                    <a:pos x="324" y="533"/>
                  </a:cxn>
                  <a:cxn ang="0">
                    <a:pos x="301" y="542"/>
                  </a:cxn>
                  <a:cxn ang="0">
                    <a:pos x="235" y="502"/>
                  </a:cxn>
                  <a:cxn ang="0">
                    <a:pos x="170" y="470"/>
                  </a:cxn>
                  <a:cxn ang="0">
                    <a:pos x="116" y="434"/>
                  </a:cxn>
                </a:cxnLst>
                <a:rect l="0" t="0" r="r" b="b"/>
                <a:pathLst>
                  <a:path w="1204" h="1236">
                    <a:moveTo>
                      <a:pt x="799" y="1236"/>
                    </a:moveTo>
                    <a:lnTo>
                      <a:pt x="799" y="1236"/>
                    </a:lnTo>
                    <a:lnTo>
                      <a:pt x="792" y="1236"/>
                    </a:lnTo>
                    <a:lnTo>
                      <a:pt x="784" y="1235"/>
                    </a:lnTo>
                    <a:lnTo>
                      <a:pt x="777" y="1233"/>
                    </a:lnTo>
                    <a:lnTo>
                      <a:pt x="769" y="1231"/>
                    </a:lnTo>
                    <a:lnTo>
                      <a:pt x="769" y="1231"/>
                    </a:lnTo>
                    <a:lnTo>
                      <a:pt x="758" y="1226"/>
                    </a:lnTo>
                    <a:lnTo>
                      <a:pt x="747" y="1220"/>
                    </a:lnTo>
                    <a:lnTo>
                      <a:pt x="735" y="1214"/>
                    </a:lnTo>
                    <a:lnTo>
                      <a:pt x="724" y="1207"/>
                    </a:lnTo>
                    <a:lnTo>
                      <a:pt x="713" y="1199"/>
                    </a:lnTo>
                    <a:lnTo>
                      <a:pt x="701" y="1191"/>
                    </a:lnTo>
                    <a:lnTo>
                      <a:pt x="691" y="1180"/>
                    </a:lnTo>
                    <a:lnTo>
                      <a:pt x="680" y="1170"/>
                    </a:lnTo>
                    <a:lnTo>
                      <a:pt x="680" y="1170"/>
                    </a:lnTo>
                    <a:lnTo>
                      <a:pt x="656" y="1147"/>
                    </a:lnTo>
                    <a:lnTo>
                      <a:pt x="631" y="1124"/>
                    </a:lnTo>
                    <a:lnTo>
                      <a:pt x="631" y="1124"/>
                    </a:lnTo>
                    <a:lnTo>
                      <a:pt x="606" y="1103"/>
                    </a:lnTo>
                    <a:lnTo>
                      <a:pt x="582" y="1080"/>
                    </a:lnTo>
                    <a:lnTo>
                      <a:pt x="582" y="1080"/>
                    </a:lnTo>
                    <a:lnTo>
                      <a:pt x="526" y="1022"/>
                    </a:lnTo>
                    <a:lnTo>
                      <a:pt x="470" y="963"/>
                    </a:lnTo>
                    <a:lnTo>
                      <a:pt x="470" y="963"/>
                    </a:lnTo>
                    <a:lnTo>
                      <a:pt x="422" y="915"/>
                    </a:lnTo>
                    <a:lnTo>
                      <a:pt x="375" y="865"/>
                    </a:lnTo>
                    <a:lnTo>
                      <a:pt x="375" y="865"/>
                    </a:lnTo>
                    <a:lnTo>
                      <a:pt x="321" y="809"/>
                    </a:lnTo>
                    <a:lnTo>
                      <a:pt x="268" y="752"/>
                    </a:lnTo>
                    <a:lnTo>
                      <a:pt x="268" y="752"/>
                    </a:lnTo>
                    <a:lnTo>
                      <a:pt x="211" y="691"/>
                    </a:lnTo>
                    <a:lnTo>
                      <a:pt x="182" y="660"/>
                    </a:lnTo>
                    <a:lnTo>
                      <a:pt x="152" y="629"/>
                    </a:lnTo>
                    <a:lnTo>
                      <a:pt x="152" y="629"/>
                    </a:lnTo>
                    <a:lnTo>
                      <a:pt x="108" y="587"/>
                    </a:lnTo>
                    <a:lnTo>
                      <a:pt x="108" y="587"/>
                    </a:lnTo>
                    <a:lnTo>
                      <a:pt x="77" y="558"/>
                    </a:lnTo>
                    <a:lnTo>
                      <a:pt x="48" y="528"/>
                    </a:lnTo>
                    <a:lnTo>
                      <a:pt x="48" y="528"/>
                    </a:lnTo>
                    <a:lnTo>
                      <a:pt x="33" y="511"/>
                    </a:lnTo>
                    <a:lnTo>
                      <a:pt x="26" y="503"/>
                    </a:lnTo>
                    <a:lnTo>
                      <a:pt x="18" y="493"/>
                    </a:lnTo>
                    <a:lnTo>
                      <a:pt x="12" y="483"/>
                    </a:lnTo>
                    <a:lnTo>
                      <a:pt x="7" y="474"/>
                    </a:lnTo>
                    <a:lnTo>
                      <a:pt x="3" y="463"/>
                    </a:lnTo>
                    <a:lnTo>
                      <a:pt x="0" y="453"/>
                    </a:lnTo>
                    <a:lnTo>
                      <a:pt x="0" y="453"/>
                    </a:lnTo>
                    <a:lnTo>
                      <a:pt x="0" y="448"/>
                    </a:lnTo>
                    <a:lnTo>
                      <a:pt x="0" y="443"/>
                    </a:lnTo>
                    <a:lnTo>
                      <a:pt x="1" y="437"/>
                    </a:lnTo>
                    <a:lnTo>
                      <a:pt x="2" y="432"/>
                    </a:lnTo>
                    <a:lnTo>
                      <a:pt x="6" y="422"/>
                    </a:lnTo>
                    <a:lnTo>
                      <a:pt x="13" y="412"/>
                    </a:lnTo>
                    <a:lnTo>
                      <a:pt x="21" y="402"/>
                    </a:lnTo>
                    <a:lnTo>
                      <a:pt x="29" y="394"/>
                    </a:lnTo>
                    <a:lnTo>
                      <a:pt x="38" y="387"/>
                    </a:lnTo>
                    <a:lnTo>
                      <a:pt x="47" y="382"/>
                    </a:lnTo>
                    <a:lnTo>
                      <a:pt x="47" y="382"/>
                    </a:lnTo>
                    <a:lnTo>
                      <a:pt x="53" y="379"/>
                    </a:lnTo>
                    <a:lnTo>
                      <a:pt x="59" y="377"/>
                    </a:lnTo>
                    <a:lnTo>
                      <a:pt x="65" y="376"/>
                    </a:lnTo>
                    <a:lnTo>
                      <a:pt x="72" y="374"/>
                    </a:lnTo>
                    <a:lnTo>
                      <a:pt x="72" y="374"/>
                    </a:lnTo>
                    <a:lnTo>
                      <a:pt x="83" y="376"/>
                    </a:lnTo>
                    <a:lnTo>
                      <a:pt x="95" y="378"/>
                    </a:lnTo>
                    <a:lnTo>
                      <a:pt x="106" y="382"/>
                    </a:lnTo>
                    <a:lnTo>
                      <a:pt x="120" y="387"/>
                    </a:lnTo>
                    <a:lnTo>
                      <a:pt x="120" y="387"/>
                    </a:lnTo>
                    <a:lnTo>
                      <a:pt x="131" y="392"/>
                    </a:lnTo>
                    <a:lnTo>
                      <a:pt x="142" y="399"/>
                    </a:lnTo>
                    <a:lnTo>
                      <a:pt x="164" y="413"/>
                    </a:lnTo>
                    <a:lnTo>
                      <a:pt x="164" y="413"/>
                    </a:lnTo>
                    <a:lnTo>
                      <a:pt x="191" y="429"/>
                    </a:lnTo>
                    <a:lnTo>
                      <a:pt x="205" y="436"/>
                    </a:lnTo>
                    <a:lnTo>
                      <a:pt x="219" y="443"/>
                    </a:lnTo>
                    <a:lnTo>
                      <a:pt x="219" y="443"/>
                    </a:lnTo>
                    <a:lnTo>
                      <a:pt x="228" y="447"/>
                    </a:lnTo>
                    <a:lnTo>
                      <a:pt x="237" y="451"/>
                    </a:lnTo>
                    <a:lnTo>
                      <a:pt x="255" y="461"/>
                    </a:lnTo>
                    <a:lnTo>
                      <a:pt x="255" y="461"/>
                    </a:lnTo>
                    <a:lnTo>
                      <a:pt x="275" y="472"/>
                    </a:lnTo>
                    <a:lnTo>
                      <a:pt x="275" y="472"/>
                    </a:lnTo>
                    <a:lnTo>
                      <a:pt x="283" y="478"/>
                    </a:lnTo>
                    <a:lnTo>
                      <a:pt x="292" y="485"/>
                    </a:lnTo>
                    <a:lnTo>
                      <a:pt x="292" y="485"/>
                    </a:lnTo>
                    <a:lnTo>
                      <a:pt x="305" y="494"/>
                    </a:lnTo>
                    <a:lnTo>
                      <a:pt x="308" y="497"/>
                    </a:lnTo>
                    <a:lnTo>
                      <a:pt x="312" y="494"/>
                    </a:lnTo>
                    <a:lnTo>
                      <a:pt x="312" y="494"/>
                    </a:lnTo>
                    <a:lnTo>
                      <a:pt x="393" y="412"/>
                    </a:lnTo>
                    <a:lnTo>
                      <a:pt x="474" y="328"/>
                    </a:lnTo>
                    <a:lnTo>
                      <a:pt x="474" y="328"/>
                    </a:lnTo>
                    <a:lnTo>
                      <a:pt x="550" y="249"/>
                    </a:lnTo>
                    <a:lnTo>
                      <a:pt x="628" y="171"/>
                    </a:lnTo>
                    <a:lnTo>
                      <a:pt x="631" y="168"/>
                    </a:lnTo>
                    <a:lnTo>
                      <a:pt x="629" y="164"/>
                    </a:lnTo>
                    <a:lnTo>
                      <a:pt x="629" y="164"/>
                    </a:lnTo>
                    <a:lnTo>
                      <a:pt x="623" y="151"/>
                    </a:lnTo>
                    <a:lnTo>
                      <a:pt x="618" y="137"/>
                    </a:lnTo>
                    <a:lnTo>
                      <a:pt x="615" y="122"/>
                    </a:lnTo>
                    <a:lnTo>
                      <a:pt x="614" y="108"/>
                    </a:lnTo>
                    <a:lnTo>
                      <a:pt x="615" y="92"/>
                    </a:lnTo>
                    <a:lnTo>
                      <a:pt x="619" y="78"/>
                    </a:lnTo>
                    <a:lnTo>
                      <a:pt x="624" y="64"/>
                    </a:lnTo>
                    <a:lnTo>
                      <a:pt x="630" y="50"/>
                    </a:lnTo>
                    <a:lnTo>
                      <a:pt x="630" y="50"/>
                    </a:lnTo>
                    <a:lnTo>
                      <a:pt x="638" y="39"/>
                    </a:lnTo>
                    <a:lnTo>
                      <a:pt x="646" y="28"/>
                    </a:lnTo>
                    <a:lnTo>
                      <a:pt x="656" y="20"/>
                    </a:lnTo>
                    <a:lnTo>
                      <a:pt x="667" y="13"/>
                    </a:lnTo>
                    <a:lnTo>
                      <a:pt x="679" y="7"/>
                    </a:lnTo>
                    <a:lnTo>
                      <a:pt x="690" y="3"/>
                    </a:lnTo>
                    <a:lnTo>
                      <a:pt x="703" y="1"/>
                    </a:lnTo>
                    <a:lnTo>
                      <a:pt x="716" y="0"/>
                    </a:lnTo>
                    <a:lnTo>
                      <a:pt x="716" y="0"/>
                    </a:lnTo>
                    <a:lnTo>
                      <a:pt x="725" y="1"/>
                    </a:lnTo>
                    <a:lnTo>
                      <a:pt x="734" y="2"/>
                    </a:lnTo>
                    <a:lnTo>
                      <a:pt x="734" y="2"/>
                    </a:lnTo>
                    <a:lnTo>
                      <a:pt x="745" y="4"/>
                    </a:lnTo>
                    <a:lnTo>
                      <a:pt x="754" y="6"/>
                    </a:lnTo>
                    <a:lnTo>
                      <a:pt x="763" y="9"/>
                    </a:lnTo>
                    <a:lnTo>
                      <a:pt x="773" y="13"/>
                    </a:lnTo>
                    <a:lnTo>
                      <a:pt x="789" y="21"/>
                    </a:lnTo>
                    <a:lnTo>
                      <a:pt x="806" y="33"/>
                    </a:lnTo>
                    <a:lnTo>
                      <a:pt x="820" y="44"/>
                    </a:lnTo>
                    <a:lnTo>
                      <a:pt x="834" y="57"/>
                    </a:lnTo>
                    <a:lnTo>
                      <a:pt x="863" y="85"/>
                    </a:lnTo>
                    <a:lnTo>
                      <a:pt x="865" y="87"/>
                    </a:lnTo>
                    <a:lnTo>
                      <a:pt x="865" y="87"/>
                    </a:lnTo>
                    <a:lnTo>
                      <a:pt x="903" y="125"/>
                    </a:lnTo>
                    <a:lnTo>
                      <a:pt x="939" y="163"/>
                    </a:lnTo>
                    <a:lnTo>
                      <a:pt x="939" y="163"/>
                    </a:lnTo>
                    <a:lnTo>
                      <a:pt x="976" y="201"/>
                    </a:lnTo>
                    <a:lnTo>
                      <a:pt x="1013" y="239"/>
                    </a:lnTo>
                    <a:lnTo>
                      <a:pt x="1020" y="246"/>
                    </a:lnTo>
                    <a:lnTo>
                      <a:pt x="1020" y="246"/>
                    </a:lnTo>
                    <a:lnTo>
                      <a:pt x="1053" y="279"/>
                    </a:lnTo>
                    <a:lnTo>
                      <a:pt x="1085" y="313"/>
                    </a:lnTo>
                    <a:lnTo>
                      <a:pt x="1117" y="348"/>
                    </a:lnTo>
                    <a:lnTo>
                      <a:pt x="1147" y="383"/>
                    </a:lnTo>
                    <a:lnTo>
                      <a:pt x="1155" y="391"/>
                    </a:lnTo>
                    <a:lnTo>
                      <a:pt x="1155" y="391"/>
                    </a:lnTo>
                    <a:lnTo>
                      <a:pt x="1174" y="417"/>
                    </a:lnTo>
                    <a:lnTo>
                      <a:pt x="1184" y="429"/>
                    </a:lnTo>
                    <a:lnTo>
                      <a:pt x="1192" y="443"/>
                    </a:lnTo>
                    <a:lnTo>
                      <a:pt x="1198" y="457"/>
                    </a:lnTo>
                    <a:lnTo>
                      <a:pt x="1202" y="472"/>
                    </a:lnTo>
                    <a:lnTo>
                      <a:pt x="1203" y="479"/>
                    </a:lnTo>
                    <a:lnTo>
                      <a:pt x="1204" y="487"/>
                    </a:lnTo>
                    <a:lnTo>
                      <a:pt x="1203" y="495"/>
                    </a:lnTo>
                    <a:lnTo>
                      <a:pt x="1203" y="504"/>
                    </a:lnTo>
                    <a:lnTo>
                      <a:pt x="1203" y="504"/>
                    </a:lnTo>
                    <a:lnTo>
                      <a:pt x="1201" y="514"/>
                    </a:lnTo>
                    <a:lnTo>
                      <a:pt x="1198" y="524"/>
                    </a:lnTo>
                    <a:lnTo>
                      <a:pt x="1195" y="535"/>
                    </a:lnTo>
                    <a:lnTo>
                      <a:pt x="1191" y="544"/>
                    </a:lnTo>
                    <a:lnTo>
                      <a:pt x="1186" y="552"/>
                    </a:lnTo>
                    <a:lnTo>
                      <a:pt x="1181" y="560"/>
                    </a:lnTo>
                    <a:lnTo>
                      <a:pt x="1174" y="569"/>
                    </a:lnTo>
                    <a:lnTo>
                      <a:pt x="1167" y="575"/>
                    </a:lnTo>
                    <a:lnTo>
                      <a:pt x="1160" y="581"/>
                    </a:lnTo>
                    <a:lnTo>
                      <a:pt x="1153" y="586"/>
                    </a:lnTo>
                    <a:lnTo>
                      <a:pt x="1144" y="591"/>
                    </a:lnTo>
                    <a:lnTo>
                      <a:pt x="1136" y="596"/>
                    </a:lnTo>
                    <a:lnTo>
                      <a:pt x="1127" y="599"/>
                    </a:lnTo>
                    <a:lnTo>
                      <a:pt x="1117" y="601"/>
                    </a:lnTo>
                    <a:lnTo>
                      <a:pt x="1108" y="602"/>
                    </a:lnTo>
                    <a:lnTo>
                      <a:pt x="1098" y="603"/>
                    </a:lnTo>
                    <a:lnTo>
                      <a:pt x="1098" y="603"/>
                    </a:lnTo>
                    <a:lnTo>
                      <a:pt x="1085" y="602"/>
                    </a:lnTo>
                    <a:lnTo>
                      <a:pt x="1073" y="600"/>
                    </a:lnTo>
                    <a:lnTo>
                      <a:pt x="1061" y="596"/>
                    </a:lnTo>
                    <a:lnTo>
                      <a:pt x="1048" y="591"/>
                    </a:lnTo>
                    <a:lnTo>
                      <a:pt x="1045" y="589"/>
                    </a:lnTo>
                    <a:lnTo>
                      <a:pt x="1042" y="592"/>
                    </a:lnTo>
                    <a:lnTo>
                      <a:pt x="1042" y="592"/>
                    </a:lnTo>
                    <a:lnTo>
                      <a:pt x="993" y="644"/>
                    </a:lnTo>
                    <a:lnTo>
                      <a:pt x="944" y="697"/>
                    </a:lnTo>
                    <a:lnTo>
                      <a:pt x="944" y="697"/>
                    </a:lnTo>
                    <a:lnTo>
                      <a:pt x="890" y="755"/>
                    </a:lnTo>
                    <a:lnTo>
                      <a:pt x="863" y="784"/>
                    </a:lnTo>
                    <a:lnTo>
                      <a:pt x="836" y="812"/>
                    </a:lnTo>
                    <a:lnTo>
                      <a:pt x="836" y="812"/>
                    </a:lnTo>
                    <a:lnTo>
                      <a:pt x="806" y="842"/>
                    </a:lnTo>
                    <a:lnTo>
                      <a:pt x="778" y="873"/>
                    </a:lnTo>
                    <a:lnTo>
                      <a:pt x="778" y="873"/>
                    </a:lnTo>
                    <a:lnTo>
                      <a:pt x="731" y="923"/>
                    </a:lnTo>
                    <a:lnTo>
                      <a:pt x="728" y="926"/>
                    </a:lnTo>
                    <a:lnTo>
                      <a:pt x="730" y="930"/>
                    </a:lnTo>
                    <a:lnTo>
                      <a:pt x="730" y="930"/>
                    </a:lnTo>
                    <a:lnTo>
                      <a:pt x="742" y="946"/>
                    </a:lnTo>
                    <a:lnTo>
                      <a:pt x="742" y="946"/>
                    </a:lnTo>
                    <a:lnTo>
                      <a:pt x="754" y="962"/>
                    </a:lnTo>
                    <a:lnTo>
                      <a:pt x="767" y="979"/>
                    </a:lnTo>
                    <a:lnTo>
                      <a:pt x="771" y="983"/>
                    </a:lnTo>
                    <a:lnTo>
                      <a:pt x="771" y="983"/>
                    </a:lnTo>
                    <a:lnTo>
                      <a:pt x="790" y="1004"/>
                    </a:lnTo>
                    <a:lnTo>
                      <a:pt x="798" y="1015"/>
                    </a:lnTo>
                    <a:lnTo>
                      <a:pt x="805" y="1026"/>
                    </a:lnTo>
                    <a:lnTo>
                      <a:pt x="805" y="1026"/>
                    </a:lnTo>
                    <a:lnTo>
                      <a:pt x="811" y="1041"/>
                    </a:lnTo>
                    <a:lnTo>
                      <a:pt x="817" y="1056"/>
                    </a:lnTo>
                    <a:lnTo>
                      <a:pt x="828" y="1087"/>
                    </a:lnTo>
                    <a:lnTo>
                      <a:pt x="828" y="1087"/>
                    </a:lnTo>
                    <a:lnTo>
                      <a:pt x="838" y="1114"/>
                    </a:lnTo>
                    <a:lnTo>
                      <a:pt x="848" y="1140"/>
                    </a:lnTo>
                    <a:lnTo>
                      <a:pt x="848" y="1140"/>
                    </a:lnTo>
                    <a:lnTo>
                      <a:pt x="851" y="1150"/>
                    </a:lnTo>
                    <a:lnTo>
                      <a:pt x="854" y="1160"/>
                    </a:lnTo>
                    <a:lnTo>
                      <a:pt x="855" y="1169"/>
                    </a:lnTo>
                    <a:lnTo>
                      <a:pt x="856" y="1178"/>
                    </a:lnTo>
                    <a:lnTo>
                      <a:pt x="855" y="1187"/>
                    </a:lnTo>
                    <a:lnTo>
                      <a:pt x="853" y="1197"/>
                    </a:lnTo>
                    <a:lnTo>
                      <a:pt x="850" y="1204"/>
                    </a:lnTo>
                    <a:lnTo>
                      <a:pt x="846" y="1212"/>
                    </a:lnTo>
                    <a:lnTo>
                      <a:pt x="846" y="1212"/>
                    </a:lnTo>
                    <a:lnTo>
                      <a:pt x="842" y="1217"/>
                    </a:lnTo>
                    <a:lnTo>
                      <a:pt x="837" y="1223"/>
                    </a:lnTo>
                    <a:lnTo>
                      <a:pt x="831" y="1227"/>
                    </a:lnTo>
                    <a:lnTo>
                      <a:pt x="826" y="1230"/>
                    </a:lnTo>
                    <a:lnTo>
                      <a:pt x="820" y="1233"/>
                    </a:lnTo>
                    <a:lnTo>
                      <a:pt x="813" y="1235"/>
                    </a:lnTo>
                    <a:lnTo>
                      <a:pt x="807" y="1236"/>
                    </a:lnTo>
                    <a:lnTo>
                      <a:pt x="799" y="1236"/>
                    </a:lnTo>
                    <a:lnTo>
                      <a:pt x="799" y="1236"/>
                    </a:lnTo>
                    <a:close/>
                    <a:moveTo>
                      <a:pt x="86" y="424"/>
                    </a:moveTo>
                    <a:lnTo>
                      <a:pt x="86" y="424"/>
                    </a:lnTo>
                    <a:lnTo>
                      <a:pt x="76" y="424"/>
                    </a:lnTo>
                    <a:lnTo>
                      <a:pt x="65" y="427"/>
                    </a:lnTo>
                    <a:lnTo>
                      <a:pt x="60" y="429"/>
                    </a:lnTo>
                    <a:lnTo>
                      <a:pt x="55" y="431"/>
                    </a:lnTo>
                    <a:lnTo>
                      <a:pt x="50" y="434"/>
                    </a:lnTo>
                    <a:lnTo>
                      <a:pt x="47" y="439"/>
                    </a:lnTo>
                    <a:lnTo>
                      <a:pt x="47" y="439"/>
                    </a:lnTo>
                    <a:lnTo>
                      <a:pt x="46" y="442"/>
                    </a:lnTo>
                    <a:lnTo>
                      <a:pt x="45" y="446"/>
                    </a:lnTo>
                    <a:lnTo>
                      <a:pt x="46" y="449"/>
                    </a:lnTo>
                    <a:lnTo>
                      <a:pt x="48" y="453"/>
                    </a:lnTo>
                    <a:lnTo>
                      <a:pt x="48" y="453"/>
                    </a:lnTo>
                    <a:lnTo>
                      <a:pt x="60" y="471"/>
                    </a:lnTo>
                    <a:lnTo>
                      <a:pt x="73" y="487"/>
                    </a:lnTo>
                    <a:lnTo>
                      <a:pt x="88" y="503"/>
                    </a:lnTo>
                    <a:lnTo>
                      <a:pt x="104" y="519"/>
                    </a:lnTo>
                    <a:lnTo>
                      <a:pt x="104" y="519"/>
                    </a:lnTo>
                    <a:lnTo>
                      <a:pt x="129" y="542"/>
                    </a:lnTo>
                    <a:lnTo>
                      <a:pt x="153" y="566"/>
                    </a:lnTo>
                    <a:lnTo>
                      <a:pt x="200" y="613"/>
                    </a:lnTo>
                    <a:lnTo>
                      <a:pt x="247" y="662"/>
                    </a:lnTo>
                    <a:lnTo>
                      <a:pt x="291" y="710"/>
                    </a:lnTo>
                    <a:lnTo>
                      <a:pt x="291" y="710"/>
                    </a:lnTo>
                    <a:lnTo>
                      <a:pt x="349" y="772"/>
                    </a:lnTo>
                    <a:lnTo>
                      <a:pt x="407" y="833"/>
                    </a:lnTo>
                    <a:lnTo>
                      <a:pt x="407" y="833"/>
                    </a:lnTo>
                    <a:lnTo>
                      <a:pt x="443" y="870"/>
                    </a:lnTo>
                    <a:lnTo>
                      <a:pt x="478" y="907"/>
                    </a:lnTo>
                    <a:lnTo>
                      <a:pt x="478" y="907"/>
                    </a:lnTo>
                    <a:lnTo>
                      <a:pt x="518" y="950"/>
                    </a:lnTo>
                    <a:lnTo>
                      <a:pt x="560" y="992"/>
                    </a:lnTo>
                    <a:lnTo>
                      <a:pt x="560" y="992"/>
                    </a:lnTo>
                    <a:lnTo>
                      <a:pt x="595" y="1027"/>
                    </a:lnTo>
                    <a:lnTo>
                      <a:pt x="631" y="1060"/>
                    </a:lnTo>
                    <a:lnTo>
                      <a:pt x="631" y="1060"/>
                    </a:lnTo>
                    <a:lnTo>
                      <a:pt x="666" y="1093"/>
                    </a:lnTo>
                    <a:lnTo>
                      <a:pt x="701" y="1128"/>
                    </a:lnTo>
                    <a:lnTo>
                      <a:pt x="701" y="1128"/>
                    </a:lnTo>
                    <a:lnTo>
                      <a:pt x="717" y="1143"/>
                    </a:lnTo>
                    <a:lnTo>
                      <a:pt x="736" y="1161"/>
                    </a:lnTo>
                    <a:lnTo>
                      <a:pt x="748" y="1169"/>
                    </a:lnTo>
                    <a:lnTo>
                      <a:pt x="758" y="1176"/>
                    </a:lnTo>
                    <a:lnTo>
                      <a:pt x="769" y="1182"/>
                    </a:lnTo>
                    <a:lnTo>
                      <a:pt x="780" y="1186"/>
                    </a:lnTo>
                    <a:lnTo>
                      <a:pt x="780" y="1186"/>
                    </a:lnTo>
                    <a:lnTo>
                      <a:pt x="786" y="1187"/>
                    </a:lnTo>
                    <a:lnTo>
                      <a:pt x="791" y="1188"/>
                    </a:lnTo>
                    <a:lnTo>
                      <a:pt x="791" y="1188"/>
                    </a:lnTo>
                    <a:lnTo>
                      <a:pt x="796" y="1187"/>
                    </a:lnTo>
                    <a:lnTo>
                      <a:pt x="800" y="1186"/>
                    </a:lnTo>
                    <a:lnTo>
                      <a:pt x="802" y="1183"/>
                    </a:lnTo>
                    <a:lnTo>
                      <a:pt x="805" y="1181"/>
                    </a:lnTo>
                    <a:lnTo>
                      <a:pt x="805" y="1181"/>
                    </a:lnTo>
                    <a:lnTo>
                      <a:pt x="807" y="1177"/>
                    </a:lnTo>
                    <a:lnTo>
                      <a:pt x="808" y="1172"/>
                    </a:lnTo>
                    <a:lnTo>
                      <a:pt x="808" y="1166"/>
                    </a:lnTo>
                    <a:lnTo>
                      <a:pt x="807" y="1160"/>
                    </a:lnTo>
                    <a:lnTo>
                      <a:pt x="801" y="1145"/>
                    </a:lnTo>
                    <a:lnTo>
                      <a:pt x="795" y="1129"/>
                    </a:lnTo>
                    <a:lnTo>
                      <a:pt x="795" y="1129"/>
                    </a:lnTo>
                    <a:lnTo>
                      <a:pt x="791" y="1118"/>
                    </a:lnTo>
                    <a:lnTo>
                      <a:pt x="791" y="1118"/>
                    </a:lnTo>
                    <a:lnTo>
                      <a:pt x="783" y="1097"/>
                    </a:lnTo>
                    <a:lnTo>
                      <a:pt x="774" y="1076"/>
                    </a:lnTo>
                    <a:lnTo>
                      <a:pt x="763" y="1055"/>
                    </a:lnTo>
                    <a:lnTo>
                      <a:pt x="752" y="1036"/>
                    </a:lnTo>
                    <a:lnTo>
                      <a:pt x="738" y="1016"/>
                    </a:lnTo>
                    <a:lnTo>
                      <a:pt x="725" y="996"/>
                    </a:lnTo>
                    <a:lnTo>
                      <a:pt x="709" y="977"/>
                    </a:lnTo>
                    <a:lnTo>
                      <a:pt x="694" y="956"/>
                    </a:lnTo>
                    <a:lnTo>
                      <a:pt x="694" y="956"/>
                    </a:lnTo>
                    <a:lnTo>
                      <a:pt x="691" y="951"/>
                    </a:lnTo>
                    <a:lnTo>
                      <a:pt x="689" y="946"/>
                    </a:lnTo>
                    <a:lnTo>
                      <a:pt x="688" y="940"/>
                    </a:lnTo>
                    <a:lnTo>
                      <a:pt x="689" y="934"/>
                    </a:lnTo>
                    <a:lnTo>
                      <a:pt x="690" y="931"/>
                    </a:lnTo>
                    <a:lnTo>
                      <a:pt x="688" y="929"/>
                    </a:lnTo>
                    <a:lnTo>
                      <a:pt x="688" y="929"/>
                    </a:lnTo>
                    <a:lnTo>
                      <a:pt x="685" y="923"/>
                    </a:lnTo>
                    <a:lnTo>
                      <a:pt x="684" y="919"/>
                    </a:lnTo>
                    <a:lnTo>
                      <a:pt x="684" y="916"/>
                    </a:lnTo>
                    <a:lnTo>
                      <a:pt x="684" y="912"/>
                    </a:lnTo>
                    <a:lnTo>
                      <a:pt x="685" y="907"/>
                    </a:lnTo>
                    <a:lnTo>
                      <a:pt x="687" y="904"/>
                    </a:lnTo>
                    <a:lnTo>
                      <a:pt x="690" y="900"/>
                    </a:lnTo>
                    <a:lnTo>
                      <a:pt x="690" y="900"/>
                    </a:lnTo>
                    <a:lnTo>
                      <a:pt x="721" y="867"/>
                    </a:lnTo>
                    <a:lnTo>
                      <a:pt x="752" y="835"/>
                    </a:lnTo>
                    <a:lnTo>
                      <a:pt x="752" y="835"/>
                    </a:lnTo>
                    <a:lnTo>
                      <a:pt x="783" y="801"/>
                    </a:lnTo>
                    <a:lnTo>
                      <a:pt x="816" y="768"/>
                    </a:lnTo>
                    <a:lnTo>
                      <a:pt x="816" y="768"/>
                    </a:lnTo>
                    <a:lnTo>
                      <a:pt x="842" y="741"/>
                    </a:lnTo>
                    <a:lnTo>
                      <a:pt x="868" y="713"/>
                    </a:lnTo>
                    <a:lnTo>
                      <a:pt x="918" y="659"/>
                    </a:lnTo>
                    <a:lnTo>
                      <a:pt x="918" y="659"/>
                    </a:lnTo>
                    <a:lnTo>
                      <a:pt x="963" y="610"/>
                    </a:lnTo>
                    <a:lnTo>
                      <a:pt x="1008" y="562"/>
                    </a:lnTo>
                    <a:lnTo>
                      <a:pt x="1010" y="560"/>
                    </a:lnTo>
                    <a:lnTo>
                      <a:pt x="1010" y="557"/>
                    </a:lnTo>
                    <a:lnTo>
                      <a:pt x="1010" y="557"/>
                    </a:lnTo>
                    <a:lnTo>
                      <a:pt x="1010" y="554"/>
                    </a:lnTo>
                    <a:lnTo>
                      <a:pt x="1011" y="550"/>
                    </a:lnTo>
                    <a:lnTo>
                      <a:pt x="1013" y="546"/>
                    </a:lnTo>
                    <a:lnTo>
                      <a:pt x="1016" y="543"/>
                    </a:lnTo>
                    <a:lnTo>
                      <a:pt x="1016" y="543"/>
                    </a:lnTo>
                    <a:lnTo>
                      <a:pt x="1020" y="539"/>
                    </a:lnTo>
                    <a:lnTo>
                      <a:pt x="1025" y="536"/>
                    </a:lnTo>
                    <a:lnTo>
                      <a:pt x="1030" y="535"/>
                    </a:lnTo>
                    <a:lnTo>
                      <a:pt x="1035" y="534"/>
                    </a:lnTo>
                    <a:lnTo>
                      <a:pt x="1035" y="534"/>
                    </a:lnTo>
                    <a:lnTo>
                      <a:pt x="1039" y="535"/>
                    </a:lnTo>
                    <a:lnTo>
                      <a:pt x="1043" y="536"/>
                    </a:lnTo>
                    <a:lnTo>
                      <a:pt x="1046" y="537"/>
                    </a:lnTo>
                    <a:lnTo>
                      <a:pt x="1050" y="540"/>
                    </a:lnTo>
                    <a:lnTo>
                      <a:pt x="1050" y="540"/>
                    </a:lnTo>
                    <a:lnTo>
                      <a:pt x="1061" y="547"/>
                    </a:lnTo>
                    <a:lnTo>
                      <a:pt x="1074" y="554"/>
                    </a:lnTo>
                    <a:lnTo>
                      <a:pt x="1081" y="556"/>
                    </a:lnTo>
                    <a:lnTo>
                      <a:pt x="1089" y="558"/>
                    </a:lnTo>
                    <a:lnTo>
                      <a:pt x="1096" y="559"/>
                    </a:lnTo>
                    <a:lnTo>
                      <a:pt x="1103" y="560"/>
                    </a:lnTo>
                    <a:lnTo>
                      <a:pt x="1103" y="560"/>
                    </a:lnTo>
                    <a:lnTo>
                      <a:pt x="1110" y="559"/>
                    </a:lnTo>
                    <a:lnTo>
                      <a:pt x="1117" y="558"/>
                    </a:lnTo>
                    <a:lnTo>
                      <a:pt x="1117" y="558"/>
                    </a:lnTo>
                    <a:lnTo>
                      <a:pt x="1123" y="555"/>
                    </a:lnTo>
                    <a:lnTo>
                      <a:pt x="1128" y="551"/>
                    </a:lnTo>
                    <a:lnTo>
                      <a:pt x="1136" y="542"/>
                    </a:lnTo>
                    <a:lnTo>
                      <a:pt x="1136" y="542"/>
                    </a:lnTo>
                    <a:lnTo>
                      <a:pt x="1143" y="535"/>
                    </a:lnTo>
                    <a:lnTo>
                      <a:pt x="1143" y="535"/>
                    </a:lnTo>
                    <a:lnTo>
                      <a:pt x="1150" y="529"/>
                    </a:lnTo>
                    <a:lnTo>
                      <a:pt x="1154" y="523"/>
                    </a:lnTo>
                    <a:lnTo>
                      <a:pt x="1157" y="517"/>
                    </a:lnTo>
                    <a:lnTo>
                      <a:pt x="1159" y="511"/>
                    </a:lnTo>
                    <a:lnTo>
                      <a:pt x="1160" y="505"/>
                    </a:lnTo>
                    <a:lnTo>
                      <a:pt x="1160" y="498"/>
                    </a:lnTo>
                    <a:lnTo>
                      <a:pt x="1160" y="492"/>
                    </a:lnTo>
                    <a:lnTo>
                      <a:pt x="1158" y="486"/>
                    </a:lnTo>
                    <a:lnTo>
                      <a:pt x="1154" y="474"/>
                    </a:lnTo>
                    <a:lnTo>
                      <a:pt x="1147" y="462"/>
                    </a:lnTo>
                    <a:lnTo>
                      <a:pt x="1141" y="451"/>
                    </a:lnTo>
                    <a:lnTo>
                      <a:pt x="1134" y="441"/>
                    </a:lnTo>
                    <a:lnTo>
                      <a:pt x="1130" y="434"/>
                    </a:lnTo>
                    <a:lnTo>
                      <a:pt x="1130" y="434"/>
                    </a:lnTo>
                    <a:lnTo>
                      <a:pt x="1122" y="422"/>
                    </a:lnTo>
                    <a:lnTo>
                      <a:pt x="1111" y="411"/>
                    </a:lnTo>
                    <a:lnTo>
                      <a:pt x="1091" y="389"/>
                    </a:lnTo>
                    <a:lnTo>
                      <a:pt x="1091" y="389"/>
                    </a:lnTo>
                    <a:lnTo>
                      <a:pt x="1076" y="373"/>
                    </a:lnTo>
                    <a:lnTo>
                      <a:pt x="1063" y="357"/>
                    </a:lnTo>
                    <a:lnTo>
                      <a:pt x="1063" y="357"/>
                    </a:lnTo>
                    <a:lnTo>
                      <a:pt x="1046" y="338"/>
                    </a:lnTo>
                    <a:lnTo>
                      <a:pt x="1030" y="321"/>
                    </a:lnTo>
                    <a:lnTo>
                      <a:pt x="996" y="286"/>
                    </a:lnTo>
                    <a:lnTo>
                      <a:pt x="996" y="286"/>
                    </a:lnTo>
                    <a:lnTo>
                      <a:pt x="981" y="271"/>
                    </a:lnTo>
                    <a:lnTo>
                      <a:pt x="981" y="271"/>
                    </a:lnTo>
                    <a:lnTo>
                      <a:pt x="941" y="230"/>
                    </a:lnTo>
                    <a:lnTo>
                      <a:pt x="902" y="190"/>
                    </a:lnTo>
                    <a:lnTo>
                      <a:pt x="902" y="190"/>
                    </a:lnTo>
                    <a:lnTo>
                      <a:pt x="862" y="148"/>
                    </a:lnTo>
                    <a:lnTo>
                      <a:pt x="822" y="108"/>
                    </a:lnTo>
                    <a:lnTo>
                      <a:pt x="816" y="102"/>
                    </a:lnTo>
                    <a:lnTo>
                      <a:pt x="816" y="102"/>
                    </a:lnTo>
                    <a:lnTo>
                      <a:pt x="799" y="85"/>
                    </a:lnTo>
                    <a:lnTo>
                      <a:pt x="789" y="76"/>
                    </a:lnTo>
                    <a:lnTo>
                      <a:pt x="780" y="69"/>
                    </a:lnTo>
                    <a:lnTo>
                      <a:pt x="769" y="62"/>
                    </a:lnTo>
                    <a:lnTo>
                      <a:pt x="758" y="55"/>
                    </a:lnTo>
                    <a:lnTo>
                      <a:pt x="747" y="50"/>
                    </a:lnTo>
                    <a:lnTo>
                      <a:pt x="734" y="47"/>
                    </a:lnTo>
                    <a:lnTo>
                      <a:pt x="734" y="47"/>
                    </a:lnTo>
                    <a:lnTo>
                      <a:pt x="724" y="46"/>
                    </a:lnTo>
                    <a:lnTo>
                      <a:pt x="724" y="46"/>
                    </a:lnTo>
                    <a:lnTo>
                      <a:pt x="714" y="47"/>
                    </a:lnTo>
                    <a:lnTo>
                      <a:pt x="704" y="49"/>
                    </a:lnTo>
                    <a:lnTo>
                      <a:pt x="696" y="52"/>
                    </a:lnTo>
                    <a:lnTo>
                      <a:pt x="688" y="57"/>
                    </a:lnTo>
                    <a:lnTo>
                      <a:pt x="680" y="63"/>
                    </a:lnTo>
                    <a:lnTo>
                      <a:pt x="673" y="70"/>
                    </a:lnTo>
                    <a:lnTo>
                      <a:pt x="667" y="77"/>
                    </a:lnTo>
                    <a:lnTo>
                      <a:pt x="663" y="85"/>
                    </a:lnTo>
                    <a:lnTo>
                      <a:pt x="663" y="85"/>
                    </a:lnTo>
                    <a:lnTo>
                      <a:pt x="660" y="94"/>
                    </a:lnTo>
                    <a:lnTo>
                      <a:pt x="658" y="102"/>
                    </a:lnTo>
                    <a:lnTo>
                      <a:pt x="658" y="111"/>
                    </a:lnTo>
                    <a:lnTo>
                      <a:pt x="659" y="119"/>
                    </a:lnTo>
                    <a:lnTo>
                      <a:pt x="661" y="128"/>
                    </a:lnTo>
                    <a:lnTo>
                      <a:pt x="664" y="135"/>
                    </a:lnTo>
                    <a:lnTo>
                      <a:pt x="668" y="143"/>
                    </a:lnTo>
                    <a:lnTo>
                      <a:pt x="673" y="150"/>
                    </a:lnTo>
                    <a:lnTo>
                      <a:pt x="673" y="150"/>
                    </a:lnTo>
                    <a:lnTo>
                      <a:pt x="677" y="154"/>
                    </a:lnTo>
                    <a:lnTo>
                      <a:pt x="679" y="159"/>
                    </a:lnTo>
                    <a:lnTo>
                      <a:pt x="680" y="164"/>
                    </a:lnTo>
                    <a:lnTo>
                      <a:pt x="680" y="167"/>
                    </a:lnTo>
                    <a:lnTo>
                      <a:pt x="679" y="174"/>
                    </a:lnTo>
                    <a:lnTo>
                      <a:pt x="675" y="178"/>
                    </a:lnTo>
                    <a:lnTo>
                      <a:pt x="675" y="179"/>
                    </a:lnTo>
                    <a:lnTo>
                      <a:pt x="675" y="181"/>
                    </a:lnTo>
                    <a:lnTo>
                      <a:pt x="675" y="181"/>
                    </a:lnTo>
                    <a:lnTo>
                      <a:pt x="674" y="184"/>
                    </a:lnTo>
                    <a:lnTo>
                      <a:pt x="673" y="189"/>
                    </a:lnTo>
                    <a:lnTo>
                      <a:pt x="671" y="192"/>
                    </a:lnTo>
                    <a:lnTo>
                      <a:pt x="668" y="195"/>
                    </a:lnTo>
                    <a:lnTo>
                      <a:pt x="668" y="195"/>
                    </a:lnTo>
                    <a:lnTo>
                      <a:pt x="587" y="277"/>
                    </a:lnTo>
                    <a:lnTo>
                      <a:pt x="506" y="361"/>
                    </a:lnTo>
                    <a:lnTo>
                      <a:pt x="506" y="361"/>
                    </a:lnTo>
                    <a:lnTo>
                      <a:pt x="425" y="444"/>
                    </a:lnTo>
                    <a:lnTo>
                      <a:pt x="343" y="526"/>
                    </a:lnTo>
                    <a:lnTo>
                      <a:pt x="343" y="526"/>
                    </a:lnTo>
                    <a:lnTo>
                      <a:pt x="340" y="529"/>
                    </a:lnTo>
                    <a:lnTo>
                      <a:pt x="337" y="531"/>
                    </a:lnTo>
                    <a:lnTo>
                      <a:pt x="332" y="533"/>
                    </a:lnTo>
                    <a:lnTo>
                      <a:pt x="328" y="534"/>
                    </a:lnTo>
                    <a:lnTo>
                      <a:pt x="328" y="534"/>
                    </a:lnTo>
                    <a:lnTo>
                      <a:pt x="324" y="533"/>
                    </a:lnTo>
                    <a:lnTo>
                      <a:pt x="321" y="533"/>
                    </a:lnTo>
                    <a:lnTo>
                      <a:pt x="319" y="535"/>
                    </a:lnTo>
                    <a:lnTo>
                      <a:pt x="319" y="535"/>
                    </a:lnTo>
                    <a:lnTo>
                      <a:pt x="315" y="538"/>
                    </a:lnTo>
                    <a:lnTo>
                      <a:pt x="311" y="540"/>
                    </a:lnTo>
                    <a:lnTo>
                      <a:pt x="306" y="542"/>
                    </a:lnTo>
                    <a:lnTo>
                      <a:pt x="301" y="542"/>
                    </a:lnTo>
                    <a:lnTo>
                      <a:pt x="301" y="542"/>
                    </a:lnTo>
                    <a:lnTo>
                      <a:pt x="296" y="542"/>
                    </a:lnTo>
                    <a:lnTo>
                      <a:pt x="292" y="540"/>
                    </a:lnTo>
                    <a:lnTo>
                      <a:pt x="292" y="540"/>
                    </a:lnTo>
                    <a:lnTo>
                      <a:pt x="282" y="536"/>
                    </a:lnTo>
                    <a:lnTo>
                      <a:pt x="273" y="529"/>
                    </a:lnTo>
                    <a:lnTo>
                      <a:pt x="253" y="515"/>
                    </a:lnTo>
                    <a:lnTo>
                      <a:pt x="253" y="515"/>
                    </a:lnTo>
                    <a:lnTo>
                      <a:pt x="235" y="502"/>
                    </a:lnTo>
                    <a:lnTo>
                      <a:pt x="225" y="495"/>
                    </a:lnTo>
                    <a:lnTo>
                      <a:pt x="215" y="490"/>
                    </a:lnTo>
                    <a:lnTo>
                      <a:pt x="215" y="490"/>
                    </a:lnTo>
                    <a:lnTo>
                      <a:pt x="199" y="484"/>
                    </a:lnTo>
                    <a:lnTo>
                      <a:pt x="199" y="484"/>
                    </a:lnTo>
                    <a:lnTo>
                      <a:pt x="185" y="478"/>
                    </a:lnTo>
                    <a:lnTo>
                      <a:pt x="178" y="474"/>
                    </a:lnTo>
                    <a:lnTo>
                      <a:pt x="170" y="470"/>
                    </a:lnTo>
                    <a:lnTo>
                      <a:pt x="170" y="470"/>
                    </a:lnTo>
                    <a:lnTo>
                      <a:pt x="161" y="462"/>
                    </a:lnTo>
                    <a:lnTo>
                      <a:pt x="161" y="462"/>
                    </a:lnTo>
                    <a:lnTo>
                      <a:pt x="148" y="451"/>
                    </a:lnTo>
                    <a:lnTo>
                      <a:pt x="139" y="446"/>
                    </a:lnTo>
                    <a:lnTo>
                      <a:pt x="132" y="442"/>
                    </a:lnTo>
                    <a:lnTo>
                      <a:pt x="132" y="442"/>
                    </a:lnTo>
                    <a:lnTo>
                      <a:pt x="116" y="434"/>
                    </a:lnTo>
                    <a:lnTo>
                      <a:pt x="116" y="434"/>
                    </a:lnTo>
                    <a:lnTo>
                      <a:pt x="104" y="429"/>
                    </a:lnTo>
                    <a:lnTo>
                      <a:pt x="92" y="424"/>
                    </a:lnTo>
                    <a:lnTo>
                      <a:pt x="92" y="424"/>
                    </a:lnTo>
                    <a:lnTo>
                      <a:pt x="86" y="424"/>
                    </a:lnTo>
                    <a:lnTo>
                      <a:pt x="86" y="424"/>
                    </a:lnTo>
                    <a:close/>
                  </a:path>
                </a:pathLst>
              </a:custGeom>
              <a:grpFill/>
              <a:ln w="9525">
                <a:noFill/>
                <a:round/>
              </a:ln>
            </p:spPr>
            <p:txBody>
              <a:bodyPr vert="horz" wrap="square" lIns="162510" tIns="81255" rIns="162510" bIns="81255" numCol="1" anchor="t" anchorCtr="0" compatLnSpc="1"/>
              <a:lstStyle/>
              <a:p>
                <a:pPr algn="just" defTabSz="1218804"/>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40" name="chenying0907 738"/>
              <p:cNvSpPr/>
              <p:nvPr/>
            </p:nvSpPr>
            <p:spPr bwMode="auto">
              <a:xfrm>
                <a:off x="5268915" y="4529135"/>
                <a:ext cx="252414" cy="261938"/>
              </a:xfrm>
              <a:custGeom>
                <a:avLst/>
                <a:gdLst/>
                <a:ahLst/>
                <a:cxnLst>
                  <a:cxn ang="0">
                    <a:pos x="74" y="493"/>
                  </a:cxn>
                  <a:cxn ang="0">
                    <a:pos x="47" y="485"/>
                  </a:cxn>
                  <a:cxn ang="0">
                    <a:pos x="23" y="469"/>
                  </a:cxn>
                  <a:cxn ang="0">
                    <a:pos x="11" y="456"/>
                  </a:cxn>
                  <a:cxn ang="0">
                    <a:pos x="8" y="448"/>
                  </a:cxn>
                  <a:cxn ang="0">
                    <a:pos x="2" y="430"/>
                  </a:cxn>
                  <a:cxn ang="0">
                    <a:pos x="0" y="399"/>
                  </a:cxn>
                  <a:cxn ang="0">
                    <a:pos x="9" y="366"/>
                  </a:cxn>
                  <a:cxn ang="0">
                    <a:pos x="27" y="331"/>
                  </a:cxn>
                  <a:cxn ang="0">
                    <a:pos x="56" y="292"/>
                  </a:cxn>
                  <a:cxn ang="0">
                    <a:pos x="79" y="267"/>
                  </a:cxn>
                  <a:cxn ang="0">
                    <a:pos x="105" y="233"/>
                  </a:cxn>
                  <a:cxn ang="0">
                    <a:pos x="125" y="208"/>
                  </a:cxn>
                  <a:cxn ang="0">
                    <a:pos x="164" y="167"/>
                  </a:cxn>
                  <a:cxn ang="0">
                    <a:pos x="325" y="7"/>
                  </a:cxn>
                  <a:cxn ang="0">
                    <a:pos x="333" y="2"/>
                  </a:cxn>
                  <a:cxn ang="0">
                    <a:pos x="341" y="0"/>
                  </a:cxn>
                  <a:cxn ang="0">
                    <a:pos x="358" y="9"/>
                  </a:cxn>
                  <a:cxn ang="0">
                    <a:pos x="364" y="21"/>
                  </a:cxn>
                  <a:cxn ang="0">
                    <a:pos x="362" y="32"/>
                  </a:cxn>
                  <a:cxn ang="0">
                    <a:pos x="357" y="39"/>
                  </a:cxn>
                  <a:cxn ang="0">
                    <a:pos x="293" y="101"/>
                  </a:cxn>
                  <a:cxn ang="0">
                    <a:pos x="193" y="199"/>
                  </a:cxn>
                  <a:cxn ang="0">
                    <a:pos x="140" y="263"/>
                  </a:cxn>
                  <a:cxn ang="0">
                    <a:pos x="113" y="300"/>
                  </a:cxn>
                  <a:cxn ang="0">
                    <a:pos x="76" y="339"/>
                  </a:cxn>
                  <a:cxn ang="0">
                    <a:pos x="57" y="367"/>
                  </a:cxn>
                  <a:cxn ang="0">
                    <a:pos x="45" y="405"/>
                  </a:cxn>
                  <a:cxn ang="0">
                    <a:pos x="47" y="426"/>
                  </a:cxn>
                  <a:cxn ang="0">
                    <a:pos x="50" y="429"/>
                  </a:cxn>
                  <a:cxn ang="0">
                    <a:pos x="55" y="436"/>
                  </a:cxn>
                  <a:cxn ang="0">
                    <a:pos x="71" y="445"/>
                  </a:cxn>
                  <a:cxn ang="0">
                    <a:pos x="89" y="448"/>
                  </a:cxn>
                  <a:cxn ang="0">
                    <a:pos x="116" y="442"/>
                  </a:cxn>
                  <a:cxn ang="0">
                    <a:pos x="144" y="426"/>
                  </a:cxn>
                  <a:cxn ang="0">
                    <a:pos x="196" y="377"/>
                  </a:cxn>
                  <a:cxn ang="0">
                    <a:pos x="242" y="324"/>
                  </a:cxn>
                  <a:cxn ang="0">
                    <a:pos x="294" y="271"/>
                  </a:cxn>
                  <a:cxn ang="0">
                    <a:pos x="371" y="194"/>
                  </a:cxn>
                  <a:cxn ang="0">
                    <a:pos x="442" y="114"/>
                  </a:cxn>
                  <a:cxn ang="0">
                    <a:pos x="448" y="107"/>
                  </a:cxn>
                  <a:cxn ang="0">
                    <a:pos x="456" y="106"/>
                  </a:cxn>
                  <a:cxn ang="0">
                    <a:pos x="472" y="115"/>
                  </a:cxn>
                  <a:cxn ang="0">
                    <a:pos x="478" y="125"/>
                  </a:cxn>
                  <a:cxn ang="0">
                    <a:pos x="478" y="138"/>
                  </a:cxn>
                  <a:cxn ang="0">
                    <a:pos x="473" y="147"/>
                  </a:cxn>
                  <a:cxn ang="0">
                    <a:pos x="408" y="220"/>
                  </a:cxn>
                  <a:cxn ang="0">
                    <a:pos x="340" y="289"/>
                  </a:cxn>
                  <a:cxn ang="0">
                    <a:pos x="223" y="410"/>
                  </a:cxn>
                  <a:cxn ang="0">
                    <a:pos x="189" y="445"/>
                  </a:cxn>
                  <a:cxn ang="0">
                    <a:pos x="135" y="480"/>
                  </a:cxn>
                  <a:cxn ang="0">
                    <a:pos x="100" y="492"/>
                  </a:cxn>
                  <a:cxn ang="0">
                    <a:pos x="84" y="493"/>
                  </a:cxn>
                </a:cxnLst>
                <a:rect l="0" t="0" r="r" b="b"/>
                <a:pathLst>
                  <a:path w="479" h="493">
                    <a:moveTo>
                      <a:pt x="84" y="493"/>
                    </a:moveTo>
                    <a:lnTo>
                      <a:pt x="84" y="493"/>
                    </a:lnTo>
                    <a:lnTo>
                      <a:pt x="74" y="493"/>
                    </a:lnTo>
                    <a:lnTo>
                      <a:pt x="65" y="491"/>
                    </a:lnTo>
                    <a:lnTo>
                      <a:pt x="56" y="489"/>
                    </a:lnTo>
                    <a:lnTo>
                      <a:pt x="47" y="485"/>
                    </a:lnTo>
                    <a:lnTo>
                      <a:pt x="39" y="480"/>
                    </a:lnTo>
                    <a:lnTo>
                      <a:pt x="31" y="475"/>
                    </a:lnTo>
                    <a:lnTo>
                      <a:pt x="23" y="469"/>
                    </a:lnTo>
                    <a:lnTo>
                      <a:pt x="14" y="462"/>
                    </a:lnTo>
                    <a:lnTo>
                      <a:pt x="14" y="462"/>
                    </a:lnTo>
                    <a:lnTo>
                      <a:pt x="11" y="456"/>
                    </a:lnTo>
                    <a:lnTo>
                      <a:pt x="8" y="449"/>
                    </a:lnTo>
                    <a:lnTo>
                      <a:pt x="8" y="449"/>
                    </a:lnTo>
                    <a:lnTo>
                      <a:pt x="8" y="448"/>
                    </a:lnTo>
                    <a:lnTo>
                      <a:pt x="8" y="448"/>
                    </a:lnTo>
                    <a:lnTo>
                      <a:pt x="4" y="439"/>
                    </a:lnTo>
                    <a:lnTo>
                      <a:pt x="2" y="430"/>
                    </a:lnTo>
                    <a:lnTo>
                      <a:pt x="0" y="419"/>
                    </a:lnTo>
                    <a:lnTo>
                      <a:pt x="0" y="409"/>
                    </a:lnTo>
                    <a:lnTo>
                      <a:pt x="0" y="399"/>
                    </a:lnTo>
                    <a:lnTo>
                      <a:pt x="2" y="388"/>
                    </a:lnTo>
                    <a:lnTo>
                      <a:pt x="5" y="377"/>
                    </a:lnTo>
                    <a:lnTo>
                      <a:pt x="9" y="366"/>
                    </a:lnTo>
                    <a:lnTo>
                      <a:pt x="13" y="354"/>
                    </a:lnTo>
                    <a:lnTo>
                      <a:pt x="20" y="342"/>
                    </a:lnTo>
                    <a:lnTo>
                      <a:pt x="27" y="331"/>
                    </a:lnTo>
                    <a:lnTo>
                      <a:pt x="35" y="318"/>
                    </a:lnTo>
                    <a:lnTo>
                      <a:pt x="44" y="306"/>
                    </a:lnTo>
                    <a:lnTo>
                      <a:pt x="56" y="292"/>
                    </a:lnTo>
                    <a:lnTo>
                      <a:pt x="67" y="280"/>
                    </a:lnTo>
                    <a:lnTo>
                      <a:pt x="79" y="267"/>
                    </a:lnTo>
                    <a:lnTo>
                      <a:pt x="79" y="267"/>
                    </a:lnTo>
                    <a:lnTo>
                      <a:pt x="87" y="258"/>
                    </a:lnTo>
                    <a:lnTo>
                      <a:pt x="94" y="250"/>
                    </a:lnTo>
                    <a:lnTo>
                      <a:pt x="105" y="233"/>
                    </a:lnTo>
                    <a:lnTo>
                      <a:pt x="105" y="233"/>
                    </a:lnTo>
                    <a:lnTo>
                      <a:pt x="115" y="220"/>
                    </a:lnTo>
                    <a:lnTo>
                      <a:pt x="125" y="208"/>
                    </a:lnTo>
                    <a:lnTo>
                      <a:pt x="125" y="208"/>
                    </a:lnTo>
                    <a:lnTo>
                      <a:pt x="144" y="187"/>
                    </a:lnTo>
                    <a:lnTo>
                      <a:pt x="164" y="167"/>
                    </a:lnTo>
                    <a:lnTo>
                      <a:pt x="164" y="167"/>
                    </a:lnTo>
                    <a:lnTo>
                      <a:pt x="185" y="148"/>
                    </a:lnTo>
                    <a:lnTo>
                      <a:pt x="325" y="7"/>
                    </a:lnTo>
                    <a:lnTo>
                      <a:pt x="325" y="7"/>
                    </a:lnTo>
                    <a:lnTo>
                      <a:pt x="328" y="4"/>
                    </a:lnTo>
                    <a:lnTo>
                      <a:pt x="333" y="2"/>
                    </a:lnTo>
                    <a:lnTo>
                      <a:pt x="337" y="1"/>
                    </a:lnTo>
                    <a:lnTo>
                      <a:pt x="341" y="0"/>
                    </a:lnTo>
                    <a:lnTo>
                      <a:pt x="341" y="0"/>
                    </a:lnTo>
                    <a:lnTo>
                      <a:pt x="347" y="1"/>
                    </a:lnTo>
                    <a:lnTo>
                      <a:pt x="353" y="4"/>
                    </a:lnTo>
                    <a:lnTo>
                      <a:pt x="358" y="9"/>
                    </a:lnTo>
                    <a:lnTo>
                      <a:pt x="362" y="15"/>
                    </a:lnTo>
                    <a:lnTo>
                      <a:pt x="362" y="15"/>
                    </a:lnTo>
                    <a:lnTo>
                      <a:pt x="364" y="21"/>
                    </a:lnTo>
                    <a:lnTo>
                      <a:pt x="365" y="26"/>
                    </a:lnTo>
                    <a:lnTo>
                      <a:pt x="364" y="29"/>
                    </a:lnTo>
                    <a:lnTo>
                      <a:pt x="362" y="32"/>
                    </a:lnTo>
                    <a:lnTo>
                      <a:pt x="360" y="36"/>
                    </a:lnTo>
                    <a:lnTo>
                      <a:pt x="357" y="39"/>
                    </a:lnTo>
                    <a:lnTo>
                      <a:pt x="357" y="39"/>
                    </a:lnTo>
                    <a:lnTo>
                      <a:pt x="325" y="70"/>
                    </a:lnTo>
                    <a:lnTo>
                      <a:pt x="293" y="101"/>
                    </a:lnTo>
                    <a:lnTo>
                      <a:pt x="293" y="101"/>
                    </a:lnTo>
                    <a:lnTo>
                      <a:pt x="252" y="139"/>
                    </a:lnTo>
                    <a:lnTo>
                      <a:pt x="212" y="179"/>
                    </a:lnTo>
                    <a:lnTo>
                      <a:pt x="193" y="199"/>
                    </a:lnTo>
                    <a:lnTo>
                      <a:pt x="174" y="220"/>
                    </a:lnTo>
                    <a:lnTo>
                      <a:pt x="157" y="242"/>
                    </a:lnTo>
                    <a:lnTo>
                      <a:pt x="140" y="263"/>
                    </a:lnTo>
                    <a:lnTo>
                      <a:pt x="140" y="263"/>
                    </a:lnTo>
                    <a:lnTo>
                      <a:pt x="127" y="281"/>
                    </a:lnTo>
                    <a:lnTo>
                      <a:pt x="113" y="300"/>
                    </a:lnTo>
                    <a:lnTo>
                      <a:pt x="95" y="319"/>
                    </a:lnTo>
                    <a:lnTo>
                      <a:pt x="76" y="339"/>
                    </a:lnTo>
                    <a:lnTo>
                      <a:pt x="76" y="339"/>
                    </a:lnTo>
                    <a:lnTo>
                      <a:pt x="70" y="346"/>
                    </a:lnTo>
                    <a:lnTo>
                      <a:pt x="63" y="355"/>
                    </a:lnTo>
                    <a:lnTo>
                      <a:pt x="57" y="367"/>
                    </a:lnTo>
                    <a:lnTo>
                      <a:pt x="52" y="379"/>
                    </a:lnTo>
                    <a:lnTo>
                      <a:pt x="47" y="391"/>
                    </a:lnTo>
                    <a:lnTo>
                      <a:pt x="45" y="405"/>
                    </a:lnTo>
                    <a:lnTo>
                      <a:pt x="45" y="416"/>
                    </a:lnTo>
                    <a:lnTo>
                      <a:pt x="46" y="421"/>
                    </a:lnTo>
                    <a:lnTo>
                      <a:pt x="47" y="426"/>
                    </a:lnTo>
                    <a:lnTo>
                      <a:pt x="47" y="427"/>
                    </a:lnTo>
                    <a:lnTo>
                      <a:pt x="50" y="429"/>
                    </a:lnTo>
                    <a:lnTo>
                      <a:pt x="50" y="429"/>
                    </a:lnTo>
                    <a:lnTo>
                      <a:pt x="54" y="435"/>
                    </a:lnTo>
                    <a:lnTo>
                      <a:pt x="54" y="436"/>
                    </a:lnTo>
                    <a:lnTo>
                      <a:pt x="55" y="436"/>
                    </a:lnTo>
                    <a:lnTo>
                      <a:pt x="55" y="436"/>
                    </a:lnTo>
                    <a:lnTo>
                      <a:pt x="63" y="441"/>
                    </a:lnTo>
                    <a:lnTo>
                      <a:pt x="71" y="445"/>
                    </a:lnTo>
                    <a:lnTo>
                      <a:pt x="79" y="447"/>
                    </a:lnTo>
                    <a:lnTo>
                      <a:pt x="89" y="448"/>
                    </a:lnTo>
                    <a:lnTo>
                      <a:pt x="89" y="448"/>
                    </a:lnTo>
                    <a:lnTo>
                      <a:pt x="98" y="447"/>
                    </a:lnTo>
                    <a:lnTo>
                      <a:pt x="106" y="445"/>
                    </a:lnTo>
                    <a:lnTo>
                      <a:pt x="116" y="442"/>
                    </a:lnTo>
                    <a:lnTo>
                      <a:pt x="125" y="437"/>
                    </a:lnTo>
                    <a:lnTo>
                      <a:pt x="134" y="432"/>
                    </a:lnTo>
                    <a:lnTo>
                      <a:pt x="144" y="426"/>
                    </a:lnTo>
                    <a:lnTo>
                      <a:pt x="162" y="411"/>
                    </a:lnTo>
                    <a:lnTo>
                      <a:pt x="180" y="395"/>
                    </a:lnTo>
                    <a:lnTo>
                      <a:pt x="196" y="377"/>
                    </a:lnTo>
                    <a:lnTo>
                      <a:pt x="227" y="341"/>
                    </a:lnTo>
                    <a:lnTo>
                      <a:pt x="227" y="341"/>
                    </a:lnTo>
                    <a:lnTo>
                      <a:pt x="242" y="324"/>
                    </a:lnTo>
                    <a:lnTo>
                      <a:pt x="253" y="311"/>
                    </a:lnTo>
                    <a:lnTo>
                      <a:pt x="253" y="311"/>
                    </a:lnTo>
                    <a:lnTo>
                      <a:pt x="294" y="271"/>
                    </a:lnTo>
                    <a:lnTo>
                      <a:pt x="294" y="271"/>
                    </a:lnTo>
                    <a:lnTo>
                      <a:pt x="333" y="233"/>
                    </a:lnTo>
                    <a:lnTo>
                      <a:pt x="371" y="194"/>
                    </a:lnTo>
                    <a:lnTo>
                      <a:pt x="407" y="155"/>
                    </a:lnTo>
                    <a:lnTo>
                      <a:pt x="424" y="134"/>
                    </a:lnTo>
                    <a:lnTo>
                      <a:pt x="442" y="114"/>
                    </a:lnTo>
                    <a:lnTo>
                      <a:pt x="442" y="114"/>
                    </a:lnTo>
                    <a:lnTo>
                      <a:pt x="445" y="111"/>
                    </a:lnTo>
                    <a:lnTo>
                      <a:pt x="448" y="107"/>
                    </a:lnTo>
                    <a:lnTo>
                      <a:pt x="452" y="106"/>
                    </a:lnTo>
                    <a:lnTo>
                      <a:pt x="456" y="106"/>
                    </a:lnTo>
                    <a:lnTo>
                      <a:pt x="456" y="106"/>
                    </a:lnTo>
                    <a:lnTo>
                      <a:pt x="462" y="107"/>
                    </a:lnTo>
                    <a:lnTo>
                      <a:pt x="468" y="111"/>
                    </a:lnTo>
                    <a:lnTo>
                      <a:pt x="472" y="115"/>
                    </a:lnTo>
                    <a:lnTo>
                      <a:pt x="476" y="121"/>
                    </a:lnTo>
                    <a:lnTo>
                      <a:pt x="476" y="121"/>
                    </a:lnTo>
                    <a:lnTo>
                      <a:pt x="478" y="125"/>
                    </a:lnTo>
                    <a:lnTo>
                      <a:pt x="479" y="131"/>
                    </a:lnTo>
                    <a:lnTo>
                      <a:pt x="478" y="135"/>
                    </a:lnTo>
                    <a:lnTo>
                      <a:pt x="478" y="138"/>
                    </a:lnTo>
                    <a:lnTo>
                      <a:pt x="476" y="143"/>
                    </a:lnTo>
                    <a:lnTo>
                      <a:pt x="473" y="147"/>
                    </a:lnTo>
                    <a:lnTo>
                      <a:pt x="473" y="147"/>
                    </a:lnTo>
                    <a:lnTo>
                      <a:pt x="458" y="165"/>
                    </a:lnTo>
                    <a:lnTo>
                      <a:pt x="442" y="184"/>
                    </a:lnTo>
                    <a:lnTo>
                      <a:pt x="408" y="220"/>
                    </a:lnTo>
                    <a:lnTo>
                      <a:pt x="374" y="255"/>
                    </a:lnTo>
                    <a:lnTo>
                      <a:pt x="340" y="289"/>
                    </a:lnTo>
                    <a:lnTo>
                      <a:pt x="340" y="289"/>
                    </a:lnTo>
                    <a:lnTo>
                      <a:pt x="280" y="348"/>
                    </a:lnTo>
                    <a:lnTo>
                      <a:pt x="251" y="379"/>
                    </a:lnTo>
                    <a:lnTo>
                      <a:pt x="223" y="410"/>
                    </a:lnTo>
                    <a:lnTo>
                      <a:pt x="223" y="410"/>
                    </a:lnTo>
                    <a:lnTo>
                      <a:pt x="207" y="429"/>
                    </a:lnTo>
                    <a:lnTo>
                      <a:pt x="189" y="445"/>
                    </a:lnTo>
                    <a:lnTo>
                      <a:pt x="171" y="460"/>
                    </a:lnTo>
                    <a:lnTo>
                      <a:pt x="153" y="471"/>
                    </a:lnTo>
                    <a:lnTo>
                      <a:pt x="135" y="480"/>
                    </a:lnTo>
                    <a:lnTo>
                      <a:pt x="118" y="488"/>
                    </a:lnTo>
                    <a:lnTo>
                      <a:pt x="109" y="490"/>
                    </a:lnTo>
                    <a:lnTo>
                      <a:pt x="100" y="492"/>
                    </a:lnTo>
                    <a:lnTo>
                      <a:pt x="92" y="493"/>
                    </a:lnTo>
                    <a:lnTo>
                      <a:pt x="84" y="493"/>
                    </a:lnTo>
                    <a:lnTo>
                      <a:pt x="84" y="493"/>
                    </a:lnTo>
                    <a:close/>
                  </a:path>
                </a:pathLst>
              </a:custGeom>
              <a:grpFill/>
              <a:ln w="9525">
                <a:noFill/>
                <a:round/>
              </a:ln>
            </p:spPr>
            <p:txBody>
              <a:bodyPr vert="horz" wrap="square" lIns="162510" tIns="81255" rIns="162510" bIns="81255" numCol="1" anchor="t" anchorCtr="0" compatLnSpc="1"/>
              <a:lstStyle/>
              <a:p>
                <a:pPr algn="just" defTabSz="1218804"/>
                <a:endParaRPr lang="zh-CN" altLang="en-US" sz="2400" dirty="0">
                  <a:solidFill>
                    <a:srgbClr val="605448"/>
                  </a:solidFill>
                  <a:latin typeface="Times New Roman" panose="02020603050405020304" pitchFamily="18" charset="0"/>
                  <a:cs typeface="Times New Roman" panose="02020603050405020304" pitchFamily="18" charset="0"/>
                </a:endParaRPr>
              </a:p>
            </p:txBody>
          </p:sp>
        </p:grpSp>
      </p:grpSp>
      <p:grpSp>
        <p:nvGrpSpPr>
          <p:cNvPr id="12" name="chenying0907 4"/>
          <p:cNvGrpSpPr/>
          <p:nvPr/>
        </p:nvGrpSpPr>
        <p:grpSpPr>
          <a:xfrm>
            <a:off x="5641090" y="2067094"/>
            <a:ext cx="997206" cy="1007562"/>
            <a:chOff x="6306836" y="2492307"/>
            <a:chExt cx="1241703" cy="1254210"/>
          </a:xfrm>
          <a:solidFill>
            <a:schemeClr val="tx1">
              <a:lumMod val="85000"/>
              <a:lumOff val="15000"/>
            </a:schemeClr>
          </a:solidFill>
        </p:grpSpPr>
        <p:sp>
          <p:nvSpPr>
            <p:cNvPr id="171" name="椭圆 31"/>
            <p:cNvSpPr/>
            <p:nvPr/>
          </p:nvSpPr>
          <p:spPr>
            <a:xfrm rot="15654318">
              <a:off x="6300583" y="2498560"/>
              <a:ext cx="1254210" cy="124170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solidFill>
              <a:srgbClr val="F3BEB8"/>
            </a:solidFill>
            <a:ln w="25400" cap="rnd">
              <a:solidFill>
                <a:schemeClr val="tx1">
                  <a:lumMod val="85000"/>
                  <a:lumOff val="1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2" tIns="60941" rIns="121882" bIns="60941" numCol="1" spcCol="0" rtlCol="0" fromWordArt="0" anchor="ctr" anchorCtr="0" forceAA="0" compatLnSpc="1">
              <a:noAutofit/>
            </a:bodyPr>
            <a:lstStyle/>
            <a:p>
              <a:pPr algn="just" defTabSz="1218804"/>
              <a:endParaRPr lang="zh-CN" altLang="en-US" sz="2400">
                <a:solidFill>
                  <a:srgbClr val="605448"/>
                </a:solidFill>
                <a:latin typeface="Times New Roman" panose="02020603050405020304" pitchFamily="18" charset="0"/>
                <a:cs typeface="Times New Roman" panose="02020603050405020304" pitchFamily="18" charset="0"/>
              </a:endParaRPr>
            </a:p>
          </p:txBody>
        </p:sp>
        <p:grpSp>
          <p:nvGrpSpPr>
            <p:cNvPr id="13" name="chenying0907 240"/>
            <p:cNvGrpSpPr/>
            <p:nvPr/>
          </p:nvGrpSpPr>
          <p:grpSpPr>
            <a:xfrm>
              <a:off x="6679994" y="2888964"/>
              <a:ext cx="483459" cy="489186"/>
              <a:chOff x="4194175" y="1193800"/>
              <a:chExt cx="669926" cy="677863"/>
            </a:xfrm>
            <a:grpFill/>
          </p:grpSpPr>
          <p:sp>
            <p:nvSpPr>
              <p:cNvPr id="242" name="chenying0907 867"/>
              <p:cNvSpPr/>
              <p:nvPr/>
            </p:nvSpPr>
            <p:spPr bwMode="auto">
              <a:xfrm>
                <a:off x="4217988" y="1674813"/>
                <a:ext cx="52388" cy="115888"/>
              </a:xfrm>
              <a:custGeom>
                <a:avLst/>
                <a:gdLst/>
                <a:ahLst/>
                <a:cxnLst>
                  <a:cxn ang="0">
                    <a:pos x="94" y="0"/>
                  </a:cxn>
                  <a:cxn ang="0">
                    <a:pos x="94" y="0"/>
                  </a:cxn>
                  <a:cxn ang="0">
                    <a:pos x="88" y="1"/>
                  </a:cxn>
                  <a:cxn ang="0">
                    <a:pos x="84" y="3"/>
                  </a:cxn>
                  <a:cxn ang="0">
                    <a:pos x="81" y="5"/>
                  </a:cxn>
                  <a:cxn ang="0">
                    <a:pos x="78" y="7"/>
                  </a:cxn>
                  <a:cxn ang="0">
                    <a:pos x="73" y="14"/>
                  </a:cxn>
                  <a:cxn ang="0">
                    <a:pos x="69" y="22"/>
                  </a:cxn>
                  <a:cxn ang="0">
                    <a:pos x="69" y="22"/>
                  </a:cxn>
                  <a:cxn ang="0">
                    <a:pos x="62" y="37"/>
                  </a:cxn>
                  <a:cxn ang="0">
                    <a:pos x="55" y="53"/>
                  </a:cxn>
                  <a:cxn ang="0">
                    <a:pos x="44" y="83"/>
                  </a:cxn>
                  <a:cxn ang="0">
                    <a:pos x="44" y="83"/>
                  </a:cxn>
                  <a:cxn ang="0">
                    <a:pos x="31" y="118"/>
                  </a:cxn>
                  <a:cxn ang="0">
                    <a:pos x="18" y="153"/>
                  </a:cxn>
                  <a:cxn ang="0">
                    <a:pos x="18" y="153"/>
                  </a:cxn>
                  <a:cxn ang="0">
                    <a:pos x="7" y="183"/>
                  </a:cxn>
                  <a:cxn ang="0">
                    <a:pos x="3" y="197"/>
                  </a:cxn>
                  <a:cxn ang="0">
                    <a:pos x="0" y="214"/>
                  </a:cxn>
                  <a:cxn ang="0">
                    <a:pos x="0" y="214"/>
                  </a:cxn>
                  <a:cxn ang="0">
                    <a:pos x="0" y="216"/>
                  </a:cxn>
                  <a:cxn ang="0">
                    <a:pos x="1" y="217"/>
                  </a:cxn>
                  <a:cxn ang="0">
                    <a:pos x="2" y="218"/>
                  </a:cxn>
                  <a:cxn ang="0">
                    <a:pos x="4" y="218"/>
                  </a:cxn>
                  <a:cxn ang="0">
                    <a:pos x="7" y="217"/>
                  </a:cxn>
                  <a:cxn ang="0">
                    <a:pos x="9" y="216"/>
                  </a:cxn>
                  <a:cxn ang="0">
                    <a:pos x="9" y="214"/>
                  </a:cxn>
                  <a:cxn ang="0">
                    <a:pos x="9" y="214"/>
                  </a:cxn>
                  <a:cxn ang="0">
                    <a:pos x="11" y="201"/>
                  </a:cxn>
                  <a:cxn ang="0">
                    <a:pos x="14" y="189"/>
                  </a:cxn>
                  <a:cxn ang="0">
                    <a:pos x="18" y="177"/>
                  </a:cxn>
                  <a:cxn ang="0">
                    <a:pos x="22" y="164"/>
                  </a:cxn>
                  <a:cxn ang="0">
                    <a:pos x="33" y="140"/>
                  </a:cxn>
                  <a:cxn ang="0">
                    <a:pos x="42" y="117"/>
                  </a:cxn>
                  <a:cxn ang="0">
                    <a:pos x="42" y="117"/>
                  </a:cxn>
                  <a:cxn ang="0">
                    <a:pos x="52" y="89"/>
                  </a:cxn>
                  <a:cxn ang="0">
                    <a:pos x="63" y="62"/>
                  </a:cxn>
                  <a:cxn ang="0">
                    <a:pos x="63" y="62"/>
                  </a:cxn>
                  <a:cxn ang="0">
                    <a:pos x="68" y="47"/>
                  </a:cxn>
                  <a:cxn ang="0">
                    <a:pos x="74" y="31"/>
                  </a:cxn>
                  <a:cxn ang="0">
                    <a:pos x="78" y="24"/>
                  </a:cxn>
                  <a:cxn ang="0">
                    <a:pos x="82" y="16"/>
                  </a:cxn>
                  <a:cxn ang="0">
                    <a:pos x="88" y="12"/>
                  </a:cxn>
                  <a:cxn ang="0">
                    <a:pos x="92" y="10"/>
                  </a:cxn>
                  <a:cxn ang="0">
                    <a:pos x="96" y="9"/>
                  </a:cxn>
                  <a:cxn ang="0">
                    <a:pos x="96" y="9"/>
                  </a:cxn>
                  <a:cxn ang="0">
                    <a:pos x="98" y="9"/>
                  </a:cxn>
                  <a:cxn ang="0">
                    <a:pos x="99" y="7"/>
                  </a:cxn>
                  <a:cxn ang="0">
                    <a:pos x="99" y="6"/>
                  </a:cxn>
                  <a:cxn ang="0">
                    <a:pos x="99" y="4"/>
                  </a:cxn>
                  <a:cxn ang="0">
                    <a:pos x="97" y="1"/>
                  </a:cxn>
                  <a:cxn ang="0">
                    <a:pos x="96" y="1"/>
                  </a:cxn>
                  <a:cxn ang="0">
                    <a:pos x="94" y="0"/>
                  </a:cxn>
                  <a:cxn ang="0">
                    <a:pos x="94" y="0"/>
                  </a:cxn>
                </a:cxnLst>
                <a:rect l="0" t="0" r="r" b="b"/>
                <a:pathLst>
                  <a:path w="99" h="218">
                    <a:moveTo>
                      <a:pt x="94" y="0"/>
                    </a:moveTo>
                    <a:lnTo>
                      <a:pt x="94" y="0"/>
                    </a:lnTo>
                    <a:lnTo>
                      <a:pt x="88" y="1"/>
                    </a:lnTo>
                    <a:lnTo>
                      <a:pt x="84" y="3"/>
                    </a:lnTo>
                    <a:lnTo>
                      <a:pt x="81" y="5"/>
                    </a:lnTo>
                    <a:lnTo>
                      <a:pt x="78" y="7"/>
                    </a:lnTo>
                    <a:lnTo>
                      <a:pt x="73" y="14"/>
                    </a:lnTo>
                    <a:lnTo>
                      <a:pt x="69" y="22"/>
                    </a:lnTo>
                    <a:lnTo>
                      <a:pt x="69" y="22"/>
                    </a:lnTo>
                    <a:lnTo>
                      <a:pt x="62" y="37"/>
                    </a:lnTo>
                    <a:lnTo>
                      <a:pt x="55" y="53"/>
                    </a:lnTo>
                    <a:lnTo>
                      <a:pt x="44" y="83"/>
                    </a:lnTo>
                    <a:lnTo>
                      <a:pt x="44" y="83"/>
                    </a:lnTo>
                    <a:lnTo>
                      <a:pt x="31" y="118"/>
                    </a:lnTo>
                    <a:lnTo>
                      <a:pt x="18" y="153"/>
                    </a:lnTo>
                    <a:lnTo>
                      <a:pt x="18" y="153"/>
                    </a:lnTo>
                    <a:lnTo>
                      <a:pt x="7" y="183"/>
                    </a:lnTo>
                    <a:lnTo>
                      <a:pt x="3" y="197"/>
                    </a:lnTo>
                    <a:lnTo>
                      <a:pt x="0" y="214"/>
                    </a:lnTo>
                    <a:lnTo>
                      <a:pt x="0" y="214"/>
                    </a:lnTo>
                    <a:lnTo>
                      <a:pt x="0" y="216"/>
                    </a:lnTo>
                    <a:lnTo>
                      <a:pt x="1" y="217"/>
                    </a:lnTo>
                    <a:lnTo>
                      <a:pt x="2" y="218"/>
                    </a:lnTo>
                    <a:lnTo>
                      <a:pt x="4" y="218"/>
                    </a:lnTo>
                    <a:lnTo>
                      <a:pt x="7" y="217"/>
                    </a:lnTo>
                    <a:lnTo>
                      <a:pt x="9" y="216"/>
                    </a:lnTo>
                    <a:lnTo>
                      <a:pt x="9" y="214"/>
                    </a:lnTo>
                    <a:lnTo>
                      <a:pt x="9" y="214"/>
                    </a:lnTo>
                    <a:lnTo>
                      <a:pt x="11" y="201"/>
                    </a:lnTo>
                    <a:lnTo>
                      <a:pt x="14" y="189"/>
                    </a:lnTo>
                    <a:lnTo>
                      <a:pt x="18" y="177"/>
                    </a:lnTo>
                    <a:lnTo>
                      <a:pt x="22" y="164"/>
                    </a:lnTo>
                    <a:lnTo>
                      <a:pt x="33" y="140"/>
                    </a:lnTo>
                    <a:lnTo>
                      <a:pt x="42" y="117"/>
                    </a:lnTo>
                    <a:lnTo>
                      <a:pt x="42" y="117"/>
                    </a:lnTo>
                    <a:lnTo>
                      <a:pt x="52" y="89"/>
                    </a:lnTo>
                    <a:lnTo>
                      <a:pt x="63" y="62"/>
                    </a:lnTo>
                    <a:lnTo>
                      <a:pt x="63" y="62"/>
                    </a:lnTo>
                    <a:lnTo>
                      <a:pt x="68" y="47"/>
                    </a:lnTo>
                    <a:lnTo>
                      <a:pt x="74" y="31"/>
                    </a:lnTo>
                    <a:lnTo>
                      <a:pt x="78" y="24"/>
                    </a:lnTo>
                    <a:lnTo>
                      <a:pt x="82" y="16"/>
                    </a:lnTo>
                    <a:lnTo>
                      <a:pt x="88" y="12"/>
                    </a:lnTo>
                    <a:lnTo>
                      <a:pt x="92" y="10"/>
                    </a:lnTo>
                    <a:lnTo>
                      <a:pt x="96" y="9"/>
                    </a:lnTo>
                    <a:lnTo>
                      <a:pt x="96" y="9"/>
                    </a:lnTo>
                    <a:lnTo>
                      <a:pt x="98" y="9"/>
                    </a:lnTo>
                    <a:lnTo>
                      <a:pt x="99" y="7"/>
                    </a:lnTo>
                    <a:lnTo>
                      <a:pt x="99" y="6"/>
                    </a:lnTo>
                    <a:lnTo>
                      <a:pt x="99" y="4"/>
                    </a:lnTo>
                    <a:lnTo>
                      <a:pt x="97" y="1"/>
                    </a:lnTo>
                    <a:lnTo>
                      <a:pt x="96" y="1"/>
                    </a:lnTo>
                    <a:lnTo>
                      <a:pt x="94" y="0"/>
                    </a:lnTo>
                    <a:lnTo>
                      <a:pt x="94" y="0"/>
                    </a:lnTo>
                    <a:close/>
                  </a:path>
                </a:pathLst>
              </a:custGeom>
              <a:grpFill/>
              <a:ln w="9525">
                <a:noFill/>
                <a:round/>
              </a:ln>
            </p:spPr>
            <p:txBody>
              <a:bodyPr vert="horz" wrap="square" lIns="162510" tIns="81255" rIns="162510" bIns="81255" numCol="1" anchor="t" anchorCtr="0" compatLnSpc="1"/>
              <a:lstStyle/>
              <a:p>
                <a:pPr algn="just" defTabSz="1218804"/>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43" name="chenying0907 868"/>
              <p:cNvSpPr/>
              <p:nvPr/>
            </p:nvSpPr>
            <p:spPr bwMode="auto">
              <a:xfrm>
                <a:off x="4229100" y="1665288"/>
                <a:ext cx="90488" cy="158750"/>
              </a:xfrm>
              <a:custGeom>
                <a:avLst/>
                <a:gdLst/>
                <a:ahLst/>
                <a:cxnLst>
                  <a:cxn ang="0">
                    <a:pos x="162" y="3"/>
                  </a:cxn>
                  <a:cxn ang="0">
                    <a:pos x="162" y="3"/>
                  </a:cxn>
                  <a:cxn ang="0">
                    <a:pos x="157" y="13"/>
                  </a:cxn>
                  <a:cxn ang="0">
                    <a:pos x="152" y="21"/>
                  </a:cxn>
                  <a:cxn ang="0">
                    <a:pos x="146" y="28"/>
                  </a:cxn>
                  <a:cxn ang="0">
                    <a:pos x="139" y="34"/>
                  </a:cxn>
                  <a:cxn ang="0">
                    <a:pos x="139" y="34"/>
                  </a:cxn>
                  <a:cxn ang="0">
                    <a:pos x="135" y="41"/>
                  </a:cxn>
                  <a:cxn ang="0">
                    <a:pos x="131" y="49"/>
                  </a:cxn>
                  <a:cxn ang="0">
                    <a:pos x="122" y="63"/>
                  </a:cxn>
                  <a:cxn ang="0">
                    <a:pos x="122" y="63"/>
                  </a:cxn>
                  <a:cxn ang="0">
                    <a:pos x="81" y="134"/>
                  </a:cxn>
                  <a:cxn ang="0">
                    <a:pos x="81" y="134"/>
                  </a:cxn>
                  <a:cxn ang="0">
                    <a:pos x="59" y="172"/>
                  </a:cxn>
                  <a:cxn ang="0">
                    <a:pos x="39" y="212"/>
                  </a:cxn>
                  <a:cxn ang="0">
                    <a:pos x="20" y="251"/>
                  </a:cxn>
                  <a:cxn ang="0">
                    <a:pos x="1" y="292"/>
                  </a:cxn>
                  <a:cxn ang="0">
                    <a:pos x="1" y="292"/>
                  </a:cxn>
                  <a:cxn ang="0">
                    <a:pos x="0" y="294"/>
                  </a:cxn>
                  <a:cxn ang="0">
                    <a:pos x="0" y="296"/>
                  </a:cxn>
                  <a:cxn ang="0">
                    <a:pos x="3" y="299"/>
                  </a:cxn>
                  <a:cxn ang="0">
                    <a:pos x="5" y="299"/>
                  </a:cxn>
                  <a:cxn ang="0">
                    <a:pos x="7" y="299"/>
                  </a:cxn>
                  <a:cxn ang="0">
                    <a:pos x="8" y="298"/>
                  </a:cxn>
                  <a:cxn ang="0">
                    <a:pos x="9" y="297"/>
                  </a:cxn>
                  <a:cxn ang="0">
                    <a:pos x="9" y="297"/>
                  </a:cxn>
                  <a:cxn ang="0">
                    <a:pos x="28" y="257"/>
                  </a:cxn>
                  <a:cxn ang="0">
                    <a:pos x="47" y="216"/>
                  </a:cxn>
                  <a:cxn ang="0">
                    <a:pos x="68" y="177"/>
                  </a:cxn>
                  <a:cxn ang="0">
                    <a:pos x="89" y="138"/>
                  </a:cxn>
                  <a:cxn ang="0">
                    <a:pos x="89" y="138"/>
                  </a:cxn>
                  <a:cxn ang="0">
                    <a:pos x="131" y="69"/>
                  </a:cxn>
                  <a:cxn ang="0">
                    <a:pos x="131" y="69"/>
                  </a:cxn>
                  <a:cxn ang="0">
                    <a:pos x="141" y="53"/>
                  </a:cxn>
                  <a:cxn ang="0">
                    <a:pos x="152" y="38"/>
                  </a:cxn>
                  <a:cxn ang="0">
                    <a:pos x="163" y="23"/>
                  </a:cxn>
                  <a:cxn ang="0">
                    <a:pos x="167" y="15"/>
                  </a:cxn>
                  <a:cxn ang="0">
                    <a:pos x="171" y="7"/>
                  </a:cxn>
                  <a:cxn ang="0">
                    <a:pos x="171" y="7"/>
                  </a:cxn>
                  <a:cxn ang="0">
                    <a:pos x="171" y="5"/>
                  </a:cxn>
                  <a:cxn ang="0">
                    <a:pos x="171" y="2"/>
                  </a:cxn>
                  <a:cxn ang="0">
                    <a:pos x="170" y="1"/>
                  </a:cxn>
                  <a:cxn ang="0">
                    <a:pos x="168" y="0"/>
                  </a:cxn>
                  <a:cxn ang="0">
                    <a:pos x="165" y="1"/>
                  </a:cxn>
                  <a:cxn ang="0">
                    <a:pos x="163" y="2"/>
                  </a:cxn>
                  <a:cxn ang="0">
                    <a:pos x="162" y="3"/>
                  </a:cxn>
                  <a:cxn ang="0">
                    <a:pos x="162" y="3"/>
                  </a:cxn>
                </a:cxnLst>
                <a:rect l="0" t="0" r="r" b="b"/>
                <a:pathLst>
                  <a:path w="171" h="299">
                    <a:moveTo>
                      <a:pt x="162" y="3"/>
                    </a:moveTo>
                    <a:lnTo>
                      <a:pt x="162" y="3"/>
                    </a:lnTo>
                    <a:lnTo>
                      <a:pt x="157" y="13"/>
                    </a:lnTo>
                    <a:lnTo>
                      <a:pt x="152" y="21"/>
                    </a:lnTo>
                    <a:lnTo>
                      <a:pt x="146" y="28"/>
                    </a:lnTo>
                    <a:lnTo>
                      <a:pt x="139" y="34"/>
                    </a:lnTo>
                    <a:lnTo>
                      <a:pt x="139" y="34"/>
                    </a:lnTo>
                    <a:lnTo>
                      <a:pt x="135" y="41"/>
                    </a:lnTo>
                    <a:lnTo>
                      <a:pt x="131" y="49"/>
                    </a:lnTo>
                    <a:lnTo>
                      <a:pt x="122" y="63"/>
                    </a:lnTo>
                    <a:lnTo>
                      <a:pt x="122" y="63"/>
                    </a:lnTo>
                    <a:lnTo>
                      <a:pt x="81" y="134"/>
                    </a:lnTo>
                    <a:lnTo>
                      <a:pt x="81" y="134"/>
                    </a:lnTo>
                    <a:lnTo>
                      <a:pt x="59" y="172"/>
                    </a:lnTo>
                    <a:lnTo>
                      <a:pt x="39" y="212"/>
                    </a:lnTo>
                    <a:lnTo>
                      <a:pt x="20" y="251"/>
                    </a:lnTo>
                    <a:lnTo>
                      <a:pt x="1" y="292"/>
                    </a:lnTo>
                    <a:lnTo>
                      <a:pt x="1" y="292"/>
                    </a:lnTo>
                    <a:lnTo>
                      <a:pt x="0" y="294"/>
                    </a:lnTo>
                    <a:lnTo>
                      <a:pt x="0" y="296"/>
                    </a:lnTo>
                    <a:lnTo>
                      <a:pt x="3" y="299"/>
                    </a:lnTo>
                    <a:lnTo>
                      <a:pt x="5" y="299"/>
                    </a:lnTo>
                    <a:lnTo>
                      <a:pt x="7" y="299"/>
                    </a:lnTo>
                    <a:lnTo>
                      <a:pt x="8" y="298"/>
                    </a:lnTo>
                    <a:lnTo>
                      <a:pt x="9" y="297"/>
                    </a:lnTo>
                    <a:lnTo>
                      <a:pt x="9" y="297"/>
                    </a:lnTo>
                    <a:lnTo>
                      <a:pt x="28" y="257"/>
                    </a:lnTo>
                    <a:lnTo>
                      <a:pt x="47" y="216"/>
                    </a:lnTo>
                    <a:lnTo>
                      <a:pt x="68" y="177"/>
                    </a:lnTo>
                    <a:lnTo>
                      <a:pt x="89" y="138"/>
                    </a:lnTo>
                    <a:lnTo>
                      <a:pt x="89" y="138"/>
                    </a:lnTo>
                    <a:lnTo>
                      <a:pt x="131" y="69"/>
                    </a:lnTo>
                    <a:lnTo>
                      <a:pt x="131" y="69"/>
                    </a:lnTo>
                    <a:lnTo>
                      <a:pt x="141" y="53"/>
                    </a:lnTo>
                    <a:lnTo>
                      <a:pt x="152" y="38"/>
                    </a:lnTo>
                    <a:lnTo>
                      <a:pt x="163" y="23"/>
                    </a:lnTo>
                    <a:lnTo>
                      <a:pt x="167" y="15"/>
                    </a:lnTo>
                    <a:lnTo>
                      <a:pt x="171" y="7"/>
                    </a:lnTo>
                    <a:lnTo>
                      <a:pt x="171" y="7"/>
                    </a:lnTo>
                    <a:lnTo>
                      <a:pt x="171" y="5"/>
                    </a:lnTo>
                    <a:lnTo>
                      <a:pt x="171" y="2"/>
                    </a:lnTo>
                    <a:lnTo>
                      <a:pt x="170" y="1"/>
                    </a:lnTo>
                    <a:lnTo>
                      <a:pt x="168" y="0"/>
                    </a:lnTo>
                    <a:lnTo>
                      <a:pt x="165" y="1"/>
                    </a:lnTo>
                    <a:lnTo>
                      <a:pt x="163" y="2"/>
                    </a:lnTo>
                    <a:lnTo>
                      <a:pt x="162" y="3"/>
                    </a:lnTo>
                    <a:lnTo>
                      <a:pt x="162" y="3"/>
                    </a:lnTo>
                    <a:close/>
                  </a:path>
                </a:pathLst>
              </a:custGeom>
              <a:grpFill/>
              <a:ln w="9525">
                <a:noFill/>
                <a:round/>
              </a:ln>
            </p:spPr>
            <p:txBody>
              <a:bodyPr vert="horz" wrap="square" lIns="162510" tIns="81255" rIns="162510" bIns="81255" numCol="1" anchor="t" anchorCtr="0" compatLnSpc="1"/>
              <a:lstStyle/>
              <a:p>
                <a:pPr algn="just" defTabSz="1218804"/>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44" name="chenying0907 869"/>
              <p:cNvSpPr/>
              <p:nvPr/>
            </p:nvSpPr>
            <p:spPr bwMode="auto">
              <a:xfrm>
                <a:off x="4262438" y="1685925"/>
                <a:ext cx="85725" cy="147638"/>
              </a:xfrm>
              <a:custGeom>
                <a:avLst/>
                <a:gdLst/>
                <a:ahLst/>
                <a:cxnLst>
                  <a:cxn ang="0">
                    <a:pos x="152" y="2"/>
                  </a:cxn>
                  <a:cxn ang="0">
                    <a:pos x="152" y="2"/>
                  </a:cxn>
                  <a:cxn ang="0">
                    <a:pos x="133" y="39"/>
                  </a:cxn>
                  <a:cxn ang="0">
                    <a:pos x="112" y="76"/>
                  </a:cxn>
                  <a:cxn ang="0">
                    <a:pos x="92" y="113"/>
                  </a:cxn>
                  <a:cxn ang="0">
                    <a:pos x="74" y="150"/>
                  </a:cxn>
                  <a:cxn ang="0">
                    <a:pos x="74" y="150"/>
                  </a:cxn>
                  <a:cxn ang="0">
                    <a:pos x="69" y="160"/>
                  </a:cxn>
                  <a:cxn ang="0">
                    <a:pos x="64" y="167"/>
                  </a:cxn>
                  <a:cxn ang="0">
                    <a:pos x="53" y="183"/>
                  </a:cxn>
                  <a:cxn ang="0">
                    <a:pos x="42" y="198"/>
                  </a:cxn>
                  <a:cxn ang="0">
                    <a:pos x="30" y="213"/>
                  </a:cxn>
                  <a:cxn ang="0">
                    <a:pos x="30" y="213"/>
                  </a:cxn>
                  <a:cxn ang="0">
                    <a:pos x="21" y="228"/>
                  </a:cxn>
                  <a:cxn ang="0">
                    <a:pos x="14" y="242"/>
                  </a:cxn>
                  <a:cxn ang="0">
                    <a:pos x="7" y="258"/>
                  </a:cxn>
                  <a:cxn ang="0">
                    <a:pos x="0" y="273"/>
                  </a:cxn>
                  <a:cxn ang="0">
                    <a:pos x="0" y="273"/>
                  </a:cxn>
                  <a:cxn ang="0">
                    <a:pos x="0" y="275"/>
                  </a:cxn>
                  <a:cxn ang="0">
                    <a:pos x="0" y="276"/>
                  </a:cxn>
                  <a:cxn ang="0">
                    <a:pos x="1" y="277"/>
                  </a:cxn>
                  <a:cxn ang="0">
                    <a:pos x="3" y="278"/>
                  </a:cxn>
                  <a:cxn ang="0">
                    <a:pos x="5" y="278"/>
                  </a:cxn>
                  <a:cxn ang="0">
                    <a:pos x="7" y="278"/>
                  </a:cxn>
                  <a:cxn ang="0">
                    <a:pos x="9" y="277"/>
                  </a:cxn>
                  <a:cxn ang="0">
                    <a:pos x="10" y="275"/>
                  </a:cxn>
                  <a:cxn ang="0">
                    <a:pos x="10" y="275"/>
                  </a:cxn>
                  <a:cxn ang="0">
                    <a:pos x="16" y="259"/>
                  </a:cxn>
                  <a:cxn ang="0">
                    <a:pos x="24" y="243"/>
                  </a:cxn>
                  <a:cxn ang="0">
                    <a:pos x="32" y="229"/>
                  </a:cxn>
                  <a:cxn ang="0">
                    <a:pos x="43" y="214"/>
                  </a:cxn>
                  <a:cxn ang="0">
                    <a:pos x="62" y="186"/>
                  </a:cxn>
                  <a:cxn ang="0">
                    <a:pos x="73" y="171"/>
                  </a:cxn>
                  <a:cxn ang="0">
                    <a:pos x="81" y="156"/>
                  </a:cxn>
                  <a:cxn ang="0">
                    <a:pos x="81" y="156"/>
                  </a:cxn>
                  <a:cxn ang="0">
                    <a:pos x="121" y="81"/>
                  </a:cxn>
                  <a:cxn ang="0">
                    <a:pos x="141" y="44"/>
                  </a:cxn>
                  <a:cxn ang="0">
                    <a:pos x="160" y="7"/>
                  </a:cxn>
                  <a:cxn ang="0">
                    <a:pos x="160" y="7"/>
                  </a:cxn>
                  <a:cxn ang="0">
                    <a:pos x="162" y="5"/>
                  </a:cxn>
                  <a:cxn ang="0">
                    <a:pos x="160" y="3"/>
                  </a:cxn>
                  <a:cxn ang="0">
                    <a:pos x="159" y="1"/>
                  </a:cxn>
                  <a:cxn ang="0">
                    <a:pos x="158" y="0"/>
                  </a:cxn>
                  <a:cxn ang="0">
                    <a:pos x="156" y="0"/>
                  </a:cxn>
                  <a:cxn ang="0">
                    <a:pos x="155" y="0"/>
                  </a:cxn>
                  <a:cxn ang="0">
                    <a:pos x="153" y="0"/>
                  </a:cxn>
                  <a:cxn ang="0">
                    <a:pos x="152" y="2"/>
                  </a:cxn>
                  <a:cxn ang="0">
                    <a:pos x="152" y="2"/>
                  </a:cxn>
                </a:cxnLst>
                <a:rect l="0" t="0" r="r" b="b"/>
                <a:pathLst>
                  <a:path w="162" h="278">
                    <a:moveTo>
                      <a:pt x="152" y="2"/>
                    </a:moveTo>
                    <a:lnTo>
                      <a:pt x="152" y="2"/>
                    </a:lnTo>
                    <a:lnTo>
                      <a:pt x="133" y="39"/>
                    </a:lnTo>
                    <a:lnTo>
                      <a:pt x="112" y="76"/>
                    </a:lnTo>
                    <a:lnTo>
                      <a:pt x="92" y="113"/>
                    </a:lnTo>
                    <a:lnTo>
                      <a:pt x="74" y="150"/>
                    </a:lnTo>
                    <a:lnTo>
                      <a:pt x="74" y="150"/>
                    </a:lnTo>
                    <a:lnTo>
                      <a:pt x="69" y="160"/>
                    </a:lnTo>
                    <a:lnTo>
                      <a:pt x="64" y="167"/>
                    </a:lnTo>
                    <a:lnTo>
                      <a:pt x="53" y="183"/>
                    </a:lnTo>
                    <a:lnTo>
                      <a:pt x="42" y="198"/>
                    </a:lnTo>
                    <a:lnTo>
                      <a:pt x="30" y="213"/>
                    </a:lnTo>
                    <a:lnTo>
                      <a:pt x="30" y="213"/>
                    </a:lnTo>
                    <a:lnTo>
                      <a:pt x="21" y="228"/>
                    </a:lnTo>
                    <a:lnTo>
                      <a:pt x="14" y="242"/>
                    </a:lnTo>
                    <a:lnTo>
                      <a:pt x="7" y="258"/>
                    </a:lnTo>
                    <a:lnTo>
                      <a:pt x="0" y="273"/>
                    </a:lnTo>
                    <a:lnTo>
                      <a:pt x="0" y="273"/>
                    </a:lnTo>
                    <a:lnTo>
                      <a:pt x="0" y="275"/>
                    </a:lnTo>
                    <a:lnTo>
                      <a:pt x="0" y="276"/>
                    </a:lnTo>
                    <a:lnTo>
                      <a:pt x="1" y="277"/>
                    </a:lnTo>
                    <a:lnTo>
                      <a:pt x="3" y="278"/>
                    </a:lnTo>
                    <a:lnTo>
                      <a:pt x="5" y="278"/>
                    </a:lnTo>
                    <a:lnTo>
                      <a:pt x="7" y="278"/>
                    </a:lnTo>
                    <a:lnTo>
                      <a:pt x="9" y="277"/>
                    </a:lnTo>
                    <a:lnTo>
                      <a:pt x="10" y="275"/>
                    </a:lnTo>
                    <a:lnTo>
                      <a:pt x="10" y="275"/>
                    </a:lnTo>
                    <a:lnTo>
                      <a:pt x="16" y="259"/>
                    </a:lnTo>
                    <a:lnTo>
                      <a:pt x="24" y="243"/>
                    </a:lnTo>
                    <a:lnTo>
                      <a:pt x="32" y="229"/>
                    </a:lnTo>
                    <a:lnTo>
                      <a:pt x="43" y="214"/>
                    </a:lnTo>
                    <a:lnTo>
                      <a:pt x="62" y="186"/>
                    </a:lnTo>
                    <a:lnTo>
                      <a:pt x="73" y="171"/>
                    </a:lnTo>
                    <a:lnTo>
                      <a:pt x="81" y="156"/>
                    </a:lnTo>
                    <a:lnTo>
                      <a:pt x="81" y="156"/>
                    </a:lnTo>
                    <a:lnTo>
                      <a:pt x="121" y="81"/>
                    </a:lnTo>
                    <a:lnTo>
                      <a:pt x="141" y="44"/>
                    </a:lnTo>
                    <a:lnTo>
                      <a:pt x="160" y="7"/>
                    </a:lnTo>
                    <a:lnTo>
                      <a:pt x="160" y="7"/>
                    </a:lnTo>
                    <a:lnTo>
                      <a:pt x="162" y="5"/>
                    </a:lnTo>
                    <a:lnTo>
                      <a:pt x="160" y="3"/>
                    </a:lnTo>
                    <a:lnTo>
                      <a:pt x="159" y="1"/>
                    </a:lnTo>
                    <a:lnTo>
                      <a:pt x="158" y="0"/>
                    </a:lnTo>
                    <a:lnTo>
                      <a:pt x="156" y="0"/>
                    </a:lnTo>
                    <a:lnTo>
                      <a:pt x="155" y="0"/>
                    </a:lnTo>
                    <a:lnTo>
                      <a:pt x="153" y="0"/>
                    </a:lnTo>
                    <a:lnTo>
                      <a:pt x="152" y="2"/>
                    </a:lnTo>
                    <a:lnTo>
                      <a:pt x="152" y="2"/>
                    </a:lnTo>
                    <a:close/>
                  </a:path>
                </a:pathLst>
              </a:custGeom>
              <a:grpFill/>
              <a:ln w="9525">
                <a:noFill/>
                <a:round/>
              </a:ln>
            </p:spPr>
            <p:txBody>
              <a:bodyPr vert="horz" wrap="square" lIns="162510" tIns="81255" rIns="162510" bIns="81255" numCol="1" anchor="t" anchorCtr="0" compatLnSpc="1"/>
              <a:lstStyle/>
              <a:p>
                <a:pPr algn="just" defTabSz="1218804"/>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45" name="chenying0907 870"/>
              <p:cNvSpPr/>
              <p:nvPr/>
            </p:nvSpPr>
            <p:spPr bwMode="auto">
              <a:xfrm>
                <a:off x="4297363" y="1711325"/>
                <a:ext cx="71438" cy="134938"/>
              </a:xfrm>
              <a:custGeom>
                <a:avLst/>
                <a:gdLst/>
                <a:ahLst/>
                <a:cxnLst>
                  <a:cxn ang="0">
                    <a:pos x="123" y="3"/>
                  </a:cxn>
                  <a:cxn ang="0">
                    <a:pos x="123" y="3"/>
                  </a:cxn>
                  <a:cxn ang="0">
                    <a:pos x="118" y="16"/>
                  </a:cxn>
                  <a:cxn ang="0">
                    <a:pos x="111" y="27"/>
                  </a:cxn>
                  <a:cxn ang="0">
                    <a:pos x="105" y="38"/>
                  </a:cxn>
                  <a:cxn ang="0">
                    <a:pos x="100" y="51"/>
                  </a:cxn>
                  <a:cxn ang="0">
                    <a:pos x="100" y="51"/>
                  </a:cxn>
                  <a:cxn ang="0">
                    <a:pos x="93" y="68"/>
                  </a:cxn>
                  <a:cxn ang="0">
                    <a:pos x="86" y="87"/>
                  </a:cxn>
                  <a:cxn ang="0">
                    <a:pos x="72" y="122"/>
                  </a:cxn>
                  <a:cxn ang="0">
                    <a:pos x="72" y="122"/>
                  </a:cxn>
                  <a:cxn ang="0">
                    <a:pos x="65" y="139"/>
                  </a:cxn>
                  <a:cxn ang="0">
                    <a:pos x="56" y="154"/>
                  </a:cxn>
                  <a:cxn ang="0">
                    <a:pos x="38" y="186"/>
                  </a:cxn>
                  <a:cxn ang="0">
                    <a:pos x="18" y="217"/>
                  </a:cxn>
                  <a:cxn ang="0">
                    <a:pos x="9" y="233"/>
                  </a:cxn>
                  <a:cxn ang="0">
                    <a:pos x="0" y="249"/>
                  </a:cxn>
                  <a:cxn ang="0">
                    <a:pos x="0" y="249"/>
                  </a:cxn>
                  <a:cxn ang="0">
                    <a:pos x="0" y="250"/>
                  </a:cxn>
                  <a:cxn ang="0">
                    <a:pos x="0" y="252"/>
                  </a:cxn>
                  <a:cxn ang="0">
                    <a:pos x="4" y="255"/>
                  </a:cxn>
                  <a:cxn ang="0">
                    <a:pos x="5" y="255"/>
                  </a:cxn>
                  <a:cxn ang="0">
                    <a:pos x="7" y="255"/>
                  </a:cxn>
                  <a:cxn ang="0">
                    <a:pos x="8" y="255"/>
                  </a:cxn>
                  <a:cxn ang="0">
                    <a:pos x="9" y="253"/>
                  </a:cxn>
                  <a:cxn ang="0">
                    <a:pos x="9" y="253"/>
                  </a:cxn>
                  <a:cxn ang="0">
                    <a:pos x="17" y="238"/>
                  </a:cxn>
                  <a:cxn ang="0">
                    <a:pos x="25" y="223"/>
                  </a:cxn>
                  <a:cxn ang="0">
                    <a:pos x="43" y="193"/>
                  </a:cxn>
                  <a:cxn ang="0">
                    <a:pos x="61" y="163"/>
                  </a:cxn>
                  <a:cxn ang="0">
                    <a:pos x="70" y="148"/>
                  </a:cxn>
                  <a:cxn ang="0">
                    <a:pos x="77" y="132"/>
                  </a:cxn>
                  <a:cxn ang="0">
                    <a:pos x="77" y="132"/>
                  </a:cxn>
                  <a:cxn ang="0">
                    <a:pos x="90" y="101"/>
                  </a:cxn>
                  <a:cxn ang="0">
                    <a:pos x="103" y="69"/>
                  </a:cxn>
                  <a:cxn ang="0">
                    <a:pos x="103" y="69"/>
                  </a:cxn>
                  <a:cxn ang="0">
                    <a:pos x="110" y="53"/>
                  </a:cxn>
                  <a:cxn ang="0">
                    <a:pos x="118" y="37"/>
                  </a:cxn>
                  <a:cxn ang="0">
                    <a:pos x="125" y="22"/>
                  </a:cxn>
                  <a:cxn ang="0">
                    <a:pos x="133" y="5"/>
                  </a:cxn>
                  <a:cxn ang="0">
                    <a:pos x="133" y="5"/>
                  </a:cxn>
                  <a:cxn ang="0">
                    <a:pos x="134" y="3"/>
                  </a:cxn>
                  <a:cxn ang="0">
                    <a:pos x="133" y="2"/>
                  </a:cxn>
                  <a:cxn ang="0">
                    <a:pos x="132" y="1"/>
                  </a:cxn>
                  <a:cxn ang="0">
                    <a:pos x="130" y="0"/>
                  </a:cxn>
                  <a:cxn ang="0">
                    <a:pos x="126" y="0"/>
                  </a:cxn>
                  <a:cxn ang="0">
                    <a:pos x="124" y="1"/>
                  </a:cxn>
                  <a:cxn ang="0">
                    <a:pos x="123" y="3"/>
                  </a:cxn>
                  <a:cxn ang="0">
                    <a:pos x="123" y="3"/>
                  </a:cxn>
                </a:cxnLst>
                <a:rect l="0" t="0" r="r" b="b"/>
                <a:pathLst>
                  <a:path w="134" h="255">
                    <a:moveTo>
                      <a:pt x="123" y="3"/>
                    </a:moveTo>
                    <a:lnTo>
                      <a:pt x="123" y="3"/>
                    </a:lnTo>
                    <a:lnTo>
                      <a:pt x="118" y="16"/>
                    </a:lnTo>
                    <a:lnTo>
                      <a:pt x="111" y="27"/>
                    </a:lnTo>
                    <a:lnTo>
                      <a:pt x="105" y="38"/>
                    </a:lnTo>
                    <a:lnTo>
                      <a:pt x="100" y="51"/>
                    </a:lnTo>
                    <a:lnTo>
                      <a:pt x="100" y="51"/>
                    </a:lnTo>
                    <a:lnTo>
                      <a:pt x="93" y="68"/>
                    </a:lnTo>
                    <a:lnTo>
                      <a:pt x="86" y="87"/>
                    </a:lnTo>
                    <a:lnTo>
                      <a:pt x="72" y="122"/>
                    </a:lnTo>
                    <a:lnTo>
                      <a:pt x="72" y="122"/>
                    </a:lnTo>
                    <a:lnTo>
                      <a:pt x="65" y="139"/>
                    </a:lnTo>
                    <a:lnTo>
                      <a:pt x="56" y="154"/>
                    </a:lnTo>
                    <a:lnTo>
                      <a:pt x="38" y="186"/>
                    </a:lnTo>
                    <a:lnTo>
                      <a:pt x="18" y="217"/>
                    </a:lnTo>
                    <a:lnTo>
                      <a:pt x="9" y="233"/>
                    </a:lnTo>
                    <a:lnTo>
                      <a:pt x="0" y="249"/>
                    </a:lnTo>
                    <a:lnTo>
                      <a:pt x="0" y="249"/>
                    </a:lnTo>
                    <a:lnTo>
                      <a:pt x="0" y="250"/>
                    </a:lnTo>
                    <a:lnTo>
                      <a:pt x="0" y="252"/>
                    </a:lnTo>
                    <a:lnTo>
                      <a:pt x="4" y="255"/>
                    </a:lnTo>
                    <a:lnTo>
                      <a:pt x="5" y="255"/>
                    </a:lnTo>
                    <a:lnTo>
                      <a:pt x="7" y="255"/>
                    </a:lnTo>
                    <a:lnTo>
                      <a:pt x="8" y="255"/>
                    </a:lnTo>
                    <a:lnTo>
                      <a:pt x="9" y="253"/>
                    </a:lnTo>
                    <a:lnTo>
                      <a:pt x="9" y="253"/>
                    </a:lnTo>
                    <a:lnTo>
                      <a:pt x="17" y="238"/>
                    </a:lnTo>
                    <a:lnTo>
                      <a:pt x="25" y="223"/>
                    </a:lnTo>
                    <a:lnTo>
                      <a:pt x="43" y="193"/>
                    </a:lnTo>
                    <a:lnTo>
                      <a:pt x="61" y="163"/>
                    </a:lnTo>
                    <a:lnTo>
                      <a:pt x="70" y="148"/>
                    </a:lnTo>
                    <a:lnTo>
                      <a:pt x="77" y="132"/>
                    </a:lnTo>
                    <a:lnTo>
                      <a:pt x="77" y="132"/>
                    </a:lnTo>
                    <a:lnTo>
                      <a:pt x="90" y="101"/>
                    </a:lnTo>
                    <a:lnTo>
                      <a:pt x="103" y="69"/>
                    </a:lnTo>
                    <a:lnTo>
                      <a:pt x="103" y="69"/>
                    </a:lnTo>
                    <a:lnTo>
                      <a:pt x="110" y="53"/>
                    </a:lnTo>
                    <a:lnTo>
                      <a:pt x="118" y="37"/>
                    </a:lnTo>
                    <a:lnTo>
                      <a:pt x="125" y="22"/>
                    </a:lnTo>
                    <a:lnTo>
                      <a:pt x="133" y="5"/>
                    </a:lnTo>
                    <a:lnTo>
                      <a:pt x="133" y="5"/>
                    </a:lnTo>
                    <a:lnTo>
                      <a:pt x="134" y="3"/>
                    </a:lnTo>
                    <a:lnTo>
                      <a:pt x="133" y="2"/>
                    </a:lnTo>
                    <a:lnTo>
                      <a:pt x="132" y="1"/>
                    </a:lnTo>
                    <a:lnTo>
                      <a:pt x="130" y="0"/>
                    </a:lnTo>
                    <a:lnTo>
                      <a:pt x="126" y="0"/>
                    </a:lnTo>
                    <a:lnTo>
                      <a:pt x="124" y="1"/>
                    </a:lnTo>
                    <a:lnTo>
                      <a:pt x="123" y="3"/>
                    </a:lnTo>
                    <a:lnTo>
                      <a:pt x="123" y="3"/>
                    </a:lnTo>
                    <a:close/>
                  </a:path>
                </a:pathLst>
              </a:custGeom>
              <a:grpFill/>
              <a:ln w="9525">
                <a:noFill/>
                <a:round/>
              </a:ln>
            </p:spPr>
            <p:txBody>
              <a:bodyPr vert="horz" wrap="square" lIns="162510" tIns="81255" rIns="162510" bIns="81255" numCol="1" anchor="t" anchorCtr="0" compatLnSpc="1"/>
              <a:lstStyle/>
              <a:p>
                <a:pPr algn="just" defTabSz="1218804"/>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46" name="chenying0907 871"/>
              <p:cNvSpPr/>
              <p:nvPr/>
            </p:nvSpPr>
            <p:spPr bwMode="auto">
              <a:xfrm>
                <a:off x="4235450" y="1423988"/>
                <a:ext cx="49213" cy="88900"/>
              </a:xfrm>
              <a:custGeom>
                <a:avLst/>
                <a:gdLst/>
                <a:ahLst/>
                <a:cxnLst>
                  <a:cxn ang="0">
                    <a:pos x="89" y="0"/>
                  </a:cxn>
                  <a:cxn ang="0">
                    <a:pos x="89" y="0"/>
                  </a:cxn>
                  <a:cxn ang="0">
                    <a:pos x="85" y="2"/>
                  </a:cxn>
                  <a:cxn ang="0">
                    <a:pos x="82" y="5"/>
                  </a:cxn>
                  <a:cxn ang="0">
                    <a:pos x="76" y="11"/>
                  </a:cxn>
                  <a:cxn ang="0">
                    <a:pos x="68" y="25"/>
                  </a:cxn>
                  <a:cxn ang="0">
                    <a:pos x="68" y="25"/>
                  </a:cxn>
                  <a:cxn ang="0">
                    <a:pos x="52" y="54"/>
                  </a:cxn>
                  <a:cxn ang="0">
                    <a:pos x="37" y="81"/>
                  </a:cxn>
                  <a:cxn ang="0">
                    <a:pos x="37" y="81"/>
                  </a:cxn>
                  <a:cxn ang="0">
                    <a:pos x="24" y="107"/>
                  </a:cxn>
                  <a:cxn ang="0">
                    <a:pos x="17" y="120"/>
                  </a:cxn>
                  <a:cxn ang="0">
                    <a:pos x="10" y="132"/>
                  </a:cxn>
                  <a:cxn ang="0">
                    <a:pos x="10" y="132"/>
                  </a:cxn>
                  <a:cxn ang="0">
                    <a:pos x="5" y="139"/>
                  </a:cxn>
                  <a:cxn ang="0">
                    <a:pos x="2" y="147"/>
                  </a:cxn>
                  <a:cxn ang="0">
                    <a:pos x="0" y="154"/>
                  </a:cxn>
                  <a:cxn ang="0">
                    <a:pos x="0" y="158"/>
                  </a:cxn>
                  <a:cxn ang="0">
                    <a:pos x="0" y="163"/>
                  </a:cxn>
                  <a:cxn ang="0">
                    <a:pos x="0" y="163"/>
                  </a:cxn>
                  <a:cxn ang="0">
                    <a:pos x="1" y="164"/>
                  </a:cxn>
                  <a:cxn ang="0">
                    <a:pos x="2" y="165"/>
                  </a:cxn>
                  <a:cxn ang="0">
                    <a:pos x="4" y="166"/>
                  </a:cxn>
                  <a:cxn ang="0">
                    <a:pos x="6" y="166"/>
                  </a:cxn>
                  <a:cxn ang="0">
                    <a:pos x="7" y="165"/>
                  </a:cxn>
                  <a:cxn ang="0">
                    <a:pos x="9" y="164"/>
                  </a:cxn>
                  <a:cxn ang="0">
                    <a:pos x="9" y="162"/>
                  </a:cxn>
                  <a:cxn ang="0">
                    <a:pos x="9" y="160"/>
                  </a:cxn>
                  <a:cxn ang="0">
                    <a:pos x="9" y="160"/>
                  </a:cxn>
                  <a:cxn ang="0">
                    <a:pos x="9" y="155"/>
                  </a:cxn>
                  <a:cxn ang="0">
                    <a:pos x="9" y="151"/>
                  </a:cxn>
                  <a:cxn ang="0">
                    <a:pos x="11" y="148"/>
                  </a:cxn>
                  <a:cxn ang="0">
                    <a:pos x="13" y="143"/>
                  </a:cxn>
                  <a:cxn ang="0">
                    <a:pos x="18" y="137"/>
                  </a:cxn>
                  <a:cxn ang="0">
                    <a:pos x="20" y="134"/>
                  </a:cxn>
                  <a:cxn ang="0">
                    <a:pos x="22" y="131"/>
                  </a:cxn>
                  <a:cxn ang="0">
                    <a:pos x="22" y="131"/>
                  </a:cxn>
                  <a:cxn ang="0">
                    <a:pos x="34" y="108"/>
                  </a:cxn>
                  <a:cxn ang="0">
                    <a:pos x="45" y="87"/>
                  </a:cxn>
                  <a:cxn ang="0">
                    <a:pos x="45" y="87"/>
                  </a:cxn>
                  <a:cxn ang="0">
                    <a:pos x="57" y="65"/>
                  </a:cxn>
                  <a:cxn ang="0">
                    <a:pos x="68" y="44"/>
                  </a:cxn>
                  <a:cxn ang="0">
                    <a:pos x="68" y="44"/>
                  </a:cxn>
                  <a:cxn ang="0">
                    <a:pos x="78" y="25"/>
                  </a:cxn>
                  <a:cxn ang="0">
                    <a:pos x="84" y="15"/>
                  </a:cxn>
                  <a:cxn ang="0">
                    <a:pos x="87" y="12"/>
                  </a:cxn>
                  <a:cxn ang="0">
                    <a:pos x="92" y="9"/>
                  </a:cxn>
                  <a:cxn ang="0">
                    <a:pos x="92" y="9"/>
                  </a:cxn>
                  <a:cxn ang="0">
                    <a:pos x="93" y="8"/>
                  </a:cxn>
                  <a:cxn ang="0">
                    <a:pos x="94" y="7"/>
                  </a:cxn>
                  <a:cxn ang="0">
                    <a:pos x="94" y="3"/>
                  </a:cxn>
                  <a:cxn ang="0">
                    <a:pos x="94" y="2"/>
                  </a:cxn>
                  <a:cxn ang="0">
                    <a:pos x="93" y="1"/>
                  </a:cxn>
                  <a:cxn ang="0">
                    <a:pos x="91" y="0"/>
                  </a:cxn>
                  <a:cxn ang="0">
                    <a:pos x="89" y="0"/>
                  </a:cxn>
                  <a:cxn ang="0">
                    <a:pos x="89" y="0"/>
                  </a:cxn>
                </a:cxnLst>
                <a:rect l="0" t="0" r="r" b="b"/>
                <a:pathLst>
                  <a:path w="94" h="166">
                    <a:moveTo>
                      <a:pt x="89" y="0"/>
                    </a:moveTo>
                    <a:lnTo>
                      <a:pt x="89" y="0"/>
                    </a:lnTo>
                    <a:lnTo>
                      <a:pt x="85" y="2"/>
                    </a:lnTo>
                    <a:lnTo>
                      <a:pt x="82" y="5"/>
                    </a:lnTo>
                    <a:lnTo>
                      <a:pt x="76" y="11"/>
                    </a:lnTo>
                    <a:lnTo>
                      <a:pt x="68" y="25"/>
                    </a:lnTo>
                    <a:lnTo>
                      <a:pt x="68" y="25"/>
                    </a:lnTo>
                    <a:lnTo>
                      <a:pt x="52" y="54"/>
                    </a:lnTo>
                    <a:lnTo>
                      <a:pt x="37" y="81"/>
                    </a:lnTo>
                    <a:lnTo>
                      <a:pt x="37" y="81"/>
                    </a:lnTo>
                    <a:lnTo>
                      <a:pt x="24" y="107"/>
                    </a:lnTo>
                    <a:lnTo>
                      <a:pt x="17" y="120"/>
                    </a:lnTo>
                    <a:lnTo>
                      <a:pt x="10" y="132"/>
                    </a:lnTo>
                    <a:lnTo>
                      <a:pt x="10" y="132"/>
                    </a:lnTo>
                    <a:lnTo>
                      <a:pt x="5" y="139"/>
                    </a:lnTo>
                    <a:lnTo>
                      <a:pt x="2" y="147"/>
                    </a:lnTo>
                    <a:lnTo>
                      <a:pt x="0" y="154"/>
                    </a:lnTo>
                    <a:lnTo>
                      <a:pt x="0" y="158"/>
                    </a:lnTo>
                    <a:lnTo>
                      <a:pt x="0" y="163"/>
                    </a:lnTo>
                    <a:lnTo>
                      <a:pt x="0" y="163"/>
                    </a:lnTo>
                    <a:lnTo>
                      <a:pt x="1" y="164"/>
                    </a:lnTo>
                    <a:lnTo>
                      <a:pt x="2" y="165"/>
                    </a:lnTo>
                    <a:lnTo>
                      <a:pt x="4" y="166"/>
                    </a:lnTo>
                    <a:lnTo>
                      <a:pt x="6" y="166"/>
                    </a:lnTo>
                    <a:lnTo>
                      <a:pt x="7" y="165"/>
                    </a:lnTo>
                    <a:lnTo>
                      <a:pt x="9" y="164"/>
                    </a:lnTo>
                    <a:lnTo>
                      <a:pt x="9" y="162"/>
                    </a:lnTo>
                    <a:lnTo>
                      <a:pt x="9" y="160"/>
                    </a:lnTo>
                    <a:lnTo>
                      <a:pt x="9" y="160"/>
                    </a:lnTo>
                    <a:lnTo>
                      <a:pt x="9" y="155"/>
                    </a:lnTo>
                    <a:lnTo>
                      <a:pt x="9" y="151"/>
                    </a:lnTo>
                    <a:lnTo>
                      <a:pt x="11" y="148"/>
                    </a:lnTo>
                    <a:lnTo>
                      <a:pt x="13" y="143"/>
                    </a:lnTo>
                    <a:lnTo>
                      <a:pt x="18" y="137"/>
                    </a:lnTo>
                    <a:lnTo>
                      <a:pt x="20" y="134"/>
                    </a:lnTo>
                    <a:lnTo>
                      <a:pt x="22" y="131"/>
                    </a:lnTo>
                    <a:lnTo>
                      <a:pt x="22" y="131"/>
                    </a:lnTo>
                    <a:lnTo>
                      <a:pt x="34" y="108"/>
                    </a:lnTo>
                    <a:lnTo>
                      <a:pt x="45" y="87"/>
                    </a:lnTo>
                    <a:lnTo>
                      <a:pt x="45" y="87"/>
                    </a:lnTo>
                    <a:lnTo>
                      <a:pt x="57" y="65"/>
                    </a:lnTo>
                    <a:lnTo>
                      <a:pt x="68" y="44"/>
                    </a:lnTo>
                    <a:lnTo>
                      <a:pt x="68" y="44"/>
                    </a:lnTo>
                    <a:lnTo>
                      <a:pt x="78" y="25"/>
                    </a:lnTo>
                    <a:lnTo>
                      <a:pt x="84" y="15"/>
                    </a:lnTo>
                    <a:lnTo>
                      <a:pt x="87" y="12"/>
                    </a:lnTo>
                    <a:lnTo>
                      <a:pt x="92" y="9"/>
                    </a:lnTo>
                    <a:lnTo>
                      <a:pt x="92" y="9"/>
                    </a:lnTo>
                    <a:lnTo>
                      <a:pt x="93" y="8"/>
                    </a:lnTo>
                    <a:lnTo>
                      <a:pt x="94" y="7"/>
                    </a:lnTo>
                    <a:lnTo>
                      <a:pt x="94" y="3"/>
                    </a:lnTo>
                    <a:lnTo>
                      <a:pt x="94" y="2"/>
                    </a:lnTo>
                    <a:lnTo>
                      <a:pt x="93" y="1"/>
                    </a:lnTo>
                    <a:lnTo>
                      <a:pt x="91" y="0"/>
                    </a:lnTo>
                    <a:lnTo>
                      <a:pt x="89" y="0"/>
                    </a:lnTo>
                    <a:lnTo>
                      <a:pt x="89" y="0"/>
                    </a:lnTo>
                    <a:close/>
                  </a:path>
                </a:pathLst>
              </a:custGeom>
              <a:grpFill/>
              <a:ln w="9525">
                <a:noFill/>
                <a:round/>
              </a:ln>
            </p:spPr>
            <p:txBody>
              <a:bodyPr vert="horz" wrap="square" lIns="162510" tIns="81255" rIns="162510" bIns="81255" numCol="1" anchor="t" anchorCtr="0" compatLnSpc="1"/>
              <a:lstStyle/>
              <a:p>
                <a:pPr algn="just" defTabSz="1218804"/>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47" name="chenying0907 872"/>
              <p:cNvSpPr/>
              <p:nvPr/>
            </p:nvSpPr>
            <p:spPr bwMode="auto">
              <a:xfrm>
                <a:off x="4275138" y="1435100"/>
                <a:ext cx="65088" cy="107950"/>
              </a:xfrm>
              <a:custGeom>
                <a:avLst/>
                <a:gdLst/>
                <a:ahLst/>
                <a:cxnLst>
                  <a:cxn ang="0">
                    <a:pos x="117" y="0"/>
                  </a:cxn>
                  <a:cxn ang="0">
                    <a:pos x="117" y="0"/>
                  </a:cxn>
                  <a:cxn ang="0">
                    <a:pos x="106" y="9"/>
                  </a:cxn>
                  <a:cxn ang="0">
                    <a:pos x="97" y="18"/>
                  </a:cxn>
                  <a:cxn ang="0">
                    <a:pos x="89" y="27"/>
                  </a:cxn>
                  <a:cxn ang="0">
                    <a:pos x="82" y="39"/>
                  </a:cxn>
                  <a:cxn ang="0">
                    <a:pos x="74" y="50"/>
                  </a:cxn>
                  <a:cxn ang="0">
                    <a:pos x="68" y="61"/>
                  </a:cxn>
                  <a:cxn ang="0">
                    <a:pos x="58" y="84"/>
                  </a:cxn>
                  <a:cxn ang="0">
                    <a:pos x="58" y="84"/>
                  </a:cxn>
                  <a:cxn ang="0">
                    <a:pos x="31" y="142"/>
                  </a:cxn>
                  <a:cxn ang="0">
                    <a:pos x="18" y="170"/>
                  </a:cxn>
                  <a:cxn ang="0">
                    <a:pos x="9" y="183"/>
                  </a:cxn>
                  <a:cxn ang="0">
                    <a:pos x="1" y="197"/>
                  </a:cxn>
                  <a:cxn ang="0">
                    <a:pos x="1" y="197"/>
                  </a:cxn>
                  <a:cxn ang="0">
                    <a:pos x="0" y="199"/>
                  </a:cxn>
                  <a:cxn ang="0">
                    <a:pos x="1" y="201"/>
                  </a:cxn>
                  <a:cxn ang="0">
                    <a:pos x="1" y="202"/>
                  </a:cxn>
                  <a:cxn ang="0">
                    <a:pos x="3" y="203"/>
                  </a:cxn>
                  <a:cxn ang="0">
                    <a:pos x="4" y="204"/>
                  </a:cxn>
                  <a:cxn ang="0">
                    <a:pos x="6" y="204"/>
                  </a:cxn>
                  <a:cxn ang="0">
                    <a:pos x="8" y="203"/>
                  </a:cxn>
                  <a:cxn ang="0">
                    <a:pos x="9" y="202"/>
                  </a:cxn>
                  <a:cxn ang="0">
                    <a:pos x="9" y="202"/>
                  </a:cxn>
                  <a:cxn ang="0">
                    <a:pos x="23" y="180"/>
                  </a:cxn>
                  <a:cxn ang="0">
                    <a:pos x="36" y="157"/>
                  </a:cxn>
                  <a:cxn ang="0">
                    <a:pos x="48" y="134"/>
                  </a:cxn>
                  <a:cxn ang="0">
                    <a:pos x="57" y="110"/>
                  </a:cxn>
                  <a:cxn ang="0">
                    <a:pos x="57" y="110"/>
                  </a:cxn>
                  <a:cxn ang="0">
                    <a:pos x="68" y="83"/>
                  </a:cxn>
                  <a:cxn ang="0">
                    <a:pos x="74" y="69"/>
                  </a:cxn>
                  <a:cxn ang="0">
                    <a:pos x="82" y="54"/>
                  </a:cxn>
                  <a:cxn ang="0">
                    <a:pos x="90" y="41"/>
                  </a:cxn>
                  <a:cxn ang="0">
                    <a:pos x="100" y="28"/>
                  </a:cxn>
                  <a:cxn ang="0">
                    <a:pos x="111" y="18"/>
                  </a:cxn>
                  <a:cxn ang="0">
                    <a:pos x="122" y="9"/>
                  </a:cxn>
                  <a:cxn ang="0">
                    <a:pos x="122" y="9"/>
                  </a:cxn>
                  <a:cxn ang="0">
                    <a:pos x="123" y="8"/>
                  </a:cxn>
                  <a:cxn ang="0">
                    <a:pos x="124" y="6"/>
                  </a:cxn>
                  <a:cxn ang="0">
                    <a:pos x="124" y="4"/>
                  </a:cxn>
                  <a:cxn ang="0">
                    <a:pos x="123" y="3"/>
                  </a:cxn>
                  <a:cxn ang="0">
                    <a:pos x="122" y="2"/>
                  </a:cxn>
                  <a:cxn ang="0">
                    <a:pos x="120" y="0"/>
                  </a:cxn>
                  <a:cxn ang="0">
                    <a:pos x="119" y="0"/>
                  </a:cxn>
                  <a:cxn ang="0">
                    <a:pos x="117" y="0"/>
                  </a:cxn>
                  <a:cxn ang="0">
                    <a:pos x="117" y="0"/>
                  </a:cxn>
                </a:cxnLst>
                <a:rect l="0" t="0" r="r" b="b"/>
                <a:pathLst>
                  <a:path w="124" h="204">
                    <a:moveTo>
                      <a:pt x="117" y="0"/>
                    </a:moveTo>
                    <a:lnTo>
                      <a:pt x="117" y="0"/>
                    </a:lnTo>
                    <a:lnTo>
                      <a:pt x="106" y="9"/>
                    </a:lnTo>
                    <a:lnTo>
                      <a:pt x="97" y="18"/>
                    </a:lnTo>
                    <a:lnTo>
                      <a:pt x="89" y="27"/>
                    </a:lnTo>
                    <a:lnTo>
                      <a:pt x="82" y="39"/>
                    </a:lnTo>
                    <a:lnTo>
                      <a:pt x="74" y="50"/>
                    </a:lnTo>
                    <a:lnTo>
                      <a:pt x="68" y="61"/>
                    </a:lnTo>
                    <a:lnTo>
                      <a:pt x="58" y="84"/>
                    </a:lnTo>
                    <a:lnTo>
                      <a:pt x="58" y="84"/>
                    </a:lnTo>
                    <a:lnTo>
                      <a:pt x="31" y="142"/>
                    </a:lnTo>
                    <a:lnTo>
                      <a:pt x="18" y="170"/>
                    </a:lnTo>
                    <a:lnTo>
                      <a:pt x="9" y="183"/>
                    </a:lnTo>
                    <a:lnTo>
                      <a:pt x="1" y="197"/>
                    </a:lnTo>
                    <a:lnTo>
                      <a:pt x="1" y="197"/>
                    </a:lnTo>
                    <a:lnTo>
                      <a:pt x="0" y="199"/>
                    </a:lnTo>
                    <a:lnTo>
                      <a:pt x="1" y="201"/>
                    </a:lnTo>
                    <a:lnTo>
                      <a:pt x="1" y="202"/>
                    </a:lnTo>
                    <a:lnTo>
                      <a:pt x="3" y="203"/>
                    </a:lnTo>
                    <a:lnTo>
                      <a:pt x="4" y="204"/>
                    </a:lnTo>
                    <a:lnTo>
                      <a:pt x="6" y="204"/>
                    </a:lnTo>
                    <a:lnTo>
                      <a:pt x="8" y="203"/>
                    </a:lnTo>
                    <a:lnTo>
                      <a:pt x="9" y="202"/>
                    </a:lnTo>
                    <a:lnTo>
                      <a:pt x="9" y="202"/>
                    </a:lnTo>
                    <a:lnTo>
                      <a:pt x="23" y="180"/>
                    </a:lnTo>
                    <a:lnTo>
                      <a:pt x="36" y="157"/>
                    </a:lnTo>
                    <a:lnTo>
                      <a:pt x="48" y="134"/>
                    </a:lnTo>
                    <a:lnTo>
                      <a:pt x="57" y="110"/>
                    </a:lnTo>
                    <a:lnTo>
                      <a:pt x="57" y="110"/>
                    </a:lnTo>
                    <a:lnTo>
                      <a:pt x="68" y="83"/>
                    </a:lnTo>
                    <a:lnTo>
                      <a:pt x="74" y="69"/>
                    </a:lnTo>
                    <a:lnTo>
                      <a:pt x="82" y="54"/>
                    </a:lnTo>
                    <a:lnTo>
                      <a:pt x="90" y="41"/>
                    </a:lnTo>
                    <a:lnTo>
                      <a:pt x="100" y="28"/>
                    </a:lnTo>
                    <a:lnTo>
                      <a:pt x="111" y="18"/>
                    </a:lnTo>
                    <a:lnTo>
                      <a:pt x="122" y="9"/>
                    </a:lnTo>
                    <a:lnTo>
                      <a:pt x="122" y="9"/>
                    </a:lnTo>
                    <a:lnTo>
                      <a:pt x="123" y="8"/>
                    </a:lnTo>
                    <a:lnTo>
                      <a:pt x="124" y="6"/>
                    </a:lnTo>
                    <a:lnTo>
                      <a:pt x="124" y="4"/>
                    </a:lnTo>
                    <a:lnTo>
                      <a:pt x="123" y="3"/>
                    </a:lnTo>
                    <a:lnTo>
                      <a:pt x="122" y="2"/>
                    </a:lnTo>
                    <a:lnTo>
                      <a:pt x="120" y="0"/>
                    </a:lnTo>
                    <a:lnTo>
                      <a:pt x="119" y="0"/>
                    </a:lnTo>
                    <a:lnTo>
                      <a:pt x="117" y="0"/>
                    </a:lnTo>
                    <a:lnTo>
                      <a:pt x="117" y="0"/>
                    </a:lnTo>
                    <a:close/>
                  </a:path>
                </a:pathLst>
              </a:custGeom>
              <a:grpFill/>
              <a:ln w="9525">
                <a:noFill/>
                <a:round/>
              </a:ln>
            </p:spPr>
            <p:txBody>
              <a:bodyPr vert="horz" wrap="square" lIns="162510" tIns="81255" rIns="162510" bIns="81255" numCol="1" anchor="t" anchorCtr="0" compatLnSpc="1"/>
              <a:lstStyle/>
              <a:p>
                <a:pPr algn="just" defTabSz="1218804"/>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48" name="chenying0907 873"/>
              <p:cNvSpPr/>
              <p:nvPr/>
            </p:nvSpPr>
            <p:spPr bwMode="auto">
              <a:xfrm>
                <a:off x="4318000" y="1447800"/>
                <a:ext cx="74613" cy="104775"/>
              </a:xfrm>
              <a:custGeom>
                <a:avLst/>
                <a:gdLst/>
                <a:ahLst/>
                <a:cxnLst>
                  <a:cxn ang="0">
                    <a:pos x="132" y="3"/>
                  </a:cxn>
                  <a:cxn ang="0">
                    <a:pos x="132" y="3"/>
                  </a:cxn>
                  <a:cxn ang="0">
                    <a:pos x="130" y="8"/>
                  </a:cxn>
                  <a:cxn ang="0">
                    <a:pos x="127" y="14"/>
                  </a:cxn>
                  <a:cxn ang="0">
                    <a:pos x="123" y="19"/>
                  </a:cxn>
                  <a:cxn ang="0">
                    <a:pos x="118" y="23"/>
                  </a:cxn>
                  <a:cxn ang="0">
                    <a:pos x="108" y="32"/>
                  </a:cxn>
                  <a:cxn ang="0">
                    <a:pos x="100" y="42"/>
                  </a:cxn>
                  <a:cxn ang="0">
                    <a:pos x="100" y="42"/>
                  </a:cxn>
                  <a:cxn ang="0">
                    <a:pos x="85" y="62"/>
                  </a:cxn>
                  <a:cxn ang="0">
                    <a:pos x="71" y="83"/>
                  </a:cxn>
                  <a:cxn ang="0">
                    <a:pos x="71" y="83"/>
                  </a:cxn>
                  <a:cxn ang="0">
                    <a:pos x="36" y="133"/>
                  </a:cxn>
                  <a:cxn ang="0">
                    <a:pos x="36" y="133"/>
                  </a:cxn>
                  <a:cxn ang="0">
                    <a:pos x="28" y="148"/>
                  </a:cxn>
                  <a:cxn ang="0">
                    <a:pos x="19" y="163"/>
                  </a:cxn>
                  <a:cxn ang="0">
                    <a:pos x="11" y="178"/>
                  </a:cxn>
                  <a:cxn ang="0">
                    <a:pos x="6" y="184"/>
                  </a:cxn>
                  <a:cxn ang="0">
                    <a:pos x="1" y="191"/>
                  </a:cxn>
                  <a:cxn ang="0">
                    <a:pos x="1" y="191"/>
                  </a:cxn>
                  <a:cxn ang="0">
                    <a:pos x="0" y="192"/>
                  </a:cxn>
                  <a:cxn ang="0">
                    <a:pos x="0" y="194"/>
                  </a:cxn>
                  <a:cxn ang="0">
                    <a:pos x="0" y="196"/>
                  </a:cxn>
                  <a:cxn ang="0">
                    <a:pos x="1" y="198"/>
                  </a:cxn>
                  <a:cxn ang="0">
                    <a:pos x="3" y="199"/>
                  </a:cxn>
                  <a:cxn ang="0">
                    <a:pos x="4" y="200"/>
                  </a:cxn>
                  <a:cxn ang="0">
                    <a:pos x="6" y="199"/>
                  </a:cxn>
                  <a:cxn ang="0">
                    <a:pos x="7" y="198"/>
                  </a:cxn>
                  <a:cxn ang="0">
                    <a:pos x="7" y="198"/>
                  </a:cxn>
                  <a:cxn ang="0">
                    <a:pos x="15" y="187"/>
                  </a:cxn>
                  <a:cxn ang="0">
                    <a:pos x="22" y="176"/>
                  </a:cxn>
                  <a:cxn ang="0">
                    <a:pos x="35" y="153"/>
                  </a:cxn>
                  <a:cxn ang="0">
                    <a:pos x="35" y="153"/>
                  </a:cxn>
                  <a:cxn ang="0">
                    <a:pos x="44" y="139"/>
                  </a:cxn>
                  <a:cxn ang="0">
                    <a:pos x="54" y="124"/>
                  </a:cxn>
                  <a:cxn ang="0">
                    <a:pos x="74" y="95"/>
                  </a:cxn>
                  <a:cxn ang="0">
                    <a:pos x="74" y="95"/>
                  </a:cxn>
                  <a:cxn ang="0">
                    <a:pos x="108" y="46"/>
                  </a:cxn>
                  <a:cxn ang="0">
                    <a:pos x="108" y="46"/>
                  </a:cxn>
                  <a:cxn ang="0">
                    <a:pos x="112" y="41"/>
                  </a:cxn>
                  <a:cxn ang="0">
                    <a:pos x="117" y="36"/>
                  </a:cxn>
                  <a:cxn ang="0">
                    <a:pos x="127" y="27"/>
                  </a:cxn>
                  <a:cxn ang="0">
                    <a:pos x="132" y="23"/>
                  </a:cxn>
                  <a:cxn ang="0">
                    <a:pos x="136" y="18"/>
                  </a:cxn>
                  <a:cxn ang="0">
                    <a:pos x="139" y="12"/>
                  </a:cxn>
                  <a:cxn ang="0">
                    <a:pos x="141" y="5"/>
                  </a:cxn>
                  <a:cxn ang="0">
                    <a:pos x="141" y="5"/>
                  </a:cxn>
                  <a:cxn ang="0">
                    <a:pos x="141" y="3"/>
                  </a:cxn>
                  <a:cxn ang="0">
                    <a:pos x="140" y="2"/>
                  </a:cxn>
                  <a:cxn ang="0">
                    <a:pos x="139" y="1"/>
                  </a:cxn>
                  <a:cxn ang="0">
                    <a:pos x="138" y="0"/>
                  </a:cxn>
                  <a:cxn ang="0">
                    <a:pos x="136" y="0"/>
                  </a:cxn>
                  <a:cxn ang="0">
                    <a:pos x="134" y="0"/>
                  </a:cxn>
                  <a:cxn ang="0">
                    <a:pos x="133" y="1"/>
                  </a:cxn>
                  <a:cxn ang="0">
                    <a:pos x="132" y="3"/>
                  </a:cxn>
                  <a:cxn ang="0">
                    <a:pos x="132" y="3"/>
                  </a:cxn>
                </a:cxnLst>
                <a:rect l="0" t="0" r="r" b="b"/>
                <a:pathLst>
                  <a:path w="141" h="200">
                    <a:moveTo>
                      <a:pt x="132" y="3"/>
                    </a:moveTo>
                    <a:lnTo>
                      <a:pt x="132" y="3"/>
                    </a:lnTo>
                    <a:lnTo>
                      <a:pt x="130" y="8"/>
                    </a:lnTo>
                    <a:lnTo>
                      <a:pt x="127" y="14"/>
                    </a:lnTo>
                    <a:lnTo>
                      <a:pt x="123" y="19"/>
                    </a:lnTo>
                    <a:lnTo>
                      <a:pt x="118" y="23"/>
                    </a:lnTo>
                    <a:lnTo>
                      <a:pt x="108" y="32"/>
                    </a:lnTo>
                    <a:lnTo>
                      <a:pt x="100" y="42"/>
                    </a:lnTo>
                    <a:lnTo>
                      <a:pt x="100" y="42"/>
                    </a:lnTo>
                    <a:lnTo>
                      <a:pt x="85" y="62"/>
                    </a:lnTo>
                    <a:lnTo>
                      <a:pt x="71" y="83"/>
                    </a:lnTo>
                    <a:lnTo>
                      <a:pt x="71" y="83"/>
                    </a:lnTo>
                    <a:lnTo>
                      <a:pt x="36" y="133"/>
                    </a:lnTo>
                    <a:lnTo>
                      <a:pt x="36" y="133"/>
                    </a:lnTo>
                    <a:lnTo>
                      <a:pt x="28" y="148"/>
                    </a:lnTo>
                    <a:lnTo>
                      <a:pt x="19" y="163"/>
                    </a:lnTo>
                    <a:lnTo>
                      <a:pt x="11" y="178"/>
                    </a:lnTo>
                    <a:lnTo>
                      <a:pt x="6" y="184"/>
                    </a:lnTo>
                    <a:lnTo>
                      <a:pt x="1" y="191"/>
                    </a:lnTo>
                    <a:lnTo>
                      <a:pt x="1" y="191"/>
                    </a:lnTo>
                    <a:lnTo>
                      <a:pt x="0" y="192"/>
                    </a:lnTo>
                    <a:lnTo>
                      <a:pt x="0" y="194"/>
                    </a:lnTo>
                    <a:lnTo>
                      <a:pt x="0" y="196"/>
                    </a:lnTo>
                    <a:lnTo>
                      <a:pt x="1" y="198"/>
                    </a:lnTo>
                    <a:lnTo>
                      <a:pt x="3" y="199"/>
                    </a:lnTo>
                    <a:lnTo>
                      <a:pt x="4" y="200"/>
                    </a:lnTo>
                    <a:lnTo>
                      <a:pt x="6" y="199"/>
                    </a:lnTo>
                    <a:lnTo>
                      <a:pt x="7" y="198"/>
                    </a:lnTo>
                    <a:lnTo>
                      <a:pt x="7" y="198"/>
                    </a:lnTo>
                    <a:lnTo>
                      <a:pt x="15" y="187"/>
                    </a:lnTo>
                    <a:lnTo>
                      <a:pt x="22" y="176"/>
                    </a:lnTo>
                    <a:lnTo>
                      <a:pt x="35" y="153"/>
                    </a:lnTo>
                    <a:lnTo>
                      <a:pt x="35" y="153"/>
                    </a:lnTo>
                    <a:lnTo>
                      <a:pt x="44" y="139"/>
                    </a:lnTo>
                    <a:lnTo>
                      <a:pt x="54" y="124"/>
                    </a:lnTo>
                    <a:lnTo>
                      <a:pt x="74" y="95"/>
                    </a:lnTo>
                    <a:lnTo>
                      <a:pt x="74" y="95"/>
                    </a:lnTo>
                    <a:lnTo>
                      <a:pt x="108" y="46"/>
                    </a:lnTo>
                    <a:lnTo>
                      <a:pt x="108" y="46"/>
                    </a:lnTo>
                    <a:lnTo>
                      <a:pt x="112" y="41"/>
                    </a:lnTo>
                    <a:lnTo>
                      <a:pt x="117" y="36"/>
                    </a:lnTo>
                    <a:lnTo>
                      <a:pt x="127" y="27"/>
                    </a:lnTo>
                    <a:lnTo>
                      <a:pt x="132" y="23"/>
                    </a:lnTo>
                    <a:lnTo>
                      <a:pt x="136" y="18"/>
                    </a:lnTo>
                    <a:lnTo>
                      <a:pt x="139" y="12"/>
                    </a:lnTo>
                    <a:lnTo>
                      <a:pt x="141" y="5"/>
                    </a:lnTo>
                    <a:lnTo>
                      <a:pt x="141" y="5"/>
                    </a:lnTo>
                    <a:lnTo>
                      <a:pt x="141" y="3"/>
                    </a:lnTo>
                    <a:lnTo>
                      <a:pt x="140" y="2"/>
                    </a:lnTo>
                    <a:lnTo>
                      <a:pt x="139" y="1"/>
                    </a:lnTo>
                    <a:lnTo>
                      <a:pt x="138" y="0"/>
                    </a:lnTo>
                    <a:lnTo>
                      <a:pt x="136" y="0"/>
                    </a:lnTo>
                    <a:lnTo>
                      <a:pt x="134" y="0"/>
                    </a:lnTo>
                    <a:lnTo>
                      <a:pt x="133" y="1"/>
                    </a:lnTo>
                    <a:lnTo>
                      <a:pt x="132" y="3"/>
                    </a:lnTo>
                    <a:lnTo>
                      <a:pt x="132" y="3"/>
                    </a:lnTo>
                    <a:close/>
                  </a:path>
                </a:pathLst>
              </a:custGeom>
              <a:grpFill/>
              <a:ln w="9525">
                <a:noFill/>
                <a:round/>
              </a:ln>
            </p:spPr>
            <p:txBody>
              <a:bodyPr vert="horz" wrap="square" lIns="162510" tIns="81255" rIns="162510" bIns="81255" numCol="1" anchor="t" anchorCtr="0" compatLnSpc="1"/>
              <a:lstStyle/>
              <a:p>
                <a:pPr algn="just" defTabSz="1218804"/>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49" name="chenying0907 874"/>
              <p:cNvSpPr/>
              <p:nvPr/>
            </p:nvSpPr>
            <p:spPr bwMode="auto">
              <a:xfrm>
                <a:off x="4367213" y="1470025"/>
                <a:ext cx="53975" cy="92075"/>
              </a:xfrm>
              <a:custGeom>
                <a:avLst/>
                <a:gdLst/>
                <a:ahLst/>
                <a:cxnLst>
                  <a:cxn ang="0">
                    <a:pos x="100" y="3"/>
                  </a:cxn>
                  <a:cxn ang="0">
                    <a:pos x="100" y="3"/>
                  </a:cxn>
                  <a:cxn ang="0">
                    <a:pos x="98" y="1"/>
                  </a:cxn>
                  <a:cxn ang="0">
                    <a:pos x="96" y="0"/>
                  </a:cxn>
                  <a:cxn ang="0">
                    <a:pos x="94" y="0"/>
                  </a:cxn>
                  <a:cxn ang="0">
                    <a:pos x="92" y="1"/>
                  </a:cxn>
                  <a:cxn ang="0">
                    <a:pos x="86" y="6"/>
                  </a:cxn>
                  <a:cxn ang="0">
                    <a:pos x="86" y="6"/>
                  </a:cxn>
                  <a:cxn ang="0">
                    <a:pos x="85" y="8"/>
                  </a:cxn>
                  <a:cxn ang="0">
                    <a:pos x="86" y="11"/>
                  </a:cxn>
                  <a:cxn ang="0">
                    <a:pos x="87" y="13"/>
                  </a:cxn>
                  <a:cxn ang="0">
                    <a:pos x="91" y="14"/>
                  </a:cxn>
                  <a:cxn ang="0">
                    <a:pos x="91" y="14"/>
                  </a:cxn>
                  <a:cxn ang="0">
                    <a:pos x="89" y="21"/>
                  </a:cxn>
                  <a:cxn ang="0">
                    <a:pos x="85" y="31"/>
                  </a:cxn>
                  <a:cxn ang="0">
                    <a:pos x="81" y="39"/>
                  </a:cxn>
                  <a:cxn ang="0">
                    <a:pos x="77" y="47"/>
                  </a:cxn>
                  <a:cxn ang="0">
                    <a:pos x="67" y="64"/>
                  </a:cxn>
                  <a:cxn ang="0">
                    <a:pos x="58" y="77"/>
                  </a:cxn>
                  <a:cxn ang="0">
                    <a:pos x="58" y="77"/>
                  </a:cxn>
                  <a:cxn ang="0">
                    <a:pos x="44" y="99"/>
                  </a:cxn>
                  <a:cxn ang="0">
                    <a:pos x="31" y="119"/>
                  </a:cxn>
                  <a:cxn ang="0">
                    <a:pos x="18" y="141"/>
                  </a:cxn>
                  <a:cxn ang="0">
                    <a:pos x="4" y="163"/>
                  </a:cxn>
                  <a:cxn ang="0">
                    <a:pos x="4" y="163"/>
                  </a:cxn>
                  <a:cxn ang="0">
                    <a:pos x="2" y="165"/>
                  </a:cxn>
                  <a:cxn ang="0">
                    <a:pos x="1" y="169"/>
                  </a:cxn>
                  <a:cxn ang="0">
                    <a:pos x="1" y="169"/>
                  </a:cxn>
                  <a:cxn ang="0">
                    <a:pos x="0" y="171"/>
                  </a:cxn>
                  <a:cxn ang="0">
                    <a:pos x="1" y="172"/>
                  </a:cxn>
                  <a:cxn ang="0">
                    <a:pos x="3" y="174"/>
                  </a:cxn>
                  <a:cxn ang="0">
                    <a:pos x="6" y="174"/>
                  </a:cxn>
                  <a:cxn ang="0">
                    <a:pos x="8" y="174"/>
                  </a:cxn>
                  <a:cxn ang="0">
                    <a:pos x="9" y="172"/>
                  </a:cxn>
                  <a:cxn ang="0">
                    <a:pos x="9" y="172"/>
                  </a:cxn>
                  <a:cxn ang="0">
                    <a:pos x="10" y="171"/>
                  </a:cxn>
                  <a:cxn ang="0">
                    <a:pos x="11" y="170"/>
                  </a:cxn>
                  <a:cxn ang="0">
                    <a:pos x="11" y="170"/>
                  </a:cxn>
                  <a:cxn ang="0">
                    <a:pos x="13" y="169"/>
                  </a:cxn>
                  <a:cxn ang="0">
                    <a:pos x="14" y="168"/>
                  </a:cxn>
                  <a:cxn ang="0">
                    <a:pos x="14" y="167"/>
                  </a:cxn>
                  <a:cxn ang="0">
                    <a:pos x="14" y="165"/>
                  </a:cxn>
                  <a:cxn ang="0">
                    <a:pos x="14" y="165"/>
                  </a:cxn>
                  <a:cxn ang="0">
                    <a:pos x="30" y="141"/>
                  </a:cxn>
                  <a:cxn ang="0">
                    <a:pos x="44" y="116"/>
                  </a:cxn>
                  <a:cxn ang="0">
                    <a:pos x="60" y="93"/>
                  </a:cxn>
                  <a:cxn ang="0">
                    <a:pos x="75" y="69"/>
                  </a:cxn>
                  <a:cxn ang="0">
                    <a:pos x="75" y="69"/>
                  </a:cxn>
                  <a:cxn ang="0">
                    <a:pos x="84" y="54"/>
                  </a:cxn>
                  <a:cxn ang="0">
                    <a:pos x="93" y="37"/>
                  </a:cxn>
                  <a:cxn ang="0">
                    <a:pos x="96" y="29"/>
                  </a:cxn>
                  <a:cxn ang="0">
                    <a:pos x="99" y="19"/>
                  </a:cxn>
                  <a:cxn ang="0">
                    <a:pos x="100" y="11"/>
                  </a:cxn>
                  <a:cxn ang="0">
                    <a:pos x="100" y="3"/>
                  </a:cxn>
                  <a:cxn ang="0">
                    <a:pos x="100" y="3"/>
                  </a:cxn>
                </a:cxnLst>
                <a:rect l="0" t="0" r="r" b="b"/>
                <a:pathLst>
                  <a:path w="100" h="174">
                    <a:moveTo>
                      <a:pt x="100" y="3"/>
                    </a:moveTo>
                    <a:lnTo>
                      <a:pt x="100" y="3"/>
                    </a:lnTo>
                    <a:lnTo>
                      <a:pt x="98" y="1"/>
                    </a:lnTo>
                    <a:lnTo>
                      <a:pt x="96" y="0"/>
                    </a:lnTo>
                    <a:lnTo>
                      <a:pt x="94" y="0"/>
                    </a:lnTo>
                    <a:lnTo>
                      <a:pt x="92" y="1"/>
                    </a:lnTo>
                    <a:lnTo>
                      <a:pt x="86" y="6"/>
                    </a:lnTo>
                    <a:lnTo>
                      <a:pt x="86" y="6"/>
                    </a:lnTo>
                    <a:lnTo>
                      <a:pt x="85" y="8"/>
                    </a:lnTo>
                    <a:lnTo>
                      <a:pt x="86" y="11"/>
                    </a:lnTo>
                    <a:lnTo>
                      <a:pt x="87" y="13"/>
                    </a:lnTo>
                    <a:lnTo>
                      <a:pt x="91" y="14"/>
                    </a:lnTo>
                    <a:lnTo>
                      <a:pt x="91" y="14"/>
                    </a:lnTo>
                    <a:lnTo>
                      <a:pt x="89" y="21"/>
                    </a:lnTo>
                    <a:lnTo>
                      <a:pt x="85" y="31"/>
                    </a:lnTo>
                    <a:lnTo>
                      <a:pt x="81" y="39"/>
                    </a:lnTo>
                    <a:lnTo>
                      <a:pt x="77" y="47"/>
                    </a:lnTo>
                    <a:lnTo>
                      <a:pt x="67" y="64"/>
                    </a:lnTo>
                    <a:lnTo>
                      <a:pt x="58" y="77"/>
                    </a:lnTo>
                    <a:lnTo>
                      <a:pt x="58" y="77"/>
                    </a:lnTo>
                    <a:lnTo>
                      <a:pt x="44" y="99"/>
                    </a:lnTo>
                    <a:lnTo>
                      <a:pt x="31" y="119"/>
                    </a:lnTo>
                    <a:lnTo>
                      <a:pt x="18" y="141"/>
                    </a:lnTo>
                    <a:lnTo>
                      <a:pt x="4" y="163"/>
                    </a:lnTo>
                    <a:lnTo>
                      <a:pt x="4" y="163"/>
                    </a:lnTo>
                    <a:lnTo>
                      <a:pt x="2" y="165"/>
                    </a:lnTo>
                    <a:lnTo>
                      <a:pt x="1" y="169"/>
                    </a:lnTo>
                    <a:lnTo>
                      <a:pt x="1" y="169"/>
                    </a:lnTo>
                    <a:lnTo>
                      <a:pt x="0" y="171"/>
                    </a:lnTo>
                    <a:lnTo>
                      <a:pt x="1" y="172"/>
                    </a:lnTo>
                    <a:lnTo>
                      <a:pt x="3" y="174"/>
                    </a:lnTo>
                    <a:lnTo>
                      <a:pt x="6" y="174"/>
                    </a:lnTo>
                    <a:lnTo>
                      <a:pt x="8" y="174"/>
                    </a:lnTo>
                    <a:lnTo>
                      <a:pt x="9" y="172"/>
                    </a:lnTo>
                    <a:lnTo>
                      <a:pt x="9" y="172"/>
                    </a:lnTo>
                    <a:lnTo>
                      <a:pt x="10" y="171"/>
                    </a:lnTo>
                    <a:lnTo>
                      <a:pt x="11" y="170"/>
                    </a:lnTo>
                    <a:lnTo>
                      <a:pt x="11" y="170"/>
                    </a:lnTo>
                    <a:lnTo>
                      <a:pt x="13" y="169"/>
                    </a:lnTo>
                    <a:lnTo>
                      <a:pt x="14" y="168"/>
                    </a:lnTo>
                    <a:lnTo>
                      <a:pt x="14" y="167"/>
                    </a:lnTo>
                    <a:lnTo>
                      <a:pt x="14" y="165"/>
                    </a:lnTo>
                    <a:lnTo>
                      <a:pt x="14" y="165"/>
                    </a:lnTo>
                    <a:lnTo>
                      <a:pt x="30" y="141"/>
                    </a:lnTo>
                    <a:lnTo>
                      <a:pt x="44" y="116"/>
                    </a:lnTo>
                    <a:lnTo>
                      <a:pt x="60" y="93"/>
                    </a:lnTo>
                    <a:lnTo>
                      <a:pt x="75" y="69"/>
                    </a:lnTo>
                    <a:lnTo>
                      <a:pt x="75" y="69"/>
                    </a:lnTo>
                    <a:lnTo>
                      <a:pt x="84" y="54"/>
                    </a:lnTo>
                    <a:lnTo>
                      <a:pt x="93" y="37"/>
                    </a:lnTo>
                    <a:lnTo>
                      <a:pt x="96" y="29"/>
                    </a:lnTo>
                    <a:lnTo>
                      <a:pt x="99" y="19"/>
                    </a:lnTo>
                    <a:lnTo>
                      <a:pt x="100" y="11"/>
                    </a:lnTo>
                    <a:lnTo>
                      <a:pt x="100" y="3"/>
                    </a:lnTo>
                    <a:lnTo>
                      <a:pt x="100" y="3"/>
                    </a:lnTo>
                    <a:close/>
                  </a:path>
                </a:pathLst>
              </a:custGeom>
              <a:grpFill/>
              <a:ln w="9525">
                <a:noFill/>
                <a:round/>
              </a:ln>
            </p:spPr>
            <p:txBody>
              <a:bodyPr vert="horz" wrap="square" lIns="162510" tIns="81255" rIns="162510" bIns="81255" numCol="1" anchor="t" anchorCtr="0" compatLnSpc="1"/>
              <a:lstStyle/>
              <a:p>
                <a:pPr algn="just" defTabSz="1218804"/>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50" name="chenying0907 875"/>
              <p:cNvSpPr/>
              <p:nvPr/>
            </p:nvSpPr>
            <p:spPr bwMode="auto">
              <a:xfrm>
                <a:off x="4392613" y="1492250"/>
                <a:ext cx="60325" cy="103188"/>
              </a:xfrm>
              <a:custGeom>
                <a:avLst/>
                <a:gdLst/>
                <a:ahLst/>
                <a:cxnLst>
                  <a:cxn ang="0">
                    <a:pos x="106" y="3"/>
                  </a:cxn>
                  <a:cxn ang="0">
                    <a:pos x="106" y="3"/>
                  </a:cxn>
                  <a:cxn ang="0">
                    <a:pos x="79" y="51"/>
                  </a:cxn>
                  <a:cxn ang="0">
                    <a:pos x="65" y="74"/>
                  </a:cxn>
                  <a:cxn ang="0">
                    <a:pos x="50" y="98"/>
                  </a:cxn>
                  <a:cxn ang="0">
                    <a:pos x="50" y="98"/>
                  </a:cxn>
                  <a:cxn ang="0">
                    <a:pos x="36" y="120"/>
                  </a:cxn>
                  <a:cxn ang="0">
                    <a:pos x="23" y="141"/>
                  </a:cxn>
                  <a:cxn ang="0">
                    <a:pos x="11" y="164"/>
                  </a:cxn>
                  <a:cxn ang="0">
                    <a:pos x="5" y="177"/>
                  </a:cxn>
                  <a:cxn ang="0">
                    <a:pos x="0" y="189"/>
                  </a:cxn>
                  <a:cxn ang="0">
                    <a:pos x="0" y="189"/>
                  </a:cxn>
                  <a:cxn ang="0">
                    <a:pos x="0" y="191"/>
                  </a:cxn>
                  <a:cxn ang="0">
                    <a:pos x="1" y="192"/>
                  </a:cxn>
                  <a:cxn ang="0">
                    <a:pos x="2" y="193"/>
                  </a:cxn>
                  <a:cxn ang="0">
                    <a:pos x="3" y="194"/>
                  </a:cxn>
                  <a:cxn ang="0">
                    <a:pos x="5" y="194"/>
                  </a:cxn>
                  <a:cxn ang="0">
                    <a:pos x="7" y="194"/>
                  </a:cxn>
                  <a:cxn ang="0">
                    <a:pos x="8" y="193"/>
                  </a:cxn>
                  <a:cxn ang="0">
                    <a:pos x="10" y="191"/>
                  </a:cxn>
                  <a:cxn ang="0">
                    <a:pos x="10" y="191"/>
                  </a:cxn>
                  <a:cxn ang="0">
                    <a:pos x="15" y="179"/>
                  </a:cxn>
                  <a:cxn ang="0">
                    <a:pos x="21" y="166"/>
                  </a:cxn>
                  <a:cxn ang="0">
                    <a:pos x="33" y="142"/>
                  </a:cxn>
                  <a:cxn ang="0">
                    <a:pos x="48" y="119"/>
                  </a:cxn>
                  <a:cxn ang="0">
                    <a:pos x="63" y="96"/>
                  </a:cxn>
                  <a:cxn ang="0">
                    <a:pos x="63" y="96"/>
                  </a:cxn>
                  <a:cxn ang="0">
                    <a:pos x="77" y="74"/>
                  </a:cxn>
                  <a:cxn ang="0">
                    <a:pos x="89" y="53"/>
                  </a:cxn>
                  <a:cxn ang="0">
                    <a:pos x="114" y="7"/>
                  </a:cxn>
                  <a:cxn ang="0">
                    <a:pos x="114" y="7"/>
                  </a:cxn>
                  <a:cxn ang="0">
                    <a:pos x="114" y="5"/>
                  </a:cxn>
                  <a:cxn ang="0">
                    <a:pos x="114" y="4"/>
                  </a:cxn>
                  <a:cxn ang="0">
                    <a:pos x="113" y="2"/>
                  </a:cxn>
                  <a:cxn ang="0">
                    <a:pos x="112" y="1"/>
                  </a:cxn>
                  <a:cxn ang="0">
                    <a:pos x="110" y="0"/>
                  </a:cxn>
                  <a:cxn ang="0">
                    <a:pos x="109" y="0"/>
                  </a:cxn>
                  <a:cxn ang="0">
                    <a:pos x="107" y="1"/>
                  </a:cxn>
                  <a:cxn ang="0">
                    <a:pos x="106" y="3"/>
                  </a:cxn>
                  <a:cxn ang="0">
                    <a:pos x="106" y="3"/>
                  </a:cxn>
                </a:cxnLst>
                <a:rect l="0" t="0" r="r" b="b"/>
                <a:pathLst>
                  <a:path w="114" h="194">
                    <a:moveTo>
                      <a:pt x="106" y="3"/>
                    </a:moveTo>
                    <a:lnTo>
                      <a:pt x="106" y="3"/>
                    </a:lnTo>
                    <a:lnTo>
                      <a:pt x="79" y="51"/>
                    </a:lnTo>
                    <a:lnTo>
                      <a:pt x="65" y="74"/>
                    </a:lnTo>
                    <a:lnTo>
                      <a:pt x="50" y="98"/>
                    </a:lnTo>
                    <a:lnTo>
                      <a:pt x="50" y="98"/>
                    </a:lnTo>
                    <a:lnTo>
                      <a:pt x="36" y="120"/>
                    </a:lnTo>
                    <a:lnTo>
                      <a:pt x="23" y="141"/>
                    </a:lnTo>
                    <a:lnTo>
                      <a:pt x="11" y="164"/>
                    </a:lnTo>
                    <a:lnTo>
                      <a:pt x="5" y="177"/>
                    </a:lnTo>
                    <a:lnTo>
                      <a:pt x="0" y="189"/>
                    </a:lnTo>
                    <a:lnTo>
                      <a:pt x="0" y="189"/>
                    </a:lnTo>
                    <a:lnTo>
                      <a:pt x="0" y="191"/>
                    </a:lnTo>
                    <a:lnTo>
                      <a:pt x="1" y="192"/>
                    </a:lnTo>
                    <a:lnTo>
                      <a:pt x="2" y="193"/>
                    </a:lnTo>
                    <a:lnTo>
                      <a:pt x="3" y="194"/>
                    </a:lnTo>
                    <a:lnTo>
                      <a:pt x="5" y="194"/>
                    </a:lnTo>
                    <a:lnTo>
                      <a:pt x="7" y="194"/>
                    </a:lnTo>
                    <a:lnTo>
                      <a:pt x="8" y="193"/>
                    </a:lnTo>
                    <a:lnTo>
                      <a:pt x="10" y="191"/>
                    </a:lnTo>
                    <a:lnTo>
                      <a:pt x="10" y="191"/>
                    </a:lnTo>
                    <a:lnTo>
                      <a:pt x="15" y="179"/>
                    </a:lnTo>
                    <a:lnTo>
                      <a:pt x="21" y="166"/>
                    </a:lnTo>
                    <a:lnTo>
                      <a:pt x="33" y="142"/>
                    </a:lnTo>
                    <a:lnTo>
                      <a:pt x="48" y="119"/>
                    </a:lnTo>
                    <a:lnTo>
                      <a:pt x="63" y="96"/>
                    </a:lnTo>
                    <a:lnTo>
                      <a:pt x="63" y="96"/>
                    </a:lnTo>
                    <a:lnTo>
                      <a:pt x="77" y="74"/>
                    </a:lnTo>
                    <a:lnTo>
                      <a:pt x="89" y="53"/>
                    </a:lnTo>
                    <a:lnTo>
                      <a:pt x="114" y="7"/>
                    </a:lnTo>
                    <a:lnTo>
                      <a:pt x="114" y="7"/>
                    </a:lnTo>
                    <a:lnTo>
                      <a:pt x="114" y="5"/>
                    </a:lnTo>
                    <a:lnTo>
                      <a:pt x="114" y="4"/>
                    </a:lnTo>
                    <a:lnTo>
                      <a:pt x="113" y="2"/>
                    </a:lnTo>
                    <a:lnTo>
                      <a:pt x="112" y="1"/>
                    </a:lnTo>
                    <a:lnTo>
                      <a:pt x="110" y="0"/>
                    </a:lnTo>
                    <a:lnTo>
                      <a:pt x="109" y="0"/>
                    </a:lnTo>
                    <a:lnTo>
                      <a:pt x="107" y="1"/>
                    </a:lnTo>
                    <a:lnTo>
                      <a:pt x="106" y="3"/>
                    </a:lnTo>
                    <a:lnTo>
                      <a:pt x="106" y="3"/>
                    </a:lnTo>
                    <a:close/>
                  </a:path>
                </a:pathLst>
              </a:custGeom>
              <a:grpFill/>
              <a:ln w="9525">
                <a:noFill/>
                <a:round/>
              </a:ln>
            </p:spPr>
            <p:txBody>
              <a:bodyPr vert="horz" wrap="square" lIns="162510" tIns="81255" rIns="162510" bIns="81255" numCol="1" anchor="t" anchorCtr="0" compatLnSpc="1"/>
              <a:lstStyle/>
              <a:p>
                <a:pPr algn="just" defTabSz="1218804"/>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51" name="chenying0907 876"/>
              <p:cNvSpPr/>
              <p:nvPr/>
            </p:nvSpPr>
            <p:spPr bwMode="auto">
              <a:xfrm>
                <a:off x="4422775" y="1514475"/>
                <a:ext cx="60325" cy="95250"/>
              </a:xfrm>
              <a:custGeom>
                <a:avLst/>
                <a:gdLst/>
                <a:ahLst/>
                <a:cxnLst>
                  <a:cxn ang="0">
                    <a:pos x="106" y="1"/>
                  </a:cxn>
                  <a:cxn ang="0">
                    <a:pos x="106" y="1"/>
                  </a:cxn>
                  <a:cxn ang="0">
                    <a:pos x="99" y="10"/>
                  </a:cxn>
                  <a:cxn ang="0">
                    <a:pos x="93" y="18"/>
                  </a:cxn>
                  <a:cxn ang="0">
                    <a:pos x="87" y="27"/>
                  </a:cxn>
                  <a:cxn ang="0">
                    <a:pos x="82" y="35"/>
                  </a:cxn>
                  <a:cxn ang="0">
                    <a:pos x="72" y="54"/>
                  </a:cxn>
                  <a:cxn ang="0">
                    <a:pos x="63" y="74"/>
                  </a:cxn>
                  <a:cxn ang="0">
                    <a:pos x="63" y="74"/>
                  </a:cxn>
                  <a:cxn ang="0">
                    <a:pos x="33" y="123"/>
                  </a:cxn>
                  <a:cxn ang="0">
                    <a:pos x="18" y="148"/>
                  </a:cxn>
                  <a:cxn ang="0">
                    <a:pos x="1" y="173"/>
                  </a:cxn>
                  <a:cxn ang="0">
                    <a:pos x="1" y="173"/>
                  </a:cxn>
                  <a:cxn ang="0">
                    <a:pos x="0" y="175"/>
                  </a:cxn>
                  <a:cxn ang="0">
                    <a:pos x="0" y="177"/>
                  </a:cxn>
                  <a:cxn ang="0">
                    <a:pos x="1" y="178"/>
                  </a:cxn>
                  <a:cxn ang="0">
                    <a:pos x="2" y="179"/>
                  </a:cxn>
                  <a:cxn ang="0">
                    <a:pos x="6" y="180"/>
                  </a:cxn>
                  <a:cxn ang="0">
                    <a:pos x="7" y="179"/>
                  </a:cxn>
                  <a:cxn ang="0">
                    <a:pos x="9" y="178"/>
                  </a:cxn>
                  <a:cxn ang="0">
                    <a:pos x="9" y="178"/>
                  </a:cxn>
                  <a:cxn ang="0">
                    <a:pos x="25" y="155"/>
                  </a:cxn>
                  <a:cxn ang="0">
                    <a:pos x="39" y="133"/>
                  </a:cxn>
                  <a:cxn ang="0">
                    <a:pos x="66" y="86"/>
                  </a:cxn>
                  <a:cxn ang="0">
                    <a:pos x="66" y="86"/>
                  </a:cxn>
                  <a:cxn ang="0">
                    <a:pos x="77" y="65"/>
                  </a:cxn>
                  <a:cxn ang="0">
                    <a:pos x="87" y="45"/>
                  </a:cxn>
                  <a:cxn ang="0">
                    <a:pos x="93" y="35"/>
                  </a:cxn>
                  <a:cxn ang="0">
                    <a:pos x="98" y="26"/>
                  </a:cxn>
                  <a:cxn ang="0">
                    <a:pos x="105" y="17"/>
                  </a:cxn>
                  <a:cxn ang="0">
                    <a:pos x="113" y="8"/>
                  </a:cxn>
                  <a:cxn ang="0">
                    <a:pos x="113" y="8"/>
                  </a:cxn>
                  <a:cxn ang="0">
                    <a:pos x="114" y="7"/>
                  </a:cxn>
                  <a:cxn ang="0">
                    <a:pos x="115" y="4"/>
                  </a:cxn>
                  <a:cxn ang="0">
                    <a:pos x="114" y="2"/>
                  </a:cxn>
                  <a:cxn ang="0">
                    <a:pos x="113" y="1"/>
                  </a:cxn>
                  <a:cxn ang="0">
                    <a:pos x="112" y="0"/>
                  </a:cxn>
                  <a:cxn ang="0">
                    <a:pos x="110" y="0"/>
                  </a:cxn>
                  <a:cxn ang="0">
                    <a:pos x="107" y="0"/>
                  </a:cxn>
                  <a:cxn ang="0">
                    <a:pos x="106" y="1"/>
                  </a:cxn>
                  <a:cxn ang="0">
                    <a:pos x="106" y="1"/>
                  </a:cxn>
                </a:cxnLst>
                <a:rect l="0" t="0" r="r" b="b"/>
                <a:pathLst>
                  <a:path w="115" h="180">
                    <a:moveTo>
                      <a:pt x="106" y="1"/>
                    </a:moveTo>
                    <a:lnTo>
                      <a:pt x="106" y="1"/>
                    </a:lnTo>
                    <a:lnTo>
                      <a:pt x="99" y="10"/>
                    </a:lnTo>
                    <a:lnTo>
                      <a:pt x="93" y="18"/>
                    </a:lnTo>
                    <a:lnTo>
                      <a:pt x="87" y="27"/>
                    </a:lnTo>
                    <a:lnTo>
                      <a:pt x="82" y="35"/>
                    </a:lnTo>
                    <a:lnTo>
                      <a:pt x="72" y="54"/>
                    </a:lnTo>
                    <a:lnTo>
                      <a:pt x="63" y="74"/>
                    </a:lnTo>
                    <a:lnTo>
                      <a:pt x="63" y="74"/>
                    </a:lnTo>
                    <a:lnTo>
                      <a:pt x="33" y="123"/>
                    </a:lnTo>
                    <a:lnTo>
                      <a:pt x="18" y="148"/>
                    </a:lnTo>
                    <a:lnTo>
                      <a:pt x="1" y="173"/>
                    </a:lnTo>
                    <a:lnTo>
                      <a:pt x="1" y="173"/>
                    </a:lnTo>
                    <a:lnTo>
                      <a:pt x="0" y="175"/>
                    </a:lnTo>
                    <a:lnTo>
                      <a:pt x="0" y="177"/>
                    </a:lnTo>
                    <a:lnTo>
                      <a:pt x="1" y="178"/>
                    </a:lnTo>
                    <a:lnTo>
                      <a:pt x="2" y="179"/>
                    </a:lnTo>
                    <a:lnTo>
                      <a:pt x="6" y="180"/>
                    </a:lnTo>
                    <a:lnTo>
                      <a:pt x="7" y="179"/>
                    </a:lnTo>
                    <a:lnTo>
                      <a:pt x="9" y="178"/>
                    </a:lnTo>
                    <a:lnTo>
                      <a:pt x="9" y="178"/>
                    </a:lnTo>
                    <a:lnTo>
                      <a:pt x="25" y="155"/>
                    </a:lnTo>
                    <a:lnTo>
                      <a:pt x="39" y="133"/>
                    </a:lnTo>
                    <a:lnTo>
                      <a:pt x="66" y="86"/>
                    </a:lnTo>
                    <a:lnTo>
                      <a:pt x="66" y="86"/>
                    </a:lnTo>
                    <a:lnTo>
                      <a:pt x="77" y="65"/>
                    </a:lnTo>
                    <a:lnTo>
                      <a:pt x="87" y="45"/>
                    </a:lnTo>
                    <a:lnTo>
                      <a:pt x="93" y="35"/>
                    </a:lnTo>
                    <a:lnTo>
                      <a:pt x="98" y="26"/>
                    </a:lnTo>
                    <a:lnTo>
                      <a:pt x="105" y="17"/>
                    </a:lnTo>
                    <a:lnTo>
                      <a:pt x="113" y="8"/>
                    </a:lnTo>
                    <a:lnTo>
                      <a:pt x="113" y="8"/>
                    </a:lnTo>
                    <a:lnTo>
                      <a:pt x="114" y="7"/>
                    </a:lnTo>
                    <a:lnTo>
                      <a:pt x="115" y="4"/>
                    </a:lnTo>
                    <a:lnTo>
                      <a:pt x="114" y="2"/>
                    </a:lnTo>
                    <a:lnTo>
                      <a:pt x="113" y="1"/>
                    </a:lnTo>
                    <a:lnTo>
                      <a:pt x="112" y="0"/>
                    </a:lnTo>
                    <a:lnTo>
                      <a:pt x="110" y="0"/>
                    </a:lnTo>
                    <a:lnTo>
                      <a:pt x="107" y="0"/>
                    </a:lnTo>
                    <a:lnTo>
                      <a:pt x="106" y="1"/>
                    </a:lnTo>
                    <a:lnTo>
                      <a:pt x="106" y="1"/>
                    </a:lnTo>
                    <a:close/>
                  </a:path>
                </a:pathLst>
              </a:custGeom>
              <a:grpFill/>
              <a:ln w="9525">
                <a:noFill/>
                <a:round/>
              </a:ln>
            </p:spPr>
            <p:txBody>
              <a:bodyPr vert="horz" wrap="square" lIns="162510" tIns="81255" rIns="162510" bIns="81255" numCol="1" anchor="t" anchorCtr="0" compatLnSpc="1"/>
              <a:lstStyle/>
              <a:p>
                <a:pPr algn="just" defTabSz="1218804"/>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52" name="chenying0907 877"/>
              <p:cNvSpPr/>
              <p:nvPr/>
            </p:nvSpPr>
            <p:spPr bwMode="auto">
              <a:xfrm>
                <a:off x="4451350" y="1538288"/>
                <a:ext cx="58738" cy="96838"/>
              </a:xfrm>
              <a:custGeom>
                <a:avLst/>
                <a:gdLst/>
                <a:ahLst/>
                <a:cxnLst>
                  <a:cxn ang="0">
                    <a:pos x="104" y="2"/>
                  </a:cxn>
                  <a:cxn ang="0">
                    <a:pos x="104" y="2"/>
                  </a:cxn>
                  <a:cxn ang="0">
                    <a:pos x="100" y="8"/>
                  </a:cxn>
                  <a:cxn ang="0">
                    <a:pos x="94" y="14"/>
                  </a:cxn>
                  <a:cxn ang="0">
                    <a:pos x="89" y="20"/>
                  </a:cxn>
                  <a:cxn ang="0">
                    <a:pos x="86" y="23"/>
                  </a:cxn>
                  <a:cxn ang="0">
                    <a:pos x="85" y="27"/>
                  </a:cxn>
                  <a:cxn ang="0">
                    <a:pos x="85" y="27"/>
                  </a:cxn>
                  <a:cxn ang="0">
                    <a:pos x="80" y="41"/>
                  </a:cxn>
                  <a:cxn ang="0">
                    <a:pos x="73" y="54"/>
                  </a:cxn>
                  <a:cxn ang="0">
                    <a:pos x="58" y="79"/>
                  </a:cxn>
                  <a:cxn ang="0">
                    <a:pos x="58" y="79"/>
                  </a:cxn>
                  <a:cxn ang="0">
                    <a:pos x="29" y="128"/>
                  </a:cxn>
                  <a:cxn ang="0">
                    <a:pos x="14" y="153"/>
                  </a:cxn>
                  <a:cxn ang="0">
                    <a:pos x="0" y="177"/>
                  </a:cxn>
                  <a:cxn ang="0">
                    <a:pos x="0" y="177"/>
                  </a:cxn>
                  <a:cxn ang="0">
                    <a:pos x="0" y="179"/>
                  </a:cxn>
                  <a:cxn ang="0">
                    <a:pos x="0" y="181"/>
                  </a:cxn>
                  <a:cxn ang="0">
                    <a:pos x="1" y="183"/>
                  </a:cxn>
                  <a:cxn ang="0">
                    <a:pos x="2" y="184"/>
                  </a:cxn>
                  <a:cxn ang="0">
                    <a:pos x="5" y="185"/>
                  </a:cxn>
                  <a:cxn ang="0">
                    <a:pos x="7" y="184"/>
                  </a:cxn>
                  <a:cxn ang="0">
                    <a:pos x="8" y="183"/>
                  </a:cxn>
                  <a:cxn ang="0">
                    <a:pos x="8" y="183"/>
                  </a:cxn>
                  <a:cxn ang="0">
                    <a:pos x="11" y="178"/>
                  </a:cxn>
                  <a:cxn ang="0">
                    <a:pos x="15" y="175"/>
                  </a:cxn>
                  <a:cxn ang="0">
                    <a:pos x="15" y="175"/>
                  </a:cxn>
                  <a:cxn ang="0">
                    <a:pos x="17" y="173"/>
                  </a:cxn>
                  <a:cxn ang="0">
                    <a:pos x="18" y="171"/>
                  </a:cxn>
                  <a:cxn ang="0">
                    <a:pos x="18" y="168"/>
                  </a:cxn>
                  <a:cxn ang="0">
                    <a:pos x="17" y="167"/>
                  </a:cxn>
                  <a:cxn ang="0">
                    <a:pos x="17" y="167"/>
                  </a:cxn>
                  <a:cxn ang="0">
                    <a:pos x="39" y="129"/>
                  </a:cxn>
                  <a:cxn ang="0">
                    <a:pos x="63" y="91"/>
                  </a:cxn>
                  <a:cxn ang="0">
                    <a:pos x="63" y="91"/>
                  </a:cxn>
                  <a:cxn ang="0">
                    <a:pos x="76" y="69"/>
                  </a:cxn>
                  <a:cxn ang="0">
                    <a:pos x="82" y="58"/>
                  </a:cxn>
                  <a:cxn ang="0">
                    <a:pos x="89" y="45"/>
                  </a:cxn>
                  <a:cxn ang="0">
                    <a:pos x="89" y="45"/>
                  </a:cxn>
                  <a:cxn ang="0">
                    <a:pos x="94" y="35"/>
                  </a:cxn>
                  <a:cxn ang="0">
                    <a:pos x="100" y="25"/>
                  </a:cxn>
                  <a:cxn ang="0">
                    <a:pos x="112" y="7"/>
                  </a:cxn>
                  <a:cxn ang="0">
                    <a:pos x="112" y="7"/>
                  </a:cxn>
                  <a:cxn ang="0">
                    <a:pos x="113" y="5"/>
                  </a:cxn>
                  <a:cxn ang="0">
                    <a:pos x="113" y="3"/>
                  </a:cxn>
                  <a:cxn ang="0">
                    <a:pos x="112" y="2"/>
                  </a:cxn>
                  <a:cxn ang="0">
                    <a:pos x="111" y="1"/>
                  </a:cxn>
                  <a:cxn ang="0">
                    <a:pos x="109" y="0"/>
                  </a:cxn>
                  <a:cxn ang="0">
                    <a:pos x="107" y="0"/>
                  </a:cxn>
                  <a:cxn ang="0">
                    <a:pos x="106" y="1"/>
                  </a:cxn>
                  <a:cxn ang="0">
                    <a:pos x="104" y="2"/>
                  </a:cxn>
                  <a:cxn ang="0">
                    <a:pos x="104" y="2"/>
                  </a:cxn>
                </a:cxnLst>
                <a:rect l="0" t="0" r="r" b="b"/>
                <a:pathLst>
                  <a:path w="113" h="185">
                    <a:moveTo>
                      <a:pt x="104" y="2"/>
                    </a:moveTo>
                    <a:lnTo>
                      <a:pt x="104" y="2"/>
                    </a:lnTo>
                    <a:lnTo>
                      <a:pt x="100" y="8"/>
                    </a:lnTo>
                    <a:lnTo>
                      <a:pt x="94" y="14"/>
                    </a:lnTo>
                    <a:lnTo>
                      <a:pt x="89" y="20"/>
                    </a:lnTo>
                    <a:lnTo>
                      <a:pt x="86" y="23"/>
                    </a:lnTo>
                    <a:lnTo>
                      <a:pt x="85" y="27"/>
                    </a:lnTo>
                    <a:lnTo>
                      <a:pt x="85" y="27"/>
                    </a:lnTo>
                    <a:lnTo>
                      <a:pt x="80" y="41"/>
                    </a:lnTo>
                    <a:lnTo>
                      <a:pt x="73" y="54"/>
                    </a:lnTo>
                    <a:lnTo>
                      <a:pt x="58" y="79"/>
                    </a:lnTo>
                    <a:lnTo>
                      <a:pt x="58" y="79"/>
                    </a:lnTo>
                    <a:lnTo>
                      <a:pt x="29" y="128"/>
                    </a:lnTo>
                    <a:lnTo>
                      <a:pt x="14" y="153"/>
                    </a:lnTo>
                    <a:lnTo>
                      <a:pt x="0" y="177"/>
                    </a:lnTo>
                    <a:lnTo>
                      <a:pt x="0" y="177"/>
                    </a:lnTo>
                    <a:lnTo>
                      <a:pt x="0" y="179"/>
                    </a:lnTo>
                    <a:lnTo>
                      <a:pt x="0" y="181"/>
                    </a:lnTo>
                    <a:lnTo>
                      <a:pt x="1" y="183"/>
                    </a:lnTo>
                    <a:lnTo>
                      <a:pt x="2" y="184"/>
                    </a:lnTo>
                    <a:lnTo>
                      <a:pt x="5" y="185"/>
                    </a:lnTo>
                    <a:lnTo>
                      <a:pt x="7" y="184"/>
                    </a:lnTo>
                    <a:lnTo>
                      <a:pt x="8" y="183"/>
                    </a:lnTo>
                    <a:lnTo>
                      <a:pt x="8" y="183"/>
                    </a:lnTo>
                    <a:lnTo>
                      <a:pt x="11" y="178"/>
                    </a:lnTo>
                    <a:lnTo>
                      <a:pt x="15" y="175"/>
                    </a:lnTo>
                    <a:lnTo>
                      <a:pt x="15" y="175"/>
                    </a:lnTo>
                    <a:lnTo>
                      <a:pt x="17" y="173"/>
                    </a:lnTo>
                    <a:lnTo>
                      <a:pt x="18" y="171"/>
                    </a:lnTo>
                    <a:lnTo>
                      <a:pt x="18" y="168"/>
                    </a:lnTo>
                    <a:lnTo>
                      <a:pt x="17" y="167"/>
                    </a:lnTo>
                    <a:lnTo>
                      <a:pt x="17" y="167"/>
                    </a:lnTo>
                    <a:lnTo>
                      <a:pt x="39" y="129"/>
                    </a:lnTo>
                    <a:lnTo>
                      <a:pt x="63" y="91"/>
                    </a:lnTo>
                    <a:lnTo>
                      <a:pt x="63" y="91"/>
                    </a:lnTo>
                    <a:lnTo>
                      <a:pt x="76" y="69"/>
                    </a:lnTo>
                    <a:lnTo>
                      <a:pt x="82" y="58"/>
                    </a:lnTo>
                    <a:lnTo>
                      <a:pt x="89" y="45"/>
                    </a:lnTo>
                    <a:lnTo>
                      <a:pt x="89" y="45"/>
                    </a:lnTo>
                    <a:lnTo>
                      <a:pt x="94" y="35"/>
                    </a:lnTo>
                    <a:lnTo>
                      <a:pt x="100" y="25"/>
                    </a:lnTo>
                    <a:lnTo>
                      <a:pt x="112" y="7"/>
                    </a:lnTo>
                    <a:lnTo>
                      <a:pt x="112" y="7"/>
                    </a:lnTo>
                    <a:lnTo>
                      <a:pt x="113" y="5"/>
                    </a:lnTo>
                    <a:lnTo>
                      <a:pt x="113" y="3"/>
                    </a:lnTo>
                    <a:lnTo>
                      <a:pt x="112" y="2"/>
                    </a:lnTo>
                    <a:lnTo>
                      <a:pt x="111" y="1"/>
                    </a:lnTo>
                    <a:lnTo>
                      <a:pt x="109" y="0"/>
                    </a:lnTo>
                    <a:lnTo>
                      <a:pt x="107" y="0"/>
                    </a:lnTo>
                    <a:lnTo>
                      <a:pt x="106" y="1"/>
                    </a:lnTo>
                    <a:lnTo>
                      <a:pt x="104" y="2"/>
                    </a:lnTo>
                    <a:lnTo>
                      <a:pt x="104" y="2"/>
                    </a:lnTo>
                    <a:close/>
                  </a:path>
                </a:pathLst>
              </a:custGeom>
              <a:grpFill/>
              <a:ln w="9525">
                <a:noFill/>
                <a:round/>
              </a:ln>
            </p:spPr>
            <p:txBody>
              <a:bodyPr vert="horz" wrap="square" lIns="162510" tIns="81255" rIns="162510" bIns="81255" numCol="1" anchor="t" anchorCtr="0" compatLnSpc="1"/>
              <a:lstStyle/>
              <a:p>
                <a:pPr algn="just" defTabSz="1218804"/>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53" name="chenying0907 878"/>
              <p:cNvSpPr/>
              <p:nvPr/>
            </p:nvSpPr>
            <p:spPr bwMode="auto">
              <a:xfrm>
                <a:off x="4473575" y="1566863"/>
                <a:ext cx="66675" cy="101600"/>
              </a:xfrm>
              <a:custGeom>
                <a:avLst/>
                <a:gdLst/>
                <a:ahLst/>
                <a:cxnLst>
                  <a:cxn ang="0">
                    <a:pos x="119" y="4"/>
                  </a:cxn>
                  <a:cxn ang="0">
                    <a:pos x="119" y="4"/>
                  </a:cxn>
                  <a:cxn ang="0">
                    <a:pos x="118" y="9"/>
                  </a:cxn>
                  <a:cxn ang="0">
                    <a:pos x="116" y="13"/>
                  </a:cxn>
                  <a:cxn ang="0">
                    <a:pos x="111" y="22"/>
                  </a:cxn>
                  <a:cxn ang="0">
                    <a:pos x="99" y="40"/>
                  </a:cxn>
                  <a:cxn ang="0">
                    <a:pos x="99" y="40"/>
                  </a:cxn>
                  <a:cxn ang="0">
                    <a:pos x="91" y="51"/>
                  </a:cxn>
                  <a:cxn ang="0">
                    <a:pos x="83" y="61"/>
                  </a:cxn>
                  <a:cxn ang="0">
                    <a:pos x="74" y="73"/>
                  </a:cxn>
                  <a:cxn ang="0">
                    <a:pos x="67" y="84"/>
                  </a:cxn>
                  <a:cxn ang="0">
                    <a:pos x="67" y="84"/>
                  </a:cxn>
                  <a:cxn ang="0">
                    <a:pos x="34" y="134"/>
                  </a:cxn>
                  <a:cxn ang="0">
                    <a:pos x="18" y="159"/>
                  </a:cxn>
                  <a:cxn ang="0">
                    <a:pos x="1" y="183"/>
                  </a:cxn>
                  <a:cxn ang="0">
                    <a:pos x="1" y="183"/>
                  </a:cxn>
                  <a:cxn ang="0">
                    <a:pos x="0" y="184"/>
                  </a:cxn>
                  <a:cxn ang="0">
                    <a:pos x="0" y="186"/>
                  </a:cxn>
                  <a:cxn ang="0">
                    <a:pos x="1" y="188"/>
                  </a:cxn>
                  <a:cxn ang="0">
                    <a:pos x="2" y="190"/>
                  </a:cxn>
                  <a:cxn ang="0">
                    <a:pos x="4" y="190"/>
                  </a:cxn>
                  <a:cxn ang="0">
                    <a:pos x="6" y="190"/>
                  </a:cxn>
                  <a:cxn ang="0">
                    <a:pos x="7" y="190"/>
                  </a:cxn>
                  <a:cxn ang="0">
                    <a:pos x="9" y="187"/>
                  </a:cxn>
                  <a:cxn ang="0">
                    <a:pos x="9" y="187"/>
                  </a:cxn>
                  <a:cxn ang="0">
                    <a:pos x="27" y="161"/>
                  </a:cxn>
                  <a:cxn ang="0">
                    <a:pos x="44" y="135"/>
                  </a:cxn>
                  <a:cxn ang="0">
                    <a:pos x="81" y="81"/>
                  </a:cxn>
                  <a:cxn ang="0">
                    <a:pos x="81" y="81"/>
                  </a:cxn>
                  <a:cxn ang="0">
                    <a:pos x="88" y="71"/>
                  </a:cxn>
                  <a:cxn ang="0">
                    <a:pos x="96" y="59"/>
                  </a:cxn>
                  <a:cxn ang="0">
                    <a:pos x="103" y="49"/>
                  </a:cxn>
                  <a:cxn ang="0">
                    <a:pos x="111" y="38"/>
                  </a:cxn>
                  <a:cxn ang="0">
                    <a:pos x="111" y="38"/>
                  </a:cxn>
                  <a:cxn ang="0">
                    <a:pos x="121" y="23"/>
                  </a:cxn>
                  <a:cxn ang="0">
                    <a:pos x="125" y="15"/>
                  </a:cxn>
                  <a:cxn ang="0">
                    <a:pos x="128" y="7"/>
                  </a:cxn>
                  <a:cxn ang="0">
                    <a:pos x="128" y="7"/>
                  </a:cxn>
                  <a:cxn ang="0">
                    <a:pos x="128" y="5"/>
                  </a:cxn>
                  <a:cxn ang="0">
                    <a:pos x="127" y="3"/>
                  </a:cxn>
                  <a:cxn ang="0">
                    <a:pos x="124" y="0"/>
                  </a:cxn>
                  <a:cxn ang="0">
                    <a:pos x="123" y="0"/>
                  </a:cxn>
                  <a:cxn ang="0">
                    <a:pos x="121" y="0"/>
                  </a:cxn>
                  <a:cxn ang="0">
                    <a:pos x="120" y="3"/>
                  </a:cxn>
                  <a:cxn ang="0">
                    <a:pos x="119" y="4"/>
                  </a:cxn>
                  <a:cxn ang="0">
                    <a:pos x="119" y="4"/>
                  </a:cxn>
                </a:cxnLst>
                <a:rect l="0" t="0" r="r" b="b"/>
                <a:pathLst>
                  <a:path w="128" h="190">
                    <a:moveTo>
                      <a:pt x="119" y="4"/>
                    </a:moveTo>
                    <a:lnTo>
                      <a:pt x="119" y="4"/>
                    </a:lnTo>
                    <a:lnTo>
                      <a:pt x="118" y="9"/>
                    </a:lnTo>
                    <a:lnTo>
                      <a:pt x="116" y="13"/>
                    </a:lnTo>
                    <a:lnTo>
                      <a:pt x="111" y="22"/>
                    </a:lnTo>
                    <a:lnTo>
                      <a:pt x="99" y="40"/>
                    </a:lnTo>
                    <a:lnTo>
                      <a:pt x="99" y="40"/>
                    </a:lnTo>
                    <a:lnTo>
                      <a:pt x="91" y="51"/>
                    </a:lnTo>
                    <a:lnTo>
                      <a:pt x="83" y="61"/>
                    </a:lnTo>
                    <a:lnTo>
                      <a:pt x="74" y="73"/>
                    </a:lnTo>
                    <a:lnTo>
                      <a:pt x="67" y="84"/>
                    </a:lnTo>
                    <a:lnTo>
                      <a:pt x="67" y="84"/>
                    </a:lnTo>
                    <a:lnTo>
                      <a:pt x="34" y="134"/>
                    </a:lnTo>
                    <a:lnTo>
                      <a:pt x="18" y="159"/>
                    </a:lnTo>
                    <a:lnTo>
                      <a:pt x="1" y="183"/>
                    </a:lnTo>
                    <a:lnTo>
                      <a:pt x="1" y="183"/>
                    </a:lnTo>
                    <a:lnTo>
                      <a:pt x="0" y="184"/>
                    </a:lnTo>
                    <a:lnTo>
                      <a:pt x="0" y="186"/>
                    </a:lnTo>
                    <a:lnTo>
                      <a:pt x="1" y="188"/>
                    </a:lnTo>
                    <a:lnTo>
                      <a:pt x="2" y="190"/>
                    </a:lnTo>
                    <a:lnTo>
                      <a:pt x="4" y="190"/>
                    </a:lnTo>
                    <a:lnTo>
                      <a:pt x="6" y="190"/>
                    </a:lnTo>
                    <a:lnTo>
                      <a:pt x="7" y="190"/>
                    </a:lnTo>
                    <a:lnTo>
                      <a:pt x="9" y="187"/>
                    </a:lnTo>
                    <a:lnTo>
                      <a:pt x="9" y="187"/>
                    </a:lnTo>
                    <a:lnTo>
                      <a:pt x="27" y="161"/>
                    </a:lnTo>
                    <a:lnTo>
                      <a:pt x="44" y="135"/>
                    </a:lnTo>
                    <a:lnTo>
                      <a:pt x="81" y="81"/>
                    </a:lnTo>
                    <a:lnTo>
                      <a:pt x="81" y="81"/>
                    </a:lnTo>
                    <a:lnTo>
                      <a:pt x="88" y="71"/>
                    </a:lnTo>
                    <a:lnTo>
                      <a:pt x="96" y="59"/>
                    </a:lnTo>
                    <a:lnTo>
                      <a:pt x="103" y="49"/>
                    </a:lnTo>
                    <a:lnTo>
                      <a:pt x="111" y="38"/>
                    </a:lnTo>
                    <a:lnTo>
                      <a:pt x="111" y="38"/>
                    </a:lnTo>
                    <a:lnTo>
                      <a:pt x="121" y="23"/>
                    </a:lnTo>
                    <a:lnTo>
                      <a:pt x="125" y="15"/>
                    </a:lnTo>
                    <a:lnTo>
                      <a:pt x="128" y="7"/>
                    </a:lnTo>
                    <a:lnTo>
                      <a:pt x="128" y="7"/>
                    </a:lnTo>
                    <a:lnTo>
                      <a:pt x="128" y="5"/>
                    </a:lnTo>
                    <a:lnTo>
                      <a:pt x="127" y="3"/>
                    </a:lnTo>
                    <a:lnTo>
                      <a:pt x="124" y="0"/>
                    </a:lnTo>
                    <a:lnTo>
                      <a:pt x="123" y="0"/>
                    </a:lnTo>
                    <a:lnTo>
                      <a:pt x="121" y="0"/>
                    </a:lnTo>
                    <a:lnTo>
                      <a:pt x="120" y="3"/>
                    </a:lnTo>
                    <a:lnTo>
                      <a:pt x="119" y="4"/>
                    </a:lnTo>
                    <a:lnTo>
                      <a:pt x="119" y="4"/>
                    </a:lnTo>
                    <a:close/>
                  </a:path>
                </a:pathLst>
              </a:custGeom>
              <a:grpFill/>
              <a:ln w="9525">
                <a:noFill/>
                <a:round/>
              </a:ln>
            </p:spPr>
            <p:txBody>
              <a:bodyPr vert="horz" wrap="square" lIns="162510" tIns="81255" rIns="162510" bIns="81255" numCol="1" anchor="t" anchorCtr="0" compatLnSpc="1"/>
              <a:lstStyle/>
              <a:p>
                <a:pPr algn="just" defTabSz="1218804"/>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54" name="chenying0907 879"/>
              <p:cNvSpPr/>
              <p:nvPr/>
            </p:nvSpPr>
            <p:spPr bwMode="auto">
              <a:xfrm>
                <a:off x="4500563" y="1595438"/>
                <a:ext cx="76200" cy="107950"/>
              </a:xfrm>
              <a:custGeom>
                <a:avLst/>
                <a:gdLst/>
                <a:ahLst/>
                <a:cxnLst>
                  <a:cxn ang="0">
                    <a:pos x="133" y="2"/>
                  </a:cxn>
                  <a:cxn ang="0">
                    <a:pos x="133" y="2"/>
                  </a:cxn>
                  <a:cxn ang="0">
                    <a:pos x="116" y="23"/>
                  </a:cxn>
                  <a:cxn ang="0">
                    <a:pos x="100" y="45"/>
                  </a:cxn>
                  <a:cxn ang="0">
                    <a:pos x="100" y="45"/>
                  </a:cxn>
                  <a:cxn ang="0">
                    <a:pos x="81" y="70"/>
                  </a:cxn>
                  <a:cxn ang="0">
                    <a:pos x="72" y="84"/>
                  </a:cxn>
                  <a:cxn ang="0">
                    <a:pos x="63" y="96"/>
                  </a:cxn>
                  <a:cxn ang="0">
                    <a:pos x="63" y="96"/>
                  </a:cxn>
                  <a:cxn ang="0">
                    <a:pos x="53" y="107"/>
                  </a:cxn>
                  <a:cxn ang="0">
                    <a:pos x="44" y="119"/>
                  </a:cxn>
                  <a:cxn ang="0">
                    <a:pos x="36" y="131"/>
                  </a:cxn>
                  <a:cxn ang="0">
                    <a:pos x="29" y="144"/>
                  </a:cxn>
                  <a:cxn ang="0">
                    <a:pos x="0" y="196"/>
                  </a:cxn>
                  <a:cxn ang="0">
                    <a:pos x="0" y="196"/>
                  </a:cxn>
                  <a:cxn ang="0">
                    <a:pos x="0" y="198"/>
                  </a:cxn>
                  <a:cxn ang="0">
                    <a:pos x="0" y="201"/>
                  </a:cxn>
                  <a:cxn ang="0">
                    <a:pos x="1" y="202"/>
                  </a:cxn>
                  <a:cxn ang="0">
                    <a:pos x="2" y="203"/>
                  </a:cxn>
                  <a:cxn ang="0">
                    <a:pos x="4" y="204"/>
                  </a:cxn>
                  <a:cxn ang="0">
                    <a:pos x="5" y="204"/>
                  </a:cxn>
                  <a:cxn ang="0">
                    <a:pos x="7" y="203"/>
                  </a:cxn>
                  <a:cxn ang="0">
                    <a:pos x="8" y="202"/>
                  </a:cxn>
                  <a:cxn ang="0">
                    <a:pos x="8" y="202"/>
                  </a:cxn>
                  <a:cxn ang="0">
                    <a:pos x="25" y="173"/>
                  </a:cxn>
                  <a:cxn ang="0">
                    <a:pos x="41" y="145"/>
                  </a:cxn>
                  <a:cxn ang="0">
                    <a:pos x="60" y="117"/>
                  </a:cxn>
                  <a:cxn ang="0">
                    <a:pos x="79" y="91"/>
                  </a:cxn>
                  <a:cxn ang="0">
                    <a:pos x="79" y="91"/>
                  </a:cxn>
                  <a:cxn ang="0">
                    <a:pos x="86" y="81"/>
                  </a:cxn>
                  <a:cxn ang="0">
                    <a:pos x="94" y="70"/>
                  </a:cxn>
                  <a:cxn ang="0">
                    <a:pos x="108" y="50"/>
                  </a:cxn>
                  <a:cxn ang="0">
                    <a:pos x="108" y="50"/>
                  </a:cxn>
                  <a:cxn ang="0">
                    <a:pos x="125" y="28"/>
                  </a:cxn>
                  <a:cxn ang="0">
                    <a:pos x="141" y="6"/>
                  </a:cxn>
                  <a:cxn ang="0">
                    <a:pos x="141" y="6"/>
                  </a:cxn>
                  <a:cxn ang="0">
                    <a:pos x="142" y="5"/>
                  </a:cxn>
                  <a:cxn ang="0">
                    <a:pos x="141" y="3"/>
                  </a:cxn>
                  <a:cxn ang="0">
                    <a:pos x="141" y="1"/>
                  </a:cxn>
                  <a:cxn ang="0">
                    <a:pos x="139" y="0"/>
                  </a:cxn>
                  <a:cxn ang="0">
                    <a:pos x="136" y="0"/>
                  </a:cxn>
                  <a:cxn ang="0">
                    <a:pos x="134" y="0"/>
                  </a:cxn>
                  <a:cxn ang="0">
                    <a:pos x="133" y="2"/>
                  </a:cxn>
                  <a:cxn ang="0">
                    <a:pos x="133" y="2"/>
                  </a:cxn>
                </a:cxnLst>
                <a:rect l="0" t="0" r="r" b="b"/>
                <a:pathLst>
                  <a:path w="142" h="204">
                    <a:moveTo>
                      <a:pt x="133" y="2"/>
                    </a:moveTo>
                    <a:lnTo>
                      <a:pt x="133" y="2"/>
                    </a:lnTo>
                    <a:lnTo>
                      <a:pt x="116" y="23"/>
                    </a:lnTo>
                    <a:lnTo>
                      <a:pt x="100" y="45"/>
                    </a:lnTo>
                    <a:lnTo>
                      <a:pt x="100" y="45"/>
                    </a:lnTo>
                    <a:lnTo>
                      <a:pt x="81" y="70"/>
                    </a:lnTo>
                    <a:lnTo>
                      <a:pt x="72" y="84"/>
                    </a:lnTo>
                    <a:lnTo>
                      <a:pt x="63" y="96"/>
                    </a:lnTo>
                    <a:lnTo>
                      <a:pt x="63" y="96"/>
                    </a:lnTo>
                    <a:lnTo>
                      <a:pt x="53" y="107"/>
                    </a:lnTo>
                    <a:lnTo>
                      <a:pt x="44" y="119"/>
                    </a:lnTo>
                    <a:lnTo>
                      <a:pt x="36" y="131"/>
                    </a:lnTo>
                    <a:lnTo>
                      <a:pt x="29" y="144"/>
                    </a:lnTo>
                    <a:lnTo>
                      <a:pt x="0" y="196"/>
                    </a:lnTo>
                    <a:lnTo>
                      <a:pt x="0" y="196"/>
                    </a:lnTo>
                    <a:lnTo>
                      <a:pt x="0" y="198"/>
                    </a:lnTo>
                    <a:lnTo>
                      <a:pt x="0" y="201"/>
                    </a:lnTo>
                    <a:lnTo>
                      <a:pt x="1" y="202"/>
                    </a:lnTo>
                    <a:lnTo>
                      <a:pt x="2" y="203"/>
                    </a:lnTo>
                    <a:lnTo>
                      <a:pt x="4" y="204"/>
                    </a:lnTo>
                    <a:lnTo>
                      <a:pt x="5" y="204"/>
                    </a:lnTo>
                    <a:lnTo>
                      <a:pt x="7" y="203"/>
                    </a:lnTo>
                    <a:lnTo>
                      <a:pt x="8" y="202"/>
                    </a:lnTo>
                    <a:lnTo>
                      <a:pt x="8" y="202"/>
                    </a:lnTo>
                    <a:lnTo>
                      <a:pt x="25" y="173"/>
                    </a:lnTo>
                    <a:lnTo>
                      <a:pt x="41" y="145"/>
                    </a:lnTo>
                    <a:lnTo>
                      <a:pt x="60" y="117"/>
                    </a:lnTo>
                    <a:lnTo>
                      <a:pt x="79" y="91"/>
                    </a:lnTo>
                    <a:lnTo>
                      <a:pt x="79" y="91"/>
                    </a:lnTo>
                    <a:lnTo>
                      <a:pt x="86" y="81"/>
                    </a:lnTo>
                    <a:lnTo>
                      <a:pt x="94" y="70"/>
                    </a:lnTo>
                    <a:lnTo>
                      <a:pt x="108" y="50"/>
                    </a:lnTo>
                    <a:lnTo>
                      <a:pt x="108" y="50"/>
                    </a:lnTo>
                    <a:lnTo>
                      <a:pt x="125" y="28"/>
                    </a:lnTo>
                    <a:lnTo>
                      <a:pt x="141" y="6"/>
                    </a:lnTo>
                    <a:lnTo>
                      <a:pt x="141" y="6"/>
                    </a:lnTo>
                    <a:lnTo>
                      <a:pt x="142" y="5"/>
                    </a:lnTo>
                    <a:lnTo>
                      <a:pt x="141" y="3"/>
                    </a:lnTo>
                    <a:lnTo>
                      <a:pt x="141" y="1"/>
                    </a:lnTo>
                    <a:lnTo>
                      <a:pt x="139" y="0"/>
                    </a:lnTo>
                    <a:lnTo>
                      <a:pt x="136" y="0"/>
                    </a:lnTo>
                    <a:lnTo>
                      <a:pt x="134" y="0"/>
                    </a:lnTo>
                    <a:lnTo>
                      <a:pt x="133" y="2"/>
                    </a:lnTo>
                    <a:lnTo>
                      <a:pt x="133" y="2"/>
                    </a:lnTo>
                    <a:close/>
                  </a:path>
                </a:pathLst>
              </a:custGeom>
              <a:grpFill/>
              <a:ln w="9525">
                <a:noFill/>
                <a:round/>
              </a:ln>
            </p:spPr>
            <p:txBody>
              <a:bodyPr vert="horz" wrap="square" lIns="162510" tIns="81255" rIns="162510" bIns="81255" numCol="1" anchor="t" anchorCtr="0" compatLnSpc="1"/>
              <a:lstStyle/>
              <a:p>
                <a:pPr algn="just" defTabSz="1218804"/>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55" name="chenying0907 880"/>
              <p:cNvSpPr/>
              <p:nvPr/>
            </p:nvSpPr>
            <p:spPr bwMode="auto">
              <a:xfrm>
                <a:off x="4510088" y="1630363"/>
                <a:ext cx="80963" cy="125413"/>
              </a:xfrm>
              <a:custGeom>
                <a:avLst/>
                <a:gdLst/>
                <a:ahLst/>
                <a:cxnLst>
                  <a:cxn ang="0">
                    <a:pos x="143" y="2"/>
                  </a:cxn>
                  <a:cxn ang="0">
                    <a:pos x="143" y="2"/>
                  </a:cxn>
                  <a:cxn ang="0">
                    <a:pos x="110" y="58"/>
                  </a:cxn>
                  <a:cxn ang="0">
                    <a:pos x="77" y="114"/>
                  </a:cxn>
                  <a:cxn ang="0">
                    <a:pos x="77" y="114"/>
                  </a:cxn>
                  <a:cxn ang="0">
                    <a:pos x="58" y="143"/>
                  </a:cxn>
                  <a:cxn ang="0">
                    <a:pos x="39" y="172"/>
                  </a:cxn>
                  <a:cxn ang="0">
                    <a:pos x="20" y="201"/>
                  </a:cxn>
                  <a:cxn ang="0">
                    <a:pos x="1" y="230"/>
                  </a:cxn>
                  <a:cxn ang="0">
                    <a:pos x="1" y="230"/>
                  </a:cxn>
                  <a:cxn ang="0">
                    <a:pos x="0" y="232"/>
                  </a:cxn>
                  <a:cxn ang="0">
                    <a:pos x="0" y="234"/>
                  </a:cxn>
                  <a:cxn ang="0">
                    <a:pos x="1" y="235"/>
                  </a:cxn>
                  <a:cxn ang="0">
                    <a:pos x="2" y="236"/>
                  </a:cxn>
                  <a:cxn ang="0">
                    <a:pos x="4" y="237"/>
                  </a:cxn>
                  <a:cxn ang="0">
                    <a:pos x="7" y="237"/>
                  </a:cxn>
                  <a:cxn ang="0">
                    <a:pos x="8" y="236"/>
                  </a:cxn>
                  <a:cxn ang="0">
                    <a:pos x="10" y="235"/>
                  </a:cxn>
                  <a:cxn ang="0">
                    <a:pos x="10" y="235"/>
                  </a:cxn>
                  <a:cxn ang="0">
                    <a:pos x="44" y="180"/>
                  </a:cxn>
                  <a:cxn ang="0">
                    <a:pos x="62" y="152"/>
                  </a:cxn>
                  <a:cxn ang="0">
                    <a:pos x="80" y="125"/>
                  </a:cxn>
                  <a:cxn ang="0">
                    <a:pos x="80" y="125"/>
                  </a:cxn>
                  <a:cxn ang="0">
                    <a:pos x="99" y="96"/>
                  </a:cxn>
                  <a:cxn ang="0">
                    <a:pos x="117" y="67"/>
                  </a:cxn>
                  <a:cxn ang="0">
                    <a:pos x="134" y="36"/>
                  </a:cxn>
                  <a:cxn ang="0">
                    <a:pos x="151" y="8"/>
                  </a:cxn>
                  <a:cxn ang="0">
                    <a:pos x="151" y="8"/>
                  </a:cxn>
                  <a:cxn ang="0">
                    <a:pos x="152" y="5"/>
                  </a:cxn>
                  <a:cxn ang="0">
                    <a:pos x="152" y="3"/>
                  </a:cxn>
                  <a:cxn ang="0">
                    <a:pos x="151" y="2"/>
                  </a:cxn>
                  <a:cxn ang="0">
                    <a:pos x="150" y="1"/>
                  </a:cxn>
                  <a:cxn ang="0">
                    <a:pos x="148" y="0"/>
                  </a:cxn>
                  <a:cxn ang="0">
                    <a:pos x="146" y="0"/>
                  </a:cxn>
                  <a:cxn ang="0">
                    <a:pos x="145" y="1"/>
                  </a:cxn>
                  <a:cxn ang="0">
                    <a:pos x="143" y="2"/>
                  </a:cxn>
                  <a:cxn ang="0">
                    <a:pos x="143" y="2"/>
                  </a:cxn>
                </a:cxnLst>
                <a:rect l="0" t="0" r="r" b="b"/>
                <a:pathLst>
                  <a:path w="152" h="237">
                    <a:moveTo>
                      <a:pt x="143" y="2"/>
                    </a:moveTo>
                    <a:lnTo>
                      <a:pt x="143" y="2"/>
                    </a:lnTo>
                    <a:lnTo>
                      <a:pt x="110" y="58"/>
                    </a:lnTo>
                    <a:lnTo>
                      <a:pt x="77" y="114"/>
                    </a:lnTo>
                    <a:lnTo>
                      <a:pt x="77" y="114"/>
                    </a:lnTo>
                    <a:lnTo>
                      <a:pt x="58" y="143"/>
                    </a:lnTo>
                    <a:lnTo>
                      <a:pt x="39" y="172"/>
                    </a:lnTo>
                    <a:lnTo>
                      <a:pt x="20" y="201"/>
                    </a:lnTo>
                    <a:lnTo>
                      <a:pt x="1" y="230"/>
                    </a:lnTo>
                    <a:lnTo>
                      <a:pt x="1" y="230"/>
                    </a:lnTo>
                    <a:lnTo>
                      <a:pt x="0" y="232"/>
                    </a:lnTo>
                    <a:lnTo>
                      <a:pt x="0" y="234"/>
                    </a:lnTo>
                    <a:lnTo>
                      <a:pt x="1" y="235"/>
                    </a:lnTo>
                    <a:lnTo>
                      <a:pt x="2" y="236"/>
                    </a:lnTo>
                    <a:lnTo>
                      <a:pt x="4" y="237"/>
                    </a:lnTo>
                    <a:lnTo>
                      <a:pt x="7" y="237"/>
                    </a:lnTo>
                    <a:lnTo>
                      <a:pt x="8" y="236"/>
                    </a:lnTo>
                    <a:lnTo>
                      <a:pt x="10" y="235"/>
                    </a:lnTo>
                    <a:lnTo>
                      <a:pt x="10" y="235"/>
                    </a:lnTo>
                    <a:lnTo>
                      <a:pt x="44" y="180"/>
                    </a:lnTo>
                    <a:lnTo>
                      <a:pt x="62" y="152"/>
                    </a:lnTo>
                    <a:lnTo>
                      <a:pt x="80" y="125"/>
                    </a:lnTo>
                    <a:lnTo>
                      <a:pt x="80" y="125"/>
                    </a:lnTo>
                    <a:lnTo>
                      <a:pt x="99" y="96"/>
                    </a:lnTo>
                    <a:lnTo>
                      <a:pt x="117" y="67"/>
                    </a:lnTo>
                    <a:lnTo>
                      <a:pt x="134" y="36"/>
                    </a:lnTo>
                    <a:lnTo>
                      <a:pt x="151" y="8"/>
                    </a:lnTo>
                    <a:lnTo>
                      <a:pt x="151" y="8"/>
                    </a:lnTo>
                    <a:lnTo>
                      <a:pt x="152" y="5"/>
                    </a:lnTo>
                    <a:lnTo>
                      <a:pt x="152" y="3"/>
                    </a:lnTo>
                    <a:lnTo>
                      <a:pt x="151" y="2"/>
                    </a:lnTo>
                    <a:lnTo>
                      <a:pt x="150" y="1"/>
                    </a:lnTo>
                    <a:lnTo>
                      <a:pt x="148" y="0"/>
                    </a:lnTo>
                    <a:lnTo>
                      <a:pt x="146" y="0"/>
                    </a:lnTo>
                    <a:lnTo>
                      <a:pt x="145" y="1"/>
                    </a:lnTo>
                    <a:lnTo>
                      <a:pt x="143" y="2"/>
                    </a:lnTo>
                    <a:lnTo>
                      <a:pt x="143" y="2"/>
                    </a:lnTo>
                    <a:close/>
                  </a:path>
                </a:pathLst>
              </a:custGeom>
              <a:grpFill/>
              <a:ln w="9525">
                <a:noFill/>
                <a:round/>
              </a:ln>
            </p:spPr>
            <p:txBody>
              <a:bodyPr vert="horz" wrap="square" lIns="162510" tIns="81255" rIns="162510" bIns="81255" numCol="1" anchor="t" anchorCtr="0" compatLnSpc="1"/>
              <a:lstStyle/>
              <a:p>
                <a:pPr algn="just" defTabSz="1218804"/>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56" name="chenying0907 881"/>
              <p:cNvSpPr/>
              <p:nvPr/>
            </p:nvSpPr>
            <p:spPr bwMode="auto">
              <a:xfrm>
                <a:off x="4525963" y="1682750"/>
                <a:ext cx="73025" cy="115888"/>
              </a:xfrm>
              <a:custGeom>
                <a:avLst/>
                <a:gdLst/>
                <a:ahLst/>
                <a:cxnLst>
                  <a:cxn ang="0">
                    <a:pos x="129" y="2"/>
                  </a:cxn>
                  <a:cxn ang="0">
                    <a:pos x="129" y="2"/>
                  </a:cxn>
                  <a:cxn ang="0">
                    <a:pos x="112" y="29"/>
                  </a:cxn>
                  <a:cxn ang="0">
                    <a:pos x="94" y="56"/>
                  </a:cxn>
                  <a:cxn ang="0">
                    <a:pos x="78" y="84"/>
                  </a:cxn>
                  <a:cxn ang="0">
                    <a:pos x="63" y="112"/>
                  </a:cxn>
                  <a:cxn ang="0">
                    <a:pos x="63" y="112"/>
                  </a:cxn>
                  <a:cxn ang="0">
                    <a:pos x="54" y="129"/>
                  </a:cxn>
                  <a:cxn ang="0">
                    <a:pos x="45" y="144"/>
                  </a:cxn>
                  <a:cxn ang="0">
                    <a:pos x="25" y="175"/>
                  </a:cxn>
                  <a:cxn ang="0">
                    <a:pos x="25" y="175"/>
                  </a:cxn>
                  <a:cxn ang="0">
                    <a:pos x="19" y="184"/>
                  </a:cxn>
                  <a:cxn ang="0">
                    <a:pos x="12" y="194"/>
                  </a:cxn>
                  <a:cxn ang="0">
                    <a:pos x="6" y="202"/>
                  </a:cxn>
                  <a:cxn ang="0">
                    <a:pos x="1" y="212"/>
                  </a:cxn>
                  <a:cxn ang="0">
                    <a:pos x="1" y="212"/>
                  </a:cxn>
                  <a:cxn ang="0">
                    <a:pos x="0" y="214"/>
                  </a:cxn>
                  <a:cxn ang="0">
                    <a:pos x="1" y="216"/>
                  </a:cxn>
                  <a:cxn ang="0">
                    <a:pos x="2" y="217"/>
                  </a:cxn>
                  <a:cxn ang="0">
                    <a:pos x="4" y="218"/>
                  </a:cxn>
                  <a:cxn ang="0">
                    <a:pos x="7" y="218"/>
                  </a:cxn>
                  <a:cxn ang="0">
                    <a:pos x="9" y="217"/>
                  </a:cxn>
                  <a:cxn ang="0">
                    <a:pos x="11" y="215"/>
                  </a:cxn>
                  <a:cxn ang="0">
                    <a:pos x="11" y="215"/>
                  </a:cxn>
                  <a:cxn ang="0">
                    <a:pos x="13" y="209"/>
                  </a:cxn>
                  <a:cxn ang="0">
                    <a:pos x="16" y="204"/>
                  </a:cxn>
                  <a:cxn ang="0">
                    <a:pos x="23" y="194"/>
                  </a:cxn>
                  <a:cxn ang="0">
                    <a:pos x="31" y="182"/>
                  </a:cxn>
                  <a:cxn ang="0">
                    <a:pos x="38" y="172"/>
                  </a:cxn>
                  <a:cxn ang="0">
                    <a:pos x="38" y="172"/>
                  </a:cxn>
                  <a:cxn ang="0">
                    <a:pos x="71" y="117"/>
                  </a:cxn>
                  <a:cxn ang="0">
                    <a:pos x="71" y="117"/>
                  </a:cxn>
                  <a:cxn ang="0">
                    <a:pos x="103" y="61"/>
                  </a:cxn>
                  <a:cxn ang="0">
                    <a:pos x="120" y="35"/>
                  </a:cxn>
                  <a:cxn ang="0">
                    <a:pos x="138" y="8"/>
                  </a:cxn>
                  <a:cxn ang="0">
                    <a:pos x="138" y="8"/>
                  </a:cxn>
                  <a:cxn ang="0">
                    <a:pos x="139" y="6"/>
                  </a:cxn>
                  <a:cxn ang="0">
                    <a:pos x="139" y="5"/>
                  </a:cxn>
                  <a:cxn ang="0">
                    <a:pos x="138" y="2"/>
                  </a:cxn>
                  <a:cxn ang="0">
                    <a:pos x="137" y="1"/>
                  </a:cxn>
                  <a:cxn ang="0">
                    <a:pos x="132" y="0"/>
                  </a:cxn>
                  <a:cxn ang="0">
                    <a:pos x="131" y="1"/>
                  </a:cxn>
                  <a:cxn ang="0">
                    <a:pos x="129" y="2"/>
                  </a:cxn>
                  <a:cxn ang="0">
                    <a:pos x="129" y="2"/>
                  </a:cxn>
                </a:cxnLst>
                <a:rect l="0" t="0" r="r" b="b"/>
                <a:pathLst>
                  <a:path w="139" h="218">
                    <a:moveTo>
                      <a:pt x="129" y="2"/>
                    </a:moveTo>
                    <a:lnTo>
                      <a:pt x="129" y="2"/>
                    </a:lnTo>
                    <a:lnTo>
                      <a:pt x="112" y="29"/>
                    </a:lnTo>
                    <a:lnTo>
                      <a:pt x="94" y="56"/>
                    </a:lnTo>
                    <a:lnTo>
                      <a:pt x="78" y="84"/>
                    </a:lnTo>
                    <a:lnTo>
                      <a:pt x="63" y="112"/>
                    </a:lnTo>
                    <a:lnTo>
                      <a:pt x="63" y="112"/>
                    </a:lnTo>
                    <a:lnTo>
                      <a:pt x="54" y="129"/>
                    </a:lnTo>
                    <a:lnTo>
                      <a:pt x="45" y="144"/>
                    </a:lnTo>
                    <a:lnTo>
                      <a:pt x="25" y="175"/>
                    </a:lnTo>
                    <a:lnTo>
                      <a:pt x="25" y="175"/>
                    </a:lnTo>
                    <a:lnTo>
                      <a:pt x="19" y="184"/>
                    </a:lnTo>
                    <a:lnTo>
                      <a:pt x="12" y="194"/>
                    </a:lnTo>
                    <a:lnTo>
                      <a:pt x="6" y="202"/>
                    </a:lnTo>
                    <a:lnTo>
                      <a:pt x="1" y="212"/>
                    </a:lnTo>
                    <a:lnTo>
                      <a:pt x="1" y="212"/>
                    </a:lnTo>
                    <a:lnTo>
                      <a:pt x="0" y="214"/>
                    </a:lnTo>
                    <a:lnTo>
                      <a:pt x="1" y="216"/>
                    </a:lnTo>
                    <a:lnTo>
                      <a:pt x="2" y="217"/>
                    </a:lnTo>
                    <a:lnTo>
                      <a:pt x="4" y="218"/>
                    </a:lnTo>
                    <a:lnTo>
                      <a:pt x="7" y="218"/>
                    </a:lnTo>
                    <a:lnTo>
                      <a:pt x="9" y="217"/>
                    </a:lnTo>
                    <a:lnTo>
                      <a:pt x="11" y="215"/>
                    </a:lnTo>
                    <a:lnTo>
                      <a:pt x="11" y="215"/>
                    </a:lnTo>
                    <a:lnTo>
                      <a:pt x="13" y="209"/>
                    </a:lnTo>
                    <a:lnTo>
                      <a:pt x="16" y="204"/>
                    </a:lnTo>
                    <a:lnTo>
                      <a:pt x="23" y="194"/>
                    </a:lnTo>
                    <a:lnTo>
                      <a:pt x="31" y="182"/>
                    </a:lnTo>
                    <a:lnTo>
                      <a:pt x="38" y="172"/>
                    </a:lnTo>
                    <a:lnTo>
                      <a:pt x="38" y="172"/>
                    </a:lnTo>
                    <a:lnTo>
                      <a:pt x="71" y="117"/>
                    </a:lnTo>
                    <a:lnTo>
                      <a:pt x="71" y="117"/>
                    </a:lnTo>
                    <a:lnTo>
                      <a:pt x="103" y="61"/>
                    </a:lnTo>
                    <a:lnTo>
                      <a:pt x="120" y="35"/>
                    </a:lnTo>
                    <a:lnTo>
                      <a:pt x="138" y="8"/>
                    </a:lnTo>
                    <a:lnTo>
                      <a:pt x="138" y="8"/>
                    </a:lnTo>
                    <a:lnTo>
                      <a:pt x="139" y="6"/>
                    </a:lnTo>
                    <a:lnTo>
                      <a:pt x="139" y="5"/>
                    </a:lnTo>
                    <a:lnTo>
                      <a:pt x="138" y="2"/>
                    </a:lnTo>
                    <a:lnTo>
                      <a:pt x="137" y="1"/>
                    </a:lnTo>
                    <a:lnTo>
                      <a:pt x="132" y="0"/>
                    </a:lnTo>
                    <a:lnTo>
                      <a:pt x="131" y="1"/>
                    </a:lnTo>
                    <a:lnTo>
                      <a:pt x="129" y="2"/>
                    </a:lnTo>
                    <a:lnTo>
                      <a:pt x="129" y="2"/>
                    </a:lnTo>
                    <a:close/>
                  </a:path>
                </a:pathLst>
              </a:custGeom>
              <a:grpFill/>
              <a:ln w="9525">
                <a:noFill/>
                <a:round/>
              </a:ln>
            </p:spPr>
            <p:txBody>
              <a:bodyPr vert="horz" wrap="square" lIns="162510" tIns="81255" rIns="162510" bIns="81255" numCol="1" anchor="t" anchorCtr="0" compatLnSpc="1"/>
              <a:lstStyle/>
              <a:p>
                <a:pPr algn="just" defTabSz="1218804"/>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57" name="chenying0907 882"/>
              <p:cNvSpPr/>
              <p:nvPr/>
            </p:nvSpPr>
            <p:spPr bwMode="auto">
              <a:xfrm>
                <a:off x="4548188" y="1728788"/>
                <a:ext cx="57150" cy="90488"/>
              </a:xfrm>
              <a:custGeom>
                <a:avLst/>
                <a:gdLst/>
                <a:ahLst/>
                <a:cxnLst>
                  <a:cxn ang="0">
                    <a:pos x="100" y="2"/>
                  </a:cxn>
                  <a:cxn ang="0">
                    <a:pos x="100" y="2"/>
                  </a:cxn>
                  <a:cxn ang="0">
                    <a:pos x="94" y="12"/>
                  </a:cxn>
                  <a:cxn ang="0">
                    <a:pos x="85" y="20"/>
                  </a:cxn>
                  <a:cxn ang="0">
                    <a:pos x="79" y="28"/>
                  </a:cxn>
                  <a:cxn ang="0">
                    <a:pos x="73" y="37"/>
                  </a:cxn>
                  <a:cxn ang="0">
                    <a:pos x="73" y="37"/>
                  </a:cxn>
                  <a:cxn ang="0">
                    <a:pos x="63" y="58"/>
                  </a:cxn>
                  <a:cxn ang="0">
                    <a:pos x="51" y="79"/>
                  </a:cxn>
                  <a:cxn ang="0">
                    <a:pos x="51" y="79"/>
                  </a:cxn>
                  <a:cxn ang="0">
                    <a:pos x="26" y="122"/>
                  </a:cxn>
                  <a:cxn ang="0">
                    <a:pos x="14" y="143"/>
                  </a:cxn>
                  <a:cxn ang="0">
                    <a:pos x="0" y="163"/>
                  </a:cxn>
                  <a:cxn ang="0">
                    <a:pos x="0" y="163"/>
                  </a:cxn>
                  <a:cxn ang="0">
                    <a:pos x="0" y="165"/>
                  </a:cxn>
                  <a:cxn ang="0">
                    <a:pos x="0" y="166"/>
                  </a:cxn>
                  <a:cxn ang="0">
                    <a:pos x="1" y="169"/>
                  </a:cxn>
                  <a:cxn ang="0">
                    <a:pos x="2" y="170"/>
                  </a:cxn>
                  <a:cxn ang="0">
                    <a:pos x="5" y="171"/>
                  </a:cxn>
                  <a:cxn ang="0">
                    <a:pos x="7" y="170"/>
                  </a:cxn>
                  <a:cxn ang="0">
                    <a:pos x="8" y="169"/>
                  </a:cxn>
                  <a:cxn ang="0">
                    <a:pos x="8" y="169"/>
                  </a:cxn>
                  <a:cxn ang="0">
                    <a:pos x="20" y="149"/>
                  </a:cxn>
                  <a:cxn ang="0">
                    <a:pos x="32" y="129"/>
                  </a:cxn>
                  <a:cxn ang="0">
                    <a:pos x="43" y="110"/>
                  </a:cxn>
                  <a:cxn ang="0">
                    <a:pos x="55" y="91"/>
                  </a:cxn>
                  <a:cxn ang="0">
                    <a:pos x="55" y="91"/>
                  </a:cxn>
                  <a:cxn ang="0">
                    <a:pos x="62" y="81"/>
                  </a:cxn>
                  <a:cxn ang="0">
                    <a:pos x="68" y="70"/>
                  </a:cxn>
                  <a:cxn ang="0">
                    <a:pos x="78" y="49"/>
                  </a:cxn>
                  <a:cxn ang="0">
                    <a:pos x="78" y="49"/>
                  </a:cxn>
                  <a:cxn ang="0">
                    <a:pos x="81" y="43"/>
                  </a:cxn>
                  <a:cxn ang="0">
                    <a:pos x="84" y="37"/>
                  </a:cxn>
                  <a:cxn ang="0">
                    <a:pos x="93" y="27"/>
                  </a:cxn>
                  <a:cxn ang="0">
                    <a:pos x="101" y="18"/>
                  </a:cxn>
                  <a:cxn ang="0">
                    <a:pos x="108" y="7"/>
                  </a:cxn>
                  <a:cxn ang="0">
                    <a:pos x="108" y="7"/>
                  </a:cxn>
                  <a:cxn ang="0">
                    <a:pos x="108" y="5"/>
                  </a:cxn>
                  <a:cxn ang="0">
                    <a:pos x="108" y="3"/>
                  </a:cxn>
                  <a:cxn ang="0">
                    <a:pos x="107" y="2"/>
                  </a:cxn>
                  <a:cxn ang="0">
                    <a:pos x="106" y="0"/>
                  </a:cxn>
                  <a:cxn ang="0">
                    <a:pos x="105" y="0"/>
                  </a:cxn>
                  <a:cxn ang="0">
                    <a:pos x="103" y="0"/>
                  </a:cxn>
                  <a:cxn ang="0">
                    <a:pos x="101" y="1"/>
                  </a:cxn>
                  <a:cxn ang="0">
                    <a:pos x="100" y="2"/>
                  </a:cxn>
                  <a:cxn ang="0">
                    <a:pos x="100" y="2"/>
                  </a:cxn>
                </a:cxnLst>
                <a:rect l="0" t="0" r="r" b="b"/>
                <a:pathLst>
                  <a:path w="108" h="171">
                    <a:moveTo>
                      <a:pt x="100" y="2"/>
                    </a:moveTo>
                    <a:lnTo>
                      <a:pt x="100" y="2"/>
                    </a:lnTo>
                    <a:lnTo>
                      <a:pt x="94" y="12"/>
                    </a:lnTo>
                    <a:lnTo>
                      <a:pt x="85" y="20"/>
                    </a:lnTo>
                    <a:lnTo>
                      <a:pt x="79" y="28"/>
                    </a:lnTo>
                    <a:lnTo>
                      <a:pt x="73" y="37"/>
                    </a:lnTo>
                    <a:lnTo>
                      <a:pt x="73" y="37"/>
                    </a:lnTo>
                    <a:lnTo>
                      <a:pt x="63" y="58"/>
                    </a:lnTo>
                    <a:lnTo>
                      <a:pt x="51" y="79"/>
                    </a:lnTo>
                    <a:lnTo>
                      <a:pt x="51" y="79"/>
                    </a:lnTo>
                    <a:lnTo>
                      <a:pt x="26" y="122"/>
                    </a:lnTo>
                    <a:lnTo>
                      <a:pt x="14" y="143"/>
                    </a:lnTo>
                    <a:lnTo>
                      <a:pt x="0" y="163"/>
                    </a:lnTo>
                    <a:lnTo>
                      <a:pt x="0" y="163"/>
                    </a:lnTo>
                    <a:lnTo>
                      <a:pt x="0" y="165"/>
                    </a:lnTo>
                    <a:lnTo>
                      <a:pt x="0" y="166"/>
                    </a:lnTo>
                    <a:lnTo>
                      <a:pt x="1" y="169"/>
                    </a:lnTo>
                    <a:lnTo>
                      <a:pt x="2" y="170"/>
                    </a:lnTo>
                    <a:lnTo>
                      <a:pt x="5" y="171"/>
                    </a:lnTo>
                    <a:lnTo>
                      <a:pt x="7" y="170"/>
                    </a:lnTo>
                    <a:lnTo>
                      <a:pt x="8" y="169"/>
                    </a:lnTo>
                    <a:lnTo>
                      <a:pt x="8" y="169"/>
                    </a:lnTo>
                    <a:lnTo>
                      <a:pt x="20" y="149"/>
                    </a:lnTo>
                    <a:lnTo>
                      <a:pt x="32" y="129"/>
                    </a:lnTo>
                    <a:lnTo>
                      <a:pt x="43" y="110"/>
                    </a:lnTo>
                    <a:lnTo>
                      <a:pt x="55" y="91"/>
                    </a:lnTo>
                    <a:lnTo>
                      <a:pt x="55" y="91"/>
                    </a:lnTo>
                    <a:lnTo>
                      <a:pt x="62" y="81"/>
                    </a:lnTo>
                    <a:lnTo>
                      <a:pt x="68" y="70"/>
                    </a:lnTo>
                    <a:lnTo>
                      <a:pt x="78" y="49"/>
                    </a:lnTo>
                    <a:lnTo>
                      <a:pt x="78" y="49"/>
                    </a:lnTo>
                    <a:lnTo>
                      <a:pt x="81" y="43"/>
                    </a:lnTo>
                    <a:lnTo>
                      <a:pt x="84" y="37"/>
                    </a:lnTo>
                    <a:lnTo>
                      <a:pt x="93" y="27"/>
                    </a:lnTo>
                    <a:lnTo>
                      <a:pt x="101" y="18"/>
                    </a:lnTo>
                    <a:lnTo>
                      <a:pt x="108" y="7"/>
                    </a:lnTo>
                    <a:lnTo>
                      <a:pt x="108" y="7"/>
                    </a:lnTo>
                    <a:lnTo>
                      <a:pt x="108" y="5"/>
                    </a:lnTo>
                    <a:lnTo>
                      <a:pt x="108" y="3"/>
                    </a:lnTo>
                    <a:lnTo>
                      <a:pt x="107" y="2"/>
                    </a:lnTo>
                    <a:lnTo>
                      <a:pt x="106" y="0"/>
                    </a:lnTo>
                    <a:lnTo>
                      <a:pt x="105" y="0"/>
                    </a:lnTo>
                    <a:lnTo>
                      <a:pt x="103" y="0"/>
                    </a:lnTo>
                    <a:lnTo>
                      <a:pt x="101" y="1"/>
                    </a:lnTo>
                    <a:lnTo>
                      <a:pt x="100" y="2"/>
                    </a:lnTo>
                    <a:lnTo>
                      <a:pt x="100" y="2"/>
                    </a:lnTo>
                    <a:close/>
                  </a:path>
                </a:pathLst>
              </a:custGeom>
              <a:grpFill/>
              <a:ln w="9525">
                <a:noFill/>
                <a:round/>
              </a:ln>
            </p:spPr>
            <p:txBody>
              <a:bodyPr vert="horz" wrap="square" lIns="162510" tIns="81255" rIns="162510" bIns="81255" numCol="1" anchor="t" anchorCtr="0" compatLnSpc="1"/>
              <a:lstStyle/>
              <a:p>
                <a:pPr algn="just" defTabSz="1218804"/>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58" name="chenying0907 883"/>
              <p:cNvSpPr/>
              <p:nvPr/>
            </p:nvSpPr>
            <p:spPr bwMode="auto">
              <a:xfrm>
                <a:off x="4575175" y="1773238"/>
                <a:ext cx="30163" cy="47625"/>
              </a:xfrm>
              <a:custGeom>
                <a:avLst/>
                <a:gdLst/>
                <a:ahLst/>
                <a:cxnLst>
                  <a:cxn ang="0">
                    <a:pos x="57" y="4"/>
                  </a:cxn>
                  <a:cxn ang="0">
                    <a:pos x="57" y="3"/>
                  </a:cxn>
                  <a:cxn ang="0">
                    <a:pos x="57" y="3"/>
                  </a:cxn>
                  <a:cxn ang="0">
                    <a:pos x="56" y="1"/>
                  </a:cxn>
                  <a:cxn ang="0">
                    <a:pos x="54" y="0"/>
                  </a:cxn>
                  <a:cxn ang="0">
                    <a:pos x="51" y="0"/>
                  </a:cxn>
                  <a:cxn ang="0">
                    <a:pos x="49" y="1"/>
                  </a:cxn>
                  <a:cxn ang="0">
                    <a:pos x="49" y="1"/>
                  </a:cxn>
                  <a:cxn ang="0">
                    <a:pos x="45" y="6"/>
                  </a:cxn>
                  <a:cxn ang="0">
                    <a:pos x="41" y="11"/>
                  </a:cxn>
                  <a:cxn ang="0">
                    <a:pos x="34" y="23"/>
                  </a:cxn>
                  <a:cxn ang="0">
                    <a:pos x="34" y="23"/>
                  </a:cxn>
                  <a:cxn ang="0">
                    <a:pos x="27" y="38"/>
                  </a:cxn>
                  <a:cxn ang="0">
                    <a:pos x="19" y="54"/>
                  </a:cxn>
                  <a:cxn ang="0">
                    <a:pos x="1" y="84"/>
                  </a:cxn>
                  <a:cxn ang="0">
                    <a:pos x="1" y="84"/>
                  </a:cxn>
                  <a:cxn ang="0">
                    <a:pos x="0" y="86"/>
                  </a:cxn>
                  <a:cxn ang="0">
                    <a:pos x="0" y="87"/>
                  </a:cxn>
                  <a:cxn ang="0">
                    <a:pos x="1" y="89"/>
                  </a:cxn>
                  <a:cxn ang="0">
                    <a:pos x="3" y="90"/>
                  </a:cxn>
                  <a:cxn ang="0">
                    <a:pos x="4" y="90"/>
                  </a:cxn>
                  <a:cxn ang="0">
                    <a:pos x="6" y="90"/>
                  </a:cxn>
                  <a:cxn ang="0">
                    <a:pos x="8" y="90"/>
                  </a:cxn>
                  <a:cxn ang="0">
                    <a:pos x="10" y="88"/>
                  </a:cxn>
                  <a:cxn ang="0">
                    <a:pos x="10" y="88"/>
                  </a:cxn>
                  <a:cxn ang="0">
                    <a:pos x="25" y="61"/>
                  </a:cxn>
                  <a:cxn ang="0">
                    <a:pos x="41" y="33"/>
                  </a:cxn>
                  <a:cxn ang="0">
                    <a:pos x="41" y="33"/>
                  </a:cxn>
                  <a:cxn ang="0">
                    <a:pos x="47" y="21"/>
                  </a:cxn>
                  <a:cxn ang="0">
                    <a:pos x="50" y="14"/>
                  </a:cxn>
                  <a:cxn ang="0">
                    <a:pos x="54" y="9"/>
                  </a:cxn>
                  <a:cxn ang="0">
                    <a:pos x="54" y="9"/>
                  </a:cxn>
                  <a:cxn ang="0">
                    <a:pos x="57" y="7"/>
                  </a:cxn>
                  <a:cxn ang="0">
                    <a:pos x="57" y="6"/>
                  </a:cxn>
                  <a:cxn ang="0">
                    <a:pos x="57" y="4"/>
                  </a:cxn>
                  <a:cxn ang="0">
                    <a:pos x="57" y="4"/>
                  </a:cxn>
                </a:cxnLst>
                <a:rect l="0" t="0" r="r" b="b"/>
                <a:pathLst>
                  <a:path w="57" h="90">
                    <a:moveTo>
                      <a:pt x="57" y="4"/>
                    </a:moveTo>
                    <a:lnTo>
                      <a:pt x="57" y="3"/>
                    </a:lnTo>
                    <a:lnTo>
                      <a:pt x="57" y="3"/>
                    </a:lnTo>
                    <a:lnTo>
                      <a:pt x="56" y="1"/>
                    </a:lnTo>
                    <a:lnTo>
                      <a:pt x="54" y="0"/>
                    </a:lnTo>
                    <a:lnTo>
                      <a:pt x="51" y="0"/>
                    </a:lnTo>
                    <a:lnTo>
                      <a:pt x="49" y="1"/>
                    </a:lnTo>
                    <a:lnTo>
                      <a:pt x="49" y="1"/>
                    </a:lnTo>
                    <a:lnTo>
                      <a:pt x="45" y="6"/>
                    </a:lnTo>
                    <a:lnTo>
                      <a:pt x="41" y="11"/>
                    </a:lnTo>
                    <a:lnTo>
                      <a:pt x="34" y="23"/>
                    </a:lnTo>
                    <a:lnTo>
                      <a:pt x="34" y="23"/>
                    </a:lnTo>
                    <a:lnTo>
                      <a:pt x="27" y="38"/>
                    </a:lnTo>
                    <a:lnTo>
                      <a:pt x="19" y="54"/>
                    </a:lnTo>
                    <a:lnTo>
                      <a:pt x="1" y="84"/>
                    </a:lnTo>
                    <a:lnTo>
                      <a:pt x="1" y="84"/>
                    </a:lnTo>
                    <a:lnTo>
                      <a:pt x="0" y="86"/>
                    </a:lnTo>
                    <a:lnTo>
                      <a:pt x="0" y="87"/>
                    </a:lnTo>
                    <a:lnTo>
                      <a:pt x="1" y="89"/>
                    </a:lnTo>
                    <a:lnTo>
                      <a:pt x="3" y="90"/>
                    </a:lnTo>
                    <a:lnTo>
                      <a:pt x="4" y="90"/>
                    </a:lnTo>
                    <a:lnTo>
                      <a:pt x="6" y="90"/>
                    </a:lnTo>
                    <a:lnTo>
                      <a:pt x="8" y="90"/>
                    </a:lnTo>
                    <a:lnTo>
                      <a:pt x="10" y="88"/>
                    </a:lnTo>
                    <a:lnTo>
                      <a:pt x="10" y="88"/>
                    </a:lnTo>
                    <a:lnTo>
                      <a:pt x="25" y="61"/>
                    </a:lnTo>
                    <a:lnTo>
                      <a:pt x="41" y="33"/>
                    </a:lnTo>
                    <a:lnTo>
                      <a:pt x="41" y="33"/>
                    </a:lnTo>
                    <a:lnTo>
                      <a:pt x="47" y="21"/>
                    </a:lnTo>
                    <a:lnTo>
                      <a:pt x="50" y="14"/>
                    </a:lnTo>
                    <a:lnTo>
                      <a:pt x="54" y="9"/>
                    </a:lnTo>
                    <a:lnTo>
                      <a:pt x="54" y="9"/>
                    </a:lnTo>
                    <a:lnTo>
                      <a:pt x="57" y="7"/>
                    </a:lnTo>
                    <a:lnTo>
                      <a:pt x="57" y="6"/>
                    </a:lnTo>
                    <a:lnTo>
                      <a:pt x="57" y="4"/>
                    </a:lnTo>
                    <a:lnTo>
                      <a:pt x="57" y="4"/>
                    </a:lnTo>
                    <a:close/>
                  </a:path>
                </a:pathLst>
              </a:custGeom>
              <a:grpFill/>
              <a:ln w="9525">
                <a:noFill/>
                <a:round/>
              </a:ln>
            </p:spPr>
            <p:txBody>
              <a:bodyPr vert="horz" wrap="square" lIns="162510" tIns="81255" rIns="162510" bIns="81255" numCol="1" anchor="t" anchorCtr="0" compatLnSpc="1"/>
              <a:lstStyle/>
              <a:p>
                <a:pPr algn="just" defTabSz="1218804"/>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59" name="chenying0907 884"/>
              <p:cNvSpPr/>
              <p:nvPr/>
            </p:nvSpPr>
            <p:spPr bwMode="auto">
              <a:xfrm>
                <a:off x="4257675" y="1222375"/>
                <a:ext cx="34925" cy="82550"/>
              </a:xfrm>
              <a:custGeom>
                <a:avLst/>
                <a:gdLst/>
                <a:ahLst/>
                <a:cxnLst>
                  <a:cxn ang="0">
                    <a:pos x="57" y="4"/>
                  </a:cxn>
                  <a:cxn ang="0">
                    <a:pos x="57" y="4"/>
                  </a:cxn>
                  <a:cxn ang="0">
                    <a:pos x="56" y="12"/>
                  </a:cxn>
                  <a:cxn ang="0">
                    <a:pos x="53" y="21"/>
                  </a:cxn>
                  <a:cxn ang="0">
                    <a:pos x="45" y="39"/>
                  </a:cxn>
                  <a:cxn ang="0">
                    <a:pos x="37" y="56"/>
                  </a:cxn>
                  <a:cxn ang="0">
                    <a:pos x="30" y="72"/>
                  </a:cxn>
                  <a:cxn ang="0">
                    <a:pos x="30" y="72"/>
                  </a:cxn>
                  <a:cxn ang="0">
                    <a:pos x="24" y="89"/>
                  </a:cxn>
                  <a:cxn ang="0">
                    <a:pos x="18" y="107"/>
                  </a:cxn>
                  <a:cxn ang="0">
                    <a:pos x="11" y="125"/>
                  </a:cxn>
                  <a:cxn ang="0">
                    <a:pos x="4" y="142"/>
                  </a:cxn>
                  <a:cxn ang="0">
                    <a:pos x="4" y="142"/>
                  </a:cxn>
                  <a:cxn ang="0">
                    <a:pos x="1" y="143"/>
                  </a:cxn>
                  <a:cxn ang="0">
                    <a:pos x="1" y="144"/>
                  </a:cxn>
                  <a:cxn ang="0">
                    <a:pos x="0" y="146"/>
                  </a:cxn>
                  <a:cxn ang="0">
                    <a:pos x="0" y="150"/>
                  </a:cxn>
                  <a:cxn ang="0">
                    <a:pos x="0" y="150"/>
                  </a:cxn>
                  <a:cxn ang="0">
                    <a:pos x="1" y="154"/>
                  </a:cxn>
                  <a:cxn ang="0">
                    <a:pos x="4" y="156"/>
                  </a:cxn>
                  <a:cxn ang="0">
                    <a:pos x="7" y="156"/>
                  </a:cxn>
                  <a:cxn ang="0">
                    <a:pos x="8" y="155"/>
                  </a:cxn>
                  <a:cxn ang="0">
                    <a:pos x="9" y="154"/>
                  </a:cxn>
                  <a:cxn ang="0">
                    <a:pos x="9" y="154"/>
                  </a:cxn>
                  <a:cxn ang="0">
                    <a:pos x="17" y="136"/>
                  </a:cxn>
                  <a:cxn ang="0">
                    <a:pos x="23" y="118"/>
                  </a:cxn>
                  <a:cxn ang="0">
                    <a:pos x="36" y="83"/>
                  </a:cxn>
                  <a:cxn ang="0">
                    <a:pos x="36" y="83"/>
                  </a:cxn>
                  <a:cxn ang="0">
                    <a:pos x="44" y="64"/>
                  </a:cxn>
                  <a:cxn ang="0">
                    <a:pos x="54" y="44"/>
                  </a:cxn>
                  <a:cxn ang="0">
                    <a:pos x="58" y="35"/>
                  </a:cxn>
                  <a:cxn ang="0">
                    <a:pos x="62" y="24"/>
                  </a:cxn>
                  <a:cxn ang="0">
                    <a:pos x="65" y="14"/>
                  </a:cxn>
                  <a:cxn ang="0">
                    <a:pos x="67" y="4"/>
                  </a:cxn>
                  <a:cxn ang="0">
                    <a:pos x="67" y="4"/>
                  </a:cxn>
                  <a:cxn ang="0">
                    <a:pos x="66" y="2"/>
                  </a:cxn>
                  <a:cxn ang="0">
                    <a:pos x="66" y="1"/>
                  </a:cxn>
                  <a:cxn ang="0">
                    <a:pos x="64" y="0"/>
                  </a:cxn>
                  <a:cxn ang="0">
                    <a:pos x="63" y="0"/>
                  </a:cxn>
                  <a:cxn ang="0">
                    <a:pos x="59" y="1"/>
                  </a:cxn>
                  <a:cxn ang="0">
                    <a:pos x="58" y="2"/>
                  </a:cxn>
                  <a:cxn ang="0">
                    <a:pos x="57" y="4"/>
                  </a:cxn>
                  <a:cxn ang="0">
                    <a:pos x="57" y="4"/>
                  </a:cxn>
                </a:cxnLst>
                <a:rect l="0" t="0" r="r" b="b"/>
                <a:pathLst>
                  <a:path w="67" h="156">
                    <a:moveTo>
                      <a:pt x="57" y="4"/>
                    </a:moveTo>
                    <a:lnTo>
                      <a:pt x="57" y="4"/>
                    </a:lnTo>
                    <a:lnTo>
                      <a:pt x="56" y="12"/>
                    </a:lnTo>
                    <a:lnTo>
                      <a:pt x="53" y="21"/>
                    </a:lnTo>
                    <a:lnTo>
                      <a:pt x="45" y="39"/>
                    </a:lnTo>
                    <a:lnTo>
                      <a:pt x="37" y="56"/>
                    </a:lnTo>
                    <a:lnTo>
                      <a:pt x="30" y="72"/>
                    </a:lnTo>
                    <a:lnTo>
                      <a:pt x="30" y="72"/>
                    </a:lnTo>
                    <a:lnTo>
                      <a:pt x="24" y="89"/>
                    </a:lnTo>
                    <a:lnTo>
                      <a:pt x="18" y="107"/>
                    </a:lnTo>
                    <a:lnTo>
                      <a:pt x="11" y="125"/>
                    </a:lnTo>
                    <a:lnTo>
                      <a:pt x="4" y="142"/>
                    </a:lnTo>
                    <a:lnTo>
                      <a:pt x="4" y="142"/>
                    </a:lnTo>
                    <a:lnTo>
                      <a:pt x="1" y="143"/>
                    </a:lnTo>
                    <a:lnTo>
                      <a:pt x="1" y="144"/>
                    </a:lnTo>
                    <a:lnTo>
                      <a:pt x="0" y="146"/>
                    </a:lnTo>
                    <a:lnTo>
                      <a:pt x="0" y="150"/>
                    </a:lnTo>
                    <a:lnTo>
                      <a:pt x="0" y="150"/>
                    </a:lnTo>
                    <a:lnTo>
                      <a:pt x="1" y="154"/>
                    </a:lnTo>
                    <a:lnTo>
                      <a:pt x="4" y="156"/>
                    </a:lnTo>
                    <a:lnTo>
                      <a:pt x="7" y="156"/>
                    </a:lnTo>
                    <a:lnTo>
                      <a:pt x="8" y="155"/>
                    </a:lnTo>
                    <a:lnTo>
                      <a:pt x="9" y="154"/>
                    </a:lnTo>
                    <a:lnTo>
                      <a:pt x="9" y="154"/>
                    </a:lnTo>
                    <a:lnTo>
                      <a:pt x="17" y="136"/>
                    </a:lnTo>
                    <a:lnTo>
                      <a:pt x="23" y="118"/>
                    </a:lnTo>
                    <a:lnTo>
                      <a:pt x="36" y="83"/>
                    </a:lnTo>
                    <a:lnTo>
                      <a:pt x="36" y="83"/>
                    </a:lnTo>
                    <a:lnTo>
                      <a:pt x="44" y="64"/>
                    </a:lnTo>
                    <a:lnTo>
                      <a:pt x="54" y="44"/>
                    </a:lnTo>
                    <a:lnTo>
                      <a:pt x="58" y="35"/>
                    </a:lnTo>
                    <a:lnTo>
                      <a:pt x="62" y="24"/>
                    </a:lnTo>
                    <a:lnTo>
                      <a:pt x="65" y="14"/>
                    </a:lnTo>
                    <a:lnTo>
                      <a:pt x="67" y="4"/>
                    </a:lnTo>
                    <a:lnTo>
                      <a:pt x="67" y="4"/>
                    </a:lnTo>
                    <a:lnTo>
                      <a:pt x="66" y="2"/>
                    </a:lnTo>
                    <a:lnTo>
                      <a:pt x="66" y="1"/>
                    </a:lnTo>
                    <a:lnTo>
                      <a:pt x="64" y="0"/>
                    </a:lnTo>
                    <a:lnTo>
                      <a:pt x="63" y="0"/>
                    </a:lnTo>
                    <a:lnTo>
                      <a:pt x="59" y="1"/>
                    </a:lnTo>
                    <a:lnTo>
                      <a:pt x="58" y="2"/>
                    </a:lnTo>
                    <a:lnTo>
                      <a:pt x="57" y="4"/>
                    </a:lnTo>
                    <a:lnTo>
                      <a:pt x="57" y="4"/>
                    </a:lnTo>
                    <a:close/>
                  </a:path>
                </a:pathLst>
              </a:custGeom>
              <a:grpFill/>
              <a:ln w="9525">
                <a:noFill/>
                <a:round/>
              </a:ln>
            </p:spPr>
            <p:txBody>
              <a:bodyPr vert="horz" wrap="square" lIns="162510" tIns="81255" rIns="162510" bIns="81255" numCol="1" anchor="t" anchorCtr="0" compatLnSpc="1"/>
              <a:lstStyle/>
              <a:p>
                <a:pPr algn="just" defTabSz="1218804"/>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60" name="chenying0907 885"/>
              <p:cNvSpPr/>
              <p:nvPr/>
            </p:nvSpPr>
            <p:spPr bwMode="auto">
              <a:xfrm>
                <a:off x="4297363" y="1228725"/>
                <a:ext cx="57150" cy="93663"/>
              </a:xfrm>
              <a:custGeom>
                <a:avLst/>
                <a:gdLst/>
                <a:ahLst/>
                <a:cxnLst>
                  <a:cxn ang="0">
                    <a:pos x="101" y="3"/>
                  </a:cxn>
                  <a:cxn ang="0">
                    <a:pos x="101" y="3"/>
                  </a:cxn>
                  <a:cxn ang="0">
                    <a:pos x="88" y="23"/>
                  </a:cxn>
                  <a:cxn ang="0">
                    <a:pos x="76" y="43"/>
                  </a:cxn>
                  <a:cxn ang="0">
                    <a:pos x="63" y="63"/>
                  </a:cxn>
                  <a:cxn ang="0">
                    <a:pos x="57" y="73"/>
                  </a:cxn>
                  <a:cxn ang="0">
                    <a:pos x="53" y="85"/>
                  </a:cxn>
                  <a:cxn ang="0">
                    <a:pos x="53" y="85"/>
                  </a:cxn>
                  <a:cxn ang="0">
                    <a:pos x="42" y="109"/>
                  </a:cxn>
                  <a:cxn ang="0">
                    <a:pos x="36" y="121"/>
                  </a:cxn>
                  <a:cxn ang="0">
                    <a:pos x="28" y="132"/>
                  </a:cxn>
                  <a:cxn ang="0">
                    <a:pos x="28" y="132"/>
                  </a:cxn>
                  <a:cxn ang="0">
                    <a:pos x="17" y="151"/>
                  </a:cxn>
                  <a:cxn ang="0">
                    <a:pos x="10" y="161"/>
                  </a:cxn>
                  <a:cxn ang="0">
                    <a:pos x="6" y="164"/>
                  </a:cxn>
                  <a:cxn ang="0">
                    <a:pos x="3" y="167"/>
                  </a:cxn>
                  <a:cxn ang="0">
                    <a:pos x="3" y="167"/>
                  </a:cxn>
                  <a:cxn ang="0">
                    <a:pos x="2" y="168"/>
                  </a:cxn>
                  <a:cxn ang="0">
                    <a:pos x="0" y="169"/>
                  </a:cxn>
                  <a:cxn ang="0">
                    <a:pos x="0" y="172"/>
                  </a:cxn>
                  <a:cxn ang="0">
                    <a:pos x="0" y="173"/>
                  </a:cxn>
                  <a:cxn ang="0">
                    <a:pos x="4" y="176"/>
                  </a:cxn>
                  <a:cxn ang="0">
                    <a:pos x="6" y="176"/>
                  </a:cxn>
                  <a:cxn ang="0">
                    <a:pos x="8" y="175"/>
                  </a:cxn>
                  <a:cxn ang="0">
                    <a:pos x="8" y="175"/>
                  </a:cxn>
                  <a:cxn ang="0">
                    <a:pos x="13" y="172"/>
                  </a:cxn>
                  <a:cxn ang="0">
                    <a:pos x="16" y="167"/>
                  </a:cxn>
                  <a:cxn ang="0">
                    <a:pos x="23" y="156"/>
                  </a:cxn>
                  <a:cxn ang="0">
                    <a:pos x="23" y="156"/>
                  </a:cxn>
                  <a:cxn ang="0">
                    <a:pos x="37" y="137"/>
                  </a:cxn>
                  <a:cxn ang="0">
                    <a:pos x="43" y="127"/>
                  </a:cxn>
                  <a:cxn ang="0">
                    <a:pos x="48" y="118"/>
                  </a:cxn>
                  <a:cxn ang="0">
                    <a:pos x="48" y="118"/>
                  </a:cxn>
                  <a:cxn ang="0">
                    <a:pos x="60" y="91"/>
                  </a:cxn>
                  <a:cxn ang="0">
                    <a:pos x="67" y="79"/>
                  </a:cxn>
                  <a:cxn ang="0">
                    <a:pos x="74" y="66"/>
                  </a:cxn>
                  <a:cxn ang="0">
                    <a:pos x="74" y="66"/>
                  </a:cxn>
                  <a:cxn ang="0">
                    <a:pos x="91" y="37"/>
                  </a:cxn>
                  <a:cxn ang="0">
                    <a:pos x="101" y="23"/>
                  </a:cxn>
                  <a:cxn ang="0">
                    <a:pos x="109" y="7"/>
                  </a:cxn>
                  <a:cxn ang="0">
                    <a:pos x="109" y="7"/>
                  </a:cxn>
                  <a:cxn ang="0">
                    <a:pos x="109" y="5"/>
                  </a:cxn>
                  <a:cxn ang="0">
                    <a:pos x="109" y="4"/>
                  </a:cxn>
                  <a:cxn ang="0">
                    <a:pos x="108" y="2"/>
                  </a:cxn>
                  <a:cxn ang="0">
                    <a:pos x="107" y="1"/>
                  </a:cxn>
                  <a:cxn ang="0">
                    <a:pos x="105" y="0"/>
                  </a:cxn>
                  <a:cxn ang="0">
                    <a:pos x="104" y="0"/>
                  </a:cxn>
                  <a:cxn ang="0">
                    <a:pos x="102" y="1"/>
                  </a:cxn>
                  <a:cxn ang="0">
                    <a:pos x="101" y="3"/>
                  </a:cxn>
                  <a:cxn ang="0">
                    <a:pos x="101" y="3"/>
                  </a:cxn>
                </a:cxnLst>
                <a:rect l="0" t="0" r="r" b="b"/>
                <a:pathLst>
                  <a:path w="109" h="176">
                    <a:moveTo>
                      <a:pt x="101" y="3"/>
                    </a:moveTo>
                    <a:lnTo>
                      <a:pt x="101" y="3"/>
                    </a:lnTo>
                    <a:lnTo>
                      <a:pt x="88" y="23"/>
                    </a:lnTo>
                    <a:lnTo>
                      <a:pt x="76" y="43"/>
                    </a:lnTo>
                    <a:lnTo>
                      <a:pt x="63" y="63"/>
                    </a:lnTo>
                    <a:lnTo>
                      <a:pt x="57" y="73"/>
                    </a:lnTo>
                    <a:lnTo>
                      <a:pt x="53" y="85"/>
                    </a:lnTo>
                    <a:lnTo>
                      <a:pt x="53" y="85"/>
                    </a:lnTo>
                    <a:lnTo>
                      <a:pt x="42" y="109"/>
                    </a:lnTo>
                    <a:lnTo>
                      <a:pt x="36" y="121"/>
                    </a:lnTo>
                    <a:lnTo>
                      <a:pt x="28" y="132"/>
                    </a:lnTo>
                    <a:lnTo>
                      <a:pt x="28" y="132"/>
                    </a:lnTo>
                    <a:lnTo>
                      <a:pt x="17" y="151"/>
                    </a:lnTo>
                    <a:lnTo>
                      <a:pt x="10" y="161"/>
                    </a:lnTo>
                    <a:lnTo>
                      <a:pt x="6" y="164"/>
                    </a:lnTo>
                    <a:lnTo>
                      <a:pt x="3" y="167"/>
                    </a:lnTo>
                    <a:lnTo>
                      <a:pt x="3" y="167"/>
                    </a:lnTo>
                    <a:lnTo>
                      <a:pt x="2" y="168"/>
                    </a:lnTo>
                    <a:lnTo>
                      <a:pt x="0" y="169"/>
                    </a:lnTo>
                    <a:lnTo>
                      <a:pt x="0" y="172"/>
                    </a:lnTo>
                    <a:lnTo>
                      <a:pt x="0" y="173"/>
                    </a:lnTo>
                    <a:lnTo>
                      <a:pt x="4" y="176"/>
                    </a:lnTo>
                    <a:lnTo>
                      <a:pt x="6" y="176"/>
                    </a:lnTo>
                    <a:lnTo>
                      <a:pt x="8" y="175"/>
                    </a:lnTo>
                    <a:lnTo>
                      <a:pt x="8" y="175"/>
                    </a:lnTo>
                    <a:lnTo>
                      <a:pt x="13" y="172"/>
                    </a:lnTo>
                    <a:lnTo>
                      <a:pt x="16" y="167"/>
                    </a:lnTo>
                    <a:lnTo>
                      <a:pt x="23" y="156"/>
                    </a:lnTo>
                    <a:lnTo>
                      <a:pt x="23" y="156"/>
                    </a:lnTo>
                    <a:lnTo>
                      <a:pt x="37" y="137"/>
                    </a:lnTo>
                    <a:lnTo>
                      <a:pt x="43" y="127"/>
                    </a:lnTo>
                    <a:lnTo>
                      <a:pt x="48" y="118"/>
                    </a:lnTo>
                    <a:lnTo>
                      <a:pt x="48" y="118"/>
                    </a:lnTo>
                    <a:lnTo>
                      <a:pt x="60" y="91"/>
                    </a:lnTo>
                    <a:lnTo>
                      <a:pt x="67" y="79"/>
                    </a:lnTo>
                    <a:lnTo>
                      <a:pt x="74" y="66"/>
                    </a:lnTo>
                    <a:lnTo>
                      <a:pt x="74" y="66"/>
                    </a:lnTo>
                    <a:lnTo>
                      <a:pt x="91" y="37"/>
                    </a:lnTo>
                    <a:lnTo>
                      <a:pt x="101" y="23"/>
                    </a:lnTo>
                    <a:lnTo>
                      <a:pt x="109" y="7"/>
                    </a:lnTo>
                    <a:lnTo>
                      <a:pt x="109" y="7"/>
                    </a:lnTo>
                    <a:lnTo>
                      <a:pt x="109" y="5"/>
                    </a:lnTo>
                    <a:lnTo>
                      <a:pt x="109" y="4"/>
                    </a:lnTo>
                    <a:lnTo>
                      <a:pt x="108" y="2"/>
                    </a:lnTo>
                    <a:lnTo>
                      <a:pt x="107" y="1"/>
                    </a:lnTo>
                    <a:lnTo>
                      <a:pt x="105" y="0"/>
                    </a:lnTo>
                    <a:lnTo>
                      <a:pt x="104" y="0"/>
                    </a:lnTo>
                    <a:lnTo>
                      <a:pt x="102" y="1"/>
                    </a:lnTo>
                    <a:lnTo>
                      <a:pt x="101" y="3"/>
                    </a:lnTo>
                    <a:lnTo>
                      <a:pt x="101" y="3"/>
                    </a:lnTo>
                    <a:close/>
                  </a:path>
                </a:pathLst>
              </a:custGeom>
              <a:grpFill/>
              <a:ln w="9525">
                <a:noFill/>
                <a:round/>
              </a:ln>
            </p:spPr>
            <p:txBody>
              <a:bodyPr vert="horz" wrap="square" lIns="162510" tIns="81255" rIns="162510" bIns="81255" numCol="1" anchor="t" anchorCtr="0" compatLnSpc="1"/>
              <a:lstStyle/>
              <a:p>
                <a:pPr algn="just" defTabSz="1218804"/>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61" name="chenying0907 886"/>
              <p:cNvSpPr/>
              <p:nvPr/>
            </p:nvSpPr>
            <p:spPr bwMode="auto">
              <a:xfrm>
                <a:off x="4352925" y="1239838"/>
                <a:ext cx="50800" cy="92075"/>
              </a:xfrm>
              <a:custGeom>
                <a:avLst/>
                <a:gdLst/>
                <a:ahLst/>
                <a:cxnLst>
                  <a:cxn ang="0">
                    <a:pos x="85" y="4"/>
                  </a:cxn>
                  <a:cxn ang="0">
                    <a:pos x="85" y="4"/>
                  </a:cxn>
                  <a:cxn ang="0">
                    <a:pos x="82" y="12"/>
                  </a:cxn>
                  <a:cxn ang="0">
                    <a:pos x="79" y="21"/>
                  </a:cxn>
                  <a:cxn ang="0">
                    <a:pos x="75" y="31"/>
                  </a:cxn>
                  <a:cxn ang="0">
                    <a:pos x="71" y="39"/>
                  </a:cxn>
                  <a:cxn ang="0">
                    <a:pos x="71" y="39"/>
                  </a:cxn>
                  <a:cxn ang="0">
                    <a:pos x="63" y="60"/>
                  </a:cxn>
                  <a:cxn ang="0">
                    <a:pos x="54" y="80"/>
                  </a:cxn>
                  <a:cxn ang="0">
                    <a:pos x="54" y="80"/>
                  </a:cxn>
                  <a:cxn ang="0">
                    <a:pos x="43" y="103"/>
                  </a:cxn>
                  <a:cxn ang="0">
                    <a:pos x="31" y="126"/>
                  </a:cxn>
                  <a:cxn ang="0">
                    <a:pos x="16" y="146"/>
                  </a:cxn>
                  <a:cxn ang="0">
                    <a:pos x="1" y="167"/>
                  </a:cxn>
                  <a:cxn ang="0">
                    <a:pos x="1" y="167"/>
                  </a:cxn>
                  <a:cxn ang="0">
                    <a:pos x="0" y="169"/>
                  </a:cxn>
                  <a:cxn ang="0">
                    <a:pos x="0" y="172"/>
                  </a:cxn>
                  <a:cxn ang="0">
                    <a:pos x="2" y="174"/>
                  </a:cxn>
                  <a:cxn ang="0">
                    <a:pos x="4" y="174"/>
                  </a:cxn>
                  <a:cxn ang="0">
                    <a:pos x="9" y="174"/>
                  </a:cxn>
                  <a:cxn ang="0">
                    <a:pos x="9" y="174"/>
                  </a:cxn>
                  <a:cxn ang="0">
                    <a:pos x="12" y="174"/>
                  </a:cxn>
                  <a:cxn ang="0">
                    <a:pos x="13" y="172"/>
                  </a:cxn>
                  <a:cxn ang="0">
                    <a:pos x="13" y="169"/>
                  </a:cxn>
                  <a:cxn ang="0">
                    <a:pos x="12" y="167"/>
                  </a:cxn>
                  <a:cxn ang="0">
                    <a:pos x="12" y="167"/>
                  </a:cxn>
                  <a:cxn ang="0">
                    <a:pos x="27" y="147"/>
                  </a:cxn>
                  <a:cxn ang="0">
                    <a:pos x="40" y="128"/>
                  </a:cxn>
                  <a:cxn ang="0">
                    <a:pos x="51" y="107"/>
                  </a:cxn>
                  <a:cxn ang="0">
                    <a:pos x="62" y="85"/>
                  </a:cxn>
                  <a:cxn ang="0">
                    <a:pos x="62" y="85"/>
                  </a:cxn>
                  <a:cxn ang="0">
                    <a:pos x="72" y="64"/>
                  </a:cxn>
                  <a:cxn ang="0">
                    <a:pos x="80" y="41"/>
                  </a:cxn>
                  <a:cxn ang="0">
                    <a:pos x="80" y="41"/>
                  </a:cxn>
                  <a:cxn ang="0">
                    <a:pos x="85" y="32"/>
                  </a:cxn>
                  <a:cxn ang="0">
                    <a:pos x="89" y="23"/>
                  </a:cxn>
                  <a:cxn ang="0">
                    <a:pos x="92" y="14"/>
                  </a:cxn>
                  <a:cxn ang="0">
                    <a:pos x="95" y="4"/>
                  </a:cxn>
                  <a:cxn ang="0">
                    <a:pos x="95" y="4"/>
                  </a:cxn>
                  <a:cxn ang="0">
                    <a:pos x="94" y="2"/>
                  </a:cxn>
                  <a:cxn ang="0">
                    <a:pos x="94" y="1"/>
                  </a:cxn>
                  <a:cxn ang="0">
                    <a:pos x="92" y="0"/>
                  </a:cxn>
                  <a:cxn ang="0">
                    <a:pos x="91" y="0"/>
                  </a:cxn>
                  <a:cxn ang="0">
                    <a:pos x="87" y="1"/>
                  </a:cxn>
                  <a:cxn ang="0">
                    <a:pos x="86" y="2"/>
                  </a:cxn>
                  <a:cxn ang="0">
                    <a:pos x="85" y="4"/>
                  </a:cxn>
                  <a:cxn ang="0">
                    <a:pos x="85" y="4"/>
                  </a:cxn>
                </a:cxnLst>
                <a:rect l="0" t="0" r="r" b="b"/>
                <a:pathLst>
                  <a:path w="95" h="174">
                    <a:moveTo>
                      <a:pt x="85" y="4"/>
                    </a:moveTo>
                    <a:lnTo>
                      <a:pt x="85" y="4"/>
                    </a:lnTo>
                    <a:lnTo>
                      <a:pt x="82" y="12"/>
                    </a:lnTo>
                    <a:lnTo>
                      <a:pt x="79" y="21"/>
                    </a:lnTo>
                    <a:lnTo>
                      <a:pt x="75" y="31"/>
                    </a:lnTo>
                    <a:lnTo>
                      <a:pt x="71" y="39"/>
                    </a:lnTo>
                    <a:lnTo>
                      <a:pt x="71" y="39"/>
                    </a:lnTo>
                    <a:lnTo>
                      <a:pt x="63" y="60"/>
                    </a:lnTo>
                    <a:lnTo>
                      <a:pt x="54" y="80"/>
                    </a:lnTo>
                    <a:lnTo>
                      <a:pt x="54" y="80"/>
                    </a:lnTo>
                    <a:lnTo>
                      <a:pt x="43" y="103"/>
                    </a:lnTo>
                    <a:lnTo>
                      <a:pt x="31" y="126"/>
                    </a:lnTo>
                    <a:lnTo>
                      <a:pt x="16" y="146"/>
                    </a:lnTo>
                    <a:lnTo>
                      <a:pt x="1" y="167"/>
                    </a:lnTo>
                    <a:lnTo>
                      <a:pt x="1" y="167"/>
                    </a:lnTo>
                    <a:lnTo>
                      <a:pt x="0" y="169"/>
                    </a:lnTo>
                    <a:lnTo>
                      <a:pt x="0" y="172"/>
                    </a:lnTo>
                    <a:lnTo>
                      <a:pt x="2" y="174"/>
                    </a:lnTo>
                    <a:lnTo>
                      <a:pt x="4" y="174"/>
                    </a:lnTo>
                    <a:lnTo>
                      <a:pt x="9" y="174"/>
                    </a:lnTo>
                    <a:lnTo>
                      <a:pt x="9" y="174"/>
                    </a:lnTo>
                    <a:lnTo>
                      <a:pt x="12" y="174"/>
                    </a:lnTo>
                    <a:lnTo>
                      <a:pt x="13" y="172"/>
                    </a:lnTo>
                    <a:lnTo>
                      <a:pt x="13" y="169"/>
                    </a:lnTo>
                    <a:lnTo>
                      <a:pt x="12" y="167"/>
                    </a:lnTo>
                    <a:lnTo>
                      <a:pt x="12" y="167"/>
                    </a:lnTo>
                    <a:lnTo>
                      <a:pt x="27" y="147"/>
                    </a:lnTo>
                    <a:lnTo>
                      <a:pt x="40" y="128"/>
                    </a:lnTo>
                    <a:lnTo>
                      <a:pt x="51" y="107"/>
                    </a:lnTo>
                    <a:lnTo>
                      <a:pt x="62" y="85"/>
                    </a:lnTo>
                    <a:lnTo>
                      <a:pt x="62" y="85"/>
                    </a:lnTo>
                    <a:lnTo>
                      <a:pt x="72" y="64"/>
                    </a:lnTo>
                    <a:lnTo>
                      <a:pt x="80" y="41"/>
                    </a:lnTo>
                    <a:lnTo>
                      <a:pt x="80" y="41"/>
                    </a:lnTo>
                    <a:lnTo>
                      <a:pt x="85" y="32"/>
                    </a:lnTo>
                    <a:lnTo>
                      <a:pt x="89" y="23"/>
                    </a:lnTo>
                    <a:lnTo>
                      <a:pt x="92" y="14"/>
                    </a:lnTo>
                    <a:lnTo>
                      <a:pt x="95" y="4"/>
                    </a:lnTo>
                    <a:lnTo>
                      <a:pt x="95" y="4"/>
                    </a:lnTo>
                    <a:lnTo>
                      <a:pt x="94" y="2"/>
                    </a:lnTo>
                    <a:lnTo>
                      <a:pt x="94" y="1"/>
                    </a:lnTo>
                    <a:lnTo>
                      <a:pt x="92" y="0"/>
                    </a:lnTo>
                    <a:lnTo>
                      <a:pt x="91" y="0"/>
                    </a:lnTo>
                    <a:lnTo>
                      <a:pt x="87" y="1"/>
                    </a:lnTo>
                    <a:lnTo>
                      <a:pt x="86" y="2"/>
                    </a:lnTo>
                    <a:lnTo>
                      <a:pt x="85" y="4"/>
                    </a:lnTo>
                    <a:lnTo>
                      <a:pt x="85" y="4"/>
                    </a:lnTo>
                    <a:close/>
                  </a:path>
                </a:pathLst>
              </a:custGeom>
              <a:grpFill/>
              <a:ln w="9525">
                <a:noFill/>
                <a:round/>
              </a:ln>
            </p:spPr>
            <p:txBody>
              <a:bodyPr vert="horz" wrap="square" lIns="162510" tIns="81255" rIns="162510" bIns="81255" numCol="1" anchor="t" anchorCtr="0" compatLnSpc="1"/>
              <a:lstStyle/>
              <a:p>
                <a:pPr algn="just" defTabSz="1218804"/>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62" name="chenying0907 887"/>
              <p:cNvSpPr/>
              <p:nvPr/>
            </p:nvSpPr>
            <p:spPr bwMode="auto">
              <a:xfrm>
                <a:off x="4408488" y="1254125"/>
                <a:ext cx="52388" cy="79375"/>
              </a:xfrm>
              <a:custGeom>
                <a:avLst/>
                <a:gdLst/>
                <a:ahLst/>
                <a:cxnLst>
                  <a:cxn ang="0">
                    <a:pos x="90" y="5"/>
                  </a:cxn>
                  <a:cxn ang="0">
                    <a:pos x="90" y="5"/>
                  </a:cxn>
                  <a:cxn ang="0">
                    <a:pos x="88" y="14"/>
                  </a:cxn>
                  <a:cxn ang="0">
                    <a:pos x="85" y="24"/>
                  </a:cxn>
                  <a:cxn ang="0">
                    <a:pos x="80" y="34"/>
                  </a:cxn>
                  <a:cxn ang="0">
                    <a:pos x="74" y="44"/>
                  </a:cxn>
                  <a:cxn ang="0">
                    <a:pos x="61" y="63"/>
                  </a:cxn>
                  <a:cxn ang="0">
                    <a:pos x="49" y="79"/>
                  </a:cxn>
                  <a:cxn ang="0">
                    <a:pos x="49" y="79"/>
                  </a:cxn>
                  <a:cxn ang="0">
                    <a:pos x="23" y="111"/>
                  </a:cxn>
                  <a:cxn ang="0">
                    <a:pos x="11" y="128"/>
                  </a:cxn>
                  <a:cxn ang="0">
                    <a:pos x="0" y="144"/>
                  </a:cxn>
                  <a:cxn ang="0">
                    <a:pos x="0" y="144"/>
                  </a:cxn>
                  <a:cxn ang="0">
                    <a:pos x="0" y="146"/>
                  </a:cxn>
                  <a:cxn ang="0">
                    <a:pos x="0" y="148"/>
                  </a:cxn>
                  <a:cxn ang="0">
                    <a:pos x="1" y="149"/>
                  </a:cxn>
                  <a:cxn ang="0">
                    <a:pos x="2" y="150"/>
                  </a:cxn>
                  <a:cxn ang="0">
                    <a:pos x="4" y="151"/>
                  </a:cxn>
                  <a:cxn ang="0">
                    <a:pos x="5" y="151"/>
                  </a:cxn>
                  <a:cxn ang="0">
                    <a:pos x="7" y="150"/>
                  </a:cxn>
                  <a:cxn ang="0">
                    <a:pos x="8" y="149"/>
                  </a:cxn>
                  <a:cxn ang="0">
                    <a:pos x="8" y="149"/>
                  </a:cxn>
                  <a:cxn ang="0">
                    <a:pos x="16" y="139"/>
                  </a:cxn>
                  <a:cxn ang="0">
                    <a:pos x="22" y="129"/>
                  </a:cxn>
                  <a:cxn ang="0">
                    <a:pos x="37" y="110"/>
                  </a:cxn>
                  <a:cxn ang="0">
                    <a:pos x="37" y="110"/>
                  </a:cxn>
                  <a:cxn ang="0">
                    <a:pos x="52" y="93"/>
                  </a:cxn>
                  <a:cxn ang="0">
                    <a:pos x="60" y="82"/>
                  </a:cxn>
                  <a:cxn ang="0">
                    <a:pos x="65" y="73"/>
                  </a:cxn>
                  <a:cxn ang="0">
                    <a:pos x="65" y="73"/>
                  </a:cxn>
                  <a:cxn ang="0">
                    <a:pos x="76" y="56"/>
                  </a:cxn>
                  <a:cxn ang="0">
                    <a:pos x="86" y="40"/>
                  </a:cxn>
                  <a:cxn ang="0">
                    <a:pos x="91" y="32"/>
                  </a:cxn>
                  <a:cxn ang="0">
                    <a:pos x="95" y="23"/>
                  </a:cxn>
                  <a:cxn ang="0">
                    <a:pos x="98" y="14"/>
                  </a:cxn>
                  <a:cxn ang="0">
                    <a:pos x="99" y="5"/>
                  </a:cxn>
                  <a:cxn ang="0">
                    <a:pos x="99" y="5"/>
                  </a:cxn>
                  <a:cxn ang="0">
                    <a:pos x="99" y="3"/>
                  </a:cxn>
                  <a:cxn ang="0">
                    <a:pos x="98" y="1"/>
                  </a:cxn>
                  <a:cxn ang="0">
                    <a:pos x="97" y="1"/>
                  </a:cxn>
                  <a:cxn ang="0">
                    <a:pos x="95" y="0"/>
                  </a:cxn>
                  <a:cxn ang="0">
                    <a:pos x="92" y="1"/>
                  </a:cxn>
                  <a:cxn ang="0">
                    <a:pos x="91" y="3"/>
                  </a:cxn>
                  <a:cxn ang="0">
                    <a:pos x="90" y="5"/>
                  </a:cxn>
                  <a:cxn ang="0">
                    <a:pos x="90" y="5"/>
                  </a:cxn>
                </a:cxnLst>
                <a:rect l="0" t="0" r="r" b="b"/>
                <a:pathLst>
                  <a:path w="99" h="151">
                    <a:moveTo>
                      <a:pt x="90" y="5"/>
                    </a:moveTo>
                    <a:lnTo>
                      <a:pt x="90" y="5"/>
                    </a:lnTo>
                    <a:lnTo>
                      <a:pt x="88" y="14"/>
                    </a:lnTo>
                    <a:lnTo>
                      <a:pt x="85" y="24"/>
                    </a:lnTo>
                    <a:lnTo>
                      <a:pt x="80" y="34"/>
                    </a:lnTo>
                    <a:lnTo>
                      <a:pt x="74" y="44"/>
                    </a:lnTo>
                    <a:lnTo>
                      <a:pt x="61" y="63"/>
                    </a:lnTo>
                    <a:lnTo>
                      <a:pt x="49" y="79"/>
                    </a:lnTo>
                    <a:lnTo>
                      <a:pt x="49" y="79"/>
                    </a:lnTo>
                    <a:lnTo>
                      <a:pt x="23" y="111"/>
                    </a:lnTo>
                    <a:lnTo>
                      <a:pt x="11" y="128"/>
                    </a:lnTo>
                    <a:lnTo>
                      <a:pt x="0" y="144"/>
                    </a:lnTo>
                    <a:lnTo>
                      <a:pt x="0" y="144"/>
                    </a:lnTo>
                    <a:lnTo>
                      <a:pt x="0" y="146"/>
                    </a:lnTo>
                    <a:lnTo>
                      <a:pt x="0" y="148"/>
                    </a:lnTo>
                    <a:lnTo>
                      <a:pt x="1" y="149"/>
                    </a:lnTo>
                    <a:lnTo>
                      <a:pt x="2" y="150"/>
                    </a:lnTo>
                    <a:lnTo>
                      <a:pt x="4" y="151"/>
                    </a:lnTo>
                    <a:lnTo>
                      <a:pt x="5" y="151"/>
                    </a:lnTo>
                    <a:lnTo>
                      <a:pt x="7" y="150"/>
                    </a:lnTo>
                    <a:lnTo>
                      <a:pt x="8" y="149"/>
                    </a:lnTo>
                    <a:lnTo>
                      <a:pt x="8" y="149"/>
                    </a:lnTo>
                    <a:lnTo>
                      <a:pt x="16" y="139"/>
                    </a:lnTo>
                    <a:lnTo>
                      <a:pt x="22" y="129"/>
                    </a:lnTo>
                    <a:lnTo>
                      <a:pt x="37" y="110"/>
                    </a:lnTo>
                    <a:lnTo>
                      <a:pt x="37" y="110"/>
                    </a:lnTo>
                    <a:lnTo>
                      <a:pt x="52" y="93"/>
                    </a:lnTo>
                    <a:lnTo>
                      <a:pt x="60" y="82"/>
                    </a:lnTo>
                    <a:lnTo>
                      <a:pt x="65" y="73"/>
                    </a:lnTo>
                    <a:lnTo>
                      <a:pt x="65" y="73"/>
                    </a:lnTo>
                    <a:lnTo>
                      <a:pt x="76" y="56"/>
                    </a:lnTo>
                    <a:lnTo>
                      <a:pt x="86" y="40"/>
                    </a:lnTo>
                    <a:lnTo>
                      <a:pt x="91" y="32"/>
                    </a:lnTo>
                    <a:lnTo>
                      <a:pt x="95" y="23"/>
                    </a:lnTo>
                    <a:lnTo>
                      <a:pt x="98" y="14"/>
                    </a:lnTo>
                    <a:lnTo>
                      <a:pt x="99" y="5"/>
                    </a:lnTo>
                    <a:lnTo>
                      <a:pt x="99" y="5"/>
                    </a:lnTo>
                    <a:lnTo>
                      <a:pt x="99" y="3"/>
                    </a:lnTo>
                    <a:lnTo>
                      <a:pt x="98" y="1"/>
                    </a:lnTo>
                    <a:lnTo>
                      <a:pt x="97" y="1"/>
                    </a:lnTo>
                    <a:lnTo>
                      <a:pt x="95" y="0"/>
                    </a:lnTo>
                    <a:lnTo>
                      <a:pt x="92" y="1"/>
                    </a:lnTo>
                    <a:lnTo>
                      <a:pt x="91" y="3"/>
                    </a:lnTo>
                    <a:lnTo>
                      <a:pt x="90" y="5"/>
                    </a:lnTo>
                    <a:lnTo>
                      <a:pt x="90" y="5"/>
                    </a:lnTo>
                    <a:close/>
                  </a:path>
                </a:pathLst>
              </a:custGeom>
              <a:grpFill/>
              <a:ln w="9525">
                <a:noFill/>
                <a:round/>
              </a:ln>
            </p:spPr>
            <p:txBody>
              <a:bodyPr vert="horz" wrap="square" lIns="162510" tIns="81255" rIns="162510" bIns="81255" numCol="1" anchor="t" anchorCtr="0" compatLnSpc="1"/>
              <a:lstStyle/>
              <a:p>
                <a:pPr algn="just" defTabSz="1218804"/>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63" name="chenying0907 888"/>
              <p:cNvSpPr/>
              <p:nvPr/>
            </p:nvSpPr>
            <p:spPr bwMode="auto">
              <a:xfrm>
                <a:off x="4465638" y="1258888"/>
                <a:ext cx="50800" cy="90488"/>
              </a:xfrm>
              <a:custGeom>
                <a:avLst/>
                <a:gdLst/>
                <a:ahLst/>
                <a:cxnLst>
                  <a:cxn ang="0">
                    <a:pos x="85" y="4"/>
                  </a:cxn>
                  <a:cxn ang="0">
                    <a:pos x="85" y="4"/>
                  </a:cxn>
                  <a:cxn ang="0">
                    <a:pos x="83" y="13"/>
                  </a:cxn>
                  <a:cxn ang="0">
                    <a:pos x="80" y="24"/>
                  </a:cxn>
                  <a:cxn ang="0">
                    <a:pos x="75" y="33"/>
                  </a:cxn>
                  <a:cxn ang="0">
                    <a:pos x="71" y="42"/>
                  </a:cxn>
                  <a:cxn ang="0">
                    <a:pos x="59" y="61"/>
                  </a:cxn>
                  <a:cxn ang="0">
                    <a:pos x="48" y="78"/>
                  </a:cxn>
                  <a:cxn ang="0">
                    <a:pos x="48" y="78"/>
                  </a:cxn>
                  <a:cxn ang="0">
                    <a:pos x="36" y="99"/>
                  </a:cxn>
                  <a:cxn ang="0">
                    <a:pos x="24" y="121"/>
                  </a:cxn>
                  <a:cxn ang="0">
                    <a:pos x="13" y="142"/>
                  </a:cxn>
                  <a:cxn ang="0">
                    <a:pos x="1" y="164"/>
                  </a:cxn>
                  <a:cxn ang="0">
                    <a:pos x="1" y="164"/>
                  </a:cxn>
                  <a:cxn ang="0">
                    <a:pos x="0" y="166"/>
                  </a:cxn>
                  <a:cxn ang="0">
                    <a:pos x="0" y="167"/>
                  </a:cxn>
                  <a:cxn ang="0">
                    <a:pos x="1" y="169"/>
                  </a:cxn>
                  <a:cxn ang="0">
                    <a:pos x="3" y="170"/>
                  </a:cxn>
                  <a:cxn ang="0">
                    <a:pos x="4" y="170"/>
                  </a:cxn>
                  <a:cxn ang="0">
                    <a:pos x="6" y="170"/>
                  </a:cxn>
                  <a:cxn ang="0">
                    <a:pos x="8" y="170"/>
                  </a:cxn>
                  <a:cxn ang="0">
                    <a:pos x="9" y="168"/>
                  </a:cxn>
                  <a:cxn ang="0">
                    <a:pos x="9" y="168"/>
                  </a:cxn>
                  <a:cxn ang="0">
                    <a:pos x="22" y="146"/>
                  </a:cxn>
                  <a:cxn ang="0">
                    <a:pos x="35" y="123"/>
                  </a:cxn>
                  <a:cxn ang="0">
                    <a:pos x="47" y="99"/>
                  </a:cxn>
                  <a:cxn ang="0">
                    <a:pos x="61" y="77"/>
                  </a:cxn>
                  <a:cxn ang="0">
                    <a:pos x="61" y="77"/>
                  </a:cxn>
                  <a:cxn ang="0">
                    <a:pos x="71" y="61"/>
                  </a:cxn>
                  <a:cxn ang="0">
                    <a:pos x="81" y="43"/>
                  </a:cxn>
                  <a:cxn ang="0">
                    <a:pos x="85" y="34"/>
                  </a:cxn>
                  <a:cxn ang="0">
                    <a:pos x="89" y="25"/>
                  </a:cxn>
                  <a:cxn ang="0">
                    <a:pos x="93" y="15"/>
                  </a:cxn>
                  <a:cxn ang="0">
                    <a:pos x="95" y="6"/>
                  </a:cxn>
                  <a:cxn ang="0">
                    <a:pos x="95" y="6"/>
                  </a:cxn>
                  <a:cxn ang="0">
                    <a:pos x="95" y="4"/>
                  </a:cxn>
                  <a:cxn ang="0">
                    <a:pos x="94" y="3"/>
                  </a:cxn>
                  <a:cxn ang="0">
                    <a:pos x="90" y="1"/>
                  </a:cxn>
                  <a:cxn ang="0">
                    <a:pos x="89" y="0"/>
                  </a:cxn>
                  <a:cxn ang="0">
                    <a:pos x="87" y="1"/>
                  </a:cxn>
                  <a:cxn ang="0">
                    <a:pos x="86" y="2"/>
                  </a:cxn>
                  <a:cxn ang="0">
                    <a:pos x="85" y="4"/>
                  </a:cxn>
                  <a:cxn ang="0">
                    <a:pos x="85" y="4"/>
                  </a:cxn>
                </a:cxnLst>
                <a:rect l="0" t="0" r="r" b="b"/>
                <a:pathLst>
                  <a:path w="95" h="170">
                    <a:moveTo>
                      <a:pt x="85" y="4"/>
                    </a:moveTo>
                    <a:lnTo>
                      <a:pt x="85" y="4"/>
                    </a:lnTo>
                    <a:lnTo>
                      <a:pt x="83" y="13"/>
                    </a:lnTo>
                    <a:lnTo>
                      <a:pt x="80" y="24"/>
                    </a:lnTo>
                    <a:lnTo>
                      <a:pt x="75" y="33"/>
                    </a:lnTo>
                    <a:lnTo>
                      <a:pt x="71" y="42"/>
                    </a:lnTo>
                    <a:lnTo>
                      <a:pt x="59" y="61"/>
                    </a:lnTo>
                    <a:lnTo>
                      <a:pt x="48" y="78"/>
                    </a:lnTo>
                    <a:lnTo>
                      <a:pt x="48" y="78"/>
                    </a:lnTo>
                    <a:lnTo>
                      <a:pt x="36" y="99"/>
                    </a:lnTo>
                    <a:lnTo>
                      <a:pt x="24" y="121"/>
                    </a:lnTo>
                    <a:lnTo>
                      <a:pt x="13" y="142"/>
                    </a:lnTo>
                    <a:lnTo>
                      <a:pt x="1" y="164"/>
                    </a:lnTo>
                    <a:lnTo>
                      <a:pt x="1" y="164"/>
                    </a:lnTo>
                    <a:lnTo>
                      <a:pt x="0" y="166"/>
                    </a:lnTo>
                    <a:lnTo>
                      <a:pt x="0" y="167"/>
                    </a:lnTo>
                    <a:lnTo>
                      <a:pt x="1" y="169"/>
                    </a:lnTo>
                    <a:lnTo>
                      <a:pt x="3" y="170"/>
                    </a:lnTo>
                    <a:lnTo>
                      <a:pt x="4" y="170"/>
                    </a:lnTo>
                    <a:lnTo>
                      <a:pt x="6" y="170"/>
                    </a:lnTo>
                    <a:lnTo>
                      <a:pt x="8" y="170"/>
                    </a:lnTo>
                    <a:lnTo>
                      <a:pt x="9" y="168"/>
                    </a:lnTo>
                    <a:lnTo>
                      <a:pt x="9" y="168"/>
                    </a:lnTo>
                    <a:lnTo>
                      <a:pt x="22" y="146"/>
                    </a:lnTo>
                    <a:lnTo>
                      <a:pt x="35" y="123"/>
                    </a:lnTo>
                    <a:lnTo>
                      <a:pt x="47" y="99"/>
                    </a:lnTo>
                    <a:lnTo>
                      <a:pt x="61" y="77"/>
                    </a:lnTo>
                    <a:lnTo>
                      <a:pt x="61" y="77"/>
                    </a:lnTo>
                    <a:lnTo>
                      <a:pt x="71" y="61"/>
                    </a:lnTo>
                    <a:lnTo>
                      <a:pt x="81" y="43"/>
                    </a:lnTo>
                    <a:lnTo>
                      <a:pt x="85" y="34"/>
                    </a:lnTo>
                    <a:lnTo>
                      <a:pt x="89" y="25"/>
                    </a:lnTo>
                    <a:lnTo>
                      <a:pt x="93" y="15"/>
                    </a:lnTo>
                    <a:lnTo>
                      <a:pt x="95" y="6"/>
                    </a:lnTo>
                    <a:lnTo>
                      <a:pt x="95" y="6"/>
                    </a:lnTo>
                    <a:lnTo>
                      <a:pt x="95" y="4"/>
                    </a:lnTo>
                    <a:lnTo>
                      <a:pt x="94" y="3"/>
                    </a:lnTo>
                    <a:lnTo>
                      <a:pt x="90" y="1"/>
                    </a:lnTo>
                    <a:lnTo>
                      <a:pt x="89" y="0"/>
                    </a:lnTo>
                    <a:lnTo>
                      <a:pt x="87" y="1"/>
                    </a:lnTo>
                    <a:lnTo>
                      <a:pt x="86" y="2"/>
                    </a:lnTo>
                    <a:lnTo>
                      <a:pt x="85" y="4"/>
                    </a:lnTo>
                    <a:lnTo>
                      <a:pt x="85" y="4"/>
                    </a:lnTo>
                    <a:close/>
                  </a:path>
                </a:pathLst>
              </a:custGeom>
              <a:grpFill/>
              <a:ln w="9525">
                <a:noFill/>
                <a:round/>
              </a:ln>
            </p:spPr>
            <p:txBody>
              <a:bodyPr vert="horz" wrap="square" lIns="162510" tIns="81255" rIns="162510" bIns="81255" numCol="1" anchor="t" anchorCtr="0" compatLnSpc="1"/>
              <a:lstStyle/>
              <a:p>
                <a:pPr algn="just" defTabSz="1218804"/>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64" name="chenying0907 889"/>
              <p:cNvSpPr/>
              <p:nvPr/>
            </p:nvSpPr>
            <p:spPr bwMode="auto">
              <a:xfrm>
                <a:off x="4513263" y="1276350"/>
                <a:ext cx="47625" cy="93663"/>
              </a:xfrm>
              <a:custGeom>
                <a:avLst/>
                <a:gdLst/>
                <a:ahLst/>
                <a:cxnLst>
                  <a:cxn ang="0">
                    <a:pos x="81" y="3"/>
                  </a:cxn>
                  <a:cxn ang="0">
                    <a:pos x="81" y="3"/>
                  </a:cxn>
                  <a:cxn ang="0">
                    <a:pos x="66" y="45"/>
                  </a:cxn>
                  <a:cxn ang="0">
                    <a:pos x="57" y="66"/>
                  </a:cxn>
                  <a:cxn ang="0">
                    <a:pos x="48" y="87"/>
                  </a:cxn>
                  <a:cxn ang="0">
                    <a:pos x="48" y="87"/>
                  </a:cxn>
                  <a:cxn ang="0">
                    <a:pos x="38" y="107"/>
                  </a:cxn>
                  <a:cxn ang="0">
                    <a:pos x="27" y="128"/>
                  </a:cxn>
                  <a:cxn ang="0">
                    <a:pos x="15" y="149"/>
                  </a:cxn>
                  <a:cxn ang="0">
                    <a:pos x="2" y="167"/>
                  </a:cxn>
                  <a:cxn ang="0">
                    <a:pos x="2" y="167"/>
                  </a:cxn>
                  <a:cxn ang="0">
                    <a:pos x="0" y="168"/>
                  </a:cxn>
                  <a:cxn ang="0">
                    <a:pos x="0" y="170"/>
                  </a:cxn>
                  <a:cxn ang="0">
                    <a:pos x="2" y="173"/>
                  </a:cxn>
                  <a:cxn ang="0">
                    <a:pos x="4" y="175"/>
                  </a:cxn>
                  <a:cxn ang="0">
                    <a:pos x="5" y="175"/>
                  </a:cxn>
                  <a:cxn ang="0">
                    <a:pos x="7" y="175"/>
                  </a:cxn>
                  <a:cxn ang="0">
                    <a:pos x="8" y="173"/>
                  </a:cxn>
                  <a:cxn ang="0">
                    <a:pos x="13" y="168"/>
                  </a:cxn>
                  <a:cxn ang="0">
                    <a:pos x="13" y="168"/>
                  </a:cxn>
                  <a:cxn ang="0">
                    <a:pos x="14" y="167"/>
                  </a:cxn>
                  <a:cxn ang="0">
                    <a:pos x="14" y="165"/>
                  </a:cxn>
                  <a:cxn ang="0">
                    <a:pos x="14" y="165"/>
                  </a:cxn>
                  <a:cxn ang="0">
                    <a:pos x="24" y="150"/>
                  </a:cxn>
                  <a:cxn ang="0">
                    <a:pos x="34" y="132"/>
                  </a:cxn>
                  <a:cxn ang="0">
                    <a:pos x="42" y="116"/>
                  </a:cxn>
                  <a:cxn ang="0">
                    <a:pos x="51" y="99"/>
                  </a:cxn>
                  <a:cxn ang="0">
                    <a:pos x="51" y="99"/>
                  </a:cxn>
                  <a:cxn ang="0">
                    <a:pos x="57" y="88"/>
                  </a:cxn>
                  <a:cxn ang="0">
                    <a:pos x="63" y="76"/>
                  </a:cxn>
                  <a:cxn ang="0">
                    <a:pos x="73" y="54"/>
                  </a:cxn>
                  <a:cxn ang="0">
                    <a:pos x="82" y="30"/>
                  </a:cxn>
                  <a:cxn ang="0">
                    <a:pos x="90" y="5"/>
                  </a:cxn>
                  <a:cxn ang="0">
                    <a:pos x="90" y="5"/>
                  </a:cxn>
                  <a:cxn ang="0">
                    <a:pos x="90" y="3"/>
                  </a:cxn>
                  <a:cxn ang="0">
                    <a:pos x="89" y="2"/>
                  </a:cxn>
                  <a:cxn ang="0">
                    <a:pos x="88" y="1"/>
                  </a:cxn>
                  <a:cxn ang="0">
                    <a:pos x="87" y="0"/>
                  </a:cxn>
                  <a:cxn ang="0">
                    <a:pos x="85" y="0"/>
                  </a:cxn>
                  <a:cxn ang="0">
                    <a:pos x="83" y="0"/>
                  </a:cxn>
                  <a:cxn ang="0">
                    <a:pos x="82" y="1"/>
                  </a:cxn>
                  <a:cxn ang="0">
                    <a:pos x="81" y="3"/>
                  </a:cxn>
                  <a:cxn ang="0">
                    <a:pos x="81" y="3"/>
                  </a:cxn>
                </a:cxnLst>
                <a:rect l="0" t="0" r="r" b="b"/>
                <a:pathLst>
                  <a:path w="90" h="175">
                    <a:moveTo>
                      <a:pt x="81" y="3"/>
                    </a:moveTo>
                    <a:lnTo>
                      <a:pt x="81" y="3"/>
                    </a:lnTo>
                    <a:lnTo>
                      <a:pt x="66" y="45"/>
                    </a:lnTo>
                    <a:lnTo>
                      <a:pt x="57" y="66"/>
                    </a:lnTo>
                    <a:lnTo>
                      <a:pt x="48" y="87"/>
                    </a:lnTo>
                    <a:lnTo>
                      <a:pt x="48" y="87"/>
                    </a:lnTo>
                    <a:lnTo>
                      <a:pt x="38" y="107"/>
                    </a:lnTo>
                    <a:lnTo>
                      <a:pt x="27" y="128"/>
                    </a:lnTo>
                    <a:lnTo>
                      <a:pt x="15" y="149"/>
                    </a:lnTo>
                    <a:lnTo>
                      <a:pt x="2" y="167"/>
                    </a:lnTo>
                    <a:lnTo>
                      <a:pt x="2" y="167"/>
                    </a:lnTo>
                    <a:lnTo>
                      <a:pt x="0" y="168"/>
                    </a:lnTo>
                    <a:lnTo>
                      <a:pt x="0" y="170"/>
                    </a:lnTo>
                    <a:lnTo>
                      <a:pt x="2" y="173"/>
                    </a:lnTo>
                    <a:lnTo>
                      <a:pt x="4" y="175"/>
                    </a:lnTo>
                    <a:lnTo>
                      <a:pt x="5" y="175"/>
                    </a:lnTo>
                    <a:lnTo>
                      <a:pt x="7" y="175"/>
                    </a:lnTo>
                    <a:lnTo>
                      <a:pt x="8" y="173"/>
                    </a:lnTo>
                    <a:lnTo>
                      <a:pt x="13" y="168"/>
                    </a:lnTo>
                    <a:lnTo>
                      <a:pt x="13" y="168"/>
                    </a:lnTo>
                    <a:lnTo>
                      <a:pt x="14" y="167"/>
                    </a:lnTo>
                    <a:lnTo>
                      <a:pt x="14" y="165"/>
                    </a:lnTo>
                    <a:lnTo>
                      <a:pt x="14" y="165"/>
                    </a:lnTo>
                    <a:lnTo>
                      <a:pt x="24" y="150"/>
                    </a:lnTo>
                    <a:lnTo>
                      <a:pt x="34" y="132"/>
                    </a:lnTo>
                    <a:lnTo>
                      <a:pt x="42" y="116"/>
                    </a:lnTo>
                    <a:lnTo>
                      <a:pt x="51" y="99"/>
                    </a:lnTo>
                    <a:lnTo>
                      <a:pt x="51" y="99"/>
                    </a:lnTo>
                    <a:lnTo>
                      <a:pt x="57" y="88"/>
                    </a:lnTo>
                    <a:lnTo>
                      <a:pt x="63" y="76"/>
                    </a:lnTo>
                    <a:lnTo>
                      <a:pt x="73" y="54"/>
                    </a:lnTo>
                    <a:lnTo>
                      <a:pt x="82" y="30"/>
                    </a:lnTo>
                    <a:lnTo>
                      <a:pt x="90" y="5"/>
                    </a:lnTo>
                    <a:lnTo>
                      <a:pt x="90" y="5"/>
                    </a:lnTo>
                    <a:lnTo>
                      <a:pt x="90" y="3"/>
                    </a:lnTo>
                    <a:lnTo>
                      <a:pt x="89" y="2"/>
                    </a:lnTo>
                    <a:lnTo>
                      <a:pt x="88" y="1"/>
                    </a:lnTo>
                    <a:lnTo>
                      <a:pt x="87" y="0"/>
                    </a:lnTo>
                    <a:lnTo>
                      <a:pt x="85" y="0"/>
                    </a:lnTo>
                    <a:lnTo>
                      <a:pt x="83" y="0"/>
                    </a:lnTo>
                    <a:lnTo>
                      <a:pt x="82" y="1"/>
                    </a:lnTo>
                    <a:lnTo>
                      <a:pt x="81" y="3"/>
                    </a:lnTo>
                    <a:lnTo>
                      <a:pt x="81" y="3"/>
                    </a:lnTo>
                    <a:close/>
                  </a:path>
                </a:pathLst>
              </a:custGeom>
              <a:grpFill/>
              <a:ln w="9525">
                <a:noFill/>
                <a:round/>
              </a:ln>
            </p:spPr>
            <p:txBody>
              <a:bodyPr vert="horz" wrap="square" lIns="162510" tIns="81255" rIns="162510" bIns="81255" numCol="1" anchor="t" anchorCtr="0" compatLnSpc="1"/>
              <a:lstStyle/>
              <a:p>
                <a:pPr algn="just" defTabSz="1218804"/>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65" name="chenying0907 890"/>
              <p:cNvSpPr/>
              <p:nvPr/>
            </p:nvSpPr>
            <p:spPr bwMode="auto">
              <a:xfrm>
                <a:off x="4538663" y="1304925"/>
                <a:ext cx="44450" cy="92075"/>
              </a:xfrm>
              <a:custGeom>
                <a:avLst/>
                <a:gdLst/>
                <a:ahLst/>
                <a:cxnLst>
                  <a:cxn ang="0">
                    <a:pos x="75" y="5"/>
                  </a:cxn>
                  <a:cxn ang="0">
                    <a:pos x="75" y="5"/>
                  </a:cxn>
                  <a:cxn ang="0">
                    <a:pos x="74" y="16"/>
                  </a:cxn>
                  <a:cxn ang="0">
                    <a:pos x="71" y="26"/>
                  </a:cxn>
                  <a:cxn ang="0">
                    <a:pos x="68" y="38"/>
                  </a:cxn>
                  <a:cxn ang="0">
                    <a:pos x="64" y="48"/>
                  </a:cxn>
                  <a:cxn ang="0">
                    <a:pos x="54" y="69"/>
                  </a:cxn>
                  <a:cxn ang="0">
                    <a:pos x="43" y="88"/>
                  </a:cxn>
                  <a:cxn ang="0">
                    <a:pos x="43" y="88"/>
                  </a:cxn>
                  <a:cxn ang="0">
                    <a:pos x="22" y="128"/>
                  </a:cxn>
                  <a:cxn ang="0">
                    <a:pos x="10" y="148"/>
                  </a:cxn>
                  <a:cxn ang="0">
                    <a:pos x="0" y="168"/>
                  </a:cxn>
                  <a:cxn ang="0">
                    <a:pos x="0" y="168"/>
                  </a:cxn>
                  <a:cxn ang="0">
                    <a:pos x="0" y="170"/>
                  </a:cxn>
                  <a:cxn ang="0">
                    <a:pos x="0" y="172"/>
                  </a:cxn>
                  <a:cxn ang="0">
                    <a:pos x="1" y="173"/>
                  </a:cxn>
                  <a:cxn ang="0">
                    <a:pos x="2" y="174"/>
                  </a:cxn>
                  <a:cxn ang="0">
                    <a:pos x="4" y="175"/>
                  </a:cxn>
                  <a:cxn ang="0">
                    <a:pos x="5" y="175"/>
                  </a:cxn>
                  <a:cxn ang="0">
                    <a:pos x="7" y="174"/>
                  </a:cxn>
                  <a:cxn ang="0">
                    <a:pos x="8" y="173"/>
                  </a:cxn>
                  <a:cxn ang="0">
                    <a:pos x="8" y="173"/>
                  </a:cxn>
                  <a:cxn ang="0">
                    <a:pos x="21" y="148"/>
                  </a:cxn>
                  <a:cxn ang="0">
                    <a:pos x="34" y="125"/>
                  </a:cxn>
                  <a:cxn ang="0">
                    <a:pos x="61" y="78"/>
                  </a:cxn>
                  <a:cxn ang="0">
                    <a:pos x="61" y="78"/>
                  </a:cxn>
                  <a:cxn ang="0">
                    <a:pos x="69" y="61"/>
                  </a:cxn>
                  <a:cxn ang="0">
                    <a:pos x="77" y="42"/>
                  </a:cxn>
                  <a:cxn ang="0">
                    <a:pos x="80" y="33"/>
                  </a:cxn>
                  <a:cxn ang="0">
                    <a:pos x="83" y="23"/>
                  </a:cxn>
                  <a:cxn ang="0">
                    <a:pos x="84" y="14"/>
                  </a:cxn>
                  <a:cxn ang="0">
                    <a:pos x="85" y="5"/>
                  </a:cxn>
                  <a:cxn ang="0">
                    <a:pos x="85" y="5"/>
                  </a:cxn>
                  <a:cxn ang="0">
                    <a:pos x="85" y="3"/>
                  </a:cxn>
                  <a:cxn ang="0">
                    <a:pos x="84" y="1"/>
                  </a:cxn>
                  <a:cxn ang="0">
                    <a:pos x="82" y="0"/>
                  </a:cxn>
                  <a:cxn ang="0">
                    <a:pos x="81" y="0"/>
                  </a:cxn>
                  <a:cxn ang="0">
                    <a:pos x="78" y="0"/>
                  </a:cxn>
                  <a:cxn ang="0">
                    <a:pos x="77" y="1"/>
                  </a:cxn>
                  <a:cxn ang="0">
                    <a:pos x="75" y="3"/>
                  </a:cxn>
                  <a:cxn ang="0">
                    <a:pos x="75" y="5"/>
                  </a:cxn>
                  <a:cxn ang="0">
                    <a:pos x="75" y="5"/>
                  </a:cxn>
                </a:cxnLst>
                <a:rect l="0" t="0" r="r" b="b"/>
                <a:pathLst>
                  <a:path w="85" h="175">
                    <a:moveTo>
                      <a:pt x="75" y="5"/>
                    </a:moveTo>
                    <a:lnTo>
                      <a:pt x="75" y="5"/>
                    </a:lnTo>
                    <a:lnTo>
                      <a:pt x="74" y="16"/>
                    </a:lnTo>
                    <a:lnTo>
                      <a:pt x="71" y="26"/>
                    </a:lnTo>
                    <a:lnTo>
                      <a:pt x="68" y="38"/>
                    </a:lnTo>
                    <a:lnTo>
                      <a:pt x="64" y="48"/>
                    </a:lnTo>
                    <a:lnTo>
                      <a:pt x="54" y="69"/>
                    </a:lnTo>
                    <a:lnTo>
                      <a:pt x="43" y="88"/>
                    </a:lnTo>
                    <a:lnTo>
                      <a:pt x="43" y="88"/>
                    </a:lnTo>
                    <a:lnTo>
                      <a:pt x="22" y="128"/>
                    </a:lnTo>
                    <a:lnTo>
                      <a:pt x="10" y="148"/>
                    </a:lnTo>
                    <a:lnTo>
                      <a:pt x="0" y="168"/>
                    </a:lnTo>
                    <a:lnTo>
                      <a:pt x="0" y="168"/>
                    </a:lnTo>
                    <a:lnTo>
                      <a:pt x="0" y="170"/>
                    </a:lnTo>
                    <a:lnTo>
                      <a:pt x="0" y="172"/>
                    </a:lnTo>
                    <a:lnTo>
                      <a:pt x="1" y="173"/>
                    </a:lnTo>
                    <a:lnTo>
                      <a:pt x="2" y="174"/>
                    </a:lnTo>
                    <a:lnTo>
                      <a:pt x="4" y="175"/>
                    </a:lnTo>
                    <a:lnTo>
                      <a:pt x="5" y="175"/>
                    </a:lnTo>
                    <a:lnTo>
                      <a:pt x="7" y="174"/>
                    </a:lnTo>
                    <a:lnTo>
                      <a:pt x="8" y="173"/>
                    </a:lnTo>
                    <a:lnTo>
                      <a:pt x="8" y="173"/>
                    </a:lnTo>
                    <a:lnTo>
                      <a:pt x="21" y="148"/>
                    </a:lnTo>
                    <a:lnTo>
                      <a:pt x="34" y="125"/>
                    </a:lnTo>
                    <a:lnTo>
                      <a:pt x="61" y="78"/>
                    </a:lnTo>
                    <a:lnTo>
                      <a:pt x="61" y="78"/>
                    </a:lnTo>
                    <a:lnTo>
                      <a:pt x="69" y="61"/>
                    </a:lnTo>
                    <a:lnTo>
                      <a:pt x="77" y="42"/>
                    </a:lnTo>
                    <a:lnTo>
                      <a:pt x="80" y="33"/>
                    </a:lnTo>
                    <a:lnTo>
                      <a:pt x="83" y="23"/>
                    </a:lnTo>
                    <a:lnTo>
                      <a:pt x="84" y="14"/>
                    </a:lnTo>
                    <a:lnTo>
                      <a:pt x="85" y="5"/>
                    </a:lnTo>
                    <a:lnTo>
                      <a:pt x="85" y="5"/>
                    </a:lnTo>
                    <a:lnTo>
                      <a:pt x="85" y="3"/>
                    </a:lnTo>
                    <a:lnTo>
                      <a:pt x="84" y="1"/>
                    </a:lnTo>
                    <a:lnTo>
                      <a:pt x="82" y="0"/>
                    </a:lnTo>
                    <a:lnTo>
                      <a:pt x="81" y="0"/>
                    </a:lnTo>
                    <a:lnTo>
                      <a:pt x="78" y="0"/>
                    </a:lnTo>
                    <a:lnTo>
                      <a:pt x="77" y="1"/>
                    </a:lnTo>
                    <a:lnTo>
                      <a:pt x="75" y="3"/>
                    </a:lnTo>
                    <a:lnTo>
                      <a:pt x="75" y="5"/>
                    </a:lnTo>
                    <a:lnTo>
                      <a:pt x="75" y="5"/>
                    </a:lnTo>
                    <a:close/>
                  </a:path>
                </a:pathLst>
              </a:custGeom>
              <a:grpFill/>
              <a:ln w="9525">
                <a:noFill/>
                <a:round/>
              </a:ln>
            </p:spPr>
            <p:txBody>
              <a:bodyPr vert="horz" wrap="square" lIns="162510" tIns="81255" rIns="162510" bIns="81255" numCol="1" anchor="t" anchorCtr="0" compatLnSpc="1"/>
              <a:lstStyle/>
              <a:p>
                <a:pPr algn="just" defTabSz="1218804"/>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66" name="chenying0907 891"/>
              <p:cNvSpPr/>
              <p:nvPr/>
            </p:nvSpPr>
            <p:spPr bwMode="auto">
              <a:xfrm>
                <a:off x="4568825" y="1336675"/>
                <a:ext cx="44450" cy="87313"/>
              </a:xfrm>
              <a:custGeom>
                <a:avLst/>
                <a:gdLst/>
                <a:ahLst/>
                <a:cxnLst>
                  <a:cxn ang="0">
                    <a:pos x="85" y="4"/>
                  </a:cxn>
                  <a:cxn ang="0">
                    <a:pos x="85" y="4"/>
                  </a:cxn>
                  <a:cxn ang="0">
                    <a:pos x="85" y="2"/>
                  </a:cxn>
                  <a:cxn ang="0">
                    <a:pos x="82" y="1"/>
                  </a:cxn>
                  <a:cxn ang="0">
                    <a:pos x="79" y="0"/>
                  </a:cxn>
                  <a:cxn ang="0">
                    <a:pos x="78" y="0"/>
                  </a:cxn>
                  <a:cxn ang="0">
                    <a:pos x="76" y="1"/>
                  </a:cxn>
                  <a:cxn ang="0">
                    <a:pos x="75" y="2"/>
                  </a:cxn>
                  <a:cxn ang="0">
                    <a:pos x="75" y="4"/>
                  </a:cxn>
                  <a:cxn ang="0">
                    <a:pos x="75" y="4"/>
                  </a:cxn>
                  <a:cxn ang="0">
                    <a:pos x="75" y="14"/>
                  </a:cxn>
                  <a:cxn ang="0">
                    <a:pos x="73" y="23"/>
                  </a:cxn>
                  <a:cxn ang="0">
                    <a:pos x="69" y="33"/>
                  </a:cxn>
                  <a:cxn ang="0">
                    <a:pos x="64" y="42"/>
                  </a:cxn>
                  <a:cxn ang="0">
                    <a:pos x="52" y="59"/>
                  </a:cxn>
                  <a:cxn ang="0">
                    <a:pos x="47" y="69"/>
                  </a:cxn>
                  <a:cxn ang="0">
                    <a:pos x="43" y="77"/>
                  </a:cxn>
                  <a:cxn ang="0">
                    <a:pos x="43" y="77"/>
                  </a:cxn>
                  <a:cxn ang="0">
                    <a:pos x="35" y="96"/>
                  </a:cxn>
                  <a:cxn ang="0">
                    <a:pos x="27" y="113"/>
                  </a:cxn>
                  <a:cxn ang="0">
                    <a:pos x="27" y="113"/>
                  </a:cxn>
                  <a:cxn ang="0">
                    <a:pos x="16" y="137"/>
                  </a:cxn>
                  <a:cxn ang="0">
                    <a:pos x="10" y="147"/>
                  </a:cxn>
                  <a:cxn ang="0">
                    <a:pos x="6" y="152"/>
                  </a:cxn>
                  <a:cxn ang="0">
                    <a:pos x="2" y="157"/>
                  </a:cxn>
                  <a:cxn ang="0">
                    <a:pos x="2" y="157"/>
                  </a:cxn>
                  <a:cxn ang="0">
                    <a:pos x="0" y="159"/>
                  </a:cxn>
                  <a:cxn ang="0">
                    <a:pos x="0" y="162"/>
                  </a:cxn>
                  <a:cxn ang="0">
                    <a:pos x="1" y="164"/>
                  </a:cxn>
                  <a:cxn ang="0">
                    <a:pos x="4" y="165"/>
                  </a:cxn>
                  <a:cxn ang="0">
                    <a:pos x="9" y="165"/>
                  </a:cxn>
                  <a:cxn ang="0">
                    <a:pos x="9" y="165"/>
                  </a:cxn>
                  <a:cxn ang="0">
                    <a:pos x="11" y="165"/>
                  </a:cxn>
                  <a:cxn ang="0">
                    <a:pos x="13" y="163"/>
                  </a:cxn>
                  <a:cxn ang="0">
                    <a:pos x="13" y="161"/>
                  </a:cxn>
                  <a:cxn ang="0">
                    <a:pos x="13" y="159"/>
                  </a:cxn>
                  <a:cxn ang="0">
                    <a:pos x="13" y="159"/>
                  </a:cxn>
                  <a:cxn ang="0">
                    <a:pos x="16" y="155"/>
                  </a:cxn>
                  <a:cxn ang="0">
                    <a:pos x="19" y="149"/>
                  </a:cxn>
                  <a:cxn ang="0">
                    <a:pos x="25" y="139"/>
                  </a:cxn>
                  <a:cxn ang="0">
                    <a:pos x="25" y="139"/>
                  </a:cxn>
                  <a:cxn ang="0">
                    <a:pos x="37" y="113"/>
                  </a:cxn>
                  <a:cxn ang="0">
                    <a:pos x="49" y="87"/>
                  </a:cxn>
                  <a:cxn ang="0">
                    <a:pos x="49" y="87"/>
                  </a:cxn>
                  <a:cxn ang="0">
                    <a:pos x="54" y="77"/>
                  </a:cxn>
                  <a:cxn ang="0">
                    <a:pos x="60" y="68"/>
                  </a:cxn>
                  <a:cxn ang="0">
                    <a:pos x="72" y="47"/>
                  </a:cxn>
                  <a:cxn ang="0">
                    <a:pos x="77" y="37"/>
                  </a:cxn>
                  <a:cxn ang="0">
                    <a:pos x="81" y="26"/>
                  </a:cxn>
                  <a:cxn ang="0">
                    <a:pos x="85" y="15"/>
                  </a:cxn>
                  <a:cxn ang="0">
                    <a:pos x="85" y="10"/>
                  </a:cxn>
                  <a:cxn ang="0">
                    <a:pos x="85" y="4"/>
                  </a:cxn>
                  <a:cxn ang="0">
                    <a:pos x="85" y="4"/>
                  </a:cxn>
                </a:cxnLst>
                <a:rect l="0" t="0" r="r" b="b"/>
                <a:pathLst>
                  <a:path w="85" h="165">
                    <a:moveTo>
                      <a:pt x="85" y="4"/>
                    </a:moveTo>
                    <a:lnTo>
                      <a:pt x="85" y="4"/>
                    </a:lnTo>
                    <a:lnTo>
                      <a:pt x="85" y="2"/>
                    </a:lnTo>
                    <a:lnTo>
                      <a:pt x="82" y="1"/>
                    </a:lnTo>
                    <a:lnTo>
                      <a:pt x="79" y="0"/>
                    </a:lnTo>
                    <a:lnTo>
                      <a:pt x="78" y="0"/>
                    </a:lnTo>
                    <a:lnTo>
                      <a:pt x="76" y="1"/>
                    </a:lnTo>
                    <a:lnTo>
                      <a:pt x="75" y="2"/>
                    </a:lnTo>
                    <a:lnTo>
                      <a:pt x="75" y="4"/>
                    </a:lnTo>
                    <a:lnTo>
                      <a:pt x="75" y="4"/>
                    </a:lnTo>
                    <a:lnTo>
                      <a:pt x="75" y="14"/>
                    </a:lnTo>
                    <a:lnTo>
                      <a:pt x="73" y="23"/>
                    </a:lnTo>
                    <a:lnTo>
                      <a:pt x="69" y="33"/>
                    </a:lnTo>
                    <a:lnTo>
                      <a:pt x="64" y="42"/>
                    </a:lnTo>
                    <a:lnTo>
                      <a:pt x="52" y="59"/>
                    </a:lnTo>
                    <a:lnTo>
                      <a:pt x="47" y="69"/>
                    </a:lnTo>
                    <a:lnTo>
                      <a:pt x="43" y="77"/>
                    </a:lnTo>
                    <a:lnTo>
                      <a:pt x="43" y="77"/>
                    </a:lnTo>
                    <a:lnTo>
                      <a:pt x="35" y="96"/>
                    </a:lnTo>
                    <a:lnTo>
                      <a:pt x="27" y="113"/>
                    </a:lnTo>
                    <a:lnTo>
                      <a:pt x="27" y="113"/>
                    </a:lnTo>
                    <a:lnTo>
                      <a:pt x="16" y="137"/>
                    </a:lnTo>
                    <a:lnTo>
                      <a:pt x="10" y="147"/>
                    </a:lnTo>
                    <a:lnTo>
                      <a:pt x="6" y="152"/>
                    </a:lnTo>
                    <a:lnTo>
                      <a:pt x="2" y="157"/>
                    </a:lnTo>
                    <a:lnTo>
                      <a:pt x="2" y="157"/>
                    </a:lnTo>
                    <a:lnTo>
                      <a:pt x="0" y="159"/>
                    </a:lnTo>
                    <a:lnTo>
                      <a:pt x="0" y="162"/>
                    </a:lnTo>
                    <a:lnTo>
                      <a:pt x="1" y="164"/>
                    </a:lnTo>
                    <a:lnTo>
                      <a:pt x="4" y="165"/>
                    </a:lnTo>
                    <a:lnTo>
                      <a:pt x="9" y="165"/>
                    </a:lnTo>
                    <a:lnTo>
                      <a:pt x="9" y="165"/>
                    </a:lnTo>
                    <a:lnTo>
                      <a:pt x="11" y="165"/>
                    </a:lnTo>
                    <a:lnTo>
                      <a:pt x="13" y="163"/>
                    </a:lnTo>
                    <a:lnTo>
                      <a:pt x="13" y="161"/>
                    </a:lnTo>
                    <a:lnTo>
                      <a:pt x="13" y="159"/>
                    </a:lnTo>
                    <a:lnTo>
                      <a:pt x="13" y="159"/>
                    </a:lnTo>
                    <a:lnTo>
                      <a:pt x="16" y="155"/>
                    </a:lnTo>
                    <a:lnTo>
                      <a:pt x="19" y="149"/>
                    </a:lnTo>
                    <a:lnTo>
                      <a:pt x="25" y="139"/>
                    </a:lnTo>
                    <a:lnTo>
                      <a:pt x="25" y="139"/>
                    </a:lnTo>
                    <a:lnTo>
                      <a:pt x="37" y="113"/>
                    </a:lnTo>
                    <a:lnTo>
                      <a:pt x="49" y="87"/>
                    </a:lnTo>
                    <a:lnTo>
                      <a:pt x="49" y="87"/>
                    </a:lnTo>
                    <a:lnTo>
                      <a:pt x="54" y="77"/>
                    </a:lnTo>
                    <a:lnTo>
                      <a:pt x="60" y="68"/>
                    </a:lnTo>
                    <a:lnTo>
                      <a:pt x="72" y="47"/>
                    </a:lnTo>
                    <a:lnTo>
                      <a:pt x="77" y="37"/>
                    </a:lnTo>
                    <a:lnTo>
                      <a:pt x="81" y="26"/>
                    </a:lnTo>
                    <a:lnTo>
                      <a:pt x="85" y="15"/>
                    </a:lnTo>
                    <a:lnTo>
                      <a:pt x="85" y="10"/>
                    </a:lnTo>
                    <a:lnTo>
                      <a:pt x="85" y="4"/>
                    </a:lnTo>
                    <a:lnTo>
                      <a:pt x="85" y="4"/>
                    </a:lnTo>
                    <a:close/>
                  </a:path>
                </a:pathLst>
              </a:custGeom>
              <a:grpFill/>
              <a:ln w="9525">
                <a:noFill/>
                <a:round/>
              </a:ln>
            </p:spPr>
            <p:txBody>
              <a:bodyPr vert="horz" wrap="square" lIns="162510" tIns="81255" rIns="162510" bIns="81255" numCol="1" anchor="t" anchorCtr="0" compatLnSpc="1"/>
              <a:lstStyle/>
              <a:p>
                <a:pPr algn="just" defTabSz="1218804"/>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67" name="chenying0907 892"/>
              <p:cNvSpPr/>
              <p:nvPr/>
            </p:nvSpPr>
            <p:spPr bwMode="auto">
              <a:xfrm>
                <a:off x="4608513" y="1366838"/>
                <a:ext cx="47625" cy="85725"/>
              </a:xfrm>
              <a:custGeom>
                <a:avLst/>
                <a:gdLst/>
                <a:ahLst/>
                <a:cxnLst>
                  <a:cxn ang="0">
                    <a:pos x="81" y="5"/>
                  </a:cxn>
                  <a:cxn ang="0">
                    <a:pos x="81" y="5"/>
                  </a:cxn>
                  <a:cxn ang="0">
                    <a:pos x="80" y="15"/>
                  </a:cxn>
                  <a:cxn ang="0">
                    <a:pos x="77" y="25"/>
                  </a:cxn>
                  <a:cxn ang="0">
                    <a:pos x="73" y="36"/>
                  </a:cxn>
                  <a:cxn ang="0">
                    <a:pos x="67" y="46"/>
                  </a:cxn>
                  <a:cxn ang="0">
                    <a:pos x="56" y="64"/>
                  </a:cxn>
                  <a:cxn ang="0">
                    <a:pos x="46" y="83"/>
                  </a:cxn>
                  <a:cxn ang="0">
                    <a:pos x="46" y="83"/>
                  </a:cxn>
                  <a:cxn ang="0">
                    <a:pos x="34" y="101"/>
                  </a:cxn>
                  <a:cxn ang="0">
                    <a:pos x="23" y="119"/>
                  </a:cxn>
                  <a:cxn ang="0">
                    <a:pos x="1" y="154"/>
                  </a:cxn>
                  <a:cxn ang="0">
                    <a:pos x="1" y="154"/>
                  </a:cxn>
                  <a:cxn ang="0">
                    <a:pos x="0" y="156"/>
                  </a:cxn>
                  <a:cxn ang="0">
                    <a:pos x="0" y="158"/>
                  </a:cxn>
                  <a:cxn ang="0">
                    <a:pos x="1" y="159"/>
                  </a:cxn>
                  <a:cxn ang="0">
                    <a:pos x="2" y="160"/>
                  </a:cxn>
                  <a:cxn ang="0">
                    <a:pos x="4" y="162"/>
                  </a:cxn>
                  <a:cxn ang="0">
                    <a:pos x="6" y="162"/>
                  </a:cxn>
                  <a:cxn ang="0">
                    <a:pos x="7" y="160"/>
                  </a:cxn>
                  <a:cxn ang="0">
                    <a:pos x="10" y="159"/>
                  </a:cxn>
                  <a:cxn ang="0">
                    <a:pos x="10" y="159"/>
                  </a:cxn>
                  <a:cxn ang="0">
                    <a:pos x="33" y="120"/>
                  </a:cxn>
                  <a:cxn ang="0">
                    <a:pos x="46" y="101"/>
                  </a:cxn>
                  <a:cxn ang="0">
                    <a:pos x="57" y="81"/>
                  </a:cxn>
                  <a:cxn ang="0">
                    <a:pos x="57" y="81"/>
                  </a:cxn>
                  <a:cxn ang="0">
                    <a:pos x="68" y="62"/>
                  </a:cxn>
                  <a:cxn ang="0">
                    <a:pos x="79" y="45"/>
                  </a:cxn>
                  <a:cxn ang="0">
                    <a:pos x="83" y="34"/>
                  </a:cxn>
                  <a:cxn ang="0">
                    <a:pos x="86" y="25"/>
                  </a:cxn>
                  <a:cxn ang="0">
                    <a:pos x="89" y="15"/>
                  </a:cxn>
                  <a:cxn ang="0">
                    <a:pos x="90" y="5"/>
                  </a:cxn>
                  <a:cxn ang="0">
                    <a:pos x="90" y="5"/>
                  </a:cxn>
                  <a:cxn ang="0">
                    <a:pos x="90" y="2"/>
                  </a:cxn>
                  <a:cxn ang="0">
                    <a:pos x="89" y="1"/>
                  </a:cxn>
                  <a:cxn ang="0">
                    <a:pos x="88" y="0"/>
                  </a:cxn>
                  <a:cxn ang="0">
                    <a:pos x="86" y="0"/>
                  </a:cxn>
                  <a:cxn ang="0">
                    <a:pos x="83" y="1"/>
                  </a:cxn>
                  <a:cxn ang="0">
                    <a:pos x="82" y="2"/>
                  </a:cxn>
                  <a:cxn ang="0">
                    <a:pos x="81" y="5"/>
                  </a:cxn>
                  <a:cxn ang="0">
                    <a:pos x="81" y="5"/>
                  </a:cxn>
                </a:cxnLst>
                <a:rect l="0" t="0" r="r" b="b"/>
                <a:pathLst>
                  <a:path w="90" h="162">
                    <a:moveTo>
                      <a:pt x="81" y="5"/>
                    </a:moveTo>
                    <a:lnTo>
                      <a:pt x="81" y="5"/>
                    </a:lnTo>
                    <a:lnTo>
                      <a:pt x="80" y="15"/>
                    </a:lnTo>
                    <a:lnTo>
                      <a:pt x="77" y="25"/>
                    </a:lnTo>
                    <a:lnTo>
                      <a:pt x="73" y="36"/>
                    </a:lnTo>
                    <a:lnTo>
                      <a:pt x="67" y="46"/>
                    </a:lnTo>
                    <a:lnTo>
                      <a:pt x="56" y="64"/>
                    </a:lnTo>
                    <a:lnTo>
                      <a:pt x="46" y="83"/>
                    </a:lnTo>
                    <a:lnTo>
                      <a:pt x="46" y="83"/>
                    </a:lnTo>
                    <a:lnTo>
                      <a:pt x="34" y="101"/>
                    </a:lnTo>
                    <a:lnTo>
                      <a:pt x="23" y="119"/>
                    </a:lnTo>
                    <a:lnTo>
                      <a:pt x="1" y="154"/>
                    </a:lnTo>
                    <a:lnTo>
                      <a:pt x="1" y="154"/>
                    </a:lnTo>
                    <a:lnTo>
                      <a:pt x="0" y="156"/>
                    </a:lnTo>
                    <a:lnTo>
                      <a:pt x="0" y="158"/>
                    </a:lnTo>
                    <a:lnTo>
                      <a:pt x="1" y="159"/>
                    </a:lnTo>
                    <a:lnTo>
                      <a:pt x="2" y="160"/>
                    </a:lnTo>
                    <a:lnTo>
                      <a:pt x="4" y="162"/>
                    </a:lnTo>
                    <a:lnTo>
                      <a:pt x="6" y="162"/>
                    </a:lnTo>
                    <a:lnTo>
                      <a:pt x="7" y="160"/>
                    </a:lnTo>
                    <a:lnTo>
                      <a:pt x="10" y="159"/>
                    </a:lnTo>
                    <a:lnTo>
                      <a:pt x="10" y="159"/>
                    </a:lnTo>
                    <a:lnTo>
                      <a:pt x="33" y="120"/>
                    </a:lnTo>
                    <a:lnTo>
                      <a:pt x="46" y="101"/>
                    </a:lnTo>
                    <a:lnTo>
                      <a:pt x="57" y="81"/>
                    </a:lnTo>
                    <a:lnTo>
                      <a:pt x="57" y="81"/>
                    </a:lnTo>
                    <a:lnTo>
                      <a:pt x="68" y="62"/>
                    </a:lnTo>
                    <a:lnTo>
                      <a:pt x="79" y="45"/>
                    </a:lnTo>
                    <a:lnTo>
                      <a:pt x="83" y="34"/>
                    </a:lnTo>
                    <a:lnTo>
                      <a:pt x="86" y="25"/>
                    </a:lnTo>
                    <a:lnTo>
                      <a:pt x="89" y="15"/>
                    </a:lnTo>
                    <a:lnTo>
                      <a:pt x="90" y="5"/>
                    </a:lnTo>
                    <a:lnTo>
                      <a:pt x="90" y="5"/>
                    </a:lnTo>
                    <a:lnTo>
                      <a:pt x="90" y="2"/>
                    </a:lnTo>
                    <a:lnTo>
                      <a:pt x="89" y="1"/>
                    </a:lnTo>
                    <a:lnTo>
                      <a:pt x="88" y="0"/>
                    </a:lnTo>
                    <a:lnTo>
                      <a:pt x="86" y="0"/>
                    </a:lnTo>
                    <a:lnTo>
                      <a:pt x="83" y="1"/>
                    </a:lnTo>
                    <a:lnTo>
                      <a:pt x="82" y="2"/>
                    </a:lnTo>
                    <a:lnTo>
                      <a:pt x="81" y="5"/>
                    </a:lnTo>
                    <a:lnTo>
                      <a:pt x="81" y="5"/>
                    </a:lnTo>
                    <a:close/>
                  </a:path>
                </a:pathLst>
              </a:custGeom>
              <a:grpFill/>
              <a:ln w="9525">
                <a:noFill/>
                <a:round/>
              </a:ln>
            </p:spPr>
            <p:txBody>
              <a:bodyPr vert="horz" wrap="square" lIns="162510" tIns="81255" rIns="162510" bIns="81255" numCol="1" anchor="t" anchorCtr="0" compatLnSpc="1"/>
              <a:lstStyle/>
              <a:p>
                <a:pPr algn="just" defTabSz="1218804"/>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68" name="chenying0907 893"/>
              <p:cNvSpPr/>
              <p:nvPr/>
            </p:nvSpPr>
            <p:spPr bwMode="auto">
              <a:xfrm>
                <a:off x="4632325" y="1397000"/>
                <a:ext cx="49213" cy="85725"/>
              </a:xfrm>
              <a:custGeom>
                <a:avLst/>
                <a:gdLst/>
                <a:ahLst/>
                <a:cxnLst>
                  <a:cxn ang="0">
                    <a:pos x="84" y="0"/>
                  </a:cxn>
                  <a:cxn ang="0">
                    <a:pos x="84" y="0"/>
                  </a:cxn>
                  <a:cxn ang="0">
                    <a:pos x="81" y="3"/>
                  </a:cxn>
                  <a:cxn ang="0">
                    <a:pos x="78" y="6"/>
                  </a:cxn>
                  <a:cxn ang="0">
                    <a:pos x="73" y="14"/>
                  </a:cxn>
                  <a:cxn ang="0">
                    <a:pos x="65" y="29"/>
                  </a:cxn>
                  <a:cxn ang="0">
                    <a:pos x="65" y="29"/>
                  </a:cxn>
                  <a:cxn ang="0">
                    <a:pos x="56" y="46"/>
                  </a:cxn>
                  <a:cxn ang="0">
                    <a:pos x="47" y="61"/>
                  </a:cxn>
                  <a:cxn ang="0">
                    <a:pos x="31" y="93"/>
                  </a:cxn>
                  <a:cxn ang="0">
                    <a:pos x="31" y="93"/>
                  </a:cxn>
                  <a:cxn ang="0">
                    <a:pos x="19" y="114"/>
                  </a:cxn>
                  <a:cxn ang="0">
                    <a:pos x="6" y="133"/>
                  </a:cxn>
                  <a:cxn ang="0">
                    <a:pos x="6" y="133"/>
                  </a:cxn>
                  <a:cxn ang="0">
                    <a:pos x="2" y="140"/>
                  </a:cxn>
                  <a:cxn ang="0">
                    <a:pos x="0" y="146"/>
                  </a:cxn>
                  <a:cxn ang="0">
                    <a:pos x="0" y="152"/>
                  </a:cxn>
                  <a:cxn ang="0">
                    <a:pos x="1" y="156"/>
                  </a:cxn>
                  <a:cxn ang="0">
                    <a:pos x="3" y="159"/>
                  </a:cxn>
                  <a:cxn ang="0">
                    <a:pos x="3" y="159"/>
                  </a:cxn>
                  <a:cxn ang="0">
                    <a:pos x="5" y="160"/>
                  </a:cxn>
                  <a:cxn ang="0">
                    <a:pos x="7" y="161"/>
                  </a:cxn>
                  <a:cxn ang="0">
                    <a:pos x="10" y="160"/>
                  </a:cxn>
                  <a:cxn ang="0">
                    <a:pos x="11" y="158"/>
                  </a:cxn>
                  <a:cxn ang="0">
                    <a:pos x="12" y="156"/>
                  </a:cxn>
                  <a:cxn ang="0">
                    <a:pos x="12" y="156"/>
                  </a:cxn>
                  <a:cxn ang="0">
                    <a:pos x="14" y="155"/>
                  </a:cxn>
                  <a:cxn ang="0">
                    <a:pos x="15" y="154"/>
                  </a:cxn>
                  <a:cxn ang="0">
                    <a:pos x="15" y="150"/>
                  </a:cxn>
                  <a:cxn ang="0">
                    <a:pos x="15" y="149"/>
                  </a:cxn>
                  <a:cxn ang="0">
                    <a:pos x="13" y="148"/>
                  </a:cxn>
                  <a:cxn ang="0">
                    <a:pos x="12" y="147"/>
                  </a:cxn>
                  <a:cxn ang="0">
                    <a:pos x="10" y="147"/>
                  </a:cxn>
                  <a:cxn ang="0">
                    <a:pos x="10" y="147"/>
                  </a:cxn>
                  <a:cxn ang="0">
                    <a:pos x="9" y="148"/>
                  </a:cxn>
                  <a:cxn ang="0">
                    <a:pos x="9" y="148"/>
                  </a:cxn>
                  <a:cxn ang="0">
                    <a:pos x="10" y="145"/>
                  </a:cxn>
                  <a:cxn ang="0">
                    <a:pos x="11" y="142"/>
                  </a:cxn>
                  <a:cxn ang="0">
                    <a:pos x="16" y="136"/>
                  </a:cxn>
                  <a:cxn ang="0">
                    <a:pos x="21" y="130"/>
                  </a:cxn>
                  <a:cxn ang="0">
                    <a:pos x="24" y="125"/>
                  </a:cxn>
                  <a:cxn ang="0">
                    <a:pos x="24" y="125"/>
                  </a:cxn>
                  <a:cxn ang="0">
                    <a:pos x="47" y="83"/>
                  </a:cxn>
                  <a:cxn ang="0">
                    <a:pos x="47" y="83"/>
                  </a:cxn>
                  <a:cxn ang="0">
                    <a:pos x="59" y="61"/>
                  </a:cxn>
                  <a:cxn ang="0">
                    <a:pos x="70" y="40"/>
                  </a:cxn>
                  <a:cxn ang="0">
                    <a:pos x="70" y="40"/>
                  </a:cxn>
                  <a:cxn ang="0">
                    <a:pos x="78" y="24"/>
                  </a:cxn>
                  <a:cxn ang="0">
                    <a:pos x="83" y="15"/>
                  </a:cxn>
                  <a:cxn ang="0">
                    <a:pos x="86" y="12"/>
                  </a:cxn>
                  <a:cxn ang="0">
                    <a:pos x="90" y="8"/>
                  </a:cxn>
                  <a:cxn ang="0">
                    <a:pos x="90" y="8"/>
                  </a:cxn>
                  <a:cxn ang="0">
                    <a:pos x="91" y="7"/>
                  </a:cxn>
                  <a:cxn ang="0">
                    <a:pos x="92" y="6"/>
                  </a:cxn>
                  <a:cxn ang="0">
                    <a:pos x="92" y="4"/>
                  </a:cxn>
                  <a:cxn ang="0">
                    <a:pos x="91" y="2"/>
                  </a:cxn>
                  <a:cxn ang="0">
                    <a:pos x="90" y="1"/>
                  </a:cxn>
                  <a:cxn ang="0">
                    <a:pos x="88" y="0"/>
                  </a:cxn>
                  <a:cxn ang="0">
                    <a:pos x="86" y="0"/>
                  </a:cxn>
                  <a:cxn ang="0">
                    <a:pos x="84" y="0"/>
                  </a:cxn>
                  <a:cxn ang="0">
                    <a:pos x="84" y="0"/>
                  </a:cxn>
                </a:cxnLst>
                <a:rect l="0" t="0" r="r" b="b"/>
                <a:pathLst>
                  <a:path w="92" h="161">
                    <a:moveTo>
                      <a:pt x="84" y="0"/>
                    </a:moveTo>
                    <a:lnTo>
                      <a:pt x="84" y="0"/>
                    </a:lnTo>
                    <a:lnTo>
                      <a:pt x="81" y="3"/>
                    </a:lnTo>
                    <a:lnTo>
                      <a:pt x="78" y="6"/>
                    </a:lnTo>
                    <a:lnTo>
                      <a:pt x="73" y="14"/>
                    </a:lnTo>
                    <a:lnTo>
                      <a:pt x="65" y="29"/>
                    </a:lnTo>
                    <a:lnTo>
                      <a:pt x="65" y="29"/>
                    </a:lnTo>
                    <a:lnTo>
                      <a:pt x="56" y="46"/>
                    </a:lnTo>
                    <a:lnTo>
                      <a:pt x="47" y="61"/>
                    </a:lnTo>
                    <a:lnTo>
                      <a:pt x="31" y="93"/>
                    </a:lnTo>
                    <a:lnTo>
                      <a:pt x="31" y="93"/>
                    </a:lnTo>
                    <a:lnTo>
                      <a:pt x="19" y="114"/>
                    </a:lnTo>
                    <a:lnTo>
                      <a:pt x="6" y="133"/>
                    </a:lnTo>
                    <a:lnTo>
                      <a:pt x="6" y="133"/>
                    </a:lnTo>
                    <a:lnTo>
                      <a:pt x="2" y="140"/>
                    </a:lnTo>
                    <a:lnTo>
                      <a:pt x="0" y="146"/>
                    </a:lnTo>
                    <a:lnTo>
                      <a:pt x="0" y="152"/>
                    </a:lnTo>
                    <a:lnTo>
                      <a:pt x="1" y="156"/>
                    </a:lnTo>
                    <a:lnTo>
                      <a:pt x="3" y="159"/>
                    </a:lnTo>
                    <a:lnTo>
                      <a:pt x="3" y="159"/>
                    </a:lnTo>
                    <a:lnTo>
                      <a:pt x="5" y="160"/>
                    </a:lnTo>
                    <a:lnTo>
                      <a:pt x="7" y="161"/>
                    </a:lnTo>
                    <a:lnTo>
                      <a:pt x="10" y="160"/>
                    </a:lnTo>
                    <a:lnTo>
                      <a:pt x="11" y="158"/>
                    </a:lnTo>
                    <a:lnTo>
                      <a:pt x="12" y="156"/>
                    </a:lnTo>
                    <a:lnTo>
                      <a:pt x="12" y="156"/>
                    </a:lnTo>
                    <a:lnTo>
                      <a:pt x="14" y="155"/>
                    </a:lnTo>
                    <a:lnTo>
                      <a:pt x="15" y="154"/>
                    </a:lnTo>
                    <a:lnTo>
                      <a:pt x="15" y="150"/>
                    </a:lnTo>
                    <a:lnTo>
                      <a:pt x="15" y="149"/>
                    </a:lnTo>
                    <a:lnTo>
                      <a:pt x="13" y="148"/>
                    </a:lnTo>
                    <a:lnTo>
                      <a:pt x="12" y="147"/>
                    </a:lnTo>
                    <a:lnTo>
                      <a:pt x="10" y="147"/>
                    </a:lnTo>
                    <a:lnTo>
                      <a:pt x="10" y="147"/>
                    </a:lnTo>
                    <a:lnTo>
                      <a:pt x="9" y="148"/>
                    </a:lnTo>
                    <a:lnTo>
                      <a:pt x="9" y="148"/>
                    </a:lnTo>
                    <a:lnTo>
                      <a:pt x="10" y="145"/>
                    </a:lnTo>
                    <a:lnTo>
                      <a:pt x="11" y="142"/>
                    </a:lnTo>
                    <a:lnTo>
                      <a:pt x="16" y="136"/>
                    </a:lnTo>
                    <a:lnTo>
                      <a:pt x="21" y="130"/>
                    </a:lnTo>
                    <a:lnTo>
                      <a:pt x="24" y="125"/>
                    </a:lnTo>
                    <a:lnTo>
                      <a:pt x="24" y="125"/>
                    </a:lnTo>
                    <a:lnTo>
                      <a:pt x="47" y="83"/>
                    </a:lnTo>
                    <a:lnTo>
                      <a:pt x="47" y="83"/>
                    </a:lnTo>
                    <a:lnTo>
                      <a:pt x="59" y="61"/>
                    </a:lnTo>
                    <a:lnTo>
                      <a:pt x="70" y="40"/>
                    </a:lnTo>
                    <a:lnTo>
                      <a:pt x="70" y="40"/>
                    </a:lnTo>
                    <a:lnTo>
                      <a:pt x="78" y="24"/>
                    </a:lnTo>
                    <a:lnTo>
                      <a:pt x="83" y="15"/>
                    </a:lnTo>
                    <a:lnTo>
                      <a:pt x="86" y="12"/>
                    </a:lnTo>
                    <a:lnTo>
                      <a:pt x="90" y="8"/>
                    </a:lnTo>
                    <a:lnTo>
                      <a:pt x="90" y="8"/>
                    </a:lnTo>
                    <a:lnTo>
                      <a:pt x="91" y="7"/>
                    </a:lnTo>
                    <a:lnTo>
                      <a:pt x="92" y="6"/>
                    </a:lnTo>
                    <a:lnTo>
                      <a:pt x="92" y="4"/>
                    </a:lnTo>
                    <a:lnTo>
                      <a:pt x="91" y="2"/>
                    </a:lnTo>
                    <a:lnTo>
                      <a:pt x="90" y="1"/>
                    </a:lnTo>
                    <a:lnTo>
                      <a:pt x="88" y="0"/>
                    </a:lnTo>
                    <a:lnTo>
                      <a:pt x="86" y="0"/>
                    </a:lnTo>
                    <a:lnTo>
                      <a:pt x="84" y="0"/>
                    </a:lnTo>
                    <a:lnTo>
                      <a:pt x="84" y="0"/>
                    </a:lnTo>
                    <a:close/>
                  </a:path>
                </a:pathLst>
              </a:custGeom>
              <a:grpFill/>
              <a:ln w="9525">
                <a:noFill/>
                <a:round/>
              </a:ln>
            </p:spPr>
            <p:txBody>
              <a:bodyPr vert="horz" wrap="square" lIns="162510" tIns="81255" rIns="162510" bIns="81255" numCol="1" anchor="t" anchorCtr="0" compatLnSpc="1"/>
              <a:lstStyle/>
              <a:p>
                <a:pPr algn="just" defTabSz="1218804"/>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69" name="chenying0907 894"/>
              <p:cNvSpPr/>
              <p:nvPr/>
            </p:nvSpPr>
            <p:spPr bwMode="auto">
              <a:xfrm>
                <a:off x="4654550" y="1414463"/>
                <a:ext cx="52388" cy="85725"/>
              </a:xfrm>
              <a:custGeom>
                <a:avLst/>
                <a:gdLst/>
                <a:ahLst/>
                <a:cxnLst>
                  <a:cxn ang="0">
                    <a:pos x="90" y="3"/>
                  </a:cxn>
                  <a:cxn ang="0">
                    <a:pos x="90" y="3"/>
                  </a:cxn>
                  <a:cxn ang="0">
                    <a:pos x="89" y="9"/>
                  </a:cxn>
                  <a:cxn ang="0">
                    <a:pos x="86" y="13"/>
                  </a:cxn>
                  <a:cxn ang="0">
                    <a:pos x="79" y="23"/>
                  </a:cxn>
                  <a:cxn ang="0">
                    <a:pos x="67" y="41"/>
                  </a:cxn>
                  <a:cxn ang="0">
                    <a:pos x="67" y="41"/>
                  </a:cxn>
                  <a:cxn ang="0">
                    <a:pos x="53" y="61"/>
                  </a:cxn>
                  <a:cxn ang="0">
                    <a:pos x="38" y="83"/>
                  </a:cxn>
                  <a:cxn ang="0">
                    <a:pos x="38" y="83"/>
                  </a:cxn>
                  <a:cxn ang="0">
                    <a:pos x="33" y="94"/>
                  </a:cxn>
                  <a:cxn ang="0">
                    <a:pos x="28" y="107"/>
                  </a:cxn>
                  <a:cxn ang="0">
                    <a:pos x="23" y="119"/>
                  </a:cxn>
                  <a:cxn ang="0">
                    <a:pos x="20" y="124"/>
                  </a:cxn>
                  <a:cxn ang="0">
                    <a:pos x="15" y="129"/>
                  </a:cxn>
                  <a:cxn ang="0">
                    <a:pos x="15" y="129"/>
                  </a:cxn>
                  <a:cxn ang="0">
                    <a:pos x="10" y="136"/>
                  </a:cxn>
                  <a:cxn ang="0">
                    <a:pos x="6" y="142"/>
                  </a:cxn>
                  <a:cxn ang="0">
                    <a:pos x="3" y="148"/>
                  </a:cxn>
                  <a:cxn ang="0">
                    <a:pos x="0" y="155"/>
                  </a:cxn>
                  <a:cxn ang="0">
                    <a:pos x="0" y="155"/>
                  </a:cxn>
                  <a:cxn ang="0">
                    <a:pos x="0" y="157"/>
                  </a:cxn>
                  <a:cxn ang="0">
                    <a:pos x="0" y="159"/>
                  </a:cxn>
                  <a:cxn ang="0">
                    <a:pos x="1" y="160"/>
                  </a:cxn>
                  <a:cxn ang="0">
                    <a:pos x="3" y="161"/>
                  </a:cxn>
                  <a:cxn ang="0">
                    <a:pos x="6" y="160"/>
                  </a:cxn>
                  <a:cxn ang="0">
                    <a:pos x="8" y="159"/>
                  </a:cxn>
                  <a:cxn ang="0">
                    <a:pos x="9" y="158"/>
                  </a:cxn>
                  <a:cxn ang="0">
                    <a:pos x="9" y="158"/>
                  </a:cxn>
                  <a:cxn ang="0">
                    <a:pos x="13" y="149"/>
                  </a:cxn>
                  <a:cxn ang="0">
                    <a:pos x="20" y="141"/>
                  </a:cxn>
                  <a:cxn ang="0">
                    <a:pos x="26" y="132"/>
                  </a:cxn>
                  <a:cxn ang="0">
                    <a:pos x="31" y="123"/>
                  </a:cxn>
                  <a:cxn ang="0">
                    <a:pos x="31" y="123"/>
                  </a:cxn>
                  <a:cxn ang="0">
                    <a:pos x="40" y="101"/>
                  </a:cxn>
                  <a:cxn ang="0">
                    <a:pos x="45" y="91"/>
                  </a:cxn>
                  <a:cxn ang="0">
                    <a:pos x="51" y="81"/>
                  </a:cxn>
                  <a:cxn ang="0">
                    <a:pos x="51" y="81"/>
                  </a:cxn>
                  <a:cxn ang="0">
                    <a:pos x="65" y="59"/>
                  </a:cxn>
                  <a:cxn ang="0">
                    <a:pos x="79" y="38"/>
                  </a:cxn>
                  <a:cxn ang="0">
                    <a:pos x="79" y="38"/>
                  </a:cxn>
                  <a:cxn ang="0">
                    <a:pos x="91" y="23"/>
                  </a:cxn>
                  <a:cxn ang="0">
                    <a:pos x="96" y="15"/>
                  </a:cxn>
                  <a:cxn ang="0">
                    <a:pos x="98" y="11"/>
                  </a:cxn>
                  <a:cxn ang="0">
                    <a:pos x="99" y="6"/>
                  </a:cxn>
                  <a:cxn ang="0">
                    <a:pos x="99" y="6"/>
                  </a:cxn>
                  <a:cxn ang="0">
                    <a:pos x="99" y="4"/>
                  </a:cxn>
                  <a:cxn ang="0">
                    <a:pos x="98" y="2"/>
                  </a:cxn>
                  <a:cxn ang="0">
                    <a:pos x="97" y="1"/>
                  </a:cxn>
                  <a:cxn ang="0">
                    <a:pos x="95" y="0"/>
                  </a:cxn>
                  <a:cxn ang="0">
                    <a:pos x="94" y="0"/>
                  </a:cxn>
                  <a:cxn ang="0">
                    <a:pos x="92" y="0"/>
                  </a:cxn>
                  <a:cxn ang="0">
                    <a:pos x="91" y="2"/>
                  </a:cxn>
                  <a:cxn ang="0">
                    <a:pos x="90" y="3"/>
                  </a:cxn>
                  <a:cxn ang="0">
                    <a:pos x="90" y="3"/>
                  </a:cxn>
                </a:cxnLst>
                <a:rect l="0" t="0" r="r" b="b"/>
                <a:pathLst>
                  <a:path w="99" h="161">
                    <a:moveTo>
                      <a:pt x="90" y="3"/>
                    </a:moveTo>
                    <a:lnTo>
                      <a:pt x="90" y="3"/>
                    </a:lnTo>
                    <a:lnTo>
                      <a:pt x="89" y="9"/>
                    </a:lnTo>
                    <a:lnTo>
                      <a:pt x="86" y="13"/>
                    </a:lnTo>
                    <a:lnTo>
                      <a:pt x="79" y="23"/>
                    </a:lnTo>
                    <a:lnTo>
                      <a:pt x="67" y="41"/>
                    </a:lnTo>
                    <a:lnTo>
                      <a:pt x="67" y="41"/>
                    </a:lnTo>
                    <a:lnTo>
                      <a:pt x="53" y="61"/>
                    </a:lnTo>
                    <a:lnTo>
                      <a:pt x="38" y="83"/>
                    </a:lnTo>
                    <a:lnTo>
                      <a:pt x="38" y="83"/>
                    </a:lnTo>
                    <a:lnTo>
                      <a:pt x="33" y="94"/>
                    </a:lnTo>
                    <a:lnTo>
                      <a:pt x="28" y="107"/>
                    </a:lnTo>
                    <a:lnTo>
                      <a:pt x="23" y="119"/>
                    </a:lnTo>
                    <a:lnTo>
                      <a:pt x="20" y="124"/>
                    </a:lnTo>
                    <a:lnTo>
                      <a:pt x="15" y="129"/>
                    </a:lnTo>
                    <a:lnTo>
                      <a:pt x="15" y="129"/>
                    </a:lnTo>
                    <a:lnTo>
                      <a:pt x="10" y="136"/>
                    </a:lnTo>
                    <a:lnTo>
                      <a:pt x="6" y="142"/>
                    </a:lnTo>
                    <a:lnTo>
                      <a:pt x="3" y="148"/>
                    </a:lnTo>
                    <a:lnTo>
                      <a:pt x="0" y="155"/>
                    </a:lnTo>
                    <a:lnTo>
                      <a:pt x="0" y="155"/>
                    </a:lnTo>
                    <a:lnTo>
                      <a:pt x="0" y="157"/>
                    </a:lnTo>
                    <a:lnTo>
                      <a:pt x="0" y="159"/>
                    </a:lnTo>
                    <a:lnTo>
                      <a:pt x="1" y="160"/>
                    </a:lnTo>
                    <a:lnTo>
                      <a:pt x="3" y="161"/>
                    </a:lnTo>
                    <a:lnTo>
                      <a:pt x="6" y="160"/>
                    </a:lnTo>
                    <a:lnTo>
                      <a:pt x="8" y="159"/>
                    </a:lnTo>
                    <a:lnTo>
                      <a:pt x="9" y="158"/>
                    </a:lnTo>
                    <a:lnTo>
                      <a:pt x="9" y="158"/>
                    </a:lnTo>
                    <a:lnTo>
                      <a:pt x="13" y="149"/>
                    </a:lnTo>
                    <a:lnTo>
                      <a:pt x="20" y="141"/>
                    </a:lnTo>
                    <a:lnTo>
                      <a:pt x="26" y="132"/>
                    </a:lnTo>
                    <a:lnTo>
                      <a:pt x="31" y="123"/>
                    </a:lnTo>
                    <a:lnTo>
                      <a:pt x="31" y="123"/>
                    </a:lnTo>
                    <a:lnTo>
                      <a:pt x="40" y="101"/>
                    </a:lnTo>
                    <a:lnTo>
                      <a:pt x="45" y="91"/>
                    </a:lnTo>
                    <a:lnTo>
                      <a:pt x="51" y="81"/>
                    </a:lnTo>
                    <a:lnTo>
                      <a:pt x="51" y="81"/>
                    </a:lnTo>
                    <a:lnTo>
                      <a:pt x="65" y="59"/>
                    </a:lnTo>
                    <a:lnTo>
                      <a:pt x="79" y="38"/>
                    </a:lnTo>
                    <a:lnTo>
                      <a:pt x="79" y="38"/>
                    </a:lnTo>
                    <a:lnTo>
                      <a:pt x="91" y="23"/>
                    </a:lnTo>
                    <a:lnTo>
                      <a:pt x="96" y="15"/>
                    </a:lnTo>
                    <a:lnTo>
                      <a:pt x="98" y="11"/>
                    </a:lnTo>
                    <a:lnTo>
                      <a:pt x="99" y="6"/>
                    </a:lnTo>
                    <a:lnTo>
                      <a:pt x="99" y="6"/>
                    </a:lnTo>
                    <a:lnTo>
                      <a:pt x="99" y="4"/>
                    </a:lnTo>
                    <a:lnTo>
                      <a:pt x="98" y="2"/>
                    </a:lnTo>
                    <a:lnTo>
                      <a:pt x="97" y="1"/>
                    </a:lnTo>
                    <a:lnTo>
                      <a:pt x="95" y="0"/>
                    </a:lnTo>
                    <a:lnTo>
                      <a:pt x="94" y="0"/>
                    </a:lnTo>
                    <a:lnTo>
                      <a:pt x="92" y="0"/>
                    </a:lnTo>
                    <a:lnTo>
                      <a:pt x="91" y="2"/>
                    </a:lnTo>
                    <a:lnTo>
                      <a:pt x="90" y="3"/>
                    </a:lnTo>
                    <a:lnTo>
                      <a:pt x="90" y="3"/>
                    </a:lnTo>
                    <a:close/>
                  </a:path>
                </a:pathLst>
              </a:custGeom>
              <a:grpFill/>
              <a:ln w="9525">
                <a:noFill/>
                <a:round/>
              </a:ln>
            </p:spPr>
            <p:txBody>
              <a:bodyPr vert="horz" wrap="square" lIns="162510" tIns="81255" rIns="162510" bIns="81255" numCol="1" anchor="t" anchorCtr="0" compatLnSpc="1"/>
              <a:lstStyle/>
              <a:p>
                <a:pPr algn="just" defTabSz="1218804"/>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70" name="chenying0907 895"/>
              <p:cNvSpPr/>
              <p:nvPr/>
            </p:nvSpPr>
            <p:spPr bwMode="auto">
              <a:xfrm>
                <a:off x="4678363" y="1439863"/>
                <a:ext cx="60325" cy="100013"/>
              </a:xfrm>
              <a:custGeom>
                <a:avLst/>
                <a:gdLst/>
                <a:ahLst/>
                <a:cxnLst>
                  <a:cxn ang="0">
                    <a:pos x="106" y="1"/>
                  </a:cxn>
                  <a:cxn ang="0">
                    <a:pos x="106" y="1"/>
                  </a:cxn>
                  <a:cxn ang="0">
                    <a:pos x="89" y="20"/>
                  </a:cxn>
                  <a:cxn ang="0">
                    <a:pos x="74" y="41"/>
                  </a:cxn>
                  <a:cxn ang="0">
                    <a:pos x="59" y="62"/>
                  </a:cxn>
                  <a:cxn ang="0">
                    <a:pos x="53" y="73"/>
                  </a:cxn>
                  <a:cxn ang="0">
                    <a:pos x="47" y="84"/>
                  </a:cxn>
                  <a:cxn ang="0">
                    <a:pos x="47" y="84"/>
                  </a:cxn>
                  <a:cxn ang="0">
                    <a:pos x="35" y="109"/>
                  </a:cxn>
                  <a:cxn ang="0">
                    <a:pos x="23" y="133"/>
                  </a:cxn>
                  <a:cxn ang="0">
                    <a:pos x="13" y="158"/>
                  </a:cxn>
                  <a:cxn ang="0">
                    <a:pos x="0" y="183"/>
                  </a:cxn>
                  <a:cxn ang="0">
                    <a:pos x="0" y="183"/>
                  </a:cxn>
                  <a:cxn ang="0">
                    <a:pos x="0" y="184"/>
                  </a:cxn>
                  <a:cxn ang="0">
                    <a:pos x="0" y="186"/>
                  </a:cxn>
                  <a:cxn ang="0">
                    <a:pos x="1" y="188"/>
                  </a:cxn>
                  <a:cxn ang="0">
                    <a:pos x="3" y="189"/>
                  </a:cxn>
                  <a:cxn ang="0">
                    <a:pos x="5" y="189"/>
                  </a:cxn>
                  <a:cxn ang="0">
                    <a:pos x="6" y="189"/>
                  </a:cxn>
                  <a:cxn ang="0">
                    <a:pos x="8" y="189"/>
                  </a:cxn>
                  <a:cxn ang="0">
                    <a:pos x="9" y="187"/>
                  </a:cxn>
                  <a:cxn ang="0">
                    <a:pos x="9" y="187"/>
                  </a:cxn>
                  <a:cxn ang="0">
                    <a:pos x="19" y="166"/>
                  </a:cxn>
                  <a:cxn ang="0">
                    <a:pos x="28" y="144"/>
                  </a:cxn>
                  <a:cxn ang="0">
                    <a:pos x="38" y="124"/>
                  </a:cxn>
                  <a:cxn ang="0">
                    <a:pos x="48" y="103"/>
                  </a:cxn>
                  <a:cxn ang="0">
                    <a:pos x="48" y="103"/>
                  </a:cxn>
                  <a:cxn ang="0">
                    <a:pos x="62" y="78"/>
                  </a:cxn>
                  <a:cxn ang="0">
                    <a:pos x="78" y="53"/>
                  </a:cxn>
                  <a:cxn ang="0">
                    <a:pos x="94" y="31"/>
                  </a:cxn>
                  <a:cxn ang="0">
                    <a:pos x="112" y="8"/>
                  </a:cxn>
                  <a:cxn ang="0">
                    <a:pos x="112" y="8"/>
                  </a:cxn>
                  <a:cxn ang="0">
                    <a:pos x="113" y="6"/>
                  </a:cxn>
                  <a:cxn ang="0">
                    <a:pos x="113" y="4"/>
                  </a:cxn>
                  <a:cxn ang="0">
                    <a:pos x="112" y="1"/>
                  </a:cxn>
                  <a:cxn ang="0">
                    <a:pos x="111" y="0"/>
                  </a:cxn>
                  <a:cxn ang="0">
                    <a:pos x="109" y="0"/>
                  </a:cxn>
                  <a:cxn ang="0">
                    <a:pos x="107" y="0"/>
                  </a:cxn>
                  <a:cxn ang="0">
                    <a:pos x="106" y="1"/>
                  </a:cxn>
                  <a:cxn ang="0">
                    <a:pos x="106" y="1"/>
                  </a:cxn>
                </a:cxnLst>
                <a:rect l="0" t="0" r="r" b="b"/>
                <a:pathLst>
                  <a:path w="113" h="189">
                    <a:moveTo>
                      <a:pt x="106" y="1"/>
                    </a:moveTo>
                    <a:lnTo>
                      <a:pt x="106" y="1"/>
                    </a:lnTo>
                    <a:lnTo>
                      <a:pt x="89" y="20"/>
                    </a:lnTo>
                    <a:lnTo>
                      <a:pt x="74" y="41"/>
                    </a:lnTo>
                    <a:lnTo>
                      <a:pt x="59" y="62"/>
                    </a:lnTo>
                    <a:lnTo>
                      <a:pt x="53" y="73"/>
                    </a:lnTo>
                    <a:lnTo>
                      <a:pt x="47" y="84"/>
                    </a:lnTo>
                    <a:lnTo>
                      <a:pt x="47" y="84"/>
                    </a:lnTo>
                    <a:lnTo>
                      <a:pt x="35" y="109"/>
                    </a:lnTo>
                    <a:lnTo>
                      <a:pt x="23" y="133"/>
                    </a:lnTo>
                    <a:lnTo>
                      <a:pt x="13" y="158"/>
                    </a:lnTo>
                    <a:lnTo>
                      <a:pt x="0" y="183"/>
                    </a:lnTo>
                    <a:lnTo>
                      <a:pt x="0" y="183"/>
                    </a:lnTo>
                    <a:lnTo>
                      <a:pt x="0" y="184"/>
                    </a:lnTo>
                    <a:lnTo>
                      <a:pt x="0" y="186"/>
                    </a:lnTo>
                    <a:lnTo>
                      <a:pt x="1" y="188"/>
                    </a:lnTo>
                    <a:lnTo>
                      <a:pt x="3" y="189"/>
                    </a:lnTo>
                    <a:lnTo>
                      <a:pt x="5" y="189"/>
                    </a:lnTo>
                    <a:lnTo>
                      <a:pt x="6" y="189"/>
                    </a:lnTo>
                    <a:lnTo>
                      <a:pt x="8" y="189"/>
                    </a:lnTo>
                    <a:lnTo>
                      <a:pt x="9" y="187"/>
                    </a:lnTo>
                    <a:lnTo>
                      <a:pt x="9" y="187"/>
                    </a:lnTo>
                    <a:lnTo>
                      <a:pt x="19" y="166"/>
                    </a:lnTo>
                    <a:lnTo>
                      <a:pt x="28" y="144"/>
                    </a:lnTo>
                    <a:lnTo>
                      <a:pt x="38" y="124"/>
                    </a:lnTo>
                    <a:lnTo>
                      <a:pt x="48" y="103"/>
                    </a:lnTo>
                    <a:lnTo>
                      <a:pt x="48" y="103"/>
                    </a:lnTo>
                    <a:lnTo>
                      <a:pt x="62" y="78"/>
                    </a:lnTo>
                    <a:lnTo>
                      <a:pt x="78" y="53"/>
                    </a:lnTo>
                    <a:lnTo>
                      <a:pt x="94" y="31"/>
                    </a:lnTo>
                    <a:lnTo>
                      <a:pt x="112" y="8"/>
                    </a:lnTo>
                    <a:lnTo>
                      <a:pt x="112" y="8"/>
                    </a:lnTo>
                    <a:lnTo>
                      <a:pt x="113" y="6"/>
                    </a:lnTo>
                    <a:lnTo>
                      <a:pt x="113" y="4"/>
                    </a:lnTo>
                    <a:lnTo>
                      <a:pt x="112" y="1"/>
                    </a:lnTo>
                    <a:lnTo>
                      <a:pt x="111" y="0"/>
                    </a:lnTo>
                    <a:lnTo>
                      <a:pt x="109" y="0"/>
                    </a:lnTo>
                    <a:lnTo>
                      <a:pt x="107" y="0"/>
                    </a:lnTo>
                    <a:lnTo>
                      <a:pt x="106" y="1"/>
                    </a:lnTo>
                    <a:lnTo>
                      <a:pt x="106" y="1"/>
                    </a:lnTo>
                    <a:close/>
                  </a:path>
                </a:pathLst>
              </a:custGeom>
              <a:grpFill/>
              <a:ln w="9525">
                <a:noFill/>
                <a:round/>
              </a:ln>
            </p:spPr>
            <p:txBody>
              <a:bodyPr vert="horz" wrap="square" lIns="162510" tIns="81255" rIns="162510" bIns="81255" numCol="1" anchor="t" anchorCtr="0" compatLnSpc="1"/>
              <a:lstStyle/>
              <a:p>
                <a:pPr algn="just" defTabSz="1218804"/>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71" name="chenying0907 896"/>
              <p:cNvSpPr/>
              <p:nvPr/>
            </p:nvSpPr>
            <p:spPr bwMode="auto">
              <a:xfrm>
                <a:off x="4706938" y="1471613"/>
                <a:ext cx="66675" cy="106363"/>
              </a:xfrm>
              <a:custGeom>
                <a:avLst/>
                <a:gdLst/>
                <a:ahLst/>
                <a:cxnLst>
                  <a:cxn ang="0">
                    <a:pos x="120" y="2"/>
                  </a:cxn>
                  <a:cxn ang="0">
                    <a:pos x="120" y="2"/>
                  </a:cxn>
                  <a:cxn ang="0">
                    <a:pos x="112" y="12"/>
                  </a:cxn>
                  <a:cxn ang="0">
                    <a:pos x="104" y="23"/>
                  </a:cxn>
                  <a:cxn ang="0">
                    <a:pos x="90" y="46"/>
                  </a:cxn>
                  <a:cxn ang="0">
                    <a:pos x="77" y="70"/>
                  </a:cxn>
                  <a:cxn ang="0">
                    <a:pos x="62" y="93"/>
                  </a:cxn>
                  <a:cxn ang="0">
                    <a:pos x="62" y="93"/>
                  </a:cxn>
                  <a:cxn ang="0">
                    <a:pos x="32" y="138"/>
                  </a:cxn>
                  <a:cxn ang="0">
                    <a:pos x="18" y="162"/>
                  </a:cxn>
                  <a:cxn ang="0">
                    <a:pos x="4" y="186"/>
                  </a:cxn>
                  <a:cxn ang="0">
                    <a:pos x="4" y="186"/>
                  </a:cxn>
                  <a:cxn ang="0">
                    <a:pos x="1" y="187"/>
                  </a:cxn>
                  <a:cxn ang="0">
                    <a:pos x="0" y="188"/>
                  </a:cxn>
                  <a:cxn ang="0">
                    <a:pos x="0" y="190"/>
                  </a:cxn>
                  <a:cxn ang="0">
                    <a:pos x="0" y="195"/>
                  </a:cxn>
                  <a:cxn ang="0">
                    <a:pos x="0" y="195"/>
                  </a:cxn>
                  <a:cxn ang="0">
                    <a:pos x="1" y="198"/>
                  </a:cxn>
                  <a:cxn ang="0">
                    <a:pos x="4" y="199"/>
                  </a:cxn>
                  <a:cxn ang="0">
                    <a:pos x="6" y="199"/>
                  </a:cxn>
                  <a:cxn ang="0">
                    <a:pos x="8" y="198"/>
                  </a:cxn>
                  <a:cxn ang="0">
                    <a:pos x="9" y="197"/>
                  </a:cxn>
                  <a:cxn ang="0">
                    <a:pos x="9" y="197"/>
                  </a:cxn>
                  <a:cxn ang="0">
                    <a:pos x="22" y="174"/>
                  </a:cxn>
                  <a:cxn ang="0">
                    <a:pos x="35" y="154"/>
                  </a:cxn>
                  <a:cxn ang="0">
                    <a:pos x="63" y="110"/>
                  </a:cxn>
                  <a:cxn ang="0">
                    <a:pos x="63" y="110"/>
                  </a:cxn>
                  <a:cxn ang="0">
                    <a:pos x="79" y="84"/>
                  </a:cxn>
                  <a:cxn ang="0">
                    <a:pos x="93" y="59"/>
                  </a:cxn>
                  <a:cxn ang="0">
                    <a:pos x="110" y="33"/>
                  </a:cxn>
                  <a:cxn ang="0">
                    <a:pos x="118" y="20"/>
                  </a:cxn>
                  <a:cxn ang="0">
                    <a:pos x="127" y="8"/>
                  </a:cxn>
                  <a:cxn ang="0">
                    <a:pos x="127" y="8"/>
                  </a:cxn>
                  <a:cxn ang="0">
                    <a:pos x="128" y="7"/>
                  </a:cxn>
                  <a:cxn ang="0">
                    <a:pos x="128" y="5"/>
                  </a:cxn>
                  <a:cxn ang="0">
                    <a:pos x="126" y="2"/>
                  </a:cxn>
                  <a:cxn ang="0">
                    <a:pos x="125" y="1"/>
                  </a:cxn>
                  <a:cxn ang="0">
                    <a:pos x="123" y="0"/>
                  </a:cxn>
                  <a:cxn ang="0">
                    <a:pos x="122" y="1"/>
                  </a:cxn>
                  <a:cxn ang="0">
                    <a:pos x="120" y="2"/>
                  </a:cxn>
                  <a:cxn ang="0">
                    <a:pos x="120" y="2"/>
                  </a:cxn>
                </a:cxnLst>
                <a:rect l="0" t="0" r="r" b="b"/>
                <a:pathLst>
                  <a:path w="128" h="199">
                    <a:moveTo>
                      <a:pt x="120" y="2"/>
                    </a:moveTo>
                    <a:lnTo>
                      <a:pt x="120" y="2"/>
                    </a:lnTo>
                    <a:lnTo>
                      <a:pt x="112" y="12"/>
                    </a:lnTo>
                    <a:lnTo>
                      <a:pt x="104" y="23"/>
                    </a:lnTo>
                    <a:lnTo>
                      <a:pt x="90" y="46"/>
                    </a:lnTo>
                    <a:lnTo>
                      <a:pt x="77" y="70"/>
                    </a:lnTo>
                    <a:lnTo>
                      <a:pt x="62" y="93"/>
                    </a:lnTo>
                    <a:lnTo>
                      <a:pt x="62" y="93"/>
                    </a:lnTo>
                    <a:lnTo>
                      <a:pt x="32" y="138"/>
                    </a:lnTo>
                    <a:lnTo>
                      <a:pt x="18" y="162"/>
                    </a:lnTo>
                    <a:lnTo>
                      <a:pt x="4" y="186"/>
                    </a:lnTo>
                    <a:lnTo>
                      <a:pt x="4" y="186"/>
                    </a:lnTo>
                    <a:lnTo>
                      <a:pt x="1" y="187"/>
                    </a:lnTo>
                    <a:lnTo>
                      <a:pt x="0" y="188"/>
                    </a:lnTo>
                    <a:lnTo>
                      <a:pt x="0" y="190"/>
                    </a:lnTo>
                    <a:lnTo>
                      <a:pt x="0" y="195"/>
                    </a:lnTo>
                    <a:lnTo>
                      <a:pt x="0" y="195"/>
                    </a:lnTo>
                    <a:lnTo>
                      <a:pt x="1" y="198"/>
                    </a:lnTo>
                    <a:lnTo>
                      <a:pt x="4" y="199"/>
                    </a:lnTo>
                    <a:lnTo>
                      <a:pt x="6" y="199"/>
                    </a:lnTo>
                    <a:lnTo>
                      <a:pt x="8" y="198"/>
                    </a:lnTo>
                    <a:lnTo>
                      <a:pt x="9" y="197"/>
                    </a:lnTo>
                    <a:lnTo>
                      <a:pt x="9" y="197"/>
                    </a:lnTo>
                    <a:lnTo>
                      <a:pt x="22" y="174"/>
                    </a:lnTo>
                    <a:lnTo>
                      <a:pt x="35" y="154"/>
                    </a:lnTo>
                    <a:lnTo>
                      <a:pt x="63" y="110"/>
                    </a:lnTo>
                    <a:lnTo>
                      <a:pt x="63" y="110"/>
                    </a:lnTo>
                    <a:lnTo>
                      <a:pt x="79" y="84"/>
                    </a:lnTo>
                    <a:lnTo>
                      <a:pt x="93" y="59"/>
                    </a:lnTo>
                    <a:lnTo>
                      <a:pt x="110" y="33"/>
                    </a:lnTo>
                    <a:lnTo>
                      <a:pt x="118" y="20"/>
                    </a:lnTo>
                    <a:lnTo>
                      <a:pt x="127" y="8"/>
                    </a:lnTo>
                    <a:lnTo>
                      <a:pt x="127" y="8"/>
                    </a:lnTo>
                    <a:lnTo>
                      <a:pt x="128" y="7"/>
                    </a:lnTo>
                    <a:lnTo>
                      <a:pt x="128" y="5"/>
                    </a:lnTo>
                    <a:lnTo>
                      <a:pt x="126" y="2"/>
                    </a:lnTo>
                    <a:lnTo>
                      <a:pt x="125" y="1"/>
                    </a:lnTo>
                    <a:lnTo>
                      <a:pt x="123" y="0"/>
                    </a:lnTo>
                    <a:lnTo>
                      <a:pt x="122" y="1"/>
                    </a:lnTo>
                    <a:lnTo>
                      <a:pt x="120" y="2"/>
                    </a:lnTo>
                    <a:lnTo>
                      <a:pt x="120" y="2"/>
                    </a:lnTo>
                    <a:close/>
                  </a:path>
                </a:pathLst>
              </a:custGeom>
              <a:grpFill/>
              <a:ln w="9525">
                <a:noFill/>
                <a:round/>
              </a:ln>
            </p:spPr>
            <p:txBody>
              <a:bodyPr vert="horz" wrap="square" lIns="162510" tIns="81255" rIns="162510" bIns="81255" numCol="1" anchor="t" anchorCtr="0" compatLnSpc="1"/>
              <a:lstStyle/>
              <a:p>
                <a:pPr algn="just" defTabSz="1218804"/>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72" name="chenying0907 897"/>
              <p:cNvSpPr/>
              <p:nvPr/>
            </p:nvSpPr>
            <p:spPr bwMode="auto">
              <a:xfrm>
                <a:off x="4729163" y="1522413"/>
                <a:ext cx="65088" cy="112713"/>
              </a:xfrm>
              <a:custGeom>
                <a:avLst/>
                <a:gdLst/>
                <a:ahLst/>
                <a:cxnLst>
                  <a:cxn ang="0">
                    <a:pos x="115" y="4"/>
                  </a:cxn>
                  <a:cxn ang="0">
                    <a:pos x="115" y="4"/>
                  </a:cxn>
                  <a:cxn ang="0">
                    <a:pos x="110" y="18"/>
                  </a:cxn>
                  <a:cxn ang="0">
                    <a:pos x="105" y="32"/>
                  </a:cxn>
                  <a:cxn ang="0">
                    <a:pos x="99" y="45"/>
                  </a:cxn>
                  <a:cxn ang="0">
                    <a:pos x="91" y="59"/>
                  </a:cxn>
                  <a:cxn ang="0">
                    <a:pos x="77" y="85"/>
                  </a:cxn>
                  <a:cxn ang="0">
                    <a:pos x="63" y="111"/>
                  </a:cxn>
                  <a:cxn ang="0">
                    <a:pos x="63" y="111"/>
                  </a:cxn>
                  <a:cxn ang="0">
                    <a:pos x="56" y="124"/>
                  </a:cxn>
                  <a:cxn ang="0">
                    <a:pos x="49" y="137"/>
                  </a:cxn>
                  <a:cxn ang="0">
                    <a:pos x="35" y="162"/>
                  </a:cxn>
                  <a:cxn ang="0">
                    <a:pos x="35" y="162"/>
                  </a:cxn>
                  <a:cxn ang="0">
                    <a:pos x="26" y="173"/>
                  </a:cxn>
                  <a:cxn ang="0">
                    <a:pos x="18" y="185"/>
                  </a:cxn>
                  <a:cxn ang="0">
                    <a:pos x="10" y="195"/>
                  </a:cxn>
                  <a:cxn ang="0">
                    <a:pos x="1" y="206"/>
                  </a:cxn>
                  <a:cxn ang="0">
                    <a:pos x="1" y="206"/>
                  </a:cxn>
                  <a:cxn ang="0">
                    <a:pos x="0" y="208"/>
                  </a:cxn>
                  <a:cxn ang="0">
                    <a:pos x="1" y="210"/>
                  </a:cxn>
                  <a:cxn ang="0">
                    <a:pos x="1" y="212"/>
                  </a:cxn>
                  <a:cxn ang="0">
                    <a:pos x="4" y="213"/>
                  </a:cxn>
                  <a:cxn ang="0">
                    <a:pos x="5" y="214"/>
                  </a:cxn>
                  <a:cxn ang="0">
                    <a:pos x="7" y="214"/>
                  </a:cxn>
                  <a:cxn ang="0">
                    <a:pos x="9" y="213"/>
                  </a:cxn>
                  <a:cxn ang="0">
                    <a:pos x="10" y="212"/>
                  </a:cxn>
                  <a:cxn ang="0">
                    <a:pos x="10" y="212"/>
                  </a:cxn>
                  <a:cxn ang="0">
                    <a:pos x="18" y="200"/>
                  </a:cxn>
                  <a:cxn ang="0">
                    <a:pos x="26" y="189"/>
                  </a:cxn>
                  <a:cxn ang="0">
                    <a:pos x="35" y="178"/>
                  </a:cxn>
                  <a:cxn ang="0">
                    <a:pos x="42" y="167"/>
                  </a:cxn>
                  <a:cxn ang="0">
                    <a:pos x="42" y="167"/>
                  </a:cxn>
                  <a:cxn ang="0">
                    <a:pos x="59" y="138"/>
                  </a:cxn>
                  <a:cxn ang="0">
                    <a:pos x="75" y="109"/>
                  </a:cxn>
                  <a:cxn ang="0">
                    <a:pos x="75" y="109"/>
                  </a:cxn>
                  <a:cxn ang="0">
                    <a:pos x="88" y="83"/>
                  </a:cxn>
                  <a:cxn ang="0">
                    <a:pos x="102" y="59"/>
                  </a:cxn>
                  <a:cxn ang="0">
                    <a:pos x="109" y="46"/>
                  </a:cxn>
                  <a:cxn ang="0">
                    <a:pos x="114" y="33"/>
                  </a:cxn>
                  <a:cxn ang="0">
                    <a:pos x="119" y="19"/>
                  </a:cxn>
                  <a:cxn ang="0">
                    <a:pos x="124" y="6"/>
                  </a:cxn>
                  <a:cxn ang="0">
                    <a:pos x="124" y="6"/>
                  </a:cxn>
                  <a:cxn ang="0">
                    <a:pos x="124" y="4"/>
                  </a:cxn>
                  <a:cxn ang="0">
                    <a:pos x="123" y="3"/>
                  </a:cxn>
                  <a:cxn ang="0">
                    <a:pos x="122" y="1"/>
                  </a:cxn>
                  <a:cxn ang="0">
                    <a:pos x="120" y="1"/>
                  </a:cxn>
                  <a:cxn ang="0">
                    <a:pos x="119" y="0"/>
                  </a:cxn>
                  <a:cxn ang="0">
                    <a:pos x="117" y="1"/>
                  </a:cxn>
                  <a:cxn ang="0">
                    <a:pos x="116" y="2"/>
                  </a:cxn>
                  <a:cxn ang="0">
                    <a:pos x="115" y="4"/>
                  </a:cxn>
                  <a:cxn ang="0">
                    <a:pos x="115" y="4"/>
                  </a:cxn>
                </a:cxnLst>
                <a:rect l="0" t="0" r="r" b="b"/>
                <a:pathLst>
                  <a:path w="124" h="214">
                    <a:moveTo>
                      <a:pt x="115" y="4"/>
                    </a:moveTo>
                    <a:lnTo>
                      <a:pt x="115" y="4"/>
                    </a:lnTo>
                    <a:lnTo>
                      <a:pt x="110" y="18"/>
                    </a:lnTo>
                    <a:lnTo>
                      <a:pt x="105" y="32"/>
                    </a:lnTo>
                    <a:lnTo>
                      <a:pt x="99" y="45"/>
                    </a:lnTo>
                    <a:lnTo>
                      <a:pt x="91" y="59"/>
                    </a:lnTo>
                    <a:lnTo>
                      <a:pt x="77" y="85"/>
                    </a:lnTo>
                    <a:lnTo>
                      <a:pt x="63" y="111"/>
                    </a:lnTo>
                    <a:lnTo>
                      <a:pt x="63" y="111"/>
                    </a:lnTo>
                    <a:lnTo>
                      <a:pt x="56" y="124"/>
                    </a:lnTo>
                    <a:lnTo>
                      <a:pt x="49" y="137"/>
                    </a:lnTo>
                    <a:lnTo>
                      <a:pt x="35" y="162"/>
                    </a:lnTo>
                    <a:lnTo>
                      <a:pt x="35" y="162"/>
                    </a:lnTo>
                    <a:lnTo>
                      <a:pt x="26" y="173"/>
                    </a:lnTo>
                    <a:lnTo>
                      <a:pt x="18" y="185"/>
                    </a:lnTo>
                    <a:lnTo>
                      <a:pt x="10" y="195"/>
                    </a:lnTo>
                    <a:lnTo>
                      <a:pt x="1" y="206"/>
                    </a:lnTo>
                    <a:lnTo>
                      <a:pt x="1" y="206"/>
                    </a:lnTo>
                    <a:lnTo>
                      <a:pt x="0" y="208"/>
                    </a:lnTo>
                    <a:lnTo>
                      <a:pt x="1" y="210"/>
                    </a:lnTo>
                    <a:lnTo>
                      <a:pt x="1" y="212"/>
                    </a:lnTo>
                    <a:lnTo>
                      <a:pt x="4" y="213"/>
                    </a:lnTo>
                    <a:lnTo>
                      <a:pt x="5" y="214"/>
                    </a:lnTo>
                    <a:lnTo>
                      <a:pt x="7" y="214"/>
                    </a:lnTo>
                    <a:lnTo>
                      <a:pt x="9" y="213"/>
                    </a:lnTo>
                    <a:lnTo>
                      <a:pt x="10" y="212"/>
                    </a:lnTo>
                    <a:lnTo>
                      <a:pt x="10" y="212"/>
                    </a:lnTo>
                    <a:lnTo>
                      <a:pt x="18" y="200"/>
                    </a:lnTo>
                    <a:lnTo>
                      <a:pt x="26" y="189"/>
                    </a:lnTo>
                    <a:lnTo>
                      <a:pt x="35" y="178"/>
                    </a:lnTo>
                    <a:lnTo>
                      <a:pt x="42" y="167"/>
                    </a:lnTo>
                    <a:lnTo>
                      <a:pt x="42" y="167"/>
                    </a:lnTo>
                    <a:lnTo>
                      <a:pt x="59" y="138"/>
                    </a:lnTo>
                    <a:lnTo>
                      <a:pt x="75" y="109"/>
                    </a:lnTo>
                    <a:lnTo>
                      <a:pt x="75" y="109"/>
                    </a:lnTo>
                    <a:lnTo>
                      <a:pt x="88" y="83"/>
                    </a:lnTo>
                    <a:lnTo>
                      <a:pt x="102" y="59"/>
                    </a:lnTo>
                    <a:lnTo>
                      <a:pt x="109" y="46"/>
                    </a:lnTo>
                    <a:lnTo>
                      <a:pt x="114" y="33"/>
                    </a:lnTo>
                    <a:lnTo>
                      <a:pt x="119" y="19"/>
                    </a:lnTo>
                    <a:lnTo>
                      <a:pt x="124" y="6"/>
                    </a:lnTo>
                    <a:lnTo>
                      <a:pt x="124" y="6"/>
                    </a:lnTo>
                    <a:lnTo>
                      <a:pt x="124" y="4"/>
                    </a:lnTo>
                    <a:lnTo>
                      <a:pt x="123" y="3"/>
                    </a:lnTo>
                    <a:lnTo>
                      <a:pt x="122" y="1"/>
                    </a:lnTo>
                    <a:lnTo>
                      <a:pt x="120" y="1"/>
                    </a:lnTo>
                    <a:lnTo>
                      <a:pt x="119" y="0"/>
                    </a:lnTo>
                    <a:lnTo>
                      <a:pt x="117" y="1"/>
                    </a:lnTo>
                    <a:lnTo>
                      <a:pt x="116" y="2"/>
                    </a:lnTo>
                    <a:lnTo>
                      <a:pt x="115" y="4"/>
                    </a:lnTo>
                    <a:lnTo>
                      <a:pt x="115" y="4"/>
                    </a:lnTo>
                    <a:close/>
                  </a:path>
                </a:pathLst>
              </a:custGeom>
              <a:grpFill/>
              <a:ln w="9525">
                <a:noFill/>
                <a:round/>
              </a:ln>
            </p:spPr>
            <p:txBody>
              <a:bodyPr vert="horz" wrap="square" lIns="162510" tIns="81255" rIns="162510" bIns="81255" numCol="1" anchor="t" anchorCtr="0" compatLnSpc="1"/>
              <a:lstStyle/>
              <a:p>
                <a:pPr algn="just" defTabSz="1218804"/>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73" name="chenying0907 898"/>
              <p:cNvSpPr/>
              <p:nvPr/>
            </p:nvSpPr>
            <p:spPr bwMode="auto">
              <a:xfrm>
                <a:off x="4733925" y="1582738"/>
                <a:ext cx="63500" cy="107950"/>
              </a:xfrm>
              <a:custGeom>
                <a:avLst/>
                <a:gdLst/>
                <a:ahLst/>
                <a:cxnLst>
                  <a:cxn ang="0">
                    <a:pos x="109" y="2"/>
                  </a:cxn>
                  <a:cxn ang="0">
                    <a:pos x="109" y="2"/>
                  </a:cxn>
                  <a:cxn ang="0">
                    <a:pos x="101" y="14"/>
                  </a:cxn>
                  <a:cxn ang="0">
                    <a:pos x="94" y="25"/>
                  </a:cxn>
                  <a:cxn ang="0">
                    <a:pos x="80" y="48"/>
                  </a:cxn>
                  <a:cxn ang="0">
                    <a:pos x="68" y="73"/>
                  </a:cxn>
                  <a:cxn ang="0">
                    <a:pos x="57" y="99"/>
                  </a:cxn>
                  <a:cxn ang="0">
                    <a:pos x="57" y="99"/>
                  </a:cxn>
                  <a:cxn ang="0">
                    <a:pos x="50" y="111"/>
                  </a:cxn>
                  <a:cxn ang="0">
                    <a:pos x="44" y="123"/>
                  </a:cxn>
                  <a:cxn ang="0">
                    <a:pos x="29" y="148"/>
                  </a:cxn>
                  <a:cxn ang="0">
                    <a:pos x="14" y="173"/>
                  </a:cxn>
                  <a:cxn ang="0">
                    <a:pos x="7" y="185"/>
                  </a:cxn>
                  <a:cxn ang="0">
                    <a:pos x="0" y="198"/>
                  </a:cxn>
                  <a:cxn ang="0">
                    <a:pos x="0" y="198"/>
                  </a:cxn>
                  <a:cxn ang="0">
                    <a:pos x="0" y="200"/>
                  </a:cxn>
                  <a:cxn ang="0">
                    <a:pos x="0" y="202"/>
                  </a:cxn>
                  <a:cxn ang="0">
                    <a:pos x="1" y="203"/>
                  </a:cxn>
                  <a:cxn ang="0">
                    <a:pos x="2" y="204"/>
                  </a:cxn>
                  <a:cxn ang="0">
                    <a:pos x="4" y="205"/>
                  </a:cxn>
                  <a:cxn ang="0">
                    <a:pos x="5" y="205"/>
                  </a:cxn>
                  <a:cxn ang="0">
                    <a:pos x="7" y="204"/>
                  </a:cxn>
                  <a:cxn ang="0">
                    <a:pos x="8" y="203"/>
                  </a:cxn>
                  <a:cxn ang="0">
                    <a:pos x="8" y="203"/>
                  </a:cxn>
                  <a:cxn ang="0">
                    <a:pos x="19" y="180"/>
                  </a:cxn>
                  <a:cxn ang="0">
                    <a:pos x="32" y="158"/>
                  </a:cxn>
                  <a:cxn ang="0">
                    <a:pos x="58" y="116"/>
                  </a:cxn>
                  <a:cxn ang="0">
                    <a:pos x="58" y="116"/>
                  </a:cxn>
                  <a:cxn ang="0">
                    <a:pos x="65" y="103"/>
                  </a:cxn>
                  <a:cxn ang="0">
                    <a:pos x="72" y="89"/>
                  </a:cxn>
                  <a:cxn ang="0">
                    <a:pos x="84" y="61"/>
                  </a:cxn>
                  <a:cxn ang="0">
                    <a:pos x="92" y="48"/>
                  </a:cxn>
                  <a:cxn ang="0">
                    <a:pos x="99" y="34"/>
                  </a:cxn>
                  <a:cxn ang="0">
                    <a:pos x="107" y="21"/>
                  </a:cxn>
                  <a:cxn ang="0">
                    <a:pos x="116" y="9"/>
                  </a:cxn>
                  <a:cxn ang="0">
                    <a:pos x="116" y="9"/>
                  </a:cxn>
                  <a:cxn ang="0">
                    <a:pos x="118" y="8"/>
                  </a:cxn>
                  <a:cxn ang="0">
                    <a:pos x="118" y="6"/>
                  </a:cxn>
                  <a:cxn ang="0">
                    <a:pos x="115" y="2"/>
                  </a:cxn>
                  <a:cxn ang="0">
                    <a:pos x="114" y="1"/>
                  </a:cxn>
                  <a:cxn ang="0">
                    <a:pos x="113" y="0"/>
                  </a:cxn>
                  <a:cxn ang="0">
                    <a:pos x="111" y="1"/>
                  </a:cxn>
                  <a:cxn ang="0">
                    <a:pos x="109" y="2"/>
                  </a:cxn>
                  <a:cxn ang="0">
                    <a:pos x="109" y="2"/>
                  </a:cxn>
                </a:cxnLst>
                <a:rect l="0" t="0" r="r" b="b"/>
                <a:pathLst>
                  <a:path w="118" h="205">
                    <a:moveTo>
                      <a:pt x="109" y="2"/>
                    </a:moveTo>
                    <a:lnTo>
                      <a:pt x="109" y="2"/>
                    </a:lnTo>
                    <a:lnTo>
                      <a:pt x="101" y="14"/>
                    </a:lnTo>
                    <a:lnTo>
                      <a:pt x="94" y="25"/>
                    </a:lnTo>
                    <a:lnTo>
                      <a:pt x="80" y="48"/>
                    </a:lnTo>
                    <a:lnTo>
                      <a:pt x="68" y="73"/>
                    </a:lnTo>
                    <a:lnTo>
                      <a:pt x="57" y="99"/>
                    </a:lnTo>
                    <a:lnTo>
                      <a:pt x="57" y="99"/>
                    </a:lnTo>
                    <a:lnTo>
                      <a:pt x="50" y="111"/>
                    </a:lnTo>
                    <a:lnTo>
                      <a:pt x="44" y="123"/>
                    </a:lnTo>
                    <a:lnTo>
                      <a:pt x="29" y="148"/>
                    </a:lnTo>
                    <a:lnTo>
                      <a:pt x="14" y="173"/>
                    </a:lnTo>
                    <a:lnTo>
                      <a:pt x="7" y="185"/>
                    </a:lnTo>
                    <a:lnTo>
                      <a:pt x="0" y="198"/>
                    </a:lnTo>
                    <a:lnTo>
                      <a:pt x="0" y="198"/>
                    </a:lnTo>
                    <a:lnTo>
                      <a:pt x="0" y="200"/>
                    </a:lnTo>
                    <a:lnTo>
                      <a:pt x="0" y="202"/>
                    </a:lnTo>
                    <a:lnTo>
                      <a:pt x="1" y="203"/>
                    </a:lnTo>
                    <a:lnTo>
                      <a:pt x="2" y="204"/>
                    </a:lnTo>
                    <a:lnTo>
                      <a:pt x="4" y="205"/>
                    </a:lnTo>
                    <a:lnTo>
                      <a:pt x="5" y="205"/>
                    </a:lnTo>
                    <a:lnTo>
                      <a:pt x="7" y="204"/>
                    </a:lnTo>
                    <a:lnTo>
                      <a:pt x="8" y="203"/>
                    </a:lnTo>
                    <a:lnTo>
                      <a:pt x="8" y="203"/>
                    </a:lnTo>
                    <a:lnTo>
                      <a:pt x="19" y="180"/>
                    </a:lnTo>
                    <a:lnTo>
                      <a:pt x="32" y="158"/>
                    </a:lnTo>
                    <a:lnTo>
                      <a:pt x="58" y="116"/>
                    </a:lnTo>
                    <a:lnTo>
                      <a:pt x="58" y="116"/>
                    </a:lnTo>
                    <a:lnTo>
                      <a:pt x="65" y="103"/>
                    </a:lnTo>
                    <a:lnTo>
                      <a:pt x="72" y="89"/>
                    </a:lnTo>
                    <a:lnTo>
                      <a:pt x="84" y="61"/>
                    </a:lnTo>
                    <a:lnTo>
                      <a:pt x="92" y="48"/>
                    </a:lnTo>
                    <a:lnTo>
                      <a:pt x="99" y="34"/>
                    </a:lnTo>
                    <a:lnTo>
                      <a:pt x="107" y="21"/>
                    </a:lnTo>
                    <a:lnTo>
                      <a:pt x="116" y="9"/>
                    </a:lnTo>
                    <a:lnTo>
                      <a:pt x="116" y="9"/>
                    </a:lnTo>
                    <a:lnTo>
                      <a:pt x="118" y="8"/>
                    </a:lnTo>
                    <a:lnTo>
                      <a:pt x="118" y="6"/>
                    </a:lnTo>
                    <a:lnTo>
                      <a:pt x="115" y="2"/>
                    </a:lnTo>
                    <a:lnTo>
                      <a:pt x="114" y="1"/>
                    </a:lnTo>
                    <a:lnTo>
                      <a:pt x="113" y="0"/>
                    </a:lnTo>
                    <a:lnTo>
                      <a:pt x="111" y="1"/>
                    </a:lnTo>
                    <a:lnTo>
                      <a:pt x="109" y="2"/>
                    </a:lnTo>
                    <a:lnTo>
                      <a:pt x="109" y="2"/>
                    </a:lnTo>
                    <a:close/>
                  </a:path>
                </a:pathLst>
              </a:custGeom>
              <a:grpFill/>
              <a:ln w="9525">
                <a:noFill/>
                <a:round/>
              </a:ln>
            </p:spPr>
            <p:txBody>
              <a:bodyPr vert="horz" wrap="square" lIns="162510" tIns="81255" rIns="162510" bIns="81255" numCol="1" anchor="t" anchorCtr="0" compatLnSpc="1"/>
              <a:lstStyle/>
              <a:p>
                <a:pPr algn="just" defTabSz="1218804"/>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74" name="chenying0907 899"/>
              <p:cNvSpPr/>
              <p:nvPr/>
            </p:nvSpPr>
            <p:spPr bwMode="auto">
              <a:xfrm>
                <a:off x="4746625" y="1630363"/>
                <a:ext cx="68263" cy="120650"/>
              </a:xfrm>
              <a:custGeom>
                <a:avLst/>
                <a:gdLst/>
                <a:ahLst/>
                <a:cxnLst>
                  <a:cxn ang="0">
                    <a:pos x="119" y="3"/>
                  </a:cxn>
                  <a:cxn ang="0">
                    <a:pos x="119" y="3"/>
                  </a:cxn>
                  <a:cxn ang="0">
                    <a:pos x="118" y="10"/>
                  </a:cxn>
                  <a:cxn ang="0">
                    <a:pos x="116" y="16"/>
                  </a:cxn>
                  <a:cxn ang="0">
                    <a:pos x="109" y="29"/>
                  </a:cxn>
                  <a:cxn ang="0">
                    <a:pos x="96" y="54"/>
                  </a:cxn>
                  <a:cxn ang="0">
                    <a:pos x="96" y="54"/>
                  </a:cxn>
                  <a:cxn ang="0">
                    <a:pos x="86" y="69"/>
                  </a:cxn>
                  <a:cxn ang="0">
                    <a:pos x="77" y="84"/>
                  </a:cxn>
                  <a:cxn ang="0">
                    <a:pos x="58" y="112"/>
                  </a:cxn>
                  <a:cxn ang="0">
                    <a:pos x="58" y="112"/>
                  </a:cxn>
                  <a:cxn ang="0">
                    <a:pos x="43" y="137"/>
                  </a:cxn>
                  <a:cxn ang="0">
                    <a:pos x="27" y="161"/>
                  </a:cxn>
                  <a:cxn ang="0">
                    <a:pos x="20" y="174"/>
                  </a:cxn>
                  <a:cxn ang="0">
                    <a:pos x="14" y="187"/>
                  </a:cxn>
                  <a:cxn ang="0">
                    <a:pos x="9" y="201"/>
                  </a:cxn>
                  <a:cxn ang="0">
                    <a:pos x="4" y="214"/>
                  </a:cxn>
                  <a:cxn ang="0">
                    <a:pos x="4" y="214"/>
                  </a:cxn>
                  <a:cxn ang="0">
                    <a:pos x="2" y="215"/>
                  </a:cxn>
                  <a:cxn ang="0">
                    <a:pos x="0" y="218"/>
                  </a:cxn>
                  <a:cxn ang="0">
                    <a:pos x="0" y="222"/>
                  </a:cxn>
                  <a:cxn ang="0">
                    <a:pos x="0" y="222"/>
                  </a:cxn>
                  <a:cxn ang="0">
                    <a:pos x="2" y="224"/>
                  </a:cxn>
                  <a:cxn ang="0">
                    <a:pos x="3" y="226"/>
                  </a:cxn>
                  <a:cxn ang="0">
                    <a:pos x="5" y="228"/>
                  </a:cxn>
                  <a:cxn ang="0">
                    <a:pos x="9" y="226"/>
                  </a:cxn>
                  <a:cxn ang="0">
                    <a:pos x="10" y="225"/>
                  </a:cxn>
                  <a:cxn ang="0">
                    <a:pos x="10" y="224"/>
                  </a:cxn>
                  <a:cxn ang="0">
                    <a:pos x="10" y="224"/>
                  </a:cxn>
                  <a:cxn ang="0">
                    <a:pos x="15" y="208"/>
                  </a:cxn>
                  <a:cxn ang="0">
                    <a:pos x="22" y="192"/>
                  </a:cxn>
                  <a:cxn ang="0">
                    <a:pos x="29" y="176"/>
                  </a:cxn>
                  <a:cxn ang="0">
                    <a:pos x="39" y="160"/>
                  </a:cxn>
                  <a:cxn ang="0">
                    <a:pos x="57" y="130"/>
                  </a:cxn>
                  <a:cxn ang="0">
                    <a:pos x="76" y="101"/>
                  </a:cxn>
                  <a:cxn ang="0">
                    <a:pos x="76" y="101"/>
                  </a:cxn>
                  <a:cxn ang="0">
                    <a:pos x="94" y="74"/>
                  </a:cxn>
                  <a:cxn ang="0">
                    <a:pos x="103" y="59"/>
                  </a:cxn>
                  <a:cxn ang="0">
                    <a:pos x="111" y="44"/>
                  </a:cxn>
                  <a:cxn ang="0">
                    <a:pos x="111" y="44"/>
                  </a:cxn>
                  <a:cxn ang="0">
                    <a:pos x="116" y="34"/>
                  </a:cxn>
                  <a:cxn ang="0">
                    <a:pos x="121" y="25"/>
                  </a:cxn>
                  <a:cxn ang="0">
                    <a:pos x="125" y="16"/>
                  </a:cxn>
                  <a:cxn ang="0">
                    <a:pos x="128" y="12"/>
                  </a:cxn>
                  <a:cxn ang="0">
                    <a:pos x="129" y="6"/>
                  </a:cxn>
                  <a:cxn ang="0">
                    <a:pos x="129" y="6"/>
                  </a:cxn>
                  <a:cxn ang="0">
                    <a:pos x="129" y="4"/>
                  </a:cxn>
                  <a:cxn ang="0">
                    <a:pos x="128" y="2"/>
                  </a:cxn>
                  <a:cxn ang="0">
                    <a:pos x="124" y="0"/>
                  </a:cxn>
                  <a:cxn ang="0">
                    <a:pos x="123" y="0"/>
                  </a:cxn>
                  <a:cxn ang="0">
                    <a:pos x="121" y="0"/>
                  </a:cxn>
                  <a:cxn ang="0">
                    <a:pos x="120" y="1"/>
                  </a:cxn>
                  <a:cxn ang="0">
                    <a:pos x="119" y="3"/>
                  </a:cxn>
                  <a:cxn ang="0">
                    <a:pos x="119" y="3"/>
                  </a:cxn>
                </a:cxnLst>
                <a:rect l="0" t="0" r="r" b="b"/>
                <a:pathLst>
                  <a:path w="129" h="228">
                    <a:moveTo>
                      <a:pt x="119" y="3"/>
                    </a:moveTo>
                    <a:lnTo>
                      <a:pt x="119" y="3"/>
                    </a:lnTo>
                    <a:lnTo>
                      <a:pt x="118" y="10"/>
                    </a:lnTo>
                    <a:lnTo>
                      <a:pt x="116" y="16"/>
                    </a:lnTo>
                    <a:lnTo>
                      <a:pt x="109" y="29"/>
                    </a:lnTo>
                    <a:lnTo>
                      <a:pt x="96" y="54"/>
                    </a:lnTo>
                    <a:lnTo>
                      <a:pt x="96" y="54"/>
                    </a:lnTo>
                    <a:lnTo>
                      <a:pt x="86" y="69"/>
                    </a:lnTo>
                    <a:lnTo>
                      <a:pt x="77" y="84"/>
                    </a:lnTo>
                    <a:lnTo>
                      <a:pt x="58" y="112"/>
                    </a:lnTo>
                    <a:lnTo>
                      <a:pt x="58" y="112"/>
                    </a:lnTo>
                    <a:lnTo>
                      <a:pt x="43" y="137"/>
                    </a:lnTo>
                    <a:lnTo>
                      <a:pt x="27" y="161"/>
                    </a:lnTo>
                    <a:lnTo>
                      <a:pt x="20" y="174"/>
                    </a:lnTo>
                    <a:lnTo>
                      <a:pt x="14" y="187"/>
                    </a:lnTo>
                    <a:lnTo>
                      <a:pt x="9" y="201"/>
                    </a:lnTo>
                    <a:lnTo>
                      <a:pt x="4" y="214"/>
                    </a:lnTo>
                    <a:lnTo>
                      <a:pt x="4" y="214"/>
                    </a:lnTo>
                    <a:lnTo>
                      <a:pt x="2" y="215"/>
                    </a:lnTo>
                    <a:lnTo>
                      <a:pt x="0" y="218"/>
                    </a:lnTo>
                    <a:lnTo>
                      <a:pt x="0" y="222"/>
                    </a:lnTo>
                    <a:lnTo>
                      <a:pt x="0" y="222"/>
                    </a:lnTo>
                    <a:lnTo>
                      <a:pt x="2" y="224"/>
                    </a:lnTo>
                    <a:lnTo>
                      <a:pt x="3" y="226"/>
                    </a:lnTo>
                    <a:lnTo>
                      <a:pt x="5" y="228"/>
                    </a:lnTo>
                    <a:lnTo>
                      <a:pt x="9" y="226"/>
                    </a:lnTo>
                    <a:lnTo>
                      <a:pt x="10" y="225"/>
                    </a:lnTo>
                    <a:lnTo>
                      <a:pt x="10" y="224"/>
                    </a:lnTo>
                    <a:lnTo>
                      <a:pt x="10" y="224"/>
                    </a:lnTo>
                    <a:lnTo>
                      <a:pt x="15" y="208"/>
                    </a:lnTo>
                    <a:lnTo>
                      <a:pt x="22" y="192"/>
                    </a:lnTo>
                    <a:lnTo>
                      <a:pt x="29" y="176"/>
                    </a:lnTo>
                    <a:lnTo>
                      <a:pt x="39" y="160"/>
                    </a:lnTo>
                    <a:lnTo>
                      <a:pt x="57" y="130"/>
                    </a:lnTo>
                    <a:lnTo>
                      <a:pt x="76" y="101"/>
                    </a:lnTo>
                    <a:lnTo>
                      <a:pt x="76" y="101"/>
                    </a:lnTo>
                    <a:lnTo>
                      <a:pt x="94" y="74"/>
                    </a:lnTo>
                    <a:lnTo>
                      <a:pt x="103" y="59"/>
                    </a:lnTo>
                    <a:lnTo>
                      <a:pt x="111" y="44"/>
                    </a:lnTo>
                    <a:lnTo>
                      <a:pt x="111" y="44"/>
                    </a:lnTo>
                    <a:lnTo>
                      <a:pt x="116" y="34"/>
                    </a:lnTo>
                    <a:lnTo>
                      <a:pt x="121" y="25"/>
                    </a:lnTo>
                    <a:lnTo>
                      <a:pt x="125" y="16"/>
                    </a:lnTo>
                    <a:lnTo>
                      <a:pt x="128" y="12"/>
                    </a:lnTo>
                    <a:lnTo>
                      <a:pt x="129" y="6"/>
                    </a:lnTo>
                    <a:lnTo>
                      <a:pt x="129" y="6"/>
                    </a:lnTo>
                    <a:lnTo>
                      <a:pt x="129" y="4"/>
                    </a:lnTo>
                    <a:lnTo>
                      <a:pt x="128" y="2"/>
                    </a:lnTo>
                    <a:lnTo>
                      <a:pt x="124" y="0"/>
                    </a:lnTo>
                    <a:lnTo>
                      <a:pt x="123" y="0"/>
                    </a:lnTo>
                    <a:lnTo>
                      <a:pt x="121" y="0"/>
                    </a:lnTo>
                    <a:lnTo>
                      <a:pt x="120" y="1"/>
                    </a:lnTo>
                    <a:lnTo>
                      <a:pt x="119" y="3"/>
                    </a:lnTo>
                    <a:lnTo>
                      <a:pt x="119" y="3"/>
                    </a:lnTo>
                    <a:close/>
                  </a:path>
                </a:pathLst>
              </a:custGeom>
              <a:grpFill/>
              <a:ln w="9525">
                <a:noFill/>
                <a:round/>
              </a:ln>
            </p:spPr>
            <p:txBody>
              <a:bodyPr vert="horz" wrap="square" lIns="162510" tIns="81255" rIns="162510" bIns="81255" numCol="1" anchor="t" anchorCtr="0" compatLnSpc="1"/>
              <a:lstStyle/>
              <a:p>
                <a:pPr algn="just" defTabSz="1218804"/>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75" name="chenying0907 900"/>
              <p:cNvSpPr/>
              <p:nvPr/>
            </p:nvSpPr>
            <p:spPr bwMode="auto">
              <a:xfrm>
                <a:off x="4746625" y="1685925"/>
                <a:ext cx="85725" cy="127000"/>
              </a:xfrm>
              <a:custGeom>
                <a:avLst/>
                <a:gdLst/>
                <a:ahLst/>
                <a:cxnLst>
                  <a:cxn ang="0">
                    <a:pos x="153" y="2"/>
                  </a:cxn>
                  <a:cxn ang="0">
                    <a:pos x="153" y="2"/>
                  </a:cxn>
                  <a:cxn ang="0">
                    <a:pos x="130" y="34"/>
                  </a:cxn>
                  <a:cxn ang="0">
                    <a:pos x="119" y="49"/>
                  </a:cxn>
                  <a:cxn ang="0">
                    <a:pos x="109" y="67"/>
                  </a:cxn>
                  <a:cxn ang="0">
                    <a:pos x="109" y="67"/>
                  </a:cxn>
                  <a:cxn ang="0">
                    <a:pos x="89" y="101"/>
                  </a:cxn>
                  <a:cxn ang="0">
                    <a:pos x="69" y="135"/>
                  </a:cxn>
                  <a:cxn ang="0">
                    <a:pos x="69" y="135"/>
                  </a:cxn>
                  <a:cxn ang="0">
                    <a:pos x="57" y="151"/>
                  </a:cxn>
                  <a:cxn ang="0">
                    <a:pos x="45" y="167"/>
                  </a:cxn>
                  <a:cxn ang="0">
                    <a:pos x="33" y="183"/>
                  </a:cxn>
                  <a:cxn ang="0">
                    <a:pos x="20" y="199"/>
                  </a:cxn>
                  <a:cxn ang="0">
                    <a:pos x="20" y="199"/>
                  </a:cxn>
                  <a:cxn ang="0">
                    <a:pos x="13" y="208"/>
                  </a:cxn>
                  <a:cxn ang="0">
                    <a:pos x="6" y="217"/>
                  </a:cxn>
                  <a:cxn ang="0">
                    <a:pos x="4" y="222"/>
                  </a:cxn>
                  <a:cxn ang="0">
                    <a:pos x="2" y="227"/>
                  </a:cxn>
                  <a:cxn ang="0">
                    <a:pos x="0" y="232"/>
                  </a:cxn>
                  <a:cxn ang="0">
                    <a:pos x="2" y="237"/>
                  </a:cxn>
                  <a:cxn ang="0">
                    <a:pos x="2" y="237"/>
                  </a:cxn>
                  <a:cxn ang="0">
                    <a:pos x="2" y="239"/>
                  </a:cxn>
                  <a:cxn ang="0">
                    <a:pos x="4" y="240"/>
                  </a:cxn>
                  <a:cxn ang="0">
                    <a:pos x="5" y="241"/>
                  </a:cxn>
                  <a:cxn ang="0">
                    <a:pos x="7" y="241"/>
                  </a:cxn>
                  <a:cxn ang="0">
                    <a:pos x="9" y="240"/>
                  </a:cxn>
                  <a:cxn ang="0">
                    <a:pos x="10" y="239"/>
                  </a:cxn>
                  <a:cxn ang="0">
                    <a:pos x="11" y="237"/>
                  </a:cxn>
                  <a:cxn ang="0">
                    <a:pos x="10" y="235"/>
                  </a:cxn>
                  <a:cxn ang="0">
                    <a:pos x="10" y="235"/>
                  </a:cxn>
                  <a:cxn ang="0">
                    <a:pos x="10" y="232"/>
                  </a:cxn>
                  <a:cxn ang="0">
                    <a:pos x="11" y="229"/>
                  </a:cxn>
                  <a:cxn ang="0">
                    <a:pos x="14" y="222"/>
                  </a:cxn>
                  <a:cxn ang="0">
                    <a:pos x="19" y="214"/>
                  </a:cxn>
                  <a:cxn ang="0">
                    <a:pos x="25" y="205"/>
                  </a:cxn>
                  <a:cxn ang="0">
                    <a:pos x="38" y="190"/>
                  </a:cxn>
                  <a:cxn ang="0">
                    <a:pos x="47" y="179"/>
                  </a:cxn>
                  <a:cxn ang="0">
                    <a:pos x="47" y="179"/>
                  </a:cxn>
                  <a:cxn ang="0">
                    <a:pos x="67" y="152"/>
                  </a:cxn>
                  <a:cxn ang="0">
                    <a:pos x="77" y="139"/>
                  </a:cxn>
                  <a:cxn ang="0">
                    <a:pos x="85" y="125"/>
                  </a:cxn>
                  <a:cxn ang="0">
                    <a:pos x="85" y="125"/>
                  </a:cxn>
                  <a:cxn ang="0">
                    <a:pos x="104" y="95"/>
                  </a:cxn>
                  <a:cxn ang="0">
                    <a:pos x="120" y="64"/>
                  </a:cxn>
                  <a:cxn ang="0">
                    <a:pos x="120" y="64"/>
                  </a:cxn>
                  <a:cxn ang="0">
                    <a:pos x="130" y="49"/>
                  </a:cxn>
                  <a:cxn ang="0">
                    <a:pos x="140" y="35"/>
                  </a:cxn>
                  <a:cxn ang="0">
                    <a:pos x="162" y="7"/>
                  </a:cxn>
                  <a:cxn ang="0">
                    <a:pos x="162" y="7"/>
                  </a:cxn>
                  <a:cxn ang="0">
                    <a:pos x="163" y="5"/>
                  </a:cxn>
                  <a:cxn ang="0">
                    <a:pos x="163" y="3"/>
                  </a:cxn>
                  <a:cxn ang="0">
                    <a:pos x="162" y="2"/>
                  </a:cxn>
                  <a:cxn ang="0">
                    <a:pos x="161" y="1"/>
                  </a:cxn>
                  <a:cxn ang="0">
                    <a:pos x="156" y="0"/>
                  </a:cxn>
                  <a:cxn ang="0">
                    <a:pos x="154" y="1"/>
                  </a:cxn>
                  <a:cxn ang="0">
                    <a:pos x="153" y="2"/>
                  </a:cxn>
                  <a:cxn ang="0">
                    <a:pos x="153" y="2"/>
                  </a:cxn>
                </a:cxnLst>
                <a:rect l="0" t="0" r="r" b="b"/>
                <a:pathLst>
                  <a:path w="163" h="241">
                    <a:moveTo>
                      <a:pt x="153" y="2"/>
                    </a:moveTo>
                    <a:lnTo>
                      <a:pt x="153" y="2"/>
                    </a:lnTo>
                    <a:lnTo>
                      <a:pt x="130" y="34"/>
                    </a:lnTo>
                    <a:lnTo>
                      <a:pt x="119" y="49"/>
                    </a:lnTo>
                    <a:lnTo>
                      <a:pt x="109" y="67"/>
                    </a:lnTo>
                    <a:lnTo>
                      <a:pt x="109" y="67"/>
                    </a:lnTo>
                    <a:lnTo>
                      <a:pt x="89" y="101"/>
                    </a:lnTo>
                    <a:lnTo>
                      <a:pt x="69" y="135"/>
                    </a:lnTo>
                    <a:lnTo>
                      <a:pt x="69" y="135"/>
                    </a:lnTo>
                    <a:lnTo>
                      <a:pt x="57" y="151"/>
                    </a:lnTo>
                    <a:lnTo>
                      <a:pt x="45" y="167"/>
                    </a:lnTo>
                    <a:lnTo>
                      <a:pt x="33" y="183"/>
                    </a:lnTo>
                    <a:lnTo>
                      <a:pt x="20" y="199"/>
                    </a:lnTo>
                    <a:lnTo>
                      <a:pt x="20" y="199"/>
                    </a:lnTo>
                    <a:lnTo>
                      <a:pt x="13" y="208"/>
                    </a:lnTo>
                    <a:lnTo>
                      <a:pt x="6" y="217"/>
                    </a:lnTo>
                    <a:lnTo>
                      <a:pt x="4" y="222"/>
                    </a:lnTo>
                    <a:lnTo>
                      <a:pt x="2" y="227"/>
                    </a:lnTo>
                    <a:lnTo>
                      <a:pt x="0" y="232"/>
                    </a:lnTo>
                    <a:lnTo>
                      <a:pt x="2" y="237"/>
                    </a:lnTo>
                    <a:lnTo>
                      <a:pt x="2" y="237"/>
                    </a:lnTo>
                    <a:lnTo>
                      <a:pt x="2" y="239"/>
                    </a:lnTo>
                    <a:lnTo>
                      <a:pt x="4" y="240"/>
                    </a:lnTo>
                    <a:lnTo>
                      <a:pt x="5" y="241"/>
                    </a:lnTo>
                    <a:lnTo>
                      <a:pt x="7" y="241"/>
                    </a:lnTo>
                    <a:lnTo>
                      <a:pt x="9" y="240"/>
                    </a:lnTo>
                    <a:lnTo>
                      <a:pt x="10" y="239"/>
                    </a:lnTo>
                    <a:lnTo>
                      <a:pt x="11" y="237"/>
                    </a:lnTo>
                    <a:lnTo>
                      <a:pt x="10" y="235"/>
                    </a:lnTo>
                    <a:lnTo>
                      <a:pt x="10" y="235"/>
                    </a:lnTo>
                    <a:lnTo>
                      <a:pt x="10" y="232"/>
                    </a:lnTo>
                    <a:lnTo>
                      <a:pt x="11" y="229"/>
                    </a:lnTo>
                    <a:lnTo>
                      <a:pt x="14" y="222"/>
                    </a:lnTo>
                    <a:lnTo>
                      <a:pt x="19" y="214"/>
                    </a:lnTo>
                    <a:lnTo>
                      <a:pt x="25" y="205"/>
                    </a:lnTo>
                    <a:lnTo>
                      <a:pt x="38" y="190"/>
                    </a:lnTo>
                    <a:lnTo>
                      <a:pt x="47" y="179"/>
                    </a:lnTo>
                    <a:lnTo>
                      <a:pt x="47" y="179"/>
                    </a:lnTo>
                    <a:lnTo>
                      <a:pt x="67" y="152"/>
                    </a:lnTo>
                    <a:lnTo>
                      <a:pt x="77" y="139"/>
                    </a:lnTo>
                    <a:lnTo>
                      <a:pt x="85" y="125"/>
                    </a:lnTo>
                    <a:lnTo>
                      <a:pt x="85" y="125"/>
                    </a:lnTo>
                    <a:lnTo>
                      <a:pt x="104" y="95"/>
                    </a:lnTo>
                    <a:lnTo>
                      <a:pt x="120" y="64"/>
                    </a:lnTo>
                    <a:lnTo>
                      <a:pt x="120" y="64"/>
                    </a:lnTo>
                    <a:lnTo>
                      <a:pt x="130" y="49"/>
                    </a:lnTo>
                    <a:lnTo>
                      <a:pt x="140" y="35"/>
                    </a:lnTo>
                    <a:lnTo>
                      <a:pt x="162" y="7"/>
                    </a:lnTo>
                    <a:lnTo>
                      <a:pt x="162" y="7"/>
                    </a:lnTo>
                    <a:lnTo>
                      <a:pt x="163" y="5"/>
                    </a:lnTo>
                    <a:lnTo>
                      <a:pt x="163" y="3"/>
                    </a:lnTo>
                    <a:lnTo>
                      <a:pt x="162" y="2"/>
                    </a:lnTo>
                    <a:lnTo>
                      <a:pt x="161" y="1"/>
                    </a:lnTo>
                    <a:lnTo>
                      <a:pt x="156" y="0"/>
                    </a:lnTo>
                    <a:lnTo>
                      <a:pt x="154" y="1"/>
                    </a:lnTo>
                    <a:lnTo>
                      <a:pt x="153" y="2"/>
                    </a:lnTo>
                    <a:lnTo>
                      <a:pt x="153" y="2"/>
                    </a:lnTo>
                    <a:close/>
                  </a:path>
                </a:pathLst>
              </a:custGeom>
              <a:grpFill/>
              <a:ln w="9525">
                <a:noFill/>
                <a:round/>
              </a:ln>
            </p:spPr>
            <p:txBody>
              <a:bodyPr vert="horz" wrap="square" lIns="162510" tIns="81255" rIns="162510" bIns="81255" numCol="1" anchor="t" anchorCtr="0" compatLnSpc="1"/>
              <a:lstStyle/>
              <a:p>
                <a:pPr algn="just" defTabSz="1218804"/>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76" name="chenying0907 901"/>
              <p:cNvSpPr/>
              <p:nvPr/>
            </p:nvSpPr>
            <p:spPr bwMode="auto">
              <a:xfrm>
                <a:off x="4772025" y="1747838"/>
                <a:ext cx="61913" cy="90488"/>
              </a:xfrm>
              <a:custGeom>
                <a:avLst/>
                <a:gdLst/>
                <a:ahLst/>
                <a:cxnLst>
                  <a:cxn ang="0">
                    <a:pos x="109" y="3"/>
                  </a:cxn>
                  <a:cxn ang="0">
                    <a:pos x="109" y="3"/>
                  </a:cxn>
                  <a:cxn ang="0">
                    <a:pos x="105" y="12"/>
                  </a:cxn>
                  <a:cxn ang="0">
                    <a:pos x="101" y="21"/>
                  </a:cxn>
                  <a:cxn ang="0">
                    <a:pos x="95" y="29"/>
                  </a:cxn>
                  <a:cxn ang="0">
                    <a:pos x="88" y="38"/>
                  </a:cxn>
                  <a:cxn ang="0">
                    <a:pos x="74" y="53"/>
                  </a:cxn>
                  <a:cxn ang="0">
                    <a:pos x="67" y="61"/>
                  </a:cxn>
                  <a:cxn ang="0">
                    <a:pos x="62" y="69"/>
                  </a:cxn>
                  <a:cxn ang="0">
                    <a:pos x="62" y="69"/>
                  </a:cxn>
                  <a:cxn ang="0">
                    <a:pos x="29" y="114"/>
                  </a:cxn>
                  <a:cxn ang="0">
                    <a:pos x="13" y="138"/>
                  </a:cxn>
                  <a:cxn ang="0">
                    <a:pos x="6" y="150"/>
                  </a:cxn>
                  <a:cxn ang="0">
                    <a:pos x="0" y="164"/>
                  </a:cxn>
                  <a:cxn ang="0">
                    <a:pos x="0" y="164"/>
                  </a:cxn>
                  <a:cxn ang="0">
                    <a:pos x="0" y="166"/>
                  </a:cxn>
                  <a:cxn ang="0">
                    <a:pos x="0" y="168"/>
                  </a:cxn>
                  <a:cxn ang="0">
                    <a:pos x="2" y="170"/>
                  </a:cxn>
                  <a:cxn ang="0">
                    <a:pos x="4" y="171"/>
                  </a:cxn>
                  <a:cxn ang="0">
                    <a:pos x="5" y="171"/>
                  </a:cxn>
                  <a:cxn ang="0">
                    <a:pos x="7" y="170"/>
                  </a:cxn>
                  <a:cxn ang="0">
                    <a:pos x="8" y="168"/>
                  </a:cxn>
                  <a:cxn ang="0">
                    <a:pos x="8" y="168"/>
                  </a:cxn>
                  <a:cxn ang="0">
                    <a:pos x="15" y="155"/>
                  </a:cxn>
                  <a:cxn ang="0">
                    <a:pos x="22" y="143"/>
                  </a:cxn>
                  <a:cxn ang="0">
                    <a:pos x="36" y="119"/>
                  </a:cxn>
                  <a:cxn ang="0">
                    <a:pos x="53" y="96"/>
                  </a:cxn>
                  <a:cxn ang="0">
                    <a:pos x="70" y="74"/>
                  </a:cxn>
                  <a:cxn ang="0">
                    <a:pos x="70" y="74"/>
                  </a:cxn>
                  <a:cxn ang="0">
                    <a:pos x="83" y="58"/>
                  </a:cxn>
                  <a:cxn ang="0">
                    <a:pos x="97" y="42"/>
                  </a:cxn>
                  <a:cxn ang="0">
                    <a:pos x="103" y="32"/>
                  </a:cxn>
                  <a:cxn ang="0">
                    <a:pos x="110" y="24"/>
                  </a:cxn>
                  <a:cxn ang="0">
                    <a:pos x="115" y="15"/>
                  </a:cxn>
                  <a:cxn ang="0">
                    <a:pos x="118" y="6"/>
                  </a:cxn>
                  <a:cxn ang="0">
                    <a:pos x="118" y="6"/>
                  </a:cxn>
                  <a:cxn ang="0">
                    <a:pos x="118" y="3"/>
                  </a:cxn>
                  <a:cxn ang="0">
                    <a:pos x="117" y="2"/>
                  </a:cxn>
                  <a:cxn ang="0">
                    <a:pos x="116" y="0"/>
                  </a:cxn>
                  <a:cxn ang="0">
                    <a:pos x="115" y="0"/>
                  </a:cxn>
                  <a:cxn ang="0">
                    <a:pos x="113" y="0"/>
                  </a:cxn>
                  <a:cxn ang="0">
                    <a:pos x="111" y="0"/>
                  </a:cxn>
                  <a:cxn ang="0">
                    <a:pos x="110" y="1"/>
                  </a:cxn>
                  <a:cxn ang="0">
                    <a:pos x="109" y="3"/>
                  </a:cxn>
                  <a:cxn ang="0">
                    <a:pos x="109" y="3"/>
                  </a:cxn>
                </a:cxnLst>
                <a:rect l="0" t="0" r="r" b="b"/>
                <a:pathLst>
                  <a:path w="118" h="171">
                    <a:moveTo>
                      <a:pt x="109" y="3"/>
                    </a:moveTo>
                    <a:lnTo>
                      <a:pt x="109" y="3"/>
                    </a:lnTo>
                    <a:lnTo>
                      <a:pt x="105" y="12"/>
                    </a:lnTo>
                    <a:lnTo>
                      <a:pt x="101" y="21"/>
                    </a:lnTo>
                    <a:lnTo>
                      <a:pt x="95" y="29"/>
                    </a:lnTo>
                    <a:lnTo>
                      <a:pt x="88" y="38"/>
                    </a:lnTo>
                    <a:lnTo>
                      <a:pt x="74" y="53"/>
                    </a:lnTo>
                    <a:lnTo>
                      <a:pt x="67" y="61"/>
                    </a:lnTo>
                    <a:lnTo>
                      <a:pt x="62" y="69"/>
                    </a:lnTo>
                    <a:lnTo>
                      <a:pt x="62" y="69"/>
                    </a:lnTo>
                    <a:lnTo>
                      <a:pt x="29" y="114"/>
                    </a:lnTo>
                    <a:lnTo>
                      <a:pt x="13" y="138"/>
                    </a:lnTo>
                    <a:lnTo>
                      <a:pt x="6" y="150"/>
                    </a:lnTo>
                    <a:lnTo>
                      <a:pt x="0" y="164"/>
                    </a:lnTo>
                    <a:lnTo>
                      <a:pt x="0" y="164"/>
                    </a:lnTo>
                    <a:lnTo>
                      <a:pt x="0" y="166"/>
                    </a:lnTo>
                    <a:lnTo>
                      <a:pt x="0" y="168"/>
                    </a:lnTo>
                    <a:lnTo>
                      <a:pt x="2" y="170"/>
                    </a:lnTo>
                    <a:lnTo>
                      <a:pt x="4" y="171"/>
                    </a:lnTo>
                    <a:lnTo>
                      <a:pt x="5" y="171"/>
                    </a:lnTo>
                    <a:lnTo>
                      <a:pt x="7" y="170"/>
                    </a:lnTo>
                    <a:lnTo>
                      <a:pt x="8" y="168"/>
                    </a:lnTo>
                    <a:lnTo>
                      <a:pt x="8" y="168"/>
                    </a:lnTo>
                    <a:lnTo>
                      <a:pt x="15" y="155"/>
                    </a:lnTo>
                    <a:lnTo>
                      <a:pt x="22" y="143"/>
                    </a:lnTo>
                    <a:lnTo>
                      <a:pt x="36" y="119"/>
                    </a:lnTo>
                    <a:lnTo>
                      <a:pt x="53" y="96"/>
                    </a:lnTo>
                    <a:lnTo>
                      <a:pt x="70" y="74"/>
                    </a:lnTo>
                    <a:lnTo>
                      <a:pt x="70" y="74"/>
                    </a:lnTo>
                    <a:lnTo>
                      <a:pt x="83" y="58"/>
                    </a:lnTo>
                    <a:lnTo>
                      <a:pt x="97" y="42"/>
                    </a:lnTo>
                    <a:lnTo>
                      <a:pt x="103" y="32"/>
                    </a:lnTo>
                    <a:lnTo>
                      <a:pt x="110" y="24"/>
                    </a:lnTo>
                    <a:lnTo>
                      <a:pt x="115" y="15"/>
                    </a:lnTo>
                    <a:lnTo>
                      <a:pt x="118" y="6"/>
                    </a:lnTo>
                    <a:lnTo>
                      <a:pt x="118" y="6"/>
                    </a:lnTo>
                    <a:lnTo>
                      <a:pt x="118" y="3"/>
                    </a:lnTo>
                    <a:lnTo>
                      <a:pt x="117" y="2"/>
                    </a:lnTo>
                    <a:lnTo>
                      <a:pt x="116" y="0"/>
                    </a:lnTo>
                    <a:lnTo>
                      <a:pt x="115" y="0"/>
                    </a:lnTo>
                    <a:lnTo>
                      <a:pt x="113" y="0"/>
                    </a:lnTo>
                    <a:lnTo>
                      <a:pt x="111" y="0"/>
                    </a:lnTo>
                    <a:lnTo>
                      <a:pt x="110" y="1"/>
                    </a:lnTo>
                    <a:lnTo>
                      <a:pt x="109" y="3"/>
                    </a:lnTo>
                    <a:lnTo>
                      <a:pt x="109" y="3"/>
                    </a:lnTo>
                    <a:close/>
                  </a:path>
                </a:pathLst>
              </a:custGeom>
              <a:grpFill/>
              <a:ln w="9525">
                <a:noFill/>
                <a:round/>
              </a:ln>
            </p:spPr>
            <p:txBody>
              <a:bodyPr vert="horz" wrap="square" lIns="162510" tIns="81255" rIns="162510" bIns="81255" numCol="1" anchor="t" anchorCtr="0" compatLnSpc="1"/>
              <a:lstStyle/>
              <a:p>
                <a:pPr algn="just" defTabSz="1218804"/>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77" name="chenying0907 902"/>
              <p:cNvSpPr>
                <a:spLocks noEditPoints="1"/>
              </p:cNvSpPr>
              <p:nvPr/>
            </p:nvSpPr>
            <p:spPr bwMode="auto">
              <a:xfrm>
                <a:off x="4194175" y="1665288"/>
                <a:ext cx="217488" cy="206375"/>
              </a:xfrm>
              <a:custGeom>
                <a:avLst/>
                <a:gdLst/>
                <a:ahLst/>
                <a:cxnLst>
                  <a:cxn ang="0">
                    <a:pos x="213" y="391"/>
                  </a:cxn>
                  <a:cxn ang="0">
                    <a:pos x="160" y="381"/>
                  </a:cxn>
                  <a:cxn ang="0">
                    <a:pos x="109" y="359"/>
                  </a:cxn>
                  <a:cxn ang="0">
                    <a:pos x="63" y="328"/>
                  </a:cxn>
                  <a:cxn ang="0">
                    <a:pos x="27" y="289"/>
                  </a:cxn>
                  <a:cxn ang="0">
                    <a:pos x="5" y="241"/>
                  </a:cxn>
                  <a:cxn ang="0">
                    <a:pos x="1" y="216"/>
                  </a:cxn>
                  <a:cxn ang="0">
                    <a:pos x="0" y="182"/>
                  </a:cxn>
                  <a:cxn ang="0">
                    <a:pos x="6" y="151"/>
                  </a:cxn>
                  <a:cxn ang="0">
                    <a:pos x="29" y="103"/>
                  </a:cxn>
                  <a:cxn ang="0">
                    <a:pos x="46" y="80"/>
                  </a:cxn>
                  <a:cxn ang="0">
                    <a:pos x="75" y="52"/>
                  </a:cxn>
                  <a:cxn ang="0">
                    <a:pos x="109" y="30"/>
                  </a:cxn>
                  <a:cxn ang="0">
                    <a:pos x="146" y="14"/>
                  </a:cxn>
                  <a:cxn ang="0">
                    <a:pos x="186" y="3"/>
                  </a:cxn>
                  <a:cxn ang="0">
                    <a:pos x="227" y="0"/>
                  </a:cxn>
                  <a:cxn ang="0">
                    <a:pos x="234" y="0"/>
                  </a:cxn>
                  <a:cxn ang="0">
                    <a:pos x="246" y="5"/>
                  </a:cxn>
                  <a:cxn ang="0">
                    <a:pos x="267" y="6"/>
                  </a:cxn>
                  <a:cxn ang="0">
                    <a:pos x="312" y="18"/>
                  </a:cxn>
                  <a:cxn ang="0">
                    <a:pos x="348" y="41"/>
                  </a:cxn>
                  <a:cxn ang="0">
                    <a:pos x="376" y="72"/>
                  </a:cxn>
                  <a:cxn ang="0">
                    <a:pos x="396" y="108"/>
                  </a:cxn>
                  <a:cxn ang="0">
                    <a:pos x="407" y="146"/>
                  </a:cxn>
                  <a:cxn ang="0">
                    <a:pos x="411" y="179"/>
                  </a:cxn>
                  <a:cxn ang="0">
                    <a:pos x="408" y="230"/>
                  </a:cxn>
                  <a:cxn ang="0">
                    <a:pos x="395" y="278"/>
                  </a:cxn>
                  <a:cxn ang="0">
                    <a:pos x="369" y="324"/>
                  </a:cxn>
                  <a:cxn ang="0">
                    <a:pos x="331" y="360"/>
                  </a:cxn>
                  <a:cxn ang="0">
                    <a:pos x="299" y="378"/>
                  </a:cxn>
                  <a:cxn ang="0">
                    <a:pos x="249" y="390"/>
                  </a:cxn>
                  <a:cxn ang="0">
                    <a:pos x="203" y="45"/>
                  </a:cxn>
                  <a:cxn ang="0">
                    <a:pos x="178" y="51"/>
                  </a:cxn>
                  <a:cxn ang="0">
                    <a:pos x="141" y="65"/>
                  </a:cxn>
                  <a:cxn ang="0">
                    <a:pos x="106" y="87"/>
                  </a:cxn>
                  <a:cxn ang="0">
                    <a:pos x="75" y="113"/>
                  </a:cxn>
                  <a:cxn ang="0">
                    <a:pos x="52" y="144"/>
                  </a:cxn>
                  <a:cxn ang="0">
                    <a:pos x="42" y="167"/>
                  </a:cxn>
                  <a:cxn ang="0">
                    <a:pos x="37" y="203"/>
                  </a:cxn>
                  <a:cxn ang="0">
                    <a:pos x="47" y="239"/>
                  </a:cxn>
                  <a:cxn ang="0">
                    <a:pos x="60" y="263"/>
                  </a:cxn>
                  <a:cxn ang="0">
                    <a:pos x="75" y="278"/>
                  </a:cxn>
                  <a:cxn ang="0">
                    <a:pos x="125" y="316"/>
                  </a:cxn>
                  <a:cxn ang="0">
                    <a:pos x="188" y="344"/>
                  </a:cxn>
                  <a:cxn ang="0">
                    <a:pos x="222" y="350"/>
                  </a:cxn>
                  <a:cxn ang="0">
                    <a:pos x="245" y="350"/>
                  </a:cxn>
                  <a:cxn ang="0">
                    <a:pos x="278" y="342"/>
                  </a:cxn>
                  <a:cxn ang="0">
                    <a:pos x="306" y="327"/>
                  </a:cxn>
                  <a:cxn ang="0">
                    <a:pos x="324" y="310"/>
                  </a:cxn>
                  <a:cxn ang="0">
                    <a:pos x="346" y="278"/>
                  </a:cxn>
                  <a:cxn ang="0">
                    <a:pos x="362" y="241"/>
                  </a:cxn>
                  <a:cxn ang="0">
                    <a:pos x="370" y="203"/>
                  </a:cxn>
                  <a:cxn ang="0">
                    <a:pos x="369" y="164"/>
                  </a:cxn>
                  <a:cxn ang="0">
                    <a:pos x="359" y="126"/>
                  </a:cxn>
                  <a:cxn ang="0">
                    <a:pos x="350" y="108"/>
                  </a:cxn>
                  <a:cxn ang="0">
                    <a:pos x="334" y="85"/>
                  </a:cxn>
                  <a:cxn ang="0">
                    <a:pos x="313" y="68"/>
                  </a:cxn>
                  <a:cxn ang="0">
                    <a:pos x="289" y="55"/>
                  </a:cxn>
                  <a:cxn ang="0">
                    <a:pos x="262" y="48"/>
                  </a:cxn>
                  <a:cxn ang="0">
                    <a:pos x="241" y="47"/>
                  </a:cxn>
                  <a:cxn ang="0">
                    <a:pos x="218" y="49"/>
                  </a:cxn>
                  <a:cxn ang="0">
                    <a:pos x="210" y="47"/>
                  </a:cxn>
                </a:cxnLst>
                <a:rect l="0" t="0" r="r" b="b"/>
                <a:pathLst>
                  <a:path w="411" h="391">
                    <a:moveTo>
                      <a:pt x="231" y="391"/>
                    </a:moveTo>
                    <a:lnTo>
                      <a:pt x="231" y="391"/>
                    </a:lnTo>
                    <a:lnTo>
                      <a:pt x="213" y="391"/>
                    </a:lnTo>
                    <a:lnTo>
                      <a:pt x="195" y="389"/>
                    </a:lnTo>
                    <a:lnTo>
                      <a:pt x="178" y="385"/>
                    </a:lnTo>
                    <a:lnTo>
                      <a:pt x="160" y="381"/>
                    </a:lnTo>
                    <a:lnTo>
                      <a:pt x="143" y="374"/>
                    </a:lnTo>
                    <a:lnTo>
                      <a:pt x="125" y="367"/>
                    </a:lnTo>
                    <a:lnTo>
                      <a:pt x="109" y="359"/>
                    </a:lnTo>
                    <a:lnTo>
                      <a:pt x="92" y="350"/>
                    </a:lnTo>
                    <a:lnTo>
                      <a:pt x="78" y="339"/>
                    </a:lnTo>
                    <a:lnTo>
                      <a:pt x="63" y="328"/>
                    </a:lnTo>
                    <a:lnTo>
                      <a:pt x="50" y="315"/>
                    </a:lnTo>
                    <a:lnTo>
                      <a:pt x="37" y="303"/>
                    </a:lnTo>
                    <a:lnTo>
                      <a:pt x="27" y="289"/>
                    </a:lnTo>
                    <a:lnTo>
                      <a:pt x="18" y="273"/>
                    </a:lnTo>
                    <a:lnTo>
                      <a:pt x="11" y="258"/>
                    </a:lnTo>
                    <a:lnTo>
                      <a:pt x="5" y="241"/>
                    </a:lnTo>
                    <a:lnTo>
                      <a:pt x="5" y="241"/>
                    </a:lnTo>
                    <a:lnTo>
                      <a:pt x="3" y="229"/>
                    </a:lnTo>
                    <a:lnTo>
                      <a:pt x="1" y="216"/>
                    </a:lnTo>
                    <a:lnTo>
                      <a:pt x="0" y="204"/>
                    </a:lnTo>
                    <a:lnTo>
                      <a:pt x="0" y="193"/>
                    </a:lnTo>
                    <a:lnTo>
                      <a:pt x="0" y="182"/>
                    </a:lnTo>
                    <a:lnTo>
                      <a:pt x="1" y="171"/>
                    </a:lnTo>
                    <a:lnTo>
                      <a:pt x="3" y="160"/>
                    </a:lnTo>
                    <a:lnTo>
                      <a:pt x="6" y="151"/>
                    </a:lnTo>
                    <a:lnTo>
                      <a:pt x="13" y="133"/>
                    </a:lnTo>
                    <a:lnTo>
                      <a:pt x="20" y="117"/>
                    </a:lnTo>
                    <a:lnTo>
                      <a:pt x="29" y="103"/>
                    </a:lnTo>
                    <a:lnTo>
                      <a:pt x="37" y="89"/>
                    </a:lnTo>
                    <a:lnTo>
                      <a:pt x="37" y="89"/>
                    </a:lnTo>
                    <a:lnTo>
                      <a:pt x="46" y="80"/>
                    </a:lnTo>
                    <a:lnTo>
                      <a:pt x="55" y="70"/>
                    </a:lnTo>
                    <a:lnTo>
                      <a:pt x="64" y="61"/>
                    </a:lnTo>
                    <a:lnTo>
                      <a:pt x="75" y="52"/>
                    </a:lnTo>
                    <a:lnTo>
                      <a:pt x="86" y="45"/>
                    </a:lnTo>
                    <a:lnTo>
                      <a:pt x="97" y="38"/>
                    </a:lnTo>
                    <a:lnTo>
                      <a:pt x="109" y="30"/>
                    </a:lnTo>
                    <a:lnTo>
                      <a:pt x="121" y="24"/>
                    </a:lnTo>
                    <a:lnTo>
                      <a:pt x="134" y="19"/>
                    </a:lnTo>
                    <a:lnTo>
                      <a:pt x="146" y="14"/>
                    </a:lnTo>
                    <a:lnTo>
                      <a:pt x="159" y="10"/>
                    </a:lnTo>
                    <a:lnTo>
                      <a:pt x="173" y="7"/>
                    </a:lnTo>
                    <a:lnTo>
                      <a:pt x="186" y="3"/>
                    </a:lnTo>
                    <a:lnTo>
                      <a:pt x="200" y="1"/>
                    </a:lnTo>
                    <a:lnTo>
                      <a:pt x="213" y="0"/>
                    </a:lnTo>
                    <a:lnTo>
                      <a:pt x="227" y="0"/>
                    </a:lnTo>
                    <a:lnTo>
                      <a:pt x="227" y="0"/>
                    </a:lnTo>
                    <a:lnTo>
                      <a:pt x="234" y="0"/>
                    </a:lnTo>
                    <a:lnTo>
                      <a:pt x="234" y="0"/>
                    </a:lnTo>
                    <a:lnTo>
                      <a:pt x="239" y="1"/>
                    </a:lnTo>
                    <a:lnTo>
                      <a:pt x="243" y="3"/>
                    </a:lnTo>
                    <a:lnTo>
                      <a:pt x="246" y="5"/>
                    </a:lnTo>
                    <a:lnTo>
                      <a:pt x="249" y="5"/>
                    </a:lnTo>
                    <a:lnTo>
                      <a:pt x="249" y="5"/>
                    </a:lnTo>
                    <a:lnTo>
                      <a:pt x="267" y="6"/>
                    </a:lnTo>
                    <a:lnTo>
                      <a:pt x="283" y="9"/>
                    </a:lnTo>
                    <a:lnTo>
                      <a:pt x="299" y="13"/>
                    </a:lnTo>
                    <a:lnTo>
                      <a:pt x="312" y="18"/>
                    </a:lnTo>
                    <a:lnTo>
                      <a:pt x="326" y="24"/>
                    </a:lnTo>
                    <a:lnTo>
                      <a:pt x="338" y="32"/>
                    </a:lnTo>
                    <a:lnTo>
                      <a:pt x="348" y="41"/>
                    </a:lnTo>
                    <a:lnTo>
                      <a:pt x="359" y="50"/>
                    </a:lnTo>
                    <a:lnTo>
                      <a:pt x="368" y="60"/>
                    </a:lnTo>
                    <a:lnTo>
                      <a:pt x="376" y="72"/>
                    </a:lnTo>
                    <a:lnTo>
                      <a:pt x="383" y="83"/>
                    </a:lnTo>
                    <a:lnTo>
                      <a:pt x="390" y="95"/>
                    </a:lnTo>
                    <a:lnTo>
                      <a:pt x="396" y="108"/>
                    </a:lnTo>
                    <a:lnTo>
                      <a:pt x="400" y="120"/>
                    </a:lnTo>
                    <a:lnTo>
                      <a:pt x="404" y="134"/>
                    </a:lnTo>
                    <a:lnTo>
                      <a:pt x="407" y="146"/>
                    </a:lnTo>
                    <a:lnTo>
                      <a:pt x="407" y="146"/>
                    </a:lnTo>
                    <a:lnTo>
                      <a:pt x="409" y="163"/>
                    </a:lnTo>
                    <a:lnTo>
                      <a:pt x="411" y="179"/>
                    </a:lnTo>
                    <a:lnTo>
                      <a:pt x="411" y="196"/>
                    </a:lnTo>
                    <a:lnTo>
                      <a:pt x="410" y="212"/>
                    </a:lnTo>
                    <a:lnTo>
                      <a:pt x="408" y="230"/>
                    </a:lnTo>
                    <a:lnTo>
                      <a:pt x="405" y="246"/>
                    </a:lnTo>
                    <a:lnTo>
                      <a:pt x="400" y="263"/>
                    </a:lnTo>
                    <a:lnTo>
                      <a:pt x="395" y="278"/>
                    </a:lnTo>
                    <a:lnTo>
                      <a:pt x="388" y="295"/>
                    </a:lnTo>
                    <a:lnTo>
                      <a:pt x="378" y="309"/>
                    </a:lnTo>
                    <a:lnTo>
                      <a:pt x="369" y="324"/>
                    </a:lnTo>
                    <a:lnTo>
                      <a:pt x="358" y="337"/>
                    </a:lnTo>
                    <a:lnTo>
                      <a:pt x="345" y="348"/>
                    </a:lnTo>
                    <a:lnTo>
                      <a:pt x="331" y="360"/>
                    </a:lnTo>
                    <a:lnTo>
                      <a:pt x="315" y="370"/>
                    </a:lnTo>
                    <a:lnTo>
                      <a:pt x="299" y="378"/>
                    </a:lnTo>
                    <a:lnTo>
                      <a:pt x="299" y="378"/>
                    </a:lnTo>
                    <a:lnTo>
                      <a:pt x="283" y="384"/>
                    </a:lnTo>
                    <a:lnTo>
                      <a:pt x="267" y="388"/>
                    </a:lnTo>
                    <a:lnTo>
                      <a:pt x="249" y="390"/>
                    </a:lnTo>
                    <a:lnTo>
                      <a:pt x="231" y="391"/>
                    </a:lnTo>
                    <a:lnTo>
                      <a:pt x="231" y="391"/>
                    </a:lnTo>
                    <a:close/>
                    <a:moveTo>
                      <a:pt x="203" y="45"/>
                    </a:moveTo>
                    <a:lnTo>
                      <a:pt x="203" y="45"/>
                    </a:lnTo>
                    <a:lnTo>
                      <a:pt x="190" y="48"/>
                    </a:lnTo>
                    <a:lnTo>
                      <a:pt x="178" y="51"/>
                    </a:lnTo>
                    <a:lnTo>
                      <a:pt x="166" y="55"/>
                    </a:lnTo>
                    <a:lnTo>
                      <a:pt x="153" y="60"/>
                    </a:lnTo>
                    <a:lnTo>
                      <a:pt x="141" y="65"/>
                    </a:lnTo>
                    <a:lnTo>
                      <a:pt x="128" y="72"/>
                    </a:lnTo>
                    <a:lnTo>
                      <a:pt x="117" y="79"/>
                    </a:lnTo>
                    <a:lnTo>
                      <a:pt x="106" y="87"/>
                    </a:lnTo>
                    <a:lnTo>
                      <a:pt x="95" y="95"/>
                    </a:lnTo>
                    <a:lnTo>
                      <a:pt x="85" y="104"/>
                    </a:lnTo>
                    <a:lnTo>
                      <a:pt x="75" y="113"/>
                    </a:lnTo>
                    <a:lnTo>
                      <a:pt x="66" y="123"/>
                    </a:lnTo>
                    <a:lnTo>
                      <a:pt x="58" y="134"/>
                    </a:lnTo>
                    <a:lnTo>
                      <a:pt x="52" y="144"/>
                    </a:lnTo>
                    <a:lnTo>
                      <a:pt x="46" y="155"/>
                    </a:lnTo>
                    <a:lnTo>
                      <a:pt x="42" y="167"/>
                    </a:lnTo>
                    <a:lnTo>
                      <a:pt x="42" y="167"/>
                    </a:lnTo>
                    <a:lnTo>
                      <a:pt x="40" y="178"/>
                    </a:lnTo>
                    <a:lnTo>
                      <a:pt x="37" y="189"/>
                    </a:lnTo>
                    <a:lnTo>
                      <a:pt x="37" y="203"/>
                    </a:lnTo>
                    <a:lnTo>
                      <a:pt x="38" y="217"/>
                    </a:lnTo>
                    <a:lnTo>
                      <a:pt x="44" y="232"/>
                    </a:lnTo>
                    <a:lnTo>
                      <a:pt x="47" y="239"/>
                    </a:lnTo>
                    <a:lnTo>
                      <a:pt x="50" y="247"/>
                    </a:lnTo>
                    <a:lnTo>
                      <a:pt x="55" y="254"/>
                    </a:lnTo>
                    <a:lnTo>
                      <a:pt x="60" y="263"/>
                    </a:lnTo>
                    <a:lnTo>
                      <a:pt x="67" y="270"/>
                    </a:lnTo>
                    <a:lnTo>
                      <a:pt x="75" y="278"/>
                    </a:lnTo>
                    <a:lnTo>
                      <a:pt x="75" y="278"/>
                    </a:lnTo>
                    <a:lnTo>
                      <a:pt x="89" y="292"/>
                    </a:lnTo>
                    <a:lnTo>
                      <a:pt x="107" y="305"/>
                    </a:lnTo>
                    <a:lnTo>
                      <a:pt x="125" y="316"/>
                    </a:lnTo>
                    <a:lnTo>
                      <a:pt x="145" y="328"/>
                    </a:lnTo>
                    <a:lnTo>
                      <a:pt x="167" y="337"/>
                    </a:lnTo>
                    <a:lnTo>
                      <a:pt x="188" y="344"/>
                    </a:lnTo>
                    <a:lnTo>
                      <a:pt x="200" y="346"/>
                    </a:lnTo>
                    <a:lnTo>
                      <a:pt x="211" y="348"/>
                    </a:lnTo>
                    <a:lnTo>
                      <a:pt x="222" y="350"/>
                    </a:lnTo>
                    <a:lnTo>
                      <a:pt x="233" y="351"/>
                    </a:lnTo>
                    <a:lnTo>
                      <a:pt x="233" y="351"/>
                    </a:lnTo>
                    <a:lnTo>
                      <a:pt x="245" y="350"/>
                    </a:lnTo>
                    <a:lnTo>
                      <a:pt x="256" y="348"/>
                    </a:lnTo>
                    <a:lnTo>
                      <a:pt x="267" y="346"/>
                    </a:lnTo>
                    <a:lnTo>
                      <a:pt x="278" y="342"/>
                    </a:lnTo>
                    <a:lnTo>
                      <a:pt x="287" y="338"/>
                    </a:lnTo>
                    <a:lnTo>
                      <a:pt x="297" y="333"/>
                    </a:lnTo>
                    <a:lnTo>
                      <a:pt x="306" y="327"/>
                    </a:lnTo>
                    <a:lnTo>
                      <a:pt x="314" y="320"/>
                    </a:lnTo>
                    <a:lnTo>
                      <a:pt x="314" y="320"/>
                    </a:lnTo>
                    <a:lnTo>
                      <a:pt x="324" y="310"/>
                    </a:lnTo>
                    <a:lnTo>
                      <a:pt x="332" y="300"/>
                    </a:lnTo>
                    <a:lnTo>
                      <a:pt x="340" y="290"/>
                    </a:lnTo>
                    <a:lnTo>
                      <a:pt x="346" y="278"/>
                    </a:lnTo>
                    <a:lnTo>
                      <a:pt x="352" y="266"/>
                    </a:lnTo>
                    <a:lnTo>
                      <a:pt x="358" y="254"/>
                    </a:lnTo>
                    <a:lnTo>
                      <a:pt x="362" y="241"/>
                    </a:lnTo>
                    <a:lnTo>
                      <a:pt x="366" y="229"/>
                    </a:lnTo>
                    <a:lnTo>
                      <a:pt x="368" y="215"/>
                    </a:lnTo>
                    <a:lnTo>
                      <a:pt x="370" y="203"/>
                    </a:lnTo>
                    <a:lnTo>
                      <a:pt x="370" y="189"/>
                    </a:lnTo>
                    <a:lnTo>
                      <a:pt x="370" y="176"/>
                    </a:lnTo>
                    <a:lnTo>
                      <a:pt x="369" y="164"/>
                    </a:lnTo>
                    <a:lnTo>
                      <a:pt x="367" y="151"/>
                    </a:lnTo>
                    <a:lnTo>
                      <a:pt x="364" y="138"/>
                    </a:lnTo>
                    <a:lnTo>
                      <a:pt x="359" y="126"/>
                    </a:lnTo>
                    <a:lnTo>
                      <a:pt x="359" y="126"/>
                    </a:lnTo>
                    <a:lnTo>
                      <a:pt x="356" y="117"/>
                    </a:lnTo>
                    <a:lnTo>
                      <a:pt x="350" y="108"/>
                    </a:lnTo>
                    <a:lnTo>
                      <a:pt x="345" y="101"/>
                    </a:lnTo>
                    <a:lnTo>
                      <a:pt x="340" y="92"/>
                    </a:lnTo>
                    <a:lnTo>
                      <a:pt x="334" y="85"/>
                    </a:lnTo>
                    <a:lnTo>
                      <a:pt x="328" y="79"/>
                    </a:lnTo>
                    <a:lnTo>
                      <a:pt x="320" y="73"/>
                    </a:lnTo>
                    <a:lnTo>
                      <a:pt x="313" y="68"/>
                    </a:lnTo>
                    <a:lnTo>
                      <a:pt x="306" y="63"/>
                    </a:lnTo>
                    <a:lnTo>
                      <a:pt x="298" y="59"/>
                    </a:lnTo>
                    <a:lnTo>
                      <a:pt x="289" y="55"/>
                    </a:lnTo>
                    <a:lnTo>
                      <a:pt x="280" y="52"/>
                    </a:lnTo>
                    <a:lnTo>
                      <a:pt x="271" y="50"/>
                    </a:lnTo>
                    <a:lnTo>
                      <a:pt x="262" y="48"/>
                    </a:lnTo>
                    <a:lnTo>
                      <a:pt x="251" y="47"/>
                    </a:lnTo>
                    <a:lnTo>
                      <a:pt x="241" y="47"/>
                    </a:lnTo>
                    <a:lnTo>
                      <a:pt x="241" y="47"/>
                    </a:lnTo>
                    <a:lnTo>
                      <a:pt x="221" y="48"/>
                    </a:lnTo>
                    <a:lnTo>
                      <a:pt x="221" y="48"/>
                    </a:lnTo>
                    <a:lnTo>
                      <a:pt x="218" y="49"/>
                    </a:lnTo>
                    <a:lnTo>
                      <a:pt x="218" y="49"/>
                    </a:lnTo>
                    <a:lnTo>
                      <a:pt x="214" y="48"/>
                    </a:lnTo>
                    <a:lnTo>
                      <a:pt x="210" y="47"/>
                    </a:lnTo>
                    <a:lnTo>
                      <a:pt x="207" y="45"/>
                    </a:lnTo>
                    <a:lnTo>
                      <a:pt x="203" y="45"/>
                    </a:lnTo>
                    <a:close/>
                  </a:path>
                </a:pathLst>
              </a:custGeom>
              <a:grpFill/>
              <a:ln w="9525">
                <a:noFill/>
                <a:round/>
              </a:ln>
            </p:spPr>
            <p:txBody>
              <a:bodyPr vert="horz" wrap="square" lIns="162510" tIns="81255" rIns="162510" bIns="81255" numCol="1" anchor="t" anchorCtr="0" compatLnSpc="1"/>
              <a:lstStyle/>
              <a:p>
                <a:pPr algn="just" defTabSz="1218804"/>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78" name="chenying0907 903"/>
              <p:cNvSpPr>
                <a:spLocks noEditPoints="1"/>
              </p:cNvSpPr>
              <p:nvPr/>
            </p:nvSpPr>
            <p:spPr bwMode="auto">
              <a:xfrm>
                <a:off x="4197350" y="1404938"/>
                <a:ext cx="449263" cy="444500"/>
              </a:xfrm>
              <a:custGeom>
                <a:avLst/>
                <a:gdLst/>
                <a:ahLst/>
                <a:cxnLst>
                  <a:cxn ang="0">
                    <a:pos x="735" y="833"/>
                  </a:cxn>
                  <a:cxn ang="0">
                    <a:pos x="616" y="832"/>
                  </a:cxn>
                  <a:cxn ang="0">
                    <a:pos x="603" y="831"/>
                  </a:cxn>
                  <a:cxn ang="0">
                    <a:pos x="588" y="829"/>
                  </a:cxn>
                  <a:cxn ang="0">
                    <a:pos x="575" y="811"/>
                  </a:cxn>
                  <a:cxn ang="0">
                    <a:pos x="562" y="767"/>
                  </a:cxn>
                  <a:cxn ang="0">
                    <a:pos x="559" y="714"/>
                  </a:cxn>
                  <a:cxn ang="0">
                    <a:pos x="551" y="661"/>
                  </a:cxn>
                  <a:cxn ang="0">
                    <a:pos x="522" y="582"/>
                  </a:cxn>
                  <a:cxn ang="0">
                    <a:pos x="482" y="510"/>
                  </a:cxn>
                  <a:cxn ang="0">
                    <a:pos x="432" y="444"/>
                  </a:cxn>
                  <a:cxn ang="0">
                    <a:pos x="375" y="389"/>
                  </a:cxn>
                  <a:cxn ang="0">
                    <a:pos x="339" y="363"/>
                  </a:cxn>
                  <a:cxn ang="0">
                    <a:pos x="270" y="330"/>
                  </a:cxn>
                  <a:cxn ang="0">
                    <a:pos x="134" y="299"/>
                  </a:cxn>
                  <a:cxn ang="0">
                    <a:pos x="93" y="296"/>
                  </a:cxn>
                  <a:cxn ang="0">
                    <a:pos x="50" y="287"/>
                  </a:cxn>
                  <a:cxn ang="0">
                    <a:pos x="35" y="271"/>
                  </a:cxn>
                  <a:cxn ang="0">
                    <a:pos x="27" y="263"/>
                  </a:cxn>
                  <a:cxn ang="0">
                    <a:pos x="14" y="223"/>
                  </a:cxn>
                  <a:cxn ang="0">
                    <a:pos x="0" y="99"/>
                  </a:cxn>
                  <a:cxn ang="0">
                    <a:pos x="11" y="14"/>
                  </a:cxn>
                  <a:cxn ang="0">
                    <a:pos x="19" y="3"/>
                  </a:cxn>
                  <a:cxn ang="0">
                    <a:pos x="34" y="1"/>
                  </a:cxn>
                  <a:cxn ang="0">
                    <a:pos x="50" y="11"/>
                  </a:cxn>
                  <a:cxn ang="0">
                    <a:pos x="151" y="17"/>
                  </a:cxn>
                  <a:cxn ang="0">
                    <a:pos x="325" y="50"/>
                  </a:cxn>
                  <a:cxn ang="0">
                    <a:pos x="471" y="111"/>
                  </a:cxn>
                  <a:cxn ang="0">
                    <a:pos x="593" y="201"/>
                  </a:cxn>
                  <a:cxn ang="0">
                    <a:pos x="667" y="284"/>
                  </a:cxn>
                  <a:cxn ang="0">
                    <a:pos x="739" y="398"/>
                  </a:cxn>
                  <a:cxn ang="0">
                    <a:pos x="792" y="526"/>
                  </a:cxn>
                  <a:cxn ang="0">
                    <a:pos x="825" y="672"/>
                  </a:cxn>
                  <a:cxn ang="0">
                    <a:pos x="837" y="799"/>
                  </a:cxn>
                  <a:cxn ang="0">
                    <a:pos x="847" y="815"/>
                  </a:cxn>
                  <a:cxn ang="0">
                    <a:pos x="843" y="833"/>
                  </a:cxn>
                  <a:cxn ang="0">
                    <a:pos x="831" y="838"/>
                  </a:cxn>
                  <a:cxn ang="0">
                    <a:pos x="45" y="65"/>
                  </a:cxn>
                  <a:cxn ang="0">
                    <a:pos x="46" y="157"/>
                  </a:cxn>
                  <a:cxn ang="0">
                    <a:pos x="61" y="237"/>
                  </a:cxn>
                  <a:cxn ang="0">
                    <a:pos x="76" y="249"/>
                  </a:cxn>
                  <a:cxn ang="0">
                    <a:pos x="92" y="257"/>
                  </a:cxn>
                  <a:cxn ang="0">
                    <a:pos x="174" y="267"/>
                  </a:cxn>
                  <a:cxn ang="0">
                    <a:pos x="232" y="274"/>
                  </a:cxn>
                  <a:cxn ang="0">
                    <a:pos x="298" y="295"/>
                  </a:cxn>
                  <a:cxn ang="0">
                    <a:pos x="376" y="335"/>
                  </a:cxn>
                  <a:cxn ang="0">
                    <a:pos x="406" y="360"/>
                  </a:cxn>
                  <a:cxn ang="0">
                    <a:pos x="498" y="465"/>
                  </a:cxn>
                  <a:cxn ang="0">
                    <a:pos x="565" y="574"/>
                  </a:cxn>
                  <a:cxn ang="0">
                    <a:pos x="578" y="611"/>
                  </a:cxn>
                  <a:cxn ang="0">
                    <a:pos x="588" y="680"/>
                  </a:cxn>
                  <a:cxn ang="0">
                    <a:pos x="601" y="759"/>
                  </a:cxn>
                  <a:cxn ang="0">
                    <a:pos x="625" y="791"/>
                  </a:cxn>
                  <a:cxn ang="0">
                    <a:pos x="781" y="793"/>
                  </a:cxn>
                  <a:cxn ang="0">
                    <a:pos x="791" y="740"/>
                  </a:cxn>
                  <a:cxn ang="0">
                    <a:pos x="768" y="594"/>
                  </a:cxn>
                  <a:cxn ang="0">
                    <a:pos x="728" y="467"/>
                  </a:cxn>
                  <a:cxn ang="0">
                    <a:pos x="671" y="358"/>
                  </a:cxn>
                  <a:cxn ang="0">
                    <a:pos x="616" y="287"/>
                  </a:cxn>
                  <a:cxn ang="0">
                    <a:pos x="506" y="187"/>
                  </a:cxn>
                  <a:cxn ang="0">
                    <a:pos x="379" y="115"/>
                  </a:cxn>
                  <a:cxn ang="0">
                    <a:pos x="231" y="71"/>
                  </a:cxn>
                  <a:cxn ang="0">
                    <a:pos x="58" y="53"/>
                  </a:cxn>
                </a:cxnLst>
                <a:rect l="0" t="0" r="r" b="b"/>
                <a:pathLst>
                  <a:path w="847" h="838">
                    <a:moveTo>
                      <a:pt x="829" y="838"/>
                    </a:moveTo>
                    <a:lnTo>
                      <a:pt x="829" y="838"/>
                    </a:lnTo>
                    <a:lnTo>
                      <a:pt x="782" y="835"/>
                    </a:lnTo>
                    <a:lnTo>
                      <a:pt x="735" y="833"/>
                    </a:lnTo>
                    <a:lnTo>
                      <a:pt x="686" y="833"/>
                    </a:lnTo>
                    <a:lnTo>
                      <a:pt x="635" y="832"/>
                    </a:lnTo>
                    <a:lnTo>
                      <a:pt x="616" y="832"/>
                    </a:lnTo>
                    <a:lnTo>
                      <a:pt x="616" y="832"/>
                    </a:lnTo>
                    <a:lnTo>
                      <a:pt x="609" y="831"/>
                    </a:lnTo>
                    <a:lnTo>
                      <a:pt x="606" y="830"/>
                    </a:lnTo>
                    <a:lnTo>
                      <a:pt x="603" y="831"/>
                    </a:lnTo>
                    <a:lnTo>
                      <a:pt x="603" y="831"/>
                    </a:lnTo>
                    <a:lnTo>
                      <a:pt x="599" y="831"/>
                    </a:lnTo>
                    <a:lnTo>
                      <a:pt x="599" y="831"/>
                    </a:lnTo>
                    <a:lnTo>
                      <a:pt x="593" y="831"/>
                    </a:lnTo>
                    <a:lnTo>
                      <a:pt x="588" y="829"/>
                    </a:lnTo>
                    <a:lnTo>
                      <a:pt x="584" y="826"/>
                    </a:lnTo>
                    <a:lnTo>
                      <a:pt x="581" y="822"/>
                    </a:lnTo>
                    <a:lnTo>
                      <a:pt x="581" y="822"/>
                    </a:lnTo>
                    <a:lnTo>
                      <a:pt x="575" y="811"/>
                    </a:lnTo>
                    <a:lnTo>
                      <a:pt x="571" y="800"/>
                    </a:lnTo>
                    <a:lnTo>
                      <a:pt x="567" y="789"/>
                    </a:lnTo>
                    <a:lnTo>
                      <a:pt x="564" y="779"/>
                    </a:lnTo>
                    <a:lnTo>
                      <a:pt x="562" y="767"/>
                    </a:lnTo>
                    <a:lnTo>
                      <a:pt x="561" y="756"/>
                    </a:lnTo>
                    <a:lnTo>
                      <a:pt x="560" y="732"/>
                    </a:lnTo>
                    <a:lnTo>
                      <a:pt x="560" y="732"/>
                    </a:lnTo>
                    <a:lnTo>
                      <a:pt x="559" y="714"/>
                    </a:lnTo>
                    <a:lnTo>
                      <a:pt x="558" y="697"/>
                    </a:lnTo>
                    <a:lnTo>
                      <a:pt x="555" y="679"/>
                    </a:lnTo>
                    <a:lnTo>
                      <a:pt x="551" y="661"/>
                    </a:lnTo>
                    <a:lnTo>
                      <a:pt x="551" y="661"/>
                    </a:lnTo>
                    <a:lnTo>
                      <a:pt x="545" y="641"/>
                    </a:lnTo>
                    <a:lnTo>
                      <a:pt x="538" y="622"/>
                    </a:lnTo>
                    <a:lnTo>
                      <a:pt x="530" y="602"/>
                    </a:lnTo>
                    <a:lnTo>
                      <a:pt x="522" y="582"/>
                    </a:lnTo>
                    <a:lnTo>
                      <a:pt x="513" y="564"/>
                    </a:lnTo>
                    <a:lnTo>
                      <a:pt x="504" y="545"/>
                    </a:lnTo>
                    <a:lnTo>
                      <a:pt x="493" y="528"/>
                    </a:lnTo>
                    <a:lnTo>
                      <a:pt x="482" y="510"/>
                    </a:lnTo>
                    <a:lnTo>
                      <a:pt x="470" y="492"/>
                    </a:lnTo>
                    <a:lnTo>
                      <a:pt x="458" y="476"/>
                    </a:lnTo>
                    <a:lnTo>
                      <a:pt x="446" y="459"/>
                    </a:lnTo>
                    <a:lnTo>
                      <a:pt x="432" y="444"/>
                    </a:lnTo>
                    <a:lnTo>
                      <a:pt x="419" y="429"/>
                    </a:lnTo>
                    <a:lnTo>
                      <a:pt x="404" y="415"/>
                    </a:lnTo>
                    <a:lnTo>
                      <a:pt x="390" y="403"/>
                    </a:lnTo>
                    <a:lnTo>
                      <a:pt x="375" y="389"/>
                    </a:lnTo>
                    <a:lnTo>
                      <a:pt x="375" y="389"/>
                    </a:lnTo>
                    <a:lnTo>
                      <a:pt x="364" y="380"/>
                    </a:lnTo>
                    <a:lnTo>
                      <a:pt x="352" y="372"/>
                    </a:lnTo>
                    <a:lnTo>
                      <a:pt x="339" y="363"/>
                    </a:lnTo>
                    <a:lnTo>
                      <a:pt x="326" y="356"/>
                    </a:lnTo>
                    <a:lnTo>
                      <a:pt x="313" y="349"/>
                    </a:lnTo>
                    <a:lnTo>
                      <a:pt x="299" y="342"/>
                    </a:lnTo>
                    <a:lnTo>
                      <a:pt x="270" y="330"/>
                    </a:lnTo>
                    <a:lnTo>
                      <a:pt x="239" y="320"/>
                    </a:lnTo>
                    <a:lnTo>
                      <a:pt x="206" y="312"/>
                    </a:lnTo>
                    <a:lnTo>
                      <a:pt x="171" y="304"/>
                    </a:lnTo>
                    <a:lnTo>
                      <a:pt x="134" y="299"/>
                    </a:lnTo>
                    <a:lnTo>
                      <a:pt x="134" y="299"/>
                    </a:lnTo>
                    <a:lnTo>
                      <a:pt x="112" y="297"/>
                    </a:lnTo>
                    <a:lnTo>
                      <a:pt x="112" y="297"/>
                    </a:lnTo>
                    <a:lnTo>
                      <a:pt x="93" y="296"/>
                    </a:lnTo>
                    <a:lnTo>
                      <a:pt x="75" y="294"/>
                    </a:lnTo>
                    <a:lnTo>
                      <a:pt x="66" y="292"/>
                    </a:lnTo>
                    <a:lnTo>
                      <a:pt x="57" y="290"/>
                    </a:lnTo>
                    <a:lnTo>
                      <a:pt x="50" y="287"/>
                    </a:lnTo>
                    <a:lnTo>
                      <a:pt x="43" y="283"/>
                    </a:lnTo>
                    <a:lnTo>
                      <a:pt x="43" y="283"/>
                    </a:lnTo>
                    <a:lnTo>
                      <a:pt x="38" y="278"/>
                    </a:lnTo>
                    <a:lnTo>
                      <a:pt x="35" y="271"/>
                    </a:lnTo>
                    <a:lnTo>
                      <a:pt x="33" y="268"/>
                    </a:lnTo>
                    <a:lnTo>
                      <a:pt x="29" y="266"/>
                    </a:lnTo>
                    <a:lnTo>
                      <a:pt x="29" y="266"/>
                    </a:lnTo>
                    <a:lnTo>
                      <a:pt x="27" y="263"/>
                    </a:lnTo>
                    <a:lnTo>
                      <a:pt x="25" y="261"/>
                    </a:lnTo>
                    <a:lnTo>
                      <a:pt x="22" y="255"/>
                    </a:lnTo>
                    <a:lnTo>
                      <a:pt x="22" y="255"/>
                    </a:lnTo>
                    <a:lnTo>
                      <a:pt x="14" y="223"/>
                    </a:lnTo>
                    <a:lnTo>
                      <a:pt x="8" y="191"/>
                    </a:lnTo>
                    <a:lnTo>
                      <a:pt x="4" y="160"/>
                    </a:lnTo>
                    <a:lnTo>
                      <a:pt x="2" y="129"/>
                    </a:lnTo>
                    <a:lnTo>
                      <a:pt x="0" y="99"/>
                    </a:lnTo>
                    <a:lnTo>
                      <a:pt x="3" y="70"/>
                    </a:lnTo>
                    <a:lnTo>
                      <a:pt x="6" y="41"/>
                    </a:lnTo>
                    <a:lnTo>
                      <a:pt x="11" y="14"/>
                    </a:lnTo>
                    <a:lnTo>
                      <a:pt x="11" y="14"/>
                    </a:lnTo>
                    <a:lnTo>
                      <a:pt x="13" y="10"/>
                    </a:lnTo>
                    <a:lnTo>
                      <a:pt x="14" y="7"/>
                    </a:lnTo>
                    <a:lnTo>
                      <a:pt x="16" y="5"/>
                    </a:lnTo>
                    <a:lnTo>
                      <a:pt x="19" y="3"/>
                    </a:lnTo>
                    <a:lnTo>
                      <a:pt x="23" y="1"/>
                    </a:lnTo>
                    <a:lnTo>
                      <a:pt x="28" y="0"/>
                    </a:lnTo>
                    <a:lnTo>
                      <a:pt x="28" y="0"/>
                    </a:lnTo>
                    <a:lnTo>
                      <a:pt x="34" y="1"/>
                    </a:lnTo>
                    <a:lnTo>
                      <a:pt x="39" y="2"/>
                    </a:lnTo>
                    <a:lnTo>
                      <a:pt x="43" y="5"/>
                    </a:lnTo>
                    <a:lnTo>
                      <a:pt x="47" y="8"/>
                    </a:lnTo>
                    <a:lnTo>
                      <a:pt x="50" y="11"/>
                    </a:lnTo>
                    <a:lnTo>
                      <a:pt x="55" y="11"/>
                    </a:lnTo>
                    <a:lnTo>
                      <a:pt x="55" y="11"/>
                    </a:lnTo>
                    <a:lnTo>
                      <a:pt x="105" y="13"/>
                    </a:lnTo>
                    <a:lnTo>
                      <a:pt x="151" y="17"/>
                    </a:lnTo>
                    <a:lnTo>
                      <a:pt x="198" y="23"/>
                    </a:lnTo>
                    <a:lnTo>
                      <a:pt x="241" y="31"/>
                    </a:lnTo>
                    <a:lnTo>
                      <a:pt x="284" y="40"/>
                    </a:lnTo>
                    <a:lnTo>
                      <a:pt x="325" y="50"/>
                    </a:lnTo>
                    <a:lnTo>
                      <a:pt x="364" y="63"/>
                    </a:lnTo>
                    <a:lnTo>
                      <a:pt x="401" y="77"/>
                    </a:lnTo>
                    <a:lnTo>
                      <a:pt x="437" y="94"/>
                    </a:lnTo>
                    <a:lnTo>
                      <a:pt x="471" y="111"/>
                    </a:lnTo>
                    <a:lnTo>
                      <a:pt x="504" y="131"/>
                    </a:lnTo>
                    <a:lnTo>
                      <a:pt x="536" y="153"/>
                    </a:lnTo>
                    <a:lnTo>
                      <a:pt x="564" y="175"/>
                    </a:lnTo>
                    <a:lnTo>
                      <a:pt x="593" y="201"/>
                    </a:lnTo>
                    <a:lnTo>
                      <a:pt x="620" y="228"/>
                    </a:lnTo>
                    <a:lnTo>
                      <a:pt x="645" y="256"/>
                    </a:lnTo>
                    <a:lnTo>
                      <a:pt x="645" y="256"/>
                    </a:lnTo>
                    <a:lnTo>
                      <a:pt x="667" y="284"/>
                    </a:lnTo>
                    <a:lnTo>
                      <a:pt x="686" y="312"/>
                    </a:lnTo>
                    <a:lnTo>
                      <a:pt x="706" y="340"/>
                    </a:lnTo>
                    <a:lnTo>
                      <a:pt x="724" y="368"/>
                    </a:lnTo>
                    <a:lnTo>
                      <a:pt x="739" y="398"/>
                    </a:lnTo>
                    <a:lnTo>
                      <a:pt x="755" y="429"/>
                    </a:lnTo>
                    <a:lnTo>
                      <a:pt x="768" y="460"/>
                    </a:lnTo>
                    <a:lnTo>
                      <a:pt x="780" y="493"/>
                    </a:lnTo>
                    <a:lnTo>
                      <a:pt x="792" y="526"/>
                    </a:lnTo>
                    <a:lnTo>
                      <a:pt x="801" y="562"/>
                    </a:lnTo>
                    <a:lnTo>
                      <a:pt x="810" y="597"/>
                    </a:lnTo>
                    <a:lnTo>
                      <a:pt x="818" y="634"/>
                    </a:lnTo>
                    <a:lnTo>
                      <a:pt x="825" y="672"/>
                    </a:lnTo>
                    <a:lnTo>
                      <a:pt x="830" y="711"/>
                    </a:lnTo>
                    <a:lnTo>
                      <a:pt x="834" y="752"/>
                    </a:lnTo>
                    <a:lnTo>
                      <a:pt x="837" y="794"/>
                    </a:lnTo>
                    <a:lnTo>
                      <a:pt x="837" y="799"/>
                    </a:lnTo>
                    <a:lnTo>
                      <a:pt x="840" y="802"/>
                    </a:lnTo>
                    <a:lnTo>
                      <a:pt x="840" y="802"/>
                    </a:lnTo>
                    <a:lnTo>
                      <a:pt x="844" y="808"/>
                    </a:lnTo>
                    <a:lnTo>
                      <a:pt x="847" y="815"/>
                    </a:lnTo>
                    <a:lnTo>
                      <a:pt x="847" y="822"/>
                    </a:lnTo>
                    <a:lnTo>
                      <a:pt x="846" y="829"/>
                    </a:lnTo>
                    <a:lnTo>
                      <a:pt x="846" y="829"/>
                    </a:lnTo>
                    <a:lnTo>
                      <a:pt x="843" y="833"/>
                    </a:lnTo>
                    <a:lnTo>
                      <a:pt x="840" y="836"/>
                    </a:lnTo>
                    <a:lnTo>
                      <a:pt x="836" y="837"/>
                    </a:lnTo>
                    <a:lnTo>
                      <a:pt x="831" y="838"/>
                    </a:lnTo>
                    <a:lnTo>
                      <a:pt x="831" y="838"/>
                    </a:lnTo>
                    <a:lnTo>
                      <a:pt x="829" y="838"/>
                    </a:lnTo>
                    <a:lnTo>
                      <a:pt x="829" y="838"/>
                    </a:lnTo>
                    <a:close/>
                    <a:moveTo>
                      <a:pt x="45" y="65"/>
                    </a:moveTo>
                    <a:lnTo>
                      <a:pt x="45" y="65"/>
                    </a:lnTo>
                    <a:lnTo>
                      <a:pt x="44" y="89"/>
                    </a:lnTo>
                    <a:lnTo>
                      <a:pt x="43" y="112"/>
                    </a:lnTo>
                    <a:lnTo>
                      <a:pt x="44" y="135"/>
                    </a:lnTo>
                    <a:lnTo>
                      <a:pt x="46" y="157"/>
                    </a:lnTo>
                    <a:lnTo>
                      <a:pt x="49" y="177"/>
                    </a:lnTo>
                    <a:lnTo>
                      <a:pt x="52" y="197"/>
                    </a:lnTo>
                    <a:lnTo>
                      <a:pt x="59" y="232"/>
                    </a:lnTo>
                    <a:lnTo>
                      <a:pt x="61" y="237"/>
                    </a:lnTo>
                    <a:lnTo>
                      <a:pt x="67" y="239"/>
                    </a:lnTo>
                    <a:lnTo>
                      <a:pt x="67" y="239"/>
                    </a:lnTo>
                    <a:lnTo>
                      <a:pt x="72" y="243"/>
                    </a:lnTo>
                    <a:lnTo>
                      <a:pt x="76" y="249"/>
                    </a:lnTo>
                    <a:lnTo>
                      <a:pt x="78" y="253"/>
                    </a:lnTo>
                    <a:lnTo>
                      <a:pt x="82" y="254"/>
                    </a:lnTo>
                    <a:lnTo>
                      <a:pt x="82" y="254"/>
                    </a:lnTo>
                    <a:lnTo>
                      <a:pt x="92" y="257"/>
                    </a:lnTo>
                    <a:lnTo>
                      <a:pt x="103" y="259"/>
                    </a:lnTo>
                    <a:lnTo>
                      <a:pt x="125" y="263"/>
                    </a:lnTo>
                    <a:lnTo>
                      <a:pt x="149" y="265"/>
                    </a:lnTo>
                    <a:lnTo>
                      <a:pt x="174" y="267"/>
                    </a:lnTo>
                    <a:lnTo>
                      <a:pt x="174" y="267"/>
                    </a:lnTo>
                    <a:lnTo>
                      <a:pt x="207" y="270"/>
                    </a:lnTo>
                    <a:lnTo>
                      <a:pt x="220" y="272"/>
                    </a:lnTo>
                    <a:lnTo>
                      <a:pt x="232" y="274"/>
                    </a:lnTo>
                    <a:lnTo>
                      <a:pt x="232" y="274"/>
                    </a:lnTo>
                    <a:lnTo>
                      <a:pt x="254" y="281"/>
                    </a:lnTo>
                    <a:lnTo>
                      <a:pt x="275" y="287"/>
                    </a:lnTo>
                    <a:lnTo>
                      <a:pt x="298" y="295"/>
                    </a:lnTo>
                    <a:lnTo>
                      <a:pt x="321" y="304"/>
                    </a:lnTo>
                    <a:lnTo>
                      <a:pt x="343" y="316"/>
                    </a:lnTo>
                    <a:lnTo>
                      <a:pt x="366" y="328"/>
                    </a:lnTo>
                    <a:lnTo>
                      <a:pt x="376" y="335"/>
                    </a:lnTo>
                    <a:lnTo>
                      <a:pt x="387" y="344"/>
                    </a:lnTo>
                    <a:lnTo>
                      <a:pt x="397" y="352"/>
                    </a:lnTo>
                    <a:lnTo>
                      <a:pt x="406" y="360"/>
                    </a:lnTo>
                    <a:lnTo>
                      <a:pt x="406" y="360"/>
                    </a:lnTo>
                    <a:lnTo>
                      <a:pt x="432" y="386"/>
                    </a:lnTo>
                    <a:lnTo>
                      <a:pt x="456" y="413"/>
                    </a:lnTo>
                    <a:lnTo>
                      <a:pt x="478" y="439"/>
                    </a:lnTo>
                    <a:lnTo>
                      <a:pt x="498" y="465"/>
                    </a:lnTo>
                    <a:lnTo>
                      <a:pt x="517" y="491"/>
                    </a:lnTo>
                    <a:lnTo>
                      <a:pt x="535" y="518"/>
                    </a:lnTo>
                    <a:lnTo>
                      <a:pt x="550" y="545"/>
                    </a:lnTo>
                    <a:lnTo>
                      <a:pt x="565" y="574"/>
                    </a:lnTo>
                    <a:lnTo>
                      <a:pt x="565" y="574"/>
                    </a:lnTo>
                    <a:lnTo>
                      <a:pt x="571" y="585"/>
                    </a:lnTo>
                    <a:lnTo>
                      <a:pt x="575" y="598"/>
                    </a:lnTo>
                    <a:lnTo>
                      <a:pt x="578" y="611"/>
                    </a:lnTo>
                    <a:lnTo>
                      <a:pt x="581" y="625"/>
                    </a:lnTo>
                    <a:lnTo>
                      <a:pt x="585" y="653"/>
                    </a:lnTo>
                    <a:lnTo>
                      <a:pt x="588" y="680"/>
                    </a:lnTo>
                    <a:lnTo>
                      <a:pt x="588" y="680"/>
                    </a:lnTo>
                    <a:lnTo>
                      <a:pt x="591" y="707"/>
                    </a:lnTo>
                    <a:lnTo>
                      <a:pt x="594" y="734"/>
                    </a:lnTo>
                    <a:lnTo>
                      <a:pt x="598" y="747"/>
                    </a:lnTo>
                    <a:lnTo>
                      <a:pt x="601" y="759"/>
                    </a:lnTo>
                    <a:lnTo>
                      <a:pt x="604" y="771"/>
                    </a:lnTo>
                    <a:lnTo>
                      <a:pt x="609" y="783"/>
                    </a:lnTo>
                    <a:lnTo>
                      <a:pt x="612" y="791"/>
                    </a:lnTo>
                    <a:lnTo>
                      <a:pt x="625" y="791"/>
                    </a:lnTo>
                    <a:lnTo>
                      <a:pt x="625" y="791"/>
                    </a:lnTo>
                    <a:lnTo>
                      <a:pt x="704" y="791"/>
                    </a:lnTo>
                    <a:lnTo>
                      <a:pt x="742" y="792"/>
                    </a:lnTo>
                    <a:lnTo>
                      <a:pt x="781" y="793"/>
                    </a:lnTo>
                    <a:lnTo>
                      <a:pt x="795" y="794"/>
                    </a:lnTo>
                    <a:lnTo>
                      <a:pt x="794" y="780"/>
                    </a:lnTo>
                    <a:lnTo>
                      <a:pt x="794" y="780"/>
                    </a:lnTo>
                    <a:lnTo>
                      <a:pt x="791" y="740"/>
                    </a:lnTo>
                    <a:lnTo>
                      <a:pt x="787" y="701"/>
                    </a:lnTo>
                    <a:lnTo>
                      <a:pt x="781" y="664"/>
                    </a:lnTo>
                    <a:lnTo>
                      <a:pt x="775" y="628"/>
                    </a:lnTo>
                    <a:lnTo>
                      <a:pt x="768" y="594"/>
                    </a:lnTo>
                    <a:lnTo>
                      <a:pt x="760" y="560"/>
                    </a:lnTo>
                    <a:lnTo>
                      <a:pt x="750" y="528"/>
                    </a:lnTo>
                    <a:lnTo>
                      <a:pt x="739" y="497"/>
                    </a:lnTo>
                    <a:lnTo>
                      <a:pt x="728" y="467"/>
                    </a:lnTo>
                    <a:lnTo>
                      <a:pt x="715" y="439"/>
                    </a:lnTo>
                    <a:lnTo>
                      <a:pt x="702" y="411"/>
                    </a:lnTo>
                    <a:lnTo>
                      <a:pt x="686" y="384"/>
                    </a:lnTo>
                    <a:lnTo>
                      <a:pt x="671" y="358"/>
                    </a:lnTo>
                    <a:lnTo>
                      <a:pt x="654" y="333"/>
                    </a:lnTo>
                    <a:lnTo>
                      <a:pt x="636" y="310"/>
                    </a:lnTo>
                    <a:lnTo>
                      <a:pt x="616" y="287"/>
                    </a:lnTo>
                    <a:lnTo>
                      <a:pt x="616" y="287"/>
                    </a:lnTo>
                    <a:lnTo>
                      <a:pt x="590" y="259"/>
                    </a:lnTo>
                    <a:lnTo>
                      <a:pt x="562" y="233"/>
                    </a:lnTo>
                    <a:lnTo>
                      <a:pt x="535" y="209"/>
                    </a:lnTo>
                    <a:lnTo>
                      <a:pt x="506" y="187"/>
                    </a:lnTo>
                    <a:lnTo>
                      <a:pt x="476" y="166"/>
                    </a:lnTo>
                    <a:lnTo>
                      <a:pt x="445" y="147"/>
                    </a:lnTo>
                    <a:lnTo>
                      <a:pt x="412" y="131"/>
                    </a:lnTo>
                    <a:lnTo>
                      <a:pt x="379" y="115"/>
                    </a:lnTo>
                    <a:lnTo>
                      <a:pt x="343" y="102"/>
                    </a:lnTo>
                    <a:lnTo>
                      <a:pt x="307" y="90"/>
                    </a:lnTo>
                    <a:lnTo>
                      <a:pt x="270" y="80"/>
                    </a:lnTo>
                    <a:lnTo>
                      <a:pt x="231" y="71"/>
                    </a:lnTo>
                    <a:lnTo>
                      <a:pt x="190" y="65"/>
                    </a:lnTo>
                    <a:lnTo>
                      <a:pt x="147" y="60"/>
                    </a:lnTo>
                    <a:lnTo>
                      <a:pt x="104" y="55"/>
                    </a:lnTo>
                    <a:lnTo>
                      <a:pt x="58" y="53"/>
                    </a:lnTo>
                    <a:lnTo>
                      <a:pt x="47" y="53"/>
                    </a:lnTo>
                    <a:lnTo>
                      <a:pt x="45" y="65"/>
                    </a:lnTo>
                    <a:close/>
                  </a:path>
                </a:pathLst>
              </a:custGeom>
              <a:grpFill/>
              <a:ln w="9525">
                <a:noFill/>
                <a:round/>
              </a:ln>
            </p:spPr>
            <p:txBody>
              <a:bodyPr vert="horz" wrap="square" lIns="162510" tIns="81255" rIns="162510" bIns="81255" numCol="1" anchor="t" anchorCtr="0" compatLnSpc="1"/>
              <a:lstStyle/>
              <a:p>
                <a:pPr algn="just" defTabSz="1218804"/>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79" name="chenying0907 904"/>
              <p:cNvSpPr>
                <a:spLocks noEditPoints="1"/>
              </p:cNvSpPr>
              <p:nvPr/>
            </p:nvSpPr>
            <p:spPr bwMode="auto">
              <a:xfrm>
                <a:off x="4214813" y="1193800"/>
                <a:ext cx="649288" cy="658813"/>
              </a:xfrm>
              <a:custGeom>
                <a:avLst/>
                <a:gdLst/>
                <a:ahLst/>
                <a:cxnLst>
                  <a:cxn ang="0">
                    <a:pos x="980" y="1233"/>
                  </a:cxn>
                  <a:cxn ang="0">
                    <a:pos x="957" y="1244"/>
                  </a:cxn>
                  <a:cxn ang="0">
                    <a:pos x="943" y="1233"/>
                  </a:cxn>
                  <a:cxn ang="0">
                    <a:pos x="933" y="1152"/>
                  </a:cxn>
                  <a:cxn ang="0">
                    <a:pos x="929" y="1000"/>
                  </a:cxn>
                  <a:cxn ang="0">
                    <a:pos x="911" y="872"/>
                  </a:cxn>
                  <a:cxn ang="0">
                    <a:pos x="879" y="776"/>
                  </a:cxn>
                  <a:cxn ang="0">
                    <a:pos x="828" y="668"/>
                  </a:cxn>
                  <a:cxn ang="0">
                    <a:pos x="764" y="576"/>
                  </a:cxn>
                  <a:cxn ang="0">
                    <a:pos x="699" y="508"/>
                  </a:cxn>
                  <a:cxn ang="0">
                    <a:pos x="604" y="435"/>
                  </a:cxn>
                  <a:cxn ang="0">
                    <a:pos x="504" y="380"/>
                  </a:cxn>
                  <a:cxn ang="0">
                    <a:pos x="287" y="307"/>
                  </a:cxn>
                  <a:cxn ang="0">
                    <a:pos x="25" y="257"/>
                  </a:cxn>
                  <a:cxn ang="0">
                    <a:pos x="14" y="251"/>
                  </a:cxn>
                  <a:cxn ang="0">
                    <a:pos x="13" y="231"/>
                  </a:cxn>
                  <a:cxn ang="0">
                    <a:pos x="5" y="215"/>
                  </a:cxn>
                  <a:cxn ang="0">
                    <a:pos x="1" y="69"/>
                  </a:cxn>
                  <a:cxn ang="0">
                    <a:pos x="3" y="8"/>
                  </a:cxn>
                  <a:cxn ang="0">
                    <a:pos x="16" y="0"/>
                  </a:cxn>
                  <a:cxn ang="0">
                    <a:pos x="33" y="2"/>
                  </a:cxn>
                  <a:cxn ang="0">
                    <a:pos x="79" y="13"/>
                  </a:cxn>
                  <a:cxn ang="0">
                    <a:pos x="281" y="38"/>
                  </a:cxn>
                  <a:cxn ang="0">
                    <a:pos x="459" y="74"/>
                  </a:cxn>
                  <a:cxn ang="0">
                    <a:pos x="545" y="107"/>
                  </a:cxn>
                  <a:cxn ang="0">
                    <a:pos x="768" y="239"/>
                  </a:cxn>
                  <a:cxn ang="0">
                    <a:pos x="867" y="321"/>
                  </a:cxn>
                  <a:cxn ang="0">
                    <a:pos x="942" y="400"/>
                  </a:cxn>
                  <a:cxn ang="0">
                    <a:pos x="1027" y="510"/>
                  </a:cxn>
                  <a:cxn ang="0">
                    <a:pos x="1093" y="622"/>
                  </a:cxn>
                  <a:cxn ang="0">
                    <a:pos x="1131" y="712"/>
                  </a:cxn>
                  <a:cxn ang="0">
                    <a:pos x="1178" y="904"/>
                  </a:cxn>
                  <a:cxn ang="0">
                    <a:pos x="1215" y="1189"/>
                  </a:cxn>
                  <a:cxn ang="0">
                    <a:pos x="1227" y="1208"/>
                  </a:cxn>
                  <a:cxn ang="0">
                    <a:pos x="1219" y="1230"/>
                  </a:cxn>
                  <a:cxn ang="0">
                    <a:pos x="1208" y="1232"/>
                  </a:cxn>
                  <a:cxn ang="0">
                    <a:pos x="1106" y="1233"/>
                  </a:cxn>
                  <a:cxn ang="0">
                    <a:pos x="997" y="1244"/>
                  </a:cxn>
                  <a:cxn ang="0">
                    <a:pos x="45" y="117"/>
                  </a:cxn>
                  <a:cxn ang="0">
                    <a:pos x="66" y="221"/>
                  </a:cxn>
                  <a:cxn ang="0">
                    <a:pos x="362" y="283"/>
                  </a:cxn>
                  <a:cxn ang="0">
                    <a:pos x="548" y="352"/>
                  </a:cxn>
                  <a:cxn ang="0">
                    <a:pos x="654" y="414"/>
                  </a:cxn>
                  <a:cxn ang="0">
                    <a:pos x="750" y="498"/>
                  </a:cxn>
                  <a:cxn ang="0">
                    <a:pos x="839" y="609"/>
                  </a:cxn>
                  <a:cxn ang="0">
                    <a:pos x="931" y="792"/>
                  </a:cxn>
                  <a:cxn ang="0">
                    <a:pos x="958" y="912"/>
                  </a:cxn>
                  <a:cxn ang="0">
                    <a:pos x="968" y="1048"/>
                  </a:cxn>
                  <a:cxn ang="0">
                    <a:pos x="995" y="1203"/>
                  </a:cxn>
                  <a:cxn ang="0">
                    <a:pos x="1048" y="1197"/>
                  </a:cxn>
                  <a:cxn ang="0">
                    <a:pos x="1172" y="1175"/>
                  </a:cxn>
                  <a:cxn ang="0">
                    <a:pos x="1146" y="947"/>
                  </a:cxn>
                  <a:cxn ang="0">
                    <a:pos x="1106" y="764"/>
                  </a:cxn>
                  <a:cxn ang="0">
                    <a:pos x="1065" y="665"/>
                  </a:cxn>
                  <a:cxn ang="0">
                    <a:pos x="993" y="536"/>
                  </a:cxn>
                  <a:cxn ang="0">
                    <a:pos x="905" y="420"/>
                  </a:cxn>
                  <a:cxn ang="0">
                    <a:pos x="825" y="340"/>
                  </a:cxn>
                  <a:cxn ang="0">
                    <a:pos x="671" y="222"/>
                  </a:cxn>
                  <a:cxn ang="0">
                    <a:pos x="536" y="148"/>
                  </a:cxn>
                  <a:cxn ang="0">
                    <a:pos x="419" y="106"/>
                  </a:cxn>
                  <a:cxn ang="0">
                    <a:pos x="181" y="68"/>
                  </a:cxn>
                  <a:cxn ang="0">
                    <a:pos x="43" y="65"/>
                  </a:cxn>
                </a:cxnLst>
                <a:rect l="0" t="0" r="r" b="b"/>
                <a:pathLst>
                  <a:path w="1227" h="1244">
                    <a:moveTo>
                      <a:pt x="997" y="1244"/>
                    </a:moveTo>
                    <a:lnTo>
                      <a:pt x="997" y="1244"/>
                    </a:lnTo>
                    <a:lnTo>
                      <a:pt x="992" y="1243"/>
                    </a:lnTo>
                    <a:lnTo>
                      <a:pt x="987" y="1241"/>
                    </a:lnTo>
                    <a:lnTo>
                      <a:pt x="980" y="1233"/>
                    </a:lnTo>
                    <a:lnTo>
                      <a:pt x="971" y="1239"/>
                    </a:lnTo>
                    <a:lnTo>
                      <a:pt x="971" y="1239"/>
                    </a:lnTo>
                    <a:lnTo>
                      <a:pt x="965" y="1243"/>
                    </a:lnTo>
                    <a:lnTo>
                      <a:pt x="957" y="1244"/>
                    </a:lnTo>
                    <a:lnTo>
                      <a:pt x="957" y="1244"/>
                    </a:lnTo>
                    <a:lnTo>
                      <a:pt x="953" y="1243"/>
                    </a:lnTo>
                    <a:lnTo>
                      <a:pt x="948" y="1241"/>
                    </a:lnTo>
                    <a:lnTo>
                      <a:pt x="946" y="1239"/>
                    </a:lnTo>
                    <a:lnTo>
                      <a:pt x="945" y="1236"/>
                    </a:lnTo>
                    <a:lnTo>
                      <a:pt x="943" y="1233"/>
                    </a:lnTo>
                    <a:lnTo>
                      <a:pt x="942" y="1229"/>
                    </a:lnTo>
                    <a:lnTo>
                      <a:pt x="942" y="1229"/>
                    </a:lnTo>
                    <a:lnTo>
                      <a:pt x="939" y="1211"/>
                    </a:lnTo>
                    <a:lnTo>
                      <a:pt x="936" y="1191"/>
                    </a:lnTo>
                    <a:lnTo>
                      <a:pt x="933" y="1152"/>
                    </a:lnTo>
                    <a:lnTo>
                      <a:pt x="932" y="1113"/>
                    </a:lnTo>
                    <a:lnTo>
                      <a:pt x="931" y="1075"/>
                    </a:lnTo>
                    <a:lnTo>
                      <a:pt x="931" y="1075"/>
                    </a:lnTo>
                    <a:lnTo>
                      <a:pt x="930" y="1025"/>
                    </a:lnTo>
                    <a:lnTo>
                      <a:pt x="929" y="1000"/>
                    </a:lnTo>
                    <a:lnTo>
                      <a:pt x="927" y="974"/>
                    </a:lnTo>
                    <a:lnTo>
                      <a:pt x="925" y="948"/>
                    </a:lnTo>
                    <a:lnTo>
                      <a:pt x="921" y="923"/>
                    </a:lnTo>
                    <a:lnTo>
                      <a:pt x="917" y="898"/>
                    </a:lnTo>
                    <a:lnTo>
                      <a:pt x="911" y="872"/>
                    </a:lnTo>
                    <a:lnTo>
                      <a:pt x="911" y="872"/>
                    </a:lnTo>
                    <a:lnTo>
                      <a:pt x="903" y="847"/>
                    </a:lnTo>
                    <a:lnTo>
                      <a:pt x="896" y="822"/>
                    </a:lnTo>
                    <a:lnTo>
                      <a:pt x="888" y="798"/>
                    </a:lnTo>
                    <a:lnTo>
                      <a:pt x="879" y="776"/>
                    </a:lnTo>
                    <a:lnTo>
                      <a:pt x="870" y="753"/>
                    </a:lnTo>
                    <a:lnTo>
                      <a:pt x="860" y="730"/>
                    </a:lnTo>
                    <a:lnTo>
                      <a:pt x="850" y="710"/>
                    </a:lnTo>
                    <a:lnTo>
                      <a:pt x="839" y="688"/>
                    </a:lnTo>
                    <a:lnTo>
                      <a:pt x="828" y="668"/>
                    </a:lnTo>
                    <a:lnTo>
                      <a:pt x="817" y="649"/>
                    </a:lnTo>
                    <a:lnTo>
                      <a:pt x="804" y="629"/>
                    </a:lnTo>
                    <a:lnTo>
                      <a:pt x="791" y="610"/>
                    </a:lnTo>
                    <a:lnTo>
                      <a:pt x="777" y="593"/>
                    </a:lnTo>
                    <a:lnTo>
                      <a:pt x="764" y="576"/>
                    </a:lnTo>
                    <a:lnTo>
                      <a:pt x="749" y="559"/>
                    </a:lnTo>
                    <a:lnTo>
                      <a:pt x="735" y="543"/>
                    </a:lnTo>
                    <a:lnTo>
                      <a:pt x="735" y="543"/>
                    </a:lnTo>
                    <a:lnTo>
                      <a:pt x="717" y="526"/>
                    </a:lnTo>
                    <a:lnTo>
                      <a:pt x="699" y="508"/>
                    </a:lnTo>
                    <a:lnTo>
                      <a:pt x="680" y="493"/>
                    </a:lnTo>
                    <a:lnTo>
                      <a:pt x="662" y="477"/>
                    </a:lnTo>
                    <a:lnTo>
                      <a:pt x="643" y="462"/>
                    </a:lnTo>
                    <a:lnTo>
                      <a:pt x="623" y="448"/>
                    </a:lnTo>
                    <a:lnTo>
                      <a:pt x="604" y="435"/>
                    </a:lnTo>
                    <a:lnTo>
                      <a:pt x="584" y="422"/>
                    </a:lnTo>
                    <a:lnTo>
                      <a:pt x="565" y="411"/>
                    </a:lnTo>
                    <a:lnTo>
                      <a:pt x="544" y="400"/>
                    </a:lnTo>
                    <a:lnTo>
                      <a:pt x="523" y="389"/>
                    </a:lnTo>
                    <a:lnTo>
                      <a:pt x="504" y="380"/>
                    </a:lnTo>
                    <a:lnTo>
                      <a:pt x="461" y="361"/>
                    </a:lnTo>
                    <a:lnTo>
                      <a:pt x="419" y="346"/>
                    </a:lnTo>
                    <a:lnTo>
                      <a:pt x="375" y="332"/>
                    </a:lnTo>
                    <a:lnTo>
                      <a:pt x="331" y="318"/>
                    </a:lnTo>
                    <a:lnTo>
                      <a:pt x="287" y="307"/>
                    </a:lnTo>
                    <a:lnTo>
                      <a:pt x="241" y="296"/>
                    </a:lnTo>
                    <a:lnTo>
                      <a:pt x="195" y="287"/>
                    </a:lnTo>
                    <a:lnTo>
                      <a:pt x="149" y="279"/>
                    </a:lnTo>
                    <a:lnTo>
                      <a:pt x="55" y="262"/>
                    </a:lnTo>
                    <a:lnTo>
                      <a:pt x="25" y="257"/>
                    </a:lnTo>
                    <a:lnTo>
                      <a:pt x="25" y="257"/>
                    </a:lnTo>
                    <a:lnTo>
                      <a:pt x="18" y="254"/>
                    </a:lnTo>
                    <a:lnTo>
                      <a:pt x="16" y="253"/>
                    </a:lnTo>
                    <a:lnTo>
                      <a:pt x="14" y="251"/>
                    </a:lnTo>
                    <a:lnTo>
                      <a:pt x="14" y="251"/>
                    </a:lnTo>
                    <a:lnTo>
                      <a:pt x="12" y="248"/>
                    </a:lnTo>
                    <a:lnTo>
                      <a:pt x="11" y="245"/>
                    </a:lnTo>
                    <a:lnTo>
                      <a:pt x="11" y="241"/>
                    </a:lnTo>
                    <a:lnTo>
                      <a:pt x="12" y="236"/>
                    </a:lnTo>
                    <a:lnTo>
                      <a:pt x="13" y="231"/>
                    </a:lnTo>
                    <a:lnTo>
                      <a:pt x="9" y="227"/>
                    </a:lnTo>
                    <a:lnTo>
                      <a:pt x="9" y="227"/>
                    </a:lnTo>
                    <a:lnTo>
                      <a:pt x="6" y="221"/>
                    </a:lnTo>
                    <a:lnTo>
                      <a:pt x="5" y="215"/>
                    </a:lnTo>
                    <a:lnTo>
                      <a:pt x="5" y="215"/>
                    </a:lnTo>
                    <a:lnTo>
                      <a:pt x="4" y="165"/>
                    </a:lnTo>
                    <a:lnTo>
                      <a:pt x="3" y="117"/>
                    </a:lnTo>
                    <a:lnTo>
                      <a:pt x="3" y="116"/>
                    </a:lnTo>
                    <a:lnTo>
                      <a:pt x="3" y="116"/>
                    </a:lnTo>
                    <a:lnTo>
                      <a:pt x="1" y="69"/>
                    </a:lnTo>
                    <a:lnTo>
                      <a:pt x="0" y="20"/>
                    </a:lnTo>
                    <a:lnTo>
                      <a:pt x="0" y="20"/>
                    </a:lnTo>
                    <a:lnTo>
                      <a:pt x="0" y="15"/>
                    </a:lnTo>
                    <a:lnTo>
                      <a:pt x="1" y="11"/>
                    </a:lnTo>
                    <a:lnTo>
                      <a:pt x="3" y="8"/>
                    </a:lnTo>
                    <a:lnTo>
                      <a:pt x="5" y="5"/>
                    </a:lnTo>
                    <a:lnTo>
                      <a:pt x="5" y="5"/>
                    </a:lnTo>
                    <a:lnTo>
                      <a:pt x="8" y="3"/>
                    </a:lnTo>
                    <a:lnTo>
                      <a:pt x="12" y="1"/>
                    </a:lnTo>
                    <a:lnTo>
                      <a:pt x="16" y="0"/>
                    </a:lnTo>
                    <a:lnTo>
                      <a:pt x="20" y="0"/>
                    </a:lnTo>
                    <a:lnTo>
                      <a:pt x="20" y="0"/>
                    </a:lnTo>
                    <a:lnTo>
                      <a:pt x="24" y="0"/>
                    </a:lnTo>
                    <a:lnTo>
                      <a:pt x="28" y="1"/>
                    </a:lnTo>
                    <a:lnTo>
                      <a:pt x="33" y="2"/>
                    </a:lnTo>
                    <a:lnTo>
                      <a:pt x="36" y="4"/>
                    </a:lnTo>
                    <a:lnTo>
                      <a:pt x="38" y="7"/>
                    </a:lnTo>
                    <a:lnTo>
                      <a:pt x="41" y="7"/>
                    </a:lnTo>
                    <a:lnTo>
                      <a:pt x="41" y="7"/>
                    </a:lnTo>
                    <a:lnTo>
                      <a:pt x="79" y="13"/>
                    </a:lnTo>
                    <a:lnTo>
                      <a:pt x="116" y="19"/>
                    </a:lnTo>
                    <a:lnTo>
                      <a:pt x="191" y="27"/>
                    </a:lnTo>
                    <a:lnTo>
                      <a:pt x="191" y="27"/>
                    </a:lnTo>
                    <a:lnTo>
                      <a:pt x="236" y="32"/>
                    </a:lnTo>
                    <a:lnTo>
                      <a:pt x="281" y="38"/>
                    </a:lnTo>
                    <a:lnTo>
                      <a:pt x="326" y="44"/>
                    </a:lnTo>
                    <a:lnTo>
                      <a:pt x="371" y="53"/>
                    </a:lnTo>
                    <a:lnTo>
                      <a:pt x="416" y="62"/>
                    </a:lnTo>
                    <a:lnTo>
                      <a:pt x="437" y="68"/>
                    </a:lnTo>
                    <a:lnTo>
                      <a:pt x="459" y="74"/>
                    </a:lnTo>
                    <a:lnTo>
                      <a:pt x="481" y="82"/>
                    </a:lnTo>
                    <a:lnTo>
                      <a:pt x="503" y="90"/>
                    </a:lnTo>
                    <a:lnTo>
                      <a:pt x="524" y="98"/>
                    </a:lnTo>
                    <a:lnTo>
                      <a:pt x="545" y="107"/>
                    </a:lnTo>
                    <a:lnTo>
                      <a:pt x="545" y="107"/>
                    </a:lnTo>
                    <a:lnTo>
                      <a:pt x="600" y="135"/>
                    </a:lnTo>
                    <a:lnTo>
                      <a:pt x="651" y="163"/>
                    </a:lnTo>
                    <a:lnTo>
                      <a:pt x="701" y="193"/>
                    </a:lnTo>
                    <a:lnTo>
                      <a:pt x="746" y="223"/>
                    </a:lnTo>
                    <a:lnTo>
                      <a:pt x="768" y="239"/>
                    </a:lnTo>
                    <a:lnTo>
                      <a:pt x="790" y="255"/>
                    </a:lnTo>
                    <a:lnTo>
                      <a:pt x="809" y="271"/>
                    </a:lnTo>
                    <a:lnTo>
                      <a:pt x="830" y="287"/>
                    </a:lnTo>
                    <a:lnTo>
                      <a:pt x="849" y="304"/>
                    </a:lnTo>
                    <a:lnTo>
                      <a:pt x="867" y="321"/>
                    </a:lnTo>
                    <a:lnTo>
                      <a:pt x="885" y="338"/>
                    </a:lnTo>
                    <a:lnTo>
                      <a:pt x="902" y="355"/>
                    </a:lnTo>
                    <a:lnTo>
                      <a:pt x="902" y="355"/>
                    </a:lnTo>
                    <a:lnTo>
                      <a:pt x="922" y="377"/>
                    </a:lnTo>
                    <a:lnTo>
                      <a:pt x="942" y="400"/>
                    </a:lnTo>
                    <a:lnTo>
                      <a:pt x="960" y="421"/>
                    </a:lnTo>
                    <a:lnTo>
                      <a:pt x="979" y="443"/>
                    </a:lnTo>
                    <a:lnTo>
                      <a:pt x="995" y="466"/>
                    </a:lnTo>
                    <a:lnTo>
                      <a:pt x="1012" y="487"/>
                    </a:lnTo>
                    <a:lnTo>
                      <a:pt x="1027" y="510"/>
                    </a:lnTo>
                    <a:lnTo>
                      <a:pt x="1042" y="532"/>
                    </a:lnTo>
                    <a:lnTo>
                      <a:pt x="1056" y="555"/>
                    </a:lnTo>
                    <a:lnTo>
                      <a:pt x="1070" y="577"/>
                    </a:lnTo>
                    <a:lnTo>
                      <a:pt x="1082" y="599"/>
                    </a:lnTo>
                    <a:lnTo>
                      <a:pt x="1093" y="622"/>
                    </a:lnTo>
                    <a:lnTo>
                      <a:pt x="1104" y="645"/>
                    </a:lnTo>
                    <a:lnTo>
                      <a:pt x="1114" y="666"/>
                    </a:lnTo>
                    <a:lnTo>
                      <a:pt x="1122" y="689"/>
                    </a:lnTo>
                    <a:lnTo>
                      <a:pt x="1131" y="712"/>
                    </a:lnTo>
                    <a:lnTo>
                      <a:pt x="1131" y="712"/>
                    </a:lnTo>
                    <a:lnTo>
                      <a:pt x="1139" y="735"/>
                    </a:lnTo>
                    <a:lnTo>
                      <a:pt x="1146" y="759"/>
                    </a:lnTo>
                    <a:lnTo>
                      <a:pt x="1158" y="807"/>
                    </a:lnTo>
                    <a:lnTo>
                      <a:pt x="1169" y="855"/>
                    </a:lnTo>
                    <a:lnTo>
                      <a:pt x="1178" y="904"/>
                    </a:lnTo>
                    <a:lnTo>
                      <a:pt x="1186" y="952"/>
                    </a:lnTo>
                    <a:lnTo>
                      <a:pt x="1193" y="1002"/>
                    </a:lnTo>
                    <a:lnTo>
                      <a:pt x="1205" y="1099"/>
                    </a:lnTo>
                    <a:lnTo>
                      <a:pt x="1205" y="1099"/>
                    </a:lnTo>
                    <a:lnTo>
                      <a:pt x="1215" y="1189"/>
                    </a:lnTo>
                    <a:lnTo>
                      <a:pt x="1216" y="1193"/>
                    </a:lnTo>
                    <a:lnTo>
                      <a:pt x="1219" y="1196"/>
                    </a:lnTo>
                    <a:lnTo>
                      <a:pt x="1219" y="1196"/>
                    </a:lnTo>
                    <a:lnTo>
                      <a:pt x="1224" y="1201"/>
                    </a:lnTo>
                    <a:lnTo>
                      <a:pt x="1227" y="1208"/>
                    </a:lnTo>
                    <a:lnTo>
                      <a:pt x="1227" y="1216"/>
                    </a:lnTo>
                    <a:lnTo>
                      <a:pt x="1226" y="1223"/>
                    </a:lnTo>
                    <a:lnTo>
                      <a:pt x="1226" y="1223"/>
                    </a:lnTo>
                    <a:lnTo>
                      <a:pt x="1222" y="1227"/>
                    </a:lnTo>
                    <a:lnTo>
                      <a:pt x="1219" y="1230"/>
                    </a:lnTo>
                    <a:lnTo>
                      <a:pt x="1215" y="1232"/>
                    </a:lnTo>
                    <a:lnTo>
                      <a:pt x="1210" y="1233"/>
                    </a:lnTo>
                    <a:lnTo>
                      <a:pt x="1210" y="1233"/>
                    </a:lnTo>
                    <a:lnTo>
                      <a:pt x="1208" y="1232"/>
                    </a:lnTo>
                    <a:lnTo>
                      <a:pt x="1208" y="1232"/>
                    </a:lnTo>
                    <a:lnTo>
                      <a:pt x="1188" y="1231"/>
                    </a:lnTo>
                    <a:lnTo>
                      <a:pt x="1167" y="1231"/>
                    </a:lnTo>
                    <a:lnTo>
                      <a:pt x="1167" y="1231"/>
                    </a:lnTo>
                    <a:lnTo>
                      <a:pt x="1137" y="1232"/>
                    </a:lnTo>
                    <a:lnTo>
                      <a:pt x="1106" y="1233"/>
                    </a:lnTo>
                    <a:lnTo>
                      <a:pt x="1046" y="1239"/>
                    </a:lnTo>
                    <a:lnTo>
                      <a:pt x="1046" y="1239"/>
                    </a:lnTo>
                    <a:lnTo>
                      <a:pt x="1000" y="1244"/>
                    </a:lnTo>
                    <a:lnTo>
                      <a:pt x="1000" y="1244"/>
                    </a:lnTo>
                    <a:lnTo>
                      <a:pt x="997" y="1244"/>
                    </a:lnTo>
                    <a:lnTo>
                      <a:pt x="997" y="1244"/>
                    </a:lnTo>
                    <a:close/>
                    <a:moveTo>
                      <a:pt x="43" y="65"/>
                    </a:moveTo>
                    <a:lnTo>
                      <a:pt x="43" y="65"/>
                    </a:lnTo>
                    <a:lnTo>
                      <a:pt x="45" y="117"/>
                    </a:lnTo>
                    <a:lnTo>
                      <a:pt x="45" y="117"/>
                    </a:lnTo>
                    <a:lnTo>
                      <a:pt x="46" y="162"/>
                    </a:lnTo>
                    <a:lnTo>
                      <a:pt x="47" y="208"/>
                    </a:lnTo>
                    <a:lnTo>
                      <a:pt x="47" y="218"/>
                    </a:lnTo>
                    <a:lnTo>
                      <a:pt x="66" y="221"/>
                    </a:lnTo>
                    <a:lnTo>
                      <a:pt x="66" y="221"/>
                    </a:lnTo>
                    <a:lnTo>
                      <a:pt x="166" y="240"/>
                    </a:lnTo>
                    <a:lnTo>
                      <a:pt x="215" y="249"/>
                    </a:lnTo>
                    <a:lnTo>
                      <a:pt x="265" y="259"/>
                    </a:lnTo>
                    <a:lnTo>
                      <a:pt x="314" y="271"/>
                    </a:lnTo>
                    <a:lnTo>
                      <a:pt x="362" y="283"/>
                    </a:lnTo>
                    <a:lnTo>
                      <a:pt x="411" y="297"/>
                    </a:lnTo>
                    <a:lnTo>
                      <a:pt x="457" y="313"/>
                    </a:lnTo>
                    <a:lnTo>
                      <a:pt x="504" y="332"/>
                    </a:lnTo>
                    <a:lnTo>
                      <a:pt x="526" y="341"/>
                    </a:lnTo>
                    <a:lnTo>
                      <a:pt x="548" y="352"/>
                    </a:lnTo>
                    <a:lnTo>
                      <a:pt x="571" y="363"/>
                    </a:lnTo>
                    <a:lnTo>
                      <a:pt x="592" y="375"/>
                    </a:lnTo>
                    <a:lnTo>
                      <a:pt x="613" y="387"/>
                    </a:lnTo>
                    <a:lnTo>
                      <a:pt x="634" y="401"/>
                    </a:lnTo>
                    <a:lnTo>
                      <a:pt x="654" y="414"/>
                    </a:lnTo>
                    <a:lnTo>
                      <a:pt x="675" y="430"/>
                    </a:lnTo>
                    <a:lnTo>
                      <a:pt x="695" y="445"/>
                    </a:lnTo>
                    <a:lnTo>
                      <a:pt x="713" y="462"/>
                    </a:lnTo>
                    <a:lnTo>
                      <a:pt x="732" y="479"/>
                    </a:lnTo>
                    <a:lnTo>
                      <a:pt x="750" y="498"/>
                    </a:lnTo>
                    <a:lnTo>
                      <a:pt x="768" y="516"/>
                    </a:lnTo>
                    <a:lnTo>
                      <a:pt x="786" y="537"/>
                    </a:lnTo>
                    <a:lnTo>
                      <a:pt x="786" y="537"/>
                    </a:lnTo>
                    <a:lnTo>
                      <a:pt x="813" y="573"/>
                    </a:lnTo>
                    <a:lnTo>
                      <a:pt x="839" y="609"/>
                    </a:lnTo>
                    <a:lnTo>
                      <a:pt x="862" y="646"/>
                    </a:lnTo>
                    <a:lnTo>
                      <a:pt x="884" y="683"/>
                    </a:lnTo>
                    <a:lnTo>
                      <a:pt x="902" y="719"/>
                    </a:lnTo>
                    <a:lnTo>
                      <a:pt x="918" y="756"/>
                    </a:lnTo>
                    <a:lnTo>
                      <a:pt x="931" y="792"/>
                    </a:lnTo>
                    <a:lnTo>
                      <a:pt x="943" y="829"/>
                    </a:lnTo>
                    <a:lnTo>
                      <a:pt x="943" y="829"/>
                    </a:lnTo>
                    <a:lnTo>
                      <a:pt x="949" y="856"/>
                    </a:lnTo>
                    <a:lnTo>
                      <a:pt x="954" y="884"/>
                    </a:lnTo>
                    <a:lnTo>
                      <a:pt x="958" y="912"/>
                    </a:lnTo>
                    <a:lnTo>
                      <a:pt x="961" y="939"/>
                    </a:lnTo>
                    <a:lnTo>
                      <a:pt x="964" y="967"/>
                    </a:lnTo>
                    <a:lnTo>
                      <a:pt x="965" y="994"/>
                    </a:lnTo>
                    <a:lnTo>
                      <a:pt x="968" y="1048"/>
                    </a:lnTo>
                    <a:lnTo>
                      <a:pt x="968" y="1048"/>
                    </a:lnTo>
                    <a:lnTo>
                      <a:pt x="971" y="1120"/>
                    </a:lnTo>
                    <a:lnTo>
                      <a:pt x="975" y="1157"/>
                    </a:lnTo>
                    <a:lnTo>
                      <a:pt x="979" y="1193"/>
                    </a:lnTo>
                    <a:lnTo>
                      <a:pt x="981" y="1208"/>
                    </a:lnTo>
                    <a:lnTo>
                      <a:pt x="995" y="1203"/>
                    </a:lnTo>
                    <a:lnTo>
                      <a:pt x="995" y="1203"/>
                    </a:lnTo>
                    <a:lnTo>
                      <a:pt x="1002" y="1201"/>
                    </a:lnTo>
                    <a:lnTo>
                      <a:pt x="1002" y="1201"/>
                    </a:lnTo>
                    <a:lnTo>
                      <a:pt x="1048" y="1197"/>
                    </a:lnTo>
                    <a:lnTo>
                      <a:pt x="1048" y="1197"/>
                    </a:lnTo>
                    <a:lnTo>
                      <a:pt x="1104" y="1192"/>
                    </a:lnTo>
                    <a:lnTo>
                      <a:pt x="1132" y="1190"/>
                    </a:lnTo>
                    <a:lnTo>
                      <a:pt x="1159" y="1189"/>
                    </a:lnTo>
                    <a:lnTo>
                      <a:pt x="1174" y="1189"/>
                    </a:lnTo>
                    <a:lnTo>
                      <a:pt x="1172" y="1175"/>
                    </a:lnTo>
                    <a:lnTo>
                      <a:pt x="1172" y="1175"/>
                    </a:lnTo>
                    <a:lnTo>
                      <a:pt x="1162" y="1087"/>
                    </a:lnTo>
                    <a:lnTo>
                      <a:pt x="1162" y="1087"/>
                    </a:lnTo>
                    <a:lnTo>
                      <a:pt x="1151" y="994"/>
                    </a:lnTo>
                    <a:lnTo>
                      <a:pt x="1146" y="947"/>
                    </a:lnTo>
                    <a:lnTo>
                      <a:pt x="1138" y="901"/>
                    </a:lnTo>
                    <a:lnTo>
                      <a:pt x="1130" y="855"/>
                    </a:lnTo>
                    <a:lnTo>
                      <a:pt x="1118" y="810"/>
                    </a:lnTo>
                    <a:lnTo>
                      <a:pt x="1112" y="787"/>
                    </a:lnTo>
                    <a:lnTo>
                      <a:pt x="1106" y="764"/>
                    </a:lnTo>
                    <a:lnTo>
                      <a:pt x="1097" y="743"/>
                    </a:lnTo>
                    <a:lnTo>
                      <a:pt x="1089" y="721"/>
                    </a:lnTo>
                    <a:lnTo>
                      <a:pt x="1089" y="721"/>
                    </a:lnTo>
                    <a:lnTo>
                      <a:pt x="1078" y="693"/>
                    </a:lnTo>
                    <a:lnTo>
                      <a:pt x="1065" y="665"/>
                    </a:lnTo>
                    <a:lnTo>
                      <a:pt x="1052" y="638"/>
                    </a:lnTo>
                    <a:lnTo>
                      <a:pt x="1039" y="612"/>
                    </a:lnTo>
                    <a:lnTo>
                      <a:pt x="1024" y="586"/>
                    </a:lnTo>
                    <a:lnTo>
                      <a:pt x="1010" y="561"/>
                    </a:lnTo>
                    <a:lnTo>
                      <a:pt x="993" y="536"/>
                    </a:lnTo>
                    <a:lnTo>
                      <a:pt x="978" y="511"/>
                    </a:lnTo>
                    <a:lnTo>
                      <a:pt x="960" y="487"/>
                    </a:lnTo>
                    <a:lnTo>
                      <a:pt x="943" y="465"/>
                    </a:lnTo>
                    <a:lnTo>
                      <a:pt x="924" y="442"/>
                    </a:lnTo>
                    <a:lnTo>
                      <a:pt x="905" y="420"/>
                    </a:lnTo>
                    <a:lnTo>
                      <a:pt x="886" y="399"/>
                    </a:lnTo>
                    <a:lnTo>
                      <a:pt x="866" y="378"/>
                    </a:lnTo>
                    <a:lnTo>
                      <a:pt x="845" y="358"/>
                    </a:lnTo>
                    <a:lnTo>
                      <a:pt x="825" y="340"/>
                    </a:lnTo>
                    <a:lnTo>
                      <a:pt x="825" y="340"/>
                    </a:lnTo>
                    <a:lnTo>
                      <a:pt x="786" y="307"/>
                    </a:lnTo>
                    <a:lnTo>
                      <a:pt x="743" y="273"/>
                    </a:lnTo>
                    <a:lnTo>
                      <a:pt x="719" y="256"/>
                    </a:lnTo>
                    <a:lnTo>
                      <a:pt x="696" y="239"/>
                    </a:lnTo>
                    <a:lnTo>
                      <a:pt x="671" y="222"/>
                    </a:lnTo>
                    <a:lnTo>
                      <a:pt x="645" y="206"/>
                    </a:lnTo>
                    <a:lnTo>
                      <a:pt x="619" y="190"/>
                    </a:lnTo>
                    <a:lnTo>
                      <a:pt x="591" y="176"/>
                    </a:lnTo>
                    <a:lnTo>
                      <a:pt x="565" y="161"/>
                    </a:lnTo>
                    <a:lnTo>
                      <a:pt x="536" y="148"/>
                    </a:lnTo>
                    <a:lnTo>
                      <a:pt x="507" y="135"/>
                    </a:lnTo>
                    <a:lnTo>
                      <a:pt x="478" y="124"/>
                    </a:lnTo>
                    <a:lnTo>
                      <a:pt x="449" y="115"/>
                    </a:lnTo>
                    <a:lnTo>
                      <a:pt x="419" y="106"/>
                    </a:lnTo>
                    <a:lnTo>
                      <a:pt x="419" y="106"/>
                    </a:lnTo>
                    <a:lnTo>
                      <a:pt x="389" y="100"/>
                    </a:lnTo>
                    <a:lnTo>
                      <a:pt x="359" y="94"/>
                    </a:lnTo>
                    <a:lnTo>
                      <a:pt x="299" y="84"/>
                    </a:lnTo>
                    <a:lnTo>
                      <a:pt x="240" y="75"/>
                    </a:lnTo>
                    <a:lnTo>
                      <a:pt x="181" y="68"/>
                    </a:lnTo>
                    <a:lnTo>
                      <a:pt x="181" y="68"/>
                    </a:lnTo>
                    <a:lnTo>
                      <a:pt x="119" y="61"/>
                    </a:lnTo>
                    <a:lnTo>
                      <a:pt x="56" y="53"/>
                    </a:lnTo>
                    <a:lnTo>
                      <a:pt x="42" y="50"/>
                    </a:lnTo>
                    <a:lnTo>
                      <a:pt x="43" y="65"/>
                    </a:lnTo>
                    <a:close/>
                  </a:path>
                </a:pathLst>
              </a:custGeom>
              <a:grpFill/>
              <a:ln w="9525">
                <a:noFill/>
                <a:round/>
              </a:ln>
            </p:spPr>
            <p:txBody>
              <a:bodyPr vert="horz" wrap="square" lIns="162510" tIns="81255" rIns="162510" bIns="81255" numCol="1" anchor="t" anchorCtr="0" compatLnSpc="1"/>
              <a:lstStyle/>
              <a:p>
                <a:pPr algn="just" defTabSz="1218804"/>
                <a:endParaRPr lang="zh-CN" altLang="en-US" sz="2400" dirty="0">
                  <a:solidFill>
                    <a:srgbClr val="605448"/>
                  </a:solidFill>
                  <a:latin typeface="Times New Roman" panose="02020603050405020304" pitchFamily="18" charset="0"/>
                  <a:cs typeface="Times New Roman" panose="02020603050405020304" pitchFamily="18" charset="0"/>
                </a:endParaRPr>
              </a:p>
            </p:txBody>
          </p:sp>
        </p:grpSp>
      </p:grpSp>
      <p:grpSp>
        <p:nvGrpSpPr>
          <p:cNvPr id="14" name="chenying0907 5"/>
          <p:cNvGrpSpPr/>
          <p:nvPr/>
        </p:nvGrpSpPr>
        <p:grpSpPr>
          <a:xfrm rot="19481840">
            <a:off x="4327454" y="2028380"/>
            <a:ext cx="972645" cy="982744"/>
            <a:chOff x="4572039" y="2317937"/>
            <a:chExt cx="1451315" cy="1465933"/>
          </a:xfrm>
          <a:solidFill>
            <a:schemeClr val="tx1">
              <a:lumMod val="85000"/>
              <a:lumOff val="15000"/>
            </a:schemeClr>
          </a:solidFill>
        </p:grpSpPr>
        <p:sp>
          <p:nvSpPr>
            <p:cNvPr id="169" name="椭圆 31"/>
            <p:cNvSpPr/>
            <p:nvPr/>
          </p:nvSpPr>
          <p:spPr>
            <a:xfrm rot="15654318">
              <a:off x="4564730" y="2325246"/>
              <a:ext cx="1465933" cy="145131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solidFill>
              <a:srgbClr val="F3D421"/>
            </a:solidFill>
            <a:ln w="25400" cap="rnd">
              <a:solidFill>
                <a:schemeClr val="tx1">
                  <a:lumMod val="85000"/>
                  <a:lumOff val="1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2" tIns="60941" rIns="121882" bIns="60941" numCol="1" spcCol="0" rtlCol="0" fromWordArt="0" anchor="ctr" anchorCtr="0" forceAA="0" compatLnSpc="1">
              <a:noAutofit/>
            </a:bodyPr>
            <a:lstStyle/>
            <a:p>
              <a:pPr algn="just" defTabSz="1218804"/>
              <a:endParaRPr lang="zh-CN" altLang="en-US" sz="2400">
                <a:solidFill>
                  <a:srgbClr val="605448"/>
                </a:solidFill>
                <a:latin typeface="Times New Roman" panose="02020603050405020304" pitchFamily="18" charset="0"/>
                <a:cs typeface="Times New Roman" panose="02020603050405020304" pitchFamily="18" charset="0"/>
              </a:endParaRPr>
            </a:p>
          </p:txBody>
        </p:sp>
        <p:grpSp>
          <p:nvGrpSpPr>
            <p:cNvPr id="15" name="chenying0907 279"/>
            <p:cNvGrpSpPr/>
            <p:nvPr/>
          </p:nvGrpSpPr>
          <p:grpSpPr>
            <a:xfrm>
              <a:off x="4928436" y="2645937"/>
              <a:ext cx="774866" cy="794236"/>
              <a:chOff x="3282950" y="1154113"/>
              <a:chExt cx="698501" cy="715963"/>
            </a:xfrm>
            <a:grpFill/>
          </p:grpSpPr>
          <p:sp>
            <p:nvSpPr>
              <p:cNvPr id="281" name="chenying0907 905"/>
              <p:cNvSpPr/>
              <p:nvPr/>
            </p:nvSpPr>
            <p:spPr bwMode="auto">
              <a:xfrm>
                <a:off x="3324225" y="1268413"/>
                <a:ext cx="55563" cy="153988"/>
              </a:xfrm>
              <a:custGeom>
                <a:avLst/>
                <a:gdLst/>
                <a:ahLst/>
                <a:cxnLst>
                  <a:cxn ang="0">
                    <a:pos x="96" y="3"/>
                  </a:cxn>
                  <a:cxn ang="0">
                    <a:pos x="96" y="3"/>
                  </a:cxn>
                  <a:cxn ang="0">
                    <a:pos x="86" y="18"/>
                  </a:cxn>
                  <a:cxn ang="0">
                    <a:pos x="77" y="35"/>
                  </a:cxn>
                  <a:cxn ang="0">
                    <a:pos x="70" y="51"/>
                  </a:cxn>
                  <a:cxn ang="0">
                    <a:pos x="63" y="69"/>
                  </a:cxn>
                  <a:cxn ang="0">
                    <a:pos x="50" y="104"/>
                  </a:cxn>
                  <a:cxn ang="0">
                    <a:pos x="39" y="138"/>
                  </a:cxn>
                  <a:cxn ang="0">
                    <a:pos x="39" y="138"/>
                  </a:cxn>
                  <a:cxn ang="0">
                    <a:pos x="27" y="174"/>
                  </a:cxn>
                  <a:cxn ang="0">
                    <a:pos x="15" y="210"/>
                  </a:cxn>
                  <a:cxn ang="0">
                    <a:pos x="10" y="229"/>
                  </a:cxn>
                  <a:cxn ang="0">
                    <a:pos x="5" y="247"/>
                  </a:cxn>
                  <a:cxn ang="0">
                    <a:pos x="2" y="266"/>
                  </a:cxn>
                  <a:cxn ang="0">
                    <a:pos x="0" y="285"/>
                  </a:cxn>
                  <a:cxn ang="0">
                    <a:pos x="0" y="285"/>
                  </a:cxn>
                  <a:cxn ang="0">
                    <a:pos x="1" y="287"/>
                  </a:cxn>
                  <a:cxn ang="0">
                    <a:pos x="2" y="288"/>
                  </a:cxn>
                  <a:cxn ang="0">
                    <a:pos x="3" y="289"/>
                  </a:cxn>
                  <a:cxn ang="0">
                    <a:pos x="5" y="290"/>
                  </a:cxn>
                  <a:cxn ang="0">
                    <a:pos x="6" y="289"/>
                  </a:cxn>
                  <a:cxn ang="0">
                    <a:pos x="8" y="288"/>
                  </a:cxn>
                  <a:cxn ang="0">
                    <a:pos x="9" y="287"/>
                  </a:cxn>
                  <a:cxn ang="0">
                    <a:pos x="10" y="285"/>
                  </a:cxn>
                  <a:cxn ang="0">
                    <a:pos x="10" y="285"/>
                  </a:cxn>
                  <a:cxn ang="0">
                    <a:pos x="11" y="266"/>
                  </a:cxn>
                  <a:cxn ang="0">
                    <a:pos x="15" y="247"/>
                  </a:cxn>
                  <a:cxn ang="0">
                    <a:pos x="19" y="230"/>
                  </a:cxn>
                  <a:cxn ang="0">
                    <a:pos x="25" y="211"/>
                  </a:cxn>
                  <a:cxn ang="0">
                    <a:pos x="36" y="176"/>
                  </a:cxn>
                  <a:cxn ang="0">
                    <a:pos x="48" y="141"/>
                  </a:cxn>
                  <a:cxn ang="0">
                    <a:pos x="48" y="141"/>
                  </a:cxn>
                  <a:cxn ang="0">
                    <a:pos x="60" y="107"/>
                  </a:cxn>
                  <a:cxn ang="0">
                    <a:pos x="71" y="72"/>
                  </a:cxn>
                  <a:cxn ang="0">
                    <a:pos x="78" y="55"/>
                  </a:cxn>
                  <a:cxn ang="0">
                    <a:pos x="86" y="39"/>
                  </a:cxn>
                  <a:cxn ang="0">
                    <a:pos x="94" y="22"/>
                  </a:cxn>
                  <a:cxn ang="0">
                    <a:pos x="104" y="8"/>
                  </a:cxn>
                  <a:cxn ang="0">
                    <a:pos x="104" y="8"/>
                  </a:cxn>
                  <a:cxn ang="0">
                    <a:pos x="105" y="6"/>
                  </a:cxn>
                  <a:cxn ang="0">
                    <a:pos x="104" y="4"/>
                  </a:cxn>
                  <a:cxn ang="0">
                    <a:pos x="104" y="3"/>
                  </a:cxn>
                  <a:cxn ang="0">
                    <a:pos x="102" y="2"/>
                  </a:cxn>
                  <a:cxn ang="0">
                    <a:pos x="99" y="0"/>
                  </a:cxn>
                  <a:cxn ang="0">
                    <a:pos x="97" y="2"/>
                  </a:cxn>
                  <a:cxn ang="0">
                    <a:pos x="96" y="3"/>
                  </a:cxn>
                  <a:cxn ang="0">
                    <a:pos x="96" y="3"/>
                  </a:cxn>
                </a:cxnLst>
                <a:rect l="0" t="0" r="r" b="b"/>
                <a:pathLst>
                  <a:path w="105" h="290">
                    <a:moveTo>
                      <a:pt x="96" y="3"/>
                    </a:moveTo>
                    <a:lnTo>
                      <a:pt x="96" y="3"/>
                    </a:lnTo>
                    <a:lnTo>
                      <a:pt x="86" y="18"/>
                    </a:lnTo>
                    <a:lnTo>
                      <a:pt x="77" y="35"/>
                    </a:lnTo>
                    <a:lnTo>
                      <a:pt x="70" y="51"/>
                    </a:lnTo>
                    <a:lnTo>
                      <a:pt x="63" y="69"/>
                    </a:lnTo>
                    <a:lnTo>
                      <a:pt x="50" y="104"/>
                    </a:lnTo>
                    <a:lnTo>
                      <a:pt x="39" y="138"/>
                    </a:lnTo>
                    <a:lnTo>
                      <a:pt x="39" y="138"/>
                    </a:lnTo>
                    <a:lnTo>
                      <a:pt x="27" y="174"/>
                    </a:lnTo>
                    <a:lnTo>
                      <a:pt x="15" y="210"/>
                    </a:lnTo>
                    <a:lnTo>
                      <a:pt x="10" y="229"/>
                    </a:lnTo>
                    <a:lnTo>
                      <a:pt x="5" y="247"/>
                    </a:lnTo>
                    <a:lnTo>
                      <a:pt x="2" y="266"/>
                    </a:lnTo>
                    <a:lnTo>
                      <a:pt x="0" y="285"/>
                    </a:lnTo>
                    <a:lnTo>
                      <a:pt x="0" y="285"/>
                    </a:lnTo>
                    <a:lnTo>
                      <a:pt x="1" y="287"/>
                    </a:lnTo>
                    <a:lnTo>
                      <a:pt x="2" y="288"/>
                    </a:lnTo>
                    <a:lnTo>
                      <a:pt x="3" y="289"/>
                    </a:lnTo>
                    <a:lnTo>
                      <a:pt x="5" y="290"/>
                    </a:lnTo>
                    <a:lnTo>
                      <a:pt x="6" y="289"/>
                    </a:lnTo>
                    <a:lnTo>
                      <a:pt x="8" y="288"/>
                    </a:lnTo>
                    <a:lnTo>
                      <a:pt x="9" y="287"/>
                    </a:lnTo>
                    <a:lnTo>
                      <a:pt x="10" y="285"/>
                    </a:lnTo>
                    <a:lnTo>
                      <a:pt x="10" y="285"/>
                    </a:lnTo>
                    <a:lnTo>
                      <a:pt x="11" y="266"/>
                    </a:lnTo>
                    <a:lnTo>
                      <a:pt x="15" y="247"/>
                    </a:lnTo>
                    <a:lnTo>
                      <a:pt x="19" y="230"/>
                    </a:lnTo>
                    <a:lnTo>
                      <a:pt x="25" y="211"/>
                    </a:lnTo>
                    <a:lnTo>
                      <a:pt x="36" y="176"/>
                    </a:lnTo>
                    <a:lnTo>
                      <a:pt x="48" y="141"/>
                    </a:lnTo>
                    <a:lnTo>
                      <a:pt x="48" y="141"/>
                    </a:lnTo>
                    <a:lnTo>
                      <a:pt x="60" y="107"/>
                    </a:lnTo>
                    <a:lnTo>
                      <a:pt x="71" y="72"/>
                    </a:lnTo>
                    <a:lnTo>
                      <a:pt x="78" y="55"/>
                    </a:lnTo>
                    <a:lnTo>
                      <a:pt x="86" y="39"/>
                    </a:lnTo>
                    <a:lnTo>
                      <a:pt x="94" y="22"/>
                    </a:lnTo>
                    <a:lnTo>
                      <a:pt x="104" y="8"/>
                    </a:lnTo>
                    <a:lnTo>
                      <a:pt x="104" y="8"/>
                    </a:lnTo>
                    <a:lnTo>
                      <a:pt x="105" y="6"/>
                    </a:lnTo>
                    <a:lnTo>
                      <a:pt x="104" y="4"/>
                    </a:lnTo>
                    <a:lnTo>
                      <a:pt x="104" y="3"/>
                    </a:lnTo>
                    <a:lnTo>
                      <a:pt x="102" y="2"/>
                    </a:lnTo>
                    <a:lnTo>
                      <a:pt x="99" y="0"/>
                    </a:lnTo>
                    <a:lnTo>
                      <a:pt x="97" y="2"/>
                    </a:lnTo>
                    <a:lnTo>
                      <a:pt x="96" y="3"/>
                    </a:lnTo>
                    <a:lnTo>
                      <a:pt x="96" y="3"/>
                    </a:lnTo>
                    <a:close/>
                  </a:path>
                </a:pathLst>
              </a:custGeom>
              <a:grpFill/>
              <a:ln w="9525">
                <a:noFill/>
                <a:round/>
              </a:ln>
            </p:spPr>
            <p:txBody>
              <a:bodyPr vert="horz" wrap="square" lIns="162510" tIns="81255" rIns="162510" bIns="81255" numCol="1" anchor="t" anchorCtr="0" compatLnSpc="1"/>
              <a:lstStyle/>
              <a:p>
                <a:pPr algn="just" defTabSz="1218804"/>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82" name="chenying0907 906"/>
              <p:cNvSpPr/>
              <p:nvPr/>
            </p:nvSpPr>
            <p:spPr bwMode="auto">
              <a:xfrm>
                <a:off x="3325813" y="1239838"/>
                <a:ext cx="88900" cy="280988"/>
              </a:xfrm>
              <a:custGeom>
                <a:avLst/>
                <a:gdLst/>
                <a:ahLst/>
                <a:cxnLst>
                  <a:cxn ang="0">
                    <a:pos x="156" y="4"/>
                  </a:cxn>
                  <a:cxn ang="0">
                    <a:pos x="152" y="37"/>
                  </a:cxn>
                  <a:cxn ang="0">
                    <a:pos x="143" y="70"/>
                  </a:cxn>
                  <a:cxn ang="0">
                    <a:pos x="121" y="134"/>
                  </a:cxn>
                  <a:cxn ang="0">
                    <a:pos x="108" y="168"/>
                  </a:cxn>
                  <a:cxn ang="0">
                    <a:pos x="82" y="235"/>
                  </a:cxn>
                  <a:cxn ang="0">
                    <a:pos x="68" y="268"/>
                  </a:cxn>
                  <a:cxn ang="0">
                    <a:pos x="58" y="301"/>
                  </a:cxn>
                  <a:cxn ang="0">
                    <a:pos x="38" y="399"/>
                  </a:cxn>
                  <a:cxn ang="0">
                    <a:pos x="35" y="416"/>
                  </a:cxn>
                  <a:cxn ang="0">
                    <a:pos x="26" y="446"/>
                  </a:cxn>
                  <a:cxn ang="0">
                    <a:pos x="20" y="461"/>
                  </a:cxn>
                  <a:cxn ang="0">
                    <a:pos x="11" y="492"/>
                  </a:cxn>
                  <a:cxn ang="0">
                    <a:pos x="2" y="522"/>
                  </a:cxn>
                  <a:cxn ang="0">
                    <a:pos x="0" y="524"/>
                  </a:cxn>
                  <a:cxn ang="0">
                    <a:pos x="1" y="528"/>
                  </a:cxn>
                  <a:cxn ang="0">
                    <a:pos x="1" y="529"/>
                  </a:cxn>
                  <a:cxn ang="0">
                    <a:pos x="3" y="531"/>
                  </a:cxn>
                  <a:cxn ang="0">
                    <a:pos x="7" y="531"/>
                  </a:cxn>
                  <a:cxn ang="0">
                    <a:pos x="9" y="529"/>
                  </a:cxn>
                  <a:cxn ang="0">
                    <a:pos x="18" y="505"/>
                  </a:cxn>
                  <a:cxn ang="0">
                    <a:pos x="23" y="480"/>
                  </a:cxn>
                  <a:cxn ang="0">
                    <a:pos x="29" y="462"/>
                  </a:cxn>
                  <a:cxn ang="0">
                    <a:pos x="41" y="428"/>
                  </a:cxn>
                  <a:cxn ang="0">
                    <a:pos x="46" y="410"/>
                  </a:cxn>
                  <a:cxn ang="0">
                    <a:pos x="59" y="341"/>
                  </a:cxn>
                  <a:cxn ang="0">
                    <a:pos x="71" y="288"/>
                  </a:cxn>
                  <a:cxn ang="0">
                    <a:pos x="77" y="271"/>
                  </a:cxn>
                  <a:cxn ang="0">
                    <a:pos x="105" y="200"/>
                  </a:cxn>
                  <a:cxn ang="0">
                    <a:pos x="132" y="129"/>
                  </a:cxn>
                  <a:cxn ang="0">
                    <a:pos x="143" y="98"/>
                  </a:cxn>
                  <a:cxn ang="0">
                    <a:pos x="158" y="51"/>
                  </a:cxn>
                  <a:cxn ang="0">
                    <a:pos x="164" y="20"/>
                  </a:cxn>
                  <a:cxn ang="0">
                    <a:pos x="166" y="4"/>
                  </a:cxn>
                  <a:cxn ang="0">
                    <a:pos x="164" y="1"/>
                  </a:cxn>
                  <a:cxn ang="0">
                    <a:pos x="161" y="0"/>
                  </a:cxn>
                  <a:cxn ang="0">
                    <a:pos x="158" y="1"/>
                  </a:cxn>
                  <a:cxn ang="0">
                    <a:pos x="156" y="4"/>
                  </a:cxn>
                </a:cxnLst>
                <a:rect l="0" t="0" r="r" b="b"/>
                <a:pathLst>
                  <a:path w="166" h="531">
                    <a:moveTo>
                      <a:pt x="156" y="4"/>
                    </a:moveTo>
                    <a:lnTo>
                      <a:pt x="156" y="4"/>
                    </a:lnTo>
                    <a:lnTo>
                      <a:pt x="155" y="20"/>
                    </a:lnTo>
                    <a:lnTo>
                      <a:pt x="152" y="37"/>
                    </a:lnTo>
                    <a:lnTo>
                      <a:pt x="148" y="53"/>
                    </a:lnTo>
                    <a:lnTo>
                      <a:pt x="143" y="70"/>
                    </a:lnTo>
                    <a:lnTo>
                      <a:pt x="132" y="103"/>
                    </a:lnTo>
                    <a:lnTo>
                      <a:pt x="121" y="134"/>
                    </a:lnTo>
                    <a:lnTo>
                      <a:pt x="121" y="134"/>
                    </a:lnTo>
                    <a:lnTo>
                      <a:pt x="108" y="168"/>
                    </a:lnTo>
                    <a:lnTo>
                      <a:pt x="95" y="202"/>
                    </a:lnTo>
                    <a:lnTo>
                      <a:pt x="82" y="235"/>
                    </a:lnTo>
                    <a:lnTo>
                      <a:pt x="68" y="268"/>
                    </a:lnTo>
                    <a:lnTo>
                      <a:pt x="68" y="268"/>
                    </a:lnTo>
                    <a:lnTo>
                      <a:pt x="63" y="285"/>
                    </a:lnTo>
                    <a:lnTo>
                      <a:pt x="58" y="301"/>
                    </a:lnTo>
                    <a:lnTo>
                      <a:pt x="51" y="333"/>
                    </a:lnTo>
                    <a:lnTo>
                      <a:pt x="38" y="399"/>
                    </a:lnTo>
                    <a:lnTo>
                      <a:pt x="38" y="399"/>
                    </a:lnTo>
                    <a:lnTo>
                      <a:pt x="35" y="416"/>
                    </a:lnTo>
                    <a:lnTo>
                      <a:pt x="31" y="431"/>
                    </a:lnTo>
                    <a:lnTo>
                      <a:pt x="26" y="446"/>
                    </a:lnTo>
                    <a:lnTo>
                      <a:pt x="20" y="461"/>
                    </a:lnTo>
                    <a:lnTo>
                      <a:pt x="20" y="461"/>
                    </a:lnTo>
                    <a:lnTo>
                      <a:pt x="15" y="476"/>
                    </a:lnTo>
                    <a:lnTo>
                      <a:pt x="11" y="492"/>
                    </a:lnTo>
                    <a:lnTo>
                      <a:pt x="7" y="507"/>
                    </a:lnTo>
                    <a:lnTo>
                      <a:pt x="2" y="522"/>
                    </a:lnTo>
                    <a:lnTo>
                      <a:pt x="2" y="522"/>
                    </a:lnTo>
                    <a:lnTo>
                      <a:pt x="0" y="524"/>
                    </a:lnTo>
                    <a:lnTo>
                      <a:pt x="0" y="526"/>
                    </a:lnTo>
                    <a:lnTo>
                      <a:pt x="1" y="528"/>
                    </a:lnTo>
                    <a:lnTo>
                      <a:pt x="1" y="528"/>
                    </a:lnTo>
                    <a:lnTo>
                      <a:pt x="1" y="529"/>
                    </a:lnTo>
                    <a:lnTo>
                      <a:pt x="1" y="529"/>
                    </a:lnTo>
                    <a:lnTo>
                      <a:pt x="3" y="531"/>
                    </a:lnTo>
                    <a:lnTo>
                      <a:pt x="5" y="531"/>
                    </a:lnTo>
                    <a:lnTo>
                      <a:pt x="7" y="531"/>
                    </a:lnTo>
                    <a:lnTo>
                      <a:pt x="9" y="529"/>
                    </a:lnTo>
                    <a:lnTo>
                      <a:pt x="9" y="529"/>
                    </a:lnTo>
                    <a:lnTo>
                      <a:pt x="13" y="517"/>
                    </a:lnTo>
                    <a:lnTo>
                      <a:pt x="18" y="505"/>
                    </a:lnTo>
                    <a:lnTo>
                      <a:pt x="20" y="492"/>
                    </a:lnTo>
                    <a:lnTo>
                      <a:pt x="23" y="480"/>
                    </a:lnTo>
                    <a:lnTo>
                      <a:pt x="23" y="480"/>
                    </a:lnTo>
                    <a:lnTo>
                      <a:pt x="29" y="462"/>
                    </a:lnTo>
                    <a:lnTo>
                      <a:pt x="35" y="446"/>
                    </a:lnTo>
                    <a:lnTo>
                      <a:pt x="41" y="428"/>
                    </a:lnTo>
                    <a:lnTo>
                      <a:pt x="46" y="410"/>
                    </a:lnTo>
                    <a:lnTo>
                      <a:pt x="46" y="410"/>
                    </a:lnTo>
                    <a:lnTo>
                      <a:pt x="53" y="375"/>
                    </a:lnTo>
                    <a:lnTo>
                      <a:pt x="59" y="341"/>
                    </a:lnTo>
                    <a:lnTo>
                      <a:pt x="67" y="305"/>
                    </a:lnTo>
                    <a:lnTo>
                      <a:pt x="71" y="288"/>
                    </a:lnTo>
                    <a:lnTo>
                      <a:pt x="77" y="271"/>
                    </a:lnTo>
                    <a:lnTo>
                      <a:pt x="77" y="271"/>
                    </a:lnTo>
                    <a:lnTo>
                      <a:pt x="91" y="235"/>
                    </a:lnTo>
                    <a:lnTo>
                      <a:pt x="105" y="200"/>
                    </a:lnTo>
                    <a:lnTo>
                      <a:pt x="120" y="165"/>
                    </a:lnTo>
                    <a:lnTo>
                      <a:pt x="132" y="129"/>
                    </a:lnTo>
                    <a:lnTo>
                      <a:pt x="132" y="129"/>
                    </a:lnTo>
                    <a:lnTo>
                      <a:pt x="143" y="98"/>
                    </a:lnTo>
                    <a:lnTo>
                      <a:pt x="154" y="67"/>
                    </a:lnTo>
                    <a:lnTo>
                      <a:pt x="158" y="51"/>
                    </a:lnTo>
                    <a:lnTo>
                      <a:pt x="162" y="36"/>
                    </a:lnTo>
                    <a:lnTo>
                      <a:pt x="164" y="20"/>
                    </a:lnTo>
                    <a:lnTo>
                      <a:pt x="166" y="4"/>
                    </a:lnTo>
                    <a:lnTo>
                      <a:pt x="166" y="4"/>
                    </a:lnTo>
                    <a:lnTo>
                      <a:pt x="165" y="2"/>
                    </a:lnTo>
                    <a:lnTo>
                      <a:pt x="164" y="1"/>
                    </a:lnTo>
                    <a:lnTo>
                      <a:pt x="163" y="0"/>
                    </a:lnTo>
                    <a:lnTo>
                      <a:pt x="161" y="0"/>
                    </a:lnTo>
                    <a:lnTo>
                      <a:pt x="160" y="0"/>
                    </a:lnTo>
                    <a:lnTo>
                      <a:pt x="158" y="1"/>
                    </a:lnTo>
                    <a:lnTo>
                      <a:pt x="157" y="2"/>
                    </a:lnTo>
                    <a:lnTo>
                      <a:pt x="156" y="4"/>
                    </a:lnTo>
                    <a:lnTo>
                      <a:pt x="156" y="4"/>
                    </a:lnTo>
                    <a:close/>
                  </a:path>
                </a:pathLst>
              </a:custGeom>
              <a:grpFill/>
              <a:ln w="9525">
                <a:noFill/>
                <a:round/>
              </a:ln>
            </p:spPr>
            <p:txBody>
              <a:bodyPr vert="horz" wrap="square" lIns="162510" tIns="81255" rIns="162510" bIns="81255" numCol="1" anchor="t" anchorCtr="0" compatLnSpc="1"/>
              <a:lstStyle/>
              <a:p>
                <a:pPr algn="just" defTabSz="1218804"/>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83" name="chenying0907 907"/>
              <p:cNvSpPr/>
              <p:nvPr/>
            </p:nvSpPr>
            <p:spPr bwMode="auto">
              <a:xfrm>
                <a:off x="3338513" y="1404938"/>
                <a:ext cx="58738" cy="168275"/>
              </a:xfrm>
              <a:custGeom>
                <a:avLst/>
                <a:gdLst/>
                <a:ahLst/>
                <a:cxnLst>
                  <a:cxn ang="0">
                    <a:pos x="99" y="4"/>
                  </a:cxn>
                  <a:cxn ang="0">
                    <a:pos x="99" y="4"/>
                  </a:cxn>
                  <a:cxn ang="0">
                    <a:pos x="98" y="14"/>
                  </a:cxn>
                  <a:cxn ang="0">
                    <a:pos x="97" y="23"/>
                  </a:cxn>
                  <a:cxn ang="0">
                    <a:pos x="92" y="43"/>
                  </a:cxn>
                  <a:cxn ang="0">
                    <a:pos x="79" y="81"/>
                  </a:cxn>
                  <a:cxn ang="0">
                    <a:pos x="79" y="81"/>
                  </a:cxn>
                  <a:cxn ang="0">
                    <a:pos x="73" y="103"/>
                  </a:cxn>
                  <a:cxn ang="0">
                    <a:pos x="68" y="125"/>
                  </a:cxn>
                  <a:cxn ang="0">
                    <a:pos x="57" y="169"/>
                  </a:cxn>
                  <a:cxn ang="0">
                    <a:pos x="57" y="169"/>
                  </a:cxn>
                  <a:cxn ang="0">
                    <a:pos x="51" y="188"/>
                  </a:cxn>
                  <a:cxn ang="0">
                    <a:pos x="43" y="205"/>
                  </a:cxn>
                  <a:cxn ang="0">
                    <a:pos x="35" y="223"/>
                  </a:cxn>
                  <a:cxn ang="0">
                    <a:pos x="26" y="239"/>
                  </a:cxn>
                  <a:cxn ang="0">
                    <a:pos x="17" y="257"/>
                  </a:cxn>
                  <a:cxn ang="0">
                    <a:pos x="10" y="274"/>
                  </a:cxn>
                  <a:cxn ang="0">
                    <a:pos x="4" y="293"/>
                  </a:cxn>
                  <a:cxn ang="0">
                    <a:pos x="1" y="302"/>
                  </a:cxn>
                  <a:cxn ang="0">
                    <a:pos x="0" y="313"/>
                  </a:cxn>
                  <a:cxn ang="0">
                    <a:pos x="0" y="313"/>
                  </a:cxn>
                  <a:cxn ang="0">
                    <a:pos x="0" y="314"/>
                  </a:cxn>
                  <a:cxn ang="0">
                    <a:pos x="1" y="316"/>
                  </a:cxn>
                  <a:cxn ang="0">
                    <a:pos x="2" y="317"/>
                  </a:cxn>
                  <a:cxn ang="0">
                    <a:pos x="4" y="317"/>
                  </a:cxn>
                  <a:cxn ang="0">
                    <a:pos x="7" y="316"/>
                  </a:cxn>
                  <a:cxn ang="0">
                    <a:pos x="9" y="314"/>
                  </a:cxn>
                  <a:cxn ang="0">
                    <a:pos x="9" y="313"/>
                  </a:cxn>
                  <a:cxn ang="0">
                    <a:pos x="9" y="313"/>
                  </a:cxn>
                  <a:cxn ang="0">
                    <a:pos x="11" y="302"/>
                  </a:cxn>
                  <a:cxn ang="0">
                    <a:pos x="13" y="292"/>
                  </a:cxn>
                  <a:cxn ang="0">
                    <a:pos x="19" y="273"/>
                  </a:cxn>
                  <a:cxn ang="0">
                    <a:pos x="28" y="255"/>
                  </a:cxn>
                  <a:cxn ang="0">
                    <a:pos x="36" y="237"/>
                  </a:cxn>
                  <a:cxn ang="0">
                    <a:pos x="45" y="220"/>
                  </a:cxn>
                  <a:cxn ang="0">
                    <a:pos x="54" y="201"/>
                  </a:cxn>
                  <a:cxn ang="0">
                    <a:pos x="62" y="182"/>
                  </a:cxn>
                  <a:cxn ang="0">
                    <a:pos x="68" y="164"/>
                  </a:cxn>
                  <a:cxn ang="0">
                    <a:pos x="68" y="164"/>
                  </a:cxn>
                  <a:cxn ang="0">
                    <a:pos x="79" y="119"/>
                  </a:cxn>
                  <a:cxn ang="0">
                    <a:pos x="91" y="76"/>
                  </a:cxn>
                  <a:cxn ang="0">
                    <a:pos x="91" y="76"/>
                  </a:cxn>
                  <a:cxn ang="0">
                    <a:pos x="102" y="40"/>
                  </a:cxn>
                  <a:cxn ang="0">
                    <a:pos x="106" y="22"/>
                  </a:cxn>
                  <a:cxn ang="0">
                    <a:pos x="109" y="4"/>
                  </a:cxn>
                  <a:cxn ang="0">
                    <a:pos x="109" y="4"/>
                  </a:cxn>
                  <a:cxn ang="0">
                    <a:pos x="108" y="2"/>
                  </a:cxn>
                  <a:cxn ang="0">
                    <a:pos x="107" y="1"/>
                  </a:cxn>
                  <a:cxn ang="0">
                    <a:pos x="106" y="0"/>
                  </a:cxn>
                  <a:cxn ang="0">
                    <a:pos x="104" y="0"/>
                  </a:cxn>
                  <a:cxn ang="0">
                    <a:pos x="101" y="1"/>
                  </a:cxn>
                  <a:cxn ang="0">
                    <a:pos x="100" y="2"/>
                  </a:cxn>
                  <a:cxn ang="0">
                    <a:pos x="99" y="4"/>
                  </a:cxn>
                  <a:cxn ang="0">
                    <a:pos x="99" y="4"/>
                  </a:cxn>
                </a:cxnLst>
                <a:rect l="0" t="0" r="r" b="b"/>
                <a:pathLst>
                  <a:path w="109" h="317">
                    <a:moveTo>
                      <a:pt x="99" y="4"/>
                    </a:moveTo>
                    <a:lnTo>
                      <a:pt x="99" y="4"/>
                    </a:lnTo>
                    <a:lnTo>
                      <a:pt x="98" y="14"/>
                    </a:lnTo>
                    <a:lnTo>
                      <a:pt x="97" y="23"/>
                    </a:lnTo>
                    <a:lnTo>
                      <a:pt x="92" y="43"/>
                    </a:lnTo>
                    <a:lnTo>
                      <a:pt x="79" y="81"/>
                    </a:lnTo>
                    <a:lnTo>
                      <a:pt x="79" y="81"/>
                    </a:lnTo>
                    <a:lnTo>
                      <a:pt x="73" y="103"/>
                    </a:lnTo>
                    <a:lnTo>
                      <a:pt x="68" y="125"/>
                    </a:lnTo>
                    <a:lnTo>
                      <a:pt x="57" y="169"/>
                    </a:lnTo>
                    <a:lnTo>
                      <a:pt x="57" y="169"/>
                    </a:lnTo>
                    <a:lnTo>
                      <a:pt x="51" y="188"/>
                    </a:lnTo>
                    <a:lnTo>
                      <a:pt x="43" y="205"/>
                    </a:lnTo>
                    <a:lnTo>
                      <a:pt x="35" y="223"/>
                    </a:lnTo>
                    <a:lnTo>
                      <a:pt x="26" y="239"/>
                    </a:lnTo>
                    <a:lnTo>
                      <a:pt x="17" y="257"/>
                    </a:lnTo>
                    <a:lnTo>
                      <a:pt x="10" y="274"/>
                    </a:lnTo>
                    <a:lnTo>
                      <a:pt x="4" y="293"/>
                    </a:lnTo>
                    <a:lnTo>
                      <a:pt x="1" y="302"/>
                    </a:lnTo>
                    <a:lnTo>
                      <a:pt x="0" y="313"/>
                    </a:lnTo>
                    <a:lnTo>
                      <a:pt x="0" y="313"/>
                    </a:lnTo>
                    <a:lnTo>
                      <a:pt x="0" y="314"/>
                    </a:lnTo>
                    <a:lnTo>
                      <a:pt x="1" y="316"/>
                    </a:lnTo>
                    <a:lnTo>
                      <a:pt x="2" y="317"/>
                    </a:lnTo>
                    <a:lnTo>
                      <a:pt x="4" y="317"/>
                    </a:lnTo>
                    <a:lnTo>
                      <a:pt x="7" y="316"/>
                    </a:lnTo>
                    <a:lnTo>
                      <a:pt x="9" y="314"/>
                    </a:lnTo>
                    <a:lnTo>
                      <a:pt x="9" y="313"/>
                    </a:lnTo>
                    <a:lnTo>
                      <a:pt x="9" y="313"/>
                    </a:lnTo>
                    <a:lnTo>
                      <a:pt x="11" y="302"/>
                    </a:lnTo>
                    <a:lnTo>
                      <a:pt x="13" y="292"/>
                    </a:lnTo>
                    <a:lnTo>
                      <a:pt x="19" y="273"/>
                    </a:lnTo>
                    <a:lnTo>
                      <a:pt x="28" y="255"/>
                    </a:lnTo>
                    <a:lnTo>
                      <a:pt x="36" y="237"/>
                    </a:lnTo>
                    <a:lnTo>
                      <a:pt x="45" y="220"/>
                    </a:lnTo>
                    <a:lnTo>
                      <a:pt x="54" y="201"/>
                    </a:lnTo>
                    <a:lnTo>
                      <a:pt x="62" y="182"/>
                    </a:lnTo>
                    <a:lnTo>
                      <a:pt x="68" y="164"/>
                    </a:lnTo>
                    <a:lnTo>
                      <a:pt x="68" y="164"/>
                    </a:lnTo>
                    <a:lnTo>
                      <a:pt x="79" y="119"/>
                    </a:lnTo>
                    <a:lnTo>
                      <a:pt x="91" y="76"/>
                    </a:lnTo>
                    <a:lnTo>
                      <a:pt x="91" y="76"/>
                    </a:lnTo>
                    <a:lnTo>
                      <a:pt x="102" y="40"/>
                    </a:lnTo>
                    <a:lnTo>
                      <a:pt x="106" y="22"/>
                    </a:lnTo>
                    <a:lnTo>
                      <a:pt x="109" y="4"/>
                    </a:lnTo>
                    <a:lnTo>
                      <a:pt x="109" y="4"/>
                    </a:lnTo>
                    <a:lnTo>
                      <a:pt x="108" y="2"/>
                    </a:lnTo>
                    <a:lnTo>
                      <a:pt x="107" y="1"/>
                    </a:lnTo>
                    <a:lnTo>
                      <a:pt x="106" y="0"/>
                    </a:lnTo>
                    <a:lnTo>
                      <a:pt x="104" y="0"/>
                    </a:lnTo>
                    <a:lnTo>
                      <a:pt x="101" y="1"/>
                    </a:lnTo>
                    <a:lnTo>
                      <a:pt x="100" y="2"/>
                    </a:lnTo>
                    <a:lnTo>
                      <a:pt x="99" y="4"/>
                    </a:lnTo>
                    <a:lnTo>
                      <a:pt x="99" y="4"/>
                    </a:lnTo>
                    <a:close/>
                  </a:path>
                </a:pathLst>
              </a:custGeom>
              <a:grpFill/>
              <a:ln w="9525">
                <a:noFill/>
                <a:round/>
              </a:ln>
            </p:spPr>
            <p:txBody>
              <a:bodyPr vert="horz" wrap="square" lIns="162510" tIns="81255" rIns="162510" bIns="81255" numCol="1" anchor="t" anchorCtr="0" compatLnSpc="1"/>
              <a:lstStyle/>
              <a:p>
                <a:pPr algn="just" defTabSz="1218804"/>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84" name="chenying0907 908"/>
              <p:cNvSpPr/>
              <p:nvPr/>
            </p:nvSpPr>
            <p:spPr bwMode="auto">
              <a:xfrm>
                <a:off x="3365500" y="1427163"/>
                <a:ext cx="58738" cy="169863"/>
              </a:xfrm>
              <a:custGeom>
                <a:avLst/>
                <a:gdLst/>
                <a:ahLst/>
                <a:cxnLst>
                  <a:cxn ang="0">
                    <a:pos x="102" y="1"/>
                  </a:cxn>
                  <a:cxn ang="0">
                    <a:pos x="102" y="1"/>
                  </a:cxn>
                  <a:cxn ang="0">
                    <a:pos x="97" y="7"/>
                  </a:cxn>
                  <a:cxn ang="0">
                    <a:pos x="93" y="13"/>
                  </a:cxn>
                  <a:cxn ang="0">
                    <a:pos x="87" y="26"/>
                  </a:cxn>
                  <a:cxn ang="0">
                    <a:pos x="82" y="39"/>
                  </a:cxn>
                  <a:cxn ang="0">
                    <a:pos x="79" y="54"/>
                  </a:cxn>
                  <a:cxn ang="0">
                    <a:pos x="79" y="54"/>
                  </a:cxn>
                  <a:cxn ang="0">
                    <a:pos x="72" y="77"/>
                  </a:cxn>
                  <a:cxn ang="0">
                    <a:pos x="65" y="101"/>
                  </a:cxn>
                  <a:cxn ang="0">
                    <a:pos x="51" y="148"/>
                  </a:cxn>
                  <a:cxn ang="0">
                    <a:pos x="51" y="148"/>
                  </a:cxn>
                  <a:cxn ang="0">
                    <a:pos x="44" y="168"/>
                  </a:cxn>
                  <a:cxn ang="0">
                    <a:pos x="37" y="190"/>
                  </a:cxn>
                  <a:cxn ang="0">
                    <a:pos x="20" y="231"/>
                  </a:cxn>
                  <a:cxn ang="0">
                    <a:pos x="13" y="252"/>
                  </a:cxn>
                  <a:cxn ang="0">
                    <a:pos x="7" y="274"/>
                  </a:cxn>
                  <a:cxn ang="0">
                    <a:pos x="2" y="295"/>
                  </a:cxn>
                  <a:cxn ang="0">
                    <a:pos x="1" y="307"/>
                  </a:cxn>
                  <a:cxn ang="0">
                    <a:pos x="0" y="317"/>
                  </a:cxn>
                  <a:cxn ang="0">
                    <a:pos x="0" y="317"/>
                  </a:cxn>
                  <a:cxn ang="0">
                    <a:pos x="1" y="319"/>
                  </a:cxn>
                  <a:cxn ang="0">
                    <a:pos x="2" y="321"/>
                  </a:cxn>
                  <a:cxn ang="0">
                    <a:pos x="3" y="322"/>
                  </a:cxn>
                  <a:cxn ang="0">
                    <a:pos x="6" y="322"/>
                  </a:cxn>
                  <a:cxn ang="0">
                    <a:pos x="8" y="322"/>
                  </a:cxn>
                  <a:cxn ang="0">
                    <a:pos x="9" y="321"/>
                  </a:cxn>
                  <a:cxn ang="0">
                    <a:pos x="10" y="319"/>
                  </a:cxn>
                  <a:cxn ang="0">
                    <a:pos x="11" y="317"/>
                  </a:cxn>
                  <a:cxn ang="0">
                    <a:pos x="11" y="317"/>
                  </a:cxn>
                  <a:cxn ang="0">
                    <a:pos x="11" y="307"/>
                  </a:cxn>
                  <a:cxn ang="0">
                    <a:pos x="12" y="296"/>
                  </a:cxn>
                  <a:cxn ang="0">
                    <a:pos x="16" y="276"/>
                  </a:cxn>
                  <a:cxn ang="0">
                    <a:pos x="22" y="256"/>
                  </a:cxn>
                  <a:cxn ang="0">
                    <a:pos x="29" y="237"/>
                  </a:cxn>
                  <a:cxn ang="0">
                    <a:pos x="44" y="198"/>
                  </a:cxn>
                  <a:cxn ang="0">
                    <a:pos x="51" y="179"/>
                  </a:cxn>
                  <a:cxn ang="0">
                    <a:pos x="57" y="159"/>
                  </a:cxn>
                  <a:cxn ang="0">
                    <a:pos x="57" y="159"/>
                  </a:cxn>
                  <a:cxn ang="0">
                    <a:pos x="70" y="120"/>
                  </a:cxn>
                  <a:cxn ang="0">
                    <a:pos x="81" y="81"/>
                  </a:cxn>
                  <a:cxn ang="0">
                    <a:pos x="81" y="81"/>
                  </a:cxn>
                  <a:cxn ang="0">
                    <a:pos x="86" y="62"/>
                  </a:cxn>
                  <a:cxn ang="0">
                    <a:pos x="91" y="42"/>
                  </a:cxn>
                  <a:cxn ang="0">
                    <a:pos x="94" y="33"/>
                  </a:cxn>
                  <a:cxn ang="0">
                    <a:pos x="97" y="25"/>
                  </a:cxn>
                  <a:cxn ang="0">
                    <a:pos x="103" y="16"/>
                  </a:cxn>
                  <a:cxn ang="0">
                    <a:pos x="109" y="8"/>
                  </a:cxn>
                  <a:cxn ang="0">
                    <a:pos x="109" y="8"/>
                  </a:cxn>
                  <a:cxn ang="0">
                    <a:pos x="110" y="6"/>
                  </a:cxn>
                  <a:cxn ang="0">
                    <a:pos x="110" y="4"/>
                  </a:cxn>
                  <a:cxn ang="0">
                    <a:pos x="109" y="3"/>
                  </a:cxn>
                  <a:cxn ang="0">
                    <a:pos x="108" y="1"/>
                  </a:cxn>
                  <a:cxn ang="0">
                    <a:pos x="107" y="0"/>
                  </a:cxn>
                  <a:cxn ang="0">
                    <a:pos x="105" y="0"/>
                  </a:cxn>
                  <a:cxn ang="0">
                    <a:pos x="104" y="0"/>
                  </a:cxn>
                  <a:cxn ang="0">
                    <a:pos x="102" y="1"/>
                  </a:cxn>
                  <a:cxn ang="0">
                    <a:pos x="102" y="1"/>
                  </a:cxn>
                </a:cxnLst>
                <a:rect l="0" t="0" r="r" b="b"/>
                <a:pathLst>
                  <a:path w="110" h="322">
                    <a:moveTo>
                      <a:pt x="102" y="1"/>
                    </a:moveTo>
                    <a:lnTo>
                      <a:pt x="102" y="1"/>
                    </a:lnTo>
                    <a:lnTo>
                      <a:pt x="97" y="7"/>
                    </a:lnTo>
                    <a:lnTo>
                      <a:pt x="93" y="13"/>
                    </a:lnTo>
                    <a:lnTo>
                      <a:pt x="87" y="26"/>
                    </a:lnTo>
                    <a:lnTo>
                      <a:pt x="82" y="39"/>
                    </a:lnTo>
                    <a:lnTo>
                      <a:pt x="79" y="54"/>
                    </a:lnTo>
                    <a:lnTo>
                      <a:pt x="79" y="54"/>
                    </a:lnTo>
                    <a:lnTo>
                      <a:pt x="72" y="77"/>
                    </a:lnTo>
                    <a:lnTo>
                      <a:pt x="65" y="101"/>
                    </a:lnTo>
                    <a:lnTo>
                      <a:pt x="51" y="148"/>
                    </a:lnTo>
                    <a:lnTo>
                      <a:pt x="51" y="148"/>
                    </a:lnTo>
                    <a:lnTo>
                      <a:pt x="44" y="168"/>
                    </a:lnTo>
                    <a:lnTo>
                      <a:pt x="37" y="190"/>
                    </a:lnTo>
                    <a:lnTo>
                      <a:pt x="20" y="231"/>
                    </a:lnTo>
                    <a:lnTo>
                      <a:pt x="13" y="252"/>
                    </a:lnTo>
                    <a:lnTo>
                      <a:pt x="7" y="274"/>
                    </a:lnTo>
                    <a:lnTo>
                      <a:pt x="2" y="295"/>
                    </a:lnTo>
                    <a:lnTo>
                      <a:pt x="1" y="307"/>
                    </a:lnTo>
                    <a:lnTo>
                      <a:pt x="0" y="317"/>
                    </a:lnTo>
                    <a:lnTo>
                      <a:pt x="0" y="317"/>
                    </a:lnTo>
                    <a:lnTo>
                      <a:pt x="1" y="319"/>
                    </a:lnTo>
                    <a:lnTo>
                      <a:pt x="2" y="321"/>
                    </a:lnTo>
                    <a:lnTo>
                      <a:pt x="3" y="322"/>
                    </a:lnTo>
                    <a:lnTo>
                      <a:pt x="6" y="322"/>
                    </a:lnTo>
                    <a:lnTo>
                      <a:pt x="8" y="322"/>
                    </a:lnTo>
                    <a:lnTo>
                      <a:pt x="9" y="321"/>
                    </a:lnTo>
                    <a:lnTo>
                      <a:pt x="10" y="319"/>
                    </a:lnTo>
                    <a:lnTo>
                      <a:pt x="11" y="317"/>
                    </a:lnTo>
                    <a:lnTo>
                      <a:pt x="11" y="317"/>
                    </a:lnTo>
                    <a:lnTo>
                      <a:pt x="11" y="307"/>
                    </a:lnTo>
                    <a:lnTo>
                      <a:pt x="12" y="296"/>
                    </a:lnTo>
                    <a:lnTo>
                      <a:pt x="16" y="276"/>
                    </a:lnTo>
                    <a:lnTo>
                      <a:pt x="22" y="256"/>
                    </a:lnTo>
                    <a:lnTo>
                      <a:pt x="29" y="237"/>
                    </a:lnTo>
                    <a:lnTo>
                      <a:pt x="44" y="198"/>
                    </a:lnTo>
                    <a:lnTo>
                      <a:pt x="51" y="179"/>
                    </a:lnTo>
                    <a:lnTo>
                      <a:pt x="57" y="159"/>
                    </a:lnTo>
                    <a:lnTo>
                      <a:pt x="57" y="159"/>
                    </a:lnTo>
                    <a:lnTo>
                      <a:pt x="70" y="120"/>
                    </a:lnTo>
                    <a:lnTo>
                      <a:pt x="81" y="81"/>
                    </a:lnTo>
                    <a:lnTo>
                      <a:pt x="81" y="81"/>
                    </a:lnTo>
                    <a:lnTo>
                      <a:pt x="86" y="62"/>
                    </a:lnTo>
                    <a:lnTo>
                      <a:pt x="91" y="42"/>
                    </a:lnTo>
                    <a:lnTo>
                      <a:pt x="94" y="33"/>
                    </a:lnTo>
                    <a:lnTo>
                      <a:pt x="97" y="25"/>
                    </a:lnTo>
                    <a:lnTo>
                      <a:pt x="103" y="16"/>
                    </a:lnTo>
                    <a:lnTo>
                      <a:pt x="109" y="8"/>
                    </a:lnTo>
                    <a:lnTo>
                      <a:pt x="109" y="8"/>
                    </a:lnTo>
                    <a:lnTo>
                      <a:pt x="110" y="6"/>
                    </a:lnTo>
                    <a:lnTo>
                      <a:pt x="110" y="4"/>
                    </a:lnTo>
                    <a:lnTo>
                      <a:pt x="109" y="3"/>
                    </a:lnTo>
                    <a:lnTo>
                      <a:pt x="108" y="1"/>
                    </a:lnTo>
                    <a:lnTo>
                      <a:pt x="107" y="0"/>
                    </a:lnTo>
                    <a:lnTo>
                      <a:pt x="105" y="0"/>
                    </a:lnTo>
                    <a:lnTo>
                      <a:pt x="104" y="0"/>
                    </a:lnTo>
                    <a:lnTo>
                      <a:pt x="102" y="1"/>
                    </a:lnTo>
                    <a:lnTo>
                      <a:pt x="102" y="1"/>
                    </a:lnTo>
                    <a:close/>
                  </a:path>
                </a:pathLst>
              </a:custGeom>
              <a:grpFill/>
              <a:ln w="9525">
                <a:noFill/>
                <a:round/>
              </a:ln>
            </p:spPr>
            <p:txBody>
              <a:bodyPr vert="horz" wrap="square" lIns="162510" tIns="81255" rIns="162510" bIns="81255" numCol="1" anchor="t" anchorCtr="0" compatLnSpc="1"/>
              <a:lstStyle/>
              <a:p>
                <a:pPr algn="just" defTabSz="1218804"/>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85" name="chenying0907 909"/>
              <p:cNvSpPr/>
              <p:nvPr/>
            </p:nvSpPr>
            <p:spPr bwMode="auto">
              <a:xfrm>
                <a:off x="3403600" y="1430338"/>
                <a:ext cx="41275" cy="182563"/>
              </a:xfrm>
              <a:custGeom>
                <a:avLst/>
                <a:gdLst/>
                <a:ahLst/>
                <a:cxnLst>
                  <a:cxn ang="0">
                    <a:pos x="67" y="4"/>
                  </a:cxn>
                  <a:cxn ang="0">
                    <a:pos x="62" y="52"/>
                  </a:cxn>
                  <a:cxn ang="0">
                    <a:pos x="53" y="99"/>
                  </a:cxn>
                  <a:cxn ang="0">
                    <a:pos x="39" y="171"/>
                  </a:cxn>
                  <a:cxn ang="0">
                    <a:pos x="35" y="193"/>
                  </a:cxn>
                  <a:cxn ang="0">
                    <a:pos x="30" y="215"/>
                  </a:cxn>
                  <a:cxn ang="0">
                    <a:pos x="15" y="255"/>
                  </a:cxn>
                  <a:cxn ang="0">
                    <a:pos x="10" y="277"/>
                  </a:cxn>
                  <a:cxn ang="0">
                    <a:pos x="7" y="294"/>
                  </a:cxn>
                  <a:cxn ang="0">
                    <a:pos x="5" y="310"/>
                  </a:cxn>
                  <a:cxn ang="0">
                    <a:pos x="5" y="325"/>
                  </a:cxn>
                  <a:cxn ang="0">
                    <a:pos x="4" y="335"/>
                  </a:cxn>
                  <a:cxn ang="0">
                    <a:pos x="3" y="337"/>
                  </a:cxn>
                  <a:cxn ang="0">
                    <a:pos x="0" y="340"/>
                  </a:cxn>
                  <a:cxn ang="0">
                    <a:pos x="1" y="343"/>
                  </a:cxn>
                  <a:cxn ang="0">
                    <a:pos x="4" y="345"/>
                  </a:cxn>
                  <a:cxn ang="0">
                    <a:pos x="7" y="345"/>
                  </a:cxn>
                  <a:cxn ang="0">
                    <a:pos x="10" y="342"/>
                  </a:cxn>
                  <a:cxn ang="0">
                    <a:pos x="13" y="334"/>
                  </a:cxn>
                  <a:cxn ang="0">
                    <a:pos x="14" y="318"/>
                  </a:cxn>
                  <a:cxn ang="0">
                    <a:pos x="14" y="310"/>
                  </a:cxn>
                  <a:cxn ang="0">
                    <a:pos x="17" y="285"/>
                  </a:cxn>
                  <a:cxn ang="0">
                    <a:pos x="23" y="260"/>
                  </a:cxn>
                  <a:cxn ang="0">
                    <a:pos x="40" y="213"/>
                  </a:cxn>
                  <a:cxn ang="0">
                    <a:pos x="44" y="201"/>
                  </a:cxn>
                  <a:cxn ang="0">
                    <a:pos x="47" y="176"/>
                  </a:cxn>
                  <a:cxn ang="0">
                    <a:pos x="49" y="163"/>
                  </a:cxn>
                  <a:cxn ang="0">
                    <a:pos x="63" y="107"/>
                  </a:cxn>
                  <a:cxn ang="0">
                    <a:pos x="65" y="93"/>
                  </a:cxn>
                  <a:cxn ang="0">
                    <a:pos x="70" y="52"/>
                  </a:cxn>
                  <a:cxn ang="0">
                    <a:pos x="73" y="28"/>
                  </a:cxn>
                  <a:cxn ang="0">
                    <a:pos x="76" y="4"/>
                  </a:cxn>
                  <a:cxn ang="0">
                    <a:pos x="75" y="2"/>
                  </a:cxn>
                  <a:cxn ang="0">
                    <a:pos x="73" y="0"/>
                  </a:cxn>
                  <a:cxn ang="0">
                    <a:pos x="70" y="0"/>
                  </a:cxn>
                  <a:cxn ang="0">
                    <a:pos x="67" y="2"/>
                  </a:cxn>
                  <a:cxn ang="0">
                    <a:pos x="67" y="4"/>
                  </a:cxn>
                </a:cxnLst>
                <a:rect l="0" t="0" r="r" b="b"/>
                <a:pathLst>
                  <a:path w="76" h="346">
                    <a:moveTo>
                      <a:pt x="67" y="4"/>
                    </a:moveTo>
                    <a:lnTo>
                      <a:pt x="67" y="4"/>
                    </a:lnTo>
                    <a:lnTo>
                      <a:pt x="65" y="28"/>
                    </a:lnTo>
                    <a:lnTo>
                      <a:pt x="62" y="52"/>
                    </a:lnTo>
                    <a:lnTo>
                      <a:pt x="58" y="76"/>
                    </a:lnTo>
                    <a:lnTo>
                      <a:pt x="53" y="99"/>
                    </a:lnTo>
                    <a:lnTo>
                      <a:pt x="43" y="147"/>
                    </a:lnTo>
                    <a:lnTo>
                      <a:pt x="39" y="171"/>
                    </a:lnTo>
                    <a:lnTo>
                      <a:pt x="35" y="193"/>
                    </a:lnTo>
                    <a:lnTo>
                      <a:pt x="35" y="193"/>
                    </a:lnTo>
                    <a:lnTo>
                      <a:pt x="33" y="205"/>
                    </a:lnTo>
                    <a:lnTo>
                      <a:pt x="30" y="215"/>
                    </a:lnTo>
                    <a:lnTo>
                      <a:pt x="22" y="236"/>
                    </a:lnTo>
                    <a:lnTo>
                      <a:pt x="15" y="255"/>
                    </a:lnTo>
                    <a:lnTo>
                      <a:pt x="12" y="267"/>
                    </a:lnTo>
                    <a:lnTo>
                      <a:pt x="10" y="277"/>
                    </a:lnTo>
                    <a:lnTo>
                      <a:pt x="10" y="277"/>
                    </a:lnTo>
                    <a:lnTo>
                      <a:pt x="7" y="294"/>
                    </a:lnTo>
                    <a:lnTo>
                      <a:pt x="6" y="302"/>
                    </a:lnTo>
                    <a:lnTo>
                      <a:pt x="5" y="310"/>
                    </a:lnTo>
                    <a:lnTo>
                      <a:pt x="5" y="310"/>
                    </a:lnTo>
                    <a:lnTo>
                      <a:pt x="5" y="325"/>
                    </a:lnTo>
                    <a:lnTo>
                      <a:pt x="5" y="333"/>
                    </a:lnTo>
                    <a:lnTo>
                      <a:pt x="4" y="335"/>
                    </a:lnTo>
                    <a:lnTo>
                      <a:pt x="3" y="337"/>
                    </a:lnTo>
                    <a:lnTo>
                      <a:pt x="3" y="337"/>
                    </a:lnTo>
                    <a:lnTo>
                      <a:pt x="1" y="338"/>
                    </a:lnTo>
                    <a:lnTo>
                      <a:pt x="0" y="340"/>
                    </a:lnTo>
                    <a:lnTo>
                      <a:pt x="1" y="342"/>
                    </a:lnTo>
                    <a:lnTo>
                      <a:pt x="1" y="343"/>
                    </a:lnTo>
                    <a:lnTo>
                      <a:pt x="2" y="345"/>
                    </a:lnTo>
                    <a:lnTo>
                      <a:pt x="4" y="345"/>
                    </a:lnTo>
                    <a:lnTo>
                      <a:pt x="5" y="346"/>
                    </a:lnTo>
                    <a:lnTo>
                      <a:pt x="7" y="345"/>
                    </a:lnTo>
                    <a:lnTo>
                      <a:pt x="7" y="345"/>
                    </a:lnTo>
                    <a:lnTo>
                      <a:pt x="10" y="342"/>
                    </a:lnTo>
                    <a:lnTo>
                      <a:pt x="12" y="339"/>
                    </a:lnTo>
                    <a:lnTo>
                      <a:pt x="13" y="334"/>
                    </a:lnTo>
                    <a:lnTo>
                      <a:pt x="14" y="329"/>
                    </a:lnTo>
                    <a:lnTo>
                      <a:pt x="14" y="318"/>
                    </a:lnTo>
                    <a:lnTo>
                      <a:pt x="14" y="310"/>
                    </a:lnTo>
                    <a:lnTo>
                      <a:pt x="14" y="310"/>
                    </a:lnTo>
                    <a:lnTo>
                      <a:pt x="15" y="298"/>
                    </a:lnTo>
                    <a:lnTo>
                      <a:pt x="17" y="285"/>
                    </a:lnTo>
                    <a:lnTo>
                      <a:pt x="19" y="273"/>
                    </a:lnTo>
                    <a:lnTo>
                      <a:pt x="23" y="260"/>
                    </a:lnTo>
                    <a:lnTo>
                      <a:pt x="32" y="236"/>
                    </a:lnTo>
                    <a:lnTo>
                      <a:pt x="40" y="213"/>
                    </a:lnTo>
                    <a:lnTo>
                      <a:pt x="40" y="213"/>
                    </a:lnTo>
                    <a:lnTo>
                      <a:pt x="44" y="201"/>
                    </a:lnTo>
                    <a:lnTo>
                      <a:pt x="46" y="188"/>
                    </a:lnTo>
                    <a:lnTo>
                      <a:pt x="47" y="176"/>
                    </a:lnTo>
                    <a:lnTo>
                      <a:pt x="49" y="163"/>
                    </a:lnTo>
                    <a:lnTo>
                      <a:pt x="49" y="163"/>
                    </a:lnTo>
                    <a:lnTo>
                      <a:pt x="56" y="135"/>
                    </a:lnTo>
                    <a:lnTo>
                      <a:pt x="63" y="107"/>
                    </a:lnTo>
                    <a:lnTo>
                      <a:pt x="63" y="107"/>
                    </a:lnTo>
                    <a:lnTo>
                      <a:pt x="65" y="93"/>
                    </a:lnTo>
                    <a:lnTo>
                      <a:pt x="66" y="79"/>
                    </a:lnTo>
                    <a:lnTo>
                      <a:pt x="70" y="52"/>
                    </a:lnTo>
                    <a:lnTo>
                      <a:pt x="70" y="52"/>
                    </a:lnTo>
                    <a:lnTo>
                      <a:pt x="73" y="28"/>
                    </a:lnTo>
                    <a:lnTo>
                      <a:pt x="75" y="17"/>
                    </a:lnTo>
                    <a:lnTo>
                      <a:pt x="76" y="4"/>
                    </a:lnTo>
                    <a:lnTo>
                      <a:pt x="76" y="4"/>
                    </a:lnTo>
                    <a:lnTo>
                      <a:pt x="75" y="2"/>
                    </a:lnTo>
                    <a:lnTo>
                      <a:pt x="74" y="1"/>
                    </a:lnTo>
                    <a:lnTo>
                      <a:pt x="73" y="0"/>
                    </a:lnTo>
                    <a:lnTo>
                      <a:pt x="71" y="0"/>
                    </a:lnTo>
                    <a:lnTo>
                      <a:pt x="70" y="0"/>
                    </a:lnTo>
                    <a:lnTo>
                      <a:pt x="68" y="1"/>
                    </a:lnTo>
                    <a:lnTo>
                      <a:pt x="67" y="2"/>
                    </a:lnTo>
                    <a:lnTo>
                      <a:pt x="67" y="4"/>
                    </a:lnTo>
                    <a:lnTo>
                      <a:pt x="67" y="4"/>
                    </a:lnTo>
                    <a:close/>
                  </a:path>
                </a:pathLst>
              </a:custGeom>
              <a:grpFill/>
              <a:ln w="9525">
                <a:noFill/>
                <a:round/>
              </a:ln>
            </p:spPr>
            <p:txBody>
              <a:bodyPr vert="horz" wrap="square" lIns="162510" tIns="81255" rIns="162510" bIns="81255" numCol="1" anchor="t" anchorCtr="0" compatLnSpc="1"/>
              <a:lstStyle/>
              <a:p>
                <a:pPr algn="just" defTabSz="1218804"/>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86" name="chenying0907 910"/>
              <p:cNvSpPr/>
              <p:nvPr/>
            </p:nvSpPr>
            <p:spPr bwMode="auto">
              <a:xfrm>
                <a:off x="3436938" y="1397000"/>
                <a:ext cx="47625" cy="252413"/>
              </a:xfrm>
              <a:custGeom>
                <a:avLst/>
                <a:gdLst/>
                <a:ahLst/>
                <a:cxnLst>
                  <a:cxn ang="0">
                    <a:pos x="80" y="4"/>
                  </a:cxn>
                  <a:cxn ang="0">
                    <a:pos x="80" y="4"/>
                  </a:cxn>
                  <a:cxn ang="0">
                    <a:pos x="78" y="20"/>
                  </a:cxn>
                  <a:cxn ang="0">
                    <a:pos x="76" y="34"/>
                  </a:cxn>
                  <a:cxn ang="0">
                    <a:pos x="69" y="63"/>
                  </a:cxn>
                  <a:cxn ang="0">
                    <a:pos x="54" y="121"/>
                  </a:cxn>
                  <a:cxn ang="0">
                    <a:pos x="54" y="121"/>
                  </a:cxn>
                  <a:cxn ang="0">
                    <a:pos x="40" y="180"/>
                  </a:cxn>
                  <a:cxn ang="0">
                    <a:pos x="26" y="238"/>
                  </a:cxn>
                  <a:cxn ang="0">
                    <a:pos x="26" y="238"/>
                  </a:cxn>
                  <a:cxn ang="0">
                    <a:pos x="23" y="253"/>
                  </a:cxn>
                  <a:cxn ang="0">
                    <a:pos x="21" y="269"/>
                  </a:cxn>
                  <a:cxn ang="0">
                    <a:pos x="19" y="301"/>
                  </a:cxn>
                  <a:cxn ang="0">
                    <a:pos x="16" y="332"/>
                  </a:cxn>
                  <a:cxn ang="0">
                    <a:pos x="15" y="347"/>
                  </a:cxn>
                  <a:cxn ang="0">
                    <a:pos x="12" y="363"/>
                  </a:cxn>
                  <a:cxn ang="0">
                    <a:pos x="12" y="363"/>
                  </a:cxn>
                  <a:cxn ang="0">
                    <a:pos x="8" y="391"/>
                  </a:cxn>
                  <a:cxn ang="0">
                    <a:pos x="4" y="419"/>
                  </a:cxn>
                  <a:cxn ang="0">
                    <a:pos x="2" y="446"/>
                  </a:cxn>
                  <a:cxn ang="0">
                    <a:pos x="0" y="474"/>
                  </a:cxn>
                  <a:cxn ang="0">
                    <a:pos x="0" y="474"/>
                  </a:cxn>
                  <a:cxn ang="0">
                    <a:pos x="0" y="476"/>
                  </a:cxn>
                  <a:cxn ang="0">
                    <a:pos x="1" y="477"/>
                  </a:cxn>
                  <a:cxn ang="0">
                    <a:pos x="3" y="478"/>
                  </a:cxn>
                  <a:cxn ang="0">
                    <a:pos x="4" y="478"/>
                  </a:cxn>
                  <a:cxn ang="0">
                    <a:pos x="6" y="478"/>
                  </a:cxn>
                  <a:cxn ang="0">
                    <a:pos x="8" y="477"/>
                  </a:cxn>
                  <a:cxn ang="0">
                    <a:pos x="9" y="476"/>
                  </a:cxn>
                  <a:cxn ang="0">
                    <a:pos x="9" y="474"/>
                  </a:cxn>
                  <a:cxn ang="0">
                    <a:pos x="9" y="474"/>
                  </a:cxn>
                  <a:cxn ang="0">
                    <a:pos x="11" y="444"/>
                  </a:cxn>
                  <a:cxn ang="0">
                    <a:pos x="14" y="415"/>
                  </a:cxn>
                  <a:cxn ang="0">
                    <a:pos x="18" y="385"/>
                  </a:cxn>
                  <a:cxn ang="0">
                    <a:pos x="23" y="357"/>
                  </a:cxn>
                  <a:cxn ang="0">
                    <a:pos x="23" y="357"/>
                  </a:cxn>
                  <a:cxn ang="0">
                    <a:pos x="25" y="341"/>
                  </a:cxn>
                  <a:cxn ang="0">
                    <a:pos x="28" y="326"/>
                  </a:cxn>
                  <a:cxn ang="0">
                    <a:pos x="30" y="295"/>
                  </a:cxn>
                  <a:cxn ang="0">
                    <a:pos x="33" y="263"/>
                  </a:cxn>
                  <a:cxn ang="0">
                    <a:pos x="35" y="247"/>
                  </a:cxn>
                  <a:cxn ang="0">
                    <a:pos x="38" y="232"/>
                  </a:cxn>
                  <a:cxn ang="0">
                    <a:pos x="38" y="232"/>
                  </a:cxn>
                  <a:cxn ang="0">
                    <a:pos x="51" y="174"/>
                  </a:cxn>
                  <a:cxn ang="0">
                    <a:pos x="66" y="116"/>
                  </a:cxn>
                  <a:cxn ang="0">
                    <a:pos x="66" y="116"/>
                  </a:cxn>
                  <a:cxn ang="0">
                    <a:pos x="79" y="61"/>
                  </a:cxn>
                  <a:cxn ang="0">
                    <a:pos x="85" y="32"/>
                  </a:cxn>
                  <a:cxn ang="0">
                    <a:pos x="90" y="4"/>
                  </a:cxn>
                  <a:cxn ang="0">
                    <a:pos x="90" y="4"/>
                  </a:cxn>
                  <a:cxn ang="0">
                    <a:pos x="90" y="3"/>
                  </a:cxn>
                  <a:cxn ang="0">
                    <a:pos x="88" y="1"/>
                  </a:cxn>
                  <a:cxn ang="0">
                    <a:pos x="87" y="0"/>
                  </a:cxn>
                  <a:cxn ang="0">
                    <a:pos x="85" y="0"/>
                  </a:cxn>
                  <a:cxn ang="0">
                    <a:pos x="82" y="1"/>
                  </a:cxn>
                  <a:cxn ang="0">
                    <a:pos x="81" y="3"/>
                  </a:cxn>
                  <a:cxn ang="0">
                    <a:pos x="80" y="4"/>
                  </a:cxn>
                  <a:cxn ang="0">
                    <a:pos x="80" y="4"/>
                  </a:cxn>
                </a:cxnLst>
                <a:rect l="0" t="0" r="r" b="b"/>
                <a:pathLst>
                  <a:path w="90" h="478">
                    <a:moveTo>
                      <a:pt x="80" y="4"/>
                    </a:moveTo>
                    <a:lnTo>
                      <a:pt x="80" y="4"/>
                    </a:lnTo>
                    <a:lnTo>
                      <a:pt x="78" y="20"/>
                    </a:lnTo>
                    <a:lnTo>
                      <a:pt x="76" y="34"/>
                    </a:lnTo>
                    <a:lnTo>
                      <a:pt x="69" y="63"/>
                    </a:lnTo>
                    <a:lnTo>
                      <a:pt x="54" y="121"/>
                    </a:lnTo>
                    <a:lnTo>
                      <a:pt x="54" y="121"/>
                    </a:lnTo>
                    <a:lnTo>
                      <a:pt x="40" y="180"/>
                    </a:lnTo>
                    <a:lnTo>
                      <a:pt x="26" y="238"/>
                    </a:lnTo>
                    <a:lnTo>
                      <a:pt x="26" y="238"/>
                    </a:lnTo>
                    <a:lnTo>
                      <a:pt x="23" y="253"/>
                    </a:lnTo>
                    <a:lnTo>
                      <a:pt x="21" y="269"/>
                    </a:lnTo>
                    <a:lnTo>
                      <a:pt x="19" y="301"/>
                    </a:lnTo>
                    <a:lnTo>
                      <a:pt x="16" y="332"/>
                    </a:lnTo>
                    <a:lnTo>
                      <a:pt x="15" y="347"/>
                    </a:lnTo>
                    <a:lnTo>
                      <a:pt x="12" y="363"/>
                    </a:lnTo>
                    <a:lnTo>
                      <a:pt x="12" y="363"/>
                    </a:lnTo>
                    <a:lnTo>
                      <a:pt x="8" y="391"/>
                    </a:lnTo>
                    <a:lnTo>
                      <a:pt x="4" y="419"/>
                    </a:lnTo>
                    <a:lnTo>
                      <a:pt x="2" y="446"/>
                    </a:lnTo>
                    <a:lnTo>
                      <a:pt x="0" y="474"/>
                    </a:lnTo>
                    <a:lnTo>
                      <a:pt x="0" y="474"/>
                    </a:lnTo>
                    <a:lnTo>
                      <a:pt x="0" y="476"/>
                    </a:lnTo>
                    <a:lnTo>
                      <a:pt x="1" y="477"/>
                    </a:lnTo>
                    <a:lnTo>
                      <a:pt x="3" y="478"/>
                    </a:lnTo>
                    <a:lnTo>
                      <a:pt x="4" y="478"/>
                    </a:lnTo>
                    <a:lnTo>
                      <a:pt x="6" y="478"/>
                    </a:lnTo>
                    <a:lnTo>
                      <a:pt x="8" y="477"/>
                    </a:lnTo>
                    <a:lnTo>
                      <a:pt x="9" y="476"/>
                    </a:lnTo>
                    <a:lnTo>
                      <a:pt x="9" y="474"/>
                    </a:lnTo>
                    <a:lnTo>
                      <a:pt x="9" y="474"/>
                    </a:lnTo>
                    <a:lnTo>
                      <a:pt x="11" y="444"/>
                    </a:lnTo>
                    <a:lnTo>
                      <a:pt x="14" y="415"/>
                    </a:lnTo>
                    <a:lnTo>
                      <a:pt x="18" y="385"/>
                    </a:lnTo>
                    <a:lnTo>
                      <a:pt x="23" y="357"/>
                    </a:lnTo>
                    <a:lnTo>
                      <a:pt x="23" y="357"/>
                    </a:lnTo>
                    <a:lnTo>
                      <a:pt x="25" y="341"/>
                    </a:lnTo>
                    <a:lnTo>
                      <a:pt x="28" y="326"/>
                    </a:lnTo>
                    <a:lnTo>
                      <a:pt x="30" y="295"/>
                    </a:lnTo>
                    <a:lnTo>
                      <a:pt x="33" y="263"/>
                    </a:lnTo>
                    <a:lnTo>
                      <a:pt x="35" y="247"/>
                    </a:lnTo>
                    <a:lnTo>
                      <a:pt x="38" y="232"/>
                    </a:lnTo>
                    <a:lnTo>
                      <a:pt x="38" y="232"/>
                    </a:lnTo>
                    <a:lnTo>
                      <a:pt x="51" y="174"/>
                    </a:lnTo>
                    <a:lnTo>
                      <a:pt x="66" y="116"/>
                    </a:lnTo>
                    <a:lnTo>
                      <a:pt x="66" y="116"/>
                    </a:lnTo>
                    <a:lnTo>
                      <a:pt x="79" y="61"/>
                    </a:lnTo>
                    <a:lnTo>
                      <a:pt x="85" y="32"/>
                    </a:lnTo>
                    <a:lnTo>
                      <a:pt x="90" y="4"/>
                    </a:lnTo>
                    <a:lnTo>
                      <a:pt x="90" y="4"/>
                    </a:lnTo>
                    <a:lnTo>
                      <a:pt x="90" y="3"/>
                    </a:lnTo>
                    <a:lnTo>
                      <a:pt x="88" y="1"/>
                    </a:lnTo>
                    <a:lnTo>
                      <a:pt x="87" y="0"/>
                    </a:lnTo>
                    <a:lnTo>
                      <a:pt x="85" y="0"/>
                    </a:lnTo>
                    <a:lnTo>
                      <a:pt x="82" y="1"/>
                    </a:lnTo>
                    <a:lnTo>
                      <a:pt x="81" y="3"/>
                    </a:lnTo>
                    <a:lnTo>
                      <a:pt x="80" y="4"/>
                    </a:lnTo>
                    <a:lnTo>
                      <a:pt x="80" y="4"/>
                    </a:lnTo>
                    <a:close/>
                  </a:path>
                </a:pathLst>
              </a:custGeom>
              <a:grpFill/>
              <a:ln w="9525">
                <a:noFill/>
                <a:round/>
              </a:ln>
            </p:spPr>
            <p:txBody>
              <a:bodyPr vert="horz" wrap="square" lIns="162510" tIns="81255" rIns="162510" bIns="81255" numCol="1" anchor="t" anchorCtr="0" compatLnSpc="1"/>
              <a:lstStyle/>
              <a:p>
                <a:pPr algn="just" defTabSz="1218804"/>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87" name="chenying0907 911"/>
              <p:cNvSpPr/>
              <p:nvPr/>
            </p:nvSpPr>
            <p:spPr bwMode="auto">
              <a:xfrm>
                <a:off x="3457575" y="1241425"/>
                <a:ext cx="104775" cy="455613"/>
              </a:xfrm>
              <a:custGeom>
                <a:avLst/>
                <a:gdLst/>
                <a:ahLst/>
                <a:cxnLst>
                  <a:cxn ang="0">
                    <a:pos x="189" y="5"/>
                  </a:cxn>
                  <a:cxn ang="0">
                    <a:pos x="187" y="12"/>
                  </a:cxn>
                  <a:cxn ang="0">
                    <a:pos x="185" y="19"/>
                  </a:cxn>
                  <a:cxn ang="0">
                    <a:pos x="183" y="34"/>
                  </a:cxn>
                  <a:cxn ang="0">
                    <a:pos x="181" y="47"/>
                  </a:cxn>
                  <a:cxn ang="0">
                    <a:pos x="173" y="98"/>
                  </a:cxn>
                  <a:cxn ang="0">
                    <a:pos x="167" y="127"/>
                  </a:cxn>
                  <a:cxn ang="0">
                    <a:pos x="152" y="182"/>
                  </a:cxn>
                  <a:cxn ang="0">
                    <a:pos x="142" y="208"/>
                  </a:cxn>
                  <a:cxn ang="0">
                    <a:pos x="108" y="307"/>
                  </a:cxn>
                  <a:cxn ang="0">
                    <a:pos x="101" y="334"/>
                  </a:cxn>
                  <a:cxn ang="0">
                    <a:pos x="88" y="420"/>
                  </a:cxn>
                  <a:cxn ang="0">
                    <a:pos x="82" y="448"/>
                  </a:cxn>
                  <a:cxn ang="0">
                    <a:pos x="66" y="533"/>
                  </a:cxn>
                  <a:cxn ang="0">
                    <a:pos x="41" y="644"/>
                  </a:cxn>
                  <a:cxn ang="0">
                    <a:pos x="30" y="698"/>
                  </a:cxn>
                  <a:cxn ang="0">
                    <a:pos x="7" y="804"/>
                  </a:cxn>
                  <a:cxn ang="0">
                    <a:pos x="0" y="858"/>
                  </a:cxn>
                  <a:cxn ang="0">
                    <a:pos x="0" y="860"/>
                  </a:cxn>
                  <a:cxn ang="0">
                    <a:pos x="2" y="862"/>
                  </a:cxn>
                  <a:cxn ang="0">
                    <a:pos x="7" y="861"/>
                  </a:cxn>
                  <a:cxn ang="0">
                    <a:pos x="9" y="858"/>
                  </a:cxn>
                  <a:cxn ang="0">
                    <a:pos x="12" y="830"/>
                  </a:cxn>
                  <a:cxn ang="0">
                    <a:pos x="29" y="748"/>
                  </a:cxn>
                  <a:cxn ang="0">
                    <a:pos x="53" y="638"/>
                  </a:cxn>
                  <a:cxn ang="0">
                    <a:pos x="64" y="580"/>
                  </a:cxn>
                  <a:cxn ang="0">
                    <a:pos x="89" y="464"/>
                  </a:cxn>
                  <a:cxn ang="0">
                    <a:pos x="99" y="405"/>
                  </a:cxn>
                  <a:cxn ang="0">
                    <a:pos x="103" y="379"/>
                  </a:cxn>
                  <a:cxn ang="0">
                    <a:pos x="113" y="326"/>
                  </a:cxn>
                  <a:cxn ang="0">
                    <a:pos x="121" y="301"/>
                  </a:cxn>
                  <a:cxn ang="0">
                    <a:pos x="158" y="195"/>
                  </a:cxn>
                  <a:cxn ang="0">
                    <a:pos x="174" y="140"/>
                  </a:cxn>
                  <a:cxn ang="0">
                    <a:pos x="186" y="83"/>
                  </a:cxn>
                  <a:cxn ang="0">
                    <a:pos x="189" y="60"/>
                  </a:cxn>
                  <a:cxn ang="0">
                    <a:pos x="192" y="36"/>
                  </a:cxn>
                  <a:cxn ang="0">
                    <a:pos x="196" y="20"/>
                  </a:cxn>
                  <a:cxn ang="0">
                    <a:pos x="198" y="5"/>
                  </a:cxn>
                  <a:cxn ang="0">
                    <a:pos x="198" y="3"/>
                  </a:cxn>
                  <a:cxn ang="0">
                    <a:pos x="196" y="1"/>
                  </a:cxn>
                  <a:cxn ang="0">
                    <a:pos x="192" y="1"/>
                  </a:cxn>
                  <a:cxn ang="0">
                    <a:pos x="190" y="3"/>
                  </a:cxn>
                  <a:cxn ang="0">
                    <a:pos x="189" y="5"/>
                  </a:cxn>
                </a:cxnLst>
                <a:rect l="0" t="0" r="r" b="b"/>
                <a:pathLst>
                  <a:path w="198" h="862">
                    <a:moveTo>
                      <a:pt x="189" y="5"/>
                    </a:moveTo>
                    <a:lnTo>
                      <a:pt x="189" y="5"/>
                    </a:lnTo>
                    <a:lnTo>
                      <a:pt x="189" y="9"/>
                    </a:lnTo>
                    <a:lnTo>
                      <a:pt x="187" y="12"/>
                    </a:lnTo>
                    <a:lnTo>
                      <a:pt x="186" y="15"/>
                    </a:lnTo>
                    <a:lnTo>
                      <a:pt x="185" y="19"/>
                    </a:lnTo>
                    <a:lnTo>
                      <a:pt x="185" y="19"/>
                    </a:lnTo>
                    <a:lnTo>
                      <a:pt x="183" y="34"/>
                    </a:lnTo>
                    <a:lnTo>
                      <a:pt x="181" y="47"/>
                    </a:lnTo>
                    <a:lnTo>
                      <a:pt x="181" y="47"/>
                    </a:lnTo>
                    <a:lnTo>
                      <a:pt x="178" y="73"/>
                    </a:lnTo>
                    <a:lnTo>
                      <a:pt x="173" y="98"/>
                    </a:lnTo>
                    <a:lnTo>
                      <a:pt x="173" y="98"/>
                    </a:lnTo>
                    <a:lnTo>
                      <a:pt x="167" y="127"/>
                    </a:lnTo>
                    <a:lnTo>
                      <a:pt x="160" y="154"/>
                    </a:lnTo>
                    <a:lnTo>
                      <a:pt x="152" y="182"/>
                    </a:lnTo>
                    <a:lnTo>
                      <a:pt x="142" y="208"/>
                    </a:lnTo>
                    <a:lnTo>
                      <a:pt x="142" y="208"/>
                    </a:lnTo>
                    <a:lnTo>
                      <a:pt x="108" y="307"/>
                    </a:lnTo>
                    <a:lnTo>
                      <a:pt x="108" y="307"/>
                    </a:lnTo>
                    <a:lnTo>
                      <a:pt x="104" y="321"/>
                    </a:lnTo>
                    <a:lnTo>
                      <a:pt x="101" y="334"/>
                    </a:lnTo>
                    <a:lnTo>
                      <a:pt x="96" y="363"/>
                    </a:lnTo>
                    <a:lnTo>
                      <a:pt x="88" y="420"/>
                    </a:lnTo>
                    <a:lnTo>
                      <a:pt x="88" y="420"/>
                    </a:lnTo>
                    <a:lnTo>
                      <a:pt x="82" y="448"/>
                    </a:lnTo>
                    <a:lnTo>
                      <a:pt x="77" y="476"/>
                    </a:lnTo>
                    <a:lnTo>
                      <a:pt x="66" y="533"/>
                    </a:lnTo>
                    <a:lnTo>
                      <a:pt x="54" y="589"/>
                    </a:lnTo>
                    <a:lnTo>
                      <a:pt x="41" y="644"/>
                    </a:lnTo>
                    <a:lnTo>
                      <a:pt x="41" y="644"/>
                    </a:lnTo>
                    <a:lnTo>
                      <a:pt x="30" y="698"/>
                    </a:lnTo>
                    <a:lnTo>
                      <a:pt x="18" y="751"/>
                    </a:lnTo>
                    <a:lnTo>
                      <a:pt x="7" y="804"/>
                    </a:lnTo>
                    <a:lnTo>
                      <a:pt x="3" y="831"/>
                    </a:lnTo>
                    <a:lnTo>
                      <a:pt x="0" y="858"/>
                    </a:lnTo>
                    <a:lnTo>
                      <a:pt x="0" y="858"/>
                    </a:lnTo>
                    <a:lnTo>
                      <a:pt x="0" y="860"/>
                    </a:lnTo>
                    <a:lnTo>
                      <a:pt x="1" y="861"/>
                    </a:lnTo>
                    <a:lnTo>
                      <a:pt x="2" y="862"/>
                    </a:lnTo>
                    <a:lnTo>
                      <a:pt x="4" y="862"/>
                    </a:lnTo>
                    <a:lnTo>
                      <a:pt x="7" y="861"/>
                    </a:lnTo>
                    <a:lnTo>
                      <a:pt x="8" y="860"/>
                    </a:lnTo>
                    <a:lnTo>
                      <a:pt x="9" y="858"/>
                    </a:lnTo>
                    <a:lnTo>
                      <a:pt x="9" y="858"/>
                    </a:lnTo>
                    <a:lnTo>
                      <a:pt x="12" y="830"/>
                    </a:lnTo>
                    <a:lnTo>
                      <a:pt x="17" y="803"/>
                    </a:lnTo>
                    <a:lnTo>
                      <a:pt x="29" y="748"/>
                    </a:lnTo>
                    <a:lnTo>
                      <a:pt x="40" y="693"/>
                    </a:lnTo>
                    <a:lnTo>
                      <a:pt x="53" y="638"/>
                    </a:lnTo>
                    <a:lnTo>
                      <a:pt x="53" y="638"/>
                    </a:lnTo>
                    <a:lnTo>
                      <a:pt x="64" y="580"/>
                    </a:lnTo>
                    <a:lnTo>
                      <a:pt x="77" y="522"/>
                    </a:lnTo>
                    <a:lnTo>
                      <a:pt x="89" y="464"/>
                    </a:lnTo>
                    <a:lnTo>
                      <a:pt x="95" y="435"/>
                    </a:lnTo>
                    <a:lnTo>
                      <a:pt x="99" y="405"/>
                    </a:lnTo>
                    <a:lnTo>
                      <a:pt x="99" y="405"/>
                    </a:lnTo>
                    <a:lnTo>
                      <a:pt x="103" y="379"/>
                    </a:lnTo>
                    <a:lnTo>
                      <a:pt x="107" y="353"/>
                    </a:lnTo>
                    <a:lnTo>
                      <a:pt x="113" y="326"/>
                    </a:lnTo>
                    <a:lnTo>
                      <a:pt x="121" y="301"/>
                    </a:lnTo>
                    <a:lnTo>
                      <a:pt x="121" y="301"/>
                    </a:lnTo>
                    <a:lnTo>
                      <a:pt x="158" y="195"/>
                    </a:lnTo>
                    <a:lnTo>
                      <a:pt x="158" y="195"/>
                    </a:lnTo>
                    <a:lnTo>
                      <a:pt x="166" y="167"/>
                    </a:lnTo>
                    <a:lnTo>
                      <a:pt x="174" y="140"/>
                    </a:lnTo>
                    <a:lnTo>
                      <a:pt x="181" y="112"/>
                    </a:lnTo>
                    <a:lnTo>
                      <a:pt x="186" y="83"/>
                    </a:lnTo>
                    <a:lnTo>
                      <a:pt x="186" y="83"/>
                    </a:lnTo>
                    <a:lnTo>
                      <a:pt x="189" y="60"/>
                    </a:lnTo>
                    <a:lnTo>
                      <a:pt x="190" y="47"/>
                    </a:lnTo>
                    <a:lnTo>
                      <a:pt x="192" y="36"/>
                    </a:lnTo>
                    <a:lnTo>
                      <a:pt x="192" y="36"/>
                    </a:lnTo>
                    <a:lnTo>
                      <a:pt x="196" y="20"/>
                    </a:lnTo>
                    <a:lnTo>
                      <a:pt x="198" y="12"/>
                    </a:lnTo>
                    <a:lnTo>
                      <a:pt x="198" y="5"/>
                    </a:lnTo>
                    <a:lnTo>
                      <a:pt x="198" y="5"/>
                    </a:lnTo>
                    <a:lnTo>
                      <a:pt x="198" y="3"/>
                    </a:lnTo>
                    <a:lnTo>
                      <a:pt x="197" y="2"/>
                    </a:lnTo>
                    <a:lnTo>
                      <a:pt x="196" y="1"/>
                    </a:lnTo>
                    <a:lnTo>
                      <a:pt x="194" y="0"/>
                    </a:lnTo>
                    <a:lnTo>
                      <a:pt x="192" y="1"/>
                    </a:lnTo>
                    <a:lnTo>
                      <a:pt x="191" y="2"/>
                    </a:lnTo>
                    <a:lnTo>
                      <a:pt x="190" y="3"/>
                    </a:lnTo>
                    <a:lnTo>
                      <a:pt x="189" y="5"/>
                    </a:lnTo>
                    <a:lnTo>
                      <a:pt x="189" y="5"/>
                    </a:lnTo>
                    <a:close/>
                  </a:path>
                </a:pathLst>
              </a:custGeom>
              <a:grpFill/>
              <a:ln w="9525">
                <a:noFill/>
                <a:round/>
              </a:ln>
            </p:spPr>
            <p:txBody>
              <a:bodyPr vert="horz" wrap="square" lIns="162510" tIns="81255" rIns="162510" bIns="81255" numCol="1" anchor="t" anchorCtr="0" compatLnSpc="1"/>
              <a:lstStyle/>
              <a:p>
                <a:pPr algn="just" defTabSz="1218804"/>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88" name="chenying0907 912"/>
              <p:cNvSpPr/>
              <p:nvPr/>
            </p:nvSpPr>
            <p:spPr bwMode="auto">
              <a:xfrm>
                <a:off x="3494088" y="1250950"/>
                <a:ext cx="98425" cy="452438"/>
              </a:xfrm>
              <a:custGeom>
                <a:avLst/>
                <a:gdLst/>
                <a:ahLst/>
                <a:cxnLst>
                  <a:cxn ang="0">
                    <a:pos x="175" y="5"/>
                  </a:cxn>
                  <a:cxn ang="0">
                    <a:pos x="174" y="29"/>
                  </a:cxn>
                  <a:cxn ang="0">
                    <a:pos x="159" y="100"/>
                  </a:cxn>
                  <a:cxn ang="0">
                    <a:pos x="150" y="153"/>
                  </a:cxn>
                  <a:cxn ang="0">
                    <a:pos x="141" y="207"/>
                  </a:cxn>
                  <a:cxn ang="0">
                    <a:pos x="121" y="315"/>
                  </a:cxn>
                  <a:cxn ang="0">
                    <a:pos x="104" y="426"/>
                  </a:cxn>
                  <a:cxn ang="0">
                    <a:pos x="99" y="449"/>
                  </a:cxn>
                  <a:cxn ang="0">
                    <a:pos x="93" y="472"/>
                  </a:cxn>
                  <a:cxn ang="0">
                    <a:pos x="91" y="488"/>
                  </a:cxn>
                  <a:cxn ang="0">
                    <a:pos x="81" y="531"/>
                  </a:cxn>
                  <a:cxn ang="0">
                    <a:pos x="51" y="644"/>
                  </a:cxn>
                  <a:cxn ang="0">
                    <a:pos x="44" y="672"/>
                  </a:cxn>
                  <a:cxn ang="0">
                    <a:pos x="19" y="753"/>
                  </a:cxn>
                  <a:cxn ang="0">
                    <a:pos x="13" y="780"/>
                  </a:cxn>
                  <a:cxn ang="0">
                    <a:pos x="7" y="806"/>
                  </a:cxn>
                  <a:cxn ang="0">
                    <a:pos x="0" y="838"/>
                  </a:cxn>
                  <a:cxn ang="0">
                    <a:pos x="0" y="848"/>
                  </a:cxn>
                  <a:cxn ang="0">
                    <a:pos x="1" y="853"/>
                  </a:cxn>
                  <a:cxn ang="0">
                    <a:pos x="4" y="854"/>
                  </a:cxn>
                  <a:cxn ang="0">
                    <a:pos x="7" y="853"/>
                  </a:cxn>
                  <a:cxn ang="0">
                    <a:pos x="9" y="848"/>
                  </a:cxn>
                  <a:cxn ang="0">
                    <a:pos x="10" y="837"/>
                  </a:cxn>
                  <a:cxn ang="0">
                    <a:pos x="18" y="800"/>
                  </a:cxn>
                  <a:cxn ang="0">
                    <a:pos x="23" y="774"/>
                  </a:cxn>
                  <a:cxn ang="0">
                    <a:pos x="30" y="747"/>
                  </a:cxn>
                  <a:cxn ang="0">
                    <a:pos x="63" y="638"/>
                  </a:cxn>
                  <a:cxn ang="0">
                    <a:pos x="92" y="525"/>
                  </a:cxn>
                  <a:cxn ang="0">
                    <a:pos x="98" y="500"/>
                  </a:cxn>
                  <a:cxn ang="0">
                    <a:pos x="102" y="476"/>
                  </a:cxn>
                  <a:cxn ang="0">
                    <a:pos x="109" y="447"/>
                  </a:cxn>
                  <a:cxn ang="0">
                    <a:pos x="115" y="419"/>
                  </a:cxn>
                  <a:cxn ang="0">
                    <a:pos x="131" y="309"/>
                  </a:cxn>
                  <a:cxn ang="0">
                    <a:pos x="151" y="201"/>
                  </a:cxn>
                  <a:cxn ang="0">
                    <a:pos x="160" y="147"/>
                  </a:cxn>
                  <a:cxn ang="0">
                    <a:pos x="170" y="93"/>
                  </a:cxn>
                  <a:cxn ang="0">
                    <a:pos x="183" y="27"/>
                  </a:cxn>
                  <a:cxn ang="0">
                    <a:pos x="185" y="5"/>
                  </a:cxn>
                  <a:cxn ang="0">
                    <a:pos x="184" y="3"/>
                  </a:cxn>
                  <a:cxn ang="0">
                    <a:pos x="182" y="0"/>
                  </a:cxn>
                  <a:cxn ang="0">
                    <a:pos x="178" y="0"/>
                  </a:cxn>
                  <a:cxn ang="0">
                    <a:pos x="176" y="3"/>
                  </a:cxn>
                  <a:cxn ang="0">
                    <a:pos x="175" y="5"/>
                  </a:cxn>
                </a:cxnLst>
                <a:rect l="0" t="0" r="r" b="b"/>
                <a:pathLst>
                  <a:path w="185" h="854">
                    <a:moveTo>
                      <a:pt x="175" y="5"/>
                    </a:moveTo>
                    <a:lnTo>
                      <a:pt x="175" y="5"/>
                    </a:lnTo>
                    <a:lnTo>
                      <a:pt x="175" y="17"/>
                    </a:lnTo>
                    <a:lnTo>
                      <a:pt x="174" y="29"/>
                    </a:lnTo>
                    <a:lnTo>
                      <a:pt x="170" y="52"/>
                    </a:lnTo>
                    <a:lnTo>
                      <a:pt x="159" y="100"/>
                    </a:lnTo>
                    <a:lnTo>
                      <a:pt x="159" y="100"/>
                    </a:lnTo>
                    <a:lnTo>
                      <a:pt x="150" y="153"/>
                    </a:lnTo>
                    <a:lnTo>
                      <a:pt x="141" y="207"/>
                    </a:lnTo>
                    <a:lnTo>
                      <a:pt x="141" y="207"/>
                    </a:lnTo>
                    <a:lnTo>
                      <a:pt x="130" y="261"/>
                    </a:lnTo>
                    <a:lnTo>
                      <a:pt x="121" y="315"/>
                    </a:lnTo>
                    <a:lnTo>
                      <a:pt x="104" y="426"/>
                    </a:lnTo>
                    <a:lnTo>
                      <a:pt x="104" y="426"/>
                    </a:lnTo>
                    <a:lnTo>
                      <a:pt x="101" y="437"/>
                    </a:lnTo>
                    <a:lnTo>
                      <a:pt x="99" y="449"/>
                    </a:lnTo>
                    <a:lnTo>
                      <a:pt x="96" y="461"/>
                    </a:lnTo>
                    <a:lnTo>
                      <a:pt x="93" y="472"/>
                    </a:lnTo>
                    <a:lnTo>
                      <a:pt x="93" y="472"/>
                    </a:lnTo>
                    <a:lnTo>
                      <a:pt x="91" y="488"/>
                    </a:lnTo>
                    <a:lnTo>
                      <a:pt x="88" y="502"/>
                    </a:lnTo>
                    <a:lnTo>
                      <a:pt x="81" y="531"/>
                    </a:lnTo>
                    <a:lnTo>
                      <a:pt x="81" y="531"/>
                    </a:lnTo>
                    <a:lnTo>
                      <a:pt x="51" y="644"/>
                    </a:lnTo>
                    <a:lnTo>
                      <a:pt x="51" y="644"/>
                    </a:lnTo>
                    <a:lnTo>
                      <a:pt x="44" y="672"/>
                    </a:lnTo>
                    <a:lnTo>
                      <a:pt x="35" y="699"/>
                    </a:lnTo>
                    <a:lnTo>
                      <a:pt x="19" y="753"/>
                    </a:lnTo>
                    <a:lnTo>
                      <a:pt x="19" y="753"/>
                    </a:lnTo>
                    <a:lnTo>
                      <a:pt x="13" y="780"/>
                    </a:lnTo>
                    <a:lnTo>
                      <a:pt x="7" y="806"/>
                    </a:lnTo>
                    <a:lnTo>
                      <a:pt x="7" y="806"/>
                    </a:lnTo>
                    <a:lnTo>
                      <a:pt x="2" y="828"/>
                    </a:lnTo>
                    <a:lnTo>
                      <a:pt x="0" y="838"/>
                    </a:lnTo>
                    <a:lnTo>
                      <a:pt x="0" y="848"/>
                    </a:lnTo>
                    <a:lnTo>
                      <a:pt x="0" y="848"/>
                    </a:lnTo>
                    <a:lnTo>
                      <a:pt x="0" y="851"/>
                    </a:lnTo>
                    <a:lnTo>
                      <a:pt x="1" y="853"/>
                    </a:lnTo>
                    <a:lnTo>
                      <a:pt x="2" y="853"/>
                    </a:lnTo>
                    <a:lnTo>
                      <a:pt x="4" y="854"/>
                    </a:lnTo>
                    <a:lnTo>
                      <a:pt x="6" y="853"/>
                    </a:lnTo>
                    <a:lnTo>
                      <a:pt x="7" y="853"/>
                    </a:lnTo>
                    <a:lnTo>
                      <a:pt x="8" y="851"/>
                    </a:lnTo>
                    <a:lnTo>
                      <a:pt x="9" y="848"/>
                    </a:lnTo>
                    <a:lnTo>
                      <a:pt x="9" y="848"/>
                    </a:lnTo>
                    <a:lnTo>
                      <a:pt x="10" y="837"/>
                    </a:lnTo>
                    <a:lnTo>
                      <a:pt x="13" y="825"/>
                    </a:lnTo>
                    <a:lnTo>
                      <a:pt x="18" y="800"/>
                    </a:lnTo>
                    <a:lnTo>
                      <a:pt x="18" y="800"/>
                    </a:lnTo>
                    <a:lnTo>
                      <a:pt x="23" y="774"/>
                    </a:lnTo>
                    <a:lnTo>
                      <a:pt x="30" y="747"/>
                    </a:lnTo>
                    <a:lnTo>
                      <a:pt x="30" y="747"/>
                    </a:lnTo>
                    <a:lnTo>
                      <a:pt x="47" y="693"/>
                    </a:lnTo>
                    <a:lnTo>
                      <a:pt x="63" y="638"/>
                    </a:lnTo>
                    <a:lnTo>
                      <a:pt x="63" y="638"/>
                    </a:lnTo>
                    <a:lnTo>
                      <a:pt x="92" y="525"/>
                    </a:lnTo>
                    <a:lnTo>
                      <a:pt x="92" y="525"/>
                    </a:lnTo>
                    <a:lnTo>
                      <a:pt x="98" y="500"/>
                    </a:lnTo>
                    <a:lnTo>
                      <a:pt x="102" y="476"/>
                    </a:lnTo>
                    <a:lnTo>
                      <a:pt x="102" y="476"/>
                    </a:lnTo>
                    <a:lnTo>
                      <a:pt x="105" y="461"/>
                    </a:lnTo>
                    <a:lnTo>
                      <a:pt x="109" y="447"/>
                    </a:lnTo>
                    <a:lnTo>
                      <a:pt x="112" y="433"/>
                    </a:lnTo>
                    <a:lnTo>
                      <a:pt x="115" y="419"/>
                    </a:lnTo>
                    <a:lnTo>
                      <a:pt x="115" y="419"/>
                    </a:lnTo>
                    <a:lnTo>
                      <a:pt x="131" y="309"/>
                    </a:lnTo>
                    <a:lnTo>
                      <a:pt x="141" y="255"/>
                    </a:lnTo>
                    <a:lnTo>
                      <a:pt x="151" y="201"/>
                    </a:lnTo>
                    <a:lnTo>
                      <a:pt x="151" y="201"/>
                    </a:lnTo>
                    <a:lnTo>
                      <a:pt x="160" y="147"/>
                    </a:lnTo>
                    <a:lnTo>
                      <a:pt x="170" y="93"/>
                    </a:lnTo>
                    <a:lnTo>
                      <a:pt x="170" y="93"/>
                    </a:lnTo>
                    <a:lnTo>
                      <a:pt x="180" y="50"/>
                    </a:lnTo>
                    <a:lnTo>
                      <a:pt x="183" y="27"/>
                    </a:lnTo>
                    <a:lnTo>
                      <a:pt x="184" y="16"/>
                    </a:lnTo>
                    <a:lnTo>
                      <a:pt x="185" y="5"/>
                    </a:lnTo>
                    <a:lnTo>
                      <a:pt x="185" y="5"/>
                    </a:lnTo>
                    <a:lnTo>
                      <a:pt x="184" y="3"/>
                    </a:lnTo>
                    <a:lnTo>
                      <a:pt x="183" y="1"/>
                    </a:lnTo>
                    <a:lnTo>
                      <a:pt x="182" y="0"/>
                    </a:lnTo>
                    <a:lnTo>
                      <a:pt x="180" y="0"/>
                    </a:lnTo>
                    <a:lnTo>
                      <a:pt x="178" y="0"/>
                    </a:lnTo>
                    <a:lnTo>
                      <a:pt x="177" y="1"/>
                    </a:lnTo>
                    <a:lnTo>
                      <a:pt x="176" y="3"/>
                    </a:lnTo>
                    <a:lnTo>
                      <a:pt x="175" y="5"/>
                    </a:lnTo>
                    <a:lnTo>
                      <a:pt x="175" y="5"/>
                    </a:lnTo>
                    <a:close/>
                  </a:path>
                </a:pathLst>
              </a:custGeom>
              <a:grpFill/>
              <a:ln w="9525">
                <a:noFill/>
                <a:round/>
              </a:ln>
            </p:spPr>
            <p:txBody>
              <a:bodyPr vert="horz" wrap="square" lIns="162510" tIns="81255" rIns="162510" bIns="81255" numCol="1" anchor="t" anchorCtr="0" compatLnSpc="1"/>
              <a:lstStyle/>
              <a:p>
                <a:pPr algn="just" defTabSz="1218804"/>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89" name="chenying0907 913"/>
              <p:cNvSpPr/>
              <p:nvPr/>
            </p:nvSpPr>
            <p:spPr bwMode="auto">
              <a:xfrm>
                <a:off x="3532188" y="1266825"/>
                <a:ext cx="103188" cy="504825"/>
              </a:xfrm>
              <a:custGeom>
                <a:avLst/>
                <a:gdLst/>
                <a:ahLst/>
                <a:cxnLst>
                  <a:cxn ang="0">
                    <a:pos x="185" y="5"/>
                  </a:cxn>
                  <a:cxn ang="0">
                    <a:pos x="181" y="67"/>
                  </a:cxn>
                  <a:cxn ang="0">
                    <a:pos x="169" y="127"/>
                  </a:cxn>
                  <a:cxn ang="0">
                    <a:pos x="153" y="187"/>
                  </a:cxn>
                  <a:cxn ang="0">
                    <a:pos x="136" y="246"/>
                  </a:cxn>
                  <a:cxn ang="0">
                    <a:pos x="129" y="273"/>
                  </a:cxn>
                  <a:cxn ang="0">
                    <a:pos x="124" y="327"/>
                  </a:cxn>
                  <a:cxn ang="0">
                    <a:pos x="123" y="355"/>
                  </a:cxn>
                  <a:cxn ang="0">
                    <a:pos x="118" y="418"/>
                  </a:cxn>
                  <a:cxn ang="0">
                    <a:pos x="108" y="481"/>
                  </a:cxn>
                  <a:cxn ang="0">
                    <a:pos x="101" y="511"/>
                  </a:cxn>
                  <a:cxn ang="0">
                    <a:pos x="74" y="596"/>
                  </a:cxn>
                  <a:cxn ang="0">
                    <a:pos x="65" y="627"/>
                  </a:cxn>
                  <a:cxn ang="0">
                    <a:pos x="53" y="691"/>
                  </a:cxn>
                  <a:cxn ang="0">
                    <a:pos x="47" y="723"/>
                  </a:cxn>
                  <a:cxn ang="0">
                    <a:pos x="23" y="846"/>
                  </a:cxn>
                  <a:cxn ang="0">
                    <a:pos x="20" y="863"/>
                  </a:cxn>
                  <a:cxn ang="0">
                    <a:pos x="14" y="897"/>
                  </a:cxn>
                  <a:cxn ang="0">
                    <a:pos x="9" y="913"/>
                  </a:cxn>
                  <a:cxn ang="0">
                    <a:pos x="6" y="922"/>
                  </a:cxn>
                  <a:cxn ang="0">
                    <a:pos x="1" y="939"/>
                  </a:cxn>
                  <a:cxn ang="0">
                    <a:pos x="0" y="949"/>
                  </a:cxn>
                  <a:cxn ang="0">
                    <a:pos x="2" y="952"/>
                  </a:cxn>
                  <a:cxn ang="0">
                    <a:pos x="6" y="954"/>
                  </a:cxn>
                  <a:cxn ang="0">
                    <a:pos x="9" y="952"/>
                  </a:cxn>
                  <a:cxn ang="0">
                    <a:pos x="11" y="949"/>
                  </a:cxn>
                  <a:cxn ang="0">
                    <a:pos x="12" y="937"/>
                  </a:cxn>
                  <a:cxn ang="0">
                    <a:pos x="18" y="914"/>
                  </a:cxn>
                  <a:cxn ang="0">
                    <a:pos x="21" y="903"/>
                  </a:cxn>
                  <a:cxn ang="0">
                    <a:pos x="33" y="840"/>
                  </a:cxn>
                  <a:cxn ang="0">
                    <a:pos x="47" y="774"/>
                  </a:cxn>
                  <a:cxn ang="0">
                    <a:pos x="59" y="709"/>
                  </a:cxn>
                  <a:cxn ang="0">
                    <a:pos x="71" y="650"/>
                  </a:cxn>
                  <a:cxn ang="0">
                    <a:pos x="85" y="591"/>
                  </a:cxn>
                  <a:cxn ang="0">
                    <a:pos x="94" y="563"/>
                  </a:cxn>
                  <a:cxn ang="0">
                    <a:pos x="105" y="534"/>
                  </a:cxn>
                  <a:cxn ang="0">
                    <a:pos x="114" y="500"/>
                  </a:cxn>
                  <a:cxn ang="0">
                    <a:pos x="120" y="465"/>
                  </a:cxn>
                  <a:cxn ang="0">
                    <a:pos x="128" y="407"/>
                  </a:cxn>
                  <a:cxn ang="0">
                    <a:pos x="135" y="320"/>
                  </a:cxn>
                  <a:cxn ang="0">
                    <a:pos x="143" y="262"/>
                  </a:cxn>
                  <a:cxn ang="0">
                    <a:pos x="150" y="233"/>
                  </a:cxn>
                  <a:cxn ang="0">
                    <a:pos x="167" y="177"/>
                  </a:cxn>
                  <a:cxn ang="0">
                    <a:pos x="181" y="120"/>
                  </a:cxn>
                  <a:cxn ang="0">
                    <a:pos x="191" y="63"/>
                  </a:cxn>
                  <a:cxn ang="0">
                    <a:pos x="196" y="5"/>
                  </a:cxn>
                  <a:cxn ang="0">
                    <a:pos x="195" y="3"/>
                  </a:cxn>
                  <a:cxn ang="0">
                    <a:pos x="192" y="1"/>
                  </a:cxn>
                  <a:cxn ang="0">
                    <a:pos x="188" y="1"/>
                  </a:cxn>
                  <a:cxn ang="0">
                    <a:pos x="186" y="3"/>
                  </a:cxn>
                  <a:cxn ang="0">
                    <a:pos x="185" y="5"/>
                  </a:cxn>
                </a:cxnLst>
                <a:rect l="0" t="0" r="r" b="b"/>
                <a:pathLst>
                  <a:path w="196" h="954">
                    <a:moveTo>
                      <a:pt x="185" y="5"/>
                    </a:moveTo>
                    <a:lnTo>
                      <a:pt x="185" y="5"/>
                    </a:lnTo>
                    <a:lnTo>
                      <a:pt x="184" y="36"/>
                    </a:lnTo>
                    <a:lnTo>
                      <a:pt x="181" y="67"/>
                    </a:lnTo>
                    <a:lnTo>
                      <a:pt x="176" y="97"/>
                    </a:lnTo>
                    <a:lnTo>
                      <a:pt x="169" y="127"/>
                    </a:lnTo>
                    <a:lnTo>
                      <a:pt x="162" y="157"/>
                    </a:lnTo>
                    <a:lnTo>
                      <a:pt x="153" y="187"/>
                    </a:lnTo>
                    <a:lnTo>
                      <a:pt x="136" y="246"/>
                    </a:lnTo>
                    <a:lnTo>
                      <a:pt x="136" y="246"/>
                    </a:lnTo>
                    <a:lnTo>
                      <a:pt x="133" y="261"/>
                    </a:lnTo>
                    <a:lnTo>
                      <a:pt x="129" y="273"/>
                    </a:lnTo>
                    <a:lnTo>
                      <a:pt x="126" y="300"/>
                    </a:lnTo>
                    <a:lnTo>
                      <a:pt x="124" y="327"/>
                    </a:lnTo>
                    <a:lnTo>
                      <a:pt x="123" y="355"/>
                    </a:lnTo>
                    <a:lnTo>
                      <a:pt x="123" y="355"/>
                    </a:lnTo>
                    <a:lnTo>
                      <a:pt x="121" y="386"/>
                    </a:lnTo>
                    <a:lnTo>
                      <a:pt x="118" y="418"/>
                    </a:lnTo>
                    <a:lnTo>
                      <a:pt x="113" y="449"/>
                    </a:lnTo>
                    <a:lnTo>
                      <a:pt x="108" y="481"/>
                    </a:lnTo>
                    <a:lnTo>
                      <a:pt x="108" y="481"/>
                    </a:lnTo>
                    <a:lnTo>
                      <a:pt x="101" y="511"/>
                    </a:lnTo>
                    <a:lnTo>
                      <a:pt x="92" y="538"/>
                    </a:lnTo>
                    <a:lnTo>
                      <a:pt x="74" y="596"/>
                    </a:lnTo>
                    <a:lnTo>
                      <a:pt x="74" y="596"/>
                    </a:lnTo>
                    <a:lnTo>
                      <a:pt x="65" y="627"/>
                    </a:lnTo>
                    <a:lnTo>
                      <a:pt x="58" y="659"/>
                    </a:lnTo>
                    <a:lnTo>
                      <a:pt x="53" y="691"/>
                    </a:lnTo>
                    <a:lnTo>
                      <a:pt x="47" y="723"/>
                    </a:lnTo>
                    <a:lnTo>
                      <a:pt x="47" y="723"/>
                    </a:lnTo>
                    <a:lnTo>
                      <a:pt x="34" y="784"/>
                    </a:lnTo>
                    <a:lnTo>
                      <a:pt x="23" y="846"/>
                    </a:lnTo>
                    <a:lnTo>
                      <a:pt x="23" y="846"/>
                    </a:lnTo>
                    <a:lnTo>
                      <a:pt x="20" y="863"/>
                    </a:lnTo>
                    <a:lnTo>
                      <a:pt x="18" y="880"/>
                    </a:lnTo>
                    <a:lnTo>
                      <a:pt x="14" y="897"/>
                    </a:lnTo>
                    <a:lnTo>
                      <a:pt x="12" y="905"/>
                    </a:lnTo>
                    <a:lnTo>
                      <a:pt x="9" y="913"/>
                    </a:lnTo>
                    <a:lnTo>
                      <a:pt x="9" y="913"/>
                    </a:lnTo>
                    <a:lnTo>
                      <a:pt x="6" y="922"/>
                    </a:lnTo>
                    <a:lnTo>
                      <a:pt x="3" y="931"/>
                    </a:lnTo>
                    <a:lnTo>
                      <a:pt x="1" y="939"/>
                    </a:lnTo>
                    <a:lnTo>
                      <a:pt x="0" y="949"/>
                    </a:lnTo>
                    <a:lnTo>
                      <a:pt x="0" y="949"/>
                    </a:lnTo>
                    <a:lnTo>
                      <a:pt x="1" y="951"/>
                    </a:lnTo>
                    <a:lnTo>
                      <a:pt x="2" y="952"/>
                    </a:lnTo>
                    <a:lnTo>
                      <a:pt x="3" y="953"/>
                    </a:lnTo>
                    <a:lnTo>
                      <a:pt x="6" y="954"/>
                    </a:lnTo>
                    <a:lnTo>
                      <a:pt x="7" y="953"/>
                    </a:lnTo>
                    <a:lnTo>
                      <a:pt x="9" y="952"/>
                    </a:lnTo>
                    <a:lnTo>
                      <a:pt x="10" y="951"/>
                    </a:lnTo>
                    <a:lnTo>
                      <a:pt x="11" y="949"/>
                    </a:lnTo>
                    <a:lnTo>
                      <a:pt x="11" y="949"/>
                    </a:lnTo>
                    <a:lnTo>
                      <a:pt x="12" y="937"/>
                    </a:lnTo>
                    <a:lnTo>
                      <a:pt x="15" y="926"/>
                    </a:lnTo>
                    <a:lnTo>
                      <a:pt x="18" y="914"/>
                    </a:lnTo>
                    <a:lnTo>
                      <a:pt x="21" y="903"/>
                    </a:lnTo>
                    <a:lnTo>
                      <a:pt x="21" y="903"/>
                    </a:lnTo>
                    <a:lnTo>
                      <a:pt x="27" y="871"/>
                    </a:lnTo>
                    <a:lnTo>
                      <a:pt x="33" y="840"/>
                    </a:lnTo>
                    <a:lnTo>
                      <a:pt x="33" y="840"/>
                    </a:lnTo>
                    <a:lnTo>
                      <a:pt x="47" y="774"/>
                    </a:lnTo>
                    <a:lnTo>
                      <a:pt x="53" y="741"/>
                    </a:lnTo>
                    <a:lnTo>
                      <a:pt x="59" y="709"/>
                    </a:lnTo>
                    <a:lnTo>
                      <a:pt x="59" y="709"/>
                    </a:lnTo>
                    <a:lnTo>
                      <a:pt x="71" y="650"/>
                    </a:lnTo>
                    <a:lnTo>
                      <a:pt x="77" y="620"/>
                    </a:lnTo>
                    <a:lnTo>
                      <a:pt x="85" y="591"/>
                    </a:lnTo>
                    <a:lnTo>
                      <a:pt x="85" y="591"/>
                    </a:lnTo>
                    <a:lnTo>
                      <a:pt x="94" y="563"/>
                    </a:lnTo>
                    <a:lnTo>
                      <a:pt x="105" y="534"/>
                    </a:lnTo>
                    <a:lnTo>
                      <a:pt x="105" y="534"/>
                    </a:lnTo>
                    <a:lnTo>
                      <a:pt x="110" y="518"/>
                    </a:lnTo>
                    <a:lnTo>
                      <a:pt x="114" y="500"/>
                    </a:lnTo>
                    <a:lnTo>
                      <a:pt x="120" y="465"/>
                    </a:lnTo>
                    <a:lnTo>
                      <a:pt x="120" y="465"/>
                    </a:lnTo>
                    <a:lnTo>
                      <a:pt x="125" y="436"/>
                    </a:lnTo>
                    <a:lnTo>
                      <a:pt x="128" y="407"/>
                    </a:lnTo>
                    <a:lnTo>
                      <a:pt x="133" y="348"/>
                    </a:lnTo>
                    <a:lnTo>
                      <a:pt x="135" y="320"/>
                    </a:lnTo>
                    <a:lnTo>
                      <a:pt x="138" y="291"/>
                    </a:lnTo>
                    <a:lnTo>
                      <a:pt x="143" y="262"/>
                    </a:lnTo>
                    <a:lnTo>
                      <a:pt x="146" y="247"/>
                    </a:lnTo>
                    <a:lnTo>
                      <a:pt x="150" y="233"/>
                    </a:lnTo>
                    <a:lnTo>
                      <a:pt x="150" y="233"/>
                    </a:lnTo>
                    <a:lnTo>
                      <a:pt x="167" y="177"/>
                    </a:lnTo>
                    <a:lnTo>
                      <a:pt x="174" y="149"/>
                    </a:lnTo>
                    <a:lnTo>
                      <a:pt x="181" y="120"/>
                    </a:lnTo>
                    <a:lnTo>
                      <a:pt x="186" y="92"/>
                    </a:lnTo>
                    <a:lnTo>
                      <a:pt x="191" y="63"/>
                    </a:lnTo>
                    <a:lnTo>
                      <a:pt x="195" y="34"/>
                    </a:lnTo>
                    <a:lnTo>
                      <a:pt x="196" y="5"/>
                    </a:lnTo>
                    <a:lnTo>
                      <a:pt x="196" y="5"/>
                    </a:lnTo>
                    <a:lnTo>
                      <a:pt x="195" y="3"/>
                    </a:lnTo>
                    <a:lnTo>
                      <a:pt x="194" y="1"/>
                    </a:lnTo>
                    <a:lnTo>
                      <a:pt x="192" y="1"/>
                    </a:lnTo>
                    <a:lnTo>
                      <a:pt x="190" y="0"/>
                    </a:lnTo>
                    <a:lnTo>
                      <a:pt x="188" y="1"/>
                    </a:lnTo>
                    <a:lnTo>
                      <a:pt x="187" y="1"/>
                    </a:lnTo>
                    <a:lnTo>
                      <a:pt x="186" y="3"/>
                    </a:lnTo>
                    <a:lnTo>
                      <a:pt x="185" y="5"/>
                    </a:lnTo>
                    <a:lnTo>
                      <a:pt x="185" y="5"/>
                    </a:lnTo>
                    <a:close/>
                  </a:path>
                </a:pathLst>
              </a:custGeom>
              <a:grpFill/>
              <a:ln w="9525">
                <a:noFill/>
                <a:round/>
              </a:ln>
            </p:spPr>
            <p:txBody>
              <a:bodyPr vert="horz" wrap="square" lIns="162510" tIns="81255" rIns="162510" bIns="81255" numCol="1" anchor="t" anchorCtr="0" compatLnSpc="1"/>
              <a:lstStyle/>
              <a:p>
                <a:pPr algn="just" defTabSz="1218804"/>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90" name="chenying0907 914"/>
              <p:cNvSpPr/>
              <p:nvPr/>
            </p:nvSpPr>
            <p:spPr bwMode="auto">
              <a:xfrm>
                <a:off x="3570288" y="1301750"/>
                <a:ext cx="96838" cy="488950"/>
              </a:xfrm>
              <a:custGeom>
                <a:avLst/>
                <a:gdLst/>
                <a:ahLst/>
                <a:cxnLst>
                  <a:cxn ang="0">
                    <a:pos x="175" y="5"/>
                  </a:cxn>
                  <a:cxn ang="0">
                    <a:pos x="172" y="13"/>
                  </a:cxn>
                  <a:cxn ang="0">
                    <a:pos x="163" y="30"/>
                  </a:cxn>
                  <a:cxn ang="0">
                    <a:pos x="161" y="39"/>
                  </a:cxn>
                  <a:cxn ang="0">
                    <a:pos x="161" y="62"/>
                  </a:cxn>
                  <a:cxn ang="0">
                    <a:pos x="159" y="87"/>
                  </a:cxn>
                  <a:cxn ang="0">
                    <a:pos x="149" y="148"/>
                  </a:cxn>
                  <a:cxn ang="0">
                    <a:pos x="146" y="164"/>
                  </a:cxn>
                  <a:cxn ang="0">
                    <a:pos x="138" y="193"/>
                  </a:cxn>
                  <a:cxn ang="0">
                    <a:pos x="135" y="207"/>
                  </a:cxn>
                  <a:cxn ang="0">
                    <a:pos x="128" y="268"/>
                  </a:cxn>
                  <a:cxn ang="0">
                    <a:pos x="117" y="361"/>
                  </a:cxn>
                  <a:cxn ang="0">
                    <a:pos x="106" y="422"/>
                  </a:cxn>
                  <a:cxn ang="0">
                    <a:pos x="99" y="452"/>
                  </a:cxn>
                  <a:cxn ang="0">
                    <a:pos x="72" y="538"/>
                  </a:cxn>
                  <a:cxn ang="0">
                    <a:pos x="64" y="568"/>
                  </a:cxn>
                  <a:cxn ang="0">
                    <a:pos x="50" y="630"/>
                  </a:cxn>
                  <a:cxn ang="0">
                    <a:pos x="38" y="691"/>
                  </a:cxn>
                  <a:cxn ang="0">
                    <a:pos x="15" y="809"/>
                  </a:cxn>
                  <a:cxn ang="0">
                    <a:pos x="6" y="865"/>
                  </a:cxn>
                  <a:cxn ang="0">
                    <a:pos x="1" y="906"/>
                  </a:cxn>
                  <a:cxn ang="0">
                    <a:pos x="0" y="921"/>
                  </a:cxn>
                  <a:cxn ang="0">
                    <a:pos x="2" y="924"/>
                  </a:cxn>
                  <a:cxn ang="0">
                    <a:pos x="5" y="925"/>
                  </a:cxn>
                  <a:cxn ang="0">
                    <a:pos x="8" y="924"/>
                  </a:cxn>
                  <a:cxn ang="0">
                    <a:pos x="9" y="921"/>
                  </a:cxn>
                  <a:cxn ang="0">
                    <a:pos x="10" y="906"/>
                  </a:cxn>
                  <a:cxn ang="0">
                    <a:pos x="13" y="875"/>
                  </a:cxn>
                  <a:cxn ang="0">
                    <a:pos x="16" y="862"/>
                  </a:cxn>
                  <a:cxn ang="0">
                    <a:pos x="25" y="803"/>
                  </a:cxn>
                  <a:cxn ang="0">
                    <a:pos x="31" y="774"/>
                  </a:cxn>
                  <a:cxn ang="0">
                    <a:pos x="48" y="685"/>
                  </a:cxn>
                  <a:cxn ang="0">
                    <a:pos x="62" y="623"/>
                  </a:cxn>
                  <a:cxn ang="0">
                    <a:pos x="75" y="560"/>
                  </a:cxn>
                  <a:cxn ang="0">
                    <a:pos x="83" y="531"/>
                  </a:cxn>
                  <a:cxn ang="0">
                    <a:pos x="110" y="446"/>
                  </a:cxn>
                  <a:cxn ang="0">
                    <a:pos x="117" y="417"/>
                  </a:cxn>
                  <a:cxn ang="0">
                    <a:pos x="129" y="355"/>
                  </a:cxn>
                  <a:cxn ang="0">
                    <a:pos x="138" y="262"/>
                  </a:cxn>
                  <a:cxn ang="0">
                    <a:pos x="145" y="201"/>
                  </a:cxn>
                  <a:cxn ang="0">
                    <a:pos x="148" y="186"/>
                  </a:cxn>
                  <a:cxn ang="0">
                    <a:pos x="157" y="157"/>
                  </a:cxn>
                  <a:cxn ang="0">
                    <a:pos x="161" y="143"/>
                  </a:cxn>
                  <a:cxn ang="0">
                    <a:pos x="167" y="94"/>
                  </a:cxn>
                  <a:cxn ang="0">
                    <a:pos x="169" y="70"/>
                  </a:cxn>
                  <a:cxn ang="0">
                    <a:pos x="171" y="45"/>
                  </a:cxn>
                  <a:cxn ang="0">
                    <a:pos x="172" y="36"/>
                  </a:cxn>
                  <a:cxn ang="0">
                    <a:pos x="181" y="17"/>
                  </a:cxn>
                  <a:cxn ang="0">
                    <a:pos x="185" y="7"/>
                  </a:cxn>
                  <a:cxn ang="0">
                    <a:pos x="185" y="5"/>
                  </a:cxn>
                  <a:cxn ang="0">
                    <a:pos x="180" y="1"/>
                  </a:cxn>
                  <a:cxn ang="0">
                    <a:pos x="177" y="1"/>
                  </a:cxn>
                  <a:cxn ang="0">
                    <a:pos x="175" y="5"/>
                  </a:cxn>
                </a:cxnLst>
                <a:rect l="0" t="0" r="r" b="b"/>
                <a:pathLst>
                  <a:path w="185" h="925">
                    <a:moveTo>
                      <a:pt x="175" y="5"/>
                    </a:moveTo>
                    <a:lnTo>
                      <a:pt x="175" y="5"/>
                    </a:lnTo>
                    <a:lnTo>
                      <a:pt x="174" y="9"/>
                    </a:lnTo>
                    <a:lnTo>
                      <a:pt x="172" y="13"/>
                    </a:lnTo>
                    <a:lnTo>
                      <a:pt x="168" y="22"/>
                    </a:lnTo>
                    <a:lnTo>
                      <a:pt x="163" y="30"/>
                    </a:lnTo>
                    <a:lnTo>
                      <a:pt x="162" y="35"/>
                    </a:lnTo>
                    <a:lnTo>
                      <a:pt x="161" y="39"/>
                    </a:lnTo>
                    <a:lnTo>
                      <a:pt x="161" y="39"/>
                    </a:lnTo>
                    <a:lnTo>
                      <a:pt x="161" y="62"/>
                    </a:lnTo>
                    <a:lnTo>
                      <a:pt x="159" y="87"/>
                    </a:lnTo>
                    <a:lnTo>
                      <a:pt x="159" y="87"/>
                    </a:lnTo>
                    <a:lnTo>
                      <a:pt x="155" y="118"/>
                    </a:lnTo>
                    <a:lnTo>
                      <a:pt x="149" y="148"/>
                    </a:lnTo>
                    <a:lnTo>
                      <a:pt x="149" y="148"/>
                    </a:lnTo>
                    <a:lnTo>
                      <a:pt x="146" y="164"/>
                    </a:lnTo>
                    <a:lnTo>
                      <a:pt x="142" y="178"/>
                    </a:lnTo>
                    <a:lnTo>
                      <a:pt x="138" y="193"/>
                    </a:lnTo>
                    <a:lnTo>
                      <a:pt x="135" y="207"/>
                    </a:lnTo>
                    <a:lnTo>
                      <a:pt x="135" y="207"/>
                    </a:lnTo>
                    <a:lnTo>
                      <a:pt x="131" y="238"/>
                    </a:lnTo>
                    <a:lnTo>
                      <a:pt x="128" y="268"/>
                    </a:lnTo>
                    <a:lnTo>
                      <a:pt x="122" y="330"/>
                    </a:lnTo>
                    <a:lnTo>
                      <a:pt x="117" y="361"/>
                    </a:lnTo>
                    <a:lnTo>
                      <a:pt x="112" y="392"/>
                    </a:lnTo>
                    <a:lnTo>
                      <a:pt x="106" y="422"/>
                    </a:lnTo>
                    <a:lnTo>
                      <a:pt x="99" y="452"/>
                    </a:lnTo>
                    <a:lnTo>
                      <a:pt x="99" y="452"/>
                    </a:lnTo>
                    <a:lnTo>
                      <a:pt x="80" y="510"/>
                    </a:lnTo>
                    <a:lnTo>
                      <a:pt x="72" y="538"/>
                    </a:lnTo>
                    <a:lnTo>
                      <a:pt x="64" y="568"/>
                    </a:lnTo>
                    <a:lnTo>
                      <a:pt x="64" y="568"/>
                    </a:lnTo>
                    <a:lnTo>
                      <a:pt x="56" y="599"/>
                    </a:lnTo>
                    <a:lnTo>
                      <a:pt x="50" y="630"/>
                    </a:lnTo>
                    <a:lnTo>
                      <a:pt x="38" y="691"/>
                    </a:lnTo>
                    <a:lnTo>
                      <a:pt x="38" y="691"/>
                    </a:lnTo>
                    <a:lnTo>
                      <a:pt x="25" y="750"/>
                    </a:lnTo>
                    <a:lnTo>
                      <a:pt x="15" y="809"/>
                    </a:lnTo>
                    <a:lnTo>
                      <a:pt x="15" y="809"/>
                    </a:lnTo>
                    <a:lnTo>
                      <a:pt x="6" y="865"/>
                    </a:lnTo>
                    <a:lnTo>
                      <a:pt x="2" y="893"/>
                    </a:lnTo>
                    <a:lnTo>
                      <a:pt x="1" y="906"/>
                    </a:lnTo>
                    <a:lnTo>
                      <a:pt x="0" y="921"/>
                    </a:lnTo>
                    <a:lnTo>
                      <a:pt x="0" y="921"/>
                    </a:lnTo>
                    <a:lnTo>
                      <a:pt x="1" y="923"/>
                    </a:lnTo>
                    <a:lnTo>
                      <a:pt x="2" y="924"/>
                    </a:lnTo>
                    <a:lnTo>
                      <a:pt x="3" y="925"/>
                    </a:lnTo>
                    <a:lnTo>
                      <a:pt x="5" y="925"/>
                    </a:lnTo>
                    <a:lnTo>
                      <a:pt x="7" y="925"/>
                    </a:lnTo>
                    <a:lnTo>
                      <a:pt x="8" y="924"/>
                    </a:lnTo>
                    <a:lnTo>
                      <a:pt x="9" y="923"/>
                    </a:lnTo>
                    <a:lnTo>
                      <a:pt x="9" y="921"/>
                    </a:lnTo>
                    <a:lnTo>
                      <a:pt x="9" y="921"/>
                    </a:lnTo>
                    <a:lnTo>
                      <a:pt x="10" y="906"/>
                    </a:lnTo>
                    <a:lnTo>
                      <a:pt x="11" y="891"/>
                    </a:lnTo>
                    <a:lnTo>
                      <a:pt x="13" y="875"/>
                    </a:lnTo>
                    <a:lnTo>
                      <a:pt x="16" y="862"/>
                    </a:lnTo>
                    <a:lnTo>
                      <a:pt x="16" y="862"/>
                    </a:lnTo>
                    <a:lnTo>
                      <a:pt x="21" y="833"/>
                    </a:lnTo>
                    <a:lnTo>
                      <a:pt x="25" y="803"/>
                    </a:lnTo>
                    <a:lnTo>
                      <a:pt x="25" y="803"/>
                    </a:lnTo>
                    <a:lnTo>
                      <a:pt x="31" y="774"/>
                    </a:lnTo>
                    <a:lnTo>
                      <a:pt x="37" y="744"/>
                    </a:lnTo>
                    <a:lnTo>
                      <a:pt x="48" y="685"/>
                    </a:lnTo>
                    <a:lnTo>
                      <a:pt x="48" y="685"/>
                    </a:lnTo>
                    <a:lnTo>
                      <a:pt x="62" y="623"/>
                    </a:lnTo>
                    <a:lnTo>
                      <a:pt x="68" y="592"/>
                    </a:lnTo>
                    <a:lnTo>
                      <a:pt x="75" y="560"/>
                    </a:lnTo>
                    <a:lnTo>
                      <a:pt x="75" y="560"/>
                    </a:lnTo>
                    <a:lnTo>
                      <a:pt x="83" y="531"/>
                    </a:lnTo>
                    <a:lnTo>
                      <a:pt x="93" y="503"/>
                    </a:lnTo>
                    <a:lnTo>
                      <a:pt x="110" y="446"/>
                    </a:lnTo>
                    <a:lnTo>
                      <a:pt x="110" y="446"/>
                    </a:lnTo>
                    <a:lnTo>
                      <a:pt x="117" y="417"/>
                    </a:lnTo>
                    <a:lnTo>
                      <a:pt x="124" y="386"/>
                    </a:lnTo>
                    <a:lnTo>
                      <a:pt x="129" y="355"/>
                    </a:lnTo>
                    <a:lnTo>
                      <a:pt x="132" y="324"/>
                    </a:lnTo>
                    <a:lnTo>
                      <a:pt x="138" y="262"/>
                    </a:lnTo>
                    <a:lnTo>
                      <a:pt x="141" y="231"/>
                    </a:lnTo>
                    <a:lnTo>
                      <a:pt x="145" y="201"/>
                    </a:lnTo>
                    <a:lnTo>
                      <a:pt x="145" y="201"/>
                    </a:lnTo>
                    <a:lnTo>
                      <a:pt x="148" y="186"/>
                    </a:lnTo>
                    <a:lnTo>
                      <a:pt x="153" y="172"/>
                    </a:lnTo>
                    <a:lnTo>
                      <a:pt x="157" y="157"/>
                    </a:lnTo>
                    <a:lnTo>
                      <a:pt x="161" y="143"/>
                    </a:lnTo>
                    <a:lnTo>
                      <a:pt x="161" y="143"/>
                    </a:lnTo>
                    <a:lnTo>
                      <a:pt x="164" y="119"/>
                    </a:lnTo>
                    <a:lnTo>
                      <a:pt x="167" y="94"/>
                    </a:lnTo>
                    <a:lnTo>
                      <a:pt x="167" y="94"/>
                    </a:lnTo>
                    <a:lnTo>
                      <a:pt x="169" y="70"/>
                    </a:lnTo>
                    <a:lnTo>
                      <a:pt x="171" y="45"/>
                    </a:lnTo>
                    <a:lnTo>
                      <a:pt x="171" y="45"/>
                    </a:lnTo>
                    <a:lnTo>
                      <a:pt x="171" y="40"/>
                    </a:lnTo>
                    <a:lnTo>
                      <a:pt x="172" y="36"/>
                    </a:lnTo>
                    <a:lnTo>
                      <a:pt x="177" y="26"/>
                    </a:lnTo>
                    <a:lnTo>
                      <a:pt x="181" y="17"/>
                    </a:lnTo>
                    <a:lnTo>
                      <a:pt x="183" y="12"/>
                    </a:lnTo>
                    <a:lnTo>
                      <a:pt x="185" y="7"/>
                    </a:lnTo>
                    <a:lnTo>
                      <a:pt x="185" y="7"/>
                    </a:lnTo>
                    <a:lnTo>
                      <a:pt x="185" y="5"/>
                    </a:lnTo>
                    <a:lnTo>
                      <a:pt x="183" y="4"/>
                    </a:lnTo>
                    <a:lnTo>
                      <a:pt x="180" y="1"/>
                    </a:lnTo>
                    <a:lnTo>
                      <a:pt x="179" y="0"/>
                    </a:lnTo>
                    <a:lnTo>
                      <a:pt x="177" y="1"/>
                    </a:lnTo>
                    <a:lnTo>
                      <a:pt x="176" y="3"/>
                    </a:lnTo>
                    <a:lnTo>
                      <a:pt x="175" y="5"/>
                    </a:lnTo>
                    <a:lnTo>
                      <a:pt x="175" y="5"/>
                    </a:lnTo>
                    <a:close/>
                  </a:path>
                </a:pathLst>
              </a:custGeom>
              <a:grpFill/>
              <a:ln w="9525">
                <a:noFill/>
                <a:round/>
              </a:ln>
            </p:spPr>
            <p:txBody>
              <a:bodyPr vert="horz" wrap="square" lIns="162510" tIns="81255" rIns="162510" bIns="81255" numCol="1" anchor="t" anchorCtr="0" compatLnSpc="1"/>
              <a:lstStyle/>
              <a:p>
                <a:pPr algn="just" defTabSz="1218804"/>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91" name="chenying0907 915"/>
              <p:cNvSpPr/>
              <p:nvPr/>
            </p:nvSpPr>
            <p:spPr bwMode="auto">
              <a:xfrm>
                <a:off x="3605213" y="1336675"/>
                <a:ext cx="98425" cy="500063"/>
              </a:xfrm>
              <a:custGeom>
                <a:avLst/>
                <a:gdLst/>
                <a:ahLst/>
                <a:cxnLst>
                  <a:cxn ang="0">
                    <a:pos x="174" y="4"/>
                  </a:cxn>
                  <a:cxn ang="0">
                    <a:pos x="173" y="62"/>
                  </a:cxn>
                  <a:cxn ang="0">
                    <a:pos x="167" y="119"/>
                  </a:cxn>
                  <a:cxn ang="0">
                    <a:pos x="157" y="179"/>
                  </a:cxn>
                  <a:cxn ang="0">
                    <a:pos x="147" y="239"/>
                  </a:cxn>
                  <a:cxn ang="0">
                    <a:pos x="136" y="302"/>
                  </a:cxn>
                  <a:cxn ang="0">
                    <a:pos x="126" y="365"/>
                  </a:cxn>
                  <a:cxn ang="0">
                    <a:pos x="118" y="428"/>
                  </a:cxn>
                  <a:cxn ang="0">
                    <a:pos x="107" y="490"/>
                  </a:cxn>
                  <a:cxn ang="0">
                    <a:pos x="101" y="519"/>
                  </a:cxn>
                  <a:cxn ang="0">
                    <a:pos x="78" y="605"/>
                  </a:cxn>
                  <a:cxn ang="0">
                    <a:pos x="47" y="719"/>
                  </a:cxn>
                  <a:cxn ang="0">
                    <a:pos x="41" y="747"/>
                  </a:cxn>
                  <a:cxn ang="0">
                    <a:pos x="32" y="806"/>
                  </a:cxn>
                  <a:cxn ang="0">
                    <a:pos x="27" y="835"/>
                  </a:cxn>
                  <a:cxn ang="0">
                    <a:pos x="20" y="859"/>
                  </a:cxn>
                  <a:cxn ang="0">
                    <a:pos x="5" y="907"/>
                  </a:cxn>
                  <a:cxn ang="0">
                    <a:pos x="0" y="931"/>
                  </a:cxn>
                  <a:cxn ang="0">
                    <a:pos x="0" y="933"/>
                  </a:cxn>
                  <a:cxn ang="0">
                    <a:pos x="0" y="939"/>
                  </a:cxn>
                  <a:cxn ang="0">
                    <a:pos x="1" y="942"/>
                  </a:cxn>
                  <a:cxn ang="0">
                    <a:pos x="4" y="943"/>
                  </a:cxn>
                  <a:cxn ang="0">
                    <a:pos x="7" y="942"/>
                  </a:cxn>
                  <a:cxn ang="0">
                    <a:pos x="9" y="939"/>
                  </a:cxn>
                  <a:cxn ang="0">
                    <a:pos x="10" y="924"/>
                  </a:cxn>
                  <a:cxn ang="0">
                    <a:pos x="16" y="897"/>
                  </a:cxn>
                  <a:cxn ang="0">
                    <a:pos x="30" y="857"/>
                  </a:cxn>
                  <a:cxn ang="0">
                    <a:pos x="37" y="829"/>
                  </a:cxn>
                  <a:cxn ang="0">
                    <a:pos x="42" y="800"/>
                  </a:cxn>
                  <a:cxn ang="0">
                    <a:pos x="52" y="741"/>
                  </a:cxn>
                  <a:cxn ang="0">
                    <a:pos x="58" y="712"/>
                  </a:cxn>
                  <a:cxn ang="0">
                    <a:pos x="90" y="595"/>
                  </a:cxn>
                  <a:cxn ang="0">
                    <a:pos x="113" y="506"/>
                  </a:cxn>
                  <a:cxn ang="0">
                    <a:pos x="120" y="476"/>
                  </a:cxn>
                  <a:cxn ang="0">
                    <a:pos x="129" y="417"/>
                  </a:cxn>
                  <a:cxn ang="0">
                    <a:pos x="136" y="359"/>
                  </a:cxn>
                  <a:cxn ang="0">
                    <a:pos x="146" y="296"/>
                  </a:cxn>
                  <a:cxn ang="0">
                    <a:pos x="158" y="233"/>
                  </a:cxn>
                  <a:cxn ang="0">
                    <a:pos x="168" y="173"/>
                  </a:cxn>
                  <a:cxn ang="0">
                    <a:pos x="178" y="113"/>
                  </a:cxn>
                  <a:cxn ang="0">
                    <a:pos x="184" y="58"/>
                  </a:cxn>
                  <a:cxn ang="0">
                    <a:pos x="185" y="4"/>
                  </a:cxn>
                  <a:cxn ang="0">
                    <a:pos x="184" y="2"/>
                  </a:cxn>
                  <a:cxn ang="0">
                    <a:pos x="182" y="0"/>
                  </a:cxn>
                  <a:cxn ang="0">
                    <a:pos x="177" y="0"/>
                  </a:cxn>
                  <a:cxn ang="0">
                    <a:pos x="175" y="2"/>
                  </a:cxn>
                  <a:cxn ang="0">
                    <a:pos x="174" y="4"/>
                  </a:cxn>
                </a:cxnLst>
                <a:rect l="0" t="0" r="r" b="b"/>
                <a:pathLst>
                  <a:path w="185" h="943">
                    <a:moveTo>
                      <a:pt x="174" y="4"/>
                    </a:moveTo>
                    <a:lnTo>
                      <a:pt x="174" y="4"/>
                    </a:lnTo>
                    <a:lnTo>
                      <a:pt x="174" y="33"/>
                    </a:lnTo>
                    <a:lnTo>
                      <a:pt x="173" y="62"/>
                    </a:lnTo>
                    <a:lnTo>
                      <a:pt x="171" y="90"/>
                    </a:lnTo>
                    <a:lnTo>
                      <a:pt x="167" y="119"/>
                    </a:lnTo>
                    <a:lnTo>
                      <a:pt x="167" y="119"/>
                    </a:lnTo>
                    <a:lnTo>
                      <a:pt x="157" y="179"/>
                    </a:lnTo>
                    <a:lnTo>
                      <a:pt x="147" y="239"/>
                    </a:lnTo>
                    <a:lnTo>
                      <a:pt x="147" y="239"/>
                    </a:lnTo>
                    <a:lnTo>
                      <a:pt x="142" y="271"/>
                    </a:lnTo>
                    <a:lnTo>
                      <a:pt x="136" y="302"/>
                    </a:lnTo>
                    <a:lnTo>
                      <a:pt x="131" y="334"/>
                    </a:lnTo>
                    <a:lnTo>
                      <a:pt x="126" y="365"/>
                    </a:lnTo>
                    <a:lnTo>
                      <a:pt x="126" y="365"/>
                    </a:lnTo>
                    <a:lnTo>
                      <a:pt x="118" y="428"/>
                    </a:lnTo>
                    <a:lnTo>
                      <a:pt x="112" y="459"/>
                    </a:lnTo>
                    <a:lnTo>
                      <a:pt x="107" y="490"/>
                    </a:lnTo>
                    <a:lnTo>
                      <a:pt x="107" y="490"/>
                    </a:lnTo>
                    <a:lnTo>
                      <a:pt x="101" y="519"/>
                    </a:lnTo>
                    <a:lnTo>
                      <a:pt x="94" y="547"/>
                    </a:lnTo>
                    <a:lnTo>
                      <a:pt x="78" y="605"/>
                    </a:lnTo>
                    <a:lnTo>
                      <a:pt x="62" y="662"/>
                    </a:lnTo>
                    <a:lnTo>
                      <a:pt x="47" y="719"/>
                    </a:lnTo>
                    <a:lnTo>
                      <a:pt x="47" y="719"/>
                    </a:lnTo>
                    <a:lnTo>
                      <a:pt x="41" y="747"/>
                    </a:lnTo>
                    <a:lnTo>
                      <a:pt x="36" y="776"/>
                    </a:lnTo>
                    <a:lnTo>
                      <a:pt x="32" y="806"/>
                    </a:lnTo>
                    <a:lnTo>
                      <a:pt x="27" y="835"/>
                    </a:lnTo>
                    <a:lnTo>
                      <a:pt x="27" y="835"/>
                    </a:lnTo>
                    <a:lnTo>
                      <a:pt x="24" y="848"/>
                    </a:lnTo>
                    <a:lnTo>
                      <a:pt x="20" y="859"/>
                    </a:lnTo>
                    <a:lnTo>
                      <a:pt x="12" y="883"/>
                    </a:lnTo>
                    <a:lnTo>
                      <a:pt x="5" y="907"/>
                    </a:lnTo>
                    <a:lnTo>
                      <a:pt x="2" y="919"/>
                    </a:lnTo>
                    <a:lnTo>
                      <a:pt x="0" y="931"/>
                    </a:lnTo>
                    <a:lnTo>
                      <a:pt x="0" y="931"/>
                    </a:lnTo>
                    <a:lnTo>
                      <a:pt x="0" y="933"/>
                    </a:lnTo>
                    <a:lnTo>
                      <a:pt x="0" y="939"/>
                    </a:lnTo>
                    <a:lnTo>
                      <a:pt x="0" y="939"/>
                    </a:lnTo>
                    <a:lnTo>
                      <a:pt x="0" y="940"/>
                    </a:lnTo>
                    <a:lnTo>
                      <a:pt x="1" y="942"/>
                    </a:lnTo>
                    <a:lnTo>
                      <a:pt x="2" y="943"/>
                    </a:lnTo>
                    <a:lnTo>
                      <a:pt x="4" y="943"/>
                    </a:lnTo>
                    <a:lnTo>
                      <a:pt x="6" y="943"/>
                    </a:lnTo>
                    <a:lnTo>
                      <a:pt x="7" y="942"/>
                    </a:lnTo>
                    <a:lnTo>
                      <a:pt x="8" y="940"/>
                    </a:lnTo>
                    <a:lnTo>
                      <a:pt x="9" y="939"/>
                    </a:lnTo>
                    <a:lnTo>
                      <a:pt x="9" y="939"/>
                    </a:lnTo>
                    <a:lnTo>
                      <a:pt x="10" y="924"/>
                    </a:lnTo>
                    <a:lnTo>
                      <a:pt x="13" y="911"/>
                    </a:lnTo>
                    <a:lnTo>
                      <a:pt x="16" y="897"/>
                    </a:lnTo>
                    <a:lnTo>
                      <a:pt x="21" y="884"/>
                    </a:lnTo>
                    <a:lnTo>
                      <a:pt x="30" y="857"/>
                    </a:lnTo>
                    <a:lnTo>
                      <a:pt x="34" y="843"/>
                    </a:lnTo>
                    <a:lnTo>
                      <a:pt x="37" y="829"/>
                    </a:lnTo>
                    <a:lnTo>
                      <a:pt x="37" y="829"/>
                    </a:lnTo>
                    <a:lnTo>
                      <a:pt x="42" y="800"/>
                    </a:lnTo>
                    <a:lnTo>
                      <a:pt x="47" y="771"/>
                    </a:lnTo>
                    <a:lnTo>
                      <a:pt x="52" y="741"/>
                    </a:lnTo>
                    <a:lnTo>
                      <a:pt x="58" y="712"/>
                    </a:lnTo>
                    <a:lnTo>
                      <a:pt x="58" y="712"/>
                    </a:lnTo>
                    <a:lnTo>
                      <a:pt x="73" y="653"/>
                    </a:lnTo>
                    <a:lnTo>
                      <a:pt x="90" y="595"/>
                    </a:lnTo>
                    <a:lnTo>
                      <a:pt x="106" y="535"/>
                    </a:lnTo>
                    <a:lnTo>
                      <a:pt x="113" y="506"/>
                    </a:lnTo>
                    <a:lnTo>
                      <a:pt x="120" y="476"/>
                    </a:lnTo>
                    <a:lnTo>
                      <a:pt x="120" y="476"/>
                    </a:lnTo>
                    <a:lnTo>
                      <a:pt x="125" y="447"/>
                    </a:lnTo>
                    <a:lnTo>
                      <a:pt x="129" y="417"/>
                    </a:lnTo>
                    <a:lnTo>
                      <a:pt x="136" y="359"/>
                    </a:lnTo>
                    <a:lnTo>
                      <a:pt x="136" y="359"/>
                    </a:lnTo>
                    <a:lnTo>
                      <a:pt x="141" y="327"/>
                    </a:lnTo>
                    <a:lnTo>
                      <a:pt x="146" y="296"/>
                    </a:lnTo>
                    <a:lnTo>
                      <a:pt x="153" y="264"/>
                    </a:lnTo>
                    <a:lnTo>
                      <a:pt x="158" y="233"/>
                    </a:lnTo>
                    <a:lnTo>
                      <a:pt x="158" y="233"/>
                    </a:lnTo>
                    <a:lnTo>
                      <a:pt x="168" y="173"/>
                    </a:lnTo>
                    <a:lnTo>
                      <a:pt x="178" y="113"/>
                    </a:lnTo>
                    <a:lnTo>
                      <a:pt x="178" y="113"/>
                    </a:lnTo>
                    <a:lnTo>
                      <a:pt x="182" y="86"/>
                    </a:lnTo>
                    <a:lnTo>
                      <a:pt x="184" y="58"/>
                    </a:lnTo>
                    <a:lnTo>
                      <a:pt x="184" y="32"/>
                    </a:lnTo>
                    <a:lnTo>
                      <a:pt x="185" y="4"/>
                    </a:lnTo>
                    <a:lnTo>
                      <a:pt x="185" y="4"/>
                    </a:lnTo>
                    <a:lnTo>
                      <a:pt x="184" y="2"/>
                    </a:lnTo>
                    <a:lnTo>
                      <a:pt x="183" y="1"/>
                    </a:lnTo>
                    <a:lnTo>
                      <a:pt x="182" y="0"/>
                    </a:lnTo>
                    <a:lnTo>
                      <a:pt x="180" y="0"/>
                    </a:lnTo>
                    <a:lnTo>
                      <a:pt x="177" y="0"/>
                    </a:lnTo>
                    <a:lnTo>
                      <a:pt x="176" y="1"/>
                    </a:lnTo>
                    <a:lnTo>
                      <a:pt x="175" y="2"/>
                    </a:lnTo>
                    <a:lnTo>
                      <a:pt x="174" y="4"/>
                    </a:lnTo>
                    <a:lnTo>
                      <a:pt x="174" y="4"/>
                    </a:lnTo>
                    <a:close/>
                  </a:path>
                </a:pathLst>
              </a:custGeom>
              <a:grpFill/>
              <a:ln w="9525">
                <a:noFill/>
                <a:round/>
              </a:ln>
            </p:spPr>
            <p:txBody>
              <a:bodyPr vert="horz" wrap="square" lIns="162510" tIns="81255" rIns="162510" bIns="81255" numCol="1" anchor="t" anchorCtr="0" compatLnSpc="1"/>
              <a:lstStyle/>
              <a:p>
                <a:pPr algn="just" defTabSz="1218804"/>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92" name="chenying0907 916"/>
              <p:cNvSpPr/>
              <p:nvPr/>
            </p:nvSpPr>
            <p:spPr bwMode="auto">
              <a:xfrm>
                <a:off x="3649663" y="1366838"/>
                <a:ext cx="90488" cy="492125"/>
              </a:xfrm>
              <a:custGeom>
                <a:avLst/>
                <a:gdLst/>
                <a:ahLst/>
                <a:cxnLst>
                  <a:cxn ang="0">
                    <a:pos x="162" y="5"/>
                  </a:cxn>
                  <a:cxn ang="0">
                    <a:pos x="161" y="67"/>
                  </a:cxn>
                  <a:cxn ang="0">
                    <a:pos x="155" y="128"/>
                  </a:cxn>
                  <a:cxn ang="0">
                    <a:pos x="151" y="156"/>
                  </a:cxn>
                  <a:cxn ang="0">
                    <a:pos x="141" y="214"/>
                  </a:cxn>
                  <a:cxn ang="0">
                    <a:pos x="137" y="243"/>
                  </a:cxn>
                  <a:cxn ang="0">
                    <a:pos x="123" y="335"/>
                  </a:cxn>
                  <a:cxn ang="0">
                    <a:pos x="111" y="397"/>
                  </a:cxn>
                  <a:cxn ang="0">
                    <a:pos x="97" y="457"/>
                  </a:cxn>
                  <a:cxn ang="0">
                    <a:pos x="87" y="487"/>
                  </a:cxn>
                  <a:cxn ang="0">
                    <a:pos x="69" y="543"/>
                  </a:cxn>
                  <a:cxn ang="0">
                    <a:pos x="51" y="599"/>
                  </a:cxn>
                  <a:cxn ang="0">
                    <a:pos x="48" y="614"/>
                  </a:cxn>
                  <a:cxn ang="0">
                    <a:pos x="44" y="658"/>
                  </a:cxn>
                  <a:cxn ang="0">
                    <a:pos x="40" y="702"/>
                  </a:cxn>
                  <a:cxn ang="0">
                    <a:pos x="38" y="717"/>
                  </a:cxn>
                  <a:cxn ang="0">
                    <a:pos x="23" y="796"/>
                  </a:cxn>
                  <a:cxn ang="0">
                    <a:pos x="17" y="822"/>
                  </a:cxn>
                  <a:cxn ang="0">
                    <a:pos x="12" y="846"/>
                  </a:cxn>
                  <a:cxn ang="0">
                    <a:pos x="6" y="898"/>
                  </a:cxn>
                  <a:cxn ang="0">
                    <a:pos x="0" y="924"/>
                  </a:cxn>
                  <a:cxn ang="0">
                    <a:pos x="0" y="926"/>
                  </a:cxn>
                  <a:cxn ang="0">
                    <a:pos x="3" y="928"/>
                  </a:cxn>
                  <a:cxn ang="0">
                    <a:pos x="6" y="929"/>
                  </a:cxn>
                  <a:cxn ang="0">
                    <a:pos x="9" y="928"/>
                  </a:cxn>
                  <a:cxn ang="0">
                    <a:pos x="10" y="926"/>
                  </a:cxn>
                  <a:cxn ang="0">
                    <a:pos x="14" y="902"/>
                  </a:cxn>
                  <a:cxn ang="0">
                    <a:pos x="20" y="855"/>
                  </a:cxn>
                  <a:cxn ang="0">
                    <a:pos x="25" y="831"/>
                  </a:cxn>
                  <a:cxn ang="0">
                    <a:pos x="30" y="805"/>
                  </a:cxn>
                  <a:cxn ang="0">
                    <a:pos x="45" y="727"/>
                  </a:cxn>
                  <a:cxn ang="0">
                    <a:pos x="49" y="698"/>
                  </a:cxn>
                  <a:cxn ang="0">
                    <a:pos x="54" y="640"/>
                  </a:cxn>
                  <a:cxn ang="0">
                    <a:pos x="58" y="610"/>
                  </a:cxn>
                  <a:cxn ang="0">
                    <a:pos x="66" y="580"/>
                  </a:cxn>
                  <a:cxn ang="0">
                    <a:pos x="86" y="519"/>
                  </a:cxn>
                  <a:cxn ang="0">
                    <a:pos x="97" y="490"/>
                  </a:cxn>
                  <a:cxn ang="0">
                    <a:pos x="113" y="431"/>
                  </a:cxn>
                  <a:cxn ang="0">
                    <a:pos x="126" y="372"/>
                  </a:cxn>
                  <a:cxn ang="0">
                    <a:pos x="137" y="312"/>
                  </a:cxn>
                  <a:cxn ang="0">
                    <a:pos x="145" y="252"/>
                  </a:cxn>
                  <a:cxn ang="0">
                    <a:pos x="155" y="186"/>
                  </a:cxn>
                  <a:cxn ang="0">
                    <a:pos x="166" y="121"/>
                  </a:cxn>
                  <a:cxn ang="0">
                    <a:pos x="169" y="92"/>
                  </a:cxn>
                  <a:cxn ang="0">
                    <a:pos x="171" y="34"/>
                  </a:cxn>
                  <a:cxn ang="0">
                    <a:pos x="171" y="5"/>
                  </a:cxn>
                  <a:cxn ang="0">
                    <a:pos x="170" y="1"/>
                  </a:cxn>
                  <a:cxn ang="0">
                    <a:pos x="167" y="0"/>
                  </a:cxn>
                  <a:cxn ang="0">
                    <a:pos x="164" y="1"/>
                  </a:cxn>
                  <a:cxn ang="0">
                    <a:pos x="162" y="5"/>
                  </a:cxn>
                </a:cxnLst>
                <a:rect l="0" t="0" r="r" b="b"/>
                <a:pathLst>
                  <a:path w="171" h="929">
                    <a:moveTo>
                      <a:pt x="162" y="5"/>
                    </a:moveTo>
                    <a:lnTo>
                      <a:pt x="162" y="5"/>
                    </a:lnTo>
                    <a:lnTo>
                      <a:pt x="162" y="36"/>
                    </a:lnTo>
                    <a:lnTo>
                      <a:pt x="161" y="67"/>
                    </a:lnTo>
                    <a:lnTo>
                      <a:pt x="160" y="97"/>
                    </a:lnTo>
                    <a:lnTo>
                      <a:pt x="155" y="128"/>
                    </a:lnTo>
                    <a:lnTo>
                      <a:pt x="155" y="128"/>
                    </a:lnTo>
                    <a:lnTo>
                      <a:pt x="151" y="156"/>
                    </a:lnTo>
                    <a:lnTo>
                      <a:pt x="146" y="185"/>
                    </a:lnTo>
                    <a:lnTo>
                      <a:pt x="141" y="214"/>
                    </a:lnTo>
                    <a:lnTo>
                      <a:pt x="137" y="243"/>
                    </a:lnTo>
                    <a:lnTo>
                      <a:pt x="137" y="243"/>
                    </a:lnTo>
                    <a:lnTo>
                      <a:pt x="129" y="305"/>
                    </a:lnTo>
                    <a:lnTo>
                      <a:pt x="123" y="335"/>
                    </a:lnTo>
                    <a:lnTo>
                      <a:pt x="117" y="366"/>
                    </a:lnTo>
                    <a:lnTo>
                      <a:pt x="111" y="397"/>
                    </a:lnTo>
                    <a:lnTo>
                      <a:pt x="104" y="427"/>
                    </a:lnTo>
                    <a:lnTo>
                      <a:pt x="97" y="457"/>
                    </a:lnTo>
                    <a:lnTo>
                      <a:pt x="87" y="487"/>
                    </a:lnTo>
                    <a:lnTo>
                      <a:pt x="87" y="487"/>
                    </a:lnTo>
                    <a:lnTo>
                      <a:pt x="78" y="515"/>
                    </a:lnTo>
                    <a:lnTo>
                      <a:pt x="69" y="543"/>
                    </a:lnTo>
                    <a:lnTo>
                      <a:pt x="59" y="572"/>
                    </a:lnTo>
                    <a:lnTo>
                      <a:pt x="51" y="599"/>
                    </a:lnTo>
                    <a:lnTo>
                      <a:pt x="51" y="599"/>
                    </a:lnTo>
                    <a:lnTo>
                      <a:pt x="48" y="614"/>
                    </a:lnTo>
                    <a:lnTo>
                      <a:pt x="46" y="628"/>
                    </a:lnTo>
                    <a:lnTo>
                      <a:pt x="44" y="658"/>
                    </a:lnTo>
                    <a:lnTo>
                      <a:pt x="42" y="687"/>
                    </a:lnTo>
                    <a:lnTo>
                      <a:pt x="40" y="702"/>
                    </a:lnTo>
                    <a:lnTo>
                      <a:pt x="38" y="717"/>
                    </a:lnTo>
                    <a:lnTo>
                      <a:pt x="38" y="717"/>
                    </a:lnTo>
                    <a:lnTo>
                      <a:pt x="28" y="769"/>
                    </a:lnTo>
                    <a:lnTo>
                      <a:pt x="23" y="796"/>
                    </a:lnTo>
                    <a:lnTo>
                      <a:pt x="17" y="822"/>
                    </a:lnTo>
                    <a:lnTo>
                      <a:pt x="17" y="822"/>
                    </a:lnTo>
                    <a:lnTo>
                      <a:pt x="15" y="834"/>
                    </a:lnTo>
                    <a:lnTo>
                      <a:pt x="12" y="846"/>
                    </a:lnTo>
                    <a:lnTo>
                      <a:pt x="9" y="872"/>
                    </a:lnTo>
                    <a:lnTo>
                      <a:pt x="6" y="898"/>
                    </a:lnTo>
                    <a:lnTo>
                      <a:pt x="4" y="910"/>
                    </a:lnTo>
                    <a:lnTo>
                      <a:pt x="0" y="924"/>
                    </a:lnTo>
                    <a:lnTo>
                      <a:pt x="0" y="924"/>
                    </a:lnTo>
                    <a:lnTo>
                      <a:pt x="0" y="926"/>
                    </a:lnTo>
                    <a:lnTo>
                      <a:pt x="2" y="927"/>
                    </a:lnTo>
                    <a:lnTo>
                      <a:pt x="3" y="928"/>
                    </a:lnTo>
                    <a:lnTo>
                      <a:pt x="5" y="929"/>
                    </a:lnTo>
                    <a:lnTo>
                      <a:pt x="6" y="929"/>
                    </a:lnTo>
                    <a:lnTo>
                      <a:pt x="8" y="929"/>
                    </a:lnTo>
                    <a:lnTo>
                      <a:pt x="9" y="928"/>
                    </a:lnTo>
                    <a:lnTo>
                      <a:pt x="10" y="926"/>
                    </a:lnTo>
                    <a:lnTo>
                      <a:pt x="10" y="926"/>
                    </a:lnTo>
                    <a:lnTo>
                      <a:pt x="13" y="915"/>
                    </a:lnTo>
                    <a:lnTo>
                      <a:pt x="14" y="902"/>
                    </a:lnTo>
                    <a:lnTo>
                      <a:pt x="17" y="878"/>
                    </a:lnTo>
                    <a:lnTo>
                      <a:pt x="20" y="855"/>
                    </a:lnTo>
                    <a:lnTo>
                      <a:pt x="22" y="842"/>
                    </a:lnTo>
                    <a:lnTo>
                      <a:pt x="25" y="831"/>
                    </a:lnTo>
                    <a:lnTo>
                      <a:pt x="25" y="831"/>
                    </a:lnTo>
                    <a:lnTo>
                      <a:pt x="30" y="805"/>
                    </a:lnTo>
                    <a:lnTo>
                      <a:pt x="36" y="778"/>
                    </a:lnTo>
                    <a:lnTo>
                      <a:pt x="45" y="727"/>
                    </a:lnTo>
                    <a:lnTo>
                      <a:pt x="45" y="727"/>
                    </a:lnTo>
                    <a:lnTo>
                      <a:pt x="49" y="698"/>
                    </a:lnTo>
                    <a:lnTo>
                      <a:pt x="52" y="669"/>
                    </a:lnTo>
                    <a:lnTo>
                      <a:pt x="54" y="640"/>
                    </a:lnTo>
                    <a:lnTo>
                      <a:pt x="58" y="610"/>
                    </a:lnTo>
                    <a:lnTo>
                      <a:pt x="58" y="610"/>
                    </a:lnTo>
                    <a:lnTo>
                      <a:pt x="61" y="595"/>
                    </a:lnTo>
                    <a:lnTo>
                      <a:pt x="66" y="580"/>
                    </a:lnTo>
                    <a:lnTo>
                      <a:pt x="76" y="550"/>
                    </a:lnTo>
                    <a:lnTo>
                      <a:pt x="86" y="519"/>
                    </a:lnTo>
                    <a:lnTo>
                      <a:pt x="97" y="490"/>
                    </a:lnTo>
                    <a:lnTo>
                      <a:pt x="97" y="490"/>
                    </a:lnTo>
                    <a:lnTo>
                      <a:pt x="106" y="461"/>
                    </a:lnTo>
                    <a:lnTo>
                      <a:pt x="113" y="431"/>
                    </a:lnTo>
                    <a:lnTo>
                      <a:pt x="120" y="402"/>
                    </a:lnTo>
                    <a:lnTo>
                      <a:pt x="126" y="372"/>
                    </a:lnTo>
                    <a:lnTo>
                      <a:pt x="132" y="342"/>
                    </a:lnTo>
                    <a:lnTo>
                      <a:pt x="137" y="312"/>
                    </a:lnTo>
                    <a:lnTo>
                      <a:pt x="145" y="252"/>
                    </a:lnTo>
                    <a:lnTo>
                      <a:pt x="145" y="252"/>
                    </a:lnTo>
                    <a:lnTo>
                      <a:pt x="149" y="219"/>
                    </a:lnTo>
                    <a:lnTo>
                      <a:pt x="155" y="186"/>
                    </a:lnTo>
                    <a:lnTo>
                      <a:pt x="161" y="154"/>
                    </a:lnTo>
                    <a:lnTo>
                      <a:pt x="166" y="121"/>
                    </a:lnTo>
                    <a:lnTo>
                      <a:pt x="166" y="121"/>
                    </a:lnTo>
                    <a:lnTo>
                      <a:pt x="169" y="92"/>
                    </a:lnTo>
                    <a:lnTo>
                      <a:pt x="171" y="63"/>
                    </a:lnTo>
                    <a:lnTo>
                      <a:pt x="171" y="34"/>
                    </a:lnTo>
                    <a:lnTo>
                      <a:pt x="171" y="5"/>
                    </a:lnTo>
                    <a:lnTo>
                      <a:pt x="171" y="5"/>
                    </a:lnTo>
                    <a:lnTo>
                      <a:pt x="171" y="2"/>
                    </a:lnTo>
                    <a:lnTo>
                      <a:pt x="170" y="1"/>
                    </a:lnTo>
                    <a:lnTo>
                      <a:pt x="168" y="0"/>
                    </a:lnTo>
                    <a:lnTo>
                      <a:pt x="167" y="0"/>
                    </a:lnTo>
                    <a:lnTo>
                      <a:pt x="165" y="0"/>
                    </a:lnTo>
                    <a:lnTo>
                      <a:pt x="164" y="1"/>
                    </a:lnTo>
                    <a:lnTo>
                      <a:pt x="163" y="2"/>
                    </a:lnTo>
                    <a:lnTo>
                      <a:pt x="162" y="5"/>
                    </a:lnTo>
                    <a:lnTo>
                      <a:pt x="162" y="5"/>
                    </a:lnTo>
                    <a:close/>
                  </a:path>
                </a:pathLst>
              </a:custGeom>
              <a:grpFill/>
              <a:ln w="9525">
                <a:noFill/>
                <a:round/>
              </a:ln>
            </p:spPr>
            <p:txBody>
              <a:bodyPr vert="horz" wrap="square" lIns="162510" tIns="81255" rIns="162510" bIns="81255" numCol="1" anchor="t" anchorCtr="0" compatLnSpc="1"/>
              <a:lstStyle/>
              <a:p>
                <a:pPr algn="just" defTabSz="1218804"/>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93" name="chenying0907 917"/>
              <p:cNvSpPr/>
              <p:nvPr/>
            </p:nvSpPr>
            <p:spPr bwMode="auto">
              <a:xfrm>
                <a:off x="3692525" y="1401763"/>
                <a:ext cx="90488" cy="436563"/>
              </a:xfrm>
              <a:custGeom>
                <a:avLst/>
                <a:gdLst/>
                <a:ahLst/>
                <a:cxnLst>
                  <a:cxn ang="0">
                    <a:pos x="161" y="5"/>
                  </a:cxn>
                  <a:cxn ang="0">
                    <a:pos x="157" y="61"/>
                  </a:cxn>
                  <a:cxn ang="0">
                    <a:pos x="148" y="118"/>
                  </a:cxn>
                  <a:cxn ang="0">
                    <a:pos x="143" y="143"/>
                  </a:cxn>
                  <a:cxn ang="0">
                    <a:pos x="130" y="192"/>
                  </a:cxn>
                  <a:cxn ang="0">
                    <a:pos x="126" y="216"/>
                  </a:cxn>
                  <a:cxn ang="0">
                    <a:pos x="124" y="236"/>
                  </a:cxn>
                  <a:cxn ang="0">
                    <a:pos x="124" y="257"/>
                  </a:cxn>
                  <a:cxn ang="0">
                    <a:pos x="120" y="285"/>
                  </a:cxn>
                  <a:cxn ang="0">
                    <a:pos x="115" y="314"/>
                  </a:cxn>
                  <a:cxn ang="0">
                    <a:pos x="97" y="395"/>
                  </a:cxn>
                  <a:cxn ang="0">
                    <a:pos x="93" y="422"/>
                  </a:cxn>
                  <a:cxn ang="0">
                    <a:pos x="88" y="472"/>
                  </a:cxn>
                  <a:cxn ang="0">
                    <a:pos x="82" y="520"/>
                  </a:cxn>
                  <a:cxn ang="0">
                    <a:pos x="74" y="547"/>
                  </a:cxn>
                  <a:cxn ang="0">
                    <a:pos x="56" y="599"/>
                  </a:cxn>
                  <a:cxn ang="0">
                    <a:pos x="47" y="624"/>
                  </a:cxn>
                  <a:cxn ang="0">
                    <a:pos x="24" y="696"/>
                  </a:cxn>
                  <a:cxn ang="0">
                    <a:pos x="10" y="745"/>
                  </a:cxn>
                  <a:cxn ang="0">
                    <a:pos x="2" y="795"/>
                  </a:cxn>
                  <a:cxn ang="0">
                    <a:pos x="0" y="820"/>
                  </a:cxn>
                  <a:cxn ang="0">
                    <a:pos x="2" y="823"/>
                  </a:cxn>
                  <a:cxn ang="0">
                    <a:pos x="5" y="825"/>
                  </a:cxn>
                  <a:cxn ang="0">
                    <a:pos x="8" y="823"/>
                  </a:cxn>
                  <a:cxn ang="0">
                    <a:pos x="9" y="820"/>
                  </a:cxn>
                  <a:cxn ang="0">
                    <a:pos x="11" y="794"/>
                  </a:cxn>
                  <a:cxn ang="0">
                    <a:pos x="21" y="743"/>
                  </a:cxn>
                  <a:cxn ang="0">
                    <a:pos x="34" y="693"/>
                  </a:cxn>
                  <a:cxn ang="0">
                    <a:pos x="58" y="618"/>
                  </a:cxn>
                  <a:cxn ang="0">
                    <a:pos x="66" y="594"/>
                  </a:cxn>
                  <a:cxn ang="0">
                    <a:pos x="84" y="547"/>
                  </a:cxn>
                  <a:cxn ang="0">
                    <a:pos x="90" y="522"/>
                  </a:cxn>
                  <a:cxn ang="0">
                    <a:pos x="95" y="496"/>
                  </a:cxn>
                  <a:cxn ang="0">
                    <a:pos x="100" y="443"/>
                  </a:cxn>
                  <a:cxn ang="0">
                    <a:pos x="103" y="416"/>
                  </a:cxn>
                  <a:cxn ang="0">
                    <a:pos x="113" y="366"/>
                  </a:cxn>
                  <a:cxn ang="0">
                    <a:pos x="123" y="316"/>
                  </a:cxn>
                  <a:cxn ang="0">
                    <a:pos x="133" y="266"/>
                  </a:cxn>
                  <a:cxn ang="0">
                    <a:pos x="134" y="253"/>
                  </a:cxn>
                  <a:cxn ang="0">
                    <a:pos x="134" y="226"/>
                  </a:cxn>
                  <a:cxn ang="0">
                    <a:pos x="136" y="212"/>
                  </a:cxn>
                  <a:cxn ang="0">
                    <a:pos x="147" y="162"/>
                  </a:cxn>
                  <a:cxn ang="0">
                    <a:pos x="159" y="112"/>
                  </a:cxn>
                  <a:cxn ang="0">
                    <a:pos x="163" y="85"/>
                  </a:cxn>
                  <a:cxn ang="0">
                    <a:pos x="169" y="32"/>
                  </a:cxn>
                  <a:cxn ang="0">
                    <a:pos x="170" y="5"/>
                  </a:cxn>
                  <a:cxn ang="0">
                    <a:pos x="169" y="1"/>
                  </a:cxn>
                  <a:cxn ang="0">
                    <a:pos x="166" y="0"/>
                  </a:cxn>
                  <a:cxn ang="0">
                    <a:pos x="163" y="1"/>
                  </a:cxn>
                  <a:cxn ang="0">
                    <a:pos x="161" y="5"/>
                  </a:cxn>
                </a:cxnLst>
                <a:rect l="0" t="0" r="r" b="b"/>
                <a:pathLst>
                  <a:path w="170" h="825">
                    <a:moveTo>
                      <a:pt x="161" y="5"/>
                    </a:moveTo>
                    <a:lnTo>
                      <a:pt x="161" y="5"/>
                    </a:lnTo>
                    <a:lnTo>
                      <a:pt x="160" y="34"/>
                    </a:lnTo>
                    <a:lnTo>
                      <a:pt x="157" y="61"/>
                    </a:lnTo>
                    <a:lnTo>
                      <a:pt x="153" y="90"/>
                    </a:lnTo>
                    <a:lnTo>
                      <a:pt x="148" y="118"/>
                    </a:lnTo>
                    <a:lnTo>
                      <a:pt x="148" y="118"/>
                    </a:lnTo>
                    <a:lnTo>
                      <a:pt x="143" y="143"/>
                    </a:lnTo>
                    <a:lnTo>
                      <a:pt x="136" y="168"/>
                    </a:lnTo>
                    <a:lnTo>
                      <a:pt x="130" y="192"/>
                    </a:lnTo>
                    <a:lnTo>
                      <a:pt x="126" y="216"/>
                    </a:lnTo>
                    <a:lnTo>
                      <a:pt x="126" y="216"/>
                    </a:lnTo>
                    <a:lnTo>
                      <a:pt x="124" y="227"/>
                    </a:lnTo>
                    <a:lnTo>
                      <a:pt x="124" y="236"/>
                    </a:lnTo>
                    <a:lnTo>
                      <a:pt x="124" y="257"/>
                    </a:lnTo>
                    <a:lnTo>
                      <a:pt x="124" y="257"/>
                    </a:lnTo>
                    <a:lnTo>
                      <a:pt x="123" y="271"/>
                    </a:lnTo>
                    <a:lnTo>
                      <a:pt x="120" y="285"/>
                    </a:lnTo>
                    <a:lnTo>
                      <a:pt x="115" y="314"/>
                    </a:lnTo>
                    <a:lnTo>
                      <a:pt x="115" y="314"/>
                    </a:lnTo>
                    <a:lnTo>
                      <a:pt x="102" y="367"/>
                    </a:lnTo>
                    <a:lnTo>
                      <a:pt x="97" y="395"/>
                    </a:lnTo>
                    <a:lnTo>
                      <a:pt x="93" y="422"/>
                    </a:lnTo>
                    <a:lnTo>
                      <a:pt x="93" y="422"/>
                    </a:lnTo>
                    <a:lnTo>
                      <a:pt x="91" y="447"/>
                    </a:lnTo>
                    <a:lnTo>
                      <a:pt x="88" y="472"/>
                    </a:lnTo>
                    <a:lnTo>
                      <a:pt x="86" y="495"/>
                    </a:lnTo>
                    <a:lnTo>
                      <a:pt x="82" y="520"/>
                    </a:lnTo>
                    <a:lnTo>
                      <a:pt x="82" y="520"/>
                    </a:lnTo>
                    <a:lnTo>
                      <a:pt x="74" y="547"/>
                    </a:lnTo>
                    <a:lnTo>
                      <a:pt x="65" y="573"/>
                    </a:lnTo>
                    <a:lnTo>
                      <a:pt x="56" y="599"/>
                    </a:lnTo>
                    <a:lnTo>
                      <a:pt x="47" y="624"/>
                    </a:lnTo>
                    <a:lnTo>
                      <a:pt x="47" y="624"/>
                    </a:lnTo>
                    <a:lnTo>
                      <a:pt x="31" y="672"/>
                    </a:lnTo>
                    <a:lnTo>
                      <a:pt x="24" y="696"/>
                    </a:lnTo>
                    <a:lnTo>
                      <a:pt x="17" y="720"/>
                    </a:lnTo>
                    <a:lnTo>
                      <a:pt x="10" y="745"/>
                    </a:lnTo>
                    <a:lnTo>
                      <a:pt x="5" y="770"/>
                    </a:lnTo>
                    <a:lnTo>
                      <a:pt x="2" y="795"/>
                    </a:lnTo>
                    <a:lnTo>
                      <a:pt x="0" y="820"/>
                    </a:lnTo>
                    <a:lnTo>
                      <a:pt x="0" y="820"/>
                    </a:lnTo>
                    <a:lnTo>
                      <a:pt x="1" y="822"/>
                    </a:lnTo>
                    <a:lnTo>
                      <a:pt x="2" y="823"/>
                    </a:lnTo>
                    <a:lnTo>
                      <a:pt x="3" y="824"/>
                    </a:lnTo>
                    <a:lnTo>
                      <a:pt x="5" y="825"/>
                    </a:lnTo>
                    <a:lnTo>
                      <a:pt x="6" y="824"/>
                    </a:lnTo>
                    <a:lnTo>
                      <a:pt x="8" y="823"/>
                    </a:lnTo>
                    <a:lnTo>
                      <a:pt x="9" y="822"/>
                    </a:lnTo>
                    <a:lnTo>
                      <a:pt x="9" y="820"/>
                    </a:lnTo>
                    <a:lnTo>
                      <a:pt x="9" y="820"/>
                    </a:lnTo>
                    <a:lnTo>
                      <a:pt x="11" y="794"/>
                    </a:lnTo>
                    <a:lnTo>
                      <a:pt x="15" y="769"/>
                    </a:lnTo>
                    <a:lnTo>
                      <a:pt x="21" y="743"/>
                    </a:lnTo>
                    <a:lnTo>
                      <a:pt x="27" y="717"/>
                    </a:lnTo>
                    <a:lnTo>
                      <a:pt x="34" y="693"/>
                    </a:lnTo>
                    <a:lnTo>
                      <a:pt x="42" y="668"/>
                    </a:lnTo>
                    <a:lnTo>
                      <a:pt x="58" y="618"/>
                    </a:lnTo>
                    <a:lnTo>
                      <a:pt x="58" y="618"/>
                    </a:lnTo>
                    <a:lnTo>
                      <a:pt x="66" y="594"/>
                    </a:lnTo>
                    <a:lnTo>
                      <a:pt x="75" y="571"/>
                    </a:lnTo>
                    <a:lnTo>
                      <a:pt x="84" y="547"/>
                    </a:lnTo>
                    <a:lnTo>
                      <a:pt x="90" y="522"/>
                    </a:lnTo>
                    <a:lnTo>
                      <a:pt x="90" y="522"/>
                    </a:lnTo>
                    <a:lnTo>
                      <a:pt x="93" y="510"/>
                    </a:lnTo>
                    <a:lnTo>
                      <a:pt x="95" y="496"/>
                    </a:lnTo>
                    <a:lnTo>
                      <a:pt x="98" y="469"/>
                    </a:lnTo>
                    <a:lnTo>
                      <a:pt x="100" y="443"/>
                    </a:lnTo>
                    <a:lnTo>
                      <a:pt x="103" y="416"/>
                    </a:lnTo>
                    <a:lnTo>
                      <a:pt x="103" y="416"/>
                    </a:lnTo>
                    <a:lnTo>
                      <a:pt x="107" y="391"/>
                    </a:lnTo>
                    <a:lnTo>
                      <a:pt x="113" y="366"/>
                    </a:lnTo>
                    <a:lnTo>
                      <a:pt x="123" y="316"/>
                    </a:lnTo>
                    <a:lnTo>
                      <a:pt x="123" y="316"/>
                    </a:lnTo>
                    <a:lnTo>
                      <a:pt x="128" y="291"/>
                    </a:lnTo>
                    <a:lnTo>
                      <a:pt x="133" y="266"/>
                    </a:lnTo>
                    <a:lnTo>
                      <a:pt x="133" y="266"/>
                    </a:lnTo>
                    <a:lnTo>
                      <a:pt x="134" y="253"/>
                    </a:lnTo>
                    <a:lnTo>
                      <a:pt x="134" y="239"/>
                    </a:lnTo>
                    <a:lnTo>
                      <a:pt x="134" y="226"/>
                    </a:lnTo>
                    <a:lnTo>
                      <a:pt x="136" y="212"/>
                    </a:lnTo>
                    <a:lnTo>
                      <a:pt x="136" y="212"/>
                    </a:lnTo>
                    <a:lnTo>
                      <a:pt x="141" y="186"/>
                    </a:lnTo>
                    <a:lnTo>
                      <a:pt x="147" y="162"/>
                    </a:lnTo>
                    <a:lnTo>
                      <a:pt x="153" y="137"/>
                    </a:lnTo>
                    <a:lnTo>
                      <a:pt x="159" y="112"/>
                    </a:lnTo>
                    <a:lnTo>
                      <a:pt x="159" y="112"/>
                    </a:lnTo>
                    <a:lnTo>
                      <a:pt x="163" y="85"/>
                    </a:lnTo>
                    <a:lnTo>
                      <a:pt x="167" y="58"/>
                    </a:lnTo>
                    <a:lnTo>
                      <a:pt x="169" y="32"/>
                    </a:lnTo>
                    <a:lnTo>
                      <a:pt x="170" y="5"/>
                    </a:lnTo>
                    <a:lnTo>
                      <a:pt x="170" y="5"/>
                    </a:lnTo>
                    <a:lnTo>
                      <a:pt x="170" y="3"/>
                    </a:lnTo>
                    <a:lnTo>
                      <a:pt x="169" y="1"/>
                    </a:lnTo>
                    <a:lnTo>
                      <a:pt x="168" y="0"/>
                    </a:lnTo>
                    <a:lnTo>
                      <a:pt x="166" y="0"/>
                    </a:lnTo>
                    <a:lnTo>
                      <a:pt x="164" y="0"/>
                    </a:lnTo>
                    <a:lnTo>
                      <a:pt x="163" y="1"/>
                    </a:lnTo>
                    <a:lnTo>
                      <a:pt x="162" y="3"/>
                    </a:lnTo>
                    <a:lnTo>
                      <a:pt x="161" y="5"/>
                    </a:lnTo>
                    <a:lnTo>
                      <a:pt x="161" y="5"/>
                    </a:lnTo>
                    <a:close/>
                  </a:path>
                </a:pathLst>
              </a:custGeom>
              <a:grpFill/>
              <a:ln w="9525">
                <a:noFill/>
                <a:round/>
              </a:ln>
            </p:spPr>
            <p:txBody>
              <a:bodyPr vert="horz" wrap="square" lIns="162510" tIns="81255" rIns="162510" bIns="81255" numCol="1" anchor="t" anchorCtr="0" compatLnSpc="1"/>
              <a:lstStyle/>
              <a:p>
                <a:pPr algn="just" defTabSz="1218804"/>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94" name="chenying0907 918"/>
              <p:cNvSpPr/>
              <p:nvPr/>
            </p:nvSpPr>
            <p:spPr bwMode="auto">
              <a:xfrm>
                <a:off x="3751263" y="1443038"/>
                <a:ext cx="66675" cy="360363"/>
              </a:xfrm>
              <a:custGeom>
                <a:avLst/>
                <a:gdLst/>
                <a:ahLst/>
                <a:cxnLst>
                  <a:cxn ang="0">
                    <a:pos x="117" y="4"/>
                  </a:cxn>
                  <a:cxn ang="0">
                    <a:pos x="116" y="50"/>
                  </a:cxn>
                  <a:cxn ang="0">
                    <a:pos x="108" y="139"/>
                  </a:cxn>
                  <a:cxn ang="0">
                    <a:pos x="94" y="228"/>
                  </a:cxn>
                  <a:cxn ang="0">
                    <a:pos x="68" y="361"/>
                  </a:cxn>
                  <a:cxn ang="0">
                    <a:pos x="63" y="383"/>
                  </a:cxn>
                  <a:cxn ang="0">
                    <a:pos x="57" y="404"/>
                  </a:cxn>
                  <a:cxn ang="0">
                    <a:pos x="48" y="432"/>
                  </a:cxn>
                  <a:cxn ang="0">
                    <a:pos x="47" y="440"/>
                  </a:cxn>
                  <a:cxn ang="0">
                    <a:pos x="44" y="482"/>
                  </a:cxn>
                  <a:cxn ang="0">
                    <a:pos x="38" y="523"/>
                  </a:cxn>
                  <a:cxn ang="0">
                    <a:pos x="32" y="542"/>
                  </a:cxn>
                  <a:cxn ang="0">
                    <a:pos x="10" y="598"/>
                  </a:cxn>
                  <a:cxn ang="0">
                    <a:pos x="7" y="608"/>
                  </a:cxn>
                  <a:cxn ang="0">
                    <a:pos x="2" y="637"/>
                  </a:cxn>
                  <a:cxn ang="0">
                    <a:pos x="0" y="678"/>
                  </a:cxn>
                  <a:cxn ang="0">
                    <a:pos x="0" y="680"/>
                  </a:cxn>
                  <a:cxn ang="0">
                    <a:pos x="3" y="682"/>
                  </a:cxn>
                  <a:cxn ang="0">
                    <a:pos x="6" y="682"/>
                  </a:cxn>
                  <a:cxn ang="0">
                    <a:pos x="9" y="680"/>
                  </a:cxn>
                  <a:cxn ang="0">
                    <a:pos x="9" y="678"/>
                  </a:cxn>
                  <a:cxn ang="0">
                    <a:pos x="12" y="635"/>
                  </a:cxn>
                  <a:cxn ang="0">
                    <a:pos x="22" y="594"/>
                  </a:cxn>
                  <a:cxn ang="0">
                    <a:pos x="36" y="556"/>
                  </a:cxn>
                  <a:cxn ang="0">
                    <a:pos x="48" y="517"/>
                  </a:cxn>
                  <a:cxn ang="0">
                    <a:pos x="51" y="501"/>
                  </a:cxn>
                  <a:cxn ang="0">
                    <a:pos x="56" y="448"/>
                  </a:cxn>
                  <a:cxn ang="0">
                    <a:pos x="57" y="436"/>
                  </a:cxn>
                  <a:cxn ang="0">
                    <a:pos x="67" y="398"/>
                  </a:cxn>
                  <a:cxn ang="0">
                    <a:pos x="77" y="359"/>
                  </a:cxn>
                  <a:cxn ang="0">
                    <a:pos x="80" y="347"/>
                  </a:cxn>
                  <a:cxn ang="0">
                    <a:pos x="96" y="262"/>
                  </a:cxn>
                  <a:cxn ang="0">
                    <a:pos x="112" y="178"/>
                  </a:cxn>
                  <a:cxn ang="0">
                    <a:pos x="119" y="134"/>
                  </a:cxn>
                  <a:cxn ang="0">
                    <a:pos x="127" y="48"/>
                  </a:cxn>
                  <a:cxn ang="0">
                    <a:pos x="128" y="4"/>
                  </a:cxn>
                  <a:cxn ang="0">
                    <a:pos x="126" y="1"/>
                  </a:cxn>
                  <a:cxn ang="0">
                    <a:pos x="122" y="0"/>
                  </a:cxn>
                  <a:cxn ang="0">
                    <a:pos x="119" y="1"/>
                  </a:cxn>
                  <a:cxn ang="0">
                    <a:pos x="117" y="4"/>
                  </a:cxn>
                </a:cxnLst>
                <a:rect l="0" t="0" r="r" b="b"/>
                <a:pathLst>
                  <a:path w="128" h="682">
                    <a:moveTo>
                      <a:pt x="117" y="4"/>
                    </a:moveTo>
                    <a:lnTo>
                      <a:pt x="117" y="4"/>
                    </a:lnTo>
                    <a:lnTo>
                      <a:pt x="117" y="27"/>
                    </a:lnTo>
                    <a:lnTo>
                      <a:pt x="116" y="50"/>
                    </a:lnTo>
                    <a:lnTo>
                      <a:pt x="113" y="95"/>
                    </a:lnTo>
                    <a:lnTo>
                      <a:pt x="108" y="139"/>
                    </a:lnTo>
                    <a:lnTo>
                      <a:pt x="101" y="184"/>
                    </a:lnTo>
                    <a:lnTo>
                      <a:pt x="94" y="228"/>
                    </a:lnTo>
                    <a:lnTo>
                      <a:pt x="84" y="273"/>
                    </a:lnTo>
                    <a:lnTo>
                      <a:pt x="68" y="361"/>
                    </a:lnTo>
                    <a:lnTo>
                      <a:pt x="68" y="361"/>
                    </a:lnTo>
                    <a:lnTo>
                      <a:pt x="63" y="383"/>
                    </a:lnTo>
                    <a:lnTo>
                      <a:pt x="57" y="404"/>
                    </a:lnTo>
                    <a:lnTo>
                      <a:pt x="57" y="404"/>
                    </a:lnTo>
                    <a:lnTo>
                      <a:pt x="51" y="422"/>
                    </a:lnTo>
                    <a:lnTo>
                      <a:pt x="48" y="432"/>
                    </a:lnTo>
                    <a:lnTo>
                      <a:pt x="47" y="440"/>
                    </a:lnTo>
                    <a:lnTo>
                      <a:pt x="47" y="440"/>
                    </a:lnTo>
                    <a:lnTo>
                      <a:pt x="46" y="461"/>
                    </a:lnTo>
                    <a:lnTo>
                      <a:pt x="44" y="482"/>
                    </a:lnTo>
                    <a:lnTo>
                      <a:pt x="41" y="503"/>
                    </a:lnTo>
                    <a:lnTo>
                      <a:pt x="38" y="523"/>
                    </a:lnTo>
                    <a:lnTo>
                      <a:pt x="38" y="523"/>
                    </a:lnTo>
                    <a:lnTo>
                      <a:pt x="32" y="542"/>
                    </a:lnTo>
                    <a:lnTo>
                      <a:pt x="24" y="561"/>
                    </a:lnTo>
                    <a:lnTo>
                      <a:pt x="10" y="598"/>
                    </a:lnTo>
                    <a:lnTo>
                      <a:pt x="10" y="598"/>
                    </a:lnTo>
                    <a:lnTo>
                      <a:pt x="7" y="608"/>
                    </a:lnTo>
                    <a:lnTo>
                      <a:pt x="5" y="618"/>
                    </a:lnTo>
                    <a:lnTo>
                      <a:pt x="2" y="637"/>
                    </a:lnTo>
                    <a:lnTo>
                      <a:pt x="0" y="657"/>
                    </a:lnTo>
                    <a:lnTo>
                      <a:pt x="0" y="678"/>
                    </a:lnTo>
                    <a:lnTo>
                      <a:pt x="0" y="678"/>
                    </a:lnTo>
                    <a:lnTo>
                      <a:pt x="0" y="680"/>
                    </a:lnTo>
                    <a:lnTo>
                      <a:pt x="1" y="681"/>
                    </a:lnTo>
                    <a:lnTo>
                      <a:pt x="3" y="682"/>
                    </a:lnTo>
                    <a:lnTo>
                      <a:pt x="4" y="682"/>
                    </a:lnTo>
                    <a:lnTo>
                      <a:pt x="6" y="682"/>
                    </a:lnTo>
                    <a:lnTo>
                      <a:pt x="7" y="681"/>
                    </a:lnTo>
                    <a:lnTo>
                      <a:pt x="9" y="680"/>
                    </a:lnTo>
                    <a:lnTo>
                      <a:pt x="9" y="678"/>
                    </a:lnTo>
                    <a:lnTo>
                      <a:pt x="9" y="678"/>
                    </a:lnTo>
                    <a:lnTo>
                      <a:pt x="10" y="656"/>
                    </a:lnTo>
                    <a:lnTo>
                      <a:pt x="12" y="635"/>
                    </a:lnTo>
                    <a:lnTo>
                      <a:pt x="16" y="615"/>
                    </a:lnTo>
                    <a:lnTo>
                      <a:pt x="22" y="594"/>
                    </a:lnTo>
                    <a:lnTo>
                      <a:pt x="22" y="594"/>
                    </a:lnTo>
                    <a:lnTo>
                      <a:pt x="36" y="556"/>
                    </a:lnTo>
                    <a:lnTo>
                      <a:pt x="43" y="537"/>
                    </a:lnTo>
                    <a:lnTo>
                      <a:pt x="48" y="517"/>
                    </a:lnTo>
                    <a:lnTo>
                      <a:pt x="48" y="517"/>
                    </a:lnTo>
                    <a:lnTo>
                      <a:pt x="51" y="501"/>
                    </a:lnTo>
                    <a:lnTo>
                      <a:pt x="53" y="483"/>
                    </a:lnTo>
                    <a:lnTo>
                      <a:pt x="56" y="448"/>
                    </a:lnTo>
                    <a:lnTo>
                      <a:pt x="56" y="448"/>
                    </a:lnTo>
                    <a:lnTo>
                      <a:pt x="57" y="436"/>
                    </a:lnTo>
                    <a:lnTo>
                      <a:pt x="60" y="422"/>
                    </a:lnTo>
                    <a:lnTo>
                      <a:pt x="67" y="398"/>
                    </a:lnTo>
                    <a:lnTo>
                      <a:pt x="74" y="372"/>
                    </a:lnTo>
                    <a:lnTo>
                      <a:pt x="77" y="359"/>
                    </a:lnTo>
                    <a:lnTo>
                      <a:pt x="80" y="347"/>
                    </a:lnTo>
                    <a:lnTo>
                      <a:pt x="80" y="347"/>
                    </a:lnTo>
                    <a:lnTo>
                      <a:pt x="87" y="305"/>
                    </a:lnTo>
                    <a:lnTo>
                      <a:pt x="96" y="262"/>
                    </a:lnTo>
                    <a:lnTo>
                      <a:pt x="104" y="220"/>
                    </a:lnTo>
                    <a:lnTo>
                      <a:pt x="112" y="178"/>
                    </a:lnTo>
                    <a:lnTo>
                      <a:pt x="112" y="178"/>
                    </a:lnTo>
                    <a:lnTo>
                      <a:pt x="119" y="134"/>
                    </a:lnTo>
                    <a:lnTo>
                      <a:pt x="123" y="92"/>
                    </a:lnTo>
                    <a:lnTo>
                      <a:pt x="127" y="48"/>
                    </a:lnTo>
                    <a:lnTo>
                      <a:pt x="128" y="4"/>
                    </a:lnTo>
                    <a:lnTo>
                      <a:pt x="128" y="4"/>
                    </a:lnTo>
                    <a:lnTo>
                      <a:pt x="127" y="2"/>
                    </a:lnTo>
                    <a:lnTo>
                      <a:pt x="126" y="1"/>
                    </a:lnTo>
                    <a:lnTo>
                      <a:pt x="125" y="0"/>
                    </a:lnTo>
                    <a:lnTo>
                      <a:pt x="122" y="0"/>
                    </a:lnTo>
                    <a:lnTo>
                      <a:pt x="120" y="0"/>
                    </a:lnTo>
                    <a:lnTo>
                      <a:pt x="119" y="1"/>
                    </a:lnTo>
                    <a:lnTo>
                      <a:pt x="118" y="2"/>
                    </a:lnTo>
                    <a:lnTo>
                      <a:pt x="117" y="4"/>
                    </a:lnTo>
                    <a:lnTo>
                      <a:pt x="117" y="4"/>
                    </a:lnTo>
                    <a:close/>
                  </a:path>
                </a:pathLst>
              </a:custGeom>
              <a:grpFill/>
              <a:ln w="9525">
                <a:noFill/>
                <a:round/>
              </a:ln>
            </p:spPr>
            <p:txBody>
              <a:bodyPr vert="horz" wrap="square" lIns="162510" tIns="81255" rIns="162510" bIns="81255" numCol="1" anchor="t" anchorCtr="0" compatLnSpc="1"/>
              <a:lstStyle/>
              <a:p>
                <a:pPr algn="just" defTabSz="1218804"/>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95" name="chenying0907 919"/>
              <p:cNvSpPr/>
              <p:nvPr/>
            </p:nvSpPr>
            <p:spPr bwMode="auto">
              <a:xfrm>
                <a:off x="3797300" y="1477963"/>
                <a:ext cx="60325" cy="268288"/>
              </a:xfrm>
              <a:custGeom>
                <a:avLst/>
                <a:gdLst/>
                <a:ahLst/>
                <a:cxnLst>
                  <a:cxn ang="0">
                    <a:pos x="114" y="4"/>
                  </a:cxn>
                  <a:cxn ang="0">
                    <a:pos x="113" y="1"/>
                  </a:cxn>
                  <a:cxn ang="0">
                    <a:pos x="110" y="0"/>
                  </a:cxn>
                  <a:cxn ang="0">
                    <a:pos x="106" y="1"/>
                  </a:cxn>
                  <a:cxn ang="0">
                    <a:pos x="105" y="4"/>
                  </a:cxn>
                  <a:cxn ang="0">
                    <a:pos x="104" y="38"/>
                  </a:cxn>
                  <a:cxn ang="0">
                    <a:pos x="94" y="104"/>
                  </a:cxn>
                  <a:cxn ang="0">
                    <a:pos x="81" y="170"/>
                  </a:cxn>
                  <a:cxn ang="0">
                    <a:pos x="58" y="268"/>
                  </a:cxn>
                  <a:cxn ang="0">
                    <a:pos x="47" y="324"/>
                  </a:cxn>
                  <a:cxn ang="0">
                    <a:pos x="37" y="366"/>
                  </a:cxn>
                  <a:cxn ang="0">
                    <a:pos x="31" y="379"/>
                  </a:cxn>
                  <a:cxn ang="0">
                    <a:pos x="28" y="393"/>
                  </a:cxn>
                  <a:cxn ang="0">
                    <a:pos x="25" y="419"/>
                  </a:cxn>
                  <a:cxn ang="0">
                    <a:pos x="22" y="433"/>
                  </a:cxn>
                  <a:cxn ang="0">
                    <a:pos x="8" y="483"/>
                  </a:cxn>
                  <a:cxn ang="0">
                    <a:pos x="1" y="500"/>
                  </a:cxn>
                  <a:cxn ang="0">
                    <a:pos x="0" y="504"/>
                  </a:cxn>
                  <a:cxn ang="0">
                    <a:pos x="5" y="507"/>
                  </a:cxn>
                  <a:cxn ang="0">
                    <a:pos x="8" y="506"/>
                  </a:cxn>
                  <a:cxn ang="0">
                    <a:pos x="10" y="505"/>
                  </a:cxn>
                  <a:cxn ang="0">
                    <a:pos x="25" y="465"/>
                  </a:cxn>
                  <a:cxn ang="0">
                    <a:pos x="32" y="437"/>
                  </a:cxn>
                  <a:cxn ang="0">
                    <a:pos x="38" y="409"/>
                  </a:cxn>
                  <a:cxn ang="0">
                    <a:pos x="39" y="396"/>
                  </a:cxn>
                  <a:cxn ang="0">
                    <a:pos x="41" y="380"/>
                  </a:cxn>
                  <a:cxn ang="0">
                    <a:pos x="55" y="335"/>
                  </a:cxn>
                  <a:cxn ang="0">
                    <a:pos x="59" y="319"/>
                  </a:cxn>
                  <a:cxn ang="0">
                    <a:pos x="64" y="286"/>
                  </a:cxn>
                  <a:cxn ang="0">
                    <a:pos x="68" y="271"/>
                  </a:cxn>
                  <a:cxn ang="0">
                    <a:pos x="96" y="142"/>
                  </a:cxn>
                  <a:cxn ang="0">
                    <a:pos x="109" y="76"/>
                  </a:cxn>
                  <a:cxn ang="0">
                    <a:pos x="114" y="10"/>
                  </a:cxn>
                  <a:cxn ang="0">
                    <a:pos x="114" y="9"/>
                  </a:cxn>
                </a:cxnLst>
                <a:rect l="0" t="0" r="r" b="b"/>
                <a:pathLst>
                  <a:path w="114" h="507">
                    <a:moveTo>
                      <a:pt x="114" y="4"/>
                    </a:moveTo>
                    <a:lnTo>
                      <a:pt x="114" y="4"/>
                    </a:lnTo>
                    <a:lnTo>
                      <a:pt x="114" y="2"/>
                    </a:lnTo>
                    <a:lnTo>
                      <a:pt x="113" y="1"/>
                    </a:lnTo>
                    <a:lnTo>
                      <a:pt x="111" y="0"/>
                    </a:lnTo>
                    <a:lnTo>
                      <a:pt x="110" y="0"/>
                    </a:lnTo>
                    <a:lnTo>
                      <a:pt x="108" y="0"/>
                    </a:lnTo>
                    <a:lnTo>
                      <a:pt x="106" y="1"/>
                    </a:lnTo>
                    <a:lnTo>
                      <a:pt x="105" y="2"/>
                    </a:lnTo>
                    <a:lnTo>
                      <a:pt x="105" y="4"/>
                    </a:lnTo>
                    <a:lnTo>
                      <a:pt x="105" y="4"/>
                    </a:lnTo>
                    <a:lnTo>
                      <a:pt x="104" y="38"/>
                    </a:lnTo>
                    <a:lnTo>
                      <a:pt x="100" y="71"/>
                    </a:lnTo>
                    <a:lnTo>
                      <a:pt x="94" y="104"/>
                    </a:lnTo>
                    <a:lnTo>
                      <a:pt x="88" y="137"/>
                    </a:lnTo>
                    <a:lnTo>
                      <a:pt x="81" y="170"/>
                    </a:lnTo>
                    <a:lnTo>
                      <a:pt x="74" y="203"/>
                    </a:lnTo>
                    <a:lnTo>
                      <a:pt x="58" y="268"/>
                    </a:lnTo>
                    <a:lnTo>
                      <a:pt x="58" y="268"/>
                    </a:lnTo>
                    <a:lnTo>
                      <a:pt x="47" y="324"/>
                    </a:lnTo>
                    <a:lnTo>
                      <a:pt x="40" y="352"/>
                    </a:lnTo>
                    <a:lnTo>
                      <a:pt x="37" y="366"/>
                    </a:lnTo>
                    <a:lnTo>
                      <a:pt x="31" y="379"/>
                    </a:lnTo>
                    <a:lnTo>
                      <a:pt x="31" y="379"/>
                    </a:lnTo>
                    <a:lnTo>
                      <a:pt x="29" y="385"/>
                    </a:lnTo>
                    <a:lnTo>
                      <a:pt x="28" y="393"/>
                    </a:lnTo>
                    <a:lnTo>
                      <a:pt x="26" y="406"/>
                    </a:lnTo>
                    <a:lnTo>
                      <a:pt x="25" y="419"/>
                    </a:lnTo>
                    <a:lnTo>
                      <a:pt x="22" y="433"/>
                    </a:lnTo>
                    <a:lnTo>
                      <a:pt x="22" y="433"/>
                    </a:lnTo>
                    <a:lnTo>
                      <a:pt x="13" y="467"/>
                    </a:lnTo>
                    <a:lnTo>
                      <a:pt x="8" y="483"/>
                    </a:lnTo>
                    <a:lnTo>
                      <a:pt x="1" y="500"/>
                    </a:lnTo>
                    <a:lnTo>
                      <a:pt x="1" y="500"/>
                    </a:lnTo>
                    <a:lnTo>
                      <a:pt x="0" y="502"/>
                    </a:lnTo>
                    <a:lnTo>
                      <a:pt x="0" y="504"/>
                    </a:lnTo>
                    <a:lnTo>
                      <a:pt x="3" y="506"/>
                    </a:lnTo>
                    <a:lnTo>
                      <a:pt x="5" y="507"/>
                    </a:lnTo>
                    <a:lnTo>
                      <a:pt x="7" y="507"/>
                    </a:lnTo>
                    <a:lnTo>
                      <a:pt x="8" y="506"/>
                    </a:lnTo>
                    <a:lnTo>
                      <a:pt x="10" y="505"/>
                    </a:lnTo>
                    <a:lnTo>
                      <a:pt x="10" y="505"/>
                    </a:lnTo>
                    <a:lnTo>
                      <a:pt x="20" y="479"/>
                    </a:lnTo>
                    <a:lnTo>
                      <a:pt x="25" y="465"/>
                    </a:lnTo>
                    <a:lnTo>
                      <a:pt x="29" y="451"/>
                    </a:lnTo>
                    <a:lnTo>
                      <a:pt x="32" y="437"/>
                    </a:lnTo>
                    <a:lnTo>
                      <a:pt x="36" y="424"/>
                    </a:lnTo>
                    <a:lnTo>
                      <a:pt x="38" y="409"/>
                    </a:lnTo>
                    <a:lnTo>
                      <a:pt x="39" y="396"/>
                    </a:lnTo>
                    <a:lnTo>
                      <a:pt x="39" y="396"/>
                    </a:lnTo>
                    <a:lnTo>
                      <a:pt x="40" y="387"/>
                    </a:lnTo>
                    <a:lnTo>
                      <a:pt x="41" y="380"/>
                    </a:lnTo>
                    <a:lnTo>
                      <a:pt x="45" y="365"/>
                    </a:lnTo>
                    <a:lnTo>
                      <a:pt x="55" y="335"/>
                    </a:lnTo>
                    <a:lnTo>
                      <a:pt x="55" y="335"/>
                    </a:lnTo>
                    <a:lnTo>
                      <a:pt x="59" y="319"/>
                    </a:lnTo>
                    <a:lnTo>
                      <a:pt x="62" y="303"/>
                    </a:lnTo>
                    <a:lnTo>
                      <a:pt x="64" y="286"/>
                    </a:lnTo>
                    <a:lnTo>
                      <a:pt x="68" y="271"/>
                    </a:lnTo>
                    <a:lnTo>
                      <a:pt x="68" y="271"/>
                    </a:lnTo>
                    <a:lnTo>
                      <a:pt x="82" y="206"/>
                    </a:lnTo>
                    <a:lnTo>
                      <a:pt x="96" y="142"/>
                    </a:lnTo>
                    <a:lnTo>
                      <a:pt x="103" y="109"/>
                    </a:lnTo>
                    <a:lnTo>
                      <a:pt x="109" y="76"/>
                    </a:lnTo>
                    <a:lnTo>
                      <a:pt x="112" y="43"/>
                    </a:lnTo>
                    <a:lnTo>
                      <a:pt x="114" y="10"/>
                    </a:lnTo>
                    <a:lnTo>
                      <a:pt x="114" y="10"/>
                    </a:lnTo>
                    <a:lnTo>
                      <a:pt x="114" y="9"/>
                    </a:lnTo>
                    <a:lnTo>
                      <a:pt x="114" y="4"/>
                    </a:lnTo>
                    <a:close/>
                  </a:path>
                </a:pathLst>
              </a:custGeom>
              <a:grpFill/>
              <a:ln w="9525">
                <a:noFill/>
                <a:round/>
              </a:ln>
            </p:spPr>
            <p:txBody>
              <a:bodyPr vert="horz" wrap="square" lIns="162510" tIns="81255" rIns="162510" bIns="81255" numCol="1" anchor="t" anchorCtr="0" compatLnSpc="1"/>
              <a:lstStyle/>
              <a:p>
                <a:pPr algn="just" defTabSz="1218804"/>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96" name="chenying0907 920"/>
              <p:cNvSpPr/>
              <p:nvPr/>
            </p:nvSpPr>
            <p:spPr bwMode="auto">
              <a:xfrm>
                <a:off x="3857625" y="1504950"/>
                <a:ext cx="33338" cy="190500"/>
              </a:xfrm>
              <a:custGeom>
                <a:avLst/>
                <a:gdLst/>
                <a:ahLst/>
                <a:cxnLst>
                  <a:cxn ang="0">
                    <a:pos x="54" y="2"/>
                  </a:cxn>
                  <a:cxn ang="0">
                    <a:pos x="48" y="11"/>
                  </a:cxn>
                  <a:cxn ang="0">
                    <a:pos x="45" y="24"/>
                  </a:cxn>
                  <a:cxn ang="0">
                    <a:pos x="46" y="44"/>
                  </a:cxn>
                  <a:cxn ang="0">
                    <a:pos x="46" y="50"/>
                  </a:cxn>
                  <a:cxn ang="0">
                    <a:pos x="42" y="74"/>
                  </a:cxn>
                  <a:cxn ang="0">
                    <a:pos x="31" y="123"/>
                  </a:cxn>
                  <a:cxn ang="0">
                    <a:pos x="29" y="147"/>
                  </a:cxn>
                  <a:cxn ang="0">
                    <a:pos x="28" y="162"/>
                  </a:cxn>
                  <a:cxn ang="0">
                    <a:pos x="24" y="206"/>
                  </a:cxn>
                  <a:cxn ang="0">
                    <a:pos x="13" y="265"/>
                  </a:cxn>
                  <a:cxn ang="0">
                    <a:pos x="11" y="275"/>
                  </a:cxn>
                  <a:cxn ang="0">
                    <a:pos x="9" y="306"/>
                  </a:cxn>
                  <a:cxn ang="0">
                    <a:pos x="8" y="319"/>
                  </a:cxn>
                  <a:cxn ang="0">
                    <a:pos x="0" y="354"/>
                  </a:cxn>
                  <a:cxn ang="0">
                    <a:pos x="0" y="356"/>
                  </a:cxn>
                  <a:cxn ang="0">
                    <a:pos x="4" y="360"/>
                  </a:cxn>
                  <a:cxn ang="0">
                    <a:pos x="7" y="360"/>
                  </a:cxn>
                  <a:cxn ang="0">
                    <a:pos x="9" y="357"/>
                  </a:cxn>
                  <a:cxn ang="0">
                    <a:pos x="16" y="325"/>
                  </a:cxn>
                  <a:cxn ang="0">
                    <a:pos x="19" y="292"/>
                  </a:cxn>
                  <a:cxn ang="0">
                    <a:pos x="20" y="280"/>
                  </a:cxn>
                  <a:cxn ang="0">
                    <a:pos x="27" y="240"/>
                  </a:cxn>
                  <a:cxn ang="0">
                    <a:pos x="35" y="201"/>
                  </a:cxn>
                  <a:cxn ang="0">
                    <a:pos x="37" y="188"/>
                  </a:cxn>
                  <a:cxn ang="0">
                    <a:pos x="38" y="161"/>
                  </a:cxn>
                  <a:cxn ang="0">
                    <a:pos x="40" y="133"/>
                  </a:cxn>
                  <a:cxn ang="0">
                    <a:pos x="44" y="109"/>
                  </a:cxn>
                  <a:cxn ang="0">
                    <a:pos x="50" y="85"/>
                  </a:cxn>
                  <a:cxn ang="0">
                    <a:pos x="57" y="53"/>
                  </a:cxn>
                  <a:cxn ang="0">
                    <a:pos x="57" y="43"/>
                  </a:cxn>
                  <a:cxn ang="0">
                    <a:pos x="56" y="24"/>
                  </a:cxn>
                  <a:cxn ang="0">
                    <a:pos x="56" y="15"/>
                  </a:cxn>
                  <a:cxn ang="0">
                    <a:pos x="60" y="8"/>
                  </a:cxn>
                  <a:cxn ang="0">
                    <a:pos x="62" y="7"/>
                  </a:cxn>
                  <a:cxn ang="0">
                    <a:pos x="62" y="3"/>
                  </a:cxn>
                  <a:cxn ang="0">
                    <a:pos x="58" y="0"/>
                  </a:cxn>
                  <a:cxn ang="0">
                    <a:pos x="54" y="2"/>
                  </a:cxn>
                </a:cxnLst>
                <a:rect l="0" t="0" r="r" b="b"/>
                <a:pathLst>
                  <a:path w="62" h="360">
                    <a:moveTo>
                      <a:pt x="54" y="2"/>
                    </a:moveTo>
                    <a:lnTo>
                      <a:pt x="54" y="2"/>
                    </a:lnTo>
                    <a:lnTo>
                      <a:pt x="50" y="6"/>
                    </a:lnTo>
                    <a:lnTo>
                      <a:pt x="48" y="11"/>
                    </a:lnTo>
                    <a:lnTo>
                      <a:pt x="46" y="17"/>
                    </a:lnTo>
                    <a:lnTo>
                      <a:pt x="45" y="24"/>
                    </a:lnTo>
                    <a:lnTo>
                      <a:pt x="46" y="38"/>
                    </a:lnTo>
                    <a:lnTo>
                      <a:pt x="46" y="44"/>
                    </a:lnTo>
                    <a:lnTo>
                      <a:pt x="46" y="50"/>
                    </a:lnTo>
                    <a:lnTo>
                      <a:pt x="46" y="50"/>
                    </a:lnTo>
                    <a:lnTo>
                      <a:pt x="44" y="62"/>
                    </a:lnTo>
                    <a:lnTo>
                      <a:pt x="42" y="74"/>
                    </a:lnTo>
                    <a:lnTo>
                      <a:pt x="36" y="99"/>
                    </a:lnTo>
                    <a:lnTo>
                      <a:pt x="31" y="123"/>
                    </a:lnTo>
                    <a:lnTo>
                      <a:pt x="29" y="135"/>
                    </a:lnTo>
                    <a:lnTo>
                      <a:pt x="29" y="147"/>
                    </a:lnTo>
                    <a:lnTo>
                      <a:pt x="29" y="147"/>
                    </a:lnTo>
                    <a:lnTo>
                      <a:pt x="28" y="162"/>
                    </a:lnTo>
                    <a:lnTo>
                      <a:pt x="27" y="177"/>
                    </a:lnTo>
                    <a:lnTo>
                      <a:pt x="24" y="206"/>
                    </a:lnTo>
                    <a:lnTo>
                      <a:pt x="19" y="236"/>
                    </a:lnTo>
                    <a:lnTo>
                      <a:pt x="13" y="265"/>
                    </a:lnTo>
                    <a:lnTo>
                      <a:pt x="13" y="265"/>
                    </a:lnTo>
                    <a:lnTo>
                      <a:pt x="11" y="275"/>
                    </a:lnTo>
                    <a:lnTo>
                      <a:pt x="10" y="286"/>
                    </a:lnTo>
                    <a:lnTo>
                      <a:pt x="9" y="306"/>
                    </a:lnTo>
                    <a:lnTo>
                      <a:pt x="9" y="306"/>
                    </a:lnTo>
                    <a:lnTo>
                      <a:pt x="8" y="319"/>
                    </a:lnTo>
                    <a:lnTo>
                      <a:pt x="5" y="331"/>
                    </a:lnTo>
                    <a:lnTo>
                      <a:pt x="0" y="354"/>
                    </a:lnTo>
                    <a:lnTo>
                      <a:pt x="0" y="354"/>
                    </a:lnTo>
                    <a:lnTo>
                      <a:pt x="0" y="356"/>
                    </a:lnTo>
                    <a:lnTo>
                      <a:pt x="1" y="358"/>
                    </a:lnTo>
                    <a:lnTo>
                      <a:pt x="4" y="360"/>
                    </a:lnTo>
                    <a:lnTo>
                      <a:pt x="6" y="360"/>
                    </a:lnTo>
                    <a:lnTo>
                      <a:pt x="7" y="360"/>
                    </a:lnTo>
                    <a:lnTo>
                      <a:pt x="8" y="359"/>
                    </a:lnTo>
                    <a:lnTo>
                      <a:pt x="9" y="357"/>
                    </a:lnTo>
                    <a:lnTo>
                      <a:pt x="9" y="357"/>
                    </a:lnTo>
                    <a:lnTo>
                      <a:pt x="16" y="325"/>
                    </a:lnTo>
                    <a:lnTo>
                      <a:pt x="18" y="309"/>
                    </a:lnTo>
                    <a:lnTo>
                      <a:pt x="19" y="292"/>
                    </a:lnTo>
                    <a:lnTo>
                      <a:pt x="19" y="292"/>
                    </a:lnTo>
                    <a:lnTo>
                      <a:pt x="20" y="280"/>
                    </a:lnTo>
                    <a:lnTo>
                      <a:pt x="22" y="266"/>
                    </a:lnTo>
                    <a:lnTo>
                      <a:pt x="27" y="240"/>
                    </a:lnTo>
                    <a:lnTo>
                      <a:pt x="33" y="215"/>
                    </a:lnTo>
                    <a:lnTo>
                      <a:pt x="35" y="201"/>
                    </a:lnTo>
                    <a:lnTo>
                      <a:pt x="37" y="188"/>
                    </a:lnTo>
                    <a:lnTo>
                      <a:pt x="37" y="188"/>
                    </a:lnTo>
                    <a:lnTo>
                      <a:pt x="38" y="174"/>
                    </a:lnTo>
                    <a:lnTo>
                      <a:pt x="38" y="161"/>
                    </a:lnTo>
                    <a:lnTo>
                      <a:pt x="39" y="146"/>
                    </a:lnTo>
                    <a:lnTo>
                      <a:pt x="40" y="133"/>
                    </a:lnTo>
                    <a:lnTo>
                      <a:pt x="40" y="133"/>
                    </a:lnTo>
                    <a:lnTo>
                      <a:pt x="44" y="109"/>
                    </a:lnTo>
                    <a:lnTo>
                      <a:pt x="50" y="85"/>
                    </a:lnTo>
                    <a:lnTo>
                      <a:pt x="50" y="85"/>
                    </a:lnTo>
                    <a:lnTo>
                      <a:pt x="55" y="65"/>
                    </a:lnTo>
                    <a:lnTo>
                      <a:pt x="57" y="53"/>
                    </a:lnTo>
                    <a:lnTo>
                      <a:pt x="57" y="43"/>
                    </a:lnTo>
                    <a:lnTo>
                      <a:pt x="57" y="43"/>
                    </a:lnTo>
                    <a:lnTo>
                      <a:pt x="56" y="34"/>
                    </a:lnTo>
                    <a:lnTo>
                      <a:pt x="56" y="24"/>
                    </a:lnTo>
                    <a:lnTo>
                      <a:pt x="56" y="19"/>
                    </a:lnTo>
                    <a:lnTo>
                      <a:pt x="56" y="15"/>
                    </a:lnTo>
                    <a:lnTo>
                      <a:pt x="58" y="11"/>
                    </a:lnTo>
                    <a:lnTo>
                      <a:pt x="60" y="8"/>
                    </a:lnTo>
                    <a:lnTo>
                      <a:pt x="60" y="8"/>
                    </a:lnTo>
                    <a:lnTo>
                      <a:pt x="62" y="7"/>
                    </a:lnTo>
                    <a:lnTo>
                      <a:pt x="62" y="5"/>
                    </a:lnTo>
                    <a:lnTo>
                      <a:pt x="62" y="3"/>
                    </a:lnTo>
                    <a:lnTo>
                      <a:pt x="61" y="2"/>
                    </a:lnTo>
                    <a:lnTo>
                      <a:pt x="58" y="0"/>
                    </a:lnTo>
                    <a:lnTo>
                      <a:pt x="56" y="1"/>
                    </a:lnTo>
                    <a:lnTo>
                      <a:pt x="54" y="2"/>
                    </a:lnTo>
                    <a:lnTo>
                      <a:pt x="54" y="2"/>
                    </a:lnTo>
                    <a:close/>
                  </a:path>
                </a:pathLst>
              </a:custGeom>
              <a:grpFill/>
              <a:ln w="9525">
                <a:noFill/>
                <a:round/>
              </a:ln>
            </p:spPr>
            <p:txBody>
              <a:bodyPr vert="horz" wrap="square" lIns="162510" tIns="81255" rIns="162510" bIns="81255" numCol="1" anchor="t" anchorCtr="0" compatLnSpc="1"/>
              <a:lstStyle/>
              <a:p>
                <a:pPr algn="just" defTabSz="1218804"/>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97" name="chenying0907 921"/>
              <p:cNvSpPr/>
              <p:nvPr/>
            </p:nvSpPr>
            <p:spPr bwMode="auto">
              <a:xfrm>
                <a:off x="3883025" y="1544638"/>
                <a:ext cx="22225" cy="130175"/>
              </a:xfrm>
              <a:custGeom>
                <a:avLst/>
                <a:gdLst/>
                <a:ahLst/>
                <a:cxnLst>
                  <a:cxn ang="0">
                    <a:pos x="33" y="4"/>
                  </a:cxn>
                  <a:cxn ang="0">
                    <a:pos x="33" y="4"/>
                  </a:cxn>
                  <a:cxn ang="0">
                    <a:pos x="33" y="37"/>
                  </a:cxn>
                  <a:cxn ang="0">
                    <a:pos x="29" y="69"/>
                  </a:cxn>
                  <a:cxn ang="0">
                    <a:pos x="25" y="101"/>
                  </a:cxn>
                  <a:cxn ang="0">
                    <a:pos x="23" y="117"/>
                  </a:cxn>
                  <a:cxn ang="0">
                    <a:pos x="19" y="133"/>
                  </a:cxn>
                  <a:cxn ang="0">
                    <a:pos x="19" y="133"/>
                  </a:cxn>
                  <a:cxn ang="0">
                    <a:pos x="13" y="156"/>
                  </a:cxn>
                  <a:cxn ang="0">
                    <a:pos x="11" y="167"/>
                  </a:cxn>
                  <a:cxn ang="0">
                    <a:pos x="10" y="179"/>
                  </a:cxn>
                  <a:cxn ang="0">
                    <a:pos x="10" y="179"/>
                  </a:cxn>
                  <a:cxn ang="0">
                    <a:pos x="8" y="194"/>
                  </a:cxn>
                  <a:cxn ang="0">
                    <a:pos x="5" y="210"/>
                  </a:cxn>
                  <a:cxn ang="0">
                    <a:pos x="2" y="225"/>
                  </a:cxn>
                  <a:cxn ang="0">
                    <a:pos x="0" y="242"/>
                  </a:cxn>
                  <a:cxn ang="0">
                    <a:pos x="0" y="242"/>
                  </a:cxn>
                  <a:cxn ang="0">
                    <a:pos x="0" y="244"/>
                  </a:cxn>
                  <a:cxn ang="0">
                    <a:pos x="1" y="245"/>
                  </a:cxn>
                  <a:cxn ang="0">
                    <a:pos x="3" y="246"/>
                  </a:cxn>
                  <a:cxn ang="0">
                    <a:pos x="4" y="246"/>
                  </a:cxn>
                  <a:cxn ang="0">
                    <a:pos x="6" y="246"/>
                  </a:cxn>
                  <a:cxn ang="0">
                    <a:pos x="8" y="245"/>
                  </a:cxn>
                  <a:cxn ang="0">
                    <a:pos x="9" y="244"/>
                  </a:cxn>
                  <a:cxn ang="0">
                    <a:pos x="9" y="242"/>
                  </a:cxn>
                  <a:cxn ang="0">
                    <a:pos x="9" y="242"/>
                  </a:cxn>
                  <a:cxn ang="0">
                    <a:pos x="11" y="227"/>
                  </a:cxn>
                  <a:cxn ang="0">
                    <a:pos x="14" y="214"/>
                  </a:cxn>
                  <a:cxn ang="0">
                    <a:pos x="17" y="199"/>
                  </a:cxn>
                  <a:cxn ang="0">
                    <a:pos x="18" y="193"/>
                  </a:cxn>
                  <a:cxn ang="0">
                    <a:pos x="18" y="186"/>
                  </a:cxn>
                  <a:cxn ang="0">
                    <a:pos x="18" y="186"/>
                  </a:cxn>
                  <a:cxn ang="0">
                    <a:pos x="19" y="177"/>
                  </a:cxn>
                  <a:cxn ang="0">
                    <a:pos x="20" y="169"/>
                  </a:cxn>
                  <a:cxn ang="0">
                    <a:pos x="24" y="152"/>
                  </a:cxn>
                  <a:cxn ang="0">
                    <a:pos x="28" y="135"/>
                  </a:cxn>
                  <a:cxn ang="0">
                    <a:pos x="32" y="119"/>
                  </a:cxn>
                  <a:cxn ang="0">
                    <a:pos x="32" y="119"/>
                  </a:cxn>
                  <a:cxn ang="0">
                    <a:pos x="37" y="90"/>
                  </a:cxn>
                  <a:cxn ang="0">
                    <a:pos x="40" y="62"/>
                  </a:cxn>
                  <a:cxn ang="0">
                    <a:pos x="42" y="33"/>
                  </a:cxn>
                  <a:cxn ang="0">
                    <a:pos x="42" y="4"/>
                  </a:cxn>
                  <a:cxn ang="0">
                    <a:pos x="42" y="4"/>
                  </a:cxn>
                  <a:cxn ang="0">
                    <a:pos x="42" y="2"/>
                  </a:cxn>
                  <a:cxn ang="0">
                    <a:pos x="41" y="1"/>
                  </a:cxn>
                  <a:cxn ang="0">
                    <a:pos x="39" y="0"/>
                  </a:cxn>
                  <a:cxn ang="0">
                    <a:pos x="38" y="0"/>
                  </a:cxn>
                  <a:cxn ang="0">
                    <a:pos x="36" y="0"/>
                  </a:cxn>
                  <a:cxn ang="0">
                    <a:pos x="35" y="1"/>
                  </a:cxn>
                  <a:cxn ang="0">
                    <a:pos x="34" y="2"/>
                  </a:cxn>
                  <a:cxn ang="0">
                    <a:pos x="33" y="4"/>
                  </a:cxn>
                  <a:cxn ang="0">
                    <a:pos x="33" y="4"/>
                  </a:cxn>
                </a:cxnLst>
                <a:rect l="0" t="0" r="r" b="b"/>
                <a:pathLst>
                  <a:path w="42" h="246">
                    <a:moveTo>
                      <a:pt x="33" y="4"/>
                    </a:moveTo>
                    <a:lnTo>
                      <a:pt x="33" y="4"/>
                    </a:lnTo>
                    <a:lnTo>
                      <a:pt x="33" y="37"/>
                    </a:lnTo>
                    <a:lnTo>
                      <a:pt x="29" y="69"/>
                    </a:lnTo>
                    <a:lnTo>
                      <a:pt x="25" y="101"/>
                    </a:lnTo>
                    <a:lnTo>
                      <a:pt x="23" y="117"/>
                    </a:lnTo>
                    <a:lnTo>
                      <a:pt x="19" y="133"/>
                    </a:lnTo>
                    <a:lnTo>
                      <a:pt x="19" y="133"/>
                    </a:lnTo>
                    <a:lnTo>
                      <a:pt x="13" y="156"/>
                    </a:lnTo>
                    <a:lnTo>
                      <a:pt x="11" y="167"/>
                    </a:lnTo>
                    <a:lnTo>
                      <a:pt x="10" y="179"/>
                    </a:lnTo>
                    <a:lnTo>
                      <a:pt x="10" y="179"/>
                    </a:lnTo>
                    <a:lnTo>
                      <a:pt x="8" y="194"/>
                    </a:lnTo>
                    <a:lnTo>
                      <a:pt x="5" y="210"/>
                    </a:lnTo>
                    <a:lnTo>
                      <a:pt x="2" y="225"/>
                    </a:lnTo>
                    <a:lnTo>
                      <a:pt x="0" y="242"/>
                    </a:lnTo>
                    <a:lnTo>
                      <a:pt x="0" y="242"/>
                    </a:lnTo>
                    <a:lnTo>
                      <a:pt x="0" y="244"/>
                    </a:lnTo>
                    <a:lnTo>
                      <a:pt x="1" y="245"/>
                    </a:lnTo>
                    <a:lnTo>
                      <a:pt x="3" y="246"/>
                    </a:lnTo>
                    <a:lnTo>
                      <a:pt x="4" y="246"/>
                    </a:lnTo>
                    <a:lnTo>
                      <a:pt x="6" y="246"/>
                    </a:lnTo>
                    <a:lnTo>
                      <a:pt x="8" y="245"/>
                    </a:lnTo>
                    <a:lnTo>
                      <a:pt x="9" y="244"/>
                    </a:lnTo>
                    <a:lnTo>
                      <a:pt x="9" y="242"/>
                    </a:lnTo>
                    <a:lnTo>
                      <a:pt x="9" y="242"/>
                    </a:lnTo>
                    <a:lnTo>
                      <a:pt x="11" y="227"/>
                    </a:lnTo>
                    <a:lnTo>
                      <a:pt x="14" y="214"/>
                    </a:lnTo>
                    <a:lnTo>
                      <a:pt x="17" y="199"/>
                    </a:lnTo>
                    <a:lnTo>
                      <a:pt x="18" y="193"/>
                    </a:lnTo>
                    <a:lnTo>
                      <a:pt x="18" y="186"/>
                    </a:lnTo>
                    <a:lnTo>
                      <a:pt x="18" y="186"/>
                    </a:lnTo>
                    <a:lnTo>
                      <a:pt x="19" y="177"/>
                    </a:lnTo>
                    <a:lnTo>
                      <a:pt x="20" y="169"/>
                    </a:lnTo>
                    <a:lnTo>
                      <a:pt x="24" y="152"/>
                    </a:lnTo>
                    <a:lnTo>
                      <a:pt x="28" y="135"/>
                    </a:lnTo>
                    <a:lnTo>
                      <a:pt x="32" y="119"/>
                    </a:lnTo>
                    <a:lnTo>
                      <a:pt x="32" y="119"/>
                    </a:lnTo>
                    <a:lnTo>
                      <a:pt x="37" y="90"/>
                    </a:lnTo>
                    <a:lnTo>
                      <a:pt x="40" y="62"/>
                    </a:lnTo>
                    <a:lnTo>
                      <a:pt x="42" y="33"/>
                    </a:lnTo>
                    <a:lnTo>
                      <a:pt x="42" y="4"/>
                    </a:lnTo>
                    <a:lnTo>
                      <a:pt x="42" y="4"/>
                    </a:lnTo>
                    <a:lnTo>
                      <a:pt x="42" y="2"/>
                    </a:lnTo>
                    <a:lnTo>
                      <a:pt x="41" y="1"/>
                    </a:lnTo>
                    <a:lnTo>
                      <a:pt x="39" y="0"/>
                    </a:lnTo>
                    <a:lnTo>
                      <a:pt x="38" y="0"/>
                    </a:lnTo>
                    <a:lnTo>
                      <a:pt x="36" y="0"/>
                    </a:lnTo>
                    <a:lnTo>
                      <a:pt x="35" y="1"/>
                    </a:lnTo>
                    <a:lnTo>
                      <a:pt x="34" y="2"/>
                    </a:lnTo>
                    <a:lnTo>
                      <a:pt x="33" y="4"/>
                    </a:lnTo>
                    <a:lnTo>
                      <a:pt x="33" y="4"/>
                    </a:lnTo>
                    <a:close/>
                  </a:path>
                </a:pathLst>
              </a:custGeom>
              <a:grpFill/>
              <a:ln w="9525">
                <a:noFill/>
                <a:round/>
              </a:ln>
            </p:spPr>
            <p:txBody>
              <a:bodyPr vert="horz" wrap="square" lIns="162510" tIns="81255" rIns="162510" bIns="81255" numCol="1" anchor="t" anchorCtr="0" compatLnSpc="1"/>
              <a:lstStyle/>
              <a:p>
                <a:pPr algn="just" defTabSz="1218804"/>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98" name="chenying0907 922"/>
              <p:cNvSpPr/>
              <p:nvPr/>
            </p:nvSpPr>
            <p:spPr bwMode="auto">
              <a:xfrm>
                <a:off x="3454400" y="1239838"/>
                <a:ext cx="25400" cy="65088"/>
              </a:xfrm>
              <a:custGeom>
                <a:avLst/>
                <a:gdLst/>
                <a:ahLst/>
                <a:cxnLst>
                  <a:cxn ang="0">
                    <a:pos x="38" y="4"/>
                  </a:cxn>
                  <a:cxn ang="0">
                    <a:pos x="38" y="4"/>
                  </a:cxn>
                  <a:cxn ang="0">
                    <a:pos x="37" y="12"/>
                  </a:cxn>
                  <a:cxn ang="0">
                    <a:pos x="36" y="19"/>
                  </a:cxn>
                  <a:cxn ang="0">
                    <a:pos x="31" y="34"/>
                  </a:cxn>
                  <a:cxn ang="0">
                    <a:pos x="26" y="47"/>
                  </a:cxn>
                  <a:cxn ang="0">
                    <a:pos x="18" y="62"/>
                  </a:cxn>
                  <a:cxn ang="0">
                    <a:pos x="12" y="75"/>
                  </a:cxn>
                  <a:cxn ang="0">
                    <a:pos x="6" y="89"/>
                  </a:cxn>
                  <a:cxn ang="0">
                    <a:pos x="2" y="103"/>
                  </a:cxn>
                  <a:cxn ang="0">
                    <a:pos x="1" y="110"/>
                  </a:cxn>
                  <a:cxn ang="0">
                    <a:pos x="0" y="117"/>
                  </a:cxn>
                  <a:cxn ang="0">
                    <a:pos x="0" y="117"/>
                  </a:cxn>
                  <a:cxn ang="0">
                    <a:pos x="0" y="120"/>
                  </a:cxn>
                  <a:cxn ang="0">
                    <a:pos x="1" y="122"/>
                  </a:cxn>
                  <a:cxn ang="0">
                    <a:pos x="3" y="123"/>
                  </a:cxn>
                  <a:cxn ang="0">
                    <a:pos x="4" y="123"/>
                  </a:cxn>
                  <a:cxn ang="0">
                    <a:pos x="6" y="123"/>
                  </a:cxn>
                  <a:cxn ang="0">
                    <a:pos x="8" y="122"/>
                  </a:cxn>
                  <a:cxn ang="0">
                    <a:pos x="9" y="120"/>
                  </a:cxn>
                  <a:cxn ang="0">
                    <a:pos x="9" y="117"/>
                  </a:cxn>
                  <a:cxn ang="0">
                    <a:pos x="9" y="117"/>
                  </a:cxn>
                  <a:cxn ang="0">
                    <a:pos x="10" y="109"/>
                  </a:cxn>
                  <a:cxn ang="0">
                    <a:pos x="12" y="101"/>
                  </a:cxn>
                  <a:cxn ang="0">
                    <a:pos x="15" y="94"/>
                  </a:cxn>
                  <a:cxn ang="0">
                    <a:pos x="19" y="86"/>
                  </a:cxn>
                  <a:cxn ang="0">
                    <a:pos x="27" y="73"/>
                  </a:cxn>
                  <a:cxn ang="0">
                    <a:pos x="30" y="65"/>
                  </a:cxn>
                  <a:cxn ang="0">
                    <a:pos x="33" y="58"/>
                  </a:cxn>
                  <a:cxn ang="0">
                    <a:pos x="33" y="58"/>
                  </a:cxn>
                  <a:cxn ang="0">
                    <a:pos x="42" y="32"/>
                  </a:cxn>
                  <a:cxn ang="0">
                    <a:pos x="45" y="18"/>
                  </a:cxn>
                  <a:cxn ang="0">
                    <a:pos x="47" y="4"/>
                  </a:cxn>
                  <a:cxn ang="0">
                    <a:pos x="47" y="4"/>
                  </a:cxn>
                  <a:cxn ang="0">
                    <a:pos x="47" y="2"/>
                  </a:cxn>
                  <a:cxn ang="0">
                    <a:pos x="46" y="1"/>
                  </a:cxn>
                  <a:cxn ang="0">
                    <a:pos x="44" y="0"/>
                  </a:cxn>
                  <a:cxn ang="0">
                    <a:pos x="43" y="0"/>
                  </a:cxn>
                  <a:cxn ang="0">
                    <a:pos x="41" y="0"/>
                  </a:cxn>
                  <a:cxn ang="0">
                    <a:pos x="39" y="1"/>
                  </a:cxn>
                  <a:cxn ang="0">
                    <a:pos x="38" y="2"/>
                  </a:cxn>
                  <a:cxn ang="0">
                    <a:pos x="38" y="4"/>
                  </a:cxn>
                  <a:cxn ang="0">
                    <a:pos x="38" y="4"/>
                  </a:cxn>
                </a:cxnLst>
                <a:rect l="0" t="0" r="r" b="b"/>
                <a:pathLst>
                  <a:path w="47" h="123">
                    <a:moveTo>
                      <a:pt x="38" y="4"/>
                    </a:moveTo>
                    <a:lnTo>
                      <a:pt x="38" y="4"/>
                    </a:lnTo>
                    <a:lnTo>
                      <a:pt x="37" y="12"/>
                    </a:lnTo>
                    <a:lnTo>
                      <a:pt x="36" y="19"/>
                    </a:lnTo>
                    <a:lnTo>
                      <a:pt x="31" y="34"/>
                    </a:lnTo>
                    <a:lnTo>
                      <a:pt x="26" y="47"/>
                    </a:lnTo>
                    <a:lnTo>
                      <a:pt x="18" y="62"/>
                    </a:lnTo>
                    <a:lnTo>
                      <a:pt x="12" y="75"/>
                    </a:lnTo>
                    <a:lnTo>
                      <a:pt x="6" y="89"/>
                    </a:lnTo>
                    <a:lnTo>
                      <a:pt x="2" y="103"/>
                    </a:lnTo>
                    <a:lnTo>
                      <a:pt x="1" y="110"/>
                    </a:lnTo>
                    <a:lnTo>
                      <a:pt x="0" y="117"/>
                    </a:lnTo>
                    <a:lnTo>
                      <a:pt x="0" y="117"/>
                    </a:lnTo>
                    <a:lnTo>
                      <a:pt x="0" y="120"/>
                    </a:lnTo>
                    <a:lnTo>
                      <a:pt x="1" y="122"/>
                    </a:lnTo>
                    <a:lnTo>
                      <a:pt x="3" y="123"/>
                    </a:lnTo>
                    <a:lnTo>
                      <a:pt x="4" y="123"/>
                    </a:lnTo>
                    <a:lnTo>
                      <a:pt x="6" y="123"/>
                    </a:lnTo>
                    <a:lnTo>
                      <a:pt x="8" y="122"/>
                    </a:lnTo>
                    <a:lnTo>
                      <a:pt x="9" y="120"/>
                    </a:lnTo>
                    <a:lnTo>
                      <a:pt x="9" y="117"/>
                    </a:lnTo>
                    <a:lnTo>
                      <a:pt x="9" y="117"/>
                    </a:lnTo>
                    <a:lnTo>
                      <a:pt x="10" y="109"/>
                    </a:lnTo>
                    <a:lnTo>
                      <a:pt x="12" y="101"/>
                    </a:lnTo>
                    <a:lnTo>
                      <a:pt x="15" y="94"/>
                    </a:lnTo>
                    <a:lnTo>
                      <a:pt x="19" y="86"/>
                    </a:lnTo>
                    <a:lnTo>
                      <a:pt x="27" y="73"/>
                    </a:lnTo>
                    <a:lnTo>
                      <a:pt x="30" y="65"/>
                    </a:lnTo>
                    <a:lnTo>
                      <a:pt x="33" y="58"/>
                    </a:lnTo>
                    <a:lnTo>
                      <a:pt x="33" y="58"/>
                    </a:lnTo>
                    <a:lnTo>
                      <a:pt x="42" y="32"/>
                    </a:lnTo>
                    <a:lnTo>
                      <a:pt x="45" y="18"/>
                    </a:lnTo>
                    <a:lnTo>
                      <a:pt x="47" y="4"/>
                    </a:lnTo>
                    <a:lnTo>
                      <a:pt x="47" y="4"/>
                    </a:lnTo>
                    <a:lnTo>
                      <a:pt x="47" y="2"/>
                    </a:lnTo>
                    <a:lnTo>
                      <a:pt x="46" y="1"/>
                    </a:lnTo>
                    <a:lnTo>
                      <a:pt x="44" y="0"/>
                    </a:lnTo>
                    <a:lnTo>
                      <a:pt x="43" y="0"/>
                    </a:lnTo>
                    <a:lnTo>
                      <a:pt x="41" y="0"/>
                    </a:lnTo>
                    <a:lnTo>
                      <a:pt x="39" y="1"/>
                    </a:lnTo>
                    <a:lnTo>
                      <a:pt x="38" y="2"/>
                    </a:lnTo>
                    <a:lnTo>
                      <a:pt x="38" y="4"/>
                    </a:lnTo>
                    <a:lnTo>
                      <a:pt x="38" y="4"/>
                    </a:lnTo>
                    <a:close/>
                  </a:path>
                </a:pathLst>
              </a:custGeom>
              <a:grpFill/>
              <a:ln w="9525">
                <a:noFill/>
                <a:round/>
              </a:ln>
            </p:spPr>
            <p:txBody>
              <a:bodyPr vert="horz" wrap="square" lIns="162510" tIns="81255" rIns="162510" bIns="81255" numCol="1" anchor="t" anchorCtr="0" compatLnSpc="1"/>
              <a:lstStyle/>
              <a:p>
                <a:pPr algn="just" defTabSz="1218804"/>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299" name="chenying0907 923"/>
              <p:cNvSpPr/>
              <p:nvPr/>
            </p:nvSpPr>
            <p:spPr bwMode="auto">
              <a:xfrm>
                <a:off x="3471863" y="1241425"/>
                <a:ext cx="26988" cy="77788"/>
              </a:xfrm>
              <a:custGeom>
                <a:avLst/>
                <a:gdLst/>
                <a:ahLst/>
                <a:cxnLst>
                  <a:cxn ang="0">
                    <a:pos x="43" y="5"/>
                  </a:cxn>
                  <a:cxn ang="0">
                    <a:pos x="43" y="5"/>
                  </a:cxn>
                  <a:cxn ang="0">
                    <a:pos x="42" y="13"/>
                  </a:cxn>
                  <a:cxn ang="0">
                    <a:pos x="40" y="23"/>
                  </a:cxn>
                  <a:cxn ang="0">
                    <a:pos x="35" y="40"/>
                  </a:cxn>
                  <a:cxn ang="0">
                    <a:pos x="29" y="57"/>
                  </a:cxn>
                  <a:cxn ang="0">
                    <a:pos x="21" y="73"/>
                  </a:cxn>
                  <a:cxn ang="0">
                    <a:pos x="14" y="91"/>
                  </a:cxn>
                  <a:cxn ang="0">
                    <a:pos x="7" y="107"/>
                  </a:cxn>
                  <a:cxn ang="0">
                    <a:pos x="3" y="125"/>
                  </a:cxn>
                  <a:cxn ang="0">
                    <a:pos x="1" y="133"/>
                  </a:cxn>
                  <a:cxn ang="0">
                    <a:pos x="0" y="142"/>
                  </a:cxn>
                  <a:cxn ang="0">
                    <a:pos x="0" y="142"/>
                  </a:cxn>
                  <a:cxn ang="0">
                    <a:pos x="1" y="144"/>
                  </a:cxn>
                  <a:cxn ang="0">
                    <a:pos x="1" y="145"/>
                  </a:cxn>
                  <a:cxn ang="0">
                    <a:pos x="3" y="146"/>
                  </a:cxn>
                  <a:cxn ang="0">
                    <a:pos x="5" y="146"/>
                  </a:cxn>
                  <a:cxn ang="0">
                    <a:pos x="6" y="146"/>
                  </a:cxn>
                  <a:cxn ang="0">
                    <a:pos x="8" y="145"/>
                  </a:cxn>
                  <a:cxn ang="0">
                    <a:pos x="9" y="144"/>
                  </a:cxn>
                  <a:cxn ang="0">
                    <a:pos x="9" y="142"/>
                  </a:cxn>
                  <a:cxn ang="0">
                    <a:pos x="9" y="142"/>
                  </a:cxn>
                  <a:cxn ang="0">
                    <a:pos x="10" y="133"/>
                  </a:cxn>
                  <a:cxn ang="0">
                    <a:pos x="12" y="125"/>
                  </a:cxn>
                  <a:cxn ang="0">
                    <a:pos x="17" y="107"/>
                  </a:cxn>
                  <a:cxn ang="0">
                    <a:pos x="24" y="91"/>
                  </a:cxn>
                  <a:cxn ang="0">
                    <a:pos x="31" y="73"/>
                  </a:cxn>
                  <a:cxn ang="0">
                    <a:pos x="38" y="57"/>
                  </a:cxn>
                  <a:cxn ang="0">
                    <a:pos x="44" y="40"/>
                  </a:cxn>
                  <a:cxn ang="0">
                    <a:pos x="49" y="23"/>
                  </a:cxn>
                  <a:cxn ang="0">
                    <a:pos x="51" y="13"/>
                  </a:cxn>
                  <a:cxn ang="0">
                    <a:pos x="52" y="5"/>
                  </a:cxn>
                  <a:cxn ang="0">
                    <a:pos x="52" y="5"/>
                  </a:cxn>
                  <a:cxn ang="0">
                    <a:pos x="51" y="3"/>
                  </a:cxn>
                  <a:cxn ang="0">
                    <a:pos x="51" y="2"/>
                  </a:cxn>
                  <a:cxn ang="0">
                    <a:pos x="49" y="1"/>
                  </a:cxn>
                  <a:cxn ang="0">
                    <a:pos x="47" y="0"/>
                  </a:cxn>
                  <a:cxn ang="0">
                    <a:pos x="44" y="2"/>
                  </a:cxn>
                  <a:cxn ang="0">
                    <a:pos x="43" y="3"/>
                  </a:cxn>
                  <a:cxn ang="0">
                    <a:pos x="43" y="5"/>
                  </a:cxn>
                  <a:cxn ang="0">
                    <a:pos x="43" y="5"/>
                  </a:cxn>
                </a:cxnLst>
                <a:rect l="0" t="0" r="r" b="b"/>
                <a:pathLst>
                  <a:path w="52" h="146">
                    <a:moveTo>
                      <a:pt x="43" y="5"/>
                    </a:moveTo>
                    <a:lnTo>
                      <a:pt x="43" y="5"/>
                    </a:lnTo>
                    <a:lnTo>
                      <a:pt x="42" y="13"/>
                    </a:lnTo>
                    <a:lnTo>
                      <a:pt x="40" y="23"/>
                    </a:lnTo>
                    <a:lnTo>
                      <a:pt x="35" y="40"/>
                    </a:lnTo>
                    <a:lnTo>
                      <a:pt x="29" y="57"/>
                    </a:lnTo>
                    <a:lnTo>
                      <a:pt x="21" y="73"/>
                    </a:lnTo>
                    <a:lnTo>
                      <a:pt x="14" y="91"/>
                    </a:lnTo>
                    <a:lnTo>
                      <a:pt x="7" y="107"/>
                    </a:lnTo>
                    <a:lnTo>
                      <a:pt x="3" y="125"/>
                    </a:lnTo>
                    <a:lnTo>
                      <a:pt x="1" y="133"/>
                    </a:lnTo>
                    <a:lnTo>
                      <a:pt x="0" y="142"/>
                    </a:lnTo>
                    <a:lnTo>
                      <a:pt x="0" y="142"/>
                    </a:lnTo>
                    <a:lnTo>
                      <a:pt x="1" y="144"/>
                    </a:lnTo>
                    <a:lnTo>
                      <a:pt x="1" y="145"/>
                    </a:lnTo>
                    <a:lnTo>
                      <a:pt x="3" y="146"/>
                    </a:lnTo>
                    <a:lnTo>
                      <a:pt x="5" y="146"/>
                    </a:lnTo>
                    <a:lnTo>
                      <a:pt x="6" y="146"/>
                    </a:lnTo>
                    <a:lnTo>
                      <a:pt x="8" y="145"/>
                    </a:lnTo>
                    <a:lnTo>
                      <a:pt x="9" y="144"/>
                    </a:lnTo>
                    <a:lnTo>
                      <a:pt x="9" y="142"/>
                    </a:lnTo>
                    <a:lnTo>
                      <a:pt x="9" y="142"/>
                    </a:lnTo>
                    <a:lnTo>
                      <a:pt x="10" y="133"/>
                    </a:lnTo>
                    <a:lnTo>
                      <a:pt x="12" y="125"/>
                    </a:lnTo>
                    <a:lnTo>
                      <a:pt x="17" y="107"/>
                    </a:lnTo>
                    <a:lnTo>
                      <a:pt x="24" y="91"/>
                    </a:lnTo>
                    <a:lnTo>
                      <a:pt x="31" y="73"/>
                    </a:lnTo>
                    <a:lnTo>
                      <a:pt x="38" y="57"/>
                    </a:lnTo>
                    <a:lnTo>
                      <a:pt x="44" y="40"/>
                    </a:lnTo>
                    <a:lnTo>
                      <a:pt x="49" y="23"/>
                    </a:lnTo>
                    <a:lnTo>
                      <a:pt x="51" y="13"/>
                    </a:lnTo>
                    <a:lnTo>
                      <a:pt x="52" y="5"/>
                    </a:lnTo>
                    <a:lnTo>
                      <a:pt x="52" y="5"/>
                    </a:lnTo>
                    <a:lnTo>
                      <a:pt x="51" y="3"/>
                    </a:lnTo>
                    <a:lnTo>
                      <a:pt x="51" y="2"/>
                    </a:lnTo>
                    <a:lnTo>
                      <a:pt x="49" y="1"/>
                    </a:lnTo>
                    <a:lnTo>
                      <a:pt x="47" y="0"/>
                    </a:lnTo>
                    <a:lnTo>
                      <a:pt x="44" y="2"/>
                    </a:lnTo>
                    <a:lnTo>
                      <a:pt x="43" y="3"/>
                    </a:lnTo>
                    <a:lnTo>
                      <a:pt x="43" y="5"/>
                    </a:lnTo>
                    <a:lnTo>
                      <a:pt x="43" y="5"/>
                    </a:lnTo>
                    <a:close/>
                  </a:path>
                </a:pathLst>
              </a:custGeom>
              <a:grpFill/>
              <a:ln w="9525">
                <a:noFill/>
                <a:round/>
              </a:ln>
            </p:spPr>
            <p:txBody>
              <a:bodyPr vert="horz" wrap="square" lIns="162510" tIns="81255" rIns="162510" bIns="81255" numCol="1" anchor="t" anchorCtr="0" compatLnSpc="1"/>
              <a:lstStyle/>
              <a:p>
                <a:pPr algn="just" defTabSz="1218804"/>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300" name="chenying0907 924"/>
              <p:cNvSpPr/>
              <p:nvPr/>
            </p:nvSpPr>
            <p:spPr bwMode="auto">
              <a:xfrm>
                <a:off x="3497263" y="1241425"/>
                <a:ext cx="34925" cy="100013"/>
              </a:xfrm>
              <a:custGeom>
                <a:avLst/>
                <a:gdLst/>
                <a:ahLst/>
                <a:cxnLst>
                  <a:cxn ang="0">
                    <a:pos x="57" y="4"/>
                  </a:cxn>
                  <a:cxn ang="0">
                    <a:pos x="54" y="12"/>
                  </a:cxn>
                  <a:cxn ang="0">
                    <a:pos x="50" y="20"/>
                  </a:cxn>
                  <a:cxn ang="0">
                    <a:pos x="47" y="31"/>
                  </a:cxn>
                  <a:cxn ang="0">
                    <a:pos x="45" y="42"/>
                  </a:cxn>
                  <a:cxn ang="0">
                    <a:pos x="30" y="86"/>
                  </a:cxn>
                  <a:cxn ang="0">
                    <a:pos x="24" y="99"/>
                  </a:cxn>
                  <a:cxn ang="0">
                    <a:pos x="12" y="128"/>
                  </a:cxn>
                  <a:cxn ang="0">
                    <a:pos x="9" y="138"/>
                  </a:cxn>
                  <a:cxn ang="0">
                    <a:pos x="7" y="149"/>
                  </a:cxn>
                  <a:cxn ang="0">
                    <a:pos x="6" y="167"/>
                  </a:cxn>
                  <a:cxn ang="0">
                    <a:pos x="4" y="179"/>
                  </a:cxn>
                  <a:cxn ang="0">
                    <a:pos x="1" y="182"/>
                  </a:cxn>
                  <a:cxn ang="0">
                    <a:pos x="0" y="185"/>
                  </a:cxn>
                  <a:cxn ang="0">
                    <a:pos x="1" y="188"/>
                  </a:cxn>
                  <a:cxn ang="0">
                    <a:pos x="6" y="189"/>
                  </a:cxn>
                  <a:cxn ang="0">
                    <a:pos x="9" y="189"/>
                  </a:cxn>
                  <a:cxn ang="0">
                    <a:pos x="15" y="179"/>
                  </a:cxn>
                  <a:cxn ang="0">
                    <a:pos x="16" y="167"/>
                  </a:cxn>
                  <a:cxn ang="0">
                    <a:pos x="15" y="159"/>
                  </a:cxn>
                  <a:cxn ang="0">
                    <a:pos x="17" y="142"/>
                  </a:cxn>
                  <a:cxn ang="0">
                    <a:pos x="25" y="119"/>
                  </a:cxn>
                  <a:cxn ang="0">
                    <a:pos x="32" y="103"/>
                  </a:cxn>
                  <a:cxn ang="0">
                    <a:pos x="42" y="80"/>
                  </a:cxn>
                  <a:cxn ang="0">
                    <a:pos x="49" y="58"/>
                  </a:cxn>
                  <a:cxn ang="0">
                    <a:pos x="57" y="30"/>
                  </a:cxn>
                  <a:cxn ang="0">
                    <a:pos x="59" y="24"/>
                  </a:cxn>
                  <a:cxn ang="0">
                    <a:pos x="64" y="12"/>
                  </a:cxn>
                  <a:cxn ang="0">
                    <a:pos x="66" y="6"/>
                  </a:cxn>
                  <a:cxn ang="0">
                    <a:pos x="65" y="2"/>
                  </a:cxn>
                  <a:cxn ang="0">
                    <a:pos x="61" y="0"/>
                  </a:cxn>
                  <a:cxn ang="0">
                    <a:pos x="58" y="2"/>
                  </a:cxn>
                  <a:cxn ang="0">
                    <a:pos x="57" y="4"/>
                  </a:cxn>
                </a:cxnLst>
                <a:rect l="0" t="0" r="r" b="b"/>
                <a:pathLst>
                  <a:path w="66" h="190">
                    <a:moveTo>
                      <a:pt x="57" y="4"/>
                    </a:moveTo>
                    <a:lnTo>
                      <a:pt x="57" y="4"/>
                    </a:lnTo>
                    <a:lnTo>
                      <a:pt x="56" y="8"/>
                    </a:lnTo>
                    <a:lnTo>
                      <a:pt x="54" y="12"/>
                    </a:lnTo>
                    <a:lnTo>
                      <a:pt x="50" y="20"/>
                    </a:lnTo>
                    <a:lnTo>
                      <a:pt x="50" y="20"/>
                    </a:lnTo>
                    <a:lnTo>
                      <a:pt x="48" y="26"/>
                    </a:lnTo>
                    <a:lnTo>
                      <a:pt x="47" y="31"/>
                    </a:lnTo>
                    <a:lnTo>
                      <a:pt x="45" y="42"/>
                    </a:lnTo>
                    <a:lnTo>
                      <a:pt x="45" y="42"/>
                    </a:lnTo>
                    <a:lnTo>
                      <a:pt x="35" y="71"/>
                    </a:lnTo>
                    <a:lnTo>
                      <a:pt x="30" y="86"/>
                    </a:lnTo>
                    <a:lnTo>
                      <a:pt x="24" y="99"/>
                    </a:lnTo>
                    <a:lnTo>
                      <a:pt x="24" y="99"/>
                    </a:lnTo>
                    <a:lnTo>
                      <a:pt x="15" y="118"/>
                    </a:lnTo>
                    <a:lnTo>
                      <a:pt x="12" y="128"/>
                    </a:lnTo>
                    <a:lnTo>
                      <a:pt x="9" y="138"/>
                    </a:lnTo>
                    <a:lnTo>
                      <a:pt x="9" y="138"/>
                    </a:lnTo>
                    <a:lnTo>
                      <a:pt x="7" y="142"/>
                    </a:lnTo>
                    <a:lnTo>
                      <a:pt x="7" y="149"/>
                    </a:lnTo>
                    <a:lnTo>
                      <a:pt x="6" y="161"/>
                    </a:lnTo>
                    <a:lnTo>
                      <a:pt x="6" y="167"/>
                    </a:lnTo>
                    <a:lnTo>
                      <a:pt x="5" y="173"/>
                    </a:lnTo>
                    <a:lnTo>
                      <a:pt x="4" y="179"/>
                    </a:lnTo>
                    <a:lnTo>
                      <a:pt x="1" y="182"/>
                    </a:lnTo>
                    <a:lnTo>
                      <a:pt x="1" y="182"/>
                    </a:lnTo>
                    <a:lnTo>
                      <a:pt x="0" y="184"/>
                    </a:lnTo>
                    <a:lnTo>
                      <a:pt x="0" y="185"/>
                    </a:lnTo>
                    <a:lnTo>
                      <a:pt x="0" y="187"/>
                    </a:lnTo>
                    <a:lnTo>
                      <a:pt x="1" y="188"/>
                    </a:lnTo>
                    <a:lnTo>
                      <a:pt x="4" y="190"/>
                    </a:lnTo>
                    <a:lnTo>
                      <a:pt x="6" y="189"/>
                    </a:lnTo>
                    <a:lnTo>
                      <a:pt x="9" y="189"/>
                    </a:lnTo>
                    <a:lnTo>
                      <a:pt x="9" y="189"/>
                    </a:lnTo>
                    <a:lnTo>
                      <a:pt x="13" y="184"/>
                    </a:lnTo>
                    <a:lnTo>
                      <a:pt x="15" y="179"/>
                    </a:lnTo>
                    <a:lnTo>
                      <a:pt x="16" y="173"/>
                    </a:lnTo>
                    <a:lnTo>
                      <a:pt x="16" y="167"/>
                    </a:lnTo>
                    <a:lnTo>
                      <a:pt x="16" y="167"/>
                    </a:lnTo>
                    <a:lnTo>
                      <a:pt x="15" y="159"/>
                    </a:lnTo>
                    <a:lnTo>
                      <a:pt x="16" y="151"/>
                    </a:lnTo>
                    <a:lnTo>
                      <a:pt x="17" y="142"/>
                    </a:lnTo>
                    <a:lnTo>
                      <a:pt x="19" y="134"/>
                    </a:lnTo>
                    <a:lnTo>
                      <a:pt x="25" y="119"/>
                    </a:lnTo>
                    <a:lnTo>
                      <a:pt x="32" y="103"/>
                    </a:lnTo>
                    <a:lnTo>
                      <a:pt x="32" y="103"/>
                    </a:lnTo>
                    <a:lnTo>
                      <a:pt x="37" y="92"/>
                    </a:lnTo>
                    <a:lnTo>
                      <a:pt x="42" y="80"/>
                    </a:lnTo>
                    <a:lnTo>
                      <a:pt x="49" y="58"/>
                    </a:lnTo>
                    <a:lnTo>
                      <a:pt x="49" y="58"/>
                    </a:lnTo>
                    <a:lnTo>
                      <a:pt x="53" y="44"/>
                    </a:lnTo>
                    <a:lnTo>
                      <a:pt x="57" y="30"/>
                    </a:lnTo>
                    <a:lnTo>
                      <a:pt x="57" y="30"/>
                    </a:lnTo>
                    <a:lnTo>
                      <a:pt x="59" y="24"/>
                    </a:lnTo>
                    <a:lnTo>
                      <a:pt x="62" y="18"/>
                    </a:lnTo>
                    <a:lnTo>
                      <a:pt x="64" y="12"/>
                    </a:lnTo>
                    <a:lnTo>
                      <a:pt x="66" y="6"/>
                    </a:lnTo>
                    <a:lnTo>
                      <a:pt x="66" y="6"/>
                    </a:lnTo>
                    <a:lnTo>
                      <a:pt x="66" y="4"/>
                    </a:lnTo>
                    <a:lnTo>
                      <a:pt x="65" y="2"/>
                    </a:lnTo>
                    <a:lnTo>
                      <a:pt x="63" y="1"/>
                    </a:lnTo>
                    <a:lnTo>
                      <a:pt x="61" y="0"/>
                    </a:lnTo>
                    <a:lnTo>
                      <a:pt x="59" y="1"/>
                    </a:lnTo>
                    <a:lnTo>
                      <a:pt x="58" y="2"/>
                    </a:lnTo>
                    <a:lnTo>
                      <a:pt x="57" y="4"/>
                    </a:lnTo>
                    <a:lnTo>
                      <a:pt x="57" y="4"/>
                    </a:lnTo>
                    <a:close/>
                  </a:path>
                </a:pathLst>
              </a:custGeom>
              <a:grpFill/>
              <a:ln w="9525">
                <a:noFill/>
                <a:round/>
              </a:ln>
            </p:spPr>
            <p:txBody>
              <a:bodyPr vert="horz" wrap="square" lIns="162510" tIns="81255" rIns="162510" bIns="81255" numCol="1" anchor="t" anchorCtr="0" compatLnSpc="1"/>
              <a:lstStyle/>
              <a:p>
                <a:pPr algn="just" defTabSz="1218804"/>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301" name="chenying0907 925"/>
              <p:cNvSpPr>
                <a:spLocks noEditPoints="1"/>
              </p:cNvSpPr>
              <p:nvPr/>
            </p:nvSpPr>
            <p:spPr bwMode="auto">
              <a:xfrm>
                <a:off x="3362325" y="1298575"/>
                <a:ext cx="142875" cy="146050"/>
              </a:xfrm>
              <a:custGeom>
                <a:avLst/>
                <a:gdLst/>
                <a:ahLst/>
                <a:cxnLst>
                  <a:cxn ang="0">
                    <a:pos x="131" y="277"/>
                  </a:cxn>
                  <a:cxn ang="0">
                    <a:pos x="96" y="271"/>
                  </a:cxn>
                  <a:cxn ang="0">
                    <a:pos x="62" y="257"/>
                  </a:cxn>
                  <a:cxn ang="0">
                    <a:pos x="34" y="236"/>
                  </a:cxn>
                  <a:cxn ang="0">
                    <a:pos x="13" y="206"/>
                  </a:cxn>
                  <a:cxn ang="0">
                    <a:pos x="1" y="168"/>
                  </a:cxn>
                  <a:cxn ang="0">
                    <a:pos x="0" y="139"/>
                  </a:cxn>
                  <a:cxn ang="0">
                    <a:pos x="8" y="98"/>
                  </a:cxn>
                  <a:cxn ang="0">
                    <a:pos x="27" y="61"/>
                  </a:cxn>
                  <a:cxn ang="0">
                    <a:pos x="55" y="31"/>
                  </a:cxn>
                  <a:cxn ang="0">
                    <a:pos x="91" y="10"/>
                  </a:cxn>
                  <a:cxn ang="0">
                    <a:pos x="118" y="0"/>
                  </a:cxn>
                  <a:cxn ang="0">
                    <a:pos x="128" y="1"/>
                  </a:cxn>
                  <a:cxn ang="0">
                    <a:pos x="138" y="9"/>
                  </a:cxn>
                  <a:cxn ang="0">
                    <a:pos x="146" y="14"/>
                  </a:cxn>
                  <a:cxn ang="0">
                    <a:pos x="183" y="24"/>
                  </a:cxn>
                  <a:cxn ang="0">
                    <a:pos x="214" y="41"/>
                  </a:cxn>
                  <a:cxn ang="0">
                    <a:pos x="239" y="63"/>
                  </a:cxn>
                  <a:cxn ang="0">
                    <a:pos x="257" y="90"/>
                  </a:cxn>
                  <a:cxn ang="0">
                    <a:pos x="268" y="122"/>
                  </a:cxn>
                  <a:cxn ang="0">
                    <a:pos x="271" y="145"/>
                  </a:cxn>
                  <a:cxn ang="0">
                    <a:pos x="268" y="179"/>
                  </a:cxn>
                  <a:cxn ang="0">
                    <a:pos x="255" y="212"/>
                  </a:cxn>
                  <a:cxn ang="0">
                    <a:pos x="236" y="241"/>
                  </a:cxn>
                  <a:cxn ang="0">
                    <a:pos x="209" y="263"/>
                  </a:cxn>
                  <a:cxn ang="0">
                    <a:pos x="174" y="275"/>
                  </a:cxn>
                  <a:cxn ang="0">
                    <a:pos x="144" y="277"/>
                  </a:cxn>
                  <a:cxn ang="0">
                    <a:pos x="101" y="48"/>
                  </a:cxn>
                  <a:cxn ang="0">
                    <a:pos x="62" y="79"/>
                  </a:cxn>
                  <a:cxn ang="0">
                    <a:pos x="48" y="100"/>
                  </a:cxn>
                  <a:cxn ang="0">
                    <a:pos x="38" y="126"/>
                  </a:cxn>
                  <a:cxn ang="0">
                    <a:pos x="37" y="153"/>
                  </a:cxn>
                  <a:cxn ang="0">
                    <a:pos x="41" y="172"/>
                  </a:cxn>
                  <a:cxn ang="0">
                    <a:pos x="52" y="194"/>
                  </a:cxn>
                  <a:cxn ang="0">
                    <a:pos x="67" y="214"/>
                  </a:cxn>
                  <a:cxn ang="0">
                    <a:pos x="88" y="229"/>
                  </a:cxn>
                  <a:cxn ang="0">
                    <a:pos x="112" y="238"/>
                  </a:cxn>
                  <a:cxn ang="0">
                    <a:pos x="139" y="241"/>
                  </a:cxn>
                  <a:cxn ang="0">
                    <a:pos x="155" y="240"/>
                  </a:cxn>
                  <a:cxn ang="0">
                    <a:pos x="171" y="236"/>
                  </a:cxn>
                  <a:cxn ang="0">
                    <a:pos x="194" y="224"/>
                  </a:cxn>
                  <a:cxn ang="0">
                    <a:pos x="213" y="208"/>
                  </a:cxn>
                  <a:cxn ang="0">
                    <a:pos x="225" y="187"/>
                  </a:cxn>
                  <a:cxn ang="0">
                    <a:pos x="233" y="163"/>
                  </a:cxn>
                  <a:cxn ang="0">
                    <a:pos x="233" y="139"/>
                  </a:cxn>
                  <a:cxn ang="0">
                    <a:pos x="228" y="121"/>
                  </a:cxn>
                  <a:cxn ang="0">
                    <a:pos x="216" y="97"/>
                  </a:cxn>
                  <a:cxn ang="0">
                    <a:pos x="199" y="78"/>
                  </a:cxn>
                  <a:cxn ang="0">
                    <a:pos x="177" y="63"/>
                  </a:cxn>
                  <a:cxn ang="0">
                    <a:pos x="150" y="53"/>
                  </a:cxn>
                  <a:cxn ang="0">
                    <a:pos x="119" y="49"/>
                  </a:cxn>
                  <a:cxn ang="0">
                    <a:pos x="112" y="47"/>
                  </a:cxn>
                </a:cxnLst>
                <a:rect l="0" t="0" r="r" b="b"/>
                <a:pathLst>
                  <a:path w="271" h="277">
                    <a:moveTo>
                      <a:pt x="144" y="277"/>
                    </a:moveTo>
                    <a:lnTo>
                      <a:pt x="144" y="277"/>
                    </a:lnTo>
                    <a:lnTo>
                      <a:pt x="131" y="277"/>
                    </a:lnTo>
                    <a:lnTo>
                      <a:pt x="120" y="276"/>
                    </a:lnTo>
                    <a:lnTo>
                      <a:pt x="108" y="274"/>
                    </a:lnTo>
                    <a:lnTo>
                      <a:pt x="96" y="271"/>
                    </a:lnTo>
                    <a:lnTo>
                      <a:pt x="85" y="267"/>
                    </a:lnTo>
                    <a:lnTo>
                      <a:pt x="73" y="263"/>
                    </a:lnTo>
                    <a:lnTo>
                      <a:pt x="62" y="257"/>
                    </a:lnTo>
                    <a:lnTo>
                      <a:pt x="53" y="251"/>
                    </a:lnTo>
                    <a:lnTo>
                      <a:pt x="42" y="244"/>
                    </a:lnTo>
                    <a:lnTo>
                      <a:pt x="34" y="236"/>
                    </a:lnTo>
                    <a:lnTo>
                      <a:pt x="26" y="226"/>
                    </a:lnTo>
                    <a:lnTo>
                      <a:pt x="19" y="217"/>
                    </a:lnTo>
                    <a:lnTo>
                      <a:pt x="13" y="206"/>
                    </a:lnTo>
                    <a:lnTo>
                      <a:pt x="7" y="194"/>
                    </a:lnTo>
                    <a:lnTo>
                      <a:pt x="3" y="181"/>
                    </a:lnTo>
                    <a:lnTo>
                      <a:pt x="1" y="168"/>
                    </a:lnTo>
                    <a:lnTo>
                      <a:pt x="1" y="168"/>
                    </a:lnTo>
                    <a:lnTo>
                      <a:pt x="0" y="153"/>
                    </a:lnTo>
                    <a:lnTo>
                      <a:pt x="0" y="139"/>
                    </a:lnTo>
                    <a:lnTo>
                      <a:pt x="1" y="125"/>
                    </a:lnTo>
                    <a:lnTo>
                      <a:pt x="4" y="112"/>
                    </a:lnTo>
                    <a:lnTo>
                      <a:pt x="8" y="98"/>
                    </a:lnTo>
                    <a:lnTo>
                      <a:pt x="14" y="86"/>
                    </a:lnTo>
                    <a:lnTo>
                      <a:pt x="20" y="74"/>
                    </a:lnTo>
                    <a:lnTo>
                      <a:pt x="27" y="61"/>
                    </a:lnTo>
                    <a:lnTo>
                      <a:pt x="35" y="51"/>
                    </a:lnTo>
                    <a:lnTo>
                      <a:pt x="45" y="41"/>
                    </a:lnTo>
                    <a:lnTo>
                      <a:pt x="55" y="31"/>
                    </a:lnTo>
                    <a:lnTo>
                      <a:pt x="66" y="23"/>
                    </a:lnTo>
                    <a:lnTo>
                      <a:pt x="78" y="16"/>
                    </a:lnTo>
                    <a:lnTo>
                      <a:pt x="91" y="10"/>
                    </a:lnTo>
                    <a:lnTo>
                      <a:pt x="103" y="4"/>
                    </a:lnTo>
                    <a:lnTo>
                      <a:pt x="118" y="0"/>
                    </a:lnTo>
                    <a:lnTo>
                      <a:pt x="118" y="0"/>
                    </a:lnTo>
                    <a:lnTo>
                      <a:pt x="122" y="0"/>
                    </a:lnTo>
                    <a:lnTo>
                      <a:pt x="122" y="0"/>
                    </a:lnTo>
                    <a:lnTo>
                      <a:pt x="128" y="1"/>
                    </a:lnTo>
                    <a:lnTo>
                      <a:pt x="132" y="2"/>
                    </a:lnTo>
                    <a:lnTo>
                      <a:pt x="135" y="5"/>
                    </a:lnTo>
                    <a:lnTo>
                      <a:pt x="138" y="9"/>
                    </a:lnTo>
                    <a:lnTo>
                      <a:pt x="141" y="13"/>
                    </a:lnTo>
                    <a:lnTo>
                      <a:pt x="146" y="14"/>
                    </a:lnTo>
                    <a:lnTo>
                      <a:pt x="146" y="14"/>
                    </a:lnTo>
                    <a:lnTo>
                      <a:pt x="158" y="17"/>
                    </a:lnTo>
                    <a:lnTo>
                      <a:pt x="171" y="20"/>
                    </a:lnTo>
                    <a:lnTo>
                      <a:pt x="183" y="24"/>
                    </a:lnTo>
                    <a:lnTo>
                      <a:pt x="193" y="29"/>
                    </a:lnTo>
                    <a:lnTo>
                      <a:pt x="204" y="34"/>
                    </a:lnTo>
                    <a:lnTo>
                      <a:pt x="214" y="41"/>
                    </a:lnTo>
                    <a:lnTo>
                      <a:pt x="223" y="48"/>
                    </a:lnTo>
                    <a:lnTo>
                      <a:pt x="232" y="55"/>
                    </a:lnTo>
                    <a:lnTo>
                      <a:pt x="239" y="63"/>
                    </a:lnTo>
                    <a:lnTo>
                      <a:pt x="246" y="72"/>
                    </a:lnTo>
                    <a:lnTo>
                      <a:pt x="252" y="81"/>
                    </a:lnTo>
                    <a:lnTo>
                      <a:pt x="257" y="90"/>
                    </a:lnTo>
                    <a:lnTo>
                      <a:pt x="261" y="100"/>
                    </a:lnTo>
                    <a:lnTo>
                      <a:pt x="266" y="111"/>
                    </a:lnTo>
                    <a:lnTo>
                      <a:pt x="268" y="122"/>
                    </a:lnTo>
                    <a:lnTo>
                      <a:pt x="270" y="134"/>
                    </a:lnTo>
                    <a:lnTo>
                      <a:pt x="270" y="134"/>
                    </a:lnTo>
                    <a:lnTo>
                      <a:pt x="271" y="145"/>
                    </a:lnTo>
                    <a:lnTo>
                      <a:pt x="271" y="156"/>
                    </a:lnTo>
                    <a:lnTo>
                      <a:pt x="270" y="168"/>
                    </a:lnTo>
                    <a:lnTo>
                      <a:pt x="268" y="179"/>
                    </a:lnTo>
                    <a:lnTo>
                      <a:pt x="265" y="190"/>
                    </a:lnTo>
                    <a:lnTo>
                      <a:pt x="260" y="202"/>
                    </a:lnTo>
                    <a:lnTo>
                      <a:pt x="255" y="212"/>
                    </a:lnTo>
                    <a:lnTo>
                      <a:pt x="250" y="222"/>
                    </a:lnTo>
                    <a:lnTo>
                      <a:pt x="243" y="232"/>
                    </a:lnTo>
                    <a:lnTo>
                      <a:pt x="236" y="241"/>
                    </a:lnTo>
                    <a:lnTo>
                      <a:pt x="227" y="249"/>
                    </a:lnTo>
                    <a:lnTo>
                      <a:pt x="218" y="256"/>
                    </a:lnTo>
                    <a:lnTo>
                      <a:pt x="209" y="263"/>
                    </a:lnTo>
                    <a:lnTo>
                      <a:pt x="197" y="268"/>
                    </a:lnTo>
                    <a:lnTo>
                      <a:pt x="186" y="272"/>
                    </a:lnTo>
                    <a:lnTo>
                      <a:pt x="174" y="275"/>
                    </a:lnTo>
                    <a:lnTo>
                      <a:pt x="174" y="275"/>
                    </a:lnTo>
                    <a:lnTo>
                      <a:pt x="159" y="277"/>
                    </a:lnTo>
                    <a:lnTo>
                      <a:pt x="144" y="277"/>
                    </a:lnTo>
                    <a:lnTo>
                      <a:pt x="144" y="277"/>
                    </a:lnTo>
                    <a:close/>
                    <a:moveTo>
                      <a:pt x="101" y="48"/>
                    </a:moveTo>
                    <a:lnTo>
                      <a:pt x="101" y="48"/>
                    </a:lnTo>
                    <a:lnTo>
                      <a:pt x="87" y="56"/>
                    </a:lnTo>
                    <a:lnTo>
                      <a:pt x="73" y="66"/>
                    </a:lnTo>
                    <a:lnTo>
                      <a:pt x="62" y="79"/>
                    </a:lnTo>
                    <a:lnTo>
                      <a:pt x="57" y="86"/>
                    </a:lnTo>
                    <a:lnTo>
                      <a:pt x="52" y="93"/>
                    </a:lnTo>
                    <a:lnTo>
                      <a:pt x="48" y="100"/>
                    </a:lnTo>
                    <a:lnTo>
                      <a:pt x="44" y="109"/>
                    </a:lnTo>
                    <a:lnTo>
                      <a:pt x="40" y="117"/>
                    </a:lnTo>
                    <a:lnTo>
                      <a:pt x="38" y="126"/>
                    </a:lnTo>
                    <a:lnTo>
                      <a:pt x="37" y="135"/>
                    </a:lnTo>
                    <a:lnTo>
                      <a:pt x="36" y="144"/>
                    </a:lnTo>
                    <a:lnTo>
                      <a:pt x="37" y="153"/>
                    </a:lnTo>
                    <a:lnTo>
                      <a:pt x="38" y="163"/>
                    </a:lnTo>
                    <a:lnTo>
                      <a:pt x="38" y="163"/>
                    </a:lnTo>
                    <a:lnTo>
                      <a:pt x="41" y="172"/>
                    </a:lnTo>
                    <a:lnTo>
                      <a:pt x="44" y="180"/>
                    </a:lnTo>
                    <a:lnTo>
                      <a:pt x="48" y="187"/>
                    </a:lnTo>
                    <a:lnTo>
                      <a:pt x="52" y="194"/>
                    </a:lnTo>
                    <a:lnTo>
                      <a:pt x="56" y="202"/>
                    </a:lnTo>
                    <a:lnTo>
                      <a:pt x="62" y="208"/>
                    </a:lnTo>
                    <a:lnTo>
                      <a:pt x="67" y="214"/>
                    </a:lnTo>
                    <a:lnTo>
                      <a:pt x="73" y="219"/>
                    </a:lnTo>
                    <a:lnTo>
                      <a:pt x="81" y="224"/>
                    </a:lnTo>
                    <a:lnTo>
                      <a:pt x="88" y="229"/>
                    </a:lnTo>
                    <a:lnTo>
                      <a:pt x="95" y="232"/>
                    </a:lnTo>
                    <a:lnTo>
                      <a:pt x="103" y="235"/>
                    </a:lnTo>
                    <a:lnTo>
                      <a:pt x="112" y="238"/>
                    </a:lnTo>
                    <a:lnTo>
                      <a:pt x="121" y="239"/>
                    </a:lnTo>
                    <a:lnTo>
                      <a:pt x="129" y="241"/>
                    </a:lnTo>
                    <a:lnTo>
                      <a:pt x="139" y="241"/>
                    </a:lnTo>
                    <a:lnTo>
                      <a:pt x="139" y="241"/>
                    </a:lnTo>
                    <a:lnTo>
                      <a:pt x="147" y="241"/>
                    </a:lnTo>
                    <a:lnTo>
                      <a:pt x="155" y="240"/>
                    </a:lnTo>
                    <a:lnTo>
                      <a:pt x="163" y="238"/>
                    </a:lnTo>
                    <a:lnTo>
                      <a:pt x="171" y="236"/>
                    </a:lnTo>
                    <a:lnTo>
                      <a:pt x="171" y="236"/>
                    </a:lnTo>
                    <a:lnTo>
                      <a:pt x="179" y="233"/>
                    </a:lnTo>
                    <a:lnTo>
                      <a:pt x="187" y="229"/>
                    </a:lnTo>
                    <a:lnTo>
                      <a:pt x="194" y="224"/>
                    </a:lnTo>
                    <a:lnTo>
                      <a:pt x="201" y="219"/>
                    </a:lnTo>
                    <a:lnTo>
                      <a:pt x="207" y="214"/>
                    </a:lnTo>
                    <a:lnTo>
                      <a:pt x="213" y="208"/>
                    </a:lnTo>
                    <a:lnTo>
                      <a:pt x="217" y="202"/>
                    </a:lnTo>
                    <a:lnTo>
                      <a:pt x="222" y="194"/>
                    </a:lnTo>
                    <a:lnTo>
                      <a:pt x="225" y="187"/>
                    </a:lnTo>
                    <a:lnTo>
                      <a:pt x="228" y="180"/>
                    </a:lnTo>
                    <a:lnTo>
                      <a:pt x="230" y="172"/>
                    </a:lnTo>
                    <a:lnTo>
                      <a:pt x="233" y="163"/>
                    </a:lnTo>
                    <a:lnTo>
                      <a:pt x="234" y="155"/>
                    </a:lnTo>
                    <a:lnTo>
                      <a:pt x="234" y="147"/>
                    </a:lnTo>
                    <a:lnTo>
                      <a:pt x="233" y="139"/>
                    </a:lnTo>
                    <a:lnTo>
                      <a:pt x="230" y="130"/>
                    </a:lnTo>
                    <a:lnTo>
                      <a:pt x="230" y="130"/>
                    </a:lnTo>
                    <a:lnTo>
                      <a:pt x="228" y="121"/>
                    </a:lnTo>
                    <a:lnTo>
                      <a:pt x="225" y="113"/>
                    </a:lnTo>
                    <a:lnTo>
                      <a:pt x="221" y="105"/>
                    </a:lnTo>
                    <a:lnTo>
                      <a:pt x="216" y="97"/>
                    </a:lnTo>
                    <a:lnTo>
                      <a:pt x="212" y="90"/>
                    </a:lnTo>
                    <a:lnTo>
                      <a:pt x="206" y="84"/>
                    </a:lnTo>
                    <a:lnTo>
                      <a:pt x="199" y="78"/>
                    </a:lnTo>
                    <a:lnTo>
                      <a:pt x="192" y="73"/>
                    </a:lnTo>
                    <a:lnTo>
                      <a:pt x="185" y="67"/>
                    </a:lnTo>
                    <a:lnTo>
                      <a:pt x="177" y="63"/>
                    </a:lnTo>
                    <a:lnTo>
                      <a:pt x="168" y="59"/>
                    </a:lnTo>
                    <a:lnTo>
                      <a:pt x="160" y="56"/>
                    </a:lnTo>
                    <a:lnTo>
                      <a:pt x="150" y="53"/>
                    </a:lnTo>
                    <a:lnTo>
                      <a:pt x="141" y="51"/>
                    </a:lnTo>
                    <a:lnTo>
                      <a:pt x="129" y="50"/>
                    </a:lnTo>
                    <a:lnTo>
                      <a:pt x="119" y="49"/>
                    </a:lnTo>
                    <a:lnTo>
                      <a:pt x="119" y="49"/>
                    </a:lnTo>
                    <a:lnTo>
                      <a:pt x="115" y="49"/>
                    </a:lnTo>
                    <a:lnTo>
                      <a:pt x="112" y="47"/>
                    </a:lnTo>
                    <a:lnTo>
                      <a:pt x="107" y="45"/>
                    </a:lnTo>
                    <a:lnTo>
                      <a:pt x="101" y="48"/>
                    </a:lnTo>
                    <a:close/>
                  </a:path>
                </a:pathLst>
              </a:custGeom>
              <a:grpFill/>
              <a:ln w="9525">
                <a:noFill/>
                <a:round/>
              </a:ln>
            </p:spPr>
            <p:txBody>
              <a:bodyPr vert="horz" wrap="square" lIns="162510" tIns="81255" rIns="162510" bIns="81255" numCol="1" anchor="t" anchorCtr="0" compatLnSpc="1"/>
              <a:lstStyle/>
              <a:p>
                <a:pPr algn="just" defTabSz="1218804"/>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302" name="chenying0907 926"/>
              <p:cNvSpPr>
                <a:spLocks noEditPoints="1"/>
              </p:cNvSpPr>
              <p:nvPr/>
            </p:nvSpPr>
            <p:spPr bwMode="auto">
              <a:xfrm>
                <a:off x="3282950" y="1227138"/>
                <a:ext cx="644525" cy="642938"/>
              </a:xfrm>
              <a:custGeom>
                <a:avLst/>
                <a:gdLst/>
                <a:ahLst/>
                <a:cxnLst>
                  <a:cxn ang="0">
                    <a:pos x="653" y="1206"/>
                  </a:cxn>
                  <a:cxn ang="0">
                    <a:pos x="563" y="1160"/>
                  </a:cxn>
                  <a:cxn ang="0">
                    <a:pos x="550" y="1153"/>
                  </a:cxn>
                  <a:cxn ang="0">
                    <a:pos x="236" y="832"/>
                  </a:cxn>
                  <a:cxn ang="0">
                    <a:pos x="143" y="731"/>
                  </a:cxn>
                  <a:cxn ang="0">
                    <a:pos x="77" y="679"/>
                  </a:cxn>
                  <a:cxn ang="0">
                    <a:pos x="72" y="657"/>
                  </a:cxn>
                  <a:cxn ang="0">
                    <a:pos x="40" y="570"/>
                  </a:cxn>
                  <a:cxn ang="0">
                    <a:pos x="11" y="425"/>
                  </a:cxn>
                  <a:cxn ang="0">
                    <a:pos x="1" y="212"/>
                  </a:cxn>
                  <a:cxn ang="0">
                    <a:pos x="10" y="196"/>
                  </a:cxn>
                  <a:cxn ang="0">
                    <a:pos x="19" y="182"/>
                  </a:cxn>
                  <a:cxn ang="0">
                    <a:pos x="110" y="81"/>
                  </a:cxn>
                  <a:cxn ang="0">
                    <a:pos x="210" y="10"/>
                  </a:cxn>
                  <a:cxn ang="0">
                    <a:pos x="228" y="8"/>
                  </a:cxn>
                  <a:cxn ang="0">
                    <a:pos x="242" y="2"/>
                  </a:cxn>
                  <a:cxn ang="0">
                    <a:pos x="419" y="2"/>
                  </a:cxn>
                  <a:cxn ang="0">
                    <a:pos x="599" y="26"/>
                  </a:cxn>
                  <a:cxn ang="0">
                    <a:pos x="638" y="36"/>
                  </a:cxn>
                  <a:cxn ang="0">
                    <a:pos x="656" y="46"/>
                  </a:cxn>
                  <a:cxn ang="0">
                    <a:pos x="887" y="256"/>
                  </a:cxn>
                  <a:cxn ang="0">
                    <a:pos x="1107" y="475"/>
                  </a:cxn>
                  <a:cxn ang="0">
                    <a:pos x="1167" y="525"/>
                  </a:cxn>
                  <a:cxn ang="0">
                    <a:pos x="1185" y="553"/>
                  </a:cxn>
                  <a:cxn ang="0">
                    <a:pos x="1215" y="644"/>
                  </a:cxn>
                  <a:cxn ang="0">
                    <a:pos x="1218" y="725"/>
                  </a:cxn>
                  <a:cxn ang="0">
                    <a:pos x="1194" y="798"/>
                  </a:cxn>
                  <a:cxn ang="0">
                    <a:pos x="1193" y="817"/>
                  </a:cxn>
                  <a:cxn ang="0">
                    <a:pos x="1109" y="909"/>
                  </a:cxn>
                  <a:cxn ang="0">
                    <a:pos x="862" y="1146"/>
                  </a:cxn>
                  <a:cxn ang="0">
                    <a:pos x="853" y="1157"/>
                  </a:cxn>
                  <a:cxn ang="0">
                    <a:pos x="761" y="1206"/>
                  </a:cxn>
                  <a:cxn ang="0">
                    <a:pos x="231" y="43"/>
                  </a:cxn>
                  <a:cxn ang="0">
                    <a:pos x="137" y="108"/>
                  </a:cxn>
                  <a:cxn ang="0">
                    <a:pos x="54" y="198"/>
                  </a:cxn>
                  <a:cxn ang="0">
                    <a:pos x="40" y="216"/>
                  </a:cxn>
                  <a:cxn ang="0">
                    <a:pos x="45" y="400"/>
                  </a:cxn>
                  <a:cxn ang="0">
                    <a:pos x="68" y="529"/>
                  </a:cxn>
                  <a:cxn ang="0">
                    <a:pos x="105" y="637"/>
                  </a:cxn>
                  <a:cxn ang="0">
                    <a:pos x="112" y="658"/>
                  </a:cxn>
                  <a:cxn ang="0">
                    <a:pos x="181" y="718"/>
                  </a:cxn>
                  <a:cxn ang="0">
                    <a:pos x="294" y="841"/>
                  </a:cxn>
                  <a:cxn ang="0">
                    <a:pos x="585" y="1129"/>
                  </a:cxn>
                  <a:cxn ang="0">
                    <a:pos x="633" y="1159"/>
                  </a:cxn>
                  <a:cxn ang="0">
                    <a:pos x="706" y="1177"/>
                  </a:cxn>
                  <a:cxn ang="0">
                    <a:pos x="765" y="1165"/>
                  </a:cxn>
                  <a:cxn ang="0">
                    <a:pos x="823" y="1131"/>
                  </a:cxn>
                  <a:cxn ang="0">
                    <a:pos x="865" y="1090"/>
                  </a:cxn>
                  <a:cxn ang="0">
                    <a:pos x="1140" y="817"/>
                  </a:cxn>
                  <a:cxn ang="0">
                    <a:pos x="1147" y="803"/>
                  </a:cxn>
                  <a:cxn ang="0">
                    <a:pos x="1177" y="736"/>
                  </a:cxn>
                  <a:cxn ang="0">
                    <a:pos x="1179" y="657"/>
                  </a:cxn>
                  <a:cxn ang="0">
                    <a:pos x="1148" y="564"/>
                  </a:cxn>
                  <a:cxn ang="0">
                    <a:pos x="1140" y="556"/>
                  </a:cxn>
                  <a:cxn ang="0">
                    <a:pos x="894" y="335"/>
                  </a:cxn>
                  <a:cxn ang="0">
                    <a:pos x="627" y="72"/>
                  </a:cxn>
                  <a:cxn ang="0">
                    <a:pos x="558" y="57"/>
                  </a:cxn>
                  <a:cxn ang="0">
                    <a:pos x="377" y="39"/>
                  </a:cxn>
                  <a:cxn ang="0">
                    <a:pos x="236" y="40"/>
                  </a:cxn>
                </a:cxnLst>
                <a:rect l="0" t="0" r="r" b="b"/>
                <a:pathLst>
                  <a:path w="1220" h="1215">
                    <a:moveTo>
                      <a:pt x="706" y="1215"/>
                    </a:moveTo>
                    <a:lnTo>
                      <a:pt x="706" y="1215"/>
                    </a:lnTo>
                    <a:lnTo>
                      <a:pt x="688" y="1214"/>
                    </a:lnTo>
                    <a:lnTo>
                      <a:pt x="671" y="1211"/>
                    </a:lnTo>
                    <a:lnTo>
                      <a:pt x="653" y="1206"/>
                    </a:lnTo>
                    <a:lnTo>
                      <a:pt x="636" y="1200"/>
                    </a:lnTo>
                    <a:lnTo>
                      <a:pt x="617" y="1193"/>
                    </a:lnTo>
                    <a:lnTo>
                      <a:pt x="599" y="1184"/>
                    </a:lnTo>
                    <a:lnTo>
                      <a:pt x="581" y="1172"/>
                    </a:lnTo>
                    <a:lnTo>
                      <a:pt x="563" y="1160"/>
                    </a:lnTo>
                    <a:lnTo>
                      <a:pt x="561" y="1158"/>
                    </a:lnTo>
                    <a:lnTo>
                      <a:pt x="558" y="1158"/>
                    </a:lnTo>
                    <a:lnTo>
                      <a:pt x="558" y="1158"/>
                    </a:lnTo>
                    <a:lnTo>
                      <a:pt x="554" y="1156"/>
                    </a:lnTo>
                    <a:lnTo>
                      <a:pt x="550" y="1153"/>
                    </a:lnTo>
                    <a:lnTo>
                      <a:pt x="307" y="910"/>
                    </a:lnTo>
                    <a:lnTo>
                      <a:pt x="307" y="910"/>
                    </a:lnTo>
                    <a:lnTo>
                      <a:pt x="290" y="891"/>
                    </a:lnTo>
                    <a:lnTo>
                      <a:pt x="271" y="872"/>
                    </a:lnTo>
                    <a:lnTo>
                      <a:pt x="236" y="832"/>
                    </a:lnTo>
                    <a:lnTo>
                      <a:pt x="236" y="832"/>
                    </a:lnTo>
                    <a:lnTo>
                      <a:pt x="200" y="790"/>
                    </a:lnTo>
                    <a:lnTo>
                      <a:pt x="181" y="771"/>
                    </a:lnTo>
                    <a:lnTo>
                      <a:pt x="163" y="751"/>
                    </a:lnTo>
                    <a:lnTo>
                      <a:pt x="143" y="731"/>
                    </a:lnTo>
                    <a:lnTo>
                      <a:pt x="123" y="714"/>
                    </a:lnTo>
                    <a:lnTo>
                      <a:pt x="102" y="697"/>
                    </a:lnTo>
                    <a:lnTo>
                      <a:pt x="80" y="682"/>
                    </a:lnTo>
                    <a:lnTo>
                      <a:pt x="80" y="682"/>
                    </a:lnTo>
                    <a:lnTo>
                      <a:pt x="77" y="679"/>
                    </a:lnTo>
                    <a:lnTo>
                      <a:pt x="74" y="677"/>
                    </a:lnTo>
                    <a:lnTo>
                      <a:pt x="72" y="670"/>
                    </a:lnTo>
                    <a:lnTo>
                      <a:pt x="71" y="665"/>
                    </a:lnTo>
                    <a:lnTo>
                      <a:pt x="71" y="661"/>
                    </a:lnTo>
                    <a:lnTo>
                      <a:pt x="72" y="657"/>
                    </a:lnTo>
                    <a:lnTo>
                      <a:pt x="71" y="654"/>
                    </a:lnTo>
                    <a:lnTo>
                      <a:pt x="71" y="654"/>
                    </a:lnTo>
                    <a:lnTo>
                      <a:pt x="59" y="626"/>
                    </a:lnTo>
                    <a:lnTo>
                      <a:pt x="49" y="598"/>
                    </a:lnTo>
                    <a:lnTo>
                      <a:pt x="40" y="570"/>
                    </a:lnTo>
                    <a:lnTo>
                      <a:pt x="32" y="541"/>
                    </a:lnTo>
                    <a:lnTo>
                      <a:pt x="25" y="512"/>
                    </a:lnTo>
                    <a:lnTo>
                      <a:pt x="19" y="483"/>
                    </a:lnTo>
                    <a:lnTo>
                      <a:pt x="15" y="453"/>
                    </a:lnTo>
                    <a:lnTo>
                      <a:pt x="11" y="425"/>
                    </a:lnTo>
                    <a:lnTo>
                      <a:pt x="7" y="396"/>
                    </a:lnTo>
                    <a:lnTo>
                      <a:pt x="4" y="368"/>
                    </a:lnTo>
                    <a:lnTo>
                      <a:pt x="1" y="312"/>
                    </a:lnTo>
                    <a:lnTo>
                      <a:pt x="0" y="259"/>
                    </a:lnTo>
                    <a:lnTo>
                      <a:pt x="1" y="212"/>
                    </a:lnTo>
                    <a:lnTo>
                      <a:pt x="1" y="212"/>
                    </a:lnTo>
                    <a:lnTo>
                      <a:pt x="1" y="207"/>
                    </a:lnTo>
                    <a:lnTo>
                      <a:pt x="3" y="202"/>
                    </a:lnTo>
                    <a:lnTo>
                      <a:pt x="6" y="198"/>
                    </a:lnTo>
                    <a:lnTo>
                      <a:pt x="10" y="196"/>
                    </a:lnTo>
                    <a:lnTo>
                      <a:pt x="14" y="193"/>
                    </a:lnTo>
                    <a:lnTo>
                      <a:pt x="16" y="188"/>
                    </a:lnTo>
                    <a:lnTo>
                      <a:pt x="16" y="188"/>
                    </a:lnTo>
                    <a:lnTo>
                      <a:pt x="17" y="185"/>
                    </a:lnTo>
                    <a:lnTo>
                      <a:pt x="19" y="182"/>
                    </a:lnTo>
                    <a:lnTo>
                      <a:pt x="19" y="182"/>
                    </a:lnTo>
                    <a:lnTo>
                      <a:pt x="41" y="154"/>
                    </a:lnTo>
                    <a:lnTo>
                      <a:pt x="63" y="127"/>
                    </a:lnTo>
                    <a:lnTo>
                      <a:pt x="86" y="103"/>
                    </a:lnTo>
                    <a:lnTo>
                      <a:pt x="110" y="81"/>
                    </a:lnTo>
                    <a:lnTo>
                      <a:pt x="135" y="60"/>
                    </a:lnTo>
                    <a:lnTo>
                      <a:pt x="159" y="41"/>
                    </a:lnTo>
                    <a:lnTo>
                      <a:pt x="185" y="25"/>
                    </a:lnTo>
                    <a:lnTo>
                      <a:pt x="210" y="10"/>
                    </a:lnTo>
                    <a:lnTo>
                      <a:pt x="210" y="10"/>
                    </a:lnTo>
                    <a:lnTo>
                      <a:pt x="215" y="8"/>
                    </a:lnTo>
                    <a:lnTo>
                      <a:pt x="219" y="7"/>
                    </a:lnTo>
                    <a:lnTo>
                      <a:pt x="219" y="7"/>
                    </a:lnTo>
                    <a:lnTo>
                      <a:pt x="222" y="8"/>
                    </a:lnTo>
                    <a:lnTo>
                      <a:pt x="228" y="8"/>
                    </a:lnTo>
                    <a:lnTo>
                      <a:pt x="232" y="5"/>
                    </a:lnTo>
                    <a:lnTo>
                      <a:pt x="232" y="5"/>
                    </a:lnTo>
                    <a:lnTo>
                      <a:pt x="236" y="3"/>
                    </a:lnTo>
                    <a:lnTo>
                      <a:pt x="242" y="2"/>
                    </a:lnTo>
                    <a:lnTo>
                      <a:pt x="242" y="2"/>
                    </a:lnTo>
                    <a:lnTo>
                      <a:pt x="291" y="0"/>
                    </a:lnTo>
                    <a:lnTo>
                      <a:pt x="335" y="0"/>
                    </a:lnTo>
                    <a:lnTo>
                      <a:pt x="335" y="0"/>
                    </a:lnTo>
                    <a:lnTo>
                      <a:pt x="377" y="0"/>
                    </a:lnTo>
                    <a:lnTo>
                      <a:pt x="419" y="2"/>
                    </a:lnTo>
                    <a:lnTo>
                      <a:pt x="458" y="5"/>
                    </a:lnTo>
                    <a:lnTo>
                      <a:pt x="495" y="8"/>
                    </a:lnTo>
                    <a:lnTo>
                      <a:pt x="531" y="13"/>
                    </a:lnTo>
                    <a:lnTo>
                      <a:pt x="566" y="20"/>
                    </a:lnTo>
                    <a:lnTo>
                      <a:pt x="599" y="26"/>
                    </a:lnTo>
                    <a:lnTo>
                      <a:pt x="631" y="34"/>
                    </a:lnTo>
                    <a:lnTo>
                      <a:pt x="631" y="34"/>
                    </a:lnTo>
                    <a:lnTo>
                      <a:pt x="634" y="35"/>
                    </a:lnTo>
                    <a:lnTo>
                      <a:pt x="636" y="36"/>
                    </a:lnTo>
                    <a:lnTo>
                      <a:pt x="638" y="36"/>
                    </a:lnTo>
                    <a:lnTo>
                      <a:pt x="638" y="36"/>
                    </a:lnTo>
                    <a:lnTo>
                      <a:pt x="642" y="36"/>
                    </a:lnTo>
                    <a:lnTo>
                      <a:pt x="646" y="38"/>
                    </a:lnTo>
                    <a:lnTo>
                      <a:pt x="656" y="46"/>
                    </a:lnTo>
                    <a:lnTo>
                      <a:pt x="656" y="46"/>
                    </a:lnTo>
                    <a:lnTo>
                      <a:pt x="697" y="80"/>
                    </a:lnTo>
                    <a:lnTo>
                      <a:pt x="736" y="114"/>
                    </a:lnTo>
                    <a:lnTo>
                      <a:pt x="775" y="149"/>
                    </a:lnTo>
                    <a:lnTo>
                      <a:pt x="812" y="184"/>
                    </a:lnTo>
                    <a:lnTo>
                      <a:pt x="887" y="256"/>
                    </a:lnTo>
                    <a:lnTo>
                      <a:pt x="958" y="328"/>
                    </a:lnTo>
                    <a:lnTo>
                      <a:pt x="958" y="328"/>
                    </a:lnTo>
                    <a:lnTo>
                      <a:pt x="1008" y="379"/>
                    </a:lnTo>
                    <a:lnTo>
                      <a:pt x="1057" y="428"/>
                    </a:lnTo>
                    <a:lnTo>
                      <a:pt x="1107" y="475"/>
                    </a:lnTo>
                    <a:lnTo>
                      <a:pt x="1156" y="521"/>
                    </a:lnTo>
                    <a:lnTo>
                      <a:pt x="1159" y="524"/>
                    </a:lnTo>
                    <a:lnTo>
                      <a:pt x="1163" y="524"/>
                    </a:lnTo>
                    <a:lnTo>
                      <a:pt x="1163" y="524"/>
                    </a:lnTo>
                    <a:lnTo>
                      <a:pt x="1167" y="525"/>
                    </a:lnTo>
                    <a:lnTo>
                      <a:pt x="1171" y="527"/>
                    </a:lnTo>
                    <a:lnTo>
                      <a:pt x="1173" y="529"/>
                    </a:lnTo>
                    <a:lnTo>
                      <a:pt x="1175" y="533"/>
                    </a:lnTo>
                    <a:lnTo>
                      <a:pt x="1175" y="533"/>
                    </a:lnTo>
                    <a:lnTo>
                      <a:pt x="1185" y="553"/>
                    </a:lnTo>
                    <a:lnTo>
                      <a:pt x="1193" y="571"/>
                    </a:lnTo>
                    <a:lnTo>
                      <a:pt x="1201" y="590"/>
                    </a:lnTo>
                    <a:lnTo>
                      <a:pt x="1207" y="607"/>
                    </a:lnTo>
                    <a:lnTo>
                      <a:pt x="1211" y="626"/>
                    </a:lnTo>
                    <a:lnTo>
                      <a:pt x="1215" y="644"/>
                    </a:lnTo>
                    <a:lnTo>
                      <a:pt x="1218" y="660"/>
                    </a:lnTo>
                    <a:lnTo>
                      <a:pt x="1220" y="677"/>
                    </a:lnTo>
                    <a:lnTo>
                      <a:pt x="1220" y="693"/>
                    </a:lnTo>
                    <a:lnTo>
                      <a:pt x="1220" y="710"/>
                    </a:lnTo>
                    <a:lnTo>
                      <a:pt x="1218" y="725"/>
                    </a:lnTo>
                    <a:lnTo>
                      <a:pt x="1216" y="741"/>
                    </a:lnTo>
                    <a:lnTo>
                      <a:pt x="1212" y="755"/>
                    </a:lnTo>
                    <a:lnTo>
                      <a:pt x="1208" y="771"/>
                    </a:lnTo>
                    <a:lnTo>
                      <a:pt x="1202" y="785"/>
                    </a:lnTo>
                    <a:lnTo>
                      <a:pt x="1194" y="798"/>
                    </a:lnTo>
                    <a:lnTo>
                      <a:pt x="1192" y="804"/>
                    </a:lnTo>
                    <a:lnTo>
                      <a:pt x="1193" y="809"/>
                    </a:lnTo>
                    <a:lnTo>
                      <a:pt x="1193" y="809"/>
                    </a:lnTo>
                    <a:lnTo>
                      <a:pt x="1194" y="813"/>
                    </a:lnTo>
                    <a:lnTo>
                      <a:pt x="1193" y="817"/>
                    </a:lnTo>
                    <a:lnTo>
                      <a:pt x="1191" y="821"/>
                    </a:lnTo>
                    <a:lnTo>
                      <a:pt x="1188" y="826"/>
                    </a:lnTo>
                    <a:lnTo>
                      <a:pt x="1188" y="826"/>
                    </a:lnTo>
                    <a:lnTo>
                      <a:pt x="1147" y="869"/>
                    </a:lnTo>
                    <a:lnTo>
                      <a:pt x="1109" y="909"/>
                    </a:lnTo>
                    <a:lnTo>
                      <a:pt x="1070" y="948"/>
                    </a:lnTo>
                    <a:lnTo>
                      <a:pt x="1031" y="985"/>
                    </a:lnTo>
                    <a:lnTo>
                      <a:pt x="952" y="1062"/>
                    </a:lnTo>
                    <a:lnTo>
                      <a:pt x="862" y="1146"/>
                    </a:lnTo>
                    <a:lnTo>
                      <a:pt x="862" y="1146"/>
                    </a:lnTo>
                    <a:lnTo>
                      <a:pt x="858" y="1151"/>
                    </a:lnTo>
                    <a:lnTo>
                      <a:pt x="857" y="1152"/>
                    </a:lnTo>
                    <a:lnTo>
                      <a:pt x="857" y="1152"/>
                    </a:lnTo>
                    <a:lnTo>
                      <a:pt x="853" y="1157"/>
                    </a:lnTo>
                    <a:lnTo>
                      <a:pt x="853" y="1157"/>
                    </a:lnTo>
                    <a:lnTo>
                      <a:pt x="834" y="1170"/>
                    </a:lnTo>
                    <a:lnTo>
                      <a:pt x="815" y="1182"/>
                    </a:lnTo>
                    <a:lnTo>
                      <a:pt x="798" y="1192"/>
                    </a:lnTo>
                    <a:lnTo>
                      <a:pt x="779" y="1200"/>
                    </a:lnTo>
                    <a:lnTo>
                      <a:pt x="761" y="1206"/>
                    </a:lnTo>
                    <a:lnTo>
                      <a:pt x="743" y="1211"/>
                    </a:lnTo>
                    <a:lnTo>
                      <a:pt x="724" y="1214"/>
                    </a:lnTo>
                    <a:lnTo>
                      <a:pt x="706" y="1215"/>
                    </a:lnTo>
                    <a:lnTo>
                      <a:pt x="706" y="1215"/>
                    </a:lnTo>
                    <a:close/>
                    <a:moveTo>
                      <a:pt x="231" y="43"/>
                    </a:moveTo>
                    <a:lnTo>
                      <a:pt x="231" y="43"/>
                    </a:lnTo>
                    <a:lnTo>
                      <a:pt x="206" y="57"/>
                    </a:lnTo>
                    <a:lnTo>
                      <a:pt x="182" y="72"/>
                    </a:lnTo>
                    <a:lnTo>
                      <a:pt x="159" y="90"/>
                    </a:lnTo>
                    <a:lnTo>
                      <a:pt x="137" y="108"/>
                    </a:lnTo>
                    <a:lnTo>
                      <a:pt x="114" y="129"/>
                    </a:lnTo>
                    <a:lnTo>
                      <a:pt x="93" y="151"/>
                    </a:lnTo>
                    <a:lnTo>
                      <a:pt x="73" y="175"/>
                    </a:lnTo>
                    <a:lnTo>
                      <a:pt x="54" y="198"/>
                    </a:lnTo>
                    <a:lnTo>
                      <a:pt x="54" y="198"/>
                    </a:lnTo>
                    <a:lnTo>
                      <a:pt x="50" y="202"/>
                    </a:lnTo>
                    <a:lnTo>
                      <a:pt x="46" y="205"/>
                    </a:lnTo>
                    <a:lnTo>
                      <a:pt x="40" y="208"/>
                    </a:lnTo>
                    <a:lnTo>
                      <a:pt x="40" y="216"/>
                    </a:lnTo>
                    <a:lnTo>
                      <a:pt x="40" y="216"/>
                    </a:lnTo>
                    <a:lnTo>
                      <a:pt x="39" y="280"/>
                    </a:lnTo>
                    <a:lnTo>
                      <a:pt x="40" y="311"/>
                    </a:lnTo>
                    <a:lnTo>
                      <a:pt x="41" y="342"/>
                    </a:lnTo>
                    <a:lnTo>
                      <a:pt x="43" y="371"/>
                    </a:lnTo>
                    <a:lnTo>
                      <a:pt x="45" y="400"/>
                    </a:lnTo>
                    <a:lnTo>
                      <a:pt x="49" y="427"/>
                    </a:lnTo>
                    <a:lnTo>
                      <a:pt x="52" y="453"/>
                    </a:lnTo>
                    <a:lnTo>
                      <a:pt x="56" y="479"/>
                    </a:lnTo>
                    <a:lnTo>
                      <a:pt x="61" y="504"/>
                    </a:lnTo>
                    <a:lnTo>
                      <a:pt x="68" y="529"/>
                    </a:lnTo>
                    <a:lnTo>
                      <a:pt x="74" y="552"/>
                    </a:lnTo>
                    <a:lnTo>
                      <a:pt x="80" y="574"/>
                    </a:lnTo>
                    <a:lnTo>
                      <a:pt x="88" y="596"/>
                    </a:lnTo>
                    <a:lnTo>
                      <a:pt x="96" y="618"/>
                    </a:lnTo>
                    <a:lnTo>
                      <a:pt x="105" y="637"/>
                    </a:lnTo>
                    <a:lnTo>
                      <a:pt x="105" y="637"/>
                    </a:lnTo>
                    <a:lnTo>
                      <a:pt x="107" y="642"/>
                    </a:lnTo>
                    <a:lnTo>
                      <a:pt x="107" y="648"/>
                    </a:lnTo>
                    <a:lnTo>
                      <a:pt x="107" y="654"/>
                    </a:lnTo>
                    <a:lnTo>
                      <a:pt x="112" y="658"/>
                    </a:lnTo>
                    <a:lnTo>
                      <a:pt x="112" y="658"/>
                    </a:lnTo>
                    <a:lnTo>
                      <a:pt x="131" y="671"/>
                    </a:lnTo>
                    <a:lnTo>
                      <a:pt x="148" y="686"/>
                    </a:lnTo>
                    <a:lnTo>
                      <a:pt x="165" y="701"/>
                    </a:lnTo>
                    <a:lnTo>
                      <a:pt x="181" y="718"/>
                    </a:lnTo>
                    <a:lnTo>
                      <a:pt x="213" y="751"/>
                    </a:lnTo>
                    <a:lnTo>
                      <a:pt x="243" y="785"/>
                    </a:lnTo>
                    <a:lnTo>
                      <a:pt x="243" y="785"/>
                    </a:lnTo>
                    <a:lnTo>
                      <a:pt x="276" y="822"/>
                    </a:lnTo>
                    <a:lnTo>
                      <a:pt x="294" y="841"/>
                    </a:lnTo>
                    <a:lnTo>
                      <a:pt x="311" y="859"/>
                    </a:lnTo>
                    <a:lnTo>
                      <a:pt x="579" y="1127"/>
                    </a:lnTo>
                    <a:lnTo>
                      <a:pt x="582" y="1128"/>
                    </a:lnTo>
                    <a:lnTo>
                      <a:pt x="582" y="1128"/>
                    </a:lnTo>
                    <a:lnTo>
                      <a:pt x="585" y="1129"/>
                    </a:lnTo>
                    <a:lnTo>
                      <a:pt x="588" y="1131"/>
                    </a:lnTo>
                    <a:lnTo>
                      <a:pt x="588" y="1131"/>
                    </a:lnTo>
                    <a:lnTo>
                      <a:pt x="604" y="1142"/>
                    </a:lnTo>
                    <a:lnTo>
                      <a:pt x="618" y="1152"/>
                    </a:lnTo>
                    <a:lnTo>
                      <a:pt x="633" y="1159"/>
                    </a:lnTo>
                    <a:lnTo>
                      <a:pt x="647" y="1165"/>
                    </a:lnTo>
                    <a:lnTo>
                      <a:pt x="662" y="1170"/>
                    </a:lnTo>
                    <a:lnTo>
                      <a:pt x="677" y="1174"/>
                    </a:lnTo>
                    <a:lnTo>
                      <a:pt x="691" y="1177"/>
                    </a:lnTo>
                    <a:lnTo>
                      <a:pt x="706" y="1177"/>
                    </a:lnTo>
                    <a:lnTo>
                      <a:pt x="706" y="1177"/>
                    </a:lnTo>
                    <a:lnTo>
                      <a:pt x="720" y="1177"/>
                    </a:lnTo>
                    <a:lnTo>
                      <a:pt x="735" y="1174"/>
                    </a:lnTo>
                    <a:lnTo>
                      <a:pt x="750" y="1170"/>
                    </a:lnTo>
                    <a:lnTo>
                      <a:pt x="765" y="1165"/>
                    </a:lnTo>
                    <a:lnTo>
                      <a:pt x="779" y="1159"/>
                    </a:lnTo>
                    <a:lnTo>
                      <a:pt x="794" y="1152"/>
                    </a:lnTo>
                    <a:lnTo>
                      <a:pt x="808" y="1142"/>
                    </a:lnTo>
                    <a:lnTo>
                      <a:pt x="823" y="1131"/>
                    </a:lnTo>
                    <a:lnTo>
                      <a:pt x="823" y="1131"/>
                    </a:lnTo>
                    <a:lnTo>
                      <a:pt x="824" y="1130"/>
                    </a:lnTo>
                    <a:lnTo>
                      <a:pt x="825" y="1130"/>
                    </a:lnTo>
                    <a:lnTo>
                      <a:pt x="826" y="1129"/>
                    </a:lnTo>
                    <a:lnTo>
                      <a:pt x="865" y="1090"/>
                    </a:lnTo>
                    <a:lnTo>
                      <a:pt x="865" y="1090"/>
                    </a:lnTo>
                    <a:lnTo>
                      <a:pt x="934" y="1017"/>
                    </a:lnTo>
                    <a:lnTo>
                      <a:pt x="1002" y="949"/>
                    </a:lnTo>
                    <a:lnTo>
                      <a:pt x="1069" y="883"/>
                    </a:lnTo>
                    <a:lnTo>
                      <a:pt x="1105" y="850"/>
                    </a:lnTo>
                    <a:lnTo>
                      <a:pt x="1140" y="817"/>
                    </a:lnTo>
                    <a:lnTo>
                      <a:pt x="1143" y="815"/>
                    </a:lnTo>
                    <a:lnTo>
                      <a:pt x="1144" y="811"/>
                    </a:lnTo>
                    <a:lnTo>
                      <a:pt x="1144" y="811"/>
                    </a:lnTo>
                    <a:lnTo>
                      <a:pt x="1145" y="807"/>
                    </a:lnTo>
                    <a:lnTo>
                      <a:pt x="1147" y="803"/>
                    </a:lnTo>
                    <a:lnTo>
                      <a:pt x="1147" y="803"/>
                    </a:lnTo>
                    <a:lnTo>
                      <a:pt x="1157" y="786"/>
                    </a:lnTo>
                    <a:lnTo>
                      <a:pt x="1165" y="770"/>
                    </a:lnTo>
                    <a:lnTo>
                      <a:pt x="1173" y="753"/>
                    </a:lnTo>
                    <a:lnTo>
                      <a:pt x="1177" y="736"/>
                    </a:lnTo>
                    <a:lnTo>
                      <a:pt x="1180" y="720"/>
                    </a:lnTo>
                    <a:lnTo>
                      <a:pt x="1182" y="703"/>
                    </a:lnTo>
                    <a:lnTo>
                      <a:pt x="1182" y="688"/>
                    </a:lnTo>
                    <a:lnTo>
                      <a:pt x="1181" y="672"/>
                    </a:lnTo>
                    <a:lnTo>
                      <a:pt x="1179" y="657"/>
                    </a:lnTo>
                    <a:lnTo>
                      <a:pt x="1176" y="642"/>
                    </a:lnTo>
                    <a:lnTo>
                      <a:pt x="1173" y="628"/>
                    </a:lnTo>
                    <a:lnTo>
                      <a:pt x="1169" y="614"/>
                    </a:lnTo>
                    <a:lnTo>
                      <a:pt x="1158" y="588"/>
                    </a:lnTo>
                    <a:lnTo>
                      <a:pt x="1148" y="564"/>
                    </a:lnTo>
                    <a:lnTo>
                      <a:pt x="1146" y="560"/>
                    </a:lnTo>
                    <a:lnTo>
                      <a:pt x="1143" y="558"/>
                    </a:lnTo>
                    <a:lnTo>
                      <a:pt x="1143" y="558"/>
                    </a:lnTo>
                    <a:lnTo>
                      <a:pt x="1140" y="556"/>
                    </a:lnTo>
                    <a:lnTo>
                      <a:pt x="1140" y="556"/>
                    </a:lnTo>
                    <a:lnTo>
                      <a:pt x="1089" y="514"/>
                    </a:lnTo>
                    <a:lnTo>
                      <a:pt x="1039" y="471"/>
                    </a:lnTo>
                    <a:lnTo>
                      <a:pt x="991" y="427"/>
                    </a:lnTo>
                    <a:lnTo>
                      <a:pt x="942" y="381"/>
                    </a:lnTo>
                    <a:lnTo>
                      <a:pt x="894" y="335"/>
                    </a:lnTo>
                    <a:lnTo>
                      <a:pt x="846" y="289"/>
                    </a:lnTo>
                    <a:lnTo>
                      <a:pt x="752" y="196"/>
                    </a:lnTo>
                    <a:lnTo>
                      <a:pt x="752" y="196"/>
                    </a:lnTo>
                    <a:lnTo>
                      <a:pt x="629" y="75"/>
                    </a:lnTo>
                    <a:lnTo>
                      <a:pt x="627" y="72"/>
                    </a:lnTo>
                    <a:lnTo>
                      <a:pt x="623" y="72"/>
                    </a:lnTo>
                    <a:lnTo>
                      <a:pt x="622" y="71"/>
                    </a:lnTo>
                    <a:lnTo>
                      <a:pt x="622" y="71"/>
                    </a:lnTo>
                    <a:lnTo>
                      <a:pt x="590" y="64"/>
                    </a:lnTo>
                    <a:lnTo>
                      <a:pt x="558" y="57"/>
                    </a:lnTo>
                    <a:lnTo>
                      <a:pt x="525" y="52"/>
                    </a:lnTo>
                    <a:lnTo>
                      <a:pt x="491" y="46"/>
                    </a:lnTo>
                    <a:lnTo>
                      <a:pt x="455" y="43"/>
                    </a:lnTo>
                    <a:lnTo>
                      <a:pt x="417" y="40"/>
                    </a:lnTo>
                    <a:lnTo>
                      <a:pt x="377" y="39"/>
                    </a:lnTo>
                    <a:lnTo>
                      <a:pt x="336" y="38"/>
                    </a:lnTo>
                    <a:lnTo>
                      <a:pt x="336" y="38"/>
                    </a:lnTo>
                    <a:lnTo>
                      <a:pt x="291" y="39"/>
                    </a:lnTo>
                    <a:lnTo>
                      <a:pt x="241" y="40"/>
                    </a:lnTo>
                    <a:lnTo>
                      <a:pt x="236" y="40"/>
                    </a:lnTo>
                    <a:lnTo>
                      <a:pt x="232" y="42"/>
                    </a:lnTo>
                    <a:lnTo>
                      <a:pt x="232" y="42"/>
                    </a:lnTo>
                    <a:lnTo>
                      <a:pt x="231" y="43"/>
                    </a:lnTo>
                    <a:lnTo>
                      <a:pt x="231" y="43"/>
                    </a:lnTo>
                    <a:close/>
                  </a:path>
                </a:pathLst>
              </a:custGeom>
              <a:grpFill/>
              <a:ln w="9525">
                <a:noFill/>
                <a:round/>
              </a:ln>
            </p:spPr>
            <p:txBody>
              <a:bodyPr vert="horz" wrap="square" lIns="162510" tIns="81255" rIns="162510" bIns="81255" numCol="1" anchor="t" anchorCtr="0" compatLnSpc="1"/>
              <a:lstStyle/>
              <a:p>
                <a:pPr algn="just" defTabSz="1218804"/>
                <a:endParaRPr lang="zh-CN" altLang="en-US" sz="2400" dirty="0">
                  <a:solidFill>
                    <a:srgbClr val="605448"/>
                  </a:solidFill>
                  <a:latin typeface="Times New Roman" panose="02020603050405020304" pitchFamily="18" charset="0"/>
                  <a:cs typeface="Times New Roman" panose="02020603050405020304" pitchFamily="18" charset="0"/>
                </a:endParaRPr>
              </a:p>
            </p:txBody>
          </p:sp>
          <p:sp>
            <p:nvSpPr>
              <p:cNvPr id="303" name="chenying0907 927"/>
              <p:cNvSpPr>
                <a:spLocks noEditPoints="1"/>
              </p:cNvSpPr>
              <p:nvPr/>
            </p:nvSpPr>
            <p:spPr bwMode="auto">
              <a:xfrm>
                <a:off x="3424238" y="1154113"/>
                <a:ext cx="557213" cy="225425"/>
              </a:xfrm>
              <a:custGeom>
                <a:avLst/>
                <a:gdLst/>
                <a:ahLst/>
                <a:cxnLst>
                  <a:cxn ang="0">
                    <a:pos x="77" y="421"/>
                  </a:cxn>
                  <a:cxn ang="0">
                    <a:pos x="65" y="420"/>
                  </a:cxn>
                  <a:cxn ang="0">
                    <a:pos x="28" y="385"/>
                  </a:cxn>
                  <a:cxn ang="0">
                    <a:pos x="2" y="324"/>
                  </a:cxn>
                  <a:cxn ang="0">
                    <a:pos x="1" y="253"/>
                  </a:cxn>
                  <a:cxn ang="0">
                    <a:pos x="3" y="188"/>
                  </a:cxn>
                  <a:cxn ang="0">
                    <a:pos x="40" y="100"/>
                  </a:cxn>
                  <a:cxn ang="0">
                    <a:pos x="87" y="65"/>
                  </a:cxn>
                  <a:cxn ang="0">
                    <a:pos x="160" y="37"/>
                  </a:cxn>
                  <a:cxn ang="0">
                    <a:pos x="250" y="24"/>
                  </a:cxn>
                  <a:cxn ang="0">
                    <a:pos x="311" y="37"/>
                  </a:cxn>
                  <a:cxn ang="0">
                    <a:pos x="412" y="72"/>
                  </a:cxn>
                  <a:cxn ang="0">
                    <a:pos x="529" y="127"/>
                  </a:cxn>
                  <a:cxn ang="0">
                    <a:pos x="587" y="70"/>
                  </a:cxn>
                  <a:cxn ang="0">
                    <a:pos x="661" y="29"/>
                  </a:cxn>
                  <a:cxn ang="0">
                    <a:pos x="790" y="1"/>
                  </a:cxn>
                  <a:cxn ang="0">
                    <a:pos x="894" y="10"/>
                  </a:cxn>
                  <a:cxn ang="0">
                    <a:pos x="971" y="35"/>
                  </a:cxn>
                  <a:cxn ang="0">
                    <a:pos x="1030" y="87"/>
                  </a:cxn>
                  <a:cxn ang="0">
                    <a:pos x="1052" y="163"/>
                  </a:cxn>
                  <a:cxn ang="0">
                    <a:pos x="1025" y="252"/>
                  </a:cxn>
                  <a:cxn ang="0">
                    <a:pos x="951" y="306"/>
                  </a:cxn>
                  <a:cxn ang="0">
                    <a:pos x="871" y="326"/>
                  </a:cxn>
                  <a:cxn ang="0">
                    <a:pos x="769" y="315"/>
                  </a:cxn>
                  <a:cxn ang="0">
                    <a:pos x="623" y="246"/>
                  </a:cxn>
                  <a:cxn ang="0">
                    <a:pos x="524" y="190"/>
                  </a:cxn>
                  <a:cxn ang="0">
                    <a:pos x="479" y="259"/>
                  </a:cxn>
                  <a:cxn ang="0">
                    <a:pos x="458" y="261"/>
                  </a:cxn>
                  <a:cxn ang="0">
                    <a:pos x="451" y="244"/>
                  </a:cxn>
                  <a:cxn ang="0">
                    <a:pos x="504" y="162"/>
                  </a:cxn>
                  <a:cxn ang="0">
                    <a:pos x="394" y="95"/>
                  </a:cxn>
                  <a:cxn ang="0">
                    <a:pos x="310" y="68"/>
                  </a:cxn>
                  <a:cxn ang="0">
                    <a:pos x="213" y="57"/>
                  </a:cxn>
                  <a:cxn ang="0">
                    <a:pos x="142" y="76"/>
                  </a:cxn>
                  <a:cxn ang="0">
                    <a:pos x="89" y="99"/>
                  </a:cxn>
                  <a:cxn ang="0">
                    <a:pos x="47" y="159"/>
                  </a:cxn>
                  <a:cxn ang="0">
                    <a:pos x="30" y="231"/>
                  </a:cxn>
                  <a:cxn ang="0">
                    <a:pos x="41" y="335"/>
                  </a:cxn>
                  <a:cxn ang="0">
                    <a:pos x="65" y="372"/>
                  </a:cxn>
                  <a:cxn ang="0">
                    <a:pos x="101" y="397"/>
                  </a:cxn>
                  <a:cxn ang="0">
                    <a:pos x="117" y="394"/>
                  </a:cxn>
                  <a:cxn ang="0">
                    <a:pos x="127" y="410"/>
                  </a:cxn>
                  <a:cxn ang="0">
                    <a:pos x="112" y="425"/>
                  </a:cxn>
                  <a:cxn ang="0">
                    <a:pos x="819" y="29"/>
                  </a:cxn>
                  <a:cxn ang="0">
                    <a:pos x="736" y="41"/>
                  </a:cxn>
                  <a:cxn ang="0">
                    <a:pos x="628" y="80"/>
                  </a:cxn>
                  <a:cxn ang="0">
                    <a:pos x="550" y="152"/>
                  </a:cxn>
                  <a:cxn ang="0">
                    <a:pos x="632" y="213"/>
                  </a:cxn>
                  <a:cxn ang="0">
                    <a:pos x="723" y="264"/>
                  </a:cxn>
                  <a:cxn ang="0">
                    <a:pos x="808" y="289"/>
                  </a:cxn>
                  <a:cxn ang="0">
                    <a:pos x="922" y="285"/>
                  </a:cxn>
                  <a:cxn ang="0">
                    <a:pos x="994" y="243"/>
                  </a:cxn>
                  <a:cxn ang="0">
                    <a:pos x="1021" y="169"/>
                  </a:cxn>
                  <a:cxn ang="0">
                    <a:pos x="1014" y="119"/>
                  </a:cxn>
                  <a:cxn ang="0">
                    <a:pos x="991" y="91"/>
                  </a:cxn>
                  <a:cxn ang="0">
                    <a:pos x="938" y="55"/>
                  </a:cxn>
                  <a:cxn ang="0">
                    <a:pos x="849" y="32"/>
                  </a:cxn>
                </a:cxnLst>
                <a:rect l="0" t="0" r="r" b="b"/>
                <a:pathLst>
                  <a:path w="1052" h="426">
                    <a:moveTo>
                      <a:pt x="96" y="426"/>
                    </a:moveTo>
                    <a:lnTo>
                      <a:pt x="96" y="426"/>
                    </a:lnTo>
                    <a:lnTo>
                      <a:pt x="90" y="425"/>
                    </a:lnTo>
                    <a:lnTo>
                      <a:pt x="85" y="425"/>
                    </a:lnTo>
                    <a:lnTo>
                      <a:pt x="80" y="423"/>
                    </a:lnTo>
                    <a:lnTo>
                      <a:pt x="77" y="421"/>
                    </a:lnTo>
                    <a:lnTo>
                      <a:pt x="74" y="418"/>
                    </a:lnTo>
                    <a:lnTo>
                      <a:pt x="68" y="423"/>
                    </a:lnTo>
                    <a:lnTo>
                      <a:pt x="68" y="421"/>
                    </a:lnTo>
                    <a:lnTo>
                      <a:pt x="68" y="421"/>
                    </a:lnTo>
                    <a:lnTo>
                      <a:pt x="65" y="420"/>
                    </a:lnTo>
                    <a:lnTo>
                      <a:pt x="65" y="420"/>
                    </a:lnTo>
                    <a:lnTo>
                      <a:pt x="59" y="417"/>
                    </a:lnTo>
                    <a:lnTo>
                      <a:pt x="53" y="413"/>
                    </a:lnTo>
                    <a:lnTo>
                      <a:pt x="53" y="413"/>
                    </a:lnTo>
                    <a:lnTo>
                      <a:pt x="44" y="405"/>
                    </a:lnTo>
                    <a:lnTo>
                      <a:pt x="36" y="396"/>
                    </a:lnTo>
                    <a:lnTo>
                      <a:pt x="28" y="385"/>
                    </a:lnTo>
                    <a:lnTo>
                      <a:pt x="21" y="373"/>
                    </a:lnTo>
                    <a:lnTo>
                      <a:pt x="14" y="361"/>
                    </a:lnTo>
                    <a:lnTo>
                      <a:pt x="9" y="349"/>
                    </a:lnTo>
                    <a:lnTo>
                      <a:pt x="5" y="336"/>
                    </a:lnTo>
                    <a:lnTo>
                      <a:pt x="2" y="324"/>
                    </a:lnTo>
                    <a:lnTo>
                      <a:pt x="2" y="324"/>
                    </a:lnTo>
                    <a:lnTo>
                      <a:pt x="0" y="313"/>
                    </a:lnTo>
                    <a:lnTo>
                      <a:pt x="0" y="300"/>
                    </a:lnTo>
                    <a:lnTo>
                      <a:pt x="0" y="275"/>
                    </a:lnTo>
                    <a:lnTo>
                      <a:pt x="0" y="275"/>
                    </a:lnTo>
                    <a:lnTo>
                      <a:pt x="1" y="253"/>
                    </a:lnTo>
                    <a:lnTo>
                      <a:pt x="1" y="253"/>
                    </a:lnTo>
                    <a:lnTo>
                      <a:pt x="1" y="234"/>
                    </a:lnTo>
                    <a:lnTo>
                      <a:pt x="1" y="234"/>
                    </a:lnTo>
                    <a:lnTo>
                      <a:pt x="0" y="210"/>
                    </a:lnTo>
                    <a:lnTo>
                      <a:pt x="1" y="198"/>
                    </a:lnTo>
                    <a:lnTo>
                      <a:pt x="3" y="188"/>
                    </a:lnTo>
                    <a:lnTo>
                      <a:pt x="3" y="188"/>
                    </a:lnTo>
                    <a:lnTo>
                      <a:pt x="8" y="166"/>
                    </a:lnTo>
                    <a:lnTo>
                      <a:pt x="13" y="153"/>
                    </a:lnTo>
                    <a:lnTo>
                      <a:pt x="18" y="139"/>
                    </a:lnTo>
                    <a:lnTo>
                      <a:pt x="25" y="126"/>
                    </a:lnTo>
                    <a:lnTo>
                      <a:pt x="32" y="112"/>
                    </a:lnTo>
                    <a:lnTo>
                      <a:pt x="40" y="100"/>
                    </a:lnTo>
                    <a:lnTo>
                      <a:pt x="44" y="95"/>
                    </a:lnTo>
                    <a:lnTo>
                      <a:pt x="49" y="89"/>
                    </a:lnTo>
                    <a:lnTo>
                      <a:pt x="49" y="89"/>
                    </a:lnTo>
                    <a:lnTo>
                      <a:pt x="62" y="80"/>
                    </a:lnTo>
                    <a:lnTo>
                      <a:pt x="73" y="72"/>
                    </a:lnTo>
                    <a:lnTo>
                      <a:pt x="87" y="65"/>
                    </a:lnTo>
                    <a:lnTo>
                      <a:pt x="100" y="58"/>
                    </a:lnTo>
                    <a:lnTo>
                      <a:pt x="114" y="53"/>
                    </a:lnTo>
                    <a:lnTo>
                      <a:pt x="127" y="47"/>
                    </a:lnTo>
                    <a:lnTo>
                      <a:pt x="156" y="38"/>
                    </a:lnTo>
                    <a:lnTo>
                      <a:pt x="160" y="37"/>
                    </a:lnTo>
                    <a:lnTo>
                      <a:pt x="160" y="37"/>
                    </a:lnTo>
                    <a:lnTo>
                      <a:pt x="180" y="31"/>
                    </a:lnTo>
                    <a:lnTo>
                      <a:pt x="198" y="27"/>
                    </a:lnTo>
                    <a:lnTo>
                      <a:pt x="218" y="24"/>
                    </a:lnTo>
                    <a:lnTo>
                      <a:pt x="236" y="24"/>
                    </a:lnTo>
                    <a:lnTo>
                      <a:pt x="236" y="24"/>
                    </a:lnTo>
                    <a:lnTo>
                      <a:pt x="250" y="24"/>
                    </a:lnTo>
                    <a:lnTo>
                      <a:pt x="262" y="25"/>
                    </a:lnTo>
                    <a:lnTo>
                      <a:pt x="275" y="27"/>
                    </a:lnTo>
                    <a:lnTo>
                      <a:pt x="287" y="31"/>
                    </a:lnTo>
                    <a:lnTo>
                      <a:pt x="287" y="31"/>
                    </a:lnTo>
                    <a:lnTo>
                      <a:pt x="309" y="36"/>
                    </a:lnTo>
                    <a:lnTo>
                      <a:pt x="311" y="37"/>
                    </a:lnTo>
                    <a:lnTo>
                      <a:pt x="311" y="37"/>
                    </a:lnTo>
                    <a:lnTo>
                      <a:pt x="338" y="44"/>
                    </a:lnTo>
                    <a:lnTo>
                      <a:pt x="362" y="51"/>
                    </a:lnTo>
                    <a:lnTo>
                      <a:pt x="387" y="60"/>
                    </a:lnTo>
                    <a:lnTo>
                      <a:pt x="400" y="66"/>
                    </a:lnTo>
                    <a:lnTo>
                      <a:pt x="412" y="72"/>
                    </a:lnTo>
                    <a:lnTo>
                      <a:pt x="412" y="72"/>
                    </a:lnTo>
                    <a:lnTo>
                      <a:pt x="438" y="85"/>
                    </a:lnTo>
                    <a:lnTo>
                      <a:pt x="464" y="100"/>
                    </a:lnTo>
                    <a:lnTo>
                      <a:pt x="513" y="130"/>
                    </a:lnTo>
                    <a:lnTo>
                      <a:pt x="523" y="136"/>
                    </a:lnTo>
                    <a:lnTo>
                      <a:pt x="529" y="127"/>
                    </a:lnTo>
                    <a:lnTo>
                      <a:pt x="529" y="127"/>
                    </a:lnTo>
                    <a:lnTo>
                      <a:pt x="540" y="113"/>
                    </a:lnTo>
                    <a:lnTo>
                      <a:pt x="551" y="101"/>
                    </a:lnTo>
                    <a:lnTo>
                      <a:pt x="563" y="89"/>
                    </a:lnTo>
                    <a:lnTo>
                      <a:pt x="574" y="79"/>
                    </a:lnTo>
                    <a:lnTo>
                      <a:pt x="587" y="70"/>
                    </a:lnTo>
                    <a:lnTo>
                      <a:pt x="599" y="60"/>
                    </a:lnTo>
                    <a:lnTo>
                      <a:pt x="611" y="52"/>
                    </a:lnTo>
                    <a:lnTo>
                      <a:pt x="625" y="45"/>
                    </a:lnTo>
                    <a:lnTo>
                      <a:pt x="625" y="45"/>
                    </a:lnTo>
                    <a:lnTo>
                      <a:pt x="642" y="37"/>
                    </a:lnTo>
                    <a:lnTo>
                      <a:pt x="661" y="29"/>
                    </a:lnTo>
                    <a:lnTo>
                      <a:pt x="680" y="23"/>
                    </a:lnTo>
                    <a:lnTo>
                      <a:pt x="698" y="18"/>
                    </a:lnTo>
                    <a:lnTo>
                      <a:pt x="734" y="10"/>
                    </a:lnTo>
                    <a:lnTo>
                      <a:pt x="767" y="4"/>
                    </a:lnTo>
                    <a:lnTo>
                      <a:pt x="767" y="4"/>
                    </a:lnTo>
                    <a:lnTo>
                      <a:pt x="790" y="1"/>
                    </a:lnTo>
                    <a:lnTo>
                      <a:pt x="813" y="0"/>
                    </a:lnTo>
                    <a:lnTo>
                      <a:pt x="813" y="0"/>
                    </a:lnTo>
                    <a:lnTo>
                      <a:pt x="826" y="0"/>
                    </a:lnTo>
                    <a:lnTo>
                      <a:pt x="841" y="1"/>
                    </a:lnTo>
                    <a:lnTo>
                      <a:pt x="868" y="5"/>
                    </a:lnTo>
                    <a:lnTo>
                      <a:pt x="894" y="10"/>
                    </a:lnTo>
                    <a:lnTo>
                      <a:pt x="922" y="16"/>
                    </a:lnTo>
                    <a:lnTo>
                      <a:pt x="922" y="16"/>
                    </a:lnTo>
                    <a:lnTo>
                      <a:pt x="935" y="19"/>
                    </a:lnTo>
                    <a:lnTo>
                      <a:pt x="947" y="23"/>
                    </a:lnTo>
                    <a:lnTo>
                      <a:pt x="959" y="28"/>
                    </a:lnTo>
                    <a:lnTo>
                      <a:pt x="971" y="35"/>
                    </a:lnTo>
                    <a:lnTo>
                      <a:pt x="982" y="42"/>
                    </a:lnTo>
                    <a:lnTo>
                      <a:pt x="994" y="49"/>
                    </a:lnTo>
                    <a:lnTo>
                      <a:pt x="1004" y="57"/>
                    </a:lnTo>
                    <a:lnTo>
                      <a:pt x="1013" y="67"/>
                    </a:lnTo>
                    <a:lnTo>
                      <a:pt x="1022" y="77"/>
                    </a:lnTo>
                    <a:lnTo>
                      <a:pt x="1030" y="87"/>
                    </a:lnTo>
                    <a:lnTo>
                      <a:pt x="1037" y="99"/>
                    </a:lnTo>
                    <a:lnTo>
                      <a:pt x="1043" y="110"/>
                    </a:lnTo>
                    <a:lnTo>
                      <a:pt x="1047" y="122"/>
                    </a:lnTo>
                    <a:lnTo>
                      <a:pt x="1050" y="135"/>
                    </a:lnTo>
                    <a:lnTo>
                      <a:pt x="1052" y="148"/>
                    </a:lnTo>
                    <a:lnTo>
                      <a:pt x="1052" y="163"/>
                    </a:lnTo>
                    <a:lnTo>
                      <a:pt x="1052" y="163"/>
                    </a:lnTo>
                    <a:lnTo>
                      <a:pt x="1050" y="183"/>
                    </a:lnTo>
                    <a:lnTo>
                      <a:pt x="1047" y="203"/>
                    </a:lnTo>
                    <a:lnTo>
                      <a:pt x="1041" y="221"/>
                    </a:lnTo>
                    <a:lnTo>
                      <a:pt x="1034" y="237"/>
                    </a:lnTo>
                    <a:lnTo>
                      <a:pt x="1025" y="252"/>
                    </a:lnTo>
                    <a:lnTo>
                      <a:pt x="1014" y="264"/>
                    </a:lnTo>
                    <a:lnTo>
                      <a:pt x="1003" y="275"/>
                    </a:lnTo>
                    <a:lnTo>
                      <a:pt x="991" y="285"/>
                    </a:lnTo>
                    <a:lnTo>
                      <a:pt x="978" y="293"/>
                    </a:lnTo>
                    <a:lnTo>
                      <a:pt x="965" y="300"/>
                    </a:lnTo>
                    <a:lnTo>
                      <a:pt x="951" y="306"/>
                    </a:lnTo>
                    <a:lnTo>
                      <a:pt x="938" y="311"/>
                    </a:lnTo>
                    <a:lnTo>
                      <a:pt x="924" y="316"/>
                    </a:lnTo>
                    <a:lnTo>
                      <a:pt x="912" y="320"/>
                    </a:lnTo>
                    <a:lnTo>
                      <a:pt x="887" y="324"/>
                    </a:lnTo>
                    <a:lnTo>
                      <a:pt x="887" y="324"/>
                    </a:lnTo>
                    <a:lnTo>
                      <a:pt x="871" y="326"/>
                    </a:lnTo>
                    <a:lnTo>
                      <a:pt x="854" y="327"/>
                    </a:lnTo>
                    <a:lnTo>
                      <a:pt x="854" y="327"/>
                    </a:lnTo>
                    <a:lnTo>
                      <a:pt x="841" y="326"/>
                    </a:lnTo>
                    <a:lnTo>
                      <a:pt x="827" y="325"/>
                    </a:lnTo>
                    <a:lnTo>
                      <a:pt x="799" y="321"/>
                    </a:lnTo>
                    <a:lnTo>
                      <a:pt x="769" y="315"/>
                    </a:lnTo>
                    <a:lnTo>
                      <a:pt x="740" y="305"/>
                    </a:lnTo>
                    <a:lnTo>
                      <a:pt x="711" y="294"/>
                    </a:lnTo>
                    <a:lnTo>
                      <a:pt x="681" y="281"/>
                    </a:lnTo>
                    <a:lnTo>
                      <a:pt x="652" y="265"/>
                    </a:lnTo>
                    <a:lnTo>
                      <a:pt x="623" y="246"/>
                    </a:lnTo>
                    <a:lnTo>
                      <a:pt x="623" y="246"/>
                    </a:lnTo>
                    <a:lnTo>
                      <a:pt x="597" y="229"/>
                    </a:lnTo>
                    <a:lnTo>
                      <a:pt x="571" y="209"/>
                    </a:lnTo>
                    <a:lnTo>
                      <a:pt x="571" y="209"/>
                    </a:lnTo>
                    <a:lnTo>
                      <a:pt x="541" y="187"/>
                    </a:lnTo>
                    <a:lnTo>
                      <a:pt x="531" y="179"/>
                    </a:lnTo>
                    <a:lnTo>
                      <a:pt x="524" y="190"/>
                    </a:lnTo>
                    <a:lnTo>
                      <a:pt x="524" y="190"/>
                    </a:lnTo>
                    <a:lnTo>
                      <a:pt x="500" y="227"/>
                    </a:lnTo>
                    <a:lnTo>
                      <a:pt x="500" y="227"/>
                    </a:lnTo>
                    <a:lnTo>
                      <a:pt x="482" y="256"/>
                    </a:lnTo>
                    <a:lnTo>
                      <a:pt x="482" y="256"/>
                    </a:lnTo>
                    <a:lnTo>
                      <a:pt x="479" y="259"/>
                    </a:lnTo>
                    <a:lnTo>
                      <a:pt x="476" y="262"/>
                    </a:lnTo>
                    <a:lnTo>
                      <a:pt x="473" y="263"/>
                    </a:lnTo>
                    <a:lnTo>
                      <a:pt x="469" y="263"/>
                    </a:lnTo>
                    <a:lnTo>
                      <a:pt x="469" y="263"/>
                    </a:lnTo>
                    <a:lnTo>
                      <a:pt x="464" y="263"/>
                    </a:lnTo>
                    <a:lnTo>
                      <a:pt x="458" y="261"/>
                    </a:lnTo>
                    <a:lnTo>
                      <a:pt x="455" y="258"/>
                    </a:lnTo>
                    <a:lnTo>
                      <a:pt x="452" y="254"/>
                    </a:lnTo>
                    <a:lnTo>
                      <a:pt x="452" y="254"/>
                    </a:lnTo>
                    <a:lnTo>
                      <a:pt x="451" y="251"/>
                    </a:lnTo>
                    <a:lnTo>
                      <a:pt x="450" y="247"/>
                    </a:lnTo>
                    <a:lnTo>
                      <a:pt x="451" y="244"/>
                    </a:lnTo>
                    <a:lnTo>
                      <a:pt x="453" y="240"/>
                    </a:lnTo>
                    <a:lnTo>
                      <a:pt x="453" y="240"/>
                    </a:lnTo>
                    <a:lnTo>
                      <a:pt x="474" y="208"/>
                    </a:lnTo>
                    <a:lnTo>
                      <a:pt x="474" y="208"/>
                    </a:lnTo>
                    <a:lnTo>
                      <a:pt x="498" y="172"/>
                    </a:lnTo>
                    <a:lnTo>
                      <a:pt x="504" y="162"/>
                    </a:lnTo>
                    <a:lnTo>
                      <a:pt x="477" y="144"/>
                    </a:lnTo>
                    <a:lnTo>
                      <a:pt x="477" y="144"/>
                    </a:lnTo>
                    <a:lnTo>
                      <a:pt x="445" y="123"/>
                    </a:lnTo>
                    <a:lnTo>
                      <a:pt x="429" y="113"/>
                    </a:lnTo>
                    <a:lnTo>
                      <a:pt x="412" y="104"/>
                    </a:lnTo>
                    <a:lnTo>
                      <a:pt x="394" y="95"/>
                    </a:lnTo>
                    <a:lnTo>
                      <a:pt x="377" y="86"/>
                    </a:lnTo>
                    <a:lnTo>
                      <a:pt x="359" y="80"/>
                    </a:lnTo>
                    <a:lnTo>
                      <a:pt x="343" y="75"/>
                    </a:lnTo>
                    <a:lnTo>
                      <a:pt x="335" y="74"/>
                    </a:lnTo>
                    <a:lnTo>
                      <a:pt x="335" y="74"/>
                    </a:lnTo>
                    <a:lnTo>
                      <a:pt x="310" y="68"/>
                    </a:lnTo>
                    <a:lnTo>
                      <a:pt x="284" y="63"/>
                    </a:lnTo>
                    <a:lnTo>
                      <a:pt x="256" y="58"/>
                    </a:lnTo>
                    <a:lnTo>
                      <a:pt x="243" y="57"/>
                    </a:lnTo>
                    <a:lnTo>
                      <a:pt x="229" y="57"/>
                    </a:lnTo>
                    <a:lnTo>
                      <a:pt x="229" y="57"/>
                    </a:lnTo>
                    <a:lnTo>
                      <a:pt x="213" y="57"/>
                    </a:lnTo>
                    <a:lnTo>
                      <a:pt x="196" y="59"/>
                    </a:lnTo>
                    <a:lnTo>
                      <a:pt x="182" y="64"/>
                    </a:lnTo>
                    <a:lnTo>
                      <a:pt x="167" y="68"/>
                    </a:lnTo>
                    <a:lnTo>
                      <a:pt x="167" y="68"/>
                    </a:lnTo>
                    <a:lnTo>
                      <a:pt x="156" y="72"/>
                    </a:lnTo>
                    <a:lnTo>
                      <a:pt x="142" y="76"/>
                    </a:lnTo>
                    <a:lnTo>
                      <a:pt x="142" y="76"/>
                    </a:lnTo>
                    <a:lnTo>
                      <a:pt x="128" y="81"/>
                    </a:lnTo>
                    <a:lnTo>
                      <a:pt x="115" y="86"/>
                    </a:lnTo>
                    <a:lnTo>
                      <a:pt x="101" y="91"/>
                    </a:lnTo>
                    <a:lnTo>
                      <a:pt x="89" y="99"/>
                    </a:lnTo>
                    <a:lnTo>
                      <a:pt x="89" y="99"/>
                    </a:lnTo>
                    <a:lnTo>
                      <a:pt x="81" y="106"/>
                    </a:lnTo>
                    <a:lnTo>
                      <a:pt x="74" y="112"/>
                    </a:lnTo>
                    <a:lnTo>
                      <a:pt x="68" y="119"/>
                    </a:lnTo>
                    <a:lnTo>
                      <a:pt x="63" y="127"/>
                    </a:lnTo>
                    <a:lnTo>
                      <a:pt x="55" y="143"/>
                    </a:lnTo>
                    <a:lnTo>
                      <a:pt x="47" y="159"/>
                    </a:lnTo>
                    <a:lnTo>
                      <a:pt x="44" y="166"/>
                    </a:lnTo>
                    <a:lnTo>
                      <a:pt x="44" y="166"/>
                    </a:lnTo>
                    <a:lnTo>
                      <a:pt x="40" y="175"/>
                    </a:lnTo>
                    <a:lnTo>
                      <a:pt x="37" y="184"/>
                    </a:lnTo>
                    <a:lnTo>
                      <a:pt x="33" y="207"/>
                    </a:lnTo>
                    <a:lnTo>
                      <a:pt x="30" y="231"/>
                    </a:lnTo>
                    <a:lnTo>
                      <a:pt x="29" y="256"/>
                    </a:lnTo>
                    <a:lnTo>
                      <a:pt x="30" y="281"/>
                    </a:lnTo>
                    <a:lnTo>
                      <a:pt x="33" y="304"/>
                    </a:lnTo>
                    <a:lnTo>
                      <a:pt x="35" y="316"/>
                    </a:lnTo>
                    <a:lnTo>
                      <a:pt x="38" y="326"/>
                    </a:lnTo>
                    <a:lnTo>
                      <a:pt x="41" y="335"/>
                    </a:lnTo>
                    <a:lnTo>
                      <a:pt x="45" y="344"/>
                    </a:lnTo>
                    <a:lnTo>
                      <a:pt x="45" y="344"/>
                    </a:lnTo>
                    <a:lnTo>
                      <a:pt x="49" y="353"/>
                    </a:lnTo>
                    <a:lnTo>
                      <a:pt x="55" y="360"/>
                    </a:lnTo>
                    <a:lnTo>
                      <a:pt x="60" y="366"/>
                    </a:lnTo>
                    <a:lnTo>
                      <a:pt x="65" y="372"/>
                    </a:lnTo>
                    <a:lnTo>
                      <a:pt x="71" y="378"/>
                    </a:lnTo>
                    <a:lnTo>
                      <a:pt x="77" y="382"/>
                    </a:lnTo>
                    <a:lnTo>
                      <a:pt x="92" y="391"/>
                    </a:lnTo>
                    <a:lnTo>
                      <a:pt x="92" y="391"/>
                    </a:lnTo>
                    <a:lnTo>
                      <a:pt x="97" y="394"/>
                    </a:lnTo>
                    <a:lnTo>
                      <a:pt x="101" y="397"/>
                    </a:lnTo>
                    <a:lnTo>
                      <a:pt x="108" y="390"/>
                    </a:lnTo>
                    <a:lnTo>
                      <a:pt x="109" y="393"/>
                    </a:lnTo>
                    <a:lnTo>
                      <a:pt x="109" y="393"/>
                    </a:lnTo>
                    <a:lnTo>
                      <a:pt x="112" y="393"/>
                    </a:lnTo>
                    <a:lnTo>
                      <a:pt x="112" y="393"/>
                    </a:lnTo>
                    <a:lnTo>
                      <a:pt x="117" y="394"/>
                    </a:lnTo>
                    <a:lnTo>
                      <a:pt x="121" y="395"/>
                    </a:lnTo>
                    <a:lnTo>
                      <a:pt x="123" y="397"/>
                    </a:lnTo>
                    <a:lnTo>
                      <a:pt x="125" y="400"/>
                    </a:lnTo>
                    <a:lnTo>
                      <a:pt x="127" y="405"/>
                    </a:lnTo>
                    <a:lnTo>
                      <a:pt x="127" y="410"/>
                    </a:lnTo>
                    <a:lnTo>
                      <a:pt x="127" y="410"/>
                    </a:lnTo>
                    <a:lnTo>
                      <a:pt x="127" y="413"/>
                    </a:lnTo>
                    <a:lnTo>
                      <a:pt x="125" y="419"/>
                    </a:lnTo>
                    <a:lnTo>
                      <a:pt x="123" y="421"/>
                    </a:lnTo>
                    <a:lnTo>
                      <a:pt x="121" y="423"/>
                    </a:lnTo>
                    <a:lnTo>
                      <a:pt x="117" y="425"/>
                    </a:lnTo>
                    <a:lnTo>
                      <a:pt x="112" y="425"/>
                    </a:lnTo>
                    <a:lnTo>
                      <a:pt x="112" y="425"/>
                    </a:lnTo>
                    <a:lnTo>
                      <a:pt x="103" y="426"/>
                    </a:lnTo>
                    <a:lnTo>
                      <a:pt x="103" y="426"/>
                    </a:lnTo>
                    <a:lnTo>
                      <a:pt x="96" y="426"/>
                    </a:lnTo>
                    <a:lnTo>
                      <a:pt x="96" y="426"/>
                    </a:lnTo>
                    <a:close/>
                    <a:moveTo>
                      <a:pt x="819" y="29"/>
                    </a:moveTo>
                    <a:lnTo>
                      <a:pt x="819" y="29"/>
                    </a:lnTo>
                    <a:lnTo>
                      <a:pt x="805" y="31"/>
                    </a:lnTo>
                    <a:lnTo>
                      <a:pt x="788" y="32"/>
                    </a:lnTo>
                    <a:lnTo>
                      <a:pt x="771" y="34"/>
                    </a:lnTo>
                    <a:lnTo>
                      <a:pt x="754" y="37"/>
                    </a:lnTo>
                    <a:lnTo>
                      <a:pt x="736" y="41"/>
                    </a:lnTo>
                    <a:lnTo>
                      <a:pt x="717" y="46"/>
                    </a:lnTo>
                    <a:lnTo>
                      <a:pt x="675" y="58"/>
                    </a:lnTo>
                    <a:lnTo>
                      <a:pt x="675" y="58"/>
                    </a:lnTo>
                    <a:lnTo>
                      <a:pt x="659" y="65"/>
                    </a:lnTo>
                    <a:lnTo>
                      <a:pt x="643" y="72"/>
                    </a:lnTo>
                    <a:lnTo>
                      <a:pt x="628" y="80"/>
                    </a:lnTo>
                    <a:lnTo>
                      <a:pt x="613" y="90"/>
                    </a:lnTo>
                    <a:lnTo>
                      <a:pt x="599" y="101"/>
                    </a:lnTo>
                    <a:lnTo>
                      <a:pt x="586" y="113"/>
                    </a:lnTo>
                    <a:lnTo>
                      <a:pt x="572" y="127"/>
                    </a:lnTo>
                    <a:lnTo>
                      <a:pt x="559" y="142"/>
                    </a:lnTo>
                    <a:lnTo>
                      <a:pt x="550" y="152"/>
                    </a:lnTo>
                    <a:lnTo>
                      <a:pt x="562" y="160"/>
                    </a:lnTo>
                    <a:lnTo>
                      <a:pt x="562" y="160"/>
                    </a:lnTo>
                    <a:lnTo>
                      <a:pt x="582" y="174"/>
                    </a:lnTo>
                    <a:lnTo>
                      <a:pt x="602" y="190"/>
                    </a:lnTo>
                    <a:lnTo>
                      <a:pt x="602" y="190"/>
                    </a:lnTo>
                    <a:lnTo>
                      <a:pt x="632" y="213"/>
                    </a:lnTo>
                    <a:lnTo>
                      <a:pt x="648" y="224"/>
                    </a:lnTo>
                    <a:lnTo>
                      <a:pt x="664" y="234"/>
                    </a:lnTo>
                    <a:lnTo>
                      <a:pt x="664" y="234"/>
                    </a:lnTo>
                    <a:lnTo>
                      <a:pt x="688" y="246"/>
                    </a:lnTo>
                    <a:lnTo>
                      <a:pt x="704" y="255"/>
                    </a:lnTo>
                    <a:lnTo>
                      <a:pt x="723" y="264"/>
                    </a:lnTo>
                    <a:lnTo>
                      <a:pt x="744" y="272"/>
                    </a:lnTo>
                    <a:lnTo>
                      <a:pt x="765" y="279"/>
                    </a:lnTo>
                    <a:lnTo>
                      <a:pt x="787" y="286"/>
                    </a:lnTo>
                    <a:lnTo>
                      <a:pt x="797" y="288"/>
                    </a:lnTo>
                    <a:lnTo>
                      <a:pt x="808" y="289"/>
                    </a:lnTo>
                    <a:lnTo>
                      <a:pt x="808" y="289"/>
                    </a:lnTo>
                    <a:lnTo>
                      <a:pt x="834" y="291"/>
                    </a:lnTo>
                    <a:lnTo>
                      <a:pt x="859" y="292"/>
                    </a:lnTo>
                    <a:lnTo>
                      <a:pt x="859" y="292"/>
                    </a:lnTo>
                    <a:lnTo>
                      <a:pt x="882" y="291"/>
                    </a:lnTo>
                    <a:lnTo>
                      <a:pt x="903" y="289"/>
                    </a:lnTo>
                    <a:lnTo>
                      <a:pt x="922" y="285"/>
                    </a:lnTo>
                    <a:lnTo>
                      <a:pt x="940" y="279"/>
                    </a:lnTo>
                    <a:lnTo>
                      <a:pt x="955" y="273"/>
                    </a:lnTo>
                    <a:lnTo>
                      <a:pt x="970" y="265"/>
                    </a:lnTo>
                    <a:lnTo>
                      <a:pt x="983" y="255"/>
                    </a:lnTo>
                    <a:lnTo>
                      <a:pt x="994" y="243"/>
                    </a:lnTo>
                    <a:lnTo>
                      <a:pt x="994" y="243"/>
                    </a:lnTo>
                    <a:lnTo>
                      <a:pt x="1001" y="233"/>
                    </a:lnTo>
                    <a:lnTo>
                      <a:pt x="1007" y="222"/>
                    </a:lnTo>
                    <a:lnTo>
                      <a:pt x="1012" y="209"/>
                    </a:lnTo>
                    <a:lnTo>
                      <a:pt x="1016" y="197"/>
                    </a:lnTo>
                    <a:lnTo>
                      <a:pt x="1019" y="182"/>
                    </a:lnTo>
                    <a:lnTo>
                      <a:pt x="1021" y="169"/>
                    </a:lnTo>
                    <a:lnTo>
                      <a:pt x="1021" y="156"/>
                    </a:lnTo>
                    <a:lnTo>
                      <a:pt x="1020" y="142"/>
                    </a:lnTo>
                    <a:lnTo>
                      <a:pt x="1020" y="142"/>
                    </a:lnTo>
                    <a:lnTo>
                      <a:pt x="1019" y="134"/>
                    </a:lnTo>
                    <a:lnTo>
                      <a:pt x="1016" y="127"/>
                    </a:lnTo>
                    <a:lnTo>
                      <a:pt x="1014" y="119"/>
                    </a:lnTo>
                    <a:lnTo>
                      <a:pt x="1010" y="113"/>
                    </a:lnTo>
                    <a:lnTo>
                      <a:pt x="1007" y="107"/>
                    </a:lnTo>
                    <a:lnTo>
                      <a:pt x="1002" y="101"/>
                    </a:lnTo>
                    <a:lnTo>
                      <a:pt x="997" y="96"/>
                    </a:lnTo>
                    <a:lnTo>
                      <a:pt x="991" y="91"/>
                    </a:lnTo>
                    <a:lnTo>
                      <a:pt x="991" y="91"/>
                    </a:lnTo>
                    <a:lnTo>
                      <a:pt x="973" y="79"/>
                    </a:lnTo>
                    <a:lnTo>
                      <a:pt x="973" y="79"/>
                    </a:lnTo>
                    <a:lnTo>
                      <a:pt x="956" y="67"/>
                    </a:lnTo>
                    <a:lnTo>
                      <a:pt x="947" y="60"/>
                    </a:lnTo>
                    <a:lnTo>
                      <a:pt x="938" y="55"/>
                    </a:lnTo>
                    <a:lnTo>
                      <a:pt x="938" y="55"/>
                    </a:lnTo>
                    <a:lnTo>
                      <a:pt x="926" y="50"/>
                    </a:lnTo>
                    <a:lnTo>
                      <a:pt x="914" y="46"/>
                    </a:lnTo>
                    <a:lnTo>
                      <a:pt x="889" y="39"/>
                    </a:lnTo>
                    <a:lnTo>
                      <a:pt x="865" y="35"/>
                    </a:lnTo>
                    <a:lnTo>
                      <a:pt x="849" y="32"/>
                    </a:lnTo>
                    <a:lnTo>
                      <a:pt x="849" y="32"/>
                    </a:lnTo>
                    <a:lnTo>
                      <a:pt x="834" y="31"/>
                    </a:lnTo>
                    <a:lnTo>
                      <a:pt x="819" y="29"/>
                    </a:lnTo>
                    <a:lnTo>
                      <a:pt x="819" y="29"/>
                    </a:lnTo>
                    <a:close/>
                  </a:path>
                </a:pathLst>
              </a:custGeom>
              <a:grpFill/>
              <a:ln w="9525">
                <a:noFill/>
                <a:round/>
              </a:ln>
            </p:spPr>
            <p:txBody>
              <a:bodyPr vert="horz" wrap="square" lIns="162510" tIns="81255" rIns="162510" bIns="81255" numCol="1" anchor="t" anchorCtr="0" compatLnSpc="1"/>
              <a:lstStyle/>
              <a:p>
                <a:pPr algn="just" defTabSz="1218804"/>
                <a:endParaRPr lang="zh-CN" altLang="en-US" sz="2400" dirty="0">
                  <a:solidFill>
                    <a:srgbClr val="605448"/>
                  </a:solidFill>
                  <a:latin typeface="Times New Roman" panose="02020603050405020304" pitchFamily="18" charset="0"/>
                  <a:cs typeface="Times New Roman" panose="02020603050405020304" pitchFamily="18" charset="0"/>
                </a:endParaRPr>
              </a:p>
            </p:txBody>
          </p:sp>
        </p:grpSp>
      </p:grpSp>
      <p:sp>
        <p:nvSpPr>
          <p:cNvPr id="241" name="文本框 240">
            <a:extLst>
              <a:ext uri="{FF2B5EF4-FFF2-40B4-BE49-F238E27FC236}">
                <a16:creationId xmlns:a16="http://schemas.microsoft.com/office/drawing/2014/main" id="{1CDE7742-C5D8-4CC3-B6C5-3A3BD7F4BC5D}"/>
              </a:ext>
            </a:extLst>
          </p:cNvPr>
          <p:cNvSpPr txBox="1"/>
          <p:nvPr/>
        </p:nvSpPr>
        <p:spPr>
          <a:xfrm>
            <a:off x="4374092" y="479944"/>
            <a:ext cx="3409950" cy="584775"/>
          </a:xfrm>
          <a:prstGeom prst="rect">
            <a:avLst/>
          </a:prstGeom>
          <a:noFill/>
        </p:spPr>
        <p:txBody>
          <a:bodyPr wrap="square" rtlCol="0">
            <a:spAutoFit/>
          </a:bodyPr>
          <a:lstStyle/>
          <a:p>
            <a:pPr algn="ctr"/>
            <a:r>
              <a:rPr lang="en-US" altLang="zh-CN" sz="3200" b="1">
                <a:latin typeface="Times New Roman" panose="02020603050405020304" pitchFamily="18" charset="0"/>
                <a:ea typeface="思源黑体" panose="020B0500000000000000" pitchFamily="34" charset="-122"/>
                <a:cs typeface="Times New Roman" panose="02020603050405020304" pitchFamily="18" charset="0"/>
              </a:rPr>
              <a:t>Gợi ý</a:t>
            </a:r>
            <a:endParaRPr lang="zh-CN" altLang="en-US" sz="3200" b="1" dirty="0">
              <a:latin typeface="Times New Roman" panose="02020603050405020304" pitchFamily="18" charset="0"/>
              <a:ea typeface="思源黑体" panose="020B0500000000000000" pitchFamily="34" charset="-122"/>
              <a:cs typeface="Times New Roman" panose="02020603050405020304" pitchFamily="18" charset="0"/>
            </a:endParaRPr>
          </a:p>
        </p:txBody>
      </p:sp>
    </p:spTree>
    <p:extLst>
      <p:ext uri="{BB962C8B-B14F-4D97-AF65-F5344CB8AC3E}">
        <p14:creationId xmlns:p14="http://schemas.microsoft.com/office/powerpoint/2010/main" val="1139842551"/>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56"/>
                                        </p:tgtEl>
                                        <p:attrNameLst>
                                          <p:attrName>style.visibility</p:attrName>
                                        </p:attrNameLst>
                                      </p:cBhvr>
                                      <p:to>
                                        <p:strVal val="visible"/>
                                      </p:to>
                                    </p:set>
                                    <p:animEffect transition="in" filter="wipe(down)">
                                      <p:cBhvr>
                                        <p:cTn id="7" dur="500"/>
                                        <p:tgtEl>
                                          <p:spTgt spid="156"/>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Scale>
                                      <p:cBhvr>
                                        <p:cTn id="11" dur="75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750" decel="50000" fill="hold">
                                          <p:stCondLst>
                                            <p:cond delay="0"/>
                                          </p:stCondLst>
                                        </p:cTn>
                                        <p:tgtEl>
                                          <p:spTgt spid="10"/>
                                        </p:tgtEl>
                                        <p:attrNameLst>
                                          <p:attrName>ppt_x</p:attrName>
                                          <p:attrName>ppt_y</p:attrName>
                                        </p:attrNameLst>
                                      </p:cBhvr>
                                    </p:animMotion>
                                    <p:animEffect transition="in" filter="fade">
                                      <p:cBhvr>
                                        <p:cTn id="13" dur="750"/>
                                        <p:tgtEl>
                                          <p:spTgt spid="10"/>
                                        </p:tgtEl>
                                      </p:cBhvr>
                                    </p:animEffect>
                                  </p:childTnLst>
                                </p:cTn>
                              </p:par>
                            </p:childTnLst>
                          </p:cTn>
                        </p:par>
                        <p:par>
                          <p:cTn id="14" fill="hold">
                            <p:stCondLst>
                              <p:cond delay="1250"/>
                            </p:stCondLst>
                            <p:childTnLst>
                              <p:par>
                                <p:cTn id="15" presetID="52" presetClass="entr" presetSubtype="0"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Scale>
                                      <p:cBhvr>
                                        <p:cTn id="17" dur="75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750" decel="50000" fill="hold">
                                          <p:stCondLst>
                                            <p:cond delay="0"/>
                                          </p:stCondLst>
                                        </p:cTn>
                                        <p:tgtEl>
                                          <p:spTgt spid="14"/>
                                        </p:tgtEl>
                                        <p:attrNameLst>
                                          <p:attrName>ppt_x</p:attrName>
                                          <p:attrName>ppt_y</p:attrName>
                                        </p:attrNameLst>
                                      </p:cBhvr>
                                    </p:animMotion>
                                    <p:animEffect transition="in" filter="fade">
                                      <p:cBhvr>
                                        <p:cTn id="19" dur="750"/>
                                        <p:tgtEl>
                                          <p:spTgt spid="14"/>
                                        </p:tgtEl>
                                      </p:cBhvr>
                                    </p:animEffect>
                                  </p:childTnLst>
                                </p:cTn>
                              </p:par>
                            </p:childTnLst>
                          </p:cTn>
                        </p:par>
                        <p:par>
                          <p:cTn id="20" fill="hold">
                            <p:stCondLst>
                              <p:cond delay="2000"/>
                            </p:stCondLst>
                            <p:childTnLst>
                              <p:par>
                                <p:cTn id="21" presetID="52"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Scale>
                                      <p:cBhvr>
                                        <p:cTn id="23" dur="75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750" decel="50000" fill="hold">
                                          <p:stCondLst>
                                            <p:cond delay="0"/>
                                          </p:stCondLst>
                                        </p:cTn>
                                        <p:tgtEl>
                                          <p:spTgt spid="12"/>
                                        </p:tgtEl>
                                        <p:attrNameLst>
                                          <p:attrName>ppt_x</p:attrName>
                                          <p:attrName>ppt_y</p:attrName>
                                        </p:attrNameLst>
                                      </p:cBhvr>
                                    </p:animMotion>
                                    <p:animEffect transition="in" filter="fade">
                                      <p:cBhvr>
                                        <p:cTn id="25" dur="750"/>
                                        <p:tgtEl>
                                          <p:spTgt spid="12"/>
                                        </p:tgtEl>
                                      </p:cBhvr>
                                    </p:animEffect>
                                  </p:childTnLst>
                                </p:cTn>
                              </p:par>
                            </p:childTnLst>
                          </p:cTn>
                        </p:par>
                        <p:par>
                          <p:cTn id="26" fill="hold">
                            <p:stCondLst>
                              <p:cond delay="2750"/>
                            </p:stCondLst>
                            <p:childTnLst>
                              <p:par>
                                <p:cTn id="27" presetID="52" presetClass="entr" presetSubtype="0"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Scale>
                                      <p:cBhvr>
                                        <p:cTn id="29" dur="75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750" decel="50000" fill="hold">
                                          <p:stCondLst>
                                            <p:cond delay="0"/>
                                          </p:stCondLst>
                                        </p:cTn>
                                        <p:tgtEl>
                                          <p:spTgt spid="8"/>
                                        </p:tgtEl>
                                        <p:attrNameLst>
                                          <p:attrName>ppt_x</p:attrName>
                                          <p:attrName>ppt_y</p:attrName>
                                        </p:attrNameLst>
                                      </p:cBhvr>
                                    </p:animMotion>
                                    <p:animEffect transition="in" filter="fade">
                                      <p:cBhvr>
                                        <p:cTn id="31" dur="750"/>
                                        <p:tgtEl>
                                          <p:spTgt spid="8"/>
                                        </p:tgtEl>
                                      </p:cBhvr>
                                    </p:animEffect>
                                  </p:childTnLst>
                                </p:cTn>
                              </p:par>
                            </p:childTnLst>
                          </p:cTn>
                        </p:par>
                        <p:par>
                          <p:cTn id="32" fill="hold">
                            <p:stCondLst>
                              <p:cond delay="3500"/>
                            </p:stCondLst>
                            <p:childTnLst>
                              <p:par>
                                <p:cTn id="33" presetID="2" presetClass="entr" presetSubtype="8" decel="100000"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0-#ppt_w/2"/>
                                          </p:val>
                                        </p:tav>
                                        <p:tav tm="100000">
                                          <p:val>
                                            <p:strVal val="#ppt_x"/>
                                          </p:val>
                                        </p:tav>
                                      </p:tavLst>
                                    </p:anim>
                                    <p:anim calcmode="lin" valueType="num">
                                      <p:cBhvr additive="base">
                                        <p:cTn id="36" dur="500" fill="hold"/>
                                        <p:tgtEl>
                                          <p:spTgt spid="5"/>
                                        </p:tgtEl>
                                        <p:attrNameLst>
                                          <p:attrName>ppt_y</p:attrName>
                                        </p:attrNameLst>
                                      </p:cBhvr>
                                      <p:tavLst>
                                        <p:tav tm="0">
                                          <p:val>
                                            <p:strVal val="#ppt_y"/>
                                          </p:val>
                                        </p:tav>
                                        <p:tav tm="100000">
                                          <p:val>
                                            <p:strVal val="#ppt_y"/>
                                          </p:val>
                                        </p:tav>
                                      </p:tavLst>
                                    </p:anim>
                                  </p:childTnLst>
                                </p:cTn>
                              </p:par>
                              <p:par>
                                <p:cTn id="37" presetID="2" presetClass="entr" presetSubtype="8" decel="100000" fill="hold"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0-#ppt_w/2"/>
                                          </p:val>
                                        </p:tav>
                                        <p:tav tm="100000">
                                          <p:val>
                                            <p:strVal val="#ppt_x"/>
                                          </p:val>
                                        </p:tav>
                                      </p:tavLst>
                                    </p:anim>
                                    <p:anim calcmode="lin" valueType="num">
                                      <p:cBhvr additive="base">
                                        <p:cTn id="40" dur="500" fill="hold"/>
                                        <p:tgtEl>
                                          <p:spTgt spid="4"/>
                                        </p:tgtEl>
                                        <p:attrNameLst>
                                          <p:attrName>ppt_y</p:attrName>
                                        </p:attrNameLst>
                                      </p:cBhvr>
                                      <p:tavLst>
                                        <p:tav tm="0">
                                          <p:val>
                                            <p:strVal val="#ppt_y"/>
                                          </p:val>
                                        </p:tav>
                                        <p:tav tm="100000">
                                          <p:val>
                                            <p:strVal val="#ppt_y"/>
                                          </p:val>
                                        </p:tav>
                                      </p:tavLst>
                                    </p:anim>
                                  </p:childTnLst>
                                </p:cTn>
                              </p:par>
                            </p:childTnLst>
                          </p:cTn>
                        </p:par>
                        <p:par>
                          <p:cTn id="41" fill="hold">
                            <p:stCondLst>
                              <p:cond delay="4000"/>
                            </p:stCondLst>
                            <p:childTnLst>
                              <p:par>
                                <p:cTn id="42" presetID="2" presetClass="entr" presetSubtype="2" decel="100000" fill="hold" nodeType="after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additive="base">
                                        <p:cTn id="44" dur="500" fill="hold"/>
                                        <p:tgtEl>
                                          <p:spTgt spid="6"/>
                                        </p:tgtEl>
                                        <p:attrNameLst>
                                          <p:attrName>ppt_x</p:attrName>
                                        </p:attrNameLst>
                                      </p:cBhvr>
                                      <p:tavLst>
                                        <p:tav tm="0">
                                          <p:val>
                                            <p:strVal val="1+#ppt_w/2"/>
                                          </p:val>
                                        </p:tav>
                                        <p:tav tm="100000">
                                          <p:val>
                                            <p:strVal val="#ppt_x"/>
                                          </p:val>
                                        </p:tav>
                                      </p:tavLst>
                                    </p:anim>
                                    <p:anim calcmode="lin" valueType="num">
                                      <p:cBhvr additive="base">
                                        <p:cTn id="45" dur="500" fill="hold"/>
                                        <p:tgtEl>
                                          <p:spTgt spid="6"/>
                                        </p:tgtEl>
                                        <p:attrNameLst>
                                          <p:attrName>ppt_y</p:attrName>
                                        </p:attrNameLst>
                                      </p:cBhvr>
                                      <p:tavLst>
                                        <p:tav tm="0">
                                          <p:val>
                                            <p:strVal val="#ppt_y"/>
                                          </p:val>
                                        </p:tav>
                                        <p:tav tm="100000">
                                          <p:val>
                                            <p:strVal val="#ppt_y"/>
                                          </p:val>
                                        </p:tav>
                                      </p:tavLst>
                                    </p:anim>
                                  </p:childTnLst>
                                </p:cTn>
                              </p:par>
                              <p:par>
                                <p:cTn id="46" presetID="2" presetClass="entr" presetSubtype="2" decel="100000" fill="hold" nodeType="withEffect">
                                  <p:stCondLst>
                                    <p:cond delay="0"/>
                                  </p:stCondLst>
                                  <p:childTnLst>
                                    <p:set>
                                      <p:cBhvr>
                                        <p:cTn id="47" dur="1" fill="hold">
                                          <p:stCondLst>
                                            <p:cond delay="0"/>
                                          </p:stCondLst>
                                        </p:cTn>
                                        <p:tgtEl>
                                          <p:spTgt spid="7"/>
                                        </p:tgtEl>
                                        <p:attrNameLst>
                                          <p:attrName>style.visibility</p:attrName>
                                        </p:attrNameLst>
                                      </p:cBhvr>
                                      <p:to>
                                        <p:strVal val="visible"/>
                                      </p:to>
                                    </p:set>
                                    <p:anim calcmode="lin" valueType="num">
                                      <p:cBhvr additive="base">
                                        <p:cTn id="48" dur="500" fill="hold"/>
                                        <p:tgtEl>
                                          <p:spTgt spid="7"/>
                                        </p:tgtEl>
                                        <p:attrNameLst>
                                          <p:attrName>ppt_x</p:attrName>
                                        </p:attrNameLst>
                                      </p:cBhvr>
                                      <p:tavLst>
                                        <p:tav tm="0">
                                          <p:val>
                                            <p:strVal val="1+#ppt_w/2"/>
                                          </p:val>
                                        </p:tav>
                                        <p:tav tm="100000">
                                          <p:val>
                                            <p:strVal val="#ppt_x"/>
                                          </p:val>
                                        </p:tav>
                                      </p:tavLst>
                                    </p:anim>
                                    <p:anim calcmode="lin" valueType="num">
                                      <p:cBhvr additive="base">
                                        <p:cTn id="49"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矩形 1"/>
          <p:cNvSpPr/>
          <p:nvPr/>
        </p:nvSpPr>
        <p:spPr>
          <a:xfrm>
            <a:off x="9061132" y="2145552"/>
            <a:ext cx="734797" cy="1043852"/>
          </a:xfrm>
          <a:custGeom>
            <a:avLst/>
            <a:gdLst>
              <a:gd name="connsiteX0" fmla="*/ 0 w 634804"/>
              <a:gd name="connsiteY0" fmla="*/ 0 h 901700"/>
              <a:gd name="connsiteX1" fmla="*/ 634804 w 634804"/>
              <a:gd name="connsiteY1" fmla="*/ 0 h 901700"/>
              <a:gd name="connsiteX2" fmla="*/ 634804 w 634804"/>
              <a:gd name="connsiteY2" fmla="*/ 901700 h 901700"/>
              <a:gd name="connsiteX3" fmla="*/ 0 w 634804"/>
              <a:gd name="connsiteY3" fmla="*/ 901700 h 901700"/>
              <a:gd name="connsiteX4" fmla="*/ 0 w 634804"/>
              <a:gd name="connsiteY4" fmla="*/ 0 h 901700"/>
              <a:gd name="connsiteX0" fmla="*/ 0 w 685806"/>
              <a:gd name="connsiteY0" fmla="*/ 262298 h 901700"/>
              <a:gd name="connsiteX1" fmla="*/ 685806 w 685806"/>
              <a:gd name="connsiteY1" fmla="*/ 0 h 901700"/>
              <a:gd name="connsiteX2" fmla="*/ 685806 w 685806"/>
              <a:gd name="connsiteY2" fmla="*/ 901700 h 901700"/>
              <a:gd name="connsiteX3" fmla="*/ 51002 w 685806"/>
              <a:gd name="connsiteY3" fmla="*/ 901700 h 901700"/>
              <a:gd name="connsiteX4" fmla="*/ 0 w 685806"/>
              <a:gd name="connsiteY4" fmla="*/ 262298 h 901700"/>
              <a:gd name="connsiteX0" fmla="*/ 0 w 685806"/>
              <a:gd name="connsiteY0" fmla="*/ 258655 h 898057"/>
              <a:gd name="connsiteX1" fmla="*/ 142995 w 685806"/>
              <a:gd name="connsiteY1" fmla="*/ 0 h 898057"/>
              <a:gd name="connsiteX2" fmla="*/ 685806 w 685806"/>
              <a:gd name="connsiteY2" fmla="*/ 898057 h 898057"/>
              <a:gd name="connsiteX3" fmla="*/ 51002 w 685806"/>
              <a:gd name="connsiteY3" fmla="*/ 898057 h 898057"/>
              <a:gd name="connsiteX4" fmla="*/ 0 w 685806"/>
              <a:gd name="connsiteY4" fmla="*/ 258655 h 898057"/>
              <a:gd name="connsiteX0" fmla="*/ 0 w 685806"/>
              <a:gd name="connsiteY0" fmla="*/ 258655 h 898057"/>
              <a:gd name="connsiteX1" fmla="*/ 142995 w 685806"/>
              <a:gd name="connsiteY1" fmla="*/ 0 h 898057"/>
              <a:gd name="connsiteX2" fmla="*/ 352109 w 685806"/>
              <a:gd name="connsiteY2" fmla="*/ 337241 h 898057"/>
              <a:gd name="connsiteX3" fmla="*/ 685806 w 685806"/>
              <a:gd name="connsiteY3" fmla="*/ 898057 h 898057"/>
              <a:gd name="connsiteX4" fmla="*/ 51002 w 685806"/>
              <a:gd name="connsiteY4" fmla="*/ 898057 h 898057"/>
              <a:gd name="connsiteX5" fmla="*/ 0 w 685806"/>
              <a:gd name="connsiteY5" fmla="*/ 258655 h 898057"/>
              <a:gd name="connsiteX0" fmla="*/ 0 w 685806"/>
              <a:gd name="connsiteY0" fmla="*/ 260215 h 899617"/>
              <a:gd name="connsiteX1" fmla="*/ 142995 w 685806"/>
              <a:gd name="connsiteY1" fmla="*/ 1560 h 899617"/>
              <a:gd name="connsiteX2" fmla="*/ 468686 w 685806"/>
              <a:gd name="connsiteY2" fmla="*/ 0 h 899617"/>
              <a:gd name="connsiteX3" fmla="*/ 685806 w 685806"/>
              <a:gd name="connsiteY3" fmla="*/ 899617 h 899617"/>
              <a:gd name="connsiteX4" fmla="*/ 51002 w 685806"/>
              <a:gd name="connsiteY4" fmla="*/ 899617 h 899617"/>
              <a:gd name="connsiteX5" fmla="*/ 0 w 685806"/>
              <a:gd name="connsiteY5" fmla="*/ 260215 h 899617"/>
              <a:gd name="connsiteX0" fmla="*/ 0 w 685806"/>
              <a:gd name="connsiteY0" fmla="*/ 260215 h 899617"/>
              <a:gd name="connsiteX1" fmla="*/ 142995 w 685806"/>
              <a:gd name="connsiteY1" fmla="*/ 1560 h 899617"/>
              <a:gd name="connsiteX2" fmla="*/ 468686 w 685806"/>
              <a:gd name="connsiteY2" fmla="*/ 0 h 899617"/>
              <a:gd name="connsiteX3" fmla="*/ 545190 w 685806"/>
              <a:gd name="connsiteY3" fmla="*/ 357017 h 899617"/>
              <a:gd name="connsiteX4" fmla="*/ 685806 w 685806"/>
              <a:gd name="connsiteY4" fmla="*/ 899617 h 899617"/>
              <a:gd name="connsiteX5" fmla="*/ 51002 w 685806"/>
              <a:gd name="connsiteY5" fmla="*/ 899617 h 899617"/>
              <a:gd name="connsiteX6" fmla="*/ 0 w 685806"/>
              <a:gd name="connsiteY6" fmla="*/ 260215 h 899617"/>
              <a:gd name="connsiteX0" fmla="*/ 0 w 685806"/>
              <a:gd name="connsiteY0" fmla="*/ 260215 h 899617"/>
              <a:gd name="connsiteX1" fmla="*/ 142995 w 685806"/>
              <a:gd name="connsiteY1" fmla="*/ 1560 h 899617"/>
              <a:gd name="connsiteX2" fmla="*/ 468686 w 685806"/>
              <a:gd name="connsiteY2" fmla="*/ 0 h 899617"/>
              <a:gd name="connsiteX3" fmla="*/ 333894 w 685806"/>
              <a:gd name="connsiteY3" fmla="*/ 553740 h 899617"/>
              <a:gd name="connsiteX4" fmla="*/ 685806 w 685806"/>
              <a:gd name="connsiteY4" fmla="*/ 899617 h 899617"/>
              <a:gd name="connsiteX5" fmla="*/ 51002 w 685806"/>
              <a:gd name="connsiteY5" fmla="*/ 899617 h 899617"/>
              <a:gd name="connsiteX6" fmla="*/ 0 w 685806"/>
              <a:gd name="connsiteY6" fmla="*/ 260215 h 899617"/>
              <a:gd name="connsiteX0" fmla="*/ 0 w 685806"/>
              <a:gd name="connsiteY0" fmla="*/ 260215 h 899617"/>
              <a:gd name="connsiteX1" fmla="*/ 142995 w 685806"/>
              <a:gd name="connsiteY1" fmla="*/ 1560 h 899617"/>
              <a:gd name="connsiteX2" fmla="*/ 468686 w 685806"/>
              <a:gd name="connsiteY2" fmla="*/ 0 h 899617"/>
              <a:gd name="connsiteX3" fmla="*/ 468686 w 685806"/>
              <a:gd name="connsiteY3" fmla="*/ 688532 h 899617"/>
              <a:gd name="connsiteX4" fmla="*/ 685806 w 685806"/>
              <a:gd name="connsiteY4" fmla="*/ 899617 h 899617"/>
              <a:gd name="connsiteX5" fmla="*/ 51002 w 685806"/>
              <a:gd name="connsiteY5" fmla="*/ 899617 h 899617"/>
              <a:gd name="connsiteX6" fmla="*/ 0 w 685806"/>
              <a:gd name="connsiteY6" fmla="*/ 260215 h 899617"/>
              <a:gd name="connsiteX0" fmla="*/ 0 w 685806"/>
              <a:gd name="connsiteY0" fmla="*/ 260215 h 899617"/>
              <a:gd name="connsiteX1" fmla="*/ 142995 w 685806"/>
              <a:gd name="connsiteY1" fmla="*/ 1560 h 899617"/>
              <a:gd name="connsiteX2" fmla="*/ 468686 w 685806"/>
              <a:gd name="connsiteY2" fmla="*/ 0 h 899617"/>
              <a:gd name="connsiteX3" fmla="*/ 468686 w 685806"/>
              <a:gd name="connsiteY3" fmla="*/ 688532 h 899617"/>
              <a:gd name="connsiteX4" fmla="*/ 618050 w 685806"/>
              <a:gd name="connsiteY4" fmla="*/ 826967 h 899617"/>
              <a:gd name="connsiteX5" fmla="*/ 685806 w 685806"/>
              <a:gd name="connsiteY5" fmla="*/ 899617 h 899617"/>
              <a:gd name="connsiteX6" fmla="*/ 51002 w 685806"/>
              <a:gd name="connsiteY6" fmla="*/ 899617 h 899617"/>
              <a:gd name="connsiteX7" fmla="*/ 0 w 685806"/>
              <a:gd name="connsiteY7" fmla="*/ 260215 h 899617"/>
              <a:gd name="connsiteX0" fmla="*/ 0 w 685806"/>
              <a:gd name="connsiteY0" fmla="*/ 260215 h 899617"/>
              <a:gd name="connsiteX1" fmla="*/ 142995 w 685806"/>
              <a:gd name="connsiteY1" fmla="*/ 1560 h 899617"/>
              <a:gd name="connsiteX2" fmla="*/ 468686 w 685806"/>
              <a:gd name="connsiteY2" fmla="*/ 0 h 899617"/>
              <a:gd name="connsiteX3" fmla="*/ 468686 w 685806"/>
              <a:gd name="connsiteY3" fmla="*/ 688532 h 899617"/>
              <a:gd name="connsiteX4" fmla="*/ 658123 w 685806"/>
              <a:gd name="connsiteY4" fmla="*/ 684889 h 899617"/>
              <a:gd name="connsiteX5" fmla="*/ 685806 w 685806"/>
              <a:gd name="connsiteY5" fmla="*/ 899617 h 899617"/>
              <a:gd name="connsiteX6" fmla="*/ 51002 w 685806"/>
              <a:gd name="connsiteY6" fmla="*/ 899617 h 899617"/>
              <a:gd name="connsiteX7" fmla="*/ 0 w 685806"/>
              <a:gd name="connsiteY7" fmla="*/ 260215 h 899617"/>
              <a:gd name="connsiteX0" fmla="*/ 0 w 685806"/>
              <a:gd name="connsiteY0" fmla="*/ 260215 h 899617"/>
              <a:gd name="connsiteX1" fmla="*/ 142995 w 685806"/>
              <a:gd name="connsiteY1" fmla="*/ 1560 h 899617"/>
              <a:gd name="connsiteX2" fmla="*/ 468686 w 685806"/>
              <a:gd name="connsiteY2" fmla="*/ 0 h 899617"/>
              <a:gd name="connsiteX3" fmla="*/ 468686 w 685806"/>
              <a:gd name="connsiteY3" fmla="*/ 688532 h 899617"/>
              <a:gd name="connsiteX4" fmla="*/ 658123 w 685806"/>
              <a:gd name="connsiteY4" fmla="*/ 684889 h 899617"/>
              <a:gd name="connsiteX5" fmla="*/ 685806 w 685806"/>
              <a:gd name="connsiteY5" fmla="*/ 899617 h 899617"/>
              <a:gd name="connsiteX6" fmla="*/ 51002 w 685806"/>
              <a:gd name="connsiteY6" fmla="*/ 899617 h 899617"/>
              <a:gd name="connsiteX7" fmla="*/ 31523 w 685806"/>
              <a:gd name="connsiteY7" fmla="*/ 597456 h 899617"/>
              <a:gd name="connsiteX8" fmla="*/ 0 w 685806"/>
              <a:gd name="connsiteY8" fmla="*/ 260215 h 899617"/>
              <a:gd name="connsiteX0" fmla="*/ 0 w 685806"/>
              <a:gd name="connsiteY0" fmla="*/ 260215 h 899617"/>
              <a:gd name="connsiteX1" fmla="*/ 142995 w 685806"/>
              <a:gd name="connsiteY1" fmla="*/ 1560 h 899617"/>
              <a:gd name="connsiteX2" fmla="*/ 468686 w 685806"/>
              <a:gd name="connsiteY2" fmla="*/ 0 h 899617"/>
              <a:gd name="connsiteX3" fmla="*/ 468686 w 685806"/>
              <a:gd name="connsiteY3" fmla="*/ 688532 h 899617"/>
              <a:gd name="connsiteX4" fmla="*/ 658123 w 685806"/>
              <a:gd name="connsiteY4" fmla="*/ 684889 h 899617"/>
              <a:gd name="connsiteX5" fmla="*/ 685806 w 685806"/>
              <a:gd name="connsiteY5" fmla="*/ 899617 h 899617"/>
              <a:gd name="connsiteX6" fmla="*/ 51002 w 685806"/>
              <a:gd name="connsiteY6" fmla="*/ 899617 h 899617"/>
              <a:gd name="connsiteX7" fmla="*/ 195459 w 685806"/>
              <a:gd name="connsiteY7" fmla="*/ 295085 h 899617"/>
              <a:gd name="connsiteX8" fmla="*/ 0 w 685806"/>
              <a:gd name="connsiteY8" fmla="*/ 260215 h 899617"/>
              <a:gd name="connsiteX0" fmla="*/ 0 w 685806"/>
              <a:gd name="connsiteY0" fmla="*/ 260215 h 899617"/>
              <a:gd name="connsiteX1" fmla="*/ 142995 w 685806"/>
              <a:gd name="connsiteY1" fmla="*/ 1560 h 899617"/>
              <a:gd name="connsiteX2" fmla="*/ 468686 w 685806"/>
              <a:gd name="connsiteY2" fmla="*/ 0 h 899617"/>
              <a:gd name="connsiteX3" fmla="*/ 468686 w 685806"/>
              <a:gd name="connsiteY3" fmla="*/ 688532 h 899617"/>
              <a:gd name="connsiteX4" fmla="*/ 658123 w 685806"/>
              <a:gd name="connsiteY4" fmla="*/ 684889 h 899617"/>
              <a:gd name="connsiteX5" fmla="*/ 685806 w 685806"/>
              <a:gd name="connsiteY5" fmla="*/ 899617 h 899617"/>
              <a:gd name="connsiteX6" fmla="*/ 51002 w 685806"/>
              <a:gd name="connsiteY6" fmla="*/ 899617 h 899617"/>
              <a:gd name="connsiteX7" fmla="*/ 319322 w 685806"/>
              <a:gd name="connsiteY7" fmla="*/ 222225 h 899617"/>
              <a:gd name="connsiteX8" fmla="*/ 0 w 685806"/>
              <a:gd name="connsiteY8" fmla="*/ 260215 h 899617"/>
              <a:gd name="connsiteX0" fmla="*/ 0 w 685806"/>
              <a:gd name="connsiteY0" fmla="*/ 260215 h 899617"/>
              <a:gd name="connsiteX1" fmla="*/ 142995 w 685806"/>
              <a:gd name="connsiteY1" fmla="*/ 1560 h 899617"/>
              <a:gd name="connsiteX2" fmla="*/ 468686 w 685806"/>
              <a:gd name="connsiteY2" fmla="*/ 0 h 899617"/>
              <a:gd name="connsiteX3" fmla="*/ 468686 w 685806"/>
              <a:gd name="connsiteY3" fmla="*/ 688532 h 899617"/>
              <a:gd name="connsiteX4" fmla="*/ 658123 w 685806"/>
              <a:gd name="connsiteY4" fmla="*/ 684889 h 899617"/>
              <a:gd name="connsiteX5" fmla="*/ 685806 w 685806"/>
              <a:gd name="connsiteY5" fmla="*/ 899617 h 899617"/>
              <a:gd name="connsiteX6" fmla="*/ 51002 w 685806"/>
              <a:gd name="connsiteY6" fmla="*/ 899617 h 899617"/>
              <a:gd name="connsiteX7" fmla="*/ 224603 w 685806"/>
              <a:gd name="connsiteY7" fmla="*/ 276870 h 899617"/>
              <a:gd name="connsiteX8" fmla="*/ 0 w 685806"/>
              <a:gd name="connsiteY8" fmla="*/ 260215 h 899617"/>
              <a:gd name="connsiteX0" fmla="*/ 0 w 685806"/>
              <a:gd name="connsiteY0" fmla="*/ 260215 h 899617"/>
              <a:gd name="connsiteX1" fmla="*/ 142995 w 685806"/>
              <a:gd name="connsiteY1" fmla="*/ 1560 h 899617"/>
              <a:gd name="connsiteX2" fmla="*/ 468686 w 685806"/>
              <a:gd name="connsiteY2" fmla="*/ 0 h 899617"/>
              <a:gd name="connsiteX3" fmla="*/ 468686 w 685806"/>
              <a:gd name="connsiteY3" fmla="*/ 688532 h 899617"/>
              <a:gd name="connsiteX4" fmla="*/ 658123 w 685806"/>
              <a:gd name="connsiteY4" fmla="*/ 684889 h 899617"/>
              <a:gd name="connsiteX5" fmla="*/ 685806 w 685806"/>
              <a:gd name="connsiteY5" fmla="*/ 899617 h 899617"/>
              <a:gd name="connsiteX6" fmla="*/ 51002 w 685806"/>
              <a:gd name="connsiteY6" fmla="*/ 899617 h 899617"/>
              <a:gd name="connsiteX7" fmla="*/ 108027 w 685806"/>
              <a:gd name="connsiteY7" fmla="*/ 655745 h 899617"/>
              <a:gd name="connsiteX8" fmla="*/ 224603 w 685806"/>
              <a:gd name="connsiteY8" fmla="*/ 276870 h 899617"/>
              <a:gd name="connsiteX9" fmla="*/ 0 w 685806"/>
              <a:gd name="connsiteY9" fmla="*/ 260215 h 899617"/>
              <a:gd name="connsiteX0" fmla="*/ 0 w 685806"/>
              <a:gd name="connsiteY0" fmla="*/ 260215 h 899617"/>
              <a:gd name="connsiteX1" fmla="*/ 142995 w 685806"/>
              <a:gd name="connsiteY1" fmla="*/ 1560 h 899617"/>
              <a:gd name="connsiteX2" fmla="*/ 468686 w 685806"/>
              <a:gd name="connsiteY2" fmla="*/ 0 h 899617"/>
              <a:gd name="connsiteX3" fmla="*/ 468686 w 685806"/>
              <a:gd name="connsiteY3" fmla="*/ 688532 h 899617"/>
              <a:gd name="connsiteX4" fmla="*/ 658123 w 685806"/>
              <a:gd name="connsiteY4" fmla="*/ 684889 h 899617"/>
              <a:gd name="connsiteX5" fmla="*/ 685806 w 685806"/>
              <a:gd name="connsiteY5" fmla="*/ 899617 h 899617"/>
              <a:gd name="connsiteX6" fmla="*/ 51002 w 685806"/>
              <a:gd name="connsiteY6" fmla="*/ 899617 h 899617"/>
              <a:gd name="connsiteX7" fmla="*/ 253748 w 685806"/>
              <a:gd name="connsiteY7" fmla="*/ 714033 h 899617"/>
              <a:gd name="connsiteX8" fmla="*/ 224603 w 685806"/>
              <a:gd name="connsiteY8" fmla="*/ 276870 h 899617"/>
              <a:gd name="connsiteX9" fmla="*/ 0 w 685806"/>
              <a:gd name="connsiteY9" fmla="*/ 260215 h 899617"/>
              <a:gd name="connsiteX0" fmla="*/ 0 w 685806"/>
              <a:gd name="connsiteY0" fmla="*/ 260215 h 899617"/>
              <a:gd name="connsiteX1" fmla="*/ 142995 w 685806"/>
              <a:gd name="connsiteY1" fmla="*/ 1560 h 899617"/>
              <a:gd name="connsiteX2" fmla="*/ 468686 w 685806"/>
              <a:gd name="connsiteY2" fmla="*/ 0 h 899617"/>
              <a:gd name="connsiteX3" fmla="*/ 468686 w 685806"/>
              <a:gd name="connsiteY3" fmla="*/ 688532 h 899617"/>
              <a:gd name="connsiteX4" fmla="*/ 658123 w 685806"/>
              <a:gd name="connsiteY4" fmla="*/ 684889 h 899617"/>
              <a:gd name="connsiteX5" fmla="*/ 685806 w 685806"/>
              <a:gd name="connsiteY5" fmla="*/ 899617 h 899617"/>
              <a:gd name="connsiteX6" fmla="*/ 51002 w 685806"/>
              <a:gd name="connsiteY6" fmla="*/ 899617 h 899617"/>
              <a:gd name="connsiteX7" fmla="*/ 210031 w 685806"/>
              <a:gd name="connsiteY7" fmla="*/ 699461 h 899617"/>
              <a:gd name="connsiteX8" fmla="*/ 224603 w 685806"/>
              <a:gd name="connsiteY8" fmla="*/ 276870 h 899617"/>
              <a:gd name="connsiteX9" fmla="*/ 0 w 685806"/>
              <a:gd name="connsiteY9" fmla="*/ 260215 h 899617"/>
              <a:gd name="connsiteX0" fmla="*/ 0 w 685806"/>
              <a:gd name="connsiteY0" fmla="*/ 260215 h 899617"/>
              <a:gd name="connsiteX1" fmla="*/ 142995 w 685806"/>
              <a:gd name="connsiteY1" fmla="*/ 1560 h 899617"/>
              <a:gd name="connsiteX2" fmla="*/ 468686 w 685806"/>
              <a:gd name="connsiteY2" fmla="*/ 0 h 899617"/>
              <a:gd name="connsiteX3" fmla="*/ 468686 w 685806"/>
              <a:gd name="connsiteY3" fmla="*/ 688532 h 899617"/>
              <a:gd name="connsiteX4" fmla="*/ 658123 w 685806"/>
              <a:gd name="connsiteY4" fmla="*/ 684889 h 899617"/>
              <a:gd name="connsiteX5" fmla="*/ 685806 w 685806"/>
              <a:gd name="connsiteY5" fmla="*/ 899617 h 899617"/>
              <a:gd name="connsiteX6" fmla="*/ 51002 w 685806"/>
              <a:gd name="connsiteY6" fmla="*/ 899617 h 899617"/>
              <a:gd name="connsiteX7" fmla="*/ 115313 w 685806"/>
              <a:gd name="connsiteY7" fmla="*/ 816038 h 899617"/>
              <a:gd name="connsiteX8" fmla="*/ 210031 w 685806"/>
              <a:gd name="connsiteY8" fmla="*/ 699461 h 899617"/>
              <a:gd name="connsiteX9" fmla="*/ 224603 w 685806"/>
              <a:gd name="connsiteY9" fmla="*/ 276870 h 899617"/>
              <a:gd name="connsiteX10" fmla="*/ 0 w 685806"/>
              <a:gd name="connsiteY10" fmla="*/ 260215 h 899617"/>
              <a:gd name="connsiteX0" fmla="*/ 26765 w 712571"/>
              <a:gd name="connsiteY0" fmla="*/ 260215 h 899617"/>
              <a:gd name="connsiteX1" fmla="*/ 169760 w 712571"/>
              <a:gd name="connsiteY1" fmla="*/ 1560 h 899617"/>
              <a:gd name="connsiteX2" fmla="*/ 495451 w 712571"/>
              <a:gd name="connsiteY2" fmla="*/ 0 h 899617"/>
              <a:gd name="connsiteX3" fmla="*/ 495451 w 712571"/>
              <a:gd name="connsiteY3" fmla="*/ 688532 h 899617"/>
              <a:gd name="connsiteX4" fmla="*/ 684888 w 712571"/>
              <a:gd name="connsiteY4" fmla="*/ 684889 h 899617"/>
              <a:gd name="connsiteX5" fmla="*/ 712571 w 712571"/>
              <a:gd name="connsiteY5" fmla="*/ 899617 h 899617"/>
              <a:gd name="connsiteX6" fmla="*/ 77767 w 712571"/>
              <a:gd name="connsiteY6" fmla="*/ 899617 h 899617"/>
              <a:gd name="connsiteX7" fmla="*/ 0 w 712571"/>
              <a:gd name="connsiteY7" fmla="*/ 714033 h 899617"/>
              <a:gd name="connsiteX8" fmla="*/ 236796 w 712571"/>
              <a:gd name="connsiteY8" fmla="*/ 699461 h 899617"/>
              <a:gd name="connsiteX9" fmla="*/ 251368 w 712571"/>
              <a:gd name="connsiteY9" fmla="*/ 276870 h 899617"/>
              <a:gd name="connsiteX10" fmla="*/ 26765 w 712571"/>
              <a:gd name="connsiteY10" fmla="*/ 260215 h 899617"/>
              <a:gd name="connsiteX0" fmla="*/ 26765 w 712571"/>
              <a:gd name="connsiteY0" fmla="*/ 260215 h 914189"/>
              <a:gd name="connsiteX1" fmla="*/ 169760 w 712571"/>
              <a:gd name="connsiteY1" fmla="*/ 1560 h 914189"/>
              <a:gd name="connsiteX2" fmla="*/ 495451 w 712571"/>
              <a:gd name="connsiteY2" fmla="*/ 0 h 914189"/>
              <a:gd name="connsiteX3" fmla="*/ 495451 w 712571"/>
              <a:gd name="connsiteY3" fmla="*/ 688532 h 914189"/>
              <a:gd name="connsiteX4" fmla="*/ 684888 w 712571"/>
              <a:gd name="connsiteY4" fmla="*/ 684889 h 914189"/>
              <a:gd name="connsiteX5" fmla="*/ 712571 w 712571"/>
              <a:gd name="connsiteY5" fmla="*/ 899617 h 914189"/>
              <a:gd name="connsiteX6" fmla="*/ 4907 w 712571"/>
              <a:gd name="connsiteY6" fmla="*/ 914189 h 914189"/>
              <a:gd name="connsiteX7" fmla="*/ 0 w 712571"/>
              <a:gd name="connsiteY7" fmla="*/ 714033 h 914189"/>
              <a:gd name="connsiteX8" fmla="*/ 236796 w 712571"/>
              <a:gd name="connsiteY8" fmla="*/ 699461 h 914189"/>
              <a:gd name="connsiteX9" fmla="*/ 251368 w 712571"/>
              <a:gd name="connsiteY9" fmla="*/ 276870 h 914189"/>
              <a:gd name="connsiteX10" fmla="*/ 26765 w 712571"/>
              <a:gd name="connsiteY10" fmla="*/ 260215 h 914189"/>
              <a:gd name="connsiteX0" fmla="*/ 26765 w 712571"/>
              <a:gd name="connsiteY0" fmla="*/ 260215 h 927559"/>
              <a:gd name="connsiteX1" fmla="*/ 169760 w 712571"/>
              <a:gd name="connsiteY1" fmla="*/ 1560 h 927559"/>
              <a:gd name="connsiteX2" fmla="*/ 495451 w 712571"/>
              <a:gd name="connsiteY2" fmla="*/ 0 h 927559"/>
              <a:gd name="connsiteX3" fmla="*/ 495451 w 712571"/>
              <a:gd name="connsiteY3" fmla="*/ 688532 h 927559"/>
              <a:gd name="connsiteX4" fmla="*/ 684888 w 712571"/>
              <a:gd name="connsiteY4" fmla="*/ 684889 h 927559"/>
              <a:gd name="connsiteX5" fmla="*/ 712571 w 712571"/>
              <a:gd name="connsiteY5" fmla="*/ 899617 h 927559"/>
              <a:gd name="connsiteX6" fmla="*/ 4907 w 712571"/>
              <a:gd name="connsiteY6" fmla="*/ 914189 h 927559"/>
              <a:gd name="connsiteX7" fmla="*/ 0 w 712571"/>
              <a:gd name="connsiteY7" fmla="*/ 714033 h 927559"/>
              <a:gd name="connsiteX8" fmla="*/ 236796 w 712571"/>
              <a:gd name="connsiteY8" fmla="*/ 699461 h 927559"/>
              <a:gd name="connsiteX9" fmla="*/ 251368 w 712571"/>
              <a:gd name="connsiteY9" fmla="*/ 276870 h 927559"/>
              <a:gd name="connsiteX10" fmla="*/ 26765 w 712571"/>
              <a:gd name="connsiteY10" fmla="*/ 260215 h 927559"/>
              <a:gd name="connsiteX0" fmla="*/ 0 w 783487"/>
              <a:gd name="connsiteY0" fmla="*/ 238509 h 927559"/>
              <a:gd name="connsiteX1" fmla="*/ 240676 w 783487"/>
              <a:gd name="connsiteY1" fmla="*/ 1560 h 927559"/>
              <a:gd name="connsiteX2" fmla="*/ 566367 w 783487"/>
              <a:gd name="connsiteY2" fmla="*/ 0 h 927559"/>
              <a:gd name="connsiteX3" fmla="*/ 566367 w 783487"/>
              <a:gd name="connsiteY3" fmla="*/ 688532 h 927559"/>
              <a:gd name="connsiteX4" fmla="*/ 755804 w 783487"/>
              <a:gd name="connsiteY4" fmla="*/ 684889 h 927559"/>
              <a:gd name="connsiteX5" fmla="*/ 783487 w 783487"/>
              <a:gd name="connsiteY5" fmla="*/ 899617 h 927559"/>
              <a:gd name="connsiteX6" fmla="*/ 75823 w 783487"/>
              <a:gd name="connsiteY6" fmla="*/ 914189 h 927559"/>
              <a:gd name="connsiteX7" fmla="*/ 70916 w 783487"/>
              <a:gd name="connsiteY7" fmla="*/ 714033 h 927559"/>
              <a:gd name="connsiteX8" fmla="*/ 307712 w 783487"/>
              <a:gd name="connsiteY8" fmla="*/ 699461 h 927559"/>
              <a:gd name="connsiteX9" fmla="*/ 322284 w 783487"/>
              <a:gd name="connsiteY9" fmla="*/ 276870 h 927559"/>
              <a:gd name="connsiteX10" fmla="*/ 0 w 783487"/>
              <a:gd name="connsiteY10" fmla="*/ 238509 h 927559"/>
              <a:gd name="connsiteX0" fmla="*/ 0 w 783487"/>
              <a:gd name="connsiteY0" fmla="*/ 238509 h 927559"/>
              <a:gd name="connsiteX1" fmla="*/ 240676 w 783487"/>
              <a:gd name="connsiteY1" fmla="*/ 1560 h 927559"/>
              <a:gd name="connsiteX2" fmla="*/ 566367 w 783487"/>
              <a:gd name="connsiteY2" fmla="*/ 0 h 927559"/>
              <a:gd name="connsiteX3" fmla="*/ 566367 w 783487"/>
              <a:gd name="connsiteY3" fmla="*/ 688532 h 927559"/>
              <a:gd name="connsiteX4" fmla="*/ 755804 w 783487"/>
              <a:gd name="connsiteY4" fmla="*/ 684889 h 927559"/>
              <a:gd name="connsiteX5" fmla="*/ 783487 w 783487"/>
              <a:gd name="connsiteY5" fmla="*/ 899617 h 927559"/>
              <a:gd name="connsiteX6" fmla="*/ 75823 w 783487"/>
              <a:gd name="connsiteY6" fmla="*/ 914189 h 927559"/>
              <a:gd name="connsiteX7" fmla="*/ 70916 w 783487"/>
              <a:gd name="connsiteY7" fmla="*/ 714033 h 927559"/>
              <a:gd name="connsiteX8" fmla="*/ 307712 w 783487"/>
              <a:gd name="connsiteY8" fmla="*/ 699461 h 927559"/>
              <a:gd name="connsiteX9" fmla="*/ 259877 w 783487"/>
              <a:gd name="connsiteY9" fmla="*/ 209036 h 927559"/>
              <a:gd name="connsiteX10" fmla="*/ 0 w 783487"/>
              <a:gd name="connsiteY10" fmla="*/ 238509 h 927559"/>
              <a:gd name="connsiteX0" fmla="*/ 0 w 783487"/>
              <a:gd name="connsiteY0" fmla="*/ 238509 h 927559"/>
              <a:gd name="connsiteX1" fmla="*/ 240676 w 783487"/>
              <a:gd name="connsiteY1" fmla="*/ 1560 h 927559"/>
              <a:gd name="connsiteX2" fmla="*/ 566367 w 783487"/>
              <a:gd name="connsiteY2" fmla="*/ 0 h 927559"/>
              <a:gd name="connsiteX3" fmla="*/ 566367 w 783487"/>
              <a:gd name="connsiteY3" fmla="*/ 688532 h 927559"/>
              <a:gd name="connsiteX4" fmla="*/ 755804 w 783487"/>
              <a:gd name="connsiteY4" fmla="*/ 684889 h 927559"/>
              <a:gd name="connsiteX5" fmla="*/ 783487 w 783487"/>
              <a:gd name="connsiteY5" fmla="*/ 899617 h 927559"/>
              <a:gd name="connsiteX6" fmla="*/ 75823 w 783487"/>
              <a:gd name="connsiteY6" fmla="*/ 914189 h 927559"/>
              <a:gd name="connsiteX7" fmla="*/ 70916 w 783487"/>
              <a:gd name="connsiteY7" fmla="*/ 714033 h 927559"/>
              <a:gd name="connsiteX8" fmla="*/ 307712 w 783487"/>
              <a:gd name="connsiteY8" fmla="*/ 699461 h 927559"/>
              <a:gd name="connsiteX9" fmla="*/ 170336 w 783487"/>
              <a:gd name="connsiteY9" fmla="*/ 271443 h 927559"/>
              <a:gd name="connsiteX10" fmla="*/ 0 w 783487"/>
              <a:gd name="connsiteY10" fmla="*/ 238509 h 927559"/>
              <a:gd name="connsiteX0" fmla="*/ 0 w 783487"/>
              <a:gd name="connsiteY0" fmla="*/ 239662 h 928712"/>
              <a:gd name="connsiteX1" fmla="*/ 151135 w 783487"/>
              <a:gd name="connsiteY1" fmla="*/ 0 h 928712"/>
              <a:gd name="connsiteX2" fmla="*/ 566367 w 783487"/>
              <a:gd name="connsiteY2" fmla="*/ 1153 h 928712"/>
              <a:gd name="connsiteX3" fmla="*/ 566367 w 783487"/>
              <a:gd name="connsiteY3" fmla="*/ 689685 h 928712"/>
              <a:gd name="connsiteX4" fmla="*/ 755804 w 783487"/>
              <a:gd name="connsiteY4" fmla="*/ 686042 h 928712"/>
              <a:gd name="connsiteX5" fmla="*/ 783487 w 783487"/>
              <a:gd name="connsiteY5" fmla="*/ 900770 h 928712"/>
              <a:gd name="connsiteX6" fmla="*/ 75823 w 783487"/>
              <a:gd name="connsiteY6" fmla="*/ 915342 h 928712"/>
              <a:gd name="connsiteX7" fmla="*/ 70916 w 783487"/>
              <a:gd name="connsiteY7" fmla="*/ 715186 h 928712"/>
              <a:gd name="connsiteX8" fmla="*/ 307712 w 783487"/>
              <a:gd name="connsiteY8" fmla="*/ 700614 h 928712"/>
              <a:gd name="connsiteX9" fmla="*/ 170336 w 783487"/>
              <a:gd name="connsiteY9" fmla="*/ 272596 h 928712"/>
              <a:gd name="connsiteX10" fmla="*/ 0 w 783487"/>
              <a:gd name="connsiteY10" fmla="*/ 239662 h 928712"/>
              <a:gd name="connsiteX0" fmla="*/ 0 w 783487"/>
              <a:gd name="connsiteY0" fmla="*/ 239662 h 928712"/>
              <a:gd name="connsiteX1" fmla="*/ 151135 w 783487"/>
              <a:gd name="connsiteY1" fmla="*/ 0 h 928712"/>
              <a:gd name="connsiteX2" fmla="*/ 566367 w 783487"/>
              <a:gd name="connsiteY2" fmla="*/ 1153 h 928712"/>
              <a:gd name="connsiteX3" fmla="*/ 566367 w 783487"/>
              <a:gd name="connsiteY3" fmla="*/ 689685 h 928712"/>
              <a:gd name="connsiteX4" fmla="*/ 755804 w 783487"/>
              <a:gd name="connsiteY4" fmla="*/ 686042 h 928712"/>
              <a:gd name="connsiteX5" fmla="*/ 783487 w 783487"/>
              <a:gd name="connsiteY5" fmla="*/ 900770 h 928712"/>
              <a:gd name="connsiteX6" fmla="*/ 75823 w 783487"/>
              <a:gd name="connsiteY6" fmla="*/ 915342 h 928712"/>
              <a:gd name="connsiteX7" fmla="*/ 70916 w 783487"/>
              <a:gd name="connsiteY7" fmla="*/ 715186 h 928712"/>
              <a:gd name="connsiteX8" fmla="*/ 307712 w 783487"/>
              <a:gd name="connsiteY8" fmla="*/ 700614 h 928712"/>
              <a:gd name="connsiteX9" fmla="*/ 170336 w 783487"/>
              <a:gd name="connsiteY9" fmla="*/ 272596 h 928712"/>
              <a:gd name="connsiteX10" fmla="*/ 0 w 783487"/>
              <a:gd name="connsiteY10" fmla="*/ 239662 h 928712"/>
              <a:gd name="connsiteX0" fmla="*/ 0 w 783487"/>
              <a:gd name="connsiteY0" fmla="*/ 239662 h 928712"/>
              <a:gd name="connsiteX1" fmla="*/ 151135 w 783487"/>
              <a:gd name="connsiteY1" fmla="*/ 0 h 928712"/>
              <a:gd name="connsiteX2" fmla="*/ 566367 w 783487"/>
              <a:gd name="connsiteY2" fmla="*/ 1153 h 928712"/>
              <a:gd name="connsiteX3" fmla="*/ 566367 w 783487"/>
              <a:gd name="connsiteY3" fmla="*/ 689685 h 928712"/>
              <a:gd name="connsiteX4" fmla="*/ 755804 w 783487"/>
              <a:gd name="connsiteY4" fmla="*/ 686042 h 928712"/>
              <a:gd name="connsiteX5" fmla="*/ 783487 w 783487"/>
              <a:gd name="connsiteY5" fmla="*/ 900770 h 928712"/>
              <a:gd name="connsiteX6" fmla="*/ 75823 w 783487"/>
              <a:gd name="connsiteY6" fmla="*/ 915342 h 928712"/>
              <a:gd name="connsiteX7" fmla="*/ 70916 w 783487"/>
              <a:gd name="connsiteY7" fmla="*/ 715186 h 928712"/>
              <a:gd name="connsiteX8" fmla="*/ 307712 w 783487"/>
              <a:gd name="connsiteY8" fmla="*/ 700614 h 928712"/>
              <a:gd name="connsiteX9" fmla="*/ 170336 w 783487"/>
              <a:gd name="connsiteY9" fmla="*/ 272596 h 928712"/>
              <a:gd name="connsiteX10" fmla="*/ 0 w 783487"/>
              <a:gd name="connsiteY10" fmla="*/ 239662 h 928712"/>
              <a:gd name="connsiteX0" fmla="*/ 0 w 783487"/>
              <a:gd name="connsiteY0" fmla="*/ 239662 h 928712"/>
              <a:gd name="connsiteX1" fmla="*/ 151135 w 783487"/>
              <a:gd name="connsiteY1" fmla="*/ 0 h 928712"/>
              <a:gd name="connsiteX2" fmla="*/ 566367 w 783487"/>
              <a:gd name="connsiteY2" fmla="*/ 44566 h 928712"/>
              <a:gd name="connsiteX3" fmla="*/ 566367 w 783487"/>
              <a:gd name="connsiteY3" fmla="*/ 689685 h 928712"/>
              <a:gd name="connsiteX4" fmla="*/ 755804 w 783487"/>
              <a:gd name="connsiteY4" fmla="*/ 686042 h 928712"/>
              <a:gd name="connsiteX5" fmla="*/ 783487 w 783487"/>
              <a:gd name="connsiteY5" fmla="*/ 900770 h 928712"/>
              <a:gd name="connsiteX6" fmla="*/ 75823 w 783487"/>
              <a:gd name="connsiteY6" fmla="*/ 915342 h 928712"/>
              <a:gd name="connsiteX7" fmla="*/ 70916 w 783487"/>
              <a:gd name="connsiteY7" fmla="*/ 715186 h 928712"/>
              <a:gd name="connsiteX8" fmla="*/ 307712 w 783487"/>
              <a:gd name="connsiteY8" fmla="*/ 700614 h 928712"/>
              <a:gd name="connsiteX9" fmla="*/ 170336 w 783487"/>
              <a:gd name="connsiteY9" fmla="*/ 272596 h 928712"/>
              <a:gd name="connsiteX10" fmla="*/ 0 w 783487"/>
              <a:gd name="connsiteY10" fmla="*/ 239662 h 928712"/>
              <a:gd name="connsiteX0" fmla="*/ 0 w 783487"/>
              <a:gd name="connsiteY0" fmla="*/ 263331 h 952381"/>
              <a:gd name="connsiteX1" fmla="*/ 151135 w 783487"/>
              <a:gd name="connsiteY1" fmla="*/ 23669 h 952381"/>
              <a:gd name="connsiteX2" fmla="*/ 566367 w 783487"/>
              <a:gd name="connsiteY2" fmla="*/ 68235 h 952381"/>
              <a:gd name="connsiteX3" fmla="*/ 566367 w 783487"/>
              <a:gd name="connsiteY3" fmla="*/ 713354 h 952381"/>
              <a:gd name="connsiteX4" fmla="*/ 755804 w 783487"/>
              <a:gd name="connsiteY4" fmla="*/ 709711 h 952381"/>
              <a:gd name="connsiteX5" fmla="*/ 783487 w 783487"/>
              <a:gd name="connsiteY5" fmla="*/ 924439 h 952381"/>
              <a:gd name="connsiteX6" fmla="*/ 75823 w 783487"/>
              <a:gd name="connsiteY6" fmla="*/ 939011 h 952381"/>
              <a:gd name="connsiteX7" fmla="*/ 70916 w 783487"/>
              <a:gd name="connsiteY7" fmla="*/ 738855 h 952381"/>
              <a:gd name="connsiteX8" fmla="*/ 307712 w 783487"/>
              <a:gd name="connsiteY8" fmla="*/ 724283 h 952381"/>
              <a:gd name="connsiteX9" fmla="*/ 170336 w 783487"/>
              <a:gd name="connsiteY9" fmla="*/ 296265 h 952381"/>
              <a:gd name="connsiteX10" fmla="*/ 0 w 783487"/>
              <a:gd name="connsiteY10" fmla="*/ 263331 h 952381"/>
              <a:gd name="connsiteX0" fmla="*/ 0 w 783487"/>
              <a:gd name="connsiteY0" fmla="*/ 288731 h 977781"/>
              <a:gd name="connsiteX1" fmla="*/ 151135 w 783487"/>
              <a:gd name="connsiteY1" fmla="*/ 49069 h 977781"/>
              <a:gd name="connsiteX2" fmla="*/ 566367 w 783487"/>
              <a:gd name="connsiteY2" fmla="*/ 93635 h 977781"/>
              <a:gd name="connsiteX3" fmla="*/ 566367 w 783487"/>
              <a:gd name="connsiteY3" fmla="*/ 738754 h 977781"/>
              <a:gd name="connsiteX4" fmla="*/ 755804 w 783487"/>
              <a:gd name="connsiteY4" fmla="*/ 735111 h 977781"/>
              <a:gd name="connsiteX5" fmla="*/ 783487 w 783487"/>
              <a:gd name="connsiteY5" fmla="*/ 949839 h 977781"/>
              <a:gd name="connsiteX6" fmla="*/ 75823 w 783487"/>
              <a:gd name="connsiteY6" fmla="*/ 964411 h 977781"/>
              <a:gd name="connsiteX7" fmla="*/ 70916 w 783487"/>
              <a:gd name="connsiteY7" fmla="*/ 764255 h 977781"/>
              <a:gd name="connsiteX8" fmla="*/ 307712 w 783487"/>
              <a:gd name="connsiteY8" fmla="*/ 749683 h 977781"/>
              <a:gd name="connsiteX9" fmla="*/ 170336 w 783487"/>
              <a:gd name="connsiteY9" fmla="*/ 321665 h 977781"/>
              <a:gd name="connsiteX10" fmla="*/ 0 w 783487"/>
              <a:gd name="connsiteY10" fmla="*/ 288731 h 977781"/>
              <a:gd name="connsiteX0" fmla="*/ 0 w 783487"/>
              <a:gd name="connsiteY0" fmla="*/ 288731 h 977781"/>
              <a:gd name="connsiteX1" fmla="*/ 151135 w 783487"/>
              <a:gd name="connsiteY1" fmla="*/ 49069 h 977781"/>
              <a:gd name="connsiteX2" fmla="*/ 566367 w 783487"/>
              <a:gd name="connsiteY2" fmla="*/ 93635 h 977781"/>
              <a:gd name="connsiteX3" fmla="*/ 563933 w 783487"/>
              <a:gd name="connsiteY3" fmla="*/ 350495 h 977781"/>
              <a:gd name="connsiteX4" fmla="*/ 566367 w 783487"/>
              <a:gd name="connsiteY4" fmla="*/ 738754 h 977781"/>
              <a:gd name="connsiteX5" fmla="*/ 755804 w 783487"/>
              <a:gd name="connsiteY5" fmla="*/ 735111 h 977781"/>
              <a:gd name="connsiteX6" fmla="*/ 783487 w 783487"/>
              <a:gd name="connsiteY6" fmla="*/ 949839 h 977781"/>
              <a:gd name="connsiteX7" fmla="*/ 75823 w 783487"/>
              <a:gd name="connsiteY7" fmla="*/ 964411 h 977781"/>
              <a:gd name="connsiteX8" fmla="*/ 70916 w 783487"/>
              <a:gd name="connsiteY8" fmla="*/ 764255 h 977781"/>
              <a:gd name="connsiteX9" fmla="*/ 307712 w 783487"/>
              <a:gd name="connsiteY9" fmla="*/ 749683 h 977781"/>
              <a:gd name="connsiteX10" fmla="*/ 170336 w 783487"/>
              <a:gd name="connsiteY10" fmla="*/ 321665 h 977781"/>
              <a:gd name="connsiteX11" fmla="*/ 0 w 783487"/>
              <a:gd name="connsiteY11" fmla="*/ 288731 h 977781"/>
              <a:gd name="connsiteX0" fmla="*/ 0 w 783487"/>
              <a:gd name="connsiteY0" fmla="*/ 288731 h 977781"/>
              <a:gd name="connsiteX1" fmla="*/ 151135 w 783487"/>
              <a:gd name="connsiteY1" fmla="*/ 49069 h 977781"/>
              <a:gd name="connsiteX2" fmla="*/ 566367 w 783487"/>
              <a:gd name="connsiteY2" fmla="*/ 93635 h 977781"/>
              <a:gd name="connsiteX3" fmla="*/ 612773 w 783487"/>
              <a:gd name="connsiteY3" fmla="*/ 366775 h 977781"/>
              <a:gd name="connsiteX4" fmla="*/ 566367 w 783487"/>
              <a:gd name="connsiteY4" fmla="*/ 738754 h 977781"/>
              <a:gd name="connsiteX5" fmla="*/ 755804 w 783487"/>
              <a:gd name="connsiteY5" fmla="*/ 735111 h 977781"/>
              <a:gd name="connsiteX6" fmla="*/ 783487 w 783487"/>
              <a:gd name="connsiteY6" fmla="*/ 949839 h 977781"/>
              <a:gd name="connsiteX7" fmla="*/ 75823 w 783487"/>
              <a:gd name="connsiteY7" fmla="*/ 964411 h 977781"/>
              <a:gd name="connsiteX8" fmla="*/ 70916 w 783487"/>
              <a:gd name="connsiteY8" fmla="*/ 764255 h 977781"/>
              <a:gd name="connsiteX9" fmla="*/ 307712 w 783487"/>
              <a:gd name="connsiteY9" fmla="*/ 749683 h 977781"/>
              <a:gd name="connsiteX10" fmla="*/ 170336 w 783487"/>
              <a:gd name="connsiteY10" fmla="*/ 321665 h 977781"/>
              <a:gd name="connsiteX11" fmla="*/ 0 w 783487"/>
              <a:gd name="connsiteY11" fmla="*/ 288731 h 977781"/>
              <a:gd name="connsiteX0" fmla="*/ 0 w 783487"/>
              <a:gd name="connsiteY0" fmla="*/ 288731 h 977781"/>
              <a:gd name="connsiteX1" fmla="*/ 151135 w 783487"/>
              <a:gd name="connsiteY1" fmla="*/ 49069 h 977781"/>
              <a:gd name="connsiteX2" fmla="*/ 566367 w 783487"/>
              <a:gd name="connsiteY2" fmla="*/ 93635 h 977781"/>
              <a:gd name="connsiteX3" fmla="*/ 612773 w 783487"/>
              <a:gd name="connsiteY3" fmla="*/ 366775 h 977781"/>
              <a:gd name="connsiteX4" fmla="*/ 495820 w 783487"/>
              <a:gd name="connsiteY4" fmla="*/ 554246 h 977781"/>
              <a:gd name="connsiteX5" fmla="*/ 755804 w 783487"/>
              <a:gd name="connsiteY5" fmla="*/ 735111 h 977781"/>
              <a:gd name="connsiteX6" fmla="*/ 783487 w 783487"/>
              <a:gd name="connsiteY6" fmla="*/ 949839 h 977781"/>
              <a:gd name="connsiteX7" fmla="*/ 75823 w 783487"/>
              <a:gd name="connsiteY7" fmla="*/ 964411 h 977781"/>
              <a:gd name="connsiteX8" fmla="*/ 70916 w 783487"/>
              <a:gd name="connsiteY8" fmla="*/ 764255 h 977781"/>
              <a:gd name="connsiteX9" fmla="*/ 307712 w 783487"/>
              <a:gd name="connsiteY9" fmla="*/ 749683 h 977781"/>
              <a:gd name="connsiteX10" fmla="*/ 170336 w 783487"/>
              <a:gd name="connsiteY10" fmla="*/ 321665 h 977781"/>
              <a:gd name="connsiteX11" fmla="*/ 0 w 783487"/>
              <a:gd name="connsiteY11" fmla="*/ 288731 h 977781"/>
              <a:gd name="connsiteX0" fmla="*/ 0 w 783487"/>
              <a:gd name="connsiteY0" fmla="*/ 288731 h 977781"/>
              <a:gd name="connsiteX1" fmla="*/ 151135 w 783487"/>
              <a:gd name="connsiteY1" fmla="*/ 49069 h 977781"/>
              <a:gd name="connsiteX2" fmla="*/ 566367 w 783487"/>
              <a:gd name="connsiteY2" fmla="*/ 93635 h 977781"/>
              <a:gd name="connsiteX3" fmla="*/ 612773 w 783487"/>
              <a:gd name="connsiteY3" fmla="*/ 366775 h 977781"/>
              <a:gd name="connsiteX4" fmla="*/ 495820 w 783487"/>
              <a:gd name="connsiteY4" fmla="*/ 554246 h 977781"/>
              <a:gd name="connsiteX5" fmla="*/ 755804 w 783487"/>
              <a:gd name="connsiteY5" fmla="*/ 735111 h 977781"/>
              <a:gd name="connsiteX6" fmla="*/ 783487 w 783487"/>
              <a:gd name="connsiteY6" fmla="*/ 949839 h 977781"/>
              <a:gd name="connsiteX7" fmla="*/ 75823 w 783487"/>
              <a:gd name="connsiteY7" fmla="*/ 964411 h 977781"/>
              <a:gd name="connsiteX8" fmla="*/ 70916 w 783487"/>
              <a:gd name="connsiteY8" fmla="*/ 764255 h 977781"/>
              <a:gd name="connsiteX9" fmla="*/ 307712 w 783487"/>
              <a:gd name="connsiteY9" fmla="*/ 749683 h 977781"/>
              <a:gd name="connsiteX10" fmla="*/ 216624 w 783487"/>
              <a:gd name="connsiteY10" fmla="*/ 453602 h 977781"/>
              <a:gd name="connsiteX11" fmla="*/ 170336 w 783487"/>
              <a:gd name="connsiteY11" fmla="*/ 321665 h 977781"/>
              <a:gd name="connsiteX12" fmla="*/ 0 w 783487"/>
              <a:gd name="connsiteY12" fmla="*/ 288731 h 977781"/>
              <a:gd name="connsiteX0" fmla="*/ 0 w 783487"/>
              <a:gd name="connsiteY0" fmla="*/ 288731 h 977781"/>
              <a:gd name="connsiteX1" fmla="*/ 151135 w 783487"/>
              <a:gd name="connsiteY1" fmla="*/ 49069 h 977781"/>
              <a:gd name="connsiteX2" fmla="*/ 566367 w 783487"/>
              <a:gd name="connsiteY2" fmla="*/ 93635 h 977781"/>
              <a:gd name="connsiteX3" fmla="*/ 612773 w 783487"/>
              <a:gd name="connsiteY3" fmla="*/ 366775 h 977781"/>
              <a:gd name="connsiteX4" fmla="*/ 495820 w 783487"/>
              <a:gd name="connsiteY4" fmla="*/ 554246 h 977781"/>
              <a:gd name="connsiteX5" fmla="*/ 755804 w 783487"/>
              <a:gd name="connsiteY5" fmla="*/ 735111 h 977781"/>
              <a:gd name="connsiteX6" fmla="*/ 783487 w 783487"/>
              <a:gd name="connsiteY6" fmla="*/ 949839 h 977781"/>
              <a:gd name="connsiteX7" fmla="*/ 75823 w 783487"/>
              <a:gd name="connsiteY7" fmla="*/ 964411 h 977781"/>
              <a:gd name="connsiteX8" fmla="*/ 70916 w 783487"/>
              <a:gd name="connsiteY8" fmla="*/ 764255 h 977781"/>
              <a:gd name="connsiteX9" fmla="*/ 307712 w 783487"/>
              <a:gd name="connsiteY9" fmla="*/ 749683 h 977781"/>
              <a:gd name="connsiteX10" fmla="*/ 439119 w 783487"/>
              <a:gd name="connsiteY10" fmla="*/ 244674 h 977781"/>
              <a:gd name="connsiteX11" fmla="*/ 170336 w 783487"/>
              <a:gd name="connsiteY11" fmla="*/ 321665 h 977781"/>
              <a:gd name="connsiteX12" fmla="*/ 0 w 783487"/>
              <a:gd name="connsiteY12" fmla="*/ 288731 h 977781"/>
              <a:gd name="connsiteX0" fmla="*/ 0 w 783487"/>
              <a:gd name="connsiteY0" fmla="*/ 288731 h 977781"/>
              <a:gd name="connsiteX1" fmla="*/ 151135 w 783487"/>
              <a:gd name="connsiteY1" fmla="*/ 49069 h 977781"/>
              <a:gd name="connsiteX2" fmla="*/ 566367 w 783487"/>
              <a:gd name="connsiteY2" fmla="*/ 93635 h 977781"/>
              <a:gd name="connsiteX3" fmla="*/ 612773 w 783487"/>
              <a:gd name="connsiteY3" fmla="*/ 366775 h 977781"/>
              <a:gd name="connsiteX4" fmla="*/ 495820 w 783487"/>
              <a:gd name="connsiteY4" fmla="*/ 554246 h 977781"/>
              <a:gd name="connsiteX5" fmla="*/ 755804 w 783487"/>
              <a:gd name="connsiteY5" fmla="*/ 735111 h 977781"/>
              <a:gd name="connsiteX6" fmla="*/ 783487 w 783487"/>
              <a:gd name="connsiteY6" fmla="*/ 949839 h 977781"/>
              <a:gd name="connsiteX7" fmla="*/ 75823 w 783487"/>
              <a:gd name="connsiteY7" fmla="*/ 964411 h 977781"/>
              <a:gd name="connsiteX8" fmla="*/ 70916 w 783487"/>
              <a:gd name="connsiteY8" fmla="*/ 764255 h 977781"/>
              <a:gd name="connsiteX9" fmla="*/ 307712 w 783487"/>
              <a:gd name="connsiteY9" fmla="*/ 749683 h 977781"/>
              <a:gd name="connsiteX10" fmla="*/ 341438 w 783487"/>
              <a:gd name="connsiteY10" fmla="*/ 231107 h 977781"/>
              <a:gd name="connsiteX11" fmla="*/ 170336 w 783487"/>
              <a:gd name="connsiteY11" fmla="*/ 321665 h 977781"/>
              <a:gd name="connsiteX12" fmla="*/ 0 w 783487"/>
              <a:gd name="connsiteY12" fmla="*/ 288731 h 977781"/>
              <a:gd name="connsiteX0" fmla="*/ 0 w 783487"/>
              <a:gd name="connsiteY0" fmla="*/ 288731 h 977781"/>
              <a:gd name="connsiteX1" fmla="*/ 151135 w 783487"/>
              <a:gd name="connsiteY1" fmla="*/ 49069 h 977781"/>
              <a:gd name="connsiteX2" fmla="*/ 566367 w 783487"/>
              <a:gd name="connsiteY2" fmla="*/ 93635 h 977781"/>
              <a:gd name="connsiteX3" fmla="*/ 612773 w 783487"/>
              <a:gd name="connsiteY3" fmla="*/ 366775 h 977781"/>
              <a:gd name="connsiteX4" fmla="*/ 495820 w 783487"/>
              <a:gd name="connsiteY4" fmla="*/ 554246 h 977781"/>
              <a:gd name="connsiteX5" fmla="*/ 755804 w 783487"/>
              <a:gd name="connsiteY5" fmla="*/ 735111 h 977781"/>
              <a:gd name="connsiteX6" fmla="*/ 783487 w 783487"/>
              <a:gd name="connsiteY6" fmla="*/ 949839 h 977781"/>
              <a:gd name="connsiteX7" fmla="*/ 75823 w 783487"/>
              <a:gd name="connsiteY7" fmla="*/ 964411 h 977781"/>
              <a:gd name="connsiteX8" fmla="*/ 70916 w 783487"/>
              <a:gd name="connsiteY8" fmla="*/ 764255 h 977781"/>
              <a:gd name="connsiteX9" fmla="*/ 307712 w 783487"/>
              <a:gd name="connsiteY9" fmla="*/ 749683 h 977781"/>
              <a:gd name="connsiteX10" fmla="*/ 341438 w 783487"/>
              <a:gd name="connsiteY10" fmla="*/ 231107 h 977781"/>
              <a:gd name="connsiteX11" fmla="*/ 249184 w 783487"/>
              <a:gd name="connsiteY11" fmla="*/ 179554 h 977781"/>
              <a:gd name="connsiteX12" fmla="*/ 170336 w 783487"/>
              <a:gd name="connsiteY12" fmla="*/ 321665 h 977781"/>
              <a:gd name="connsiteX13" fmla="*/ 0 w 783487"/>
              <a:gd name="connsiteY13" fmla="*/ 288731 h 977781"/>
              <a:gd name="connsiteX0" fmla="*/ 0 w 783487"/>
              <a:gd name="connsiteY0" fmla="*/ 288731 h 977781"/>
              <a:gd name="connsiteX1" fmla="*/ 151135 w 783487"/>
              <a:gd name="connsiteY1" fmla="*/ 49069 h 977781"/>
              <a:gd name="connsiteX2" fmla="*/ 566367 w 783487"/>
              <a:gd name="connsiteY2" fmla="*/ 93635 h 977781"/>
              <a:gd name="connsiteX3" fmla="*/ 612773 w 783487"/>
              <a:gd name="connsiteY3" fmla="*/ 366775 h 977781"/>
              <a:gd name="connsiteX4" fmla="*/ 495820 w 783487"/>
              <a:gd name="connsiteY4" fmla="*/ 554246 h 977781"/>
              <a:gd name="connsiteX5" fmla="*/ 755804 w 783487"/>
              <a:gd name="connsiteY5" fmla="*/ 735111 h 977781"/>
              <a:gd name="connsiteX6" fmla="*/ 783487 w 783487"/>
              <a:gd name="connsiteY6" fmla="*/ 949839 h 977781"/>
              <a:gd name="connsiteX7" fmla="*/ 75823 w 783487"/>
              <a:gd name="connsiteY7" fmla="*/ 964411 h 977781"/>
              <a:gd name="connsiteX8" fmla="*/ 70916 w 783487"/>
              <a:gd name="connsiteY8" fmla="*/ 764255 h 977781"/>
              <a:gd name="connsiteX9" fmla="*/ 307712 w 783487"/>
              <a:gd name="connsiteY9" fmla="*/ 749683 h 977781"/>
              <a:gd name="connsiteX10" fmla="*/ 341438 w 783487"/>
              <a:gd name="connsiteY10" fmla="*/ 231107 h 977781"/>
              <a:gd name="connsiteX11" fmla="*/ 292598 w 783487"/>
              <a:gd name="connsiteY11" fmla="*/ 212114 h 977781"/>
              <a:gd name="connsiteX12" fmla="*/ 170336 w 783487"/>
              <a:gd name="connsiteY12" fmla="*/ 321665 h 977781"/>
              <a:gd name="connsiteX13" fmla="*/ 0 w 783487"/>
              <a:gd name="connsiteY13" fmla="*/ 288731 h 977781"/>
              <a:gd name="connsiteX0" fmla="*/ 0 w 783487"/>
              <a:gd name="connsiteY0" fmla="*/ 288731 h 977781"/>
              <a:gd name="connsiteX1" fmla="*/ 151135 w 783487"/>
              <a:gd name="connsiteY1" fmla="*/ 49069 h 977781"/>
              <a:gd name="connsiteX2" fmla="*/ 566367 w 783487"/>
              <a:gd name="connsiteY2" fmla="*/ 93635 h 977781"/>
              <a:gd name="connsiteX3" fmla="*/ 612773 w 783487"/>
              <a:gd name="connsiteY3" fmla="*/ 366775 h 977781"/>
              <a:gd name="connsiteX4" fmla="*/ 495820 w 783487"/>
              <a:gd name="connsiteY4" fmla="*/ 554246 h 977781"/>
              <a:gd name="connsiteX5" fmla="*/ 755804 w 783487"/>
              <a:gd name="connsiteY5" fmla="*/ 735111 h 977781"/>
              <a:gd name="connsiteX6" fmla="*/ 783487 w 783487"/>
              <a:gd name="connsiteY6" fmla="*/ 949839 h 977781"/>
              <a:gd name="connsiteX7" fmla="*/ 75823 w 783487"/>
              <a:gd name="connsiteY7" fmla="*/ 964411 h 977781"/>
              <a:gd name="connsiteX8" fmla="*/ 70916 w 783487"/>
              <a:gd name="connsiteY8" fmla="*/ 764255 h 977781"/>
              <a:gd name="connsiteX9" fmla="*/ 307712 w 783487"/>
              <a:gd name="connsiteY9" fmla="*/ 749683 h 977781"/>
              <a:gd name="connsiteX10" fmla="*/ 422838 w 783487"/>
              <a:gd name="connsiteY10" fmla="*/ 326074 h 977781"/>
              <a:gd name="connsiteX11" fmla="*/ 292598 w 783487"/>
              <a:gd name="connsiteY11" fmla="*/ 212114 h 977781"/>
              <a:gd name="connsiteX12" fmla="*/ 170336 w 783487"/>
              <a:gd name="connsiteY12" fmla="*/ 321665 h 977781"/>
              <a:gd name="connsiteX13" fmla="*/ 0 w 783487"/>
              <a:gd name="connsiteY13" fmla="*/ 288731 h 977781"/>
              <a:gd name="connsiteX0" fmla="*/ 0 w 783487"/>
              <a:gd name="connsiteY0" fmla="*/ 288731 h 977781"/>
              <a:gd name="connsiteX1" fmla="*/ 151135 w 783487"/>
              <a:gd name="connsiteY1" fmla="*/ 49069 h 977781"/>
              <a:gd name="connsiteX2" fmla="*/ 566367 w 783487"/>
              <a:gd name="connsiteY2" fmla="*/ 93635 h 977781"/>
              <a:gd name="connsiteX3" fmla="*/ 612773 w 783487"/>
              <a:gd name="connsiteY3" fmla="*/ 366775 h 977781"/>
              <a:gd name="connsiteX4" fmla="*/ 495820 w 783487"/>
              <a:gd name="connsiteY4" fmla="*/ 554246 h 977781"/>
              <a:gd name="connsiteX5" fmla="*/ 755804 w 783487"/>
              <a:gd name="connsiteY5" fmla="*/ 735111 h 977781"/>
              <a:gd name="connsiteX6" fmla="*/ 783487 w 783487"/>
              <a:gd name="connsiteY6" fmla="*/ 949839 h 977781"/>
              <a:gd name="connsiteX7" fmla="*/ 75823 w 783487"/>
              <a:gd name="connsiteY7" fmla="*/ 964411 h 977781"/>
              <a:gd name="connsiteX8" fmla="*/ 70916 w 783487"/>
              <a:gd name="connsiteY8" fmla="*/ 764255 h 977781"/>
              <a:gd name="connsiteX9" fmla="*/ 307712 w 783487"/>
              <a:gd name="connsiteY9" fmla="*/ 749683 h 977781"/>
              <a:gd name="connsiteX10" fmla="*/ 422838 w 783487"/>
              <a:gd name="connsiteY10" fmla="*/ 326074 h 977781"/>
              <a:gd name="connsiteX11" fmla="*/ 330585 w 783487"/>
              <a:gd name="connsiteY11" fmla="*/ 187694 h 977781"/>
              <a:gd name="connsiteX12" fmla="*/ 170336 w 783487"/>
              <a:gd name="connsiteY12" fmla="*/ 321665 h 977781"/>
              <a:gd name="connsiteX13" fmla="*/ 0 w 783487"/>
              <a:gd name="connsiteY13" fmla="*/ 288731 h 977781"/>
              <a:gd name="connsiteX0" fmla="*/ 0 w 783487"/>
              <a:gd name="connsiteY0" fmla="*/ 288731 h 977781"/>
              <a:gd name="connsiteX1" fmla="*/ 151135 w 783487"/>
              <a:gd name="connsiteY1" fmla="*/ 49069 h 977781"/>
              <a:gd name="connsiteX2" fmla="*/ 566367 w 783487"/>
              <a:gd name="connsiteY2" fmla="*/ 93635 h 977781"/>
              <a:gd name="connsiteX3" fmla="*/ 612773 w 783487"/>
              <a:gd name="connsiteY3" fmla="*/ 366775 h 977781"/>
              <a:gd name="connsiteX4" fmla="*/ 495820 w 783487"/>
              <a:gd name="connsiteY4" fmla="*/ 554246 h 977781"/>
              <a:gd name="connsiteX5" fmla="*/ 755804 w 783487"/>
              <a:gd name="connsiteY5" fmla="*/ 735111 h 977781"/>
              <a:gd name="connsiteX6" fmla="*/ 783487 w 783487"/>
              <a:gd name="connsiteY6" fmla="*/ 949839 h 977781"/>
              <a:gd name="connsiteX7" fmla="*/ 75823 w 783487"/>
              <a:gd name="connsiteY7" fmla="*/ 964411 h 977781"/>
              <a:gd name="connsiteX8" fmla="*/ 70916 w 783487"/>
              <a:gd name="connsiteY8" fmla="*/ 764255 h 977781"/>
              <a:gd name="connsiteX9" fmla="*/ 307712 w 783487"/>
              <a:gd name="connsiteY9" fmla="*/ 749683 h 977781"/>
              <a:gd name="connsiteX10" fmla="*/ 422838 w 783487"/>
              <a:gd name="connsiteY10" fmla="*/ 326074 h 977781"/>
              <a:gd name="connsiteX11" fmla="*/ 325158 w 783487"/>
              <a:gd name="connsiteY11" fmla="*/ 195834 h 977781"/>
              <a:gd name="connsiteX12" fmla="*/ 170336 w 783487"/>
              <a:gd name="connsiteY12" fmla="*/ 321665 h 977781"/>
              <a:gd name="connsiteX13" fmla="*/ 0 w 783487"/>
              <a:gd name="connsiteY13" fmla="*/ 288731 h 977781"/>
              <a:gd name="connsiteX0" fmla="*/ 0 w 783487"/>
              <a:gd name="connsiteY0" fmla="*/ 288731 h 977781"/>
              <a:gd name="connsiteX1" fmla="*/ 151135 w 783487"/>
              <a:gd name="connsiteY1" fmla="*/ 49069 h 977781"/>
              <a:gd name="connsiteX2" fmla="*/ 566367 w 783487"/>
              <a:gd name="connsiteY2" fmla="*/ 93635 h 977781"/>
              <a:gd name="connsiteX3" fmla="*/ 612773 w 783487"/>
              <a:gd name="connsiteY3" fmla="*/ 366775 h 977781"/>
              <a:gd name="connsiteX4" fmla="*/ 495820 w 783487"/>
              <a:gd name="connsiteY4" fmla="*/ 554246 h 977781"/>
              <a:gd name="connsiteX5" fmla="*/ 755804 w 783487"/>
              <a:gd name="connsiteY5" fmla="*/ 735111 h 977781"/>
              <a:gd name="connsiteX6" fmla="*/ 783487 w 783487"/>
              <a:gd name="connsiteY6" fmla="*/ 949839 h 977781"/>
              <a:gd name="connsiteX7" fmla="*/ 75823 w 783487"/>
              <a:gd name="connsiteY7" fmla="*/ 964411 h 977781"/>
              <a:gd name="connsiteX8" fmla="*/ 70916 w 783487"/>
              <a:gd name="connsiteY8" fmla="*/ 764255 h 977781"/>
              <a:gd name="connsiteX9" fmla="*/ 307712 w 783487"/>
              <a:gd name="connsiteY9" fmla="*/ 749683 h 977781"/>
              <a:gd name="connsiteX10" fmla="*/ 422838 w 783487"/>
              <a:gd name="connsiteY10" fmla="*/ 326074 h 977781"/>
              <a:gd name="connsiteX11" fmla="*/ 325158 w 783487"/>
              <a:gd name="connsiteY11" fmla="*/ 195834 h 977781"/>
              <a:gd name="connsiteX12" fmla="*/ 170336 w 783487"/>
              <a:gd name="connsiteY12" fmla="*/ 321665 h 977781"/>
              <a:gd name="connsiteX13" fmla="*/ 0 w 783487"/>
              <a:gd name="connsiteY13" fmla="*/ 288731 h 977781"/>
              <a:gd name="connsiteX0" fmla="*/ 0 w 783487"/>
              <a:gd name="connsiteY0" fmla="*/ 288731 h 977781"/>
              <a:gd name="connsiteX1" fmla="*/ 151135 w 783487"/>
              <a:gd name="connsiteY1" fmla="*/ 49069 h 977781"/>
              <a:gd name="connsiteX2" fmla="*/ 566367 w 783487"/>
              <a:gd name="connsiteY2" fmla="*/ 93635 h 977781"/>
              <a:gd name="connsiteX3" fmla="*/ 612773 w 783487"/>
              <a:gd name="connsiteY3" fmla="*/ 366775 h 977781"/>
              <a:gd name="connsiteX4" fmla="*/ 495820 w 783487"/>
              <a:gd name="connsiteY4" fmla="*/ 554246 h 977781"/>
              <a:gd name="connsiteX5" fmla="*/ 755804 w 783487"/>
              <a:gd name="connsiteY5" fmla="*/ 735111 h 977781"/>
              <a:gd name="connsiteX6" fmla="*/ 783487 w 783487"/>
              <a:gd name="connsiteY6" fmla="*/ 949839 h 977781"/>
              <a:gd name="connsiteX7" fmla="*/ 75823 w 783487"/>
              <a:gd name="connsiteY7" fmla="*/ 964411 h 977781"/>
              <a:gd name="connsiteX8" fmla="*/ 70916 w 783487"/>
              <a:gd name="connsiteY8" fmla="*/ 764255 h 977781"/>
              <a:gd name="connsiteX9" fmla="*/ 307712 w 783487"/>
              <a:gd name="connsiteY9" fmla="*/ 749683 h 977781"/>
              <a:gd name="connsiteX10" fmla="*/ 373997 w 783487"/>
              <a:gd name="connsiteY10" fmla="*/ 320648 h 977781"/>
              <a:gd name="connsiteX11" fmla="*/ 325158 w 783487"/>
              <a:gd name="connsiteY11" fmla="*/ 195834 h 977781"/>
              <a:gd name="connsiteX12" fmla="*/ 170336 w 783487"/>
              <a:gd name="connsiteY12" fmla="*/ 321665 h 977781"/>
              <a:gd name="connsiteX13" fmla="*/ 0 w 783487"/>
              <a:gd name="connsiteY13" fmla="*/ 288731 h 977781"/>
              <a:gd name="connsiteX0" fmla="*/ 0 w 783487"/>
              <a:gd name="connsiteY0" fmla="*/ 288731 h 977781"/>
              <a:gd name="connsiteX1" fmla="*/ 151135 w 783487"/>
              <a:gd name="connsiteY1" fmla="*/ 49069 h 977781"/>
              <a:gd name="connsiteX2" fmla="*/ 566367 w 783487"/>
              <a:gd name="connsiteY2" fmla="*/ 93635 h 977781"/>
              <a:gd name="connsiteX3" fmla="*/ 612773 w 783487"/>
              <a:gd name="connsiteY3" fmla="*/ 366775 h 977781"/>
              <a:gd name="connsiteX4" fmla="*/ 495820 w 783487"/>
              <a:gd name="connsiteY4" fmla="*/ 554246 h 977781"/>
              <a:gd name="connsiteX5" fmla="*/ 755804 w 783487"/>
              <a:gd name="connsiteY5" fmla="*/ 735111 h 977781"/>
              <a:gd name="connsiteX6" fmla="*/ 783487 w 783487"/>
              <a:gd name="connsiteY6" fmla="*/ 949839 h 977781"/>
              <a:gd name="connsiteX7" fmla="*/ 75823 w 783487"/>
              <a:gd name="connsiteY7" fmla="*/ 964411 h 977781"/>
              <a:gd name="connsiteX8" fmla="*/ 70916 w 783487"/>
              <a:gd name="connsiteY8" fmla="*/ 764255 h 977781"/>
              <a:gd name="connsiteX9" fmla="*/ 307712 w 783487"/>
              <a:gd name="connsiteY9" fmla="*/ 749683 h 977781"/>
              <a:gd name="connsiteX10" fmla="*/ 373997 w 783487"/>
              <a:gd name="connsiteY10" fmla="*/ 320648 h 977781"/>
              <a:gd name="connsiteX11" fmla="*/ 325158 w 783487"/>
              <a:gd name="connsiteY11" fmla="*/ 195834 h 977781"/>
              <a:gd name="connsiteX12" fmla="*/ 170336 w 783487"/>
              <a:gd name="connsiteY12" fmla="*/ 321665 h 977781"/>
              <a:gd name="connsiteX13" fmla="*/ 0 w 783487"/>
              <a:gd name="connsiteY13" fmla="*/ 288731 h 977781"/>
              <a:gd name="connsiteX0" fmla="*/ 0 w 783487"/>
              <a:gd name="connsiteY0" fmla="*/ 288731 h 977781"/>
              <a:gd name="connsiteX1" fmla="*/ 151135 w 783487"/>
              <a:gd name="connsiteY1" fmla="*/ 49069 h 977781"/>
              <a:gd name="connsiteX2" fmla="*/ 566367 w 783487"/>
              <a:gd name="connsiteY2" fmla="*/ 93635 h 977781"/>
              <a:gd name="connsiteX3" fmla="*/ 612773 w 783487"/>
              <a:gd name="connsiteY3" fmla="*/ 366775 h 977781"/>
              <a:gd name="connsiteX4" fmla="*/ 495820 w 783487"/>
              <a:gd name="connsiteY4" fmla="*/ 554246 h 977781"/>
              <a:gd name="connsiteX5" fmla="*/ 755804 w 783487"/>
              <a:gd name="connsiteY5" fmla="*/ 735111 h 977781"/>
              <a:gd name="connsiteX6" fmla="*/ 783487 w 783487"/>
              <a:gd name="connsiteY6" fmla="*/ 949839 h 977781"/>
              <a:gd name="connsiteX7" fmla="*/ 75823 w 783487"/>
              <a:gd name="connsiteY7" fmla="*/ 964411 h 977781"/>
              <a:gd name="connsiteX8" fmla="*/ 70916 w 783487"/>
              <a:gd name="connsiteY8" fmla="*/ 764255 h 977781"/>
              <a:gd name="connsiteX9" fmla="*/ 307712 w 783487"/>
              <a:gd name="connsiteY9" fmla="*/ 749683 h 977781"/>
              <a:gd name="connsiteX10" fmla="*/ 373997 w 783487"/>
              <a:gd name="connsiteY10" fmla="*/ 320648 h 977781"/>
              <a:gd name="connsiteX11" fmla="*/ 325158 w 783487"/>
              <a:gd name="connsiteY11" fmla="*/ 195834 h 977781"/>
              <a:gd name="connsiteX12" fmla="*/ 170336 w 783487"/>
              <a:gd name="connsiteY12" fmla="*/ 321665 h 977781"/>
              <a:gd name="connsiteX13" fmla="*/ 0 w 783487"/>
              <a:gd name="connsiteY13" fmla="*/ 288731 h 977781"/>
              <a:gd name="connsiteX0" fmla="*/ 0 w 783487"/>
              <a:gd name="connsiteY0" fmla="*/ 288731 h 977781"/>
              <a:gd name="connsiteX1" fmla="*/ 151135 w 783487"/>
              <a:gd name="connsiteY1" fmla="*/ 49069 h 977781"/>
              <a:gd name="connsiteX2" fmla="*/ 566367 w 783487"/>
              <a:gd name="connsiteY2" fmla="*/ 93635 h 977781"/>
              <a:gd name="connsiteX3" fmla="*/ 612773 w 783487"/>
              <a:gd name="connsiteY3" fmla="*/ 366775 h 977781"/>
              <a:gd name="connsiteX4" fmla="*/ 495820 w 783487"/>
              <a:gd name="connsiteY4" fmla="*/ 554246 h 977781"/>
              <a:gd name="connsiteX5" fmla="*/ 755804 w 783487"/>
              <a:gd name="connsiteY5" fmla="*/ 735111 h 977781"/>
              <a:gd name="connsiteX6" fmla="*/ 783487 w 783487"/>
              <a:gd name="connsiteY6" fmla="*/ 949839 h 977781"/>
              <a:gd name="connsiteX7" fmla="*/ 75823 w 783487"/>
              <a:gd name="connsiteY7" fmla="*/ 964411 h 977781"/>
              <a:gd name="connsiteX8" fmla="*/ 70916 w 783487"/>
              <a:gd name="connsiteY8" fmla="*/ 764255 h 977781"/>
              <a:gd name="connsiteX9" fmla="*/ 207318 w 783487"/>
              <a:gd name="connsiteY9" fmla="*/ 459355 h 977781"/>
              <a:gd name="connsiteX10" fmla="*/ 373997 w 783487"/>
              <a:gd name="connsiteY10" fmla="*/ 320648 h 977781"/>
              <a:gd name="connsiteX11" fmla="*/ 325158 w 783487"/>
              <a:gd name="connsiteY11" fmla="*/ 195834 h 977781"/>
              <a:gd name="connsiteX12" fmla="*/ 170336 w 783487"/>
              <a:gd name="connsiteY12" fmla="*/ 321665 h 977781"/>
              <a:gd name="connsiteX13" fmla="*/ 0 w 783487"/>
              <a:gd name="connsiteY13" fmla="*/ 288731 h 977781"/>
              <a:gd name="connsiteX0" fmla="*/ 0 w 783487"/>
              <a:gd name="connsiteY0" fmla="*/ 288731 h 977781"/>
              <a:gd name="connsiteX1" fmla="*/ 151135 w 783487"/>
              <a:gd name="connsiteY1" fmla="*/ 49069 h 977781"/>
              <a:gd name="connsiteX2" fmla="*/ 566367 w 783487"/>
              <a:gd name="connsiteY2" fmla="*/ 93635 h 977781"/>
              <a:gd name="connsiteX3" fmla="*/ 612773 w 783487"/>
              <a:gd name="connsiteY3" fmla="*/ 366775 h 977781"/>
              <a:gd name="connsiteX4" fmla="*/ 495820 w 783487"/>
              <a:gd name="connsiteY4" fmla="*/ 554246 h 977781"/>
              <a:gd name="connsiteX5" fmla="*/ 755804 w 783487"/>
              <a:gd name="connsiteY5" fmla="*/ 735111 h 977781"/>
              <a:gd name="connsiteX6" fmla="*/ 783487 w 783487"/>
              <a:gd name="connsiteY6" fmla="*/ 949839 h 977781"/>
              <a:gd name="connsiteX7" fmla="*/ 75823 w 783487"/>
              <a:gd name="connsiteY7" fmla="*/ 964411 h 977781"/>
              <a:gd name="connsiteX8" fmla="*/ 70916 w 783487"/>
              <a:gd name="connsiteY8" fmla="*/ 764255 h 977781"/>
              <a:gd name="connsiteX9" fmla="*/ 207318 w 783487"/>
              <a:gd name="connsiteY9" fmla="*/ 459355 h 977781"/>
              <a:gd name="connsiteX10" fmla="*/ 373997 w 783487"/>
              <a:gd name="connsiteY10" fmla="*/ 320648 h 977781"/>
              <a:gd name="connsiteX11" fmla="*/ 325158 w 783487"/>
              <a:gd name="connsiteY11" fmla="*/ 195834 h 977781"/>
              <a:gd name="connsiteX12" fmla="*/ 170336 w 783487"/>
              <a:gd name="connsiteY12" fmla="*/ 321665 h 977781"/>
              <a:gd name="connsiteX13" fmla="*/ 0 w 783487"/>
              <a:gd name="connsiteY13" fmla="*/ 288731 h 977781"/>
              <a:gd name="connsiteX0" fmla="*/ 0 w 783487"/>
              <a:gd name="connsiteY0" fmla="*/ 288731 h 977781"/>
              <a:gd name="connsiteX1" fmla="*/ 151135 w 783487"/>
              <a:gd name="connsiteY1" fmla="*/ 49069 h 977781"/>
              <a:gd name="connsiteX2" fmla="*/ 566367 w 783487"/>
              <a:gd name="connsiteY2" fmla="*/ 93635 h 977781"/>
              <a:gd name="connsiteX3" fmla="*/ 612773 w 783487"/>
              <a:gd name="connsiteY3" fmla="*/ 366775 h 977781"/>
              <a:gd name="connsiteX4" fmla="*/ 495820 w 783487"/>
              <a:gd name="connsiteY4" fmla="*/ 554246 h 977781"/>
              <a:gd name="connsiteX5" fmla="*/ 755804 w 783487"/>
              <a:gd name="connsiteY5" fmla="*/ 735111 h 977781"/>
              <a:gd name="connsiteX6" fmla="*/ 783487 w 783487"/>
              <a:gd name="connsiteY6" fmla="*/ 949839 h 977781"/>
              <a:gd name="connsiteX7" fmla="*/ 75823 w 783487"/>
              <a:gd name="connsiteY7" fmla="*/ 964411 h 977781"/>
              <a:gd name="connsiteX8" fmla="*/ 70916 w 783487"/>
              <a:gd name="connsiteY8" fmla="*/ 764255 h 977781"/>
              <a:gd name="connsiteX9" fmla="*/ 188325 w 783487"/>
              <a:gd name="connsiteY9" fmla="*/ 451215 h 977781"/>
              <a:gd name="connsiteX10" fmla="*/ 373997 w 783487"/>
              <a:gd name="connsiteY10" fmla="*/ 320648 h 977781"/>
              <a:gd name="connsiteX11" fmla="*/ 325158 w 783487"/>
              <a:gd name="connsiteY11" fmla="*/ 195834 h 977781"/>
              <a:gd name="connsiteX12" fmla="*/ 170336 w 783487"/>
              <a:gd name="connsiteY12" fmla="*/ 321665 h 977781"/>
              <a:gd name="connsiteX13" fmla="*/ 0 w 783487"/>
              <a:gd name="connsiteY13" fmla="*/ 288731 h 977781"/>
              <a:gd name="connsiteX0" fmla="*/ 0 w 783487"/>
              <a:gd name="connsiteY0" fmla="*/ 288731 h 977781"/>
              <a:gd name="connsiteX1" fmla="*/ 151135 w 783487"/>
              <a:gd name="connsiteY1" fmla="*/ 49069 h 977781"/>
              <a:gd name="connsiteX2" fmla="*/ 566367 w 783487"/>
              <a:gd name="connsiteY2" fmla="*/ 93635 h 977781"/>
              <a:gd name="connsiteX3" fmla="*/ 612773 w 783487"/>
              <a:gd name="connsiteY3" fmla="*/ 366775 h 977781"/>
              <a:gd name="connsiteX4" fmla="*/ 495820 w 783487"/>
              <a:gd name="connsiteY4" fmla="*/ 554246 h 977781"/>
              <a:gd name="connsiteX5" fmla="*/ 755804 w 783487"/>
              <a:gd name="connsiteY5" fmla="*/ 735111 h 977781"/>
              <a:gd name="connsiteX6" fmla="*/ 783487 w 783487"/>
              <a:gd name="connsiteY6" fmla="*/ 949839 h 977781"/>
              <a:gd name="connsiteX7" fmla="*/ 75823 w 783487"/>
              <a:gd name="connsiteY7" fmla="*/ 964411 h 977781"/>
              <a:gd name="connsiteX8" fmla="*/ 317831 w 783487"/>
              <a:gd name="connsiteY8" fmla="*/ 555327 h 977781"/>
              <a:gd name="connsiteX9" fmla="*/ 188325 w 783487"/>
              <a:gd name="connsiteY9" fmla="*/ 451215 h 977781"/>
              <a:gd name="connsiteX10" fmla="*/ 373997 w 783487"/>
              <a:gd name="connsiteY10" fmla="*/ 320648 h 977781"/>
              <a:gd name="connsiteX11" fmla="*/ 325158 w 783487"/>
              <a:gd name="connsiteY11" fmla="*/ 195834 h 977781"/>
              <a:gd name="connsiteX12" fmla="*/ 170336 w 783487"/>
              <a:gd name="connsiteY12" fmla="*/ 321665 h 977781"/>
              <a:gd name="connsiteX13" fmla="*/ 0 w 783487"/>
              <a:gd name="connsiteY13" fmla="*/ 288731 h 977781"/>
              <a:gd name="connsiteX0" fmla="*/ 0 w 783487"/>
              <a:gd name="connsiteY0" fmla="*/ 288731 h 977781"/>
              <a:gd name="connsiteX1" fmla="*/ 151135 w 783487"/>
              <a:gd name="connsiteY1" fmla="*/ 49069 h 977781"/>
              <a:gd name="connsiteX2" fmla="*/ 566367 w 783487"/>
              <a:gd name="connsiteY2" fmla="*/ 93635 h 977781"/>
              <a:gd name="connsiteX3" fmla="*/ 612773 w 783487"/>
              <a:gd name="connsiteY3" fmla="*/ 366775 h 977781"/>
              <a:gd name="connsiteX4" fmla="*/ 495820 w 783487"/>
              <a:gd name="connsiteY4" fmla="*/ 554246 h 977781"/>
              <a:gd name="connsiteX5" fmla="*/ 755804 w 783487"/>
              <a:gd name="connsiteY5" fmla="*/ 735111 h 977781"/>
              <a:gd name="connsiteX6" fmla="*/ 783487 w 783487"/>
              <a:gd name="connsiteY6" fmla="*/ 949839 h 977781"/>
              <a:gd name="connsiteX7" fmla="*/ 75823 w 783487"/>
              <a:gd name="connsiteY7" fmla="*/ 964411 h 977781"/>
              <a:gd name="connsiteX8" fmla="*/ 198443 w 783487"/>
              <a:gd name="connsiteY8" fmla="*/ 598741 h 977781"/>
              <a:gd name="connsiteX9" fmla="*/ 188325 w 783487"/>
              <a:gd name="connsiteY9" fmla="*/ 451215 h 977781"/>
              <a:gd name="connsiteX10" fmla="*/ 373997 w 783487"/>
              <a:gd name="connsiteY10" fmla="*/ 320648 h 977781"/>
              <a:gd name="connsiteX11" fmla="*/ 325158 w 783487"/>
              <a:gd name="connsiteY11" fmla="*/ 195834 h 977781"/>
              <a:gd name="connsiteX12" fmla="*/ 170336 w 783487"/>
              <a:gd name="connsiteY12" fmla="*/ 321665 h 977781"/>
              <a:gd name="connsiteX13" fmla="*/ 0 w 783487"/>
              <a:gd name="connsiteY13" fmla="*/ 288731 h 977781"/>
              <a:gd name="connsiteX0" fmla="*/ 0 w 783487"/>
              <a:gd name="connsiteY0" fmla="*/ 288731 h 977781"/>
              <a:gd name="connsiteX1" fmla="*/ 151135 w 783487"/>
              <a:gd name="connsiteY1" fmla="*/ 49069 h 977781"/>
              <a:gd name="connsiteX2" fmla="*/ 566367 w 783487"/>
              <a:gd name="connsiteY2" fmla="*/ 93635 h 977781"/>
              <a:gd name="connsiteX3" fmla="*/ 612773 w 783487"/>
              <a:gd name="connsiteY3" fmla="*/ 366775 h 977781"/>
              <a:gd name="connsiteX4" fmla="*/ 495820 w 783487"/>
              <a:gd name="connsiteY4" fmla="*/ 554246 h 977781"/>
              <a:gd name="connsiteX5" fmla="*/ 755804 w 783487"/>
              <a:gd name="connsiteY5" fmla="*/ 735111 h 977781"/>
              <a:gd name="connsiteX6" fmla="*/ 783487 w 783487"/>
              <a:gd name="connsiteY6" fmla="*/ 949839 h 977781"/>
              <a:gd name="connsiteX7" fmla="*/ 75823 w 783487"/>
              <a:gd name="connsiteY7" fmla="*/ 964411 h 977781"/>
              <a:gd name="connsiteX8" fmla="*/ 140650 w 783487"/>
              <a:gd name="connsiteY8" fmla="*/ 773778 h 977781"/>
              <a:gd name="connsiteX9" fmla="*/ 198443 w 783487"/>
              <a:gd name="connsiteY9" fmla="*/ 598741 h 977781"/>
              <a:gd name="connsiteX10" fmla="*/ 188325 w 783487"/>
              <a:gd name="connsiteY10" fmla="*/ 451215 h 977781"/>
              <a:gd name="connsiteX11" fmla="*/ 373997 w 783487"/>
              <a:gd name="connsiteY11" fmla="*/ 320648 h 977781"/>
              <a:gd name="connsiteX12" fmla="*/ 325158 w 783487"/>
              <a:gd name="connsiteY12" fmla="*/ 195834 h 977781"/>
              <a:gd name="connsiteX13" fmla="*/ 170336 w 783487"/>
              <a:gd name="connsiteY13" fmla="*/ 321665 h 977781"/>
              <a:gd name="connsiteX14" fmla="*/ 0 w 783487"/>
              <a:gd name="connsiteY14" fmla="*/ 288731 h 977781"/>
              <a:gd name="connsiteX0" fmla="*/ 0 w 783487"/>
              <a:gd name="connsiteY0" fmla="*/ 288731 h 977781"/>
              <a:gd name="connsiteX1" fmla="*/ 151135 w 783487"/>
              <a:gd name="connsiteY1" fmla="*/ 49069 h 977781"/>
              <a:gd name="connsiteX2" fmla="*/ 566367 w 783487"/>
              <a:gd name="connsiteY2" fmla="*/ 93635 h 977781"/>
              <a:gd name="connsiteX3" fmla="*/ 612773 w 783487"/>
              <a:gd name="connsiteY3" fmla="*/ 366775 h 977781"/>
              <a:gd name="connsiteX4" fmla="*/ 495820 w 783487"/>
              <a:gd name="connsiteY4" fmla="*/ 554246 h 977781"/>
              <a:gd name="connsiteX5" fmla="*/ 755804 w 783487"/>
              <a:gd name="connsiteY5" fmla="*/ 735111 h 977781"/>
              <a:gd name="connsiteX6" fmla="*/ 783487 w 783487"/>
              <a:gd name="connsiteY6" fmla="*/ 949839 h 977781"/>
              <a:gd name="connsiteX7" fmla="*/ 75823 w 783487"/>
              <a:gd name="connsiteY7" fmla="*/ 964411 h 977781"/>
              <a:gd name="connsiteX8" fmla="*/ 186777 w 783487"/>
              <a:gd name="connsiteY8" fmla="*/ 776492 h 977781"/>
              <a:gd name="connsiteX9" fmla="*/ 198443 w 783487"/>
              <a:gd name="connsiteY9" fmla="*/ 598741 h 977781"/>
              <a:gd name="connsiteX10" fmla="*/ 188325 w 783487"/>
              <a:gd name="connsiteY10" fmla="*/ 451215 h 977781"/>
              <a:gd name="connsiteX11" fmla="*/ 373997 w 783487"/>
              <a:gd name="connsiteY11" fmla="*/ 320648 h 977781"/>
              <a:gd name="connsiteX12" fmla="*/ 325158 w 783487"/>
              <a:gd name="connsiteY12" fmla="*/ 195834 h 977781"/>
              <a:gd name="connsiteX13" fmla="*/ 170336 w 783487"/>
              <a:gd name="connsiteY13" fmla="*/ 321665 h 977781"/>
              <a:gd name="connsiteX14" fmla="*/ 0 w 783487"/>
              <a:gd name="connsiteY14" fmla="*/ 288731 h 977781"/>
              <a:gd name="connsiteX0" fmla="*/ 0 w 783487"/>
              <a:gd name="connsiteY0" fmla="*/ 288731 h 977781"/>
              <a:gd name="connsiteX1" fmla="*/ 151135 w 783487"/>
              <a:gd name="connsiteY1" fmla="*/ 49069 h 977781"/>
              <a:gd name="connsiteX2" fmla="*/ 566367 w 783487"/>
              <a:gd name="connsiteY2" fmla="*/ 93635 h 977781"/>
              <a:gd name="connsiteX3" fmla="*/ 612773 w 783487"/>
              <a:gd name="connsiteY3" fmla="*/ 366775 h 977781"/>
              <a:gd name="connsiteX4" fmla="*/ 495820 w 783487"/>
              <a:gd name="connsiteY4" fmla="*/ 554246 h 977781"/>
              <a:gd name="connsiteX5" fmla="*/ 755804 w 783487"/>
              <a:gd name="connsiteY5" fmla="*/ 735111 h 977781"/>
              <a:gd name="connsiteX6" fmla="*/ 783487 w 783487"/>
              <a:gd name="connsiteY6" fmla="*/ 949839 h 977781"/>
              <a:gd name="connsiteX7" fmla="*/ 75823 w 783487"/>
              <a:gd name="connsiteY7" fmla="*/ 964411 h 977781"/>
              <a:gd name="connsiteX8" fmla="*/ 186777 w 783487"/>
              <a:gd name="connsiteY8" fmla="*/ 776492 h 977781"/>
              <a:gd name="connsiteX9" fmla="*/ 198443 w 783487"/>
              <a:gd name="connsiteY9" fmla="*/ 598741 h 977781"/>
              <a:gd name="connsiteX10" fmla="*/ 188325 w 783487"/>
              <a:gd name="connsiteY10" fmla="*/ 451215 h 977781"/>
              <a:gd name="connsiteX11" fmla="*/ 373997 w 783487"/>
              <a:gd name="connsiteY11" fmla="*/ 320648 h 977781"/>
              <a:gd name="connsiteX12" fmla="*/ 325158 w 783487"/>
              <a:gd name="connsiteY12" fmla="*/ 195834 h 977781"/>
              <a:gd name="connsiteX13" fmla="*/ 170336 w 783487"/>
              <a:gd name="connsiteY13" fmla="*/ 321665 h 977781"/>
              <a:gd name="connsiteX14" fmla="*/ 0 w 783487"/>
              <a:gd name="connsiteY14" fmla="*/ 288731 h 977781"/>
              <a:gd name="connsiteX0" fmla="*/ 0 w 783487"/>
              <a:gd name="connsiteY0" fmla="*/ 288731 h 977781"/>
              <a:gd name="connsiteX1" fmla="*/ 151135 w 783487"/>
              <a:gd name="connsiteY1" fmla="*/ 49069 h 977781"/>
              <a:gd name="connsiteX2" fmla="*/ 566367 w 783487"/>
              <a:gd name="connsiteY2" fmla="*/ 93635 h 977781"/>
              <a:gd name="connsiteX3" fmla="*/ 612773 w 783487"/>
              <a:gd name="connsiteY3" fmla="*/ 366775 h 977781"/>
              <a:gd name="connsiteX4" fmla="*/ 495820 w 783487"/>
              <a:gd name="connsiteY4" fmla="*/ 554246 h 977781"/>
              <a:gd name="connsiteX5" fmla="*/ 755804 w 783487"/>
              <a:gd name="connsiteY5" fmla="*/ 735111 h 977781"/>
              <a:gd name="connsiteX6" fmla="*/ 783487 w 783487"/>
              <a:gd name="connsiteY6" fmla="*/ 949839 h 977781"/>
              <a:gd name="connsiteX7" fmla="*/ 75823 w 783487"/>
              <a:gd name="connsiteY7" fmla="*/ 964411 h 977781"/>
              <a:gd name="connsiteX8" fmla="*/ 186777 w 783487"/>
              <a:gd name="connsiteY8" fmla="*/ 776492 h 977781"/>
              <a:gd name="connsiteX9" fmla="*/ 198443 w 783487"/>
              <a:gd name="connsiteY9" fmla="*/ 598741 h 977781"/>
              <a:gd name="connsiteX10" fmla="*/ 188325 w 783487"/>
              <a:gd name="connsiteY10" fmla="*/ 451215 h 977781"/>
              <a:gd name="connsiteX11" fmla="*/ 373997 w 783487"/>
              <a:gd name="connsiteY11" fmla="*/ 320648 h 977781"/>
              <a:gd name="connsiteX12" fmla="*/ 325158 w 783487"/>
              <a:gd name="connsiteY12" fmla="*/ 195834 h 977781"/>
              <a:gd name="connsiteX13" fmla="*/ 170336 w 783487"/>
              <a:gd name="connsiteY13" fmla="*/ 321665 h 977781"/>
              <a:gd name="connsiteX14" fmla="*/ 0 w 783487"/>
              <a:gd name="connsiteY14" fmla="*/ 288731 h 977781"/>
              <a:gd name="connsiteX0" fmla="*/ 0 w 783487"/>
              <a:gd name="connsiteY0" fmla="*/ 288731 h 977781"/>
              <a:gd name="connsiteX1" fmla="*/ 151135 w 783487"/>
              <a:gd name="connsiteY1" fmla="*/ 49069 h 977781"/>
              <a:gd name="connsiteX2" fmla="*/ 566367 w 783487"/>
              <a:gd name="connsiteY2" fmla="*/ 93635 h 977781"/>
              <a:gd name="connsiteX3" fmla="*/ 612773 w 783487"/>
              <a:gd name="connsiteY3" fmla="*/ 366775 h 977781"/>
              <a:gd name="connsiteX4" fmla="*/ 495820 w 783487"/>
              <a:gd name="connsiteY4" fmla="*/ 554246 h 977781"/>
              <a:gd name="connsiteX5" fmla="*/ 755804 w 783487"/>
              <a:gd name="connsiteY5" fmla="*/ 735111 h 977781"/>
              <a:gd name="connsiteX6" fmla="*/ 783487 w 783487"/>
              <a:gd name="connsiteY6" fmla="*/ 949839 h 977781"/>
              <a:gd name="connsiteX7" fmla="*/ 75823 w 783487"/>
              <a:gd name="connsiteY7" fmla="*/ 964411 h 977781"/>
              <a:gd name="connsiteX8" fmla="*/ 186777 w 783487"/>
              <a:gd name="connsiteY8" fmla="*/ 776492 h 977781"/>
              <a:gd name="connsiteX9" fmla="*/ 198443 w 783487"/>
              <a:gd name="connsiteY9" fmla="*/ 598741 h 977781"/>
              <a:gd name="connsiteX10" fmla="*/ 188325 w 783487"/>
              <a:gd name="connsiteY10" fmla="*/ 451215 h 977781"/>
              <a:gd name="connsiteX11" fmla="*/ 373997 w 783487"/>
              <a:gd name="connsiteY11" fmla="*/ 320648 h 977781"/>
              <a:gd name="connsiteX12" fmla="*/ 325158 w 783487"/>
              <a:gd name="connsiteY12" fmla="*/ 195834 h 977781"/>
              <a:gd name="connsiteX13" fmla="*/ 170336 w 783487"/>
              <a:gd name="connsiteY13" fmla="*/ 321665 h 977781"/>
              <a:gd name="connsiteX14" fmla="*/ 0 w 783487"/>
              <a:gd name="connsiteY14" fmla="*/ 288731 h 977781"/>
              <a:gd name="connsiteX0" fmla="*/ 0 w 783487"/>
              <a:gd name="connsiteY0" fmla="*/ 288731 h 977781"/>
              <a:gd name="connsiteX1" fmla="*/ 151135 w 783487"/>
              <a:gd name="connsiteY1" fmla="*/ 49069 h 977781"/>
              <a:gd name="connsiteX2" fmla="*/ 566367 w 783487"/>
              <a:gd name="connsiteY2" fmla="*/ 93635 h 977781"/>
              <a:gd name="connsiteX3" fmla="*/ 612773 w 783487"/>
              <a:gd name="connsiteY3" fmla="*/ 366775 h 977781"/>
              <a:gd name="connsiteX4" fmla="*/ 495820 w 783487"/>
              <a:gd name="connsiteY4" fmla="*/ 554246 h 977781"/>
              <a:gd name="connsiteX5" fmla="*/ 755804 w 783487"/>
              <a:gd name="connsiteY5" fmla="*/ 735111 h 977781"/>
              <a:gd name="connsiteX6" fmla="*/ 783487 w 783487"/>
              <a:gd name="connsiteY6" fmla="*/ 949839 h 977781"/>
              <a:gd name="connsiteX7" fmla="*/ 75823 w 783487"/>
              <a:gd name="connsiteY7" fmla="*/ 964411 h 977781"/>
              <a:gd name="connsiteX8" fmla="*/ 186777 w 783487"/>
              <a:gd name="connsiteY8" fmla="*/ 776492 h 977781"/>
              <a:gd name="connsiteX9" fmla="*/ 198443 w 783487"/>
              <a:gd name="connsiteY9" fmla="*/ 598741 h 977781"/>
              <a:gd name="connsiteX10" fmla="*/ 188325 w 783487"/>
              <a:gd name="connsiteY10" fmla="*/ 451215 h 977781"/>
              <a:gd name="connsiteX11" fmla="*/ 373997 w 783487"/>
              <a:gd name="connsiteY11" fmla="*/ 320648 h 977781"/>
              <a:gd name="connsiteX12" fmla="*/ 325158 w 783487"/>
              <a:gd name="connsiteY12" fmla="*/ 195834 h 977781"/>
              <a:gd name="connsiteX13" fmla="*/ 170336 w 783487"/>
              <a:gd name="connsiteY13" fmla="*/ 321665 h 977781"/>
              <a:gd name="connsiteX14" fmla="*/ 0 w 783487"/>
              <a:gd name="connsiteY14" fmla="*/ 288731 h 977781"/>
              <a:gd name="connsiteX0" fmla="*/ 0 w 783487"/>
              <a:gd name="connsiteY0" fmla="*/ 288731 h 977781"/>
              <a:gd name="connsiteX1" fmla="*/ 151135 w 783487"/>
              <a:gd name="connsiteY1" fmla="*/ 49069 h 977781"/>
              <a:gd name="connsiteX2" fmla="*/ 566367 w 783487"/>
              <a:gd name="connsiteY2" fmla="*/ 93635 h 977781"/>
              <a:gd name="connsiteX3" fmla="*/ 612773 w 783487"/>
              <a:gd name="connsiteY3" fmla="*/ 366775 h 977781"/>
              <a:gd name="connsiteX4" fmla="*/ 495820 w 783487"/>
              <a:gd name="connsiteY4" fmla="*/ 554246 h 977781"/>
              <a:gd name="connsiteX5" fmla="*/ 755804 w 783487"/>
              <a:gd name="connsiteY5" fmla="*/ 735111 h 977781"/>
              <a:gd name="connsiteX6" fmla="*/ 783487 w 783487"/>
              <a:gd name="connsiteY6" fmla="*/ 949839 h 977781"/>
              <a:gd name="connsiteX7" fmla="*/ 75823 w 783487"/>
              <a:gd name="connsiteY7" fmla="*/ 964411 h 977781"/>
              <a:gd name="connsiteX8" fmla="*/ 186777 w 783487"/>
              <a:gd name="connsiteY8" fmla="*/ 776492 h 977781"/>
              <a:gd name="connsiteX9" fmla="*/ 198443 w 783487"/>
              <a:gd name="connsiteY9" fmla="*/ 598741 h 977781"/>
              <a:gd name="connsiteX10" fmla="*/ 188325 w 783487"/>
              <a:gd name="connsiteY10" fmla="*/ 451215 h 977781"/>
              <a:gd name="connsiteX11" fmla="*/ 373997 w 783487"/>
              <a:gd name="connsiteY11" fmla="*/ 320648 h 977781"/>
              <a:gd name="connsiteX12" fmla="*/ 325158 w 783487"/>
              <a:gd name="connsiteY12" fmla="*/ 195834 h 977781"/>
              <a:gd name="connsiteX13" fmla="*/ 170336 w 783487"/>
              <a:gd name="connsiteY13" fmla="*/ 321665 h 977781"/>
              <a:gd name="connsiteX14" fmla="*/ 0 w 783487"/>
              <a:gd name="connsiteY14" fmla="*/ 288731 h 977781"/>
              <a:gd name="connsiteX0" fmla="*/ 0 w 783487"/>
              <a:gd name="connsiteY0" fmla="*/ 288731 h 977781"/>
              <a:gd name="connsiteX1" fmla="*/ 151135 w 783487"/>
              <a:gd name="connsiteY1" fmla="*/ 49069 h 977781"/>
              <a:gd name="connsiteX2" fmla="*/ 566367 w 783487"/>
              <a:gd name="connsiteY2" fmla="*/ 93635 h 977781"/>
              <a:gd name="connsiteX3" fmla="*/ 612773 w 783487"/>
              <a:gd name="connsiteY3" fmla="*/ 366775 h 977781"/>
              <a:gd name="connsiteX4" fmla="*/ 495820 w 783487"/>
              <a:gd name="connsiteY4" fmla="*/ 554246 h 977781"/>
              <a:gd name="connsiteX5" fmla="*/ 755804 w 783487"/>
              <a:gd name="connsiteY5" fmla="*/ 735111 h 977781"/>
              <a:gd name="connsiteX6" fmla="*/ 783487 w 783487"/>
              <a:gd name="connsiteY6" fmla="*/ 949839 h 977781"/>
              <a:gd name="connsiteX7" fmla="*/ 75823 w 783487"/>
              <a:gd name="connsiteY7" fmla="*/ 964411 h 977781"/>
              <a:gd name="connsiteX8" fmla="*/ 186777 w 783487"/>
              <a:gd name="connsiteY8" fmla="*/ 776492 h 977781"/>
              <a:gd name="connsiteX9" fmla="*/ 346865 w 783487"/>
              <a:gd name="connsiteY9" fmla="*/ 705944 h 977781"/>
              <a:gd name="connsiteX10" fmla="*/ 198443 w 783487"/>
              <a:gd name="connsiteY10" fmla="*/ 598741 h 977781"/>
              <a:gd name="connsiteX11" fmla="*/ 188325 w 783487"/>
              <a:gd name="connsiteY11" fmla="*/ 451215 h 977781"/>
              <a:gd name="connsiteX12" fmla="*/ 373997 w 783487"/>
              <a:gd name="connsiteY12" fmla="*/ 320648 h 977781"/>
              <a:gd name="connsiteX13" fmla="*/ 325158 w 783487"/>
              <a:gd name="connsiteY13" fmla="*/ 195834 h 977781"/>
              <a:gd name="connsiteX14" fmla="*/ 170336 w 783487"/>
              <a:gd name="connsiteY14" fmla="*/ 321665 h 977781"/>
              <a:gd name="connsiteX15" fmla="*/ 0 w 783487"/>
              <a:gd name="connsiteY15" fmla="*/ 288731 h 977781"/>
              <a:gd name="connsiteX0" fmla="*/ 0 w 783487"/>
              <a:gd name="connsiteY0" fmla="*/ 288731 h 977781"/>
              <a:gd name="connsiteX1" fmla="*/ 151135 w 783487"/>
              <a:gd name="connsiteY1" fmla="*/ 49069 h 977781"/>
              <a:gd name="connsiteX2" fmla="*/ 566367 w 783487"/>
              <a:gd name="connsiteY2" fmla="*/ 93635 h 977781"/>
              <a:gd name="connsiteX3" fmla="*/ 612773 w 783487"/>
              <a:gd name="connsiteY3" fmla="*/ 366775 h 977781"/>
              <a:gd name="connsiteX4" fmla="*/ 495820 w 783487"/>
              <a:gd name="connsiteY4" fmla="*/ 554246 h 977781"/>
              <a:gd name="connsiteX5" fmla="*/ 755804 w 783487"/>
              <a:gd name="connsiteY5" fmla="*/ 735111 h 977781"/>
              <a:gd name="connsiteX6" fmla="*/ 783487 w 783487"/>
              <a:gd name="connsiteY6" fmla="*/ 949839 h 977781"/>
              <a:gd name="connsiteX7" fmla="*/ 75823 w 783487"/>
              <a:gd name="connsiteY7" fmla="*/ 964411 h 977781"/>
              <a:gd name="connsiteX8" fmla="*/ 186777 w 783487"/>
              <a:gd name="connsiteY8" fmla="*/ 776492 h 977781"/>
              <a:gd name="connsiteX9" fmla="*/ 439119 w 783487"/>
              <a:gd name="connsiteY9" fmla="*/ 711371 h 977781"/>
              <a:gd name="connsiteX10" fmla="*/ 198443 w 783487"/>
              <a:gd name="connsiteY10" fmla="*/ 598741 h 977781"/>
              <a:gd name="connsiteX11" fmla="*/ 188325 w 783487"/>
              <a:gd name="connsiteY11" fmla="*/ 451215 h 977781"/>
              <a:gd name="connsiteX12" fmla="*/ 373997 w 783487"/>
              <a:gd name="connsiteY12" fmla="*/ 320648 h 977781"/>
              <a:gd name="connsiteX13" fmla="*/ 325158 w 783487"/>
              <a:gd name="connsiteY13" fmla="*/ 195834 h 977781"/>
              <a:gd name="connsiteX14" fmla="*/ 170336 w 783487"/>
              <a:gd name="connsiteY14" fmla="*/ 321665 h 977781"/>
              <a:gd name="connsiteX15" fmla="*/ 0 w 783487"/>
              <a:gd name="connsiteY15" fmla="*/ 288731 h 977781"/>
              <a:gd name="connsiteX0" fmla="*/ 0 w 783487"/>
              <a:gd name="connsiteY0" fmla="*/ 288731 h 977781"/>
              <a:gd name="connsiteX1" fmla="*/ 151135 w 783487"/>
              <a:gd name="connsiteY1" fmla="*/ 49069 h 977781"/>
              <a:gd name="connsiteX2" fmla="*/ 566367 w 783487"/>
              <a:gd name="connsiteY2" fmla="*/ 93635 h 977781"/>
              <a:gd name="connsiteX3" fmla="*/ 612773 w 783487"/>
              <a:gd name="connsiteY3" fmla="*/ 366775 h 977781"/>
              <a:gd name="connsiteX4" fmla="*/ 495820 w 783487"/>
              <a:gd name="connsiteY4" fmla="*/ 554246 h 977781"/>
              <a:gd name="connsiteX5" fmla="*/ 755804 w 783487"/>
              <a:gd name="connsiteY5" fmla="*/ 735111 h 977781"/>
              <a:gd name="connsiteX6" fmla="*/ 783487 w 783487"/>
              <a:gd name="connsiteY6" fmla="*/ 949839 h 977781"/>
              <a:gd name="connsiteX7" fmla="*/ 75823 w 783487"/>
              <a:gd name="connsiteY7" fmla="*/ 964411 h 977781"/>
              <a:gd name="connsiteX8" fmla="*/ 186777 w 783487"/>
              <a:gd name="connsiteY8" fmla="*/ 776492 h 977781"/>
              <a:gd name="connsiteX9" fmla="*/ 439119 w 783487"/>
              <a:gd name="connsiteY9" fmla="*/ 711371 h 977781"/>
              <a:gd name="connsiteX10" fmla="*/ 198443 w 783487"/>
              <a:gd name="connsiteY10" fmla="*/ 598741 h 977781"/>
              <a:gd name="connsiteX11" fmla="*/ 188325 w 783487"/>
              <a:gd name="connsiteY11" fmla="*/ 451215 h 977781"/>
              <a:gd name="connsiteX12" fmla="*/ 373997 w 783487"/>
              <a:gd name="connsiteY12" fmla="*/ 320648 h 977781"/>
              <a:gd name="connsiteX13" fmla="*/ 325158 w 783487"/>
              <a:gd name="connsiteY13" fmla="*/ 195834 h 977781"/>
              <a:gd name="connsiteX14" fmla="*/ 170336 w 783487"/>
              <a:gd name="connsiteY14" fmla="*/ 321665 h 977781"/>
              <a:gd name="connsiteX15" fmla="*/ 0 w 783487"/>
              <a:gd name="connsiteY15" fmla="*/ 288731 h 977781"/>
              <a:gd name="connsiteX0" fmla="*/ 0 w 783487"/>
              <a:gd name="connsiteY0" fmla="*/ 288731 h 977781"/>
              <a:gd name="connsiteX1" fmla="*/ 151135 w 783487"/>
              <a:gd name="connsiteY1" fmla="*/ 49069 h 977781"/>
              <a:gd name="connsiteX2" fmla="*/ 566367 w 783487"/>
              <a:gd name="connsiteY2" fmla="*/ 93635 h 977781"/>
              <a:gd name="connsiteX3" fmla="*/ 612773 w 783487"/>
              <a:gd name="connsiteY3" fmla="*/ 366775 h 977781"/>
              <a:gd name="connsiteX4" fmla="*/ 495820 w 783487"/>
              <a:gd name="connsiteY4" fmla="*/ 554246 h 977781"/>
              <a:gd name="connsiteX5" fmla="*/ 755804 w 783487"/>
              <a:gd name="connsiteY5" fmla="*/ 735111 h 977781"/>
              <a:gd name="connsiteX6" fmla="*/ 783487 w 783487"/>
              <a:gd name="connsiteY6" fmla="*/ 949839 h 977781"/>
              <a:gd name="connsiteX7" fmla="*/ 75823 w 783487"/>
              <a:gd name="connsiteY7" fmla="*/ 964411 h 977781"/>
              <a:gd name="connsiteX8" fmla="*/ 186777 w 783487"/>
              <a:gd name="connsiteY8" fmla="*/ 776492 h 977781"/>
              <a:gd name="connsiteX9" fmla="*/ 411986 w 783487"/>
              <a:gd name="connsiteY9" fmla="*/ 730364 h 977781"/>
              <a:gd name="connsiteX10" fmla="*/ 198443 w 783487"/>
              <a:gd name="connsiteY10" fmla="*/ 598741 h 977781"/>
              <a:gd name="connsiteX11" fmla="*/ 188325 w 783487"/>
              <a:gd name="connsiteY11" fmla="*/ 451215 h 977781"/>
              <a:gd name="connsiteX12" fmla="*/ 373997 w 783487"/>
              <a:gd name="connsiteY12" fmla="*/ 320648 h 977781"/>
              <a:gd name="connsiteX13" fmla="*/ 325158 w 783487"/>
              <a:gd name="connsiteY13" fmla="*/ 195834 h 977781"/>
              <a:gd name="connsiteX14" fmla="*/ 170336 w 783487"/>
              <a:gd name="connsiteY14" fmla="*/ 321665 h 977781"/>
              <a:gd name="connsiteX15" fmla="*/ 0 w 783487"/>
              <a:gd name="connsiteY15" fmla="*/ 288731 h 977781"/>
              <a:gd name="connsiteX0" fmla="*/ 0 w 783487"/>
              <a:gd name="connsiteY0" fmla="*/ 288731 h 977781"/>
              <a:gd name="connsiteX1" fmla="*/ 151135 w 783487"/>
              <a:gd name="connsiteY1" fmla="*/ 49069 h 977781"/>
              <a:gd name="connsiteX2" fmla="*/ 566367 w 783487"/>
              <a:gd name="connsiteY2" fmla="*/ 93635 h 977781"/>
              <a:gd name="connsiteX3" fmla="*/ 612773 w 783487"/>
              <a:gd name="connsiteY3" fmla="*/ 366775 h 977781"/>
              <a:gd name="connsiteX4" fmla="*/ 495820 w 783487"/>
              <a:gd name="connsiteY4" fmla="*/ 554246 h 977781"/>
              <a:gd name="connsiteX5" fmla="*/ 755804 w 783487"/>
              <a:gd name="connsiteY5" fmla="*/ 735111 h 977781"/>
              <a:gd name="connsiteX6" fmla="*/ 783487 w 783487"/>
              <a:gd name="connsiteY6" fmla="*/ 949839 h 977781"/>
              <a:gd name="connsiteX7" fmla="*/ 75823 w 783487"/>
              <a:gd name="connsiteY7" fmla="*/ 964411 h 977781"/>
              <a:gd name="connsiteX8" fmla="*/ 186777 w 783487"/>
              <a:gd name="connsiteY8" fmla="*/ 776492 h 977781"/>
              <a:gd name="connsiteX9" fmla="*/ 411986 w 783487"/>
              <a:gd name="connsiteY9" fmla="*/ 730364 h 977781"/>
              <a:gd name="connsiteX10" fmla="*/ 198443 w 783487"/>
              <a:gd name="connsiteY10" fmla="*/ 598741 h 977781"/>
              <a:gd name="connsiteX11" fmla="*/ 188325 w 783487"/>
              <a:gd name="connsiteY11" fmla="*/ 451215 h 977781"/>
              <a:gd name="connsiteX12" fmla="*/ 373997 w 783487"/>
              <a:gd name="connsiteY12" fmla="*/ 320648 h 977781"/>
              <a:gd name="connsiteX13" fmla="*/ 325158 w 783487"/>
              <a:gd name="connsiteY13" fmla="*/ 195834 h 977781"/>
              <a:gd name="connsiteX14" fmla="*/ 170336 w 783487"/>
              <a:gd name="connsiteY14" fmla="*/ 321665 h 977781"/>
              <a:gd name="connsiteX15" fmla="*/ 0 w 783487"/>
              <a:gd name="connsiteY15" fmla="*/ 288731 h 977781"/>
              <a:gd name="connsiteX0" fmla="*/ 0 w 783487"/>
              <a:gd name="connsiteY0" fmla="*/ 288731 h 977781"/>
              <a:gd name="connsiteX1" fmla="*/ 151135 w 783487"/>
              <a:gd name="connsiteY1" fmla="*/ 49069 h 977781"/>
              <a:gd name="connsiteX2" fmla="*/ 566367 w 783487"/>
              <a:gd name="connsiteY2" fmla="*/ 93635 h 977781"/>
              <a:gd name="connsiteX3" fmla="*/ 612773 w 783487"/>
              <a:gd name="connsiteY3" fmla="*/ 366775 h 977781"/>
              <a:gd name="connsiteX4" fmla="*/ 495820 w 783487"/>
              <a:gd name="connsiteY4" fmla="*/ 554246 h 977781"/>
              <a:gd name="connsiteX5" fmla="*/ 755804 w 783487"/>
              <a:gd name="connsiteY5" fmla="*/ 735111 h 977781"/>
              <a:gd name="connsiteX6" fmla="*/ 783487 w 783487"/>
              <a:gd name="connsiteY6" fmla="*/ 949839 h 977781"/>
              <a:gd name="connsiteX7" fmla="*/ 75823 w 783487"/>
              <a:gd name="connsiteY7" fmla="*/ 964411 h 977781"/>
              <a:gd name="connsiteX8" fmla="*/ 156930 w 783487"/>
              <a:gd name="connsiteY8" fmla="*/ 768352 h 977781"/>
              <a:gd name="connsiteX9" fmla="*/ 411986 w 783487"/>
              <a:gd name="connsiteY9" fmla="*/ 730364 h 977781"/>
              <a:gd name="connsiteX10" fmla="*/ 198443 w 783487"/>
              <a:gd name="connsiteY10" fmla="*/ 598741 h 977781"/>
              <a:gd name="connsiteX11" fmla="*/ 188325 w 783487"/>
              <a:gd name="connsiteY11" fmla="*/ 451215 h 977781"/>
              <a:gd name="connsiteX12" fmla="*/ 373997 w 783487"/>
              <a:gd name="connsiteY12" fmla="*/ 320648 h 977781"/>
              <a:gd name="connsiteX13" fmla="*/ 325158 w 783487"/>
              <a:gd name="connsiteY13" fmla="*/ 195834 h 977781"/>
              <a:gd name="connsiteX14" fmla="*/ 170336 w 783487"/>
              <a:gd name="connsiteY14" fmla="*/ 321665 h 977781"/>
              <a:gd name="connsiteX15" fmla="*/ 0 w 783487"/>
              <a:gd name="connsiteY15" fmla="*/ 288731 h 977781"/>
              <a:gd name="connsiteX0" fmla="*/ 0 w 783487"/>
              <a:gd name="connsiteY0" fmla="*/ 288731 h 977781"/>
              <a:gd name="connsiteX1" fmla="*/ 151135 w 783487"/>
              <a:gd name="connsiteY1" fmla="*/ 49069 h 977781"/>
              <a:gd name="connsiteX2" fmla="*/ 566367 w 783487"/>
              <a:gd name="connsiteY2" fmla="*/ 93635 h 977781"/>
              <a:gd name="connsiteX3" fmla="*/ 612773 w 783487"/>
              <a:gd name="connsiteY3" fmla="*/ 366775 h 977781"/>
              <a:gd name="connsiteX4" fmla="*/ 495820 w 783487"/>
              <a:gd name="connsiteY4" fmla="*/ 554246 h 977781"/>
              <a:gd name="connsiteX5" fmla="*/ 755804 w 783487"/>
              <a:gd name="connsiteY5" fmla="*/ 735111 h 977781"/>
              <a:gd name="connsiteX6" fmla="*/ 783487 w 783487"/>
              <a:gd name="connsiteY6" fmla="*/ 949839 h 977781"/>
              <a:gd name="connsiteX7" fmla="*/ 75823 w 783487"/>
              <a:gd name="connsiteY7" fmla="*/ 964411 h 977781"/>
              <a:gd name="connsiteX8" fmla="*/ 154216 w 783487"/>
              <a:gd name="connsiteY8" fmla="*/ 738505 h 977781"/>
              <a:gd name="connsiteX9" fmla="*/ 411986 w 783487"/>
              <a:gd name="connsiteY9" fmla="*/ 730364 h 977781"/>
              <a:gd name="connsiteX10" fmla="*/ 198443 w 783487"/>
              <a:gd name="connsiteY10" fmla="*/ 598741 h 977781"/>
              <a:gd name="connsiteX11" fmla="*/ 188325 w 783487"/>
              <a:gd name="connsiteY11" fmla="*/ 451215 h 977781"/>
              <a:gd name="connsiteX12" fmla="*/ 373997 w 783487"/>
              <a:gd name="connsiteY12" fmla="*/ 320648 h 977781"/>
              <a:gd name="connsiteX13" fmla="*/ 325158 w 783487"/>
              <a:gd name="connsiteY13" fmla="*/ 195834 h 977781"/>
              <a:gd name="connsiteX14" fmla="*/ 170336 w 783487"/>
              <a:gd name="connsiteY14" fmla="*/ 321665 h 977781"/>
              <a:gd name="connsiteX15" fmla="*/ 0 w 783487"/>
              <a:gd name="connsiteY15" fmla="*/ 288731 h 977781"/>
              <a:gd name="connsiteX0" fmla="*/ 0 w 783487"/>
              <a:gd name="connsiteY0" fmla="*/ 288731 h 977781"/>
              <a:gd name="connsiteX1" fmla="*/ 151135 w 783487"/>
              <a:gd name="connsiteY1" fmla="*/ 49069 h 977781"/>
              <a:gd name="connsiteX2" fmla="*/ 566367 w 783487"/>
              <a:gd name="connsiteY2" fmla="*/ 93635 h 977781"/>
              <a:gd name="connsiteX3" fmla="*/ 612773 w 783487"/>
              <a:gd name="connsiteY3" fmla="*/ 366775 h 977781"/>
              <a:gd name="connsiteX4" fmla="*/ 495820 w 783487"/>
              <a:gd name="connsiteY4" fmla="*/ 554246 h 977781"/>
              <a:gd name="connsiteX5" fmla="*/ 755804 w 783487"/>
              <a:gd name="connsiteY5" fmla="*/ 735111 h 977781"/>
              <a:gd name="connsiteX6" fmla="*/ 783487 w 783487"/>
              <a:gd name="connsiteY6" fmla="*/ 949839 h 977781"/>
              <a:gd name="connsiteX7" fmla="*/ 75823 w 783487"/>
              <a:gd name="connsiteY7" fmla="*/ 964411 h 977781"/>
              <a:gd name="connsiteX8" fmla="*/ 154216 w 783487"/>
              <a:gd name="connsiteY8" fmla="*/ 738505 h 977781"/>
              <a:gd name="connsiteX9" fmla="*/ 411986 w 783487"/>
              <a:gd name="connsiteY9" fmla="*/ 730364 h 977781"/>
              <a:gd name="connsiteX10" fmla="*/ 198443 w 783487"/>
              <a:gd name="connsiteY10" fmla="*/ 598741 h 977781"/>
              <a:gd name="connsiteX11" fmla="*/ 188325 w 783487"/>
              <a:gd name="connsiteY11" fmla="*/ 451215 h 977781"/>
              <a:gd name="connsiteX12" fmla="*/ 373997 w 783487"/>
              <a:gd name="connsiteY12" fmla="*/ 320648 h 977781"/>
              <a:gd name="connsiteX13" fmla="*/ 325158 w 783487"/>
              <a:gd name="connsiteY13" fmla="*/ 195834 h 977781"/>
              <a:gd name="connsiteX14" fmla="*/ 170336 w 783487"/>
              <a:gd name="connsiteY14" fmla="*/ 321665 h 977781"/>
              <a:gd name="connsiteX15" fmla="*/ 0 w 783487"/>
              <a:gd name="connsiteY15" fmla="*/ 288731 h 977781"/>
              <a:gd name="connsiteX0" fmla="*/ 0 w 783487"/>
              <a:gd name="connsiteY0" fmla="*/ 288731 h 977781"/>
              <a:gd name="connsiteX1" fmla="*/ 151135 w 783487"/>
              <a:gd name="connsiteY1" fmla="*/ 49069 h 977781"/>
              <a:gd name="connsiteX2" fmla="*/ 566367 w 783487"/>
              <a:gd name="connsiteY2" fmla="*/ 93635 h 977781"/>
              <a:gd name="connsiteX3" fmla="*/ 612773 w 783487"/>
              <a:gd name="connsiteY3" fmla="*/ 366775 h 977781"/>
              <a:gd name="connsiteX4" fmla="*/ 495820 w 783487"/>
              <a:gd name="connsiteY4" fmla="*/ 554246 h 977781"/>
              <a:gd name="connsiteX5" fmla="*/ 755804 w 783487"/>
              <a:gd name="connsiteY5" fmla="*/ 735111 h 977781"/>
              <a:gd name="connsiteX6" fmla="*/ 783487 w 783487"/>
              <a:gd name="connsiteY6" fmla="*/ 949839 h 977781"/>
              <a:gd name="connsiteX7" fmla="*/ 75823 w 783487"/>
              <a:gd name="connsiteY7" fmla="*/ 964411 h 977781"/>
              <a:gd name="connsiteX8" fmla="*/ 118942 w 783487"/>
              <a:gd name="connsiteY8" fmla="*/ 608264 h 977781"/>
              <a:gd name="connsiteX9" fmla="*/ 411986 w 783487"/>
              <a:gd name="connsiteY9" fmla="*/ 730364 h 977781"/>
              <a:gd name="connsiteX10" fmla="*/ 198443 w 783487"/>
              <a:gd name="connsiteY10" fmla="*/ 598741 h 977781"/>
              <a:gd name="connsiteX11" fmla="*/ 188325 w 783487"/>
              <a:gd name="connsiteY11" fmla="*/ 451215 h 977781"/>
              <a:gd name="connsiteX12" fmla="*/ 373997 w 783487"/>
              <a:gd name="connsiteY12" fmla="*/ 320648 h 977781"/>
              <a:gd name="connsiteX13" fmla="*/ 325158 w 783487"/>
              <a:gd name="connsiteY13" fmla="*/ 195834 h 977781"/>
              <a:gd name="connsiteX14" fmla="*/ 170336 w 783487"/>
              <a:gd name="connsiteY14" fmla="*/ 321665 h 977781"/>
              <a:gd name="connsiteX15" fmla="*/ 0 w 783487"/>
              <a:gd name="connsiteY15" fmla="*/ 288731 h 977781"/>
              <a:gd name="connsiteX0" fmla="*/ 0 w 783487"/>
              <a:gd name="connsiteY0" fmla="*/ 288731 h 977781"/>
              <a:gd name="connsiteX1" fmla="*/ 151135 w 783487"/>
              <a:gd name="connsiteY1" fmla="*/ 49069 h 977781"/>
              <a:gd name="connsiteX2" fmla="*/ 566367 w 783487"/>
              <a:gd name="connsiteY2" fmla="*/ 93635 h 977781"/>
              <a:gd name="connsiteX3" fmla="*/ 612773 w 783487"/>
              <a:gd name="connsiteY3" fmla="*/ 366775 h 977781"/>
              <a:gd name="connsiteX4" fmla="*/ 495820 w 783487"/>
              <a:gd name="connsiteY4" fmla="*/ 554246 h 977781"/>
              <a:gd name="connsiteX5" fmla="*/ 755804 w 783487"/>
              <a:gd name="connsiteY5" fmla="*/ 735111 h 977781"/>
              <a:gd name="connsiteX6" fmla="*/ 783487 w 783487"/>
              <a:gd name="connsiteY6" fmla="*/ 949839 h 977781"/>
              <a:gd name="connsiteX7" fmla="*/ 75823 w 783487"/>
              <a:gd name="connsiteY7" fmla="*/ 964411 h 977781"/>
              <a:gd name="connsiteX8" fmla="*/ 118942 w 783487"/>
              <a:gd name="connsiteY8" fmla="*/ 608264 h 977781"/>
              <a:gd name="connsiteX9" fmla="*/ 411986 w 783487"/>
              <a:gd name="connsiteY9" fmla="*/ 730364 h 977781"/>
              <a:gd name="connsiteX10" fmla="*/ 198443 w 783487"/>
              <a:gd name="connsiteY10" fmla="*/ 598741 h 977781"/>
              <a:gd name="connsiteX11" fmla="*/ 188325 w 783487"/>
              <a:gd name="connsiteY11" fmla="*/ 451215 h 977781"/>
              <a:gd name="connsiteX12" fmla="*/ 373997 w 783487"/>
              <a:gd name="connsiteY12" fmla="*/ 320648 h 977781"/>
              <a:gd name="connsiteX13" fmla="*/ 325158 w 783487"/>
              <a:gd name="connsiteY13" fmla="*/ 195834 h 977781"/>
              <a:gd name="connsiteX14" fmla="*/ 170336 w 783487"/>
              <a:gd name="connsiteY14" fmla="*/ 321665 h 977781"/>
              <a:gd name="connsiteX15" fmla="*/ 0 w 783487"/>
              <a:gd name="connsiteY15" fmla="*/ 288731 h 977781"/>
              <a:gd name="connsiteX0" fmla="*/ 76124 w 859611"/>
              <a:gd name="connsiteY0" fmla="*/ 288731 h 949903"/>
              <a:gd name="connsiteX1" fmla="*/ 227259 w 859611"/>
              <a:gd name="connsiteY1" fmla="*/ 49069 h 949903"/>
              <a:gd name="connsiteX2" fmla="*/ 642491 w 859611"/>
              <a:gd name="connsiteY2" fmla="*/ 93635 h 949903"/>
              <a:gd name="connsiteX3" fmla="*/ 688897 w 859611"/>
              <a:gd name="connsiteY3" fmla="*/ 366775 h 949903"/>
              <a:gd name="connsiteX4" fmla="*/ 571944 w 859611"/>
              <a:gd name="connsiteY4" fmla="*/ 554246 h 949903"/>
              <a:gd name="connsiteX5" fmla="*/ 831928 w 859611"/>
              <a:gd name="connsiteY5" fmla="*/ 735111 h 949903"/>
              <a:gd name="connsiteX6" fmla="*/ 859611 w 859611"/>
              <a:gd name="connsiteY6" fmla="*/ 949839 h 949903"/>
              <a:gd name="connsiteX7" fmla="*/ 0 w 859611"/>
              <a:gd name="connsiteY7" fmla="*/ 649662 h 949903"/>
              <a:gd name="connsiteX8" fmla="*/ 195066 w 859611"/>
              <a:gd name="connsiteY8" fmla="*/ 608264 h 949903"/>
              <a:gd name="connsiteX9" fmla="*/ 488110 w 859611"/>
              <a:gd name="connsiteY9" fmla="*/ 730364 h 949903"/>
              <a:gd name="connsiteX10" fmla="*/ 274567 w 859611"/>
              <a:gd name="connsiteY10" fmla="*/ 598741 h 949903"/>
              <a:gd name="connsiteX11" fmla="*/ 264449 w 859611"/>
              <a:gd name="connsiteY11" fmla="*/ 451215 h 949903"/>
              <a:gd name="connsiteX12" fmla="*/ 450121 w 859611"/>
              <a:gd name="connsiteY12" fmla="*/ 320648 h 949903"/>
              <a:gd name="connsiteX13" fmla="*/ 401282 w 859611"/>
              <a:gd name="connsiteY13" fmla="*/ 195834 h 949903"/>
              <a:gd name="connsiteX14" fmla="*/ 246460 w 859611"/>
              <a:gd name="connsiteY14" fmla="*/ 321665 h 949903"/>
              <a:gd name="connsiteX15" fmla="*/ 76124 w 859611"/>
              <a:gd name="connsiteY15" fmla="*/ 288731 h 949903"/>
              <a:gd name="connsiteX0" fmla="*/ 76124 w 859611"/>
              <a:gd name="connsiteY0" fmla="*/ 288731 h 1001031"/>
              <a:gd name="connsiteX1" fmla="*/ 227259 w 859611"/>
              <a:gd name="connsiteY1" fmla="*/ 49069 h 1001031"/>
              <a:gd name="connsiteX2" fmla="*/ 642491 w 859611"/>
              <a:gd name="connsiteY2" fmla="*/ 93635 h 1001031"/>
              <a:gd name="connsiteX3" fmla="*/ 688897 w 859611"/>
              <a:gd name="connsiteY3" fmla="*/ 366775 h 1001031"/>
              <a:gd name="connsiteX4" fmla="*/ 571944 w 859611"/>
              <a:gd name="connsiteY4" fmla="*/ 554246 h 1001031"/>
              <a:gd name="connsiteX5" fmla="*/ 831928 w 859611"/>
              <a:gd name="connsiteY5" fmla="*/ 735111 h 1001031"/>
              <a:gd name="connsiteX6" fmla="*/ 859611 w 859611"/>
              <a:gd name="connsiteY6" fmla="*/ 949839 h 1001031"/>
              <a:gd name="connsiteX7" fmla="*/ 0 w 859611"/>
              <a:gd name="connsiteY7" fmla="*/ 649662 h 1001031"/>
              <a:gd name="connsiteX8" fmla="*/ 195066 w 859611"/>
              <a:gd name="connsiteY8" fmla="*/ 608264 h 1001031"/>
              <a:gd name="connsiteX9" fmla="*/ 488110 w 859611"/>
              <a:gd name="connsiteY9" fmla="*/ 730364 h 1001031"/>
              <a:gd name="connsiteX10" fmla="*/ 274567 w 859611"/>
              <a:gd name="connsiteY10" fmla="*/ 598741 h 1001031"/>
              <a:gd name="connsiteX11" fmla="*/ 264449 w 859611"/>
              <a:gd name="connsiteY11" fmla="*/ 451215 h 1001031"/>
              <a:gd name="connsiteX12" fmla="*/ 450121 w 859611"/>
              <a:gd name="connsiteY12" fmla="*/ 320648 h 1001031"/>
              <a:gd name="connsiteX13" fmla="*/ 401282 w 859611"/>
              <a:gd name="connsiteY13" fmla="*/ 195834 h 1001031"/>
              <a:gd name="connsiteX14" fmla="*/ 246460 w 859611"/>
              <a:gd name="connsiteY14" fmla="*/ 321665 h 1001031"/>
              <a:gd name="connsiteX15" fmla="*/ 76124 w 859611"/>
              <a:gd name="connsiteY15" fmla="*/ 288731 h 1001031"/>
              <a:gd name="connsiteX0" fmla="*/ 76124 w 831928"/>
              <a:gd name="connsiteY0" fmla="*/ 288731 h 995076"/>
              <a:gd name="connsiteX1" fmla="*/ 227259 w 831928"/>
              <a:gd name="connsiteY1" fmla="*/ 49069 h 995076"/>
              <a:gd name="connsiteX2" fmla="*/ 642491 w 831928"/>
              <a:gd name="connsiteY2" fmla="*/ 93635 h 995076"/>
              <a:gd name="connsiteX3" fmla="*/ 688897 w 831928"/>
              <a:gd name="connsiteY3" fmla="*/ 366775 h 995076"/>
              <a:gd name="connsiteX4" fmla="*/ 571944 w 831928"/>
              <a:gd name="connsiteY4" fmla="*/ 554246 h 995076"/>
              <a:gd name="connsiteX5" fmla="*/ 831928 w 831928"/>
              <a:gd name="connsiteY5" fmla="*/ 735111 h 995076"/>
              <a:gd name="connsiteX6" fmla="*/ 734797 w 831928"/>
              <a:gd name="connsiteY6" fmla="*/ 938986 h 995076"/>
              <a:gd name="connsiteX7" fmla="*/ 0 w 831928"/>
              <a:gd name="connsiteY7" fmla="*/ 649662 h 995076"/>
              <a:gd name="connsiteX8" fmla="*/ 195066 w 831928"/>
              <a:gd name="connsiteY8" fmla="*/ 608264 h 995076"/>
              <a:gd name="connsiteX9" fmla="*/ 488110 w 831928"/>
              <a:gd name="connsiteY9" fmla="*/ 730364 h 995076"/>
              <a:gd name="connsiteX10" fmla="*/ 274567 w 831928"/>
              <a:gd name="connsiteY10" fmla="*/ 598741 h 995076"/>
              <a:gd name="connsiteX11" fmla="*/ 264449 w 831928"/>
              <a:gd name="connsiteY11" fmla="*/ 451215 h 995076"/>
              <a:gd name="connsiteX12" fmla="*/ 450121 w 831928"/>
              <a:gd name="connsiteY12" fmla="*/ 320648 h 995076"/>
              <a:gd name="connsiteX13" fmla="*/ 401282 w 831928"/>
              <a:gd name="connsiteY13" fmla="*/ 195834 h 995076"/>
              <a:gd name="connsiteX14" fmla="*/ 246460 w 831928"/>
              <a:gd name="connsiteY14" fmla="*/ 321665 h 995076"/>
              <a:gd name="connsiteX15" fmla="*/ 76124 w 831928"/>
              <a:gd name="connsiteY15" fmla="*/ 288731 h 995076"/>
              <a:gd name="connsiteX0" fmla="*/ 76124 w 831928"/>
              <a:gd name="connsiteY0" fmla="*/ 288731 h 1043852"/>
              <a:gd name="connsiteX1" fmla="*/ 227259 w 831928"/>
              <a:gd name="connsiteY1" fmla="*/ 49069 h 1043852"/>
              <a:gd name="connsiteX2" fmla="*/ 642491 w 831928"/>
              <a:gd name="connsiteY2" fmla="*/ 93635 h 1043852"/>
              <a:gd name="connsiteX3" fmla="*/ 688897 w 831928"/>
              <a:gd name="connsiteY3" fmla="*/ 366775 h 1043852"/>
              <a:gd name="connsiteX4" fmla="*/ 571944 w 831928"/>
              <a:gd name="connsiteY4" fmla="*/ 554246 h 1043852"/>
              <a:gd name="connsiteX5" fmla="*/ 831928 w 831928"/>
              <a:gd name="connsiteY5" fmla="*/ 735111 h 1043852"/>
              <a:gd name="connsiteX6" fmla="*/ 734797 w 831928"/>
              <a:gd name="connsiteY6" fmla="*/ 938986 h 1043852"/>
              <a:gd name="connsiteX7" fmla="*/ 0 w 831928"/>
              <a:gd name="connsiteY7" fmla="*/ 649662 h 1043852"/>
              <a:gd name="connsiteX8" fmla="*/ 195066 w 831928"/>
              <a:gd name="connsiteY8" fmla="*/ 608264 h 1043852"/>
              <a:gd name="connsiteX9" fmla="*/ 488110 w 831928"/>
              <a:gd name="connsiteY9" fmla="*/ 730364 h 1043852"/>
              <a:gd name="connsiteX10" fmla="*/ 274567 w 831928"/>
              <a:gd name="connsiteY10" fmla="*/ 598741 h 1043852"/>
              <a:gd name="connsiteX11" fmla="*/ 264449 w 831928"/>
              <a:gd name="connsiteY11" fmla="*/ 451215 h 1043852"/>
              <a:gd name="connsiteX12" fmla="*/ 450121 w 831928"/>
              <a:gd name="connsiteY12" fmla="*/ 320648 h 1043852"/>
              <a:gd name="connsiteX13" fmla="*/ 401282 w 831928"/>
              <a:gd name="connsiteY13" fmla="*/ 195834 h 1043852"/>
              <a:gd name="connsiteX14" fmla="*/ 246460 w 831928"/>
              <a:gd name="connsiteY14" fmla="*/ 321665 h 1043852"/>
              <a:gd name="connsiteX15" fmla="*/ 76124 w 831928"/>
              <a:gd name="connsiteY15" fmla="*/ 288731 h 1043852"/>
              <a:gd name="connsiteX0" fmla="*/ 76124 w 777661"/>
              <a:gd name="connsiteY0" fmla="*/ 288731 h 1043852"/>
              <a:gd name="connsiteX1" fmla="*/ 227259 w 777661"/>
              <a:gd name="connsiteY1" fmla="*/ 49069 h 1043852"/>
              <a:gd name="connsiteX2" fmla="*/ 642491 w 777661"/>
              <a:gd name="connsiteY2" fmla="*/ 93635 h 1043852"/>
              <a:gd name="connsiteX3" fmla="*/ 688897 w 777661"/>
              <a:gd name="connsiteY3" fmla="*/ 366775 h 1043852"/>
              <a:gd name="connsiteX4" fmla="*/ 571944 w 777661"/>
              <a:gd name="connsiteY4" fmla="*/ 554246 h 1043852"/>
              <a:gd name="connsiteX5" fmla="*/ 777661 w 777661"/>
              <a:gd name="connsiteY5" fmla="*/ 718831 h 1043852"/>
              <a:gd name="connsiteX6" fmla="*/ 734797 w 777661"/>
              <a:gd name="connsiteY6" fmla="*/ 938986 h 1043852"/>
              <a:gd name="connsiteX7" fmla="*/ 0 w 777661"/>
              <a:gd name="connsiteY7" fmla="*/ 649662 h 1043852"/>
              <a:gd name="connsiteX8" fmla="*/ 195066 w 777661"/>
              <a:gd name="connsiteY8" fmla="*/ 608264 h 1043852"/>
              <a:gd name="connsiteX9" fmla="*/ 488110 w 777661"/>
              <a:gd name="connsiteY9" fmla="*/ 730364 h 1043852"/>
              <a:gd name="connsiteX10" fmla="*/ 274567 w 777661"/>
              <a:gd name="connsiteY10" fmla="*/ 598741 h 1043852"/>
              <a:gd name="connsiteX11" fmla="*/ 264449 w 777661"/>
              <a:gd name="connsiteY11" fmla="*/ 451215 h 1043852"/>
              <a:gd name="connsiteX12" fmla="*/ 450121 w 777661"/>
              <a:gd name="connsiteY12" fmla="*/ 320648 h 1043852"/>
              <a:gd name="connsiteX13" fmla="*/ 401282 w 777661"/>
              <a:gd name="connsiteY13" fmla="*/ 195834 h 1043852"/>
              <a:gd name="connsiteX14" fmla="*/ 246460 w 777661"/>
              <a:gd name="connsiteY14" fmla="*/ 321665 h 1043852"/>
              <a:gd name="connsiteX15" fmla="*/ 76124 w 777661"/>
              <a:gd name="connsiteY15" fmla="*/ 288731 h 1043852"/>
              <a:gd name="connsiteX0" fmla="*/ 76124 w 753241"/>
              <a:gd name="connsiteY0" fmla="*/ 288731 h 1043852"/>
              <a:gd name="connsiteX1" fmla="*/ 227259 w 753241"/>
              <a:gd name="connsiteY1" fmla="*/ 49069 h 1043852"/>
              <a:gd name="connsiteX2" fmla="*/ 642491 w 753241"/>
              <a:gd name="connsiteY2" fmla="*/ 93635 h 1043852"/>
              <a:gd name="connsiteX3" fmla="*/ 688897 w 753241"/>
              <a:gd name="connsiteY3" fmla="*/ 366775 h 1043852"/>
              <a:gd name="connsiteX4" fmla="*/ 571944 w 753241"/>
              <a:gd name="connsiteY4" fmla="*/ 554246 h 1043852"/>
              <a:gd name="connsiteX5" fmla="*/ 753241 w 753241"/>
              <a:gd name="connsiteY5" fmla="*/ 713404 h 1043852"/>
              <a:gd name="connsiteX6" fmla="*/ 734797 w 753241"/>
              <a:gd name="connsiteY6" fmla="*/ 938986 h 1043852"/>
              <a:gd name="connsiteX7" fmla="*/ 0 w 753241"/>
              <a:gd name="connsiteY7" fmla="*/ 649662 h 1043852"/>
              <a:gd name="connsiteX8" fmla="*/ 195066 w 753241"/>
              <a:gd name="connsiteY8" fmla="*/ 608264 h 1043852"/>
              <a:gd name="connsiteX9" fmla="*/ 488110 w 753241"/>
              <a:gd name="connsiteY9" fmla="*/ 730364 h 1043852"/>
              <a:gd name="connsiteX10" fmla="*/ 274567 w 753241"/>
              <a:gd name="connsiteY10" fmla="*/ 598741 h 1043852"/>
              <a:gd name="connsiteX11" fmla="*/ 264449 w 753241"/>
              <a:gd name="connsiteY11" fmla="*/ 451215 h 1043852"/>
              <a:gd name="connsiteX12" fmla="*/ 450121 w 753241"/>
              <a:gd name="connsiteY12" fmla="*/ 320648 h 1043852"/>
              <a:gd name="connsiteX13" fmla="*/ 401282 w 753241"/>
              <a:gd name="connsiteY13" fmla="*/ 195834 h 1043852"/>
              <a:gd name="connsiteX14" fmla="*/ 246460 w 753241"/>
              <a:gd name="connsiteY14" fmla="*/ 321665 h 1043852"/>
              <a:gd name="connsiteX15" fmla="*/ 76124 w 753241"/>
              <a:gd name="connsiteY15" fmla="*/ 288731 h 1043852"/>
              <a:gd name="connsiteX0" fmla="*/ 76124 w 734797"/>
              <a:gd name="connsiteY0" fmla="*/ 288731 h 1043852"/>
              <a:gd name="connsiteX1" fmla="*/ 227259 w 734797"/>
              <a:gd name="connsiteY1" fmla="*/ 49069 h 1043852"/>
              <a:gd name="connsiteX2" fmla="*/ 642491 w 734797"/>
              <a:gd name="connsiteY2" fmla="*/ 93635 h 1043852"/>
              <a:gd name="connsiteX3" fmla="*/ 688897 w 734797"/>
              <a:gd name="connsiteY3" fmla="*/ 366775 h 1043852"/>
              <a:gd name="connsiteX4" fmla="*/ 571944 w 734797"/>
              <a:gd name="connsiteY4" fmla="*/ 554246 h 1043852"/>
              <a:gd name="connsiteX5" fmla="*/ 693547 w 734797"/>
              <a:gd name="connsiteY5" fmla="*/ 691697 h 1043852"/>
              <a:gd name="connsiteX6" fmla="*/ 734797 w 734797"/>
              <a:gd name="connsiteY6" fmla="*/ 938986 h 1043852"/>
              <a:gd name="connsiteX7" fmla="*/ 0 w 734797"/>
              <a:gd name="connsiteY7" fmla="*/ 649662 h 1043852"/>
              <a:gd name="connsiteX8" fmla="*/ 195066 w 734797"/>
              <a:gd name="connsiteY8" fmla="*/ 608264 h 1043852"/>
              <a:gd name="connsiteX9" fmla="*/ 488110 w 734797"/>
              <a:gd name="connsiteY9" fmla="*/ 730364 h 1043852"/>
              <a:gd name="connsiteX10" fmla="*/ 274567 w 734797"/>
              <a:gd name="connsiteY10" fmla="*/ 598741 h 1043852"/>
              <a:gd name="connsiteX11" fmla="*/ 264449 w 734797"/>
              <a:gd name="connsiteY11" fmla="*/ 451215 h 1043852"/>
              <a:gd name="connsiteX12" fmla="*/ 450121 w 734797"/>
              <a:gd name="connsiteY12" fmla="*/ 320648 h 1043852"/>
              <a:gd name="connsiteX13" fmla="*/ 401282 w 734797"/>
              <a:gd name="connsiteY13" fmla="*/ 195834 h 1043852"/>
              <a:gd name="connsiteX14" fmla="*/ 246460 w 734797"/>
              <a:gd name="connsiteY14" fmla="*/ 321665 h 1043852"/>
              <a:gd name="connsiteX15" fmla="*/ 76124 w 734797"/>
              <a:gd name="connsiteY15" fmla="*/ 288731 h 1043852"/>
              <a:gd name="connsiteX0" fmla="*/ 76124 w 734797"/>
              <a:gd name="connsiteY0" fmla="*/ 288731 h 1043852"/>
              <a:gd name="connsiteX1" fmla="*/ 227259 w 734797"/>
              <a:gd name="connsiteY1" fmla="*/ 49069 h 1043852"/>
              <a:gd name="connsiteX2" fmla="*/ 642491 w 734797"/>
              <a:gd name="connsiteY2" fmla="*/ 93635 h 1043852"/>
              <a:gd name="connsiteX3" fmla="*/ 688897 w 734797"/>
              <a:gd name="connsiteY3" fmla="*/ 366775 h 1043852"/>
              <a:gd name="connsiteX4" fmla="*/ 571944 w 734797"/>
              <a:gd name="connsiteY4" fmla="*/ 554246 h 1043852"/>
              <a:gd name="connsiteX5" fmla="*/ 693547 w 734797"/>
              <a:gd name="connsiteY5" fmla="*/ 691697 h 1043852"/>
              <a:gd name="connsiteX6" fmla="*/ 734797 w 734797"/>
              <a:gd name="connsiteY6" fmla="*/ 938986 h 1043852"/>
              <a:gd name="connsiteX7" fmla="*/ 0 w 734797"/>
              <a:gd name="connsiteY7" fmla="*/ 649662 h 1043852"/>
              <a:gd name="connsiteX8" fmla="*/ 195066 w 734797"/>
              <a:gd name="connsiteY8" fmla="*/ 608264 h 1043852"/>
              <a:gd name="connsiteX9" fmla="*/ 488110 w 734797"/>
              <a:gd name="connsiteY9" fmla="*/ 730364 h 1043852"/>
              <a:gd name="connsiteX10" fmla="*/ 274567 w 734797"/>
              <a:gd name="connsiteY10" fmla="*/ 598741 h 1043852"/>
              <a:gd name="connsiteX11" fmla="*/ 264449 w 734797"/>
              <a:gd name="connsiteY11" fmla="*/ 451215 h 1043852"/>
              <a:gd name="connsiteX12" fmla="*/ 450121 w 734797"/>
              <a:gd name="connsiteY12" fmla="*/ 320648 h 1043852"/>
              <a:gd name="connsiteX13" fmla="*/ 401282 w 734797"/>
              <a:gd name="connsiteY13" fmla="*/ 195834 h 1043852"/>
              <a:gd name="connsiteX14" fmla="*/ 246460 w 734797"/>
              <a:gd name="connsiteY14" fmla="*/ 321665 h 1043852"/>
              <a:gd name="connsiteX15" fmla="*/ 76124 w 734797"/>
              <a:gd name="connsiteY15" fmla="*/ 288731 h 1043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4797" h="1043852">
                <a:moveTo>
                  <a:pt x="76124" y="288731"/>
                </a:moveTo>
                <a:cubicBezTo>
                  <a:pt x="93942" y="203417"/>
                  <a:pt x="92768" y="134383"/>
                  <a:pt x="227259" y="49069"/>
                </a:cubicBezTo>
                <a:cubicBezTo>
                  <a:pt x="452497" y="-9336"/>
                  <a:pt x="476946" y="-37894"/>
                  <a:pt x="642491" y="93635"/>
                </a:cubicBezTo>
                <a:cubicBezTo>
                  <a:pt x="641680" y="179255"/>
                  <a:pt x="689708" y="281155"/>
                  <a:pt x="688897" y="366775"/>
                </a:cubicBezTo>
                <a:cubicBezTo>
                  <a:pt x="689708" y="496195"/>
                  <a:pt x="571133" y="424826"/>
                  <a:pt x="571944" y="554246"/>
                </a:cubicBezTo>
                <a:cubicBezTo>
                  <a:pt x="612478" y="600063"/>
                  <a:pt x="677434" y="605180"/>
                  <a:pt x="693547" y="691697"/>
                </a:cubicBezTo>
                <a:lnTo>
                  <a:pt x="734797" y="938986"/>
                </a:lnTo>
                <a:cubicBezTo>
                  <a:pt x="452782" y="1063230"/>
                  <a:pt x="61683" y="1178708"/>
                  <a:pt x="0" y="649662"/>
                </a:cubicBezTo>
                <a:lnTo>
                  <a:pt x="195066" y="608264"/>
                </a:lnTo>
                <a:cubicBezTo>
                  <a:pt x="240240" y="907067"/>
                  <a:pt x="445465" y="803403"/>
                  <a:pt x="488110" y="730364"/>
                </a:cubicBezTo>
                <a:cubicBezTo>
                  <a:pt x="498194" y="608485"/>
                  <a:pt x="300990" y="641196"/>
                  <a:pt x="274567" y="598741"/>
                </a:cubicBezTo>
                <a:lnTo>
                  <a:pt x="264449" y="451215"/>
                </a:lnTo>
                <a:cubicBezTo>
                  <a:pt x="343524" y="354330"/>
                  <a:pt x="338486" y="436526"/>
                  <a:pt x="450121" y="320648"/>
                </a:cubicBezTo>
                <a:cubicBezTo>
                  <a:pt x="469114" y="241057"/>
                  <a:pt x="414849" y="188598"/>
                  <a:pt x="401282" y="195834"/>
                </a:cubicBezTo>
                <a:cubicBezTo>
                  <a:pt x="322542" y="218784"/>
                  <a:pt x="298067" y="279721"/>
                  <a:pt x="246460" y="321665"/>
                </a:cubicBezTo>
                <a:lnTo>
                  <a:pt x="76124" y="288731"/>
                </a:lnTo>
                <a:close/>
              </a:path>
            </a:pathLst>
          </a:custGeom>
          <a:solidFill>
            <a:srgbClr val="F3B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latin typeface="Times New Roman" panose="02020603050405020304" pitchFamily="18" charset="0"/>
              <a:cs typeface="Times New Roman" panose="02020603050405020304" pitchFamily="18" charset="0"/>
            </a:endParaRPr>
          </a:p>
        </p:txBody>
      </p:sp>
      <p:sp>
        <p:nvSpPr>
          <p:cNvPr id="43" name="矩形 1"/>
          <p:cNvSpPr/>
          <p:nvPr/>
        </p:nvSpPr>
        <p:spPr>
          <a:xfrm>
            <a:off x="5625049" y="2171486"/>
            <a:ext cx="718948" cy="1016388"/>
          </a:xfrm>
          <a:custGeom>
            <a:avLst/>
            <a:gdLst>
              <a:gd name="connsiteX0" fmla="*/ 0 w 634804"/>
              <a:gd name="connsiteY0" fmla="*/ 0 h 901700"/>
              <a:gd name="connsiteX1" fmla="*/ 634804 w 634804"/>
              <a:gd name="connsiteY1" fmla="*/ 0 h 901700"/>
              <a:gd name="connsiteX2" fmla="*/ 634804 w 634804"/>
              <a:gd name="connsiteY2" fmla="*/ 901700 h 901700"/>
              <a:gd name="connsiteX3" fmla="*/ 0 w 634804"/>
              <a:gd name="connsiteY3" fmla="*/ 901700 h 901700"/>
              <a:gd name="connsiteX4" fmla="*/ 0 w 634804"/>
              <a:gd name="connsiteY4" fmla="*/ 0 h 901700"/>
              <a:gd name="connsiteX0" fmla="*/ 0 w 685806"/>
              <a:gd name="connsiteY0" fmla="*/ 262298 h 901700"/>
              <a:gd name="connsiteX1" fmla="*/ 685806 w 685806"/>
              <a:gd name="connsiteY1" fmla="*/ 0 h 901700"/>
              <a:gd name="connsiteX2" fmla="*/ 685806 w 685806"/>
              <a:gd name="connsiteY2" fmla="*/ 901700 h 901700"/>
              <a:gd name="connsiteX3" fmla="*/ 51002 w 685806"/>
              <a:gd name="connsiteY3" fmla="*/ 901700 h 901700"/>
              <a:gd name="connsiteX4" fmla="*/ 0 w 685806"/>
              <a:gd name="connsiteY4" fmla="*/ 262298 h 901700"/>
              <a:gd name="connsiteX0" fmla="*/ 0 w 685806"/>
              <a:gd name="connsiteY0" fmla="*/ 258655 h 898057"/>
              <a:gd name="connsiteX1" fmla="*/ 142995 w 685806"/>
              <a:gd name="connsiteY1" fmla="*/ 0 h 898057"/>
              <a:gd name="connsiteX2" fmla="*/ 685806 w 685806"/>
              <a:gd name="connsiteY2" fmla="*/ 898057 h 898057"/>
              <a:gd name="connsiteX3" fmla="*/ 51002 w 685806"/>
              <a:gd name="connsiteY3" fmla="*/ 898057 h 898057"/>
              <a:gd name="connsiteX4" fmla="*/ 0 w 685806"/>
              <a:gd name="connsiteY4" fmla="*/ 258655 h 898057"/>
              <a:gd name="connsiteX0" fmla="*/ 0 w 685806"/>
              <a:gd name="connsiteY0" fmla="*/ 258655 h 898057"/>
              <a:gd name="connsiteX1" fmla="*/ 142995 w 685806"/>
              <a:gd name="connsiteY1" fmla="*/ 0 h 898057"/>
              <a:gd name="connsiteX2" fmla="*/ 352109 w 685806"/>
              <a:gd name="connsiteY2" fmla="*/ 337241 h 898057"/>
              <a:gd name="connsiteX3" fmla="*/ 685806 w 685806"/>
              <a:gd name="connsiteY3" fmla="*/ 898057 h 898057"/>
              <a:gd name="connsiteX4" fmla="*/ 51002 w 685806"/>
              <a:gd name="connsiteY4" fmla="*/ 898057 h 898057"/>
              <a:gd name="connsiteX5" fmla="*/ 0 w 685806"/>
              <a:gd name="connsiteY5" fmla="*/ 258655 h 898057"/>
              <a:gd name="connsiteX0" fmla="*/ 0 w 685806"/>
              <a:gd name="connsiteY0" fmla="*/ 260215 h 899617"/>
              <a:gd name="connsiteX1" fmla="*/ 142995 w 685806"/>
              <a:gd name="connsiteY1" fmla="*/ 1560 h 899617"/>
              <a:gd name="connsiteX2" fmla="*/ 468686 w 685806"/>
              <a:gd name="connsiteY2" fmla="*/ 0 h 899617"/>
              <a:gd name="connsiteX3" fmla="*/ 685806 w 685806"/>
              <a:gd name="connsiteY3" fmla="*/ 899617 h 899617"/>
              <a:gd name="connsiteX4" fmla="*/ 51002 w 685806"/>
              <a:gd name="connsiteY4" fmla="*/ 899617 h 899617"/>
              <a:gd name="connsiteX5" fmla="*/ 0 w 685806"/>
              <a:gd name="connsiteY5" fmla="*/ 260215 h 899617"/>
              <a:gd name="connsiteX0" fmla="*/ 0 w 685806"/>
              <a:gd name="connsiteY0" fmla="*/ 260215 h 899617"/>
              <a:gd name="connsiteX1" fmla="*/ 142995 w 685806"/>
              <a:gd name="connsiteY1" fmla="*/ 1560 h 899617"/>
              <a:gd name="connsiteX2" fmla="*/ 468686 w 685806"/>
              <a:gd name="connsiteY2" fmla="*/ 0 h 899617"/>
              <a:gd name="connsiteX3" fmla="*/ 545190 w 685806"/>
              <a:gd name="connsiteY3" fmla="*/ 357017 h 899617"/>
              <a:gd name="connsiteX4" fmla="*/ 685806 w 685806"/>
              <a:gd name="connsiteY4" fmla="*/ 899617 h 899617"/>
              <a:gd name="connsiteX5" fmla="*/ 51002 w 685806"/>
              <a:gd name="connsiteY5" fmla="*/ 899617 h 899617"/>
              <a:gd name="connsiteX6" fmla="*/ 0 w 685806"/>
              <a:gd name="connsiteY6" fmla="*/ 260215 h 899617"/>
              <a:gd name="connsiteX0" fmla="*/ 0 w 685806"/>
              <a:gd name="connsiteY0" fmla="*/ 260215 h 899617"/>
              <a:gd name="connsiteX1" fmla="*/ 142995 w 685806"/>
              <a:gd name="connsiteY1" fmla="*/ 1560 h 899617"/>
              <a:gd name="connsiteX2" fmla="*/ 468686 w 685806"/>
              <a:gd name="connsiteY2" fmla="*/ 0 h 899617"/>
              <a:gd name="connsiteX3" fmla="*/ 333894 w 685806"/>
              <a:gd name="connsiteY3" fmla="*/ 553740 h 899617"/>
              <a:gd name="connsiteX4" fmla="*/ 685806 w 685806"/>
              <a:gd name="connsiteY4" fmla="*/ 899617 h 899617"/>
              <a:gd name="connsiteX5" fmla="*/ 51002 w 685806"/>
              <a:gd name="connsiteY5" fmla="*/ 899617 h 899617"/>
              <a:gd name="connsiteX6" fmla="*/ 0 w 685806"/>
              <a:gd name="connsiteY6" fmla="*/ 260215 h 899617"/>
              <a:gd name="connsiteX0" fmla="*/ 0 w 685806"/>
              <a:gd name="connsiteY0" fmla="*/ 260215 h 899617"/>
              <a:gd name="connsiteX1" fmla="*/ 142995 w 685806"/>
              <a:gd name="connsiteY1" fmla="*/ 1560 h 899617"/>
              <a:gd name="connsiteX2" fmla="*/ 468686 w 685806"/>
              <a:gd name="connsiteY2" fmla="*/ 0 h 899617"/>
              <a:gd name="connsiteX3" fmla="*/ 468686 w 685806"/>
              <a:gd name="connsiteY3" fmla="*/ 688532 h 899617"/>
              <a:gd name="connsiteX4" fmla="*/ 685806 w 685806"/>
              <a:gd name="connsiteY4" fmla="*/ 899617 h 899617"/>
              <a:gd name="connsiteX5" fmla="*/ 51002 w 685806"/>
              <a:gd name="connsiteY5" fmla="*/ 899617 h 899617"/>
              <a:gd name="connsiteX6" fmla="*/ 0 w 685806"/>
              <a:gd name="connsiteY6" fmla="*/ 260215 h 899617"/>
              <a:gd name="connsiteX0" fmla="*/ 0 w 685806"/>
              <a:gd name="connsiteY0" fmla="*/ 260215 h 899617"/>
              <a:gd name="connsiteX1" fmla="*/ 142995 w 685806"/>
              <a:gd name="connsiteY1" fmla="*/ 1560 h 899617"/>
              <a:gd name="connsiteX2" fmla="*/ 468686 w 685806"/>
              <a:gd name="connsiteY2" fmla="*/ 0 h 899617"/>
              <a:gd name="connsiteX3" fmla="*/ 468686 w 685806"/>
              <a:gd name="connsiteY3" fmla="*/ 688532 h 899617"/>
              <a:gd name="connsiteX4" fmla="*/ 618050 w 685806"/>
              <a:gd name="connsiteY4" fmla="*/ 826967 h 899617"/>
              <a:gd name="connsiteX5" fmla="*/ 685806 w 685806"/>
              <a:gd name="connsiteY5" fmla="*/ 899617 h 899617"/>
              <a:gd name="connsiteX6" fmla="*/ 51002 w 685806"/>
              <a:gd name="connsiteY6" fmla="*/ 899617 h 899617"/>
              <a:gd name="connsiteX7" fmla="*/ 0 w 685806"/>
              <a:gd name="connsiteY7" fmla="*/ 260215 h 899617"/>
              <a:gd name="connsiteX0" fmla="*/ 0 w 685806"/>
              <a:gd name="connsiteY0" fmla="*/ 260215 h 899617"/>
              <a:gd name="connsiteX1" fmla="*/ 142995 w 685806"/>
              <a:gd name="connsiteY1" fmla="*/ 1560 h 899617"/>
              <a:gd name="connsiteX2" fmla="*/ 468686 w 685806"/>
              <a:gd name="connsiteY2" fmla="*/ 0 h 899617"/>
              <a:gd name="connsiteX3" fmla="*/ 468686 w 685806"/>
              <a:gd name="connsiteY3" fmla="*/ 688532 h 899617"/>
              <a:gd name="connsiteX4" fmla="*/ 658123 w 685806"/>
              <a:gd name="connsiteY4" fmla="*/ 684889 h 899617"/>
              <a:gd name="connsiteX5" fmla="*/ 685806 w 685806"/>
              <a:gd name="connsiteY5" fmla="*/ 899617 h 899617"/>
              <a:gd name="connsiteX6" fmla="*/ 51002 w 685806"/>
              <a:gd name="connsiteY6" fmla="*/ 899617 h 899617"/>
              <a:gd name="connsiteX7" fmla="*/ 0 w 685806"/>
              <a:gd name="connsiteY7" fmla="*/ 260215 h 899617"/>
              <a:gd name="connsiteX0" fmla="*/ 0 w 685806"/>
              <a:gd name="connsiteY0" fmla="*/ 260215 h 899617"/>
              <a:gd name="connsiteX1" fmla="*/ 142995 w 685806"/>
              <a:gd name="connsiteY1" fmla="*/ 1560 h 899617"/>
              <a:gd name="connsiteX2" fmla="*/ 468686 w 685806"/>
              <a:gd name="connsiteY2" fmla="*/ 0 h 899617"/>
              <a:gd name="connsiteX3" fmla="*/ 468686 w 685806"/>
              <a:gd name="connsiteY3" fmla="*/ 688532 h 899617"/>
              <a:gd name="connsiteX4" fmla="*/ 658123 w 685806"/>
              <a:gd name="connsiteY4" fmla="*/ 684889 h 899617"/>
              <a:gd name="connsiteX5" fmla="*/ 685806 w 685806"/>
              <a:gd name="connsiteY5" fmla="*/ 899617 h 899617"/>
              <a:gd name="connsiteX6" fmla="*/ 51002 w 685806"/>
              <a:gd name="connsiteY6" fmla="*/ 899617 h 899617"/>
              <a:gd name="connsiteX7" fmla="*/ 31523 w 685806"/>
              <a:gd name="connsiteY7" fmla="*/ 597456 h 899617"/>
              <a:gd name="connsiteX8" fmla="*/ 0 w 685806"/>
              <a:gd name="connsiteY8" fmla="*/ 260215 h 899617"/>
              <a:gd name="connsiteX0" fmla="*/ 0 w 685806"/>
              <a:gd name="connsiteY0" fmla="*/ 260215 h 899617"/>
              <a:gd name="connsiteX1" fmla="*/ 142995 w 685806"/>
              <a:gd name="connsiteY1" fmla="*/ 1560 h 899617"/>
              <a:gd name="connsiteX2" fmla="*/ 468686 w 685806"/>
              <a:gd name="connsiteY2" fmla="*/ 0 h 899617"/>
              <a:gd name="connsiteX3" fmla="*/ 468686 w 685806"/>
              <a:gd name="connsiteY3" fmla="*/ 688532 h 899617"/>
              <a:gd name="connsiteX4" fmla="*/ 658123 w 685806"/>
              <a:gd name="connsiteY4" fmla="*/ 684889 h 899617"/>
              <a:gd name="connsiteX5" fmla="*/ 685806 w 685806"/>
              <a:gd name="connsiteY5" fmla="*/ 899617 h 899617"/>
              <a:gd name="connsiteX6" fmla="*/ 51002 w 685806"/>
              <a:gd name="connsiteY6" fmla="*/ 899617 h 899617"/>
              <a:gd name="connsiteX7" fmla="*/ 195459 w 685806"/>
              <a:gd name="connsiteY7" fmla="*/ 295085 h 899617"/>
              <a:gd name="connsiteX8" fmla="*/ 0 w 685806"/>
              <a:gd name="connsiteY8" fmla="*/ 260215 h 899617"/>
              <a:gd name="connsiteX0" fmla="*/ 0 w 685806"/>
              <a:gd name="connsiteY0" fmla="*/ 260215 h 899617"/>
              <a:gd name="connsiteX1" fmla="*/ 142995 w 685806"/>
              <a:gd name="connsiteY1" fmla="*/ 1560 h 899617"/>
              <a:gd name="connsiteX2" fmla="*/ 468686 w 685806"/>
              <a:gd name="connsiteY2" fmla="*/ 0 h 899617"/>
              <a:gd name="connsiteX3" fmla="*/ 468686 w 685806"/>
              <a:gd name="connsiteY3" fmla="*/ 688532 h 899617"/>
              <a:gd name="connsiteX4" fmla="*/ 658123 w 685806"/>
              <a:gd name="connsiteY4" fmla="*/ 684889 h 899617"/>
              <a:gd name="connsiteX5" fmla="*/ 685806 w 685806"/>
              <a:gd name="connsiteY5" fmla="*/ 899617 h 899617"/>
              <a:gd name="connsiteX6" fmla="*/ 51002 w 685806"/>
              <a:gd name="connsiteY6" fmla="*/ 899617 h 899617"/>
              <a:gd name="connsiteX7" fmla="*/ 319322 w 685806"/>
              <a:gd name="connsiteY7" fmla="*/ 222225 h 899617"/>
              <a:gd name="connsiteX8" fmla="*/ 0 w 685806"/>
              <a:gd name="connsiteY8" fmla="*/ 260215 h 899617"/>
              <a:gd name="connsiteX0" fmla="*/ 0 w 685806"/>
              <a:gd name="connsiteY0" fmla="*/ 260215 h 899617"/>
              <a:gd name="connsiteX1" fmla="*/ 142995 w 685806"/>
              <a:gd name="connsiteY1" fmla="*/ 1560 h 899617"/>
              <a:gd name="connsiteX2" fmla="*/ 468686 w 685806"/>
              <a:gd name="connsiteY2" fmla="*/ 0 h 899617"/>
              <a:gd name="connsiteX3" fmla="*/ 468686 w 685806"/>
              <a:gd name="connsiteY3" fmla="*/ 688532 h 899617"/>
              <a:gd name="connsiteX4" fmla="*/ 658123 w 685806"/>
              <a:gd name="connsiteY4" fmla="*/ 684889 h 899617"/>
              <a:gd name="connsiteX5" fmla="*/ 685806 w 685806"/>
              <a:gd name="connsiteY5" fmla="*/ 899617 h 899617"/>
              <a:gd name="connsiteX6" fmla="*/ 51002 w 685806"/>
              <a:gd name="connsiteY6" fmla="*/ 899617 h 899617"/>
              <a:gd name="connsiteX7" fmla="*/ 224603 w 685806"/>
              <a:gd name="connsiteY7" fmla="*/ 276870 h 899617"/>
              <a:gd name="connsiteX8" fmla="*/ 0 w 685806"/>
              <a:gd name="connsiteY8" fmla="*/ 260215 h 899617"/>
              <a:gd name="connsiteX0" fmla="*/ 0 w 685806"/>
              <a:gd name="connsiteY0" fmla="*/ 260215 h 899617"/>
              <a:gd name="connsiteX1" fmla="*/ 142995 w 685806"/>
              <a:gd name="connsiteY1" fmla="*/ 1560 h 899617"/>
              <a:gd name="connsiteX2" fmla="*/ 468686 w 685806"/>
              <a:gd name="connsiteY2" fmla="*/ 0 h 899617"/>
              <a:gd name="connsiteX3" fmla="*/ 468686 w 685806"/>
              <a:gd name="connsiteY3" fmla="*/ 688532 h 899617"/>
              <a:gd name="connsiteX4" fmla="*/ 658123 w 685806"/>
              <a:gd name="connsiteY4" fmla="*/ 684889 h 899617"/>
              <a:gd name="connsiteX5" fmla="*/ 685806 w 685806"/>
              <a:gd name="connsiteY5" fmla="*/ 899617 h 899617"/>
              <a:gd name="connsiteX6" fmla="*/ 51002 w 685806"/>
              <a:gd name="connsiteY6" fmla="*/ 899617 h 899617"/>
              <a:gd name="connsiteX7" fmla="*/ 108027 w 685806"/>
              <a:gd name="connsiteY7" fmla="*/ 655745 h 899617"/>
              <a:gd name="connsiteX8" fmla="*/ 224603 w 685806"/>
              <a:gd name="connsiteY8" fmla="*/ 276870 h 899617"/>
              <a:gd name="connsiteX9" fmla="*/ 0 w 685806"/>
              <a:gd name="connsiteY9" fmla="*/ 260215 h 899617"/>
              <a:gd name="connsiteX0" fmla="*/ 0 w 685806"/>
              <a:gd name="connsiteY0" fmla="*/ 260215 h 899617"/>
              <a:gd name="connsiteX1" fmla="*/ 142995 w 685806"/>
              <a:gd name="connsiteY1" fmla="*/ 1560 h 899617"/>
              <a:gd name="connsiteX2" fmla="*/ 468686 w 685806"/>
              <a:gd name="connsiteY2" fmla="*/ 0 h 899617"/>
              <a:gd name="connsiteX3" fmla="*/ 468686 w 685806"/>
              <a:gd name="connsiteY3" fmla="*/ 688532 h 899617"/>
              <a:gd name="connsiteX4" fmla="*/ 658123 w 685806"/>
              <a:gd name="connsiteY4" fmla="*/ 684889 h 899617"/>
              <a:gd name="connsiteX5" fmla="*/ 685806 w 685806"/>
              <a:gd name="connsiteY5" fmla="*/ 899617 h 899617"/>
              <a:gd name="connsiteX6" fmla="*/ 51002 w 685806"/>
              <a:gd name="connsiteY6" fmla="*/ 899617 h 899617"/>
              <a:gd name="connsiteX7" fmla="*/ 253748 w 685806"/>
              <a:gd name="connsiteY7" fmla="*/ 714033 h 899617"/>
              <a:gd name="connsiteX8" fmla="*/ 224603 w 685806"/>
              <a:gd name="connsiteY8" fmla="*/ 276870 h 899617"/>
              <a:gd name="connsiteX9" fmla="*/ 0 w 685806"/>
              <a:gd name="connsiteY9" fmla="*/ 260215 h 899617"/>
              <a:gd name="connsiteX0" fmla="*/ 0 w 685806"/>
              <a:gd name="connsiteY0" fmla="*/ 260215 h 899617"/>
              <a:gd name="connsiteX1" fmla="*/ 142995 w 685806"/>
              <a:gd name="connsiteY1" fmla="*/ 1560 h 899617"/>
              <a:gd name="connsiteX2" fmla="*/ 468686 w 685806"/>
              <a:gd name="connsiteY2" fmla="*/ 0 h 899617"/>
              <a:gd name="connsiteX3" fmla="*/ 468686 w 685806"/>
              <a:gd name="connsiteY3" fmla="*/ 688532 h 899617"/>
              <a:gd name="connsiteX4" fmla="*/ 658123 w 685806"/>
              <a:gd name="connsiteY4" fmla="*/ 684889 h 899617"/>
              <a:gd name="connsiteX5" fmla="*/ 685806 w 685806"/>
              <a:gd name="connsiteY5" fmla="*/ 899617 h 899617"/>
              <a:gd name="connsiteX6" fmla="*/ 51002 w 685806"/>
              <a:gd name="connsiteY6" fmla="*/ 899617 h 899617"/>
              <a:gd name="connsiteX7" fmla="*/ 210031 w 685806"/>
              <a:gd name="connsiteY7" fmla="*/ 699461 h 899617"/>
              <a:gd name="connsiteX8" fmla="*/ 224603 w 685806"/>
              <a:gd name="connsiteY8" fmla="*/ 276870 h 899617"/>
              <a:gd name="connsiteX9" fmla="*/ 0 w 685806"/>
              <a:gd name="connsiteY9" fmla="*/ 260215 h 899617"/>
              <a:gd name="connsiteX0" fmla="*/ 0 w 685806"/>
              <a:gd name="connsiteY0" fmla="*/ 260215 h 899617"/>
              <a:gd name="connsiteX1" fmla="*/ 142995 w 685806"/>
              <a:gd name="connsiteY1" fmla="*/ 1560 h 899617"/>
              <a:gd name="connsiteX2" fmla="*/ 468686 w 685806"/>
              <a:gd name="connsiteY2" fmla="*/ 0 h 899617"/>
              <a:gd name="connsiteX3" fmla="*/ 468686 w 685806"/>
              <a:gd name="connsiteY3" fmla="*/ 688532 h 899617"/>
              <a:gd name="connsiteX4" fmla="*/ 658123 w 685806"/>
              <a:gd name="connsiteY4" fmla="*/ 684889 h 899617"/>
              <a:gd name="connsiteX5" fmla="*/ 685806 w 685806"/>
              <a:gd name="connsiteY5" fmla="*/ 899617 h 899617"/>
              <a:gd name="connsiteX6" fmla="*/ 51002 w 685806"/>
              <a:gd name="connsiteY6" fmla="*/ 899617 h 899617"/>
              <a:gd name="connsiteX7" fmla="*/ 115313 w 685806"/>
              <a:gd name="connsiteY7" fmla="*/ 816038 h 899617"/>
              <a:gd name="connsiteX8" fmla="*/ 210031 w 685806"/>
              <a:gd name="connsiteY8" fmla="*/ 699461 h 899617"/>
              <a:gd name="connsiteX9" fmla="*/ 224603 w 685806"/>
              <a:gd name="connsiteY9" fmla="*/ 276870 h 899617"/>
              <a:gd name="connsiteX10" fmla="*/ 0 w 685806"/>
              <a:gd name="connsiteY10" fmla="*/ 260215 h 899617"/>
              <a:gd name="connsiteX0" fmla="*/ 26765 w 712571"/>
              <a:gd name="connsiteY0" fmla="*/ 260215 h 899617"/>
              <a:gd name="connsiteX1" fmla="*/ 169760 w 712571"/>
              <a:gd name="connsiteY1" fmla="*/ 1560 h 899617"/>
              <a:gd name="connsiteX2" fmla="*/ 495451 w 712571"/>
              <a:gd name="connsiteY2" fmla="*/ 0 h 899617"/>
              <a:gd name="connsiteX3" fmla="*/ 495451 w 712571"/>
              <a:gd name="connsiteY3" fmla="*/ 688532 h 899617"/>
              <a:gd name="connsiteX4" fmla="*/ 684888 w 712571"/>
              <a:gd name="connsiteY4" fmla="*/ 684889 h 899617"/>
              <a:gd name="connsiteX5" fmla="*/ 712571 w 712571"/>
              <a:gd name="connsiteY5" fmla="*/ 899617 h 899617"/>
              <a:gd name="connsiteX6" fmla="*/ 77767 w 712571"/>
              <a:gd name="connsiteY6" fmla="*/ 899617 h 899617"/>
              <a:gd name="connsiteX7" fmla="*/ 0 w 712571"/>
              <a:gd name="connsiteY7" fmla="*/ 714033 h 899617"/>
              <a:gd name="connsiteX8" fmla="*/ 236796 w 712571"/>
              <a:gd name="connsiteY8" fmla="*/ 699461 h 899617"/>
              <a:gd name="connsiteX9" fmla="*/ 251368 w 712571"/>
              <a:gd name="connsiteY9" fmla="*/ 276870 h 899617"/>
              <a:gd name="connsiteX10" fmla="*/ 26765 w 712571"/>
              <a:gd name="connsiteY10" fmla="*/ 260215 h 899617"/>
              <a:gd name="connsiteX0" fmla="*/ 26765 w 712571"/>
              <a:gd name="connsiteY0" fmla="*/ 260215 h 914189"/>
              <a:gd name="connsiteX1" fmla="*/ 169760 w 712571"/>
              <a:gd name="connsiteY1" fmla="*/ 1560 h 914189"/>
              <a:gd name="connsiteX2" fmla="*/ 495451 w 712571"/>
              <a:gd name="connsiteY2" fmla="*/ 0 h 914189"/>
              <a:gd name="connsiteX3" fmla="*/ 495451 w 712571"/>
              <a:gd name="connsiteY3" fmla="*/ 688532 h 914189"/>
              <a:gd name="connsiteX4" fmla="*/ 684888 w 712571"/>
              <a:gd name="connsiteY4" fmla="*/ 684889 h 914189"/>
              <a:gd name="connsiteX5" fmla="*/ 712571 w 712571"/>
              <a:gd name="connsiteY5" fmla="*/ 899617 h 914189"/>
              <a:gd name="connsiteX6" fmla="*/ 4907 w 712571"/>
              <a:gd name="connsiteY6" fmla="*/ 914189 h 914189"/>
              <a:gd name="connsiteX7" fmla="*/ 0 w 712571"/>
              <a:gd name="connsiteY7" fmla="*/ 714033 h 914189"/>
              <a:gd name="connsiteX8" fmla="*/ 236796 w 712571"/>
              <a:gd name="connsiteY8" fmla="*/ 699461 h 914189"/>
              <a:gd name="connsiteX9" fmla="*/ 251368 w 712571"/>
              <a:gd name="connsiteY9" fmla="*/ 276870 h 914189"/>
              <a:gd name="connsiteX10" fmla="*/ 26765 w 712571"/>
              <a:gd name="connsiteY10" fmla="*/ 260215 h 914189"/>
              <a:gd name="connsiteX0" fmla="*/ 26765 w 712571"/>
              <a:gd name="connsiteY0" fmla="*/ 260215 h 927559"/>
              <a:gd name="connsiteX1" fmla="*/ 169760 w 712571"/>
              <a:gd name="connsiteY1" fmla="*/ 1560 h 927559"/>
              <a:gd name="connsiteX2" fmla="*/ 495451 w 712571"/>
              <a:gd name="connsiteY2" fmla="*/ 0 h 927559"/>
              <a:gd name="connsiteX3" fmla="*/ 495451 w 712571"/>
              <a:gd name="connsiteY3" fmla="*/ 688532 h 927559"/>
              <a:gd name="connsiteX4" fmla="*/ 684888 w 712571"/>
              <a:gd name="connsiteY4" fmla="*/ 684889 h 927559"/>
              <a:gd name="connsiteX5" fmla="*/ 712571 w 712571"/>
              <a:gd name="connsiteY5" fmla="*/ 899617 h 927559"/>
              <a:gd name="connsiteX6" fmla="*/ 4907 w 712571"/>
              <a:gd name="connsiteY6" fmla="*/ 914189 h 927559"/>
              <a:gd name="connsiteX7" fmla="*/ 0 w 712571"/>
              <a:gd name="connsiteY7" fmla="*/ 714033 h 927559"/>
              <a:gd name="connsiteX8" fmla="*/ 236796 w 712571"/>
              <a:gd name="connsiteY8" fmla="*/ 699461 h 927559"/>
              <a:gd name="connsiteX9" fmla="*/ 251368 w 712571"/>
              <a:gd name="connsiteY9" fmla="*/ 276870 h 927559"/>
              <a:gd name="connsiteX10" fmla="*/ 26765 w 712571"/>
              <a:gd name="connsiteY10" fmla="*/ 260215 h 927559"/>
              <a:gd name="connsiteX0" fmla="*/ 26765 w 712571"/>
              <a:gd name="connsiteY0" fmla="*/ 365018 h 927559"/>
              <a:gd name="connsiteX1" fmla="*/ 169760 w 712571"/>
              <a:gd name="connsiteY1" fmla="*/ 1560 h 927559"/>
              <a:gd name="connsiteX2" fmla="*/ 495451 w 712571"/>
              <a:gd name="connsiteY2" fmla="*/ 0 h 927559"/>
              <a:gd name="connsiteX3" fmla="*/ 495451 w 712571"/>
              <a:gd name="connsiteY3" fmla="*/ 688532 h 927559"/>
              <a:gd name="connsiteX4" fmla="*/ 684888 w 712571"/>
              <a:gd name="connsiteY4" fmla="*/ 684889 h 927559"/>
              <a:gd name="connsiteX5" fmla="*/ 712571 w 712571"/>
              <a:gd name="connsiteY5" fmla="*/ 899617 h 927559"/>
              <a:gd name="connsiteX6" fmla="*/ 4907 w 712571"/>
              <a:gd name="connsiteY6" fmla="*/ 914189 h 927559"/>
              <a:gd name="connsiteX7" fmla="*/ 0 w 712571"/>
              <a:gd name="connsiteY7" fmla="*/ 714033 h 927559"/>
              <a:gd name="connsiteX8" fmla="*/ 236796 w 712571"/>
              <a:gd name="connsiteY8" fmla="*/ 699461 h 927559"/>
              <a:gd name="connsiteX9" fmla="*/ 251368 w 712571"/>
              <a:gd name="connsiteY9" fmla="*/ 276870 h 927559"/>
              <a:gd name="connsiteX10" fmla="*/ 26765 w 712571"/>
              <a:gd name="connsiteY10" fmla="*/ 365018 h 927559"/>
              <a:gd name="connsiteX0" fmla="*/ 26765 w 712571"/>
              <a:gd name="connsiteY0" fmla="*/ 365018 h 927559"/>
              <a:gd name="connsiteX1" fmla="*/ 169760 w 712571"/>
              <a:gd name="connsiteY1" fmla="*/ 1560 h 927559"/>
              <a:gd name="connsiteX2" fmla="*/ 495451 w 712571"/>
              <a:gd name="connsiteY2" fmla="*/ 0 h 927559"/>
              <a:gd name="connsiteX3" fmla="*/ 495451 w 712571"/>
              <a:gd name="connsiteY3" fmla="*/ 688532 h 927559"/>
              <a:gd name="connsiteX4" fmla="*/ 684888 w 712571"/>
              <a:gd name="connsiteY4" fmla="*/ 684889 h 927559"/>
              <a:gd name="connsiteX5" fmla="*/ 712571 w 712571"/>
              <a:gd name="connsiteY5" fmla="*/ 899617 h 927559"/>
              <a:gd name="connsiteX6" fmla="*/ 4907 w 712571"/>
              <a:gd name="connsiteY6" fmla="*/ 914189 h 927559"/>
              <a:gd name="connsiteX7" fmla="*/ 0 w 712571"/>
              <a:gd name="connsiteY7" fmla="*/ 714033 h 927559"/>
              <a:gd name="connsiteX8" fmla="*/ 236796 w 712571"/>
              <a:gd name="connsiteY8" fmla="*/ 699461 h 927559"/>
              <a:gd name="connsiteX9" fmla="*/ 253988 w 712571"/>
              <a:gd name="connsiteY9" fmla="*/ 276870 h 927559"/>
              <a:gd name="connsiteX10" fmla="*/ 26765 w 712571"/>
              <a:gd name="connsiteY10" fmla="*/ 365018 h 927559"/>
              <a:gd name="connsiteX0" fmla="*/ 26765 w 712571"/>
              <a:gd name="connsiteY0" fmla="*/ 365018 h 927559"/>
              <a:gd name="connsiteX1" fmla="*/ 169760 w 712571"/>
              <a:gd name="connsiteY1" fmla="*/ 1560 h 927559"/>
              <a:gd name="connsiteX2" fmla="*/ 495451 w 712571"/>
              <a:gd name="connsiteY2" fmla="*/ 0 h 927559"/>
              <a:gd name="connsiteX3" fmla="*/ 495451 w 712571"/>
              <a:gd name="connsiteY3" fmla="*/ 688532 h 927559"/>
              <a:gd name="connsiteX4" fmla="*/ 684888 w 712571"/>
              <a:gd name="connsiteY4" fmla="*/ 684889 h 927559"/>
              <a:gd name="connsiteX5" fmla="*/ 712571 w 712571"/>
              <a:gd name="connsiteY5" fmla="*/ 899617 h 927559"/>
              <a:gd name="connsiteX6" fmla="*/ 4907 w 712571"/>
              <a:gd name="connsiteY6" fmla="*/ 914189 h 927559"/>
              <a:gd name="connsiteX7" fmla="*/ 0 w 712571"/>
              <a:gd name="connsiteY7" fmla="*/ 714033 h 927559"/>
              <a:gd name="connsiteX8" fmla="*/ 236796 w 712571"/>
              <a:gd name="connsiteY8" fmla="*/ 699461 h 927559"/>
              <a:gd name="connsiteX9" fmla="*/ 253988 w 712571"/>
              <a:gd name="connsiteY9" fmla="*/ 276870 h 927559"/>
              <a:gd name="connsiteX10" fmla="*/ 26765 w 712571"/>
              <a:gd name="connsiteY10" fmla="*/ 365018 h 927559"/>
              <a:gd name="connsiteX0" fmla="*/ 26765 w 712571"/>
              <a:gd name="connsiteY0" fmla="*/ 365018 h 927559"/>
              <a:gd name="connsiteX1" fmla="*/ 169760 w 712571"/>
              <a:gd name="connsiteY1" fmla="*/ 1560 h 927559"/>
              <a:gd name="connsiteX2" fmla="*/ 495451 w 712571"/>
              <a:gd name="connsiteY2" fmla="*/ 0 h 927559"/>
              <a:gd name="connsiteX3" fmla="*/ 495451 w 712571"/>
              <a:gd name="connsiteY3" fmla="*/ 688532 h 927559"/>
              <a:gd name="connsiteX4" fmla="*/ 684888 w 712571"/>
              <a:gd name="connsiteY4" fmla="*/ 684889 h 927559"/>
              <a:gd name="connsiteX5" fmla="*/ 712571 w 712571"/>
              <a:gd name="connsiteY5" fmla="*/ 899617 h 927559"/>
              <a:gd name="connsiteX6" fmla="*/ 4907 w 712571"/>
              <a:gd name="connsiteY6" fmla="*/ 914189 h 927559"/>
              <a:gd name="connsiteX7" fmla="*/ 0 w 712571"/>
              <a:gd name="connsiteY7" fmla="*/ 714033 h 927559"/>
              <a:gd name="connsiteX8" fmla="*/ 236796 w 712571"/>
              <a:gd name="connsiteY8" fmla="*/ 699461 h 927559"/>
              <a:gd name="connsiteX9" fmla="*/ 253988 w 712571"/>
              <a:gd name="connsiteY9" fmla="*/ 276870 h 927559"/>
              <a:gd name="connsiteX10" fmla="*/ 26765 w 712571"/>
              <a:gd name="connsiteY10" fmla="*/ 365018 h 927559"/>
              <a:gd name="connsiteX0" fmla="*/ 26765 w 712571"/>
              <a:gd name="connsiteY0" fmla="*/ 365018 h 927559"/>
              <a:gd name="connsiteX1" fmla="*/ 169760 w 712571"/>
              <a:gd name="connsiteY1" fmla="*/ 1560 h 927559"/>
              <a:gd name="connsiteX2" fmla="*/ 495451 w 712571"/>
              <a:gd name="connsiteY2" fmla="*/ 0 h 927559"/>
              <a:gd name="connsiteX3" fmla="*/ 495451 w 712571"/>
              <a:gd name="connsiteY3" fmla="*/ 688532 h 927559"/>
              <a:gd name="connsiteX4" fmla="*/ 684888 w 712571"/>
              <a:gd name="connsiteY4" fmla="*/ 684889 h 927559"/>
              <a:gd name="connsiteX5" fmla="*/ 712571 w 712571"/>
              <a:gd name="connsiteY5" fmla="*/ 899617 h 927559"/>
              <a:gd name="connsiteX6" fmla="*/ 4907 w 712571"/>
              <a:gd name="connsiteY6" fmla="*/ 914189 h 927559"/>
              <a:gd name="connsiteX7" fmla="*/ 0 w 712571"/>
              <a:gd name="connsiteY7" fmla="*/ 714033 h 927559"/>
              <a:gd name="connsiteX8" fmla="*/ 236796 w 712571"/>
              <a:gd name="connsiteY8" fmla="*/ 699461 h 927559"/>
              <a:gd name="connsiteX9" fmla="*/ 253988 w 712571"/>
              <a:gd name="connsiteY9" fmla="*/ 276870 h 927559"/>
              <a:gd name="connsiteX10" fmla="*/ 26765 w 712571"/>
              <a:gd name="connsiteY10" fmla="*/ 365018 h 927559"/>
              <a:gd name="connsiteX0" fmla="*/ 26765 w 712571"/>
              <a:gd name="connsiteY0" fmla="*/ 365018 h 927559"/>
              <a:gd name="connsiteX1" fmla="*/ 185480 w 712571"/>
              <a:gd name="connsiteY1" fmla="*/ 9420 h 927559"/>
              <a:gd name="connsiteX2" fmla="*/ 495451 w 712571"/>
              <a:gd name="connsiteY2" fmla="*/ 0 h 927559"/>
              <a:gd name="connsiteX3" fmla="*/ 495451 w 712571"/>
              <a:gd name="connsiteY3" fmla="*/ 688532 h 927559"/>
              <a:gd name="connsiteX4" fmla="*/ 684888 w 712571"/>
              <a:gd name="connsiteY4" fmla="*/ 684889 h 927559"/>
              <a:gd name="connsiteX5" fmla="*/ 712571 w 712571"/>
              <a:gd name="connsiteY5" fmla="*/ 899617 h 927559"/>
              <a:gd name="connsiteX6" fmla="*/ 4907 w 712571"/>
              <a:gd name="connsiteY6" fmla="*/ 914189 h 927559"/>
              <a:gd name="connsiteX7" fmla="*/ 0 w 712571"/>
              <a:gd name="connsiteY7" fmla="*/ 714033 h 927559"/>
              <a:gd name="connsiteX8" fmla="*/ 236796 w 712571"/>
              <a:gd name="connsiteY8" fmla="*/ 699461 h 927559"/>
              <a:gd name="connsiteX9" fmla="*/ 253988 w 712571"/>
              <a:gd name="connsiteY9" fmla="*/ 276870 h 927559"/>
              <a:gd name="connsiteX10" fmla="*/ 26765 w 712571"/>
              <a:gd name="connsiteY10" fmla="*/ 365018 h 927559"/>
              <a:gd name="connsiteX0" fmla="*/ 26765 w 712571"/>
              <a:gd name="connsiteY0" fmla="*/ 379860 h 942401"/>
              <a:gd name="connsiteX1" fmla="*/ 185480 w 712571"/>
              <a:gd name="connsiteY1" fmla="*/ 24262 h 942401"/>
              <a:gd name="connsiteX2" fmla="*/ 495451 w 712571"/>
              <a:gd name="connsiteY2" fmla="*/ 14842 h 942401"/>
              <a:gd name="connsiteX3" fmla="*/ 495451 w 712571"/>
              <a:gd name="connsiteY3" fmla="*/ 703374 h 942401"/>
              <a:gd name="connsiteX4" fmla="*/ 684888 w 712571"/>
              <a:gd name="connsiteY4" fmla="*/ 699731 h 942401"/>
              <a:gd name="connsiteX5" fmla="*/ 712571 w 712571"/>
              <a:gd name="connsiteY5" fmla="*/ 914459 h 942401"/>
              <a:gd name="connsiteX6" fmla="*/ 4907 w 712571"/>
              <a:gd name="connsiteY6" fmla="*/ 929031 h 942401"/>
              <a:gd name="connsiteX7" fmla="*/ 0 w 712571"/>
              <a:gd name="connsiteY7" fmla="*/ 728875 h 942401"/>
              <a:gd name="connsiteX8" fmla="*/ 236796 w 712571"/>
              <a:gd name="connsiteY8" fmla="*/ 714303 h 942401"/>
              <a:gd name="connsiteX9" fmla="*/ 253988 w 712571"/>
              <a:gd name="connsiteY9" fmla="*/ 291712 h 942401"/>
              <a:gd name="connsiteX10" fmla="*/ 26765 w 712571"/>
              <a:gd name="connsiteY10" fmla="*/ 379860 h 942401"/>
              <a:gd name="connsiteX0" fmla="*/ 26765 w 712571"/>
              <a:gd name="connsiteY0" fmla="*/ 370767 h 933308"/>
              <a:gd name="connsiteX1" fmla="*/ 185480 w 712571"/>
              <a:gd name="connsiteY1" fmla="*/ 15169 h 933308"/>
              <a:gd name="connsiteX2" fmla="*/ 581913 w 712571"/>
              <a:gd name="connsiteY2" fmla="*/ 52910 h 933308"/>
              <a:gd name="connsiteX3" fmla="*/ 495451 w 712571"/>
              <a:gd name="connsiteY3" fmla="*/ 694281 h 933308"/>
              <a:gd name="connsiteX4" fmla="*/ 684888 w 712571"/>
              <a:gd name="connsiteY4" fmla="*/ 690638 h 933308"/>
              <a:gd name="connsiteX5" fmla="*/ 712571 w 712571"/>
              <a:gd name="connsiteY5" fmla="*/ 905366 h 933308"/>
              <a:gd name="connsiteX6" fmla="*/ 4907 w 712571"/>
              <a:gd name="connsiteY6" fmla="*/ 919938 h 933308"/>
              <a:gd name="connsiteX7" fmla="*/ 0 w 712571"/>
              <a:gd name="connsiteY7" fmla="*/ 719782 h 933308"/>
              <a:gd name="connsiteX8" fmla="*/ 236796 w 712571"/>
              <a:gd name="connsiteY8" fmla="*/ 705210 h 933308"/>
              <a:gd name="connsiteX9" fmla="*/ 253988 w 712571"/>
              <a:gd name="connsiteY9" fmla="*/ 282619 h 933308"/>
              <a:gd name="connsiteX10" fmla="*/ 26765 w 712571"/>
              <a:gd name="connsiteY10" fmla="*/ 370767 h 933308"/>
              <a:gd name="connsiteX0" fmla="*/ 26765 w 712571"/>
              <a:gd name="connsiteY0" fmla="*/ 370767 h 933308"/>
              <a:gd name="connsiteX1" fmla="*/ 185480 w 712571"/>
              <a:gd name="connsiteY1" fmla="*/ 15169 h 933308"/>
              <a:gd name="connsiteX2" fmla="*/ 581913 w 712571"/>
              <a:gd name="connsiteY2" fmla="*/ 52910 h 933308"/>
              <a:gd name="connsiteX3" fmla="*/ 495451 w 712571"/>
              <a:gd name="connsiteY3" fmla="*/ 694281 h 933308"/>
              <a:gd name="connsiteX4" fmla="*/ 684888 w 712571"/>
              <a:gd name="connsiteY4" fmla="*/ 690638 h 933308"/>
              <a:gd name="connsiteX5" fmla="*/ 712571 w 712571"/>
              <a:gd name="connsiteY5" fmla="*/ 905366 h 933308"/>
              <a:gd name="connsiteX6" fmla="*/ 4907 w 712571"/>
              <a:gd name="connsiteY6" fmla="*/ 919938 h 933308"/>
              <a:gd name="connsiteX7" fmla="*/ 0 w 712571"/>
              <a:gd name="connsiteY7" fmla="*/ 719782 h 933308"/>
              <a:gd name="connsiteX8" fmla="*/ 236796 w 712571"/>
              <a:gd name="connsiteY8" fmla="*/ 705210 h 933308"/>
              <a:gd name="connsiteX9" fmla="*/ 253988 w 712571"/>
              <a:gd name="connsiteY9" fmla="*/ 282619 h 933308"/>
              <a:gd name="connsiteX10" fmla="*/ 26765 w 712571"/>
              <a:gd name="connsiteY10" fmla="*/ 370767 h 933308"/>
              <a:gd name="connsiteX0" fmla="*/ 26765 w 712571"/>
              <a:gd name="connsiteY0" fmla="*/ 391441 h 953982"/>
              <a:gd name="connsiteX1" fmla="*/ 185480 w 712571"/>
              <a:gd name="connsiteY1" fmla="*/ 35843 h 953982"/>
              <a:gd name="connsiteX2" fmla="*/ 581913 w 712571"/>
              <a:gd name="connsiteY2" fmla="*/ 73584 h 953982"/>
              <a:gd name="connsiteX3" fmla="*/ 495451 w 712571"/>
              <a:gd name="connsiteY3" fmla="*/ 714955 h 953982"/>
              <a:gd name="connsiteX4" fmla="*/ 684888 w 712571"/>
              <a:gd name="connsiteY4" fmla="*/ 711312 h 953982"/>
              <a:gd name="connsiteX5" fmla="*/ 712571 w 712571"/>
              <a:gd name="connsiteY5" fmla="*/ 926040 h 953982"/>
              <a:gd name="connsiteX6" fmla="*/ 4907 w 712571"/>
              <a:gd name="connsiteY6" fmla="*/ 940612 h 953982"/>
              <a:gd name="connsiteX7" fmla="*/ 0 w 712571"/>
              <a:gd name="connsiteY7" fmla="*/ 740456 h 953982"/>
              <a:gd name="connsiteX8" fmla="*/ 236796 w 712571"/>
              <a:gd name="connsiteY8" fmla="*/ 725884 h 953982"/>
              <a:gd name="connsiteX9" fmla="*/ 253988 w 712571"/>
              <a:gd name="connsiteY9" fmla="*/ 303293 h 953982"/>
              <a:gd name="connsiteX10" fmla="*/ 26765 w 712571"/>
              <a:gd name="connsiteY10" fmla="*/ 391441 h 953982"/>
              <a:gd name="connsiteX0" fmla="*/ 26765 w 712571"/>
              <a:gd name="connsiteY0" fmla="*/ 391441 h 953982"/>
              <a:gd name="connsiteX1" fmla="*/ 185480 w 712571"/>
              <a:gd name="connsiteY1" fmla="*/ 35843 h 953982"/>
              <a:gd name="connsiteX2" fmla="*/ 581913 w 712571"/>
              <a:gd name="connsiteY2" fmla="*/ 73584 h 953982"/>
              <a:gd name="connsiteX3" fmla="*/ 495451 w 712571"/>
              <a:gd name="connsiteY3" fmla="*/ 714955 h 953982"/>
              <a:gd name="connsiteX4" fmla="*/ 684888 w 712571"/>
              <a:gd name="connsiteY4" fmla="*/ 711312 h 953982"/>
              <a:gd name="connsiteX5" fmla="*/ 712571 w 712571"/>
              <a:gd name="connsiteY5" fmla="*/ 926040 h 953982"/>
              <a:gd name="connsiteX6" fmla="*/ 4907 w 712571"/>
              <a:gd name="connsiteY6" fmla="*/ 940612 h 953982"/>
              <a:gd name="connsiteX7" fmla="*/ 0 w 712571"/>
              <a:gd name="connsiteY7" fmla="*/ 740456 h 953982"/>
              <a:gd name="connsiteX8" fmla="*/ 236796 w 712571"/>
              <a:gd name="connsiteY8" fmla="*/ 725884 h 953982"/>
              <a:gd name="connsiteX9" fmla="*/ 337830 w 712571"/>
              <a:gd name="connsiteY9" fmla="*/ 277092 h 953982"/>
              <a:gd name="connsiteX10" fmla="*/ 26765 w 712571"/>
              <a:gd name="connsiteY10" fmla="*/ 391441 h 953982"/>
              <a:gd name="connsiteX0" fmla="*/ 26765 w 712571"/>
              <a:gd name="connsiteY0" fmla="*/ 391441 h 953982"/>
              <a:gd name="connsiteX1" fmla="*/ 185480 w 712571"/>
              <a:gd name="connsiteY1" fmla="*/ 35843 h 953982"/>
              <a:gd name="connsiteX2" fmla="*/ 581913 w 712571"/>
              <a:gd name="connsiteY2" fmla="*/ 73584 h 953982"/>
              <a:gd name="connsiteX3" fmla="*/ 495451 w 712571"/>
              <a:gd name="connsiteY3" fmla="*/ 714955 h 953982"/>
              <a:gd name="connsiteX4" fmla="*/ 684888 w 712571"/>
              <a:gd name="connsiteY4" fmla="*/ 711312 h 953982"/>
              <a:gd name="connsiteX5" fmla="*/ 712571 w 712571"/>
              <a:gd name="connsiteY5" fmla="*/ 926040 h 953982"/>
              <a:gd name="connsiteX6" fmla="*/ 4907 w 712571"/>
              <a:gd name="connsiteY6" fmla="*/ 940612 h 953982"/>
              <a:gd name="connsiteX7" fmla="*/ 0 w 712571"/>
              <a:gd name="connsiteY7" fmla="*/ 740456 h 953982"/>
              <a:gd name="connsiteX8" fmla="*/ 236796 w 712571"/>
              <a:gd name="connsiteY8" fmla="*/ 725884 h 953982"/>
              <a:gd name="connsiteX9" fmla="*/ 505513 w 712571"/>
              <a:gd name="connsiteY9" fmla="*/ 188010 h 953982"/>
              <a:gd name="connsiteX10" fmla="*/ 26765 w 712571"/>
              <a:gd name="connsiteY10" fmla="*/ 391441 h 953982"/>
              <a:gd name="connsiteX0" fmla="*/ 26765 w 712571"/>
              <a:gd name="connsiteY0" fmla="*/ 391441 h 953982"/>
              <a:gd name="connsiteX1" fmla="*/ 185480 w 712571"/>
              <a:gd name="connsiteY1" fmla="*/ 35843 h 953982"/>
              <a:gd name="connsiteX2" fmla="*/ 581913 w 712571"/>
              <a:gd name="connsiteY2" fmla="*/ 73584 h 953982"/>
              <a:gd name="connsiteX3" fmla="*/ 495451 w 712571"/>
              <a:gd name="connsiteY3" fmla="*/ 714955 h 953982"/>
              <a:gd name="connsiteX4" fmla="*/ 684888 w 712571"/>
              <a:gd name="connsiteY4" fmla="*/ 711312 h 953982"/>
              <a:gd name="connsiteX5" fmla="*/ 712571 w 712571"/>
              <a:gd name="connsiteY5" fmla="*/ 926040 h 953982"/>
              <a:gd name="connsiteX6" fmla="*/ 4907 w 712571"/>
              <a:gd name="connsiteY6" fmla="*/ 940612 h 953982"/>
              <a:gd name="connsiteX7" fmla="*/ 0 w 712571"/>
              <a:gd name="connsiteY7" fmla="*/ 740456 h 953982"/>
              <a:gd name="connsiteX8" fmla="*/ 236796 w 712571"/>
              <a:gd name="connsiteY8" fmla="*/ 725884 h 953982"/>
              <a:gd name="connsiteX9" fmla="*/ 384991 w 712571"/>
              <a:gd name="connsiteY9" fmla="*/ 240411 h 953982"/>
              <a:gd name="connsiteX10" fmla="*/ 26765 w 712571"/>
              <a:gd name="connsiteY10" fmla="*/ 391441 h 953982"/>
              <a:gd name="connsiteX0" fmla="*/ 26765 w 712571"/>
              <a:gd name="connsiteY0" fmla="*/ 391441 h 953982"/>
              <a:gd name="connsiteX1" fmla="*/ 185480 w 712571"/>
              <a:gd name="connsiteY1" fmla="*/ 35843 h 953982"/>
              <a:gd name="connsiteX2" fmla="*/ 581913 w 712571"/>
              <a:gd name="connsiteY2" fmla="*/ 73584 h 953982"/>
              <a:gd name="connsiteX3" fmla="*/ 495451 w 712571"/>
              <a:gd name="connsiteY3" fmla="*/ 714955 h 953982"/>
              <a:gd name="connsiteX4" fmla="*/ 684888 w 712571"/>
              <a:gd name="connsiteY4" fmla="*/ 711312 h 953982"/>
              <a:gd name="connsiteX5" fmla="*/ 712571 w 712571"/>
              <a:gd name="connsiteY5" fmla="*/ 926040 h 953982"/>
              <a:gd name="connsiteX6" fmla="*/ 4907 w 712571"/>
              <a:gd name="connsiteY6" fmla="*/ 940612 h 953982"/>
              <a:gd name="connsiteX7" fmla="*/ 0 w 712571"/>
              <a:gd name="connsiteY7" fmla="*/ 740456 h 953982"/>
              <a:gd name="connsiteX8" fmla="*/ 236796 w 712571"/>
              <a:gd name="connsiteY8" fmla="*/ 725884 h 953982"/>
              <a:gd name="connsiteX9" fmla="*/ 384991 w 712571"/>
              <a:gd name="connsiteY9" fmla="*/ 240411 h 953982"/>
              <a:gd name="connsiteX10" fmla="*/ 26765 w 712571"/>
              <a:gd name="connsiteY10" fmla="*/ 391441 h 953982"/>
              <a:gd name="connsiteX0" fmla="*/ 26765 w 712571"/>
              <a:gd name="connsiteY0" fmla="*/ 391441 h 953982"/>
              <a:gd name="connsiteX1" fmla="*/ 185480 w 712571"/>
              <a:gd name="connsiteY1" fmla="*/ 35843 h 953982"/>
              <a:gd name="connsiteX2" fmla="*/ 581913 w 712571"/>
              <a:gd name="connsiteY2" fmla="*/ 73584 h 953982"/>
              <a:gd name="connsiteX3" fmla="*/ 495451 w 712571"/>
              <a:gd name="connsiteY3" fmla="*/ 714955 h 953982"/>
              <a:gd name="connsiteX4" fmla="*/ 684888 w 712571"/>
              <a:gd name="connsiteY4" fmla="*/ 711312 h 953982"/>
              <a:gd name="connsiteX5" fmla="*/ 712571 w 712571"/>
              <a:gd name="connsiteY5" fmla="*/ 926040 h 953982"/>
              <a:gd name="connsiteX6" fmla="*/ 4907 w 712571"/>
              <a:gd name="connsiteY6" fmla="*/ 940612 h 953982"/>
              <a:gd name="connsiteX7" fmla="*/ 0 w 712571"/>
              <a:gd name="connsiteY7" fmla="*/ 740456 h 953982"/>
              <a:gd name="connsiteX8" fmla="*/ 236796 w 712571"/>
              <a:gd name="connsiteY8" fmla="*/ 725884 h 953982"/>
              <a:gd name="connsiteX9" fmla="*/ 248748 w 712571"/>
              <a:gd name="connsiteY9" fmla="*/ 177530 h 953982"/>
              <a:gd name="connsiteX10" fmla="*/ 26765 w 712571"/>
              <a:gd name="connsiteY10" fmla="*/ 391441 h 953982"/>
              <a:gd name="connsiteX0" fmla="*/ 26765 w 712571"/>
              <a:gd name="connsiteY0" fmla="*/ 391441 h 953982"/>
              <a:gd name="connsiteX1" fmla="*/ 185480 w 712571"/>
              <a:gd name="connsiteY1" fmla="*/ 35843 h 953982"/>
              <a:gd name="connsiteX2" fmla="*/ 581913 w 712571"/>
              <a:gd name="connsiteY2" fmla="*/ 73584 h 953982"/>
              <a:gd name="connsiteX3" fmla="*/ 495451 w 712571"/>
              <a:gd name="connsiteY3" fmla="*/ 714955 h 953982"/>
              <a:gd name="connsiteX4" fmla="*/ 684888 w 712571"/>
              <a:gd name="connsiteY4" fmla="*/ 711312 h 953982"/>
              <a:gd name="connsiteX5" fmla="*/ 712571 w 712571"/>
              <a:gd name="connsiteY5" fmla="*/ 926040 h 953982"/>
              <a:gd name="connsiteX6" fmla="*/ 4907 w 712571"/>
              <a:gd name="connsiteY6" fmla="*/ 940612 h 953982"/>
              <a:gd name="connsiteX7" fmla="*/ 0 w 712571"/>
              <a:gd name="connsiteY7" fmla="*/ 740456 h 953982"/>
              <a:gd name="connsiteX8" fmla="*/ 236796 w 712571"/>
              <a:gd name="connsiteY8" fmla="*/ 725884 h 953982"/>
              <a:gd name="connsiteX9" fmla="*/ 364031 w 712571"/>
              <a:gd name="connsiteY9" fmla="*/ 227311 h 953982"/>
              <a:gd name="connsiteX10" fmla="*/ 26765 w 712571"/>
              <a:gd name="connsiteY10" fmla="*/ 391441 h 953982"/>
              <a:gd name="connsiteX0" fmla="*/ 26765 w 712571"/>
              <a:gd name="connsiteY0" fmla="*/ 391441 h 953982"/>
              <a:gd name="connsiteX1" fmla="*/ 185480 w 712571"/>
              <a:gd name="connsiteY1" fmla="*/ 35843 h 953982"/>
              <a:gd name="connsiteX2" fmla="*/ 581913 w 712571"/>
              <a:gd name="connsiteY2" fmla="*/ 73584 h 953982"/>
              <a:gd name="connsiteX3" fmla="*/ 495451 w 712571"/>
              <a:gd name="connsiteY3" fmla="*/ 714955 h 953982"/>
              <a:gd name="connsiteX4" fmla="*/ 684888 w 712571"/>
              <a:gd name="connsiteY4" fmla="*/ 711312 h 953982"/>
              <a:gd name="connsiteX5" fmla="*/ 712571 w 712571"/>
              <a:gd name="connsiteY5" fmla="*/ 926040 h 953982"/>
              <a:gd name="connsiteX6" fmla="*/ 4907 w 712571"/>
              <a:gd name="connsiteY6" fmla="*/ 940612 h 953982"/>
              <a:gd name="connsiteX7" fmla="*/ 0 w 712571"/>
              <a:gd name="connsiteY7" fmla="*/ 740456 h 953982"/>
              <a:gd name="connsiteX8" fmla="*/ 236796 w 712571"/>
              <a:gd name="connsiteY8" fmla="*/ 725884 h 953982"/>
              <a:gd name="connsiteX9" fmla="*/ 369271 w 712571"/>
              <a:gd name="connsiteY9" fmla="*/ 271852 h 953982"/>
              <a:gd name="connsiteX10" fmla="*/ 26765 w 712571"/>
              <a:gd name="connsiteY10" fmla="*/ 391441 h 953982"/>
              <a:gd name="connsiteX0" fmla="*/ 26765 w 712571"/>
              <a:gd name="connsiteY0" fmla="*/ 391441 h 953982"/>
              <a:gd name="connsiteX1" fmla="*/ 185480 w 712571"/>
              <a:gd name="connsiteY1" fmla="*/ 35843 h 953982"/>
              <a:gd name="connsiteX2" fmla="*/ 581913 w 712571"/>
              <a:gd name="connsiteY2" fmla="*/ 73584 h 953982"/>
              <a:gd name="connsiteX3" fmla="*/ 495451 w 712571"/>
              <a:gd name="connsiteY3" fmla="*/ 714955 h 953982"/>
              <a:gd name="connsiteX4" fmla="*/ 684888 w 712571"/>
              <a:gd name="connsiteY4" fmla="*/ 711312 h 953982"/>
              <a:gd name="connsiteX5" fmla="*/ 712571 w 712571"/>
              <a:gd name="connsiteY5" fmla="*/ 926040 h 953982"/>
              <a:gd name="connsiteX6" fmla="*/ 4907 w 712571"/>
              <a:gd name="connsiteY6" fmla="*/ 940612 h 953982"/>
              <a:gd name="connsiteX7" fmla="*/ 0 w 712571"/>
              <a:gd name="connsiteY7" fmla="*/ 740456 h 953982"/>
              <a:gd name="connsiteX8" fmla="*/ 236796 w 712571"/>
              <a:gd name="connsiteY8" fmla="*/ 725884 h 953982"/>
              <a:gd name="connsiteX9" fmla="*/ 369271 w 712571"/>
              <a:gd name="connsiteY9" fmla="*/ 271852 h 953982"/>
              <a:gd name="connsiteX10" fmla="*/ 26765 w 712571"/>
              <a:gd name="connsiteY10" fmla="*/ 391441 h 953982"/>
              <a:gd name="connsiteX0" fmla="*/ 26765 w 712571"/>
              <a:gd name="connsiteY0" fmla="*/ 391441 h 953982"/>
              <a:gd name="connsiteX1" fmla="*/ 185480 w 712571"/>
              <a:gd name="connsiteY1" fmla="*/ 35843 h 953982"/>
              <a:gd name="connsiteX2" fmla="*/ 581913 w 712571"/>
              <a:gd name="connsiteY2" fmla="*/ 73584 h 953982"/>
              <a:gd name="connsiteX3" fmla="*/ 495451 w 712571"/>
              <a:gd name="connsiteY3" fmla="*/ 714955 h 953982"/>
              <a:gd name="connsiteX4" fmla="*/ 684888 w 712571"/>
              <a:gd name="connsiteY4" fmla="*/ 711312 h 953982"/>
              <a:gd name="connsiteX5" fmla="*/ 712571 w 712571"/>
              <a:gd name="connsiteY5" fmla="*/ 926040 h 953982"/>
              <a:gd name="connsiteX6" fmla="*/ 4907 w 712571"/>
              <a:gd name="connsiteY6" fmla="*/ 940612 h 953982"/>
              <a:gd name="connsiteX7" fmla="*/ 0 w 712571"/>
              <a:gd name="connsiteY7" fmla="*/ 740456 h 953982"/>
              <a:gd name="connsiteX8" fmla="*/ 236796 w 712571"/>
              <a:gd name="connsiteY8" fmla="*/ 725884 h 953982"/>
              <a:gd name="connsiteX9" fmla="*/ 369271 w 712571"/>
              <a:gd name="connsiteY9" fmla="*/ 271852 h 953982"/>
              <a:gd name="connsiteX10" fmla="*/ 26765 w 712571"/>
              <a:gd name="connsiteY10" fmla="*/ 391441 h 953982"/>
              <a:gd name="connsiteX0" fmla="*/ 26765 w 712571"/>
              <a:gd name="connsiteY0" fmla="*/ 391441 h 953982"/>
              <a:gd name="connsiteX1" fmla="*/ 185480 w 712571"/>
              <a:gd name="connsiteY1" fmla="*/ 35843 h 953982"/>
              <a:gd name="connsiteX2" fmla="*/ 581913 w 712571"/>
              <a:gd name="connsiteY2" fmla="*/ 73584 h 953982"/>
              <a:gd name="connsiteX3" fmla="*/ 495451 w 712571"/>
              <a:gd name="connsiteY3" fmla="*/ 714955 h 953982"/>
              <a:gd name="connsiteX4" fmla="*/ 684888 w 712571"/>
              <a:gd name="connsiteY4" fmla="*/ 711312 h 953982"/>
              <a:gd name="connsiteX5" fmla="*/ 712571 w 712571"/>
              <a:gd name="connsiteY5" fmla="*/ 926040 h 953982"/>
              <a:gd name="connsiteX6" fmla="*/ 4907 w 712571"/>
              <a:gd name="connsiteY6" fmla="*/ 940612 h 953982"/>
              <a:gd name="connsiteX7" fmla="*/ 0 w 712571"/>
              <a:gd name="connsiteY7" fmla="*/ 740456 h 953982"/>
              <a:gd name="connsiteX8" fmla="*/ 134613 w 712571"/>
              <a:gd name="connsiteY8" fmla="*/ 676103 h 953982"/>
              <a:gd name="connsiteX9" fmla="*/ 369271 w 712571"/>
              <a:gd name="connsiteY9" fmla="*/ 271852 h 953982"/>
              <a:gd name="connsiteX10" fmla="*/ 26765 w 712571"/>
              <a:gd name="connsiteY10" fmla="*/ 391441 h 953982"/>
              <a:gd name="connsiteX0" fmla="*/ 21858 w 707664"/>
              <a:gd name="connsiteY0" fmla="*/ 391441 h 953982"/>
              <a:gd name="connsiteX1" fmla="*/ 180573 w 707664"/>
              <a:gd name="connsiteY1" fmla="*/ 35843 h 953982"/>
              <a:gd name="connsiteX2" fmla="*/ 577006 w 707664"/>
              <a:gd name="connsiteY2" fmla="*/ 73584 h 953982"/>
              <a:gd name="connsiteX3" fmla="*/ 490544 w 707664"/>
              <a:gd name="connsiteY3" fmla="*/ 714955 h 953982"/>
              <a:gd name="connsiteX4" fmla="*/ 679981 w 707664"/>
              <a:gd name="connsiteY4" fmla="*/ 711312 h 953982"/>
              <a:gd name="connsiteX5" fmla="*/ 707664 w 707664"/>
              <a:gd name="connsiteY5" fmla="*/ 926040 h 953982"/>
              <a:gd name="connsiteX6" fmla="*/ 0 w 707664"/>
              <a:gd name="connsiteY6" fmla="*/ 940612 h 953982"/>
              <a:gd name="connsiteX7" fmla="*/ 8194 w 707664"/>
              <a:gd name="connsiteY7" fmla="*/ 779757 h 953982"/>
              <a:gd name="connsiteX8" fmla="*/ 129706 w 707664"/>
              <a:gd name="connsiteY8" fmla="*/ 676103 h 953982"/>
              <a:gd name="connsiteX9" fmla="*/ 364364 w 707664"/>
              <a:gd name="connsiteY9" fmla="*/ 271852 h 953982"/>
              <a:gd name="connsiteX10" fmla="*/ 21858 w 707664"/>
              <a:gd name="connsiteY10" fmla="*/ 391441 h 953982"/>
              <a:gd name="connsiteX0" fmla="*/ 13664 w 699470"/>
              <a:gd name="connsiteY0" fmla="*/ 391441 h 1010548"/>
              <a:gd name="connsiteX1" fmla="*/ 172379 w 699470"/>
              <a:gd name="connsiteY1" fmla="*/ 35843 h 1010548"/>
              <a:gd name="connsiteX2" fmla="*/ 568812 w 699470"/>
              <a:gd name="connsiteY2" fmla="*/ 73584 h 1010548"/>
              <a:gd name="connsiteX3" fmla="*/ 482350 w 699470"/>
              <a:gd name="connsiteY3" fmla="*/ 714955 h 1010548"/>
              <a:gd name="connsiteX4" fmla="*/ 671787 w 699470"/>
              <a:gd name="connsiteY4" fmla="*/ 711312 h 1010548"/>
              <a:gd name="connsiteX5" fmla="*/ 699470 w 699470"/>
              <a:gd name="connsiteY5" fmla="*/ 926040 h 1010548"/>
              <a:gd name="connsiteX6" fmla="*/ 20627 w 699470"/>
              <a:gd name="connsiteY6" fmla="*/ 1003493 h 1010548"/>
              <a:gd name="connsiteX7" fmla="*/ 0 w 699470"/>
              <a:gd name="connsiteY7" fmla="*/ 779757 h 1010548"/>
              <a:gd name="connsiteX8" fmla="*/ 121512 w 699470"/>
              <a:gd name="connsiteY8" fmla="*/ 676103 h 1010548"/>
              <a:gd name="connsiteX9" fmla="*/ 356170 w 699470"/>
              <a:gd name="connsiteY9" fmla="*/ 271852 h 1010548"/>
              <a:gd name="connsiteX10" fmla="*/ 13664 w 699470"/>
              <a:gd name="connsiteY10" fmla="*/ 391441 h 1010548"/>
              <a:gd name="connsiteX0" fmla="*/ 16284 w 702090"/>
              <a:gd name="connsiteY0" fmla="*/ 391441 h 1010548"/>
              <a:gd name="connsiteX1" fmla="*/ 174999 w 702090"/>
              <a:gd name="connsiteY1" fmla="*/ 35843 h 1010548"/>
              <a:gd name="connsiteX2" fmla="*/ 571432 w 702090"/>
              <a:gd name="connsiteY2" fmla="*/ 73584 h 1010548"/>
              <a:gd name="connsiteX3" fmla="*/ 484970 w 702090"/>
              <a:gd name="connsiteY3" fmla="*/ 714955 h 1010548"/>
              <a:gd name="connsiteX4" fmla="*/ 674407 w 702090"/>
              <a:gd name="connsiteY4" fmla="*/ 711312 h 1010548"/>
              <a:gd name="connsiteX5" fmla="*/ 702090 w 702090"/>
              <a:gd name="connsiteY5" fmla="*/ 926040 h 1010548"/>
              <a:gd name="connsiteX6" fmla="*/ 23247 w 702090"/>
              <a:gd name="connsiteY6" fmla="*/ 1003493 h 1010548"/>
              <a:gd name="connsiteX7" fmla="*/ 0 w 702090"/>
              <a:gd name="connsiteY7" fmla="*/ 816438 h 1010548"/>
              <a:gd name="connsiteX8" fmla="*/ 124132 w 702090"/>
              <a:gd name="connsiteY8" fmla="*/ 676103 h 1010548"/>
              <a:gd name="connsiteX9" fmla="*/ 358790 w 702090"/>
              <a:gd name="connsiteY9" fmla="*/ 271852 h 1010548"/>
              <a:gd name="connsiteX10" fmla="*/ 16284 w 702090"/>
              <a:gd name="connsiteY10" fmla="*/ 391441 h 1010548"/>
              <a:gd name="connsiteX0" fmla="*/ 16284 w 702090"/>
              <a:gd name="connsiteY0" fmla="*/ 391441 h 1010548"/>
              <a:gd name="connsiteX1" fmla="*/ 174999 w 702090"/>
              <a:gd name="connsiteY1" fmla="*/ 35843 h 1010548"/>
              <a:gd name="connsiteX2" fmla="*/ 571432 w 702090"/>
              <a:gd name="connsiteY2" fmla="*/ 73584 h 1010548"/>
              <a:gd name="connsiteX3" fmla="*/ 484970 w 702090"/>
              <a:gd name="connsiteY3" fmla="*/ 714955 h 1010548"/>
              <a:gd name="connsiteX4" fmla="*/ 674407 w 702090"/>
              <a:gd name="connsiteY4" fmla="*/ 711312 h 1010548"/>
              <a:gd name="connsiteX5" fmla="*/ 702090 w 702090"/>
              <a:gd name="connsiteY5" fmla="*/ 926040 h 1010548"/>
              <a:gd name="connsiteX6" fmla="*/ 23247 w 702090"/>
              <a:gd name="connsiteY6" fmla="*/ 1003493 h 1010548"/>
              <a:gd name="connsiteX7" fmla="*/ 0 w 702090"/>
              <a:gd name="connsiteY7" fmla="*/ 816438 h 1010548"/>
              <a:gd name="connsiteX8" fmla="*/ 92691 w 702090"/>
              <a:gd name="connsiteY8" fmla="*/ 681343 h 1010548"/>
              <a:gd name="connsiteX9" fmla="*/ 358790 w 702090"/>
              <a:gd name="connsiteY9" fmla="*/ 271852 h 1010548"/>
              <a:gd name="connsiteX10" fmla="*/ 16284 w 702090"/>
              <a:gd name="connsiteY10" fmla="*/ 391441 h 1010548"/>
              <a:gd name="connsiteX0" fmla="*/ 16284 w 702090"/>
              <a:gd name="connsiteY0" fmla="*/ 391441 h 1010548"/>
              <a:gd name="connsiteX1" fmla="*/ 174999 w 702090"/>
              <a:gd name="connsiteY1" fmla="*/ 35843 h 1010548"/>
              <a:gd name="connsiteX2" fmla="*/ 571432 w 702090"/>
              <a:gd name="connsiteY2" fmla="*/ 73584 h 1010548"/>
              <a:gd name="connsiteX3" fmla="*/ 484970 w 702090"/>
              <a:gd name="connsiteY3" fmla="*/ 714955 h 1010548"/>
              <a:gd name="connsiteX4" fmla="*/ 674407 w 702090"/>
              <a:gd name="connsiteY4" fmla="*/ 711312 h 1010548"/>
              <a:gd name="connsiteX5" fmla="*/ 702090 w 702090"/>
              <a:gd name="connsiteY5" fmla="*/ 926040 h 1010548"/>
              <a:gd name="connsiteX6" fmla="*/ 23247 w 702090"/>
              <a:gd name="connsiteY6" fmla="*/ 1003493 h 1010548"/>
              <a:gd name="connsiteX7" fmla="*/ 0 w 702090"/>
              <a:gd name="connsiteY7" fmla="*/ 816438 h 1010548"/>
              <a:gd name="connsiteX8" fmla="*/ 92691 w 702090"/>
              <a:gd name="connsiteY8" fmla="*/ 681343 h 1010548"/>
              <a:gd name="connsiteX9" fmla="*/ 358790 w 702090"/>
              <a:gd name="connsiteY9" fmla="*/ 271852 h 1010548"/>
              <a:gd name="connsiteX10" fmla="*/ 16284 w 702090"/>
              <a:gd name="connsiteY10" fmla="*/ 391441 h 1010548"/>
              <a:gd name="connsiteX0" fmla="*/ 16284 w 702090"/>
              <a:gd name="connsiteY0" fmla="*/ 391441 h 1010548"/>
              <a:gd name="connsiteX1" fmla="*/ 174999 w 702090"/>
              <a:gd name="connsiteY1" fmla="*/ 35843 h 1010548"/>
              <a:gd name="connsiteX2" fmla="*/ 571432 w 702090"/>
              <a:gd name="connsiteY2" fmla="*/ 73584 h 1010548"/>
              <a:gd name="connsiteX3" fmla="*/ 484970 w 702090"/>
              <a:gd name="connsiteY3" fmla="*/ 714955 h 1010548"/>
              <a:gd name="connsiteX4" fmla="*/ 674407 w 702090"/>
              <a:gd name="connsiteY4" fmla="*/ 711312 h 1010548"/>
              <a:gd name="connsiteX5" fmla="*/ 702090 w 702090"/>
              <a:gd name="connsiteY5" fmla="*/ 926040 h 1010548"/>
              <a:gd name="connsiteX6" fmla="*/ 23247 w 702090"/>
              <a:gd name="connsiteY6" fmla="*/ 1003493 h 1010548"/>
              <a:gd name="connsiteX7" fmla="*/ 0 w 702090"/>
              <a:gd name="connsiteY7" fmla="*/ 816438 h 1010548"/>
              <a:gd name="connsiteX8" fmla="*/ 92691 w 702090"/>
              <a:gd name="connsiteY8" fmla="*/ 681343 h 1010548"/>
              <a:gd name="connsiteX9" fmla="*/ 358790 w 702090"/>
              <a:gd name="connsiteY9" fmla="*/ 271852 h 1010548"/>
              <a:gd name="connsiteX10" fmla="*/ 16284 w 702090"/>
              <a:gd name="connsiteY10" fmla="*/ 391441 h 1010548"/>
              <a:gd name="connsiteX0" fmla="*/ 16284 w 707330"/>
              <a:gd name="connsiteY0" fmla="*/ 391441 h 1016388"/>
              <a:gd name="connsiteX1" fmla="*/ 174999 w 707330"/>
              <a:gd name="connsiteY1" fmla="*/ 35843 h 1016388"/>
              <a:gd name="connsiteX2" fmla="*/ 571432 w 707330"/>
              <a:gd name="connsiteY2" fmla="*/ 73584 h 1016388"/>
              <a:gd name="connsiteX3" fmla="*/ 484970 w 707330"/>
              <a:gd name="connsiteY3" fmla="*/ 714955 h 1016388"/>
              <a:gd name="connsiteX4" fmla="*/ 674407 w 707330"/>
              <a:gd name="connsiteY4" fmla="*/ 711312 h 1016388"/>
              <a:gd name="connsiteX5" fmla="*/ 707330 w 707330"/>
              <a:gd name="connsiteY5" fmla="*/ 986302 h 1016388"/>
              <a:gd name="connsiteX6" fmla="*/ 23247 w 707330"/>
              <a:gd name="connsiteY6" fmla="*/ 1003493 h 1016388"/>
              <a:gd name="connsiteX7" fmla="*/ 0 w 707330"/>
              <a:gd name="connsiteY7" fmla="*/ 816438 h 1016388"/>
              <a:gd name="connsiteX8" fmla="*/ 92691 w 707330"/>
              <a:gd name="connsiteY8" fmla="*/ 681343 h 1016388"/>
              <a:gd name="connsiteX9" fmla="*/ 358790 w 707330"/>
              <a:gd name="connsiteY9" fmla="*/ 271852 h 1016388"/>
              <a:gd name="connsiteX10" fmla="*/ 16284 w 707330"/>
              <a:gd name="connsiteY10" fmla="*/ 391441 h 1016388"/>
              <a:gd name="connsiteX0" fmla="*/ 16284 w 707330"/>
              <a:gd name="connsiteY0" fmla="*/ 391441 h 1016388"/>
              <a:gd name="connsiteX1" fmla="*/ 174999 w 707330"/>
              <a:gd name="connsiteY1" fmla="*/ 35843 h 1016388"/>
              <a:gd name="connsiteX2" fmla="*/ 571432 w 707330"/>
              <a:gd name="connsiteY2" fmla="*/ 73584 h 1016388"/>
              <a:gd name="connsiteX3" fmla="*/ 484970 w 707330"/>
              <a:gd name="connsiteY3" fmla="*/ 714955 h 1016388"/>
              <a:gd name="connsiteX4" fmla="*/ 690128 w 707330"/>
              <a:gd name="connsiteY4" fmla="*/ 721792 h 1016388"/>
              <a:gd name="connsiteX5" fmla="*/ 707330 w 707330"/>
              <a:gd name="connsiteY5" fmla="*/ 986302 h 1016388"/>
              <a:gd name="connsiteX6" fmla="*/ 23247 w 707330"/>
              <a:gd name="connsiteY6" fmla="*/ 1003493 h 1016388"/>
              <a:gd name="connsiteX7" fmla="*/ 0 w 707330"/>
              <a:gd name="connsiteY7" fmla="*/ 816438 h 1016388"/>
              <a:gd name="connsiteX8" fmla="*/ 92691 w 707330"/>
              <a:gd name="connsiteY8" fmla="*/ 681343 h 1016388"/>
              <a:gd name="connsiteX9" fmla="*/ 358790 w 707330"/>
              <a:gd name="connsiteY9" fmla="*/ 271852 h 1016388"/>
              <a:gd name="connsiteX10" fmla="*/ 16284 w 707330"/>
              <a:gd name="connsiteY10" fmla="*/ 391441 h 1016388"/>
              <a:gd name="connsiteX0" fmla="*/ 16284 w 707330"/>
              <a:gd name="connsiteY0" fmla="*/ 391441 h 1016388"/>
              <a:gd name="connsiteX1" fmla="*/ 174999 w 707330"/>
              <a:gd name="connsiteY1" fmla="*/ 35843 h 1016388"/>
              <a:gd name="connsiteX2" fmla="*/ 571432 w 707330"/>
              <a:gd name="connsiteY2" fmla="*/ 73584 h 1016388"/>
              <a:gd name="connsiteX3" fmla="*/ 484970 w 707330"/>
              <a:gd name="connsiteY3" fmla="*/ 714955 h 1016388"/>
              <a:gd name="connsiteX4" fmla="*/ 511964 w 707330"/>
              <a:gd name="connsiteY4" fmla="*/ 779433 h 1016388"/>
              <a:gd name="connsiteX5" fmla="*/ 707330 w 707330"/>
              <a:gd name="connsiteY5" fmla="*/ 986302 h 1016388"/>
              <a:gd name="connsiteX6" fmla="*/ 23247 w 707330"/>
              <a:gd name="connsiteY6" fmla="*/ 1003493 h 1016388"/>
              <a:gd name="connsiteX7" fmla="*/ 0 w 707330"/>
              <a:gd name="connsiteY7" fmla="*/ 816438 h 1016388"/>
              <a:gd name="connsiteX8" fmla="*/ 92691 w 707330"/>
              <a:gd name="connsiteY8" fmla="*/ 681343 h 1016388"/>
              <a:gd name="connsiteX9" fmla="*/ 358790 w 707330"/>
              <a:gd name="connsiteY9" fmla="*/ 271852 h 1016388"/>
              <a:gd name="connsiteX10" fmla="*/ 16284 w 707330"/>
              <a:gd name="connsiteY10" fmla="*/ 391441 h 1016388"/>
              <a:gd name="connsiteX0" fmla="*/ 16284 w 718948"/>
              <a:gd name="connsiteY0" fmla="*/ 391441 h 1016388"/>
              <a:gd name="connsiteX1" fmla="*/ 174999 w 718948"/>
              <a:gd name="connsiteY1" fmla="*/ 35843 h 1016388"/>
              <a:gd name="connsiteX2" fmla="*/ 571432 w 718948"/>
              <a:gd name="connsiteY2" fmla="*/ 73584 h 1016388"/>
              <a:gd name="connsiteX3" fmla="*/ 484970 w 718948"/>
              <a:gd name="connsiteY3" fmla="*/ 714955 h 1016388"/>
              <a:gd name="connsiteX4" fmla="*/ 718948 w 718948"/>
              <a:gd name="connsiteY4" fmla="*/ 745372 h 1016388"/>
              <a:gd name="connsiteX5" fmla="*/ 707330 w 718948"/>
              <a:gd name="connsiteY5" fmla="*/ 986302 h 1016388"/>
              <a:gd name="connsiteX6" fmla="*/ 23247 w 718948"/>
              <a:gd name="connsiteY6" fmla="*/ 1003493 h 1016388"/>
              <a:gd name="connsiteX7" fmla="*/ 0 w 718948"/>
              <a:gd name="connsiteY7" fmla="*/ 816438 h 1016388"/>
              <a:gd name="connsiteX8" fmla="*/ 92691 w 718948"/>
              <a:gd name="connsiteY8" fmla="*/ 681343 h 1016388"/>
              <a:gd name="connsiteX9" fmla="*/ 358790 w 718948"/>
              <a:gd name="connsiteY9" fmla="*/ 271852 h 1016388"/>
              <a:gd name="connsiteX10" fmla="*/ 16284 w 718948"/>
              <a:gd name="connsiteY10" fmla="*/ 391441 h 1016388"/>
              <a:gd name="connsiteX0" fmla="*/ 16284 w 718948"/>
              <a:gd name="connsiteY0" fmla="*/ 391441 h 1016388"/>
              <a:gd name="connsiteX1" fmla="*/ 174999 w 718948"/>
              <a:gd name="connsiteY1" fmla="*/ 35843 h 1016388"/>
              <a:gd name="connsiteX2" fmla="*/ 571432 w 718948"/>
              <a:gd name="connsiteY2" fmla="*/ 73584 h 1016388"/>
              <a:gd name="connsiteX3" fmla="*/ 398508 w 718948"/>
              <a:gd name="connsiteY3" fmla="*/ 743775 h 1016388"/>
              <a:gd name="connsiteX4" fmla="*/ 718948 w 718948"/>
              <a:gd name="connsiteY4" fmla="*/ 745372 h 1016388"/>
              <a:gd name="connsiteX5" fmla="*/ 707330 w 718948"/>
              <a:gd name="connsiteY5" fmla="*/ 986302 h 1016388"/>
              <a:gd name="connsiteX6" fmla="*/ 23247 w 718948"/>
              <a:gd name="connsiteY6" fmla="*/ 1003493 h 1016388"/>
              <a:gd name="connsiteX7" fmla="*/ 0 w 718948"/>
              <a:gd name="connsiteY7" fmla="*/ 816438 h 1016388"/>
              <a:gd name="connsiteX8" fmla="*/ 92691 w 718948"/>
              <a:gd name="connsiteY8" fmla="*/ 681343 h 1016388"/>
              <a:gd name="connsiteX9" fmla="*/ 358790 w 718948"/>
              <a:gd name="connsiteY9" fmla="*/ 271852 h 1016388"/>
              <a:gd name="connsiteX10" fmla="*/ 16284 w 718948"/>
              <a:gd name="connsiteY10" fmla="*/ 391441 h 1016388"/>
              <a:gd name="connsiteX0" fmla="*/ 16284 w 718948"/>
              <a:gd name="connsiteY0" fmla="*/ 391441 h 1016388"/>
              <a:gd name="connsiteX1" fmla="*/ 174999 w 718948"/>
              <a:gd name="connsiteY1" fmla="*/ 35843 h 1016388"/>
              <a:gd name="connsiteX2" fmla="*/ 571432 w 718948"/>
              <a:gd name="connsiteY2" fmla="*/ 73584 h 1016388"/>
              <a:gd name="connsiteX3" fmla="*/ 291086 w 718948"/>
              <a:gd name="connsiteY3" fmla="*/ 762115 h 1016388"/>
              <a:gd name="connsiteX4" fmla="*/ 718948 w 718948"/>
              <a:gd name="connsiteY4" fmla="*/ 745372 h 1016388"/>
              <a:gd name="connsiteX5" fmla="*/ 707330 w 718948"/>
              <a:gd name="connsiteY5" fmla="*/ 986302 h 1016388"/>
              <a:gd name="connsiteX6" fmla="*/ 23247 w 718948"/>
              <a:gd name="connsiteY6" fmla="*/ 1003493 h 1016388"/>
              <a:gd name="connsiteX7" fmla="*/ 0 w 718948"/>
              <a:gd name="connsiteY7" fmla="*/ 816438 h 1016388"/>
              <a:gd name="connsiteX8" fmla="*/ 92691 w 718948"/>
              <a:gd name="connsiteY8" fmla="*/ 681343 h 1016388"/>
              <a:gd name="connsiteX9" fmla="*/ 358790 w 718948"/>
              <a:gd name="connsiteY9" fmla="*/ 271852 h 1016388"/>
              <a:gd name="connsiteX10" fmla="*/ 16284 w 718948"/>
              <a:gd name="connsiteY10" fmla="*/ 391441 h 1016388"/>
              <a:gd name="connsiteX0" fmla="*/ 16284 w 718948"/>
              <a:gd name="connsiteY0" fmla="*/ 391441 h 1016388"/>
              <a:gd name="connsiteX1" fmla="*/ 174999 w 718948"/>
              <a:gd name="connsiteY1" fmla="*/ 35843 h 1016388"/>
              <a:gd name="connsiteX2" fmla="*/ 571432 w 718948"/>
              <a:gd name="connsiteY2" fmla="*/ 73584 h 1016388"/>
              <a:gd name="connsiteX3" fmla="*/ 361828 w 718948"/>
              <a:gd name="connsiteY3" fmla="*/ 777835 h 1016388"/>
              <a:gd name="connsiteX4" fmla="*/ 718948 w 718948"/>
              <a:gd name="connsiteY4" fmla="*/ 745372 h 1016388"/>
              <a:gd name="connsiteX5" fmla="*/ 707330 w 718948"/>
              <a:gd name="connsiteY5" fmla="*/ 986302 h 1016388"/>
              <a:gd name="connsiteX6" fmla="*/ 23247 w 718948"/>
              <a:gd name="connsiteY6" fmla="*/ 1003493 h 1016388"/>
              <a:gd name="connsiteX7" fmla="*/ 0 w 718948"/>
              <a:gd name="connsiteY7" fmla="*/ 816438 h 1016388"/>
              <a:gd name="connsiteX8" fmla="*/ 92691 w 718948"/>
              <a:gd name="connsiteY8" fmla="*/ 681343 h 1016388"/>
              <a:gd name="connsiteX9" fmla="*/ 358790 w 718948"/>
              <a:gd name="connsiteY9" fmla="*/ 271852 h 1016388"/>
              <a:gd name="connsiteX10" fmla="*/ 16284 w 718948"/>
              <a:gd name="connsiteY10" fmla="*/ 391441 h 1016388"/>
              <a:gd name="connsiteX0" fmla="*/ 16284 w 718948"/>
              <a:gd name="connsiteY0" fmla="*/ 391441 h 1016388"/>
              <a:gd name="connsiteX1" fmla="*/ 174999 w 718948"/>
              <a:gd name="connsiteY1" fmla="*/ 35843 h 1016388"/>
              <a:gd name="connsiteX2" fmla="*/ 571432 w 718948"/>
              <a:gd name="connsiteY2" fmla="*/ 73584 h 1016388"/>
              <a:gd name="connsiteX3" fmla="*/ 374929 w 718948"/>
              <a:gd name="connsiteY3" fmla="*/ 738534 h 1016388"/>
              <a:gd name="connsiteX4" fmla="*/ 718948 w 718948"/>
              <a:gd name="connsiteY4" fmla="*/ 745372 h 1016388"/>
              <a:gd name="connsiteX5" fmla="*/ 707330 w 718948"/>
              <a:gd name="connsiteY5" fmla="*/ 986302 h 1016388"/>
              <a:gd name="connsiteX6" fmla="*/ 23247 w 718948"/>
              <a:gd name="connsiteY6" fmla="*/ 1003493 h 1016388"/>
              <a:gd name="connsiteX7" fmla="*/ 0 w 718948"/>
              <a:gd name="connsiteY7" fmla="*/ 816438 h 1016388"/>
              <a:gd name="connsiteX8" fmla="*/ 92691 w 718948"/>
              <a:gd name="connsiteY8" fmla="*/ 681343 h 1016388"/>
              <a:gd name="connsiteX9" fmla="*/ 358790 w 718948"/>
              <a:gd name="connsiteY9" fmla="*/ 271852 h 1016388"/>
              <a:gd name="connsiteX10" fmla="*/ 16284 w 718948"/>
              <a:gd name="connsiteY10" fmla="*/ 391441 h 1016388"/>
              <a:gd name="connsiteX0" fmla="*/ 16284 w 718948"/>
              <a:gd name="connsiteY0" fmla="*/ 391441 h 1016388"/>
              <a:gd name="connsiteX1" fmla="*/ 174999 w 718948"/>
              <a:gd name="connsiteY1" fmla="*/ 35843 h 1016388"/>
              <a:gd name="connsiteX2" fmla="*/ 571432 w 718948"/>
              <a:gd name="connsiteY2" fmla="*/ 73584 h 1016388"/>
              <a:gd name="connsiteX3" fmla="*/ 382789 w 718948"/>
              <a:gd name="connsiteY3" fmla="*/ 741154 h 1016388"/>
              <a:gd name="connsiteX4" fmla="*/ 718948 w 718948"/>
              <a:gd name="connsiteY4" fmla="*/ 745372 h 1016388"/>
              <a:gd name="connsiteX5" fmla="*/ 707330 w 718948"/>
              <a:gd name="connsiteY5" fmla="*/ 986302 h 1016388"/>
              <a:gd name="connsiteX6" fmla="*/ 23247 w 718948"/>
              <a:gd name="connsiteY6" fmla="*/ 1003493 h 1016388"/>
              <a:gd name="connsiteX7" fmla="*/ 0 w 718948"/>
              <a:gd name="connsiteY7" fmla="*/ 816438 h 1016388"/>
              <a:gd name="connsiteX8" fmla="*/ 92691 w 718948"/>
              <a:gd name="connsiteY8" fmla="*/ 681343 h 1016388"/>
              <a:gd name="connsiteX9" fmla="*/ 358790 w 718948"/>
              <a:gd name="connsiteY9" fmla="*/ 271852 h 1016388"/>
              <a:gd name="connsiteX10" fmla="*/ 16284 w 718948"/>
              <a:gd name="connsiteY10" fmla="*/ 391441 h 1016388"/>
              <a:gd name="connsiteX0" fmla="*/ 16284 w 718948"/>
              <a:gd name="connsiteY0" fmla="*/ 391441 h 1016388"/>
              <a:gd name="connsiteX1" fmla="*/ 174999 w 718948"/>
              <a:gd name="connsiteY1" fmla="*/ 35843 h 1016388"/>
              <a:gd name="connsiteX2" fmla="*/ 571432 w 718948"/>
              <a:gd name="connsiteY2" fmla="*/ 73584 h 1016388"/>
              <a:gd name="connsiteX3" fmla="*/ 382789 w 718948"/>
              <a:gd name="connsiteY3" fmla="*/ 741154 h 1016388"/>
              <a:gd name="connsiteX4" fmla="*/ 718948 w 718948"/>
              <a:gd name="connsiteY4" fmla="*/ 745372 h 1016388"/>
              <a:gd name="connsiteX5" fmla="*/ 707330 w 718948"/>
              <a:gd name="connsiteY5" fmla="*/ 986302 h 1016388"/>
              <a:gd name="connsiteX6" fmla="*/ 23247 w 718948"/>
              <a:gd name="connsiteY6" fmla="*/ 1003493 h 1016388"/>
              <a:gd name="connsiteX7" fmla="*/ 0 w 718948"/>
              <a:gd name="connsiteY7" fmla="*/ 816438 h 1016388"/>
              <a:gd name="connsiteX8" fmla="*/ 92691 w 718948"/>
              <a:gd name="connsiteY8" fmla="*/ 681343 h 1016388"/>
              <a:gd name="connsiteX9" fmla="*/ 358790 w 718948"/>
              <a:gd name="connsiteY9" fmla="*/ 271852 h 1016388"/>
              <a:gd name="connsiteX10" fmla="*/ 16284 w 718948"/>
              <a:gd name="connsiteY10" fmla="*/ 391441 h 1016388"/>
              <a:gd name="connsiteX0" fmla="*/ 16284 w 718948"/>
              <a:gd name="connsiteY0" fmla="*/ 391441 h 1016388"/>
              <a:gd name="connsiteX1" fmla="*/ 174999 w 718948"/>
              <a:gd name="connsiteY1" fmla="*/ 35843 h 1016388"/>
              <a:gd name="connsiteX2" fmla="*/ 571432 w 718948"/>
              <a:gd name="connsiteY2" fmla="*/ 73584 h 1016388"/>
              <a:gd name="connsiteX3" fmla="*/ 382789 w 718948"/>
              <a:gd name="connsiteY3" fmla="*/ 741154 h 1016388"/>
              <a:gd name="connsiteX4" fmla="*/ 718948 w 718948"/>
              <a:gd name="connsiteY4" fmla="*/ 745372 h 1016388"/>
              <a:gd name="connsiteX5" fmla="*/ 707330 w 718948"/>
              <a:gd name="connsiteY5" fmla="*/ 986302 h 1016388"/>
              <a:gd name="connsiteX6" fmla="*/ 23247 w 718948"/>
              <a:gd name="connsiteY6" fmla="*/ 1003493 h 1016388"/>
              <a:gd name="connsiteX7" fmla="*/ 0 w 718948"/>
              <a:gd name="connsiteY7" fmla="*/ 816438 h 1016388"/>
              <a:gd name="connsiteX8" fmla="*/ 92691 w 718948"/>
              <a:gd name="connsiteY8" fmla="*/ 681343 h 1016388"/>
              <a:gd name="connsiteX9" fmla="*/ 358790 w 718948"/>
              <a:gd name="connsiteY9" fmla="*/ 271852 h 1016388"/>
              <a:gd name="connsiteX10" fmla="*/ 16284 w 718948"/>
              <a:gd name="connsiteY10" fmla="*/ 391441 h 1016388"/>
              <a:gd name="connsiteX0" fmla="*/ 11044 w 718948"/>
              <a:gd name="connsiteY0" fmla="*/ 380961 h 1016388"/>
              <a:gd name="connsiteX1" fmla="*/ 174999 w 718948"/>
              <a:gd name="connsiteY1" fmla="*/ 35843 h 1016388"/>
              <a:gd name="connsiteX2" fmla="*/ 571432 w 718948"/>
              <a:gd name="connsiteY2" fmla="*/ 73584 h 1016388"/>
              <a:gd name="connsiteX3" fmla="*/ 382789 w 718948"/>
              <a:gd name="connsiteY3" fmla="*/ 741154 h 1016388"/>
              <a:gd name="connsiteX4" fmla="*/ 718948 w 718948"/>
              <a:gd name="connsiteY4" fmla="*/ 745372 h 1016388"/>
              <a:gd name="connsiteX5" fmla="*/ 707330 w 718948"/>
              <a:gd name="connsiteY5" fmla="*/ 986302 h 1016388"/>
              <a:gd name="connsiteX6" fmla="*/ 23247 w 718948"/>
              <a:gd name="connsiteY6" fmla="*/ 1003493 h 1016388"/>
              <a:gd name="connsiteX7" fmla="*/ 0 w 718948"/>
              <a:gd name="connsiteY7" fmla="*/ 816438 h 1016388"/>
              <a:gd name="connsiteX8" fmla="*/ 92691 w 718948"/>
              <a:gd name="connsiteY8" fmla="*/ 681343 h 1016388"/>
              <a:gd name="connsiteX9" fmla="*/ 358790 w 718948"/>
              <a:gd name="connsiteY9" fmla="*/ 271852 h 1016388"/>
              <a:gd name="connsiteX10" fmla="*/ 11044 w 718948"/>
              <a:gd name="connsiteY10" fmla="*/ 380961 h 1016388"/>
              <a:gd name="connsiteX0" fmla="*/ 11044 w 718948"/>
              <a:gd name="connsiteY0" fmla="*/ 380961 h 1016388"/>
              <a:gd name="connsiteX1" fmla="*/ 174999 w 718948"/>
              <a:gd name="connsiteY1" fmla="*/ 35843 h 1016388"/>
              <a:gd name="connsiteX2" fmla="*/ 571432 w 718948"/>
              <a:gd name="connsiteY2" fmla="*/ 73584 h 1016388"/>
              <a:gd name="connsiteX3" fmla="*/ 382789 w 718948"/>
              <a:gd name="connsiteY3" fmla="*/ 741154 h 1016388"/>
              <a:gd name="connsiteX4" fmla="*/ 718948 w 718948"/>
              <a:gd name="connsiteY4" fmla="*/ 745372 h 1016388"/>
              <a:gd name="connsiteX5" fmla="*/ 707330 w 718948"/>
              <a:gd name="connsiteY5" fmla="*/ 986302 h 1016388"/>
              <a:gd name="connsiteX6" fmla="*/ 23247 w 718948"/>
              <a:gd name="connsiteY6" fmla="*/ 1003493 h 1016388"/>
              <a:gd name="connsiteX7" fmla="*/ 0 w 718948"/>
              <a:gd name="connsiteY7" fmla="*/ 816438 h 1016388"/>
              <a:gd name="connsiteX8" fmla="*/ 92691 w 718948"/>
              <a:gd name="connsiteY8" fmla="*/ 681343 h 1016388"/>
              <a:gd name="connsiteX9" fmla="*/ 358790 w 718948"/>
              <a:gd name="connsiteY9" fmla="*/ 271852 h 1016388"/>
              <a:gd name="connsiteX10" fmla="*/ 11044 w 718948"/>
              <a:gd name="connsiteY10" fmla="*/ 380961 h 1016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8948" h="1016388">
                <a:moveTo>
                  <a:pt x="11044" y="380961"/>
                </a:moveTo>
                <a:cubicBezTo>
                  <a:pt x="3688" y="270288"/>
                  <a:pt x="27772" y="175337"/>
                  <a:pt x="174999" y="35843"/>
                </a:cubicBezTo>
                <a:cubicBezTo>
                  <a:pt x="354304" y="-14458"/>
                  <a:pt x="457627" y="-20218"/>
                  <a:pt x="571432" y="73584"/>
                </a:cubicBezTo>
                <a:cubicBezTo>
                  <a:pt x="746976" y="410517"/>
                  <a:pt x="508553" y="548324"/>
                  <a:pt x="382789" y="741154"/>
                </a:cubicBezTo>
                <a:lnTo>
                  <a:pt x="718948" y="745372"/>
                </a:lnTo>
                <a:lnTo>
                  <a:pt x="707330" y="986302"/>
                </a:lnTo>
                <a:cubicBezTo>
                  <a:pt x="471442" y="991159"/>
                  <a:pt x="310138" y="1038709"/>
                  <a:pt x="23247" y="1003493"/>
                </a:cubicBezTo>
                <a:lnTo>
                  <a:pt x="0" y="816438"/>
                </a:lnTo>
                <a:cubicBezTo>
                  <a:pt x="30897" y="771406"/>
                  <a:pt x="-16808" y="734235"/>
                  <a:pt x="92691" y="681343"/>
                </a:cubicBezTo>
                <a:cubicBezTo>
                  <a:pt x="244272" y="564059"/>
                  <a:pt x="458736" y="347215"/>
                  <a:pt x="358790" y="271852"/>
                </a:cubicBezTo>
                <a:cubicBezTo>
                  <a:pt x="186107" y="298616"/>
                  <a:pt x="209928" y="419699"/>
                  <a:pt x="11044" y="380961"/>
                </a:cubicBezTo>
                <a:close/>
              </a:path>
            </a:pathLst>
          </a:custGeom>
          <a:solidFill>
            <a:srgbClr val="F3D4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latin typeface="Times New Roman" panose="02020603050405020304" pitchFamily="18" charset="0"/>
              <a:cs typeface="Times New Roman" panose="02020603050405020304" pitchFamily="18" charset="0"/>
            </a:endParaRPr>
          </a:p>
        </p:txBody>
      </p:sp>
      <p:sp>
        <p:nvSpPr>
          <p:cNvPr id="2" name="矩形 1"/>
          <p:cNvSpPr/>
          <p:nvPr/>
        </p:nvSpPr>
        <p:spPr>
          <a:xfrm>
            <a:off x="2096147" y="2223717"/>
            <a:ext cx="712571" cy="927559"/>
          </a:xfrm>
          <a:custGeom>
            <a:avLst/>
            <a:gdLst>
              <a:gd name="connsiteX0" fmla="*/ 0 w 634804"/>
              <a:gd name="connsiteY0" fmla="*/ 0 h 901700"/>
              <a:gd name="connsiteX1" fmla="*/ 634804 w 634804"/>
              <a:gd name="connsiteY1" fmla="*/ 0 h 901700"/>
              <a:gd name="connsiteX2" fmla="*/ 634804 w 634804"/>
              <a:gd name="connsiteY2" fmla="*/ 901700 h 901700"/>
              <a:gd name="connsiteX3" fmla="*/ 0 w 634804"/>
              <a:gd name="connsiteY3" fmla="*/ 901700 h 901700"/>
              <a:gd name="connsiteX4" fmla="*/ 0 w 634804"/>
              <a:gd name="connsiteY4" fmla="*/ 0 h 901700"/>
              <a:gd name="connsiteX0" fmla="*/ 0 w 685806"/>
              <a:gd name="connsiteY0" fmla="*/ 262298 h 901700"/>
              <a:gd name="connsiteX1" fmla="*/ 685806 w 685806"/>
              <a:gd name="connsiteY1" fmla="*/ 0 h 901700"/>
              <a:gd name="connsiteX2" fmla="*/ 685806 w 685806"/>
              <a:gd name="connsiteY2" fmla="*/ 901700 h 901700"/>
              <a:gd name="connsiteX3" fmla="*/ 51002 w 685806"/>
              <a:gd name="connsiteY3" fmla="*/ 901700 h 901700"/>
              <a:gd name="connsiteX4" fmla="*/ 0 w 685806"/>
              <a:gd name="connsiteY4" fmla="*/ 262298 h 901700"/>
              <a:gd name="connsiteX0" fmla="*/ 0 w 685806"/>
              <a:gd name="connsiteY0" fmla="*/ 258655 h 898057"/>
              <a:gd name="connsiteX1" fmla="*/ 142995 w 685806"/>
              <a:gd name="connsiteY1" fmla="*/ 0 h 898057"/>
              <a:gd name="connsiteX2" fmla="*/ 685806 w 685806"/>
              <a:gd name="connsiteY2" fmla="*/ 898057 h 898057"/>
              <a:gd name="connsiteX3" fmla="*/ 51002 w 685806"/>
              <a:gd name="connsiteY3" fmla="*/ 898057 h 898057"/>
              <a:gd name="connsiteX4" fmla="*/ 0 w 685806"/>
              <a:gd name="connsiteY4" fmla="*/ 258655 h 898057"/>
              <a:gd name="connsiteX0" fmla="*/ 0 w 685806"/>
              <a:gd name="connsiteY0" fmla="*/ 258655 h 898057"/>
              <a:gd name="connsiteX1" fmla="*/ 142995 w 685806"/>
              <a:gd name="connsiteY1" fmla="*/ 0 h 898057"/>
              <a:gd name="connsiteX2" fmla="*/ 352109 w 685806"/>
              <a:gd name="connsiteY2" fmla="*/ 337241 h 898057"/>
              <a:gd name="connsiteX3" fmla="*/ 685806 w 685806"/>
              <a:gd name="connsiteY3" fmla="*/ 898057 h 898057"/>
              <a:gd name="connsiteX4" fmla="*/ 51002 w 685806"/>
              <a:gd name="connsiteY4" fmla="*/ 898057 h 898057"/>
              <a:gd name="connsiteX5" fmla="*/ 0 w 685806"/>
              <a:gd name="connsiteY5" fmla="*/ 258655 h 898057"/>
              <a:gd name="connsiteX0" fmla="*/ 0 w 685806"/>
              <a:gd name="connsiteY0" fmla="*/ 260215 h 899617"/>
              <a:gd name="connsiteX1" fmla="*/ 142995 w 685806"/>
              <a:gd name="connsiteY1" fmla="*/ 1560 h 899617"/>
              <a:gd name="connsiteX2" fmla="*/ 468686 w 685806"/>
              <a:gd name="connsiteY2" fmla="*/ 0 h 899617"/>
              <a:gd name="connsiteX3" fmla="*/ 685806 w 685806"/>
              <a:gd name="connsiteY3" fmla="*/ 899617 h 899617"/>
              <a:gd name="connsiteX4" fmla="*/ 51002 w 685806"/>
              <a:gd name="connsiteY4" fmla="*/ 899617 h 899617"/>
              <a:gd name="connsiteX5" fmla="*/ 0 w 685806"/>
              <a:gd name="connsiteY5" fmla="*/ 260215 h 899617"/>
              <a:gd name="connsiteX0" fmla="*/ 0 w 685806"/>
              <a:gd name="connsiteY0" fmla="*/ 260215 h 899617"/>
              <a:gd name="connsiteX1" fmla="*/ 142995 w 685806"/>
              <a:gd name="connsiteY1" fmla="*/ 1560 h 899617"/>
              <a:gd name="connsiteX2" fmla="*/ 468686 w 685806"/>
              <a:gd name="connsiteY2" fmla="*/ 0 h 899617"/>
              <a:gd name="connsiteX3" fmla="*/ 545190 w 685806"/>
              <a:gd name="connsiteY3" fmla="*/ 357017 h 899617"/>
              <a:gd name="connsiteX4" fmla="*/ 685806 w 685806"/>
              <a:gd name="connsiteY4" fmla="*/ 899617 h 899617"/>
              <a:gd name="connsiteX5" fmla="*/ 51002 w 685806"/>
              <a:gd name="connsiteY5" fmla="*/ 899617 h 899617"/>
              <a:gd name="connsiteX6" fmla="*/ 0 w 685806"/>
              <a:gd name="connsiteY6" fmla="*/ 260215 h 899617"/>
              <a:gd name="connsiteX0" fmla="*/ 0 w 685806"/>
              <a:gd name="connsiteY0" fmla="*/ 260215 h 899617"/>
              <a:gd name="connsiteX1" fmla="*/ 142995 w 685806"/>
              <a:gd name="connsiteY1" fmla="*/ 1560 h 899617"/>
              <a:gd name="connsiteX2" fmla="*/ 468686 w 685806"/>
              <a:gd name="connsiteY2" fmla="*/ 0 h 899617"/>
              <a:gd name="connsiteX3" fmla="*/ 333894 w 685806"/>
              <a:gd name="connsiteY3" fmla="*/ 553740 h 899617"/>
              <a:gd name="connsiteX4" fmla="*/ 685806 w 685806"/>
              <a:gd name="connsiteY4" fmla="*/ 899617 h 899617"/>
              <a:gd name="connsiteX5" fmla="*/ 51002 w 685806"/>
              <a:gd name="connsiteY5" fmla="*/ 899617 h 899617"/>
              <a:gd name="connsiteX6" fmla="*/ 0 w 685806"/>
              <a:gd name="connsiteY6" fmla="*/ 260215 h 899617"/>
              <a:gd name="connsiteX0" fmla="*/ 0 w 685806"/>
              <a:gd name="connsiteY0" fmla="*/ 260215 h 899617"/>
              <a:gd name="connsiteX1" fmla="*/ 142995 w 685806"/>
              <a:gd name="connsiteY1" fmla="*/ 1560 h 899617"/>
              <a:gd name="connsiteX2" fmla="*/ 468686 w 685806"/>
              <a:gd name="connsiteY2" fmla="*/ 0 h 899617"/>
              <a:gd name="connsiteX3" fmla="*/ 468686 w 685806"/>
              <a:gd name="connsiteY3" fmla="*/ 688532 h 899617"/>
              <a:gd name="connsiteX4" fmla="*/ 685806 w 685806"/>
              <a:gd name="connsiteY4" fmla="*/ 899617 h 899617"/>
              <a:gd name="connsiteX5" fmla="*/ 51002 w 685806"/>
              <a:gd name="connsiteY5" fmla="*/ 899617 h 899617"/>
              <a:gd name="connsiteX6" fmla="*/ 0 w 685806"/>
              <a:gd name="connsiteY6" fmla="*/ 260215 h 899617"/>
              <a:gd name="connsiteX0" fmla="*/ 0 w 685806"/>
              <a:gd name="connsiteY0" fmla="*/ 260215 h 899617"/>
              <a:gd name="connsiteX1" fmla="*/ 142995 w 685806"/>
              <a:gd name="connsiteY1" fmla="*/ 1560 h 899617"/>
              <a:gd name="connsiteX2" fmla="*/ 468686 w 685806"/>
              <a:gd name="connsiteY2" fmla="*/ 0 h 899617"/>
              <a:gd name="connsiteX3" fmla="*/ 468686 w 685806"/>
              <a:gd name="connsiteY3" fmla="*/ 688532 h 899617"/>
              <a:gd name="connsiteX4" fmla="*/ 618050 w 685806"/>
              <a:gd name="connsiteY4" fmla="*/ 826967 h 899617"/>
              <a:gd name="connsiteX5" fmla="*/ 685806 w 685806"/>
              <a:gd name="connsiteY5" fmla="*/ 899617 h 899617"/>
              <a:gd name="connsiteX6" fmla="*/ 51002 w 685806"/>
              <a:gd name="connsiteY6" fmla="*/ 899617 h 899617"/>
              <a:gd name="connsiteX7" fmla="*/ 0 w 685806"/>
              <a:gd name="connsiteY7" fmla="*/ 260215 h 899617"/>
              <a:gd name="connsiteX0" fmla="*/ 0 w 685806"/>
              <a:gd name="connsiteY0" fmla="*/ 260215 h 899617"/>
              <a:gd name="connsiteX1" fmla="*/ 142995 w 685806"/>
              <a:gd name="connsiteY1" fmla="*/ 1560 h 899617"/>
              <a:gd name="connsiteX2" fmla="*/ 468686 w 685806"/>
              <a:gd name="connsiteY2" fmla="*/ 0 h 899617"/>
              <a:gd name="connsiteX3" fmla="*/ 468686 w 685806"/>
              <a:gd name="connsiteY3" fmla="*/ 688532 h 899617"/>
              <a:gd name="connsiteX4" fmla="*/ 658123 w 685806"/>
              <a:gd name="connsiteY4" fmla="*/ 684889 h 899617"/>
              <a:gd name="connsiteX5" fmla="*/ 685806 w 685806"/>
              <a:gd name="connsiteY5" fmla="*/ 899617 h 899617"/>
              <a:gd name="connsiteX6" fmla="*/ 51002 w 685806"/>
              <a:gd name="connsiteY6" fmla="*/ 899617 h 899617"/>
              <a:gd name="connsiteX7" fmla="*/ 0 w 685806"/>
              <a:gd name="connsiteY7" fmla="*/ 260215 h 899617"/>
              <a:gd name="connsiteX0" fmla="*/ 0 w 685806"/>
              <a:gd name="connsiteY0" fmla="*/ 260215 h 899617"/>
              <a:gd name="connsiteX1" fmla="*/ 142995 w 685806"/>
              <a:gd name="connsiteY1" fmla="*/ 1560 h 899617"/>
              <a:gd name="connsiteX2" fmla="*/ 468686 w 685806"/>
              <a:gd name="connsiteY2" fmla="*/ 0 h 899617"/>
              <a:gd name="connsiteX3" fmla="*/ 468686 w 685806"/>
              <a:gd name="connsiteY3" fmla="*/ 688532 h 899617"/>
              <a:gd name="connsiteX4" fmla="*/ 658123 w 685806"/>
              <a:gd name="connsiteY4" fmla="*/ 684889 h 899617"/>
              <a:gd name="connsiteX5" fmla="*/ 685806 w 685806"/>
              <a:gd name="connsiteY5" fmla="*/ 899617 h 899617"/>
              <a:gd name="connsiteX6" fmla="*/ 51002 w 685806"/>
              <a:gd name="connsiteY6" fmla="*/ 899617 h 899617"/>
              <a:gd name="connsiteX7" fmla="*/ 31523 w 685806"/>
              <a:gd name="connsiteY7" fmla="*/ 597456 h 899617"/>
              <a:gd name="connsiteX8" fmla="*/ 0 w 685806"/>
              <a:gd name="connsiteY8" fmla="*/ 260215 h 899617"/>
              <a:gd name="connsiteX0" fmla="*/ 0 w 685806"/>
              <a:gd name="connsiteY0" fmla="*/ 260215 h 899617"/>
              <a:gd name="connsiteX1" fmla="*/ 142995 w 685806"/>
              <a:gd name="connsiteY1" fmla="*/ 1560 h 899617"/>
              <a:gd name="connsiteX2" fmla="*/ 468686 w 685806"/>
              <a:gd name="connsiteY2" fmla="*/ 0 h 899617"/>
              <a:gd name="connsiteX3" fmla="*/ 468686 w 685806"/>
              <a:gd name="connsiteY3" fmla="*/ 688532 h 899617"/>
              <a:gd name="connsiteX4" fmla="*/ 658123 w 685806"/>
              <a:gd name="connsiteY4" fmla="*/ 684889 h 899617"/>
              <a:gd name="connsiteX5" fmla="*/ 685806 w 685806"/>
              <a:gd name="connsiteY5" fmla="*/ 899617 h 899617"/>
              <a:gd name="connsiteX6" fmla="*/ 51002 w 685806"/>
              <a:gd name="connsiteY6" fmla="*/ 899617 h 899617"/>
              <a:gd name="connsiteX7" fmla="*/ 195459 w 685806"/>
              <a:gd name="connsiteY7" fmla="*/ 295085 h 899617"/>
              <a:gd name="connsiteX8" fmla="*/ 0 w 685806"/>
              <a:gd name="connsiteY8" fmla="*/ 260215 h 899617"/>
              <a:gd name="connsiteX0" fmla="*/ 0 w 685806"/>
              <a:gd name="connsiteY0" fmla="*/ 260215 h 899617"/>
              <a:gd name="connsiteX1" fmla="*/ 142995 w 685806"/>
              <a:gd name="connsiteY1" fmla="*/ 1560 h 899617"/>
              <a:gd name="connsiteX2" fmla="*/ 468686 w 685806"/>
              <a:gd name="connsiteY2" fmla="*/ 0 h 899617"/>
              <a:gd name="connsiteX3" fmla="*/ 468686 w 685806"/>
              <a:gd name="connsiteY3" fmla="*/ 688532 h 899617"/>
              <a:gd name="connsiteX4" fmla="*/ 658123 w 685806"/>
              <a:gd name="connsiteY4" fmla="*/ 684889 h 899617"/>
              <a:gd name="connsiteX5" fmla="*/ 685806 w 685806"/>
              <a:gd name="connsiteY5" fmla="*/ 899617 h 899617"/>
              <a:gd name="connsiteX6" fmla="*/ 51002 w 685806"/>
              <a:gd name="connsiteY6" fmla="*/ 899617 h 899617"/>
              <a:gd name="connsiteX7" fmla="*/ 319322 w 685806"/>
              <a:gd name="connsiteY7" fmla="*/ 222225 h 899617"/>
              <a:gd name="connsiteX8" fmla="*/ 0 w 685806"/>
              <a:gd name="connsiteY8" fmla="*/ 260215 h 899617"/>
              <a:gd name="connsiteX0" fmla="*/ 0 w 685806"/>
              <a:gd name="connsiteY0" fmla="*/ 260215 h 899617"/>
              <a:gd name="connsiteX1" fmla="*/ 142995 w 685806"/>
              <a:gd name="connsiteY1" fmla="*/ 1560 h 899617"/>
              <a:gd name="connsiteX2" fmla="*/ 468686 w 685806"/>
              <a:gd name="connsiteY2" fmla="*/ 0 h 899617"/>
              <a:gd name="connsiteX3" fmla="*/ 468686 w 685806"/>
              <a:gd name="connsiteY3" fmla="*/ 688532 h 899617"/>
              <a:gd name="connsiteX4" fmla="*/ 658123 w 685806"/>
              <a:gd name="connsiteY4" fmla="*/ 684889 h 899617"/>
              <a:gd name="connsiteX5" fmla="*/ 685806 w 685806"/>
              <a:gd name="connsiteY5" fmla="*/ 899617 h 899617"/>
              <a:gd name="connsiteX6" fmla="*/ 51002 w 685806"/>
              <a:gd name="connsiteY6" fmla="*/ 899617 h 899617"/>
              <a:gd name="connsiteX7" fmla="*/ 224603 w 685806"/>
              <a:gd name="connsiteY7" fmla="*/ 276870 h 899617"/>
              <a:gd name="connsiteX8" fmla="*/ 0 w 685806"/>
              <a:gd name="connsiteY8" fmla="*/ 260215 h 899617"/>
              <a:gd name="connsiteX0" fmla="*/ 0 w 685806"/>
              <a:gd name="connsiteY0" fmla="*/ 260215 h 899617"/>
              <a:gd name="connsiteX1" fmla="*/ 142995 w 685806"/>
              <a:gd name="connsiteY1" fmla="*/ 1560 h 899617"/>
              <a:gd name="connsiteX2" fmla="*/ 468686 w 685806"/>
              <a:gd name="connsiteY2" fmla="*/ 0 h 899617"/>
              <a:gd name="connsiteX3" fmla="*/ 468686 w 685806"/>
              <a:gd name="connsiteY3" fmla="*/ 688532 h 899617"/>
              <a:gd name="connsiteX4" fmla="*/ 658123 w 685806"/>
              <a:gd name="connsiteY4" fmla="*/ 684889 h 899617"/>
              <a:gd name="connsiteX5" fmla="*/ 685806 w 685806"/>
              <a:gd name="connsiteY5" fmla="*/ 899617 h 899617"/>
              <a:gd name="connsiteX6" fmla="*/ 51002 w 685806"/>
              <a:gd name="connsiteY6" fmla="*/ 899617 h 899617"/>
              <a:gd name="connsiteX7" fmla="*/ 108027 w 685806"/>
              <a:gd name="connsiteY7" fmla="*/ 655745 h 899617"/>
              <a:gd name="connsiteX8" fmla="*/ 224603 w 685806"/>
              <a:gd name="connsiteY8" fmla="*/ 276870 h 899617"/>
              <a:gd name="connsiteX9" fmla="*/ 0 w 685806"/>
              <a:gd name="connsiteY9" fmla="*/ 260215 h 899617"/>
              <a:gd name="connsiteX0" fmla="*/ 0 w 685806"/>
              <a:gd name="connsiteY0" fmla="*/ 260215 h 899617"/>
              <a:gd name="connsiteX1" fmla="*/ 142995 w 685806"/>
              <a:gd name="connsiteY1" fmla="*/ 1560 h 899617"/>
              <a:gd name="connsiteX2" fmla="*/ 468686 w 685806"/>
              <a:gd name="connsiteY2" fmla="*/ 0 h 899617"/>
              <a:gd name="connsiteX3" fmla="*/ 468686 w 685806"/>
              <a:gd name="connsiteY3" fmla="*/ 688532 h 899617"/>
              <a:gd name="connsiteX4" fmla="*/ 658123 w 685806"/>
              <a:gd name="connsiteY4" fmla="*/ 684889 h 899617"/>
              <a:gd name="connsiteX5" fmla="*/ 685806 w 685806"/>
              <a:gd name="connsiteY5" fmla="*/ 899617 h 899617"/>
              <a:gd name="connsiteX6" fmla="*/ 51002 w 685806"/>
              <a:gd name="connsiteY6" fmla="*/ 899617 h 899617"/>
              <a:gd name="connsiteX7" fmla="*/ 253748 w 685806"/>
              <a:gd name="connsiteY7" fmla="*/ 714033 h 899617"/>
              <a:gd name="connsiteX8" fmla="*/ 224603 w 685806"/>
              <a:gd name="connsiteY8" fmla="*/ 276870 h 899617"/>
              <a:gd name="connsiteX9" fmla="*/ 0 w 685806"/>
              <a:gd name="connsiteY9" fmla="*/ 260215 h 899617"/>
              <a:gd name="connsiteX0" fmla="*/ 0 w 685806"/>
              <a:gd name="connsiteY0" fmla="*/ 260215 h 899617"/>
              <a:gd name="connsiteX1" fmla="*/ 142995 w 685806"/>
              <a:gd name="connsiteY1" fmla="*/ 1560 h 899617"/>
              <a:gd name="connsiteX2" fmla="*/ 468686 w 685806"/>
              <a:gd name="connsiteY2" fmla="*/ 0 h 899617"/>
              <a:gd name="connsiteX3" fmla="*/ 468686 w 685806"/>
              <a:gd name="connsiteY3" fmla="*/ 688532 h 899617"/>
              <a:gd name="connsiteX4" fmla="*/ 658123 w 685806"/>
              <a:gd name="connsiteY4" fmla="*/ 684889 h 899617"/>
              <a:gd name="connsiteX5" fmla="*/ 685806 w 685806"/>
              <a:gd name="connsiteY5" fmla="*/ 899617 h 899617"/>
              <a:gd name="connsiteX6" fmla="*/ 51002 w 685806"/>
              <a:gd name="connsiteY6" fmla="*/ 899617 h 899617"/>
              <a:gd name="connsiteX7" fmla="*/ 210031 w 685806"/>
              <a:gd name="connsiteY7" fmla="*/ 699461 h 899617"/>
              <a:gd name="connsiteX8" fmla="*/ 224603 w 685806"/>
              <a:gd name="connsiteY8" fmla="*/ 276870 h 899617"/>
              <a:gd name="connsiteX9" fmla="*/ 0 w 685806"/>
              <a:gd name="connsiteY9" fmla="*/ 260215 h 899617"/>
              <a:gd name="connsiteX0" fmla="*/ 0 w 685806"/>
              <a:gd name="connsiteY0" fmla="*/ 260215 h 899617"/>
              <a:gd name="connsiteX1" fmla="*/ 142995 w 685806"/>
              <a:gd name="connsiteY1" fmla="*/ 1560 h 899617"/>
              <a:gd name="connsiteX2" fmla="*/ 468686 w 685806"/>
              <a:gd name="connsiteY2" fmla="*/ 0 h 899617"/>
              <a:gd name="connsiteX3" fmla="*/ 468686 w 685806"/>
              <a:gd name="connsiteY3" fmla="*/ 688532 h 899617"/>
              <a:gd name="connsiteX4" fmla="*/ 658123 w 685806"/>
              <a:gd name="connsiteY4" fmla="*/ 684889 h 899617"/>
              <a:gd name="connsiteX5" fmla="*/ 685806 w 685806"/>
              <a:gd name="connsiteY5" fmla="*/ 899617 h 899617"/>
              <a:gd name="connsiteX6" fmla="*/ 51002 w 685806"/>
              <a:gd name="connsiteY6" fmla="*/ 899617 h 899617"/>
              <a:gd name="connsiteX7" fmla="*/ 115313 w 685806"/>
              <a:gd name="connsiteY7" fmla="*/ 816038 h 899617"/>
              <a:gd name="connsiteX8" fmla="*/ 210031 w 685806"/>
              <a:gd name="connsiteY8" fmla="*/ 699461 h 899617"/>
              <a:gd name="connsiteX9" fmla="*/ 224603 w 685806"/>
              <a:gd name="connsiteY9" fmla="*/ 276870 h 899617"/>
              <a:gd name="connsiteX10" fmla="*/ 0 w 685806"/>
              <a:gd name="connsiteY10" fmla="*/ 260215 h 899617"/>
              <a:gd name="connsiteX0" fmla="*/ 26765 w 712571"/>
              <a:gd name="connsiteY0" fmla="*/ 260215 h 899617"/>
              <a:gd name="connsiteX1" fmla="*/ 169760 w 712571"/>
              <a:gd name="connsiteY1" fmla="*/ 1560 h 899617"/>
              <a:gd name="connsiteX2" fmla="*/ 495451 w 712571"/>
              <a:gd name="connsiteY2" fmla="*/ 0 h 899617"/>
              <a:gd name="connsiteX3" fmla="*/ 495451 w 712571"/>
              <a:gd name="connsiteY3" fmla="*/ 688532 h 899617"/>
              <a:gd name="connsiteX4" fmla="*/ 684888 w 712571"/>
              <a:gd name="connsiteY4" fmla="*/ 684889 h 899617"/>
              <a:gd name="connsiteX5" fmla="*/ 712571 w 712571"/>
              <a:gd name="connsiteY5" fmla="*/ 899617 h 899617"/>
              <a:gd name="connsiteX6" fmla="*/ 77767 w 712571"/>
              <a:gd name="connsiteY6" fmla="*/ 899617 h 899617"/>
              <a:gd name="connsiteX7" fmla="*/ 0 w 712571"/>
              <a:gd name="connsiteY7" fmla="*/ 714033 h 899617"/>
              <a:gd name="connsiteX8" fmla="*/ 236796 w 712571"/>
              <a:gd name="connsiteY8" fmla="*/ 699461 h 899617"/>
              <a:gd name="connsiteX9" fmla="*/ 251368 w 712571"/>
              <a:gd name="connsiteY9" fmla="*/ 276870 h 899617"/>
              <a:gd name="connsiteX10" fmla="*/ 26765 w 712571"/>
              <a:gd name="connsiteY10" fmla="*/ 260215 h 899617"/>
              <a:gd name="connsiteX0" fmla="*/ 26765 w 712571"/>
              <a:gd name="connsiteY0" fmla="*/ 260215 h 914189"/>
              <a:gd name="connsiteX1" fmla="*/ 169760 w 712571"/>
              <a:gd name="connsiteY1" fmla="*/ 1560 h 914189"/>
              <a:gd name="connsiteX2" fmla="*/ 495451 w 712571"/>
              <a:gd name="connsiteY2" fmla="*/ 0 h 914189"/>
              <a:gd name="connsiteX3" fmla="*/ 495451 w 712571"/>
              <a:gd name="connsiteY3" fmla="*/ 688532 h 914189"/>
              <a:gd name="connsiteX4" fmla="*/ 684888 w 712571"/>
              <a:gd name="connsiteY4" fmla="*/ 684889 h 914189"/>
              <a:gd name="connsiteX5" fmla="*/ 712571 w 712571"/>
              <a:gd name="connsiteY5" fmla="*/ 899617 h 914189"/>
              <a:gd name="connsiteX6" fmla="*/ 4907 w 712571"/>
              <a:gd name="connsiteY6" fmla="*/ 914189 h 914189"/>
              <a:gd name="connsiteX7" fmla="*/ 0 w 712571"/>
              <a:gd name="connsiteY7" fmla="*/ 714033 h 914189"/>
              <a:gd name="connsiteX8" fmla="*/ 236796 w 712571"/>
              <a:gd name="connsiteY8" fmla="*/ 699461 h 914189"/>
              <a:gd name="connsiteX9" fmla="*/ 251368 w 712571"/>
              <a:gd name="connsiteY9" fmla="*/ 276870 h 914189"/>
              <a:gd name="connsiteX10" fmla="*/ 26765 w 712571"/>
              <a:gd name="connsiteY10" fmla="*/ 260215 h 914189"/>
              <a:gd name="connsiteX0" fmla="*/ 26765 w 712571"/>
              <a:gd name="connsiteY0" fmla="*/ 260215 h 927559"/>
              <a:gd name="connsiteX1" fmla="*/ 169760 w 712571"/>
              <a:gd name="connsiteY1" fmla="*/ 1560 h 927559"/>
              <a:gd name="connsiteX2" fmla="*/ 495451 w 712571"/>
              <a:gd name="connsiteY2" fmla="*/ 0 h 927559"/>
              <a:gd name="connsiteX3" fmla="*/ 495451 w 712571"/>
              <a:gd name="connsiteY3" fmla="*/ 688532 h 927559"/>
              <a:gd name="connsiteX4" fmla="*/ 684888 w 712571"/>
              <a:gd name="connsiteY4" fmla="*/ 684889 h 927559"/>
              <a:gd name="connsiteX5" fmla="*/ 712571 w 712571"/>
              <a:gd name="connsiteY5" fmla="*/ 899617 h 927559"/>
              <a:gd name="connsiteX6" fmla="*/ 4907 w 712571"/>
              <a:gd name="connsiteY6" fmla="*/ 914189 h 927559"/>
              <a:gd name="connsiteX7" fmla="*/ 0 w 712571"/>
              <a:gd name="connsiteY7" fmla="*/ 714033 h 927559"/>
              <a:gd name="connsiteX8" fmla="*/ 236796 w 712571"/>
              <a:gd name="connsiteY8" fmla="*/ 699461 h 927559"/>
              <a:gd name="connsiteX9" fmla="*/ 251368 w 712571"/>
              <a:gd name="connsiteY9" fmla="*/ 276870 h 927559"/>
              <a:gd name="connsiteX10" fmla="*/ 26765 w 712571"/>
              <a:gd name="connsiteY10" fmla="*/ 260215 h 927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2571" h="927559">
                <a:moveTo>
                  <a:pt x="26765" y="260215"/>
                </a:moveTo>
                <a:lnTo>
                  <a:pt x="169760" y="1560"/>
                </a:lnTo>
                <a:lnTo>
                  <a:pt x="495451" y="0"/>
                </a:lnTo>
                <a:lnTo>
                  <a:pt x="495451" y="688532"/>
                </a:lnTo>
                <a:lnTo>
                  <a:pt x="684888" y="684889"/>
                </a:lnTo>
                <a:lnTo>
                  <a:pt x="712571" y="899617"/>
                </a:lnTo>
                <a:cubicBezTo>
                  <a:pt x="476683" y="904474"/>
                  <a:pt x="291798" y="949405"/>
                  <a:pt x="4907" y="914189"/>
                </a:cubicBezTo>
                <a:lnTo>
                  <a:pt x="0" y="714033"/>
                </a:lnTo>
                <a:lnTo>
                  <a:pt x="236796" y="699461"/>
                </a:lnTo>
                <a:lnTo>
                  <a:pt x="251368" y="276870"/>
                </a:lnTo>
                <a:lnTo>
                  <a:pt x="26765" y="260215"/>
                </a:lnTo>
                <a:close/>
              </a:path>
            </a:pathLst>
          </a:custGeom>
          <a:solidFill>
            <a:srgbClr val="CC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latin typeface="Times New Roman" panose="02020603050405020304" pitchFamily="18" charset="0"/>
              <a:cs typeface="Times New Roman" panose="02020603050405020304" pitchFamily="18" charset="0"/>
            </a:endParaRPr>
          </a:p>
        </p:txBody>
      </p:sp>
      <p:grpSp>
        <p:nvGrpSpPr>
          <p:cNvPr id="4" name="组合 268"/>
          <p:cNvGrpSpPr/>
          <p:nvPr/>
        </p:nvGrpSpPr>
        <p:grpSpPr>
          <a:xfrm>
            <a:off x="2078694" y="2164483"/>
            <a:ext cx="776429" cy="992188"/>
            <a:chOff x="3237548" y="2908299"/>
            <a:chExt cx="776668" cy="992188"/>
          </a:xfrm>
          <a:solidFill>
            <a:srgbClr val="F3D421"/>
          </a:solidFill>
        </p:grpSpPr>
        <p:sp>
          <p:nvSpPr>
            <p:cNvPr id="51" name="Freeform 8"/>
            <p:cNvSpPr>
              <a:spLocks noEditPoints="1"/>
            </p:cNvSpPr>
            <p:nvPr/>
          </p:nvSpPr>
          <p:spPr bwMode="auto">
            <a:xfrm>
              <a:off x="3262948" y="2955925"/>
              <a:ext cx="476250" cy="288925"/>
            </a:xfrm>
            <a:custGeom>
              <a:avLst/>
              <a:gdLst>
                <a:gd name="T0" fmla="*/ 169 w 221"/>
                <a:gd name="T1" fmla="*/ 4 h 134"/>
                <a:gd name="T2" fmla="*/ 163 w 221"/>
                <a:gd name="T3" fmla="*/ 5 h 134"/>
                <a:gd name="T4" fmla="*/ 143 w 221"/>
                <a:gd name="T5" fmla="*/ 5 h 134"/>
                <a:gd name="T6" fmla="*/ 142 w 221"/>
                <a:gd name="T7" fmla="*/ 3 h 134"/>
                <a:gd name="T8" fmla="*/ 146 w 221"/>
                <a:gd name="T9" fmla="*/ 5 h 134"/>
                <a:gd name="T10" fmla="*/ 187 w 221"/>
                <a:gd name="T11" fmla="*/ 5 h 134"/>
                <a:gd name="T12" fmla="*/ 220 w 221"/>
                <a:gd name="T13" fmla="*/ 6 h 134"/>
                <a:gd name="T14" fmla="*/ 206 w 221"/>
                <a:gd name="T15" fmla="*/ 7 h 134"/>
                <a:gd name="T16" fmla="*/ 207 w 221"/>
                <a:gd name="T17" fmla="*/ 4 h 134"/>
                <a:gd name="T18" fmla="*/ 187 w 221"/>
                <a:gd name="T19" fmla="*/ 3 h 134"/>
                <a:gd name="T20" fmla="*/ 27 w 221"/>
                <a:gd name="T21" fmla="*/ 128 h 134"/>
                <a:gd name="T22" fmla="*/ 55 w 221"/>
                <a:gd name="T23" fmla="*/ 129 h 134"/>
                <a:gd name="T24" fmla="*/ 19 w 221"/>
                <a:gd name="T25" fmla="*/ 128 h 134"/>
                <a:gd name="T26" fmla="*/ 95 w 221"/>
                <a:gd name="T27" fmla="*/ 3 h 134"/>
                <a:gd name="T28" fmla="*/ 92 w 221"/>
                <a:gd name="T29" fmla="*/ 2 h 134"/>
                <a:gd name="T30" fmla="*/ 78 w 221"/>
                <a:gd name="T31" fmla="*/ 5 h 134"/>
                <a:gd name="T32" fmla="*/ 75 w 221"/>
                <a:gd name="T33" fmla="*/ 4 h 134"/>
                <a:gd name="T34" fmla="*/ 61 w 221"/>
                <a:gd name="T35" fmla="*/ 23 h 134"/>
                <a:gd name="T36" fmla="*/ 65 w 221"/>
                <a:gd name="T37" fmla="*/ 7 h 134"/>
                <a:gd name="T38" fmla="*/ 9 w 221"/>
                <a:gd name="T39" fmla="*/ 114 h 134"/>
                <a:gd name="T40" fmla="*/ 7 w 221"/>
                <a:gd name="T41" fmla="*/ 132 h 134"/>
                <a:gd name="T42" fmla="*/ 26 w 221"/>
                <a:gd name="T43" fmla="*/ 133 h 134"/>
                <a:gd name="T44" fmla="*/ 81 w 221"/>
                <a:gd name="T45" fmla="*/ 132 h 134"/>
                <a:gd name="T46" fmla="*/ 72 w 221"/>
                <a:gd name="T47" fmla="*/ 130 h 134"/>
                <a:gd name="T48" fmla="*/ 94 w 221"/>
                <a:gd name="T49" fmla="*/ 129 h 134"/>
                <a:gd name="T50" fmla="*/ 94 w 221"/>
                <a:gd name="T51" fmla="*/ 129 h 134"/>
                <a:gd name="T52" fmla="*/ 90 w 221"/>
                <a:gd name="T53" fmla="*/ 127 h 134"/>
                <a:gd name="T54" fmla="*/ 13 w 221"/>
                <a:gd name="T55" fmla="*/ 127 h 134"/>
                <a:gd name="T56" fmla="*/ 19 w 221"/>
                <a:gd name="T57" fmla="*/ 131 h 134"/>
                <a:gd name="T58" fmla="*/ 5 w 221"/>
                <a:gd name="T59" fmla="*/ 128 h 134"/>
                <a:gd name="T60" fmla="*/ 32 w 221"/>
                <a:gd name="T61" fmla="*/ 75 h 134"/>
                <a:gd name="T62" fmla="*/ 64 w 221"/>
                <a:gd name="T63" fmla="*/ 23 h 134"/>
                <a:gd name="T64" fmla="*/ 86 w 221"/>
                <a:gd name="T65" fmla="*/ 4 h 134"/>
                <a:gd name="T66" fmla="*/ 99 w 221"/>
                <a:gd name="T67" fmla="*/ 4 h 134"/>
                <a:gd name="T68" fmla="*/ 156 w 221"/>
                <a:gd name="T69" fmla="*/ 3 h 134"/>
                <a:gd name="T70" fmla="*/ 165 w 221"/>
                <a:gd name="T71" fmla="*/ 1 h 134"/>
                <a:gd name="T72" fmla="*/ 112 w 221"/>
                <a:gd name="T73" fmla="*/ 1 h 134"/>
                <a:gd name="T74" fmla="*/ 108 w 221"/>
                <a:gd name="T75" fmla="*/ 4 h 134"/>
                <a:gd name="T76" fmla="*/ 124 w 221"/>
                <a:gd name="T77" fmla="*/ 1 h 134"/>
                <a:gd name="T78" fmla="*/ 119 w 221"/>
                <a:gd name="T79" fmla="*/ 4 h 134"/>
                <a:gd name="T80" fmla="*/ 146 w 221"/>
                <a:gd name="T81" fmla="*/ 2 h 134"/>
                <a:gd name="T82" fmla="*/ 156 w 221"/>
                <a:gd name="T83" fmla="*/ 1 h 134"/>
                <a:gd name="T84" fmla="*/ 140 w 221"/>
                <a:gd name="T85" fmla="*/ 0 h 134"/>
                <a:gd name="T86" fmla="*/ 141 w 221"/>
                <a:gd name="T87" fmla="*/ 2 h 134"/>
                <a:gd name="T88" fmla="*/ 140 w 221"/>
                <a:gd name="T8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1" h="134">
                  <a:moveTo>
                    <a:pt x="168" y="1"/>
                  </a:moveTo>
                  <a:cubicBezTo>
                    <a:pt x="168" y="2"/>
                    <a:pt x="167" y="3"/>
                    <a:pt x="166" y="3"/>
                  </a:cubicBezTo>
                  <a:cubicBezTo>
                    <a:pt x="167" y="3"/>
                    <a:pt x="168" y="3"/>
                    <a:pt x="169" y="4"/>
                  </a:cubicBezTo>
                  <a:cubicBezTo>
                    <a:pt x="168" y="4"/>
                    <a:pt x="167" y="4"/>
                    <a:pt x="165" y="4"/>
                  </a:cubicBezTo>
                  <a:cubicBezTo>
                    <a:pt x="165" y="4"/>
                    <a:pt x="164" y="4"/>
                    <a:pt x="164" y="5"/>
                  </a:cubicBezTo>
                  <a:cubicBezTo>
                    <a:pt x="163" y="5"/>
                    <a:pt x="163" y="5"/>
                    <a:pt x="163" y="5"/>
                  </a:cubicBezTo>
                  <a:cubicBezTo>
                    <a:pt x="162" y="5"/>
                    <a:pt x="162" y="4"/>
                    <a:pt x="162" y="4"/>
                  </a:cubicBezTo>
                  <a:cubicBezTo>
                    <a:pt x="156" y="4"/>
                    <a:pt x="151" y="4"/>
                    <a:pt x="145" y="3"/>
                  </a:cubicBezTo>
                  <a:cubicBezTo>
                    <a:pt x="144" y="4"/>
                    <a:pt x="144" y="4"/>
                    <a:pt x="143" y="5"/>
                  </a:cubicBezTo>
                  <a:cubicBezTo>
                    <a:pt x="143" y="5"/>
                    <a:pt x="143" y="5"/>
                    <a:pt x="143" y="5"/>
                  </a:cubicBezTo>
                  <a:cubicBezTo>
                    <a:pt x="142" y="5"/>
                    <a:pt x="141" y="4"/>
                    <a:pt x="142" y="3"/>
                  </a:cubicBezTo>
                  <a:cubicBezTo>
                    <a:pt x="142" y="3"/>
                    <a:pt x="142" y="3"/>
                    <a:pt x="142" y="3"/>
                  </a:cubicBezTo>
                  <a:cubicBezTo>
                    <a:pt x="136" y="3"/>
                    <a:pt x="131" y="3"/>
                    <a:pt x="125" y="3"/>
                  </a:cubicBezTo>
                  <a:cubicBezTo>
                    <a:pt x="124" y="3"/>
                    <a:pt x="123" y="4"/>
                    <a:pt x="122" y="5"/>
                  </a:cubicBezTo>
                  <a:cubicBezTo>
                    <a:pt x="130" y="5"/>
                    <a:pt x="138" y="5"/>
                    <a:pt x="146" y="5"/>
                  </a:cubicBezTo>
                  <a:cubicBezTo>
                    <a:pt x="152" y="6"/>
                    <a:pt x="158" y="6"/>
                    <a:pt x="164" y="6"/>
                  </a:cubicBezTo>
                  <a:cubicBezTo>
                    <a:pt x="169" y="6"/>
                    <a:pt x="175" y="6"/>
                    <a:pt x="180" y="6"/>
                  </a:cubicBezTo>
                  <a:cubicBezTo>
                    <a:pt x="182" y="6"/>
                    <a:pt x="185" y="6"/>
                    <a:pt x="187" y="5"/>
                  </a:cubicBezTo>
                  <a:cubicBezTo>
                    <a:pt x="190" y="6"/>
                    <a:pt x="193" y="6"/>
                    <a:pt x="196" y="7"/>
                  </a:cubicBezTo>
                  <a:cubicBezTo>
                    <a:pt x="200" y="7"/>
                    <a:pt x="204" y="7"/>
                    <a:pt x="208" y="7"/>
                  </a:cubicBezTo>
                  <a:cubicBezTo>
                    <a:pt x="212" y="7"/>
                    <a:pt x="216" y="7"/>
                    <a:pt x="220" y="6"/>
                  </a:cubicBezTo>
                  <a:cubicBezTo>
                    <a:pt x="221" y="6"/>
                    <a:pt x="221" y="4"/>
                    <a:pt x="220" y="4"/>
                  </a:cubicBezTo>
                  <a:cubicBezTo>
                    <a:pt x="217" y="4"/>
                    <a:pt x="214" y="4"/>
                    <a:pt x="210" y="4"/>
                  </a:cubicBezTo>
                  <a:cubicBezTo>
                    <a:pt x="209" y="5"/>
                    <a:pt x="208" y="6"/>
                    <a:pt x="206" y="7"/>
                  </a:cubicBezTo>
                  <a:cubicBezTo>
                    <a:pt x="206" y="7"/>
                    <a:pt x="206" y="7"/>
                    <a:pt x="206" y="7"/>
                  </a:cubicBezTo>
                  <a:cubicBezTo>
                    <a:pt x="205" y="7"/>
                    <a:pt x="204" y="6"/>
                    <a:pt x="205" y="5"/>
                  </a:cubicBezTo>
                  <a:cubicBezTo>
                    <a:pt x="206" y="5"/>
                    <a:pt x="206" y="4"/>
                    <a:pt x="207" y="4"/>
                  </a:cubicBezTo>
                  <a:cubicBezTo>
                    <a:pt x="202" y="3"/>
                    <a:pt x="198" y="3"/>
                    <a:pt x="193" y="3"/>
                  </a:cubicBezTo>
                  <a:cubicBezTo>
                    <a:pt x="191" y="3"/>
                    <a:pt x="189" y="3"/>
                    <a:pt x="187" y="3"/>
                  </a:cubicBezTo>
                  <a:cubicBezTo>
                    <a:pt x="187" y="3"/>
                    <a:pt x="187" y="3"/>
                    <a:pt x="187" y="3"/>
                  </a:cubicBezTo>
                  <a:cubicBezTo>
                    <a:pt x="181" y="3"/>
                    <a:pt x="175" y="2"/>
                    <a:pt x="168" y="1"/>
                  </a:cubicBezTo>
                  <a:moveTo>
                    <a:pt x="19" y="128"/>
                  </a:moveTo>
                  <a:cubicBezTo>
                    <a:pt x="22" y="128"/>
                    <a:pt x="25" y="128"/>
                    <a:pt x="27" y="128"/>
                  </a:cubicBezTo>
                  <a:cubicBezTo>
                    <a:pt x="35" y="128"/>
                    <a:pt x="44" y="129"/>
                    <a:pt x="51" y="129"/>
                  </a:cubicBezTo>
                  <a:cubicBezTo>
                    <a:pt x="55" y="129"/>
                    <a:pt x="59" y="129"/>
                    <a:pt x="62" y="129"/>
                  </a:cubicBezTo>
                  <a:cubicBezTo>
                    <a:pt x="60" y="129"/>
                    <a:pt x="58" y="129"/>
                    <a:pt x="55" y="129"/>
                  </a:cubicBezTo>
                  <a:cubicBezTo>
                    <a:pt x="54" y="129"/>
                    <a:pt x="52" y="129"/>
                    <a:pt x="50" y="130"/>
                  </a:cubicBezTo>
                  <a:cubicBezTo>
                    <a:pt x="49" y="129"/>
                    <a:pt x="48" y="129"/>
                    <a:pt x="47" y="129"/>
                  </a:cubicBezTo>
                  <a:cubicBezTo>
                    <a:pt x="38" y="129"/>
                    <a:pt x="28" y="129"/>
                    <a:pt x="19" y="128"/>
                  </a:cubicBezTo>
                  <a:moveTo>
                    <a:pt x="104" y="1"/>
                  </a:moveTo>
                  <a:cubicBezTo>
                    <a:pt x="102" y="1"/>
                    <a:pt x="100" y="1"/>
                    <a:pt x="98" y="1"/>
                  </a:cubicBezTo>
                  <a:cubicBezTo>
                    <a:pt x="97" y="2"/>
                    <a:pt x="96" y="2"/>
                    <a:pt x="95" y="3"/>
                  </a:cubicBezTo>
                  <a:cubicBezTo>
                    <a:pt x="95" y="3"/>
                    <a:pt x="95" y="3"/>
                    <a:pt x="94" y="3"/>
                  </a:cubicBezTo>
                  <a:cubicBezTo>
                    <a:pt x="94" y="3"/>
                    <a:pt x="93" y="2"/>
                    <a:pt x="94" y="1"/>
                  </a:cubicBezTo>
                  <a:cubicBezTo>
                    <a:pt x="93" y="1"/>
                    <a:pt x="93" y="2"/>
                    <a:pt x="92" y="2"/>
                  </a:cubicBezTo>
                  <a:cubicBezTo>
                    <a:pt x="91" y="2"/>
                    <a:pt x="89" y="2"/>
                    <a:pt x="87" y="2"/>
                  </a:cubicBezTo>
                  <a:cubicBezTo>
                    <a:pt x="84" y="3"/>
                    <a:pt x="82" y="4"/>
                    <a:pt x="79" y="5"/>
                  </a:cubicBezTo>
                  <a:cubicBezTo>
                    <a:pt x="79" y="5"/>
                    <a:pt x="78" y="5"/>
                    <a:pt x="78" y="5"/>
                  </a:cubicBezTo>
                  <a:cubicBezTo>
                    <a:pt x="78" y="5"/>
                    <a:pt x="77" y="4"/>
                    <a:pt x="78" y="4"/>
                  </a:cubicBezTo>
                  <a:cubicBezTo>
                    <a:pt x="78" y="3"/>
                    <a:pt x="78" y="3"/>
                    <a:pt x="78" y="3"/>
                  </a:cubicBezTo>
                  <a:cubicBezTo>
                    <a:pt x="77" y="3"/>
                    <a:pt x="76" y="3"/>
                    <a:pt x="75" y="4"/>
                  </a:cubicBezTo>
                  <a:cubicBezTo>
                    <a:pt x="71" y="5"/>
                    <a:pt x="69" y="9"/>
                    <a:pt x="68" y="12"/>
                  </a:cubicBezTo>
                  <a:cubicBezTo>
                    <a:pt x="67" y="12"/>
                    <a:pt x="67" y="13"/>
                    <a:pt x="67" y="14"/>
                  </a:cubicBezTo>
                  <a:cubicBezTo>
                    <a:pt x="64" y="17"/>
                    <a:pt x="63" y="20"/>
                    <a:pt x="61" y="23"/>
                  </a:cubicBezTo>
                  <a:cubicBezTo>
                    <a:pt x="59" y="27"/>
                    <a:pt x="56" y="30"/>
                    <a:pt x="54" y="34"/>
                  </a:cubicBezTo>
                  <a:cubicBezTo>
                    <a:pt x="58" y="26"/>
                    <a:pt x="62" y="17"/>
                    <a:pt x="66" y="8"/>
                  </a:cubicBezTo>
                  <a:cubicBezTo>
                    <a:pt x="66" y="7"/>
                    <a:pt x="66" y="7"/>
                    <a:pt x="65" y="7"/>
                  </a:cubicBezTo>
                  <a:cubicBezTo>
                    <a:pt x="65" y="7"/>
                    <a:pt x="64" y="7"/>
                    <a:pt x="64" y="8"/>
                  </a:cubicBezTo>
                  <a:cubicBezTo>
                    <a:pt x="53" y="35"/>
                    <a:pt x="36" y="60"/>
                    <a:pt x="22" y="86"/>
                  </a:cubicBezTo>
                  <a:cubicBezTo>
                    <a:pt x="17" y="95"/>
                    <a:pt x="12" y="104"/>
                    <a:pt x="9" y="114"/>
                  </a:cubicBezTo>
                  <a:cubicBezTo>
                    <a:pt x="9" y="114"/>
                    <a:pt x="9" y="114"/>
                    <a:pt x="9" y="114"/>
                  </a:cubicBezTo>
                  <a:cubicBezTo>
                    <a:pt x="9" y="115"/>
                    <a:pt x="8" y="116"/>
                    <a:pt x="7" y="118"/>
                  </a:cubicBezTo>
                  <a:cubicBezTo>
                    <a:pt x="5" y="122"/>
                    <a:pt x="0" y="129"/>
                    <a:pt x="7" y="132"/>
                  </a:cubicBezTo>
                  <a:cubicBezTo>
                    <a:pt x="9" y="134"/>
                    <a:pt x="12" y="134"/>
                    <a:pt x="14" y="134"/>
                  </a:cubicBezTo>
                  <a:cubicBezTo>
                    <a:pt x="15" y="134"/>
                    <a:pt x="15" y="134"/>
                    <a:pt x="16" y="134"/>
                  </a:cubicBezTo>
                  <a:cubicBezTo>
                    <a:pt x="19" y="133"/>
                    <a:pt x="23" y="133"/>
                    <a:pt x="26" y="133"/>
                  </a:cubicBezTo>
                  <a:cubicBezTo>
                    <a:pt x="35" y="133"/>
                    <a:pt x="43" y="132"/>
                    <a:pt x="51" y="131"/>
                  </a:cubicBezTo>
                  <a:cubicBezTo>
                    <a:pt x="59" y="132"/>
                    <a:pt x="66" y="132"/>
                    <a:pt x="74" y="132"/>
                  </a:cubicBezTo>
                  <a:cubicBezTo>
                    <a:pt x="76" y="132"/>
                    <a:pt x="79" y="132"/>
                    <a:pt x="81" y="132"/>
                  </a:cubicBezTo>
                  <a:cubicBezTo>
                    <a:pt x="83" y="132"/>
                    <a:pt x="83" y="130"/>
                    <a:pt x="81" y="130"/>
                  </a:cubicBezTo>
                  <a:cubicBezTo>
                    <a:pt x="79" y="130"/>
                    <a:pt x="76" y="130"/>
                    <a:pt x="74" y="130"/>
                  </a:cubicBezTo>
                  <a:cubicBezTo>
                    <a:pt x="73" y="130"/>
                    <a:pt x="73" y="130"/>
                    <a:pt x="72" y="130"/>
                  </a:cubicBezTo>
                  <a:cubicBezTo>
                    <a:pt x="74" y="130"/>
                    <a:pt x="75" y="130"/>
                    <a:pt x="77" y="130"/>
                  </a:cubicBezTo>
                  <a:cubicBezTo>
                    <a:pt x="81" y="130"/>
                    <a:pt x="85" y="129"/>
                    <a:pt x="88" y="129"/>
                  </a:cubicBezTo>
                  <a:cubicBezTo>
                    <a:pt x="90" y="129"/>
                    <a:pt x="92" y="129"/>
                    <a:pt x="94" y="129"/>
                  </a:cubicBezTo>
                  <a:cubicBezTo>
                    <a:pt x="94" y="129"/>
                    <a:pt x="94" y="129"/>
                    <a:pt x="94" y="129"/>
                  </a:cubicBezTo>
                  <a:cubicBezTo>
                    <a:pt x="94" y="129"/>
                    <a:pt x="94" y="129"/>
                    <a:pt x="94" y="129"/>
                  </a:cubicBezTo>
                  <a:cubicBezTo>
                    <a:pt x="94" y="129"/>
                    <a:pt x="94" y="129"/>
                    <a:pt x="94" y="129"/>
                  </a:cubicBezTo>
                  <a:cubicBezTo>
                    <a:pt x="95" y="129"/>
                    <a:pt x="95" y="127"/>
                    <a:pt x="94" y="127"/>
                  </a:cubicBezTo>
                  <a:cubicBezTo>
                    <a:pt x="93" y="127"/>
                    <a:pt x="92" y="127"/>
                    <a:pt x="92" y="127"/>
                  </a:cubicBezTo>
                  <a:cubicBezTo>
                    <a:pt x="91" y="127"/>
                    <a:pt x="90" y="127"/>
                    <a:pt x="90" y="127"/>
                  </a:cubicBezTo>
                  <a:cubicBezTo>
                    <a:pt x="77" y="127"/>
                    <a:pt x="64" y="127"/>
                    <a:pt x="51" y="127"/>
                  </a:cubicBezTo>
                  <a:cubicBezTo>
                    <a:pt x="43" y="127"/>
                    <a:pt x="35" y="126"/>
                    <a:pt x="27" y="126"/>
                  </a:cubicBezTo>
                  <a:cubicBezTo>
                    <a:pt x="22" y="126"/>
                    <a:pt x="17" y="126"/>
                    <a:pt x="13" y="127"/>
                  </a:cubicBezTo>
                  <a:cubicBezTo>
                    <a:pt x="12" y="127"/>
                    <a:pt x="12" y="129"/>
                    <a:pt x="13" y="129"/>
                  </a:cubicBezTo>
                  <a:cubicBezTo>
                    <a:pt x="18" y="130"/>
                    <a:pt x="24" y="131"/>
                    <a:pt x="30" y="131"/>
                  </a:cubicBezTo>
                  <a:cubicBezTo>
                    <a:pt x="26" y="131"/>
                    <a:pt x="23" y="131"/>
                    <a:pt x="19" y="131"/>
                  </a:cubicBezTo>
                  <a:cubicBezTo>
                    <a:pt x="17" y="131"/>
                    <a:pt x="15" y="132"/>
                    <a:pt x="14" y="132"/>
                  </a:cubicBezTo>
                  <a:cubicBezTo>
                    <a:pt x="12" y="132"/>
                    <a:pt x="10" y="132"/>
                    <a:pt x="9" y="131"/>
                  </a:cubicBezTo>
                  <a:cubicBezTo>
                    <a:pt x="7" y="131"/>
                    <a:pt x="6" y="130"/>
                    <a:pt x="5" y="128"/>
                  </a:cubicBezTo>
                  <a:cubicBezTo>
                    <a:pt x="5" y="126"/>
                    <a:pt x="6" y="123"/>
                    <a:pt x="7" y="122"/>
                  </a:cubicBezTo>
                  <a:cubicBezTo>
                    <a:pt x="13" y="112"/>
                    <a:pt x="18" y="102"/>
                    <a:pt x="23" y="92"/>
                  </a:cubicBezTo>
                  <a:cubicBezTo>
                    <a:pt x="26" y="86"/>
                    <a:pt x="29" y="81"/>
                    <a:pt x="32" y="75"/>
                  </a:cubicBezTo>
                  <a:cubicBezTo>
                    <a:pt x="36" y="68"/>
                    <a:pt x="41" y="61"/>
                    <a:pt x="45" y="54"/>
                  </a:cubicBezTo>
                  <a:cubicBezTo>
                    <a:pt x="49" y="49"/>
                    <a:pt x="52" y="43"/>
                    <a:pt x="55" y="38"/>
                  </a:cubicBezTo>
                  <a:cubicBezTo>
                    <a:pt x="58" y="32"/>
                    <a:pt x="61" y="28"/>
                    <a:pt x="64" y="23"/>
                  </a:cubicBezTo>
                  <a:cubicBezTo>
                    <a:pt x="66" y="20"/>
                    <a:pt x="67" y="18"/>
                    <a:pt x="68" y="15"/>
                  </a:cubicBezTo>
                  <a:cubicBezTo>
                    <a:pt x="70" y="12"/>
                    <a:pt x="73" y="9"/>
                    <a:pt x="77" y="7"/>
                  </a:cubicBezTo>
                  <a:cubicBezTo>
                    <a:pt x="79" y="5"/>
                    <a:pt x="82" y="4"/>
                    <a:pt x="86" y="4"/>
                  </a:cubicBezTo>
                  <a:cubicBezTo>
                    <a:pt x="86" y="4"/>
                    <a:pt x="87" y="4"/>
                    <a:pt x="88" y="4"/>
                  </a:cubicBezTo>
                  <a:cubicBezTo>
                    <a:pt x="90" y="4"/>
                    <a:pt x="91" y="4"/>
                    <a:pt x="93" y="4"/>
                  </a:cubicBezTo>
                  <a:cubicBezTo>
                    <a:pt x="95" y="4"/>
                    <a:pt x="97" y="4"/>
                    <a:pt x="99" y="4"/>
                  </a:cubicBezTo>
                  <a:cubicBezTo>
                    <a:pt x="101" y="3"/>
                    <a:pt x="102" y="2"/>
                    <a:pt x="104" y="1"/>
                  </a:cubicBezTo>
                  <a:moveTo>
                    <a:pt x="159" y="1"/>
                  </a:moveTo>
                  <a:cubicBezTo>
                    <a:pt x="158" y="1"/>
                    <a:pt x="157" y="2"/>
                    <a:pt x="156" y="3"/>
                  </a:cubicBezTo>
                  <a:cubicBezTo>
                    <a:pt x="158" y="3"/>
                    <a:pt x="160" y="3"/>
                    <a:pt x="162" y="3"/>
                  </a:cubicBezTo>
                  <a:cubicBezTo>
                    <a:pt x="162" y="3"/>
                    <a:pt x="162" y="3"/>
                    <a:pt x="162" y="3"/>
                  </a:cubicBezTo>
                  <a:cubicBezTo>
                    <a:pt x="163" y="2"/>
                    <a:pt x="164" y="2"/>
                    <a:pt x="165" y="1"/>
                  </a:cubicBezTo>
                  <a:cubicBezTo>
                    <a:pt x="163" y="1"/>
                    <a:pt x="161" y="1"/>
                    <a:pt x="159" y="1"/>
                  </a:cubicBezTo>
                  <a:moveTo>
                    <a:pt x="115" y="1"/>
                  </a:moveTo>
                  <a:cubicBezTo>
                    <a:pt x="114" y="1"/>
                    <a:pt x="113" y="1"/>
                    <a:pt x="112" y="1"/>
                  </a:cubicBezTo>
                  <a:cubicBezTo>
                    <a:pt x="110" y="1"/>
                    <a:pt x="109" y="1"/>
                    <a:pt x="108" y="1"/>
                  </a:cubicBezTo>
                  <a:cubicBezTo>
                    <a:pt x="106" y="2"/>
                    <a:pt x="104" y="3"/>
                    <a:pt x="103" y="4"/>
                  </a:cubicBezTo>
                  <a:cubicBezTo>
                    <a:pt x="105" y="4"/>
                    <a:pt x="106" y="4"/>
                    <a:pt x="108" y="4"/>
                  </a:cubicBezTo>
                  <a:cubicBezTo>
                    <a:pt x="109" y="4"/>
                    <a:pt x="109" y="4"/>
                    <a:pt x="109" y="4"/>
                  </a:cubicBezTo>
                  <a:cubicBezTo>
                    <a:pt x="111" y="3"/>
                    <a:pt x="113" y="2"/>
                    <a:pt x="115" y="1"/>
                  </a:cubicBezTo>
                  <a:moveTo>
                    <a:pt x="124" y="1"/>
                  </a:moveTo>
                  <a:cubicBezTo>
                    <a:pt x="123" y="1"/>
                    <a:pt x="121" y="1"/>
                    <a:pt x="119" y="1"/>
                  </a:cubicBezTo>
                  <a:cubicBezTo>
                    <a:pt x="117" y="2"/>
                    <a:pt x="115" y="3"/>
                    <a:pt x="113" y="4"/>
                  </a:cubicBezTo>
                  <a:cubicBezTo>
                    <a:pt x="115" y="4"/>
                    <a:pt x="117" y="4"/>
                    <a:pt x="119" y="4"/>
                  </a:cubicBezTo>
                  <a:cubicBezTo>
                    <a:pt x="121" y="3"/>
                    <a:pt x="123" y="2"/>
                    <a:pt x="124" y="1"/>
                  </a:cubicBezTo>
                  <a:moveTo>
                    <a:pt x="148" y="0"/>
                  </a:moveTo>
                  <a:cubicBezTo>
                    <a:pt x="148" y="1"/>
                    <a:pt x="147" y="2"/>
                    <a:pt x="146" y="2"/>
                  </a:cubicBezTo>
                  <a:cubicBezTo>
                    <a:pt x="149" y="2"/>
                    <a:pt x="152" y="3"/>
                    <a:pt x="155" y="3"/>
                  </a:cubicBezTo>
                  <a:cubicBezTo>
                    <a:pt x="154" y="2"/>
                    <a:pt x="154" y="2"/>
                    <a:pt x="155" y="1"/>
                  </a:cubicBezTo>
                  <a:cubicBezTo>
                    <a:pt x="155" y="1"/>
                    <a:pt x="156" y="1"/>
                    <a:pt x="156" y="1"/>
                  </a:cubicBezTo>
                  <a:cubicBezTo>
                    <a:pt x="154" y="1"/>
                    <a:pt x="152" y="1"/>
                    <a:pt x="150" y="0"/>
                  </a:cubicBezTo>
                  <a:cubicBezTo>
                    <a:pt x="150" y="0"/>
                    <a:pt x="149" y="0"/>
                    <a:pt x="148" y="0"/>
                  </a:cubicBezTo>
                  <a:moveTo>
                    <a:pt x="140" y="0"/>
                  </a:moveTo>
                  <a:cubicBezTo>
                    <a:pt x="136" y="0"/>
                    <a:pt x="132" y="0"/>
                    <a:pt x="128" y="0"/>
                  </a:cubicBezTo>
                  <a:cubicBezTo>
                    <a:pt x="127" y="1"/>
                    <a:pt x="126" y="2"/>
                    <a:pt x="125" y="2"/>
                  </a:cubicBezTo>
                  <a:cubicBezTo>
                    <a:pt x="130" y="2"/>
                    <a:pt x="136" y="2"/>
                    <a:pt x="141" y="2"/>
                  </a:cubicBezTo>
                  <a:cubicBezTo>
                    <a:pt x="142" y="2"/>
                    <a:pt x="142" y="2"/>
                    <a:pt x="143" y="2"/>
                  </a:cubicBezTo>
                  <a:cubicBezTo>
                    <a:pt x="144" y="2"/>
                    <a:pt x="145" y="1"/>
                    <a:pt x="145" y="0"/>
                  </a:cubicBezTo>
                  <a:cubicBezTo>
                    <a:pt x="144" y="0"/>
                    <a:pt x="142" y="0"/>
                    <a:pt x="140" y="0"/>
                  </a:cubicBezTo>
                </a:path>
              </a:pathLst>
            </a:custGeom>
            <a:grpFill/>
            <a:ln>
              <a:solidFill>
                <a:schemeClr val="tx1">
                  <a:lumMod val="85000"/>
                  <a:lumOff val="15000"/>
                </a:schemeClr>
              </a:solidFill>
            </a:ln>
          </p:spPr>
          <p:txBody>
            <a:bodyPr vert="horz" wrap="square" lIns="121882" tIns="60941" rIns="121882" bIns="60941" numCol="1" anchor="t" anchorCtr="0" compatLnSpc="1">
              <a:prstTxWarp prst="textNoShape">
                <a:avLst/>
              </a:prstTxWarp>
            </a:bodyPr>
            <a:lstStyle/>
            <a:p>
              <a:pPr algn="ctr" defTabSz="1218804"/>
              <a:endParaRPr lang="zh-CN" altLang="en-US" sz="2800">
                <a:solidFill>
                  <a:prstClr val="black"/>
                </a:solidFill>
                <a:latin typeface="Times New Roman" panose="02020603050405020304" pitchFamily="18" charset="0"/>
                <a:cs typeface="Times New Roman" panose="02020603050405020304" pitchFamily="18" charset="0"/>
              </a:endParaRPr>
            </a:p>
          </p:txBody>
        </p:sp>
        <p:sp>
          <p:nvSpPr>
            <p:cNvPr id="52" name="Freeform 9"/>
            <p:cNvSpPr>
              <a:spLocks noEditPoints="1"/>
            </p:cNvSpPr>
            <p:nvPr/>
          </p:nvSpPr>
          <p:spPr bwMode="auto">
            <a:xfrm>
              <a:off x="3466148" y="3235325"/>
              <a:ext cx="30163" cy="327025"/>
            </a:xfrm>
            <a:custGeom>
              <a:avLst/>
              <a:gdLst>
                <a:gd name="T0" fmla="*/ 10 w 14"/>
                <a:gd name="T1" fmla="*/ 61 h 152"/>
                <a:gd name="T2" fmla="*/ 10 w 14"/>
                <a:gd name="T3" fmla="*/ 64 h 152"/>
                <a:gd name="T4" fmla="*/ 7 w 14"/>
                <a:gd name="T5" fmla="*/ 102 h 152"/>
                <a:gd name="T6" fmla="*/ 7 w 14"/>
                <a:gd name="T7" fmla="*/ 103 h 152"/>
                <a:gd name="T8" fmla="*/ 8 w 14"/>
                <a:gd name="T9" fmla="*/ 114 h 152"/>
                <a:gd name="T10" fmla="*/ 7 w 14"/>
                <a:gd name="T11" fmla="*/ 115 h 152"/>
                <a:gd name="T12" fmla="*/ 6 w 14"/>
                <a:gd name="T13" fmla="*/ 115 h 152"/>
                <a:gd name="T14" fmla="*/ 4 w 14"/>
                <a:gd name="T15" fmla="*/ 141 h 152"/>
                <a:gd name="T16" fmla="*/ 4 w 14"/>
                <a:gd name="T17" fmla="*/ 151 h 152"/>
                <a:gd name="T18" fmla="*/ 5 w 14"/>
                <a:gd name="T19" fmla="*/ 152 h 152"/>
                <a:gd name="T20" fmla="*/ 6 w 14"/>
                <a:gd name="T21" fmla="*/ 151 h 152"/>
                <a:gd name="T22" fmla="*/ 11 w 14"/>
                <a:gd name="T23" fmla="*/ 82 h 152"/>
                <a:gd name="T24" fmla="*/ 10 w 14"/>
                <a:gd name="T25" fmla="*/ 61 h 152"/>
                <a:gd name="T26" fmla="*/ 12 w 14"/>
                <a:gd name="T27" fmla="*/ 31 h 152"/>
                <a:gd name="T28" fmla="*/ 12 w 14"/>
                <a:gd name="T29" fmla="*/ 36 h 152"/>
                <a:gd name="T30" fmla="*/ 12 w 14"/>
                <a:gd name="T31" fmla="*/ 62 h 152"/>
                <a:gd name="T32" fmla="*/ 13 w 14"/>
                <a:gd name="T33" fmla="*/ 44 h 152"/>
                <a:gd name="T34" fmla="*/ 12 w 14"/>
                <a:gd name="T35" fmla="*/ 31 h 152"/>
                <a:gd name="T36" fmla="*/ 1 w 14"/>
                <a:gd name="T37" fmla="*/ 0 h 152"/>
                <a:gd name="T38" fmla="*/ 1 w 14"/>
                <a:gd name="T39" fmla="*/ 2 h 152"/>
                <a:gd name="T40" fmla="*/ 5 w 14"/>
                <a:gd name="T41" fmla="*/ 4 h 152"/>
                <a:gd name="T42" fmla="*/ 6 w 14"/>
                <a:gd name="T43" fmla="*/ 3 h 152"/>
                <a:gd name="T44" fmla="*/ 7 w 14"/>
                <a:gd name="T45" fmla="*/ 4 h 152"/>
                <a:gd name="T46" fmla="*/ 8 w 14"/>
                <a:gd name="T47" fmla="*/ 7 h 152"/>
                <a:gd name="T48" fmla="*/ 8 w 14"/>
                <a:gd name="T49" fmla="*/ 8 h 152"/>
                <a:gd name="T50" fmla="*/ 10 w 14"/>
                <a:gd name="T51" fmla="*/ 15 h 152"/>
                <a:gd name="T52" fmla="*/ 14 w 14"/>
                <a:gd name="T53" fmla="*/ 31 h 152"/>
                <a:gd name="T54" fmla="*/ 12 w 14"/>
                <a:gd name="T55" fmla="*/ 17 h 152"/>
                <a:gd name="T56" fmla="*/ 9 w 14"/>
                <a:gd name="T57" fmla="*/ 5 h 152"/>
                <a:gd name="T58" fmla="*/ 2 w 14"/>
                <a:gd name="T59" fmla="*/ 0 h 152"/>
                <a:gd name="T60" fmla="*/ 1 w 14"/>
                <a:gd name="T61"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 h="152">
                  <a:moveTo>
                    <a:pt x="10" y="61"/>
                  </a:moveTo>
                  <a:cubicBezTo>
                    <a:pt x="10" y="62"/>
                    <a:pt x="10" y="63"/>
                    <a:pt x="10" y="64"/>
                  </a:cubicBezTo>
                  <a:cubicBezTo>
                    <a:pt x="9" y="77"/>
                    <a:pt x="9" y="89"/>
                    <a:pt x="7" y="102"/>
                  </a:cubicBezTo>
                  <a:cubicBezTo>
                    <a:pt x="7" y="103"/>
                    <a:pt x="7" y="103"/>
                    <a:pt x="7" y="103"/>
                  </a:cubicBezTo>
                  <a:cubicBezTo>
                    <a:pt x="7" y="107"/>
                    <a:pt x="8" y="110"/>
                    <a:pt x="8" y="114"/>
                  </a:cubicBezTo>
                  <a:cubicBezTo>
                    <a:pt x="8" y="114"/>
                    <a:pt x="7" y="115"/>
                    <a:pt x="7" y="115"/>
                  </a:cubicBezTo>
                  <a:cubicBezTo>
                    <a:pt x="7" y="115"/>
                    <a:pt x="6" y="115"/>
                    <a:pt x="6" y="115"/>
                  </a:cubicBezTo>
                  <a:cubicBezTo>
                    <a:pt x="5" y="123"/>
                    <a:pt x="5" y="132"/>
                    <a:pt x="4" y="141"/>
                  </a:cubicBezTo>
                  <a:cubicBezTo>
                    <a:pt x="4" y="144"/>
                    <a:pt x="4" y="148"/>
                    <a:pt x="4" y="151"/>
                  </a:cubicBezTo>
                  <a:cubicBezTo>
                    <a:pt x="4" y="152"/>
                    <a:pt x="5" y="152"/>
                    <a:pt x="5" y="152"/>
                  </a:cubicBezTo>
                  <a:cubicBezTo>
                    <a:pt x="6" y="152"/>
                    <a:pt x="6" y="152"/>
                    <a:pt x="6" y="151"/>
                  </a:cubicBezTo>
                  <a:cubicBezTo>
                    <a:pt x="6" y="128"/>
                    <a:pt x="9" y="105"/>
                    <a:pt x="11" y="82"/>
                  </a:cubicBezTo>
                  <a:cubicBezTo>
                    <a:pt x="11" y="75"/>
                    <a:pt x="11" y="68"/>
                    <a:pt x="10" y="61"/>
                  </a:cubicBezTo>
                  <a:moveTo>
                    <a:pt x="12" y="31"/>
                  </a:moveTo>
                  <a:cubicBezTo>
                    <a:pt x="12" y="33"/>
                    <a:pt x="12" y="35"/>
                    <a:pt x="12" y="36"/>
                  </a:cubicBezTo>
                  <a:cubicBezTo>
                    <a:pt x="13" y="45"/>
                    <a:pt x="12" y="53"/>
                    <a:pt x="12" y="62"/>
                  </a:cubicBezTo>
                  <a:cubicBezTo>
                    <a:pt x="13" y="56"/>
                    <a:pt x="13" y="50"/>
                    <a:pt x="13" y="44"/>
                  </a:cubicBezTo>
                  <a:cubicBezTo>
                    <a:pt x="13" y="40"/>
                    <a:pt x="12" y="36"/>
                    <a:pt x="12" y="31"/>
                  </a:cubicBezTo>
                  <a:moveTo>
                    <a:pt x="1" y="0"/>
                  </a:moveTo>
                  <a:cubicBezTo>
                    <a:pt x="0" y="0"/>
                    <a:pt x="0" y="1"/>
                    <a:pt x="1" y="2"/>
                  </a:cubicBezTo>
                  <a:cubicBezTo>
                    <a:pt x="2" y="3"/>
                    <a:pt x="3" y="3"/>
                    <a:pt x="5" y="4"/>
                  </a:cubicBezTo>
                  <a:cubicBezTo>
                    <a:pt x="5" y="3"/>
                    <a:pt x="5" y="3"/>
                    <a:pt x="6" y="3"/>
                  </a:cubicBezTo>
                  <a:cubicBezTo>
                    <a:pt x="6" y="3"/>
                    <a:pt x="6" y="3"/>
                    <a:pt x="7" y="4"/>
                  </a:cubicBezTo>
                  <a:cubicBezTo>
                    <a:pt x="7" y="5"/>
                    <a:pt x="7" y="6"/>
                    <a:pt x="8" y="7"/>
                  </a:cubicBezTo>
                  <a:cubicBezTo>
                    <a:pt x="8" y="8"/>
                    <a:pt x="8" y="8"/>
                    <a:pt x="8" y="8"/>
                  </a:cubicBezTo>
                  <a:cubicBezTo>
                    <a:pt x="9" y="11"/>
                    <a:pt x="10" y="13"/>
                    <a:pt x="10" y="15"/>
                  </a:cubicBezTo>
                  <a:cubicBezTo>
                    <a:pt x="12" y="20"/>
                    <a:pt x="13" y="26"/>
                    <a:pt x="14" y="31"/>
                  </a:cubicBezTo>
                  <a:cubicBezTo>
                    <a:pt x="13" y="26"/>
                    <a:pt x="13" y="21"/>
                    <a:pt x="12" y="17"/>
                  </a:cubicBezTo>
                  <a:cubicBezTo>
                    <a:pt x="12" y="13"/>
                    <a:pt x="11" y="8"/>
                    <a:pt x="9" y="5"/>
                  </a:cubicBezTo>
                  <a:cubicBezTo>
                    <a:pt x="7" y="3"/>
                    <a:pt x="4" y="1"/>
                    <a:pt x="2" y="0"/>
                  </a:cubicBezTo>
                  <a:cubicBezTo>
                    <a:pt x="1" y="0"/>
                    <a:pt x="1" y="0"/>
                    <a:pt x="1" y="0"/>
                  </a:cubicBezTo>
                </a:path>
              </a:pathLst>
            </a:custGeom>
            <a:grpFill/>
            <a:ln>
              <a:solidFill>
                <a:schemeClr val="tx1">
                  <a:lumMod val="85000"/>
                  <a:lumOff val="15000"/>
                </a:schemeClr>
              </a:solidFill>
            </a:ln>
          </p:spPr>
          <p:txBody>
            <a:bodyPr vert="horz" wrap="square" lIns="121882" tIns="60941" rIns="121882" bIns="60941" numCol="1" anchor="t" anchorCtr="0" compatLnSpc="1">
              <a:prstTxWarp prst="textNoShape">
                <a:avLst/>
              </a:prstTxWarp>
            </a:bodyPr>
            <a:lstStyle/>
            <a:p>
              <a:pPr algn="ctr" defTabSz="1218804"/>
              <a:endParaRPr lang="zh-CN" altLang="en-US" sz="2800">
                <a:solidFill>
                  <a:prstClr val="black"/>
                </a:solidFill>
                <a:latin typeface="Times New Roman" panose="02020603050405020304" pitchFamily="18" charset="0"/>
                <a:cs typeface="Times New Roman" panose="02020603050405020304" pitchFamily="18" charset="0"/>
              </a:endParaRPr>
            </a:p>
          </p:txBody>
        </p:sp>
        <p:sp>
          <p:nvSpPr>
            <p:cNvPr id="53" name="Freeform 10"/>
            <p:cNvSpPr>
              <a:spLocks noEditPoints="1"/>
            </p:cNvSpPr>
            <p:nvPr/>
          </p:nvSpPr>
          <p:spPr bwMode="auto">
            <a:xfrm>
              <a:off x="3474086" y="3241675"/>
              <a:ext cx="30163" cy="434975"/>
            </a:xfrm>
            <a:custGeom>
              <a:avLst/>
              <a:gdLst>
                <a:gd name="T0" fmla="*/ 6 w 14"/>
                <a:gd name="T1" fmla="*/ 177 h 202"/>
                <a:gd name="T2" fmla="*/ 5 w 14"/>
                <a:gd name="T3" fmla="*/ 196 h 202"/>
                <a:gd name="T4" fmla="*/ 2 w 14"/>
                <a:gd name="T5" fmla="*/ 0 h 202"/>
                <a:gd name="T6" fmla="*/ 1 w 14"/>
                <a:gd name="T7" fmla="*/ 1 h 202"/>
                <a:gd name="T8" fmla="*/ 2 w 14"/>
                <a:gd name="T9" fmla="*/ 56 h 202"/>
                <a:gd name="T10" fmla="*/ 2 w 14"/>
                <a:gd name="T11" fmla="*/ 112 h 202"/>
                <a:gd name="T12" fmla="*/ 4 w 14"/>
                <a:gd name="T13" fmla="*/ 111 h 202"/>
                <a:gd name="T14" fmla="*/ 4 w 14"/>
                <a:gd name="T15" fmla="*/ 57 h 202"/>
                <a:gd name="T16" fmla="*/ 2 w 14"/>
                <a:gd name="T17" fmla="*/ 6 h 202"/>
                <a:gd name="T18" fmla="*/ 9 w 14"/>
                <a:gd name="T19" fmla="*/ 41 h 202"/>
                <a:gd name="T20" fmla="*/ 8 w 14"/>
                <a:gd name="T21" fmla="*/ 121 h 202"/>
                <a:gd name="T22" fmla="*/ 8 w 14"/>
                <a:gd name="T23" fmla="*/ 60 h 202"/>
                <a:gd name="T24" fmla="*/ 8 w 14"/>
                <a:gd name="T25" fmla="*/ 33 h 202"/>
                <a:gd name="T26" fmla="*/ 4 w 14"/>
                <a:gd name="T27" fmla="*/ 20 h 202"/>
                <a:gd name="T28" fmla="*/ 6 w 14"/>
                <a:gd name="T29" fmla="*/ 53 h 202"/>
                <a:gd name="T30" fmla="*/ 7 w 14"/>
                <a:gd name="T31" fmla="*/ 79 h 202"/>
                <a:gd name="T32" fmla="*/ 6 w 14"/>
                <a:gd name="T33" fmla="*/ 121 h 202"/>
                <a:gd name="T34" fmla="*/ 5 w 14"/>
                <a:gd name="T35" fmla="*/ 122 h 202"/>
                <a:gd name="T36" fmla="*/ 5 w 14"/>
                <a:gd name="T37" fmla="*/ 122 h 202"/>
                <a:gd name="T38" fmla="*/ 5 w 14"/>
                <a:gd name="T39" fmla="*/ 128 h 202"/>
                <a:gd name="T40" fmla="*/ 4 w 14"/>
                <a:gd name="T41" fmla="*/ 144 h 202"/>
                <a:gd name="T42" fmla="*/ 1 w 14"/>
                <a:gd name="T43" fmla="*/ 177 h 202"/>
                <a:gd name="T44" fmla="*/ 1 w 14"/>
                <a:gd name="T45" fmla="*/ 201 h 202"/>
                <a:gd name="T46" fmla="*/ 1 w 14"/>
                <a:gd name="T47" fmla="*/ 201 h 202"/>
                <a:gd name="T48" fmla="*/ 2 w 14"/>
                <a:gd name="T49" fmla="*/ 202 h 202"/>
                <a:gd name="T50" fmla="*/ 3 w 14"/>
                <a:gd name="T51" fmla="*/ 201 h 202"/>
                <a:gd name="T52" fmla="*/ 3 w 14"/>
                <a:gd name="T53" fmla="*/ 201 h 202"/>
                <a:gd name="T54" fmla="*/ 3 w 14"/>
                <a:gd name="T55" fmla="*/ 200 h 202"/>
                <a:gd name="T56" fmla="*/ 4 w 14"/>
                <a:gd name="T57" fmla="*/ 202 h 202"/>
                <a:gd name="T58" fmla="*/ 6 w 14"/>
                <a:gd name="T59" fmla="*/ 202 h 202"/>
                <a:gd name="T60" fmla="*/ 7 w 14"/>
                <a:gd name="T61" fmla="*/ 146 h 202"/>
                <a:gd name="T62" fmla="*/ 12 w 14"/>
                <a:gd name="T63" fmla="*/ 54 h 202"/>
                <a:gd name="T64" fmla="*/ 6 w 14"/>
                <a:gd name="T65" fmla="*/ 12 h 202"/>
                <a:gd name="T66" fmla="*/ 3 w 14"/>
                <a:gd name="T67" fmla="*/ 1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 h="202">
                  <a:moveTo>
                    <a:pt x="5" y="192"/>
                  </a:moveTo>
                  <a:cubicBezTo>
                    <a:pt x="5" y="187"/>
                    <a:pt x="6" y="182"/>
                    <a:pt x="6" y="177"/>
                  </a:cubicBezTo>
                  <a:cubicBezTo>
                    <a:pt x="6" y="180"/>
                    <a:pt x="6" y="182"/>
                    <a:pt x="6" y="184"/>
                  </a:cubicBezTo>
                  <a:cubicBezTo>
                    <a:pt x="6" y="188"/>
                    <a:pt x="6" y="192"/>
                    <a:pt x="5" y="196"/>
                  </a:cubicBezTo>
                  <a:cubicBezTo>
                    <a:pt x="5" y="195"/>
                    <a:pt x="5" y="194"/>
                    <a:pt x="5" y="192"/>
                  </a:cubicBezTo>
                  <a:moveTo>
                    <a:pt x="2" y="0"/>
                  </a:moveTo>
                  <a:cubicBezTo>
                    <a:pt x="1" y="0"/>
                    <a:pt x="1" y="0"/>
                    <a:pt x="1" y="1"/>
                  </a:cubicBezTo>
                  <a:cubicBezTo>
                    <a:pt x="1" y="1"/>
                    <a:pt x="1" y="1"/>
                    <a:pt x="1" y="1"/>
                  </a:cubicBezTo>
                  <a:cubicBezTo>
                    <a:pt x="0" y="10"/>
                    <a:pt x="1" y="19"/>
                    <a:pt x="1" y="28"/>
                  </a:cubicBezTo>
                  <a:cubicBezTo>
                    <a:pt x="2" y="37"/>
                    <a:pt x="2" y="47"/>
                    <a:pt x="2" y="56"/>
                  </a:cubicBezTo>
                  <a:cubicBezTo>
                    <a:pt x="1" y="74"/>
                    <a:pt x="0" y="93"/>
                    <a:pt x="2" y="111"/>
                  </a:cubicBezTo>
                  <a:cubicBezTo>
                    <a:pt x="2" y="111"/>
                    <a:pt x="2" y="111"/>
                    <a:pt x="2" y="112"/>
                  </a:cubicBezTo>
                  <a:cubicBezTo>
                    <a:pt x="2" y="112"/>
                    <a:pt x="3" y="112"/>
                    <a:pt x="3" y="112"/>
                  </a:cubicBezTo>
                  <a:cubicBezTo>
                    <a:pt x="3" y="112"/>
                    <a:pt x="4" y="111"/>
                    <a:pt x="4" y="111"/>
                  </a:cubicBezTo>
                  <a:cubicBezTo>
                    <a:pt x="4" y="107"/>
                    <a:pt x="3" y="104"/>
                    <a:pt x="3" y="100"/>
                  </a:cubicBezTo>
                  <a:cubicBezTo>
                    <a:pt x="3" y="85"/>
                    <a:pt x="3" y="71"/>
                    <a:pt x="4" y="57"/>
                  </a:cubicBezTo>
                  <a:cubicBezTo>
                    <a:pt x="4" y="47"/>
                    <a:pt x="4" y="38"/>
                    <a:pt x="3" y="29"/>
                  </a:cubicBezTo>
                  <a:cubicBezTo>
                    <a:pt x="3" y="21"/>
                    <a:pt x="2" y="14"/>
                    <a:pt x="2" y="6"/>
                  </a:cubicBezTo>
                  <a:cubicBezTo>
                    <a:pt x="5" y="13"/>
                    <a:pt x="6" y="21"/>
                    <a:pt x="8" y="28"/>
                  </a:cubicBezTo>
                  <a:cubicBezTo>
                    <a:pt x="8" y="33"/>
                    <a:pt x="9" y="37"/>
                    <a:pt x="9" y="41"/>
                  </a:cubicBezTo>
                  <a:cubicBezTo>
                    <a:pt x="10" y="50"/>
                    <a:pt x="11" y="59"/>
                    <a:pt x="11" y="68"/>
                  </a:cubicBezTo>
                  <a:cubicBezTo>
                    <a:pt x="11" y="86"/>
                    <a:pt x="10" y="104"/>
                    <a:pt x="8" y="121"/>
                  </a:cubicBezTo>
                  <a:cubicBezTo>
                    <a:pt x="9" y="113"/>
                    <a:pt x="9" y="105"/>
                    <a:pt x="9" y="98"/>
                  </a:cubicBezTo>
                  <a:cubicBezTo>
                    <a:pt x="9" y="85"/>
                    <a:pt x="9" y="73"/>
                    <a:pt x="8" y="60"/>
                  </a:cubicBezTo>
                  <a:cubicBezTo>
                    <a:pt x="8" y="60"/>
                    <a:pt x="8" y="59"/>
                    <a:pt x="8" y="59"/>
                  </a:cubicBezTo>
                  <a:cubicBezTo>
                    <a:pt x="8" y="50"/>
                    <a:pt x="9" y="42"/>
                    <a:pt x="8" y="33"/>
                  </a:cubicBezTo>
                  <a:cubicBezTo>
                    <a:pt x="7" y="29"/>
                    <a:pt x="6" y="25"/>
                    <a:pt x="5" y="21"/>
                  </a:cubicBezTo>
                  <a:cubicBezTo>
                    <a:pt x="5" y="20"/>
                    <a:pt x="4" y="20"/>
                    <a:pt x="4" y="20"/>
                  </a:cubicBezTo>
                  <a:cubicBezTo>
                    <a:pt x="3" y="20"/>
                    <a:pt x="3" y="21"/>
                    <a:pt x="3" y="21"/>
                  </a:cubicBezTo>
                  <a:cubicBezTo>
                    <a:pt x="7" y="31"/>
                    <a:pt x="6" y="43"/>
                    <a:pt x="6" y="53"/>
                  </a:cubicBezTo>
                  <a:cubicBezTo>
                    <a:pt x="6" y="55"/>
                    <a:pt x="6" y="56"/>
                    <a:pt x="6" y="58"/>
                  </a:cubicBezTo>
                  <a:cubicBezTo>
                    <a:pt x="7" y="65"/>
                    <a:pt x="7" y="72"/>
                    <a:pt x="7" y="79"/>
                  </a:cubicBezTo>
                  <a:cubicBezTo>
                    <a:pt x="7" y="82"/>
                    <a:pt x="7" y="86"/>
                    <a:pt x="7" y="89"/>
                  </a:cubicBezTo>
                  <a:cubicBezTo>
                    <a:pt x="7" y="100"/>
                    <a:pt x="7" y="111"/>
                    <a:pt x="6" y="121"/>
                  </a:cubicBezTo>
                  <a:cubicBezTo>
                    <a:pt x="6" y="121"/>
                    <a:pt x="6" y="121"/>
                    <a:pt x="6" y="121"/>
                  </a:cubicBezTo>
                  <a:cubicBezTo>
                    <a:pt x="6" y="121"/>
                    <a:pt x="5" y="122"/>
                    <a:pt x="5" y="122"/>
                  </a:cubicBezTo>
                  <a:cubicBezTo>
                    <a:pt x="5" y="122"/>
                    <a:pt x="5" y="122"/>
                    <a:pt x="5" y="122"/>
                  </a:cubicBezTo>
                  <a:cubicBezTo>
                    <a:pt x="5" y="122"/>
                    <a:pt x="5" y="122"/>
                    <a:pt x="5" y="122"/>
                  </a:cubicBezTo>
                  <a:cubicBezTo>
                    <a:pt x="5" y="122"/>
                    <a:pt x="5" y="122"/>
                    <a:pt x="5" y="122"/>
                  </a:cubicBezTo>
                  <a:cubicBezTo>
                    <a:pt x="5" y="124"/>
                    <a:pt x="5" y="126"/>
                    <a:pt x="5" y="128"/>
                  </a:cubicBezTo>
                  <a:cubicBezTo>
                    <a:pt x="5" y="133"/>
                    <a:pt x="5" y="139"/>
                    <a:pt x="5" y="144"/>
                  </a:cubicBezTo>
                  <a:cubicBezTo>
                    <a:pt x="5" y="144"/>
                    <a:pt x="4" y="144"/>
                    <a:pt x="4" y="144"/>
                  </a:cubicBezTo>
                  <a:cubicBezTo>
                    <a:pt x="3" y="150"/>
                    <a:pt x="3" y="155"/>
                    <a:pt x="3" y="161"/>
                  </a:cubicBezTo>
                  <a:cubicBezTo>
                    <a:pt x="2" y="166"/>
                    <a:pt x="1" y="172"/>
                    <a:pt x="1" y="177"/>
                  </a:cubicBezTo>
                  <a:cubicBezTo>
                    <a:pt x="1" y="182"/>
                    <a:pt x="0" y="188"/>
                    <a:pt x="1" y="193"/>
                  </a:cubicBezTo>
                  <a:cubicBezTo>
                    <a:pt x="1" y="195"/>
                    <a:pt x="1" y="198"/>
                    <a:pt x="1" y="201"/>
                  </a:cubicBezTo>
                  <a:cubicBezTo>
                    <a:pt x="1" y="201"/>
                    <a:pt x="1" y="201"/>
                    <a:pt x="1" y="201"/>
                  </a:cubicBezTo>
                  <a:cubicBezTo>
                    <a:pt x="1" y="201"/>
                    <a:pt x="1" y="201"/>
                    <a:pt x="1" y="201"/>
                  </a:cubicBezTo>
                  <a:cubicBezTo>
                    <a:pt x="1" y="201"/>
                    <a:pt x="1" y="201"/>
                    <a:pt x="1" y="201"/>
                  </a:cubicBezTo>
                  <a:cubicBezTo>
                    <a:pt x="1" y="202"/>
                    <a:pt x="1" y="202"/>
                    <a:pt x="2" y="202"/>
                  </a:cubicBezTo>
                  <a:cubicBezTo>
                    <a:pt x="2" y="202"/>
                    <a:pt x="3" y="202"/>
                    <a:pt x="3" y="201"/>
                  </a:cubicBezTo>
                  <a:cubicBezTo>
                    <a:pt x="3" y="201"/>
                    <a:pt x="3" y="201"/>
                    <a:pt x="3" y="201"/>
                  </a:cubicBezTo>
                  <a:cubicBezTo>
                    <a:pt x="3" y="201"/>
                    <a:pt x="3" y="201"/>
                    <a:pt x="3" y="201"/>
                  </a:cubicBezTo>
                  <a:cubicBezTo>
                    <a:pt x="3" y="201"/>
                    <a:pt x="3" y="201"/>
                    <a:pt x="3" y="201"/>
                  </a:cubicBezTo>
                  <a:cubicBezTo>
                    <a:pt x="3" y="201"/>
                    <a:pt x="3" y="200"/>
                    <a:pt x="3" y="200"/>
                  </a:cubicBezTo>
                  <a:cubicBezTo>
                    <a:pt x="3" y="200"/>
                    <a:pt x="3" y="200"/>
                    <a:pt x="3" y="200"/>
                  </a:cubicBezTo>
                  <a:cubicBezTo>
                    <a:pt x="3" y="200"/>
                    <a:pt x="4" y="200"/>
                    <a:pt x="4" y="200"/>
                  </a:cubicBezTo>
                  <a:cubicBezTo>
                    <a:pt x="4" y="201"/>
                    <a:pt x="4" y="201"/>
                    <a:pt x="4" y="202"/>
                  </a:cubicBezTo>
                  <a:cubicBezTo>
                    <a:pt x="4" y="202"/>
                    <a:pt x="5" y="202"/>
                    <a:pt x="5" y="202"/>
                  </a:cubicBezTo>
                  <a:cubicBezTo>
                    <a:pt x="6" y="202"/>
                    <a:pt x="6" y="202"/>
                    <a:pt x="6" y="202"/>
                  </a:cubicBezTo>
                  <a:cubicBezTo>
                    <a:pt x="9" y="192"/>
                    <a:pt x="8" y="182"/>
                    <a:pt x="8" y="172"/>
                  </a:cubicBezTo>
                  <a:cubicBezTo>
                    <a:pt x="7" y="164"/>
                    <a:pt x="7" y="155"/>
                    <a:pt x="7" y="146"/>
                  </a:cubicBezTo>
                  <a:cubicBezTo>
                    <a:pt x="8" y="139"/>
                    <a:pt x="9" y="131"/>
                    <a:pt x="10" y="124"/>
                  </a:cubicBezTo>
                  <a:cubicBezTo>
                    <a:pt x="13" y="101"/>
                    <a:pt x="14" y="78"/>
                    <a:pt x="12" y="54"/>
                  </a:cubicBezTo>
                  <a:cubicBezTo>
                    <a:pt x="12" y="46"/>
                    <a:pt x="11" y="37"/>
                    <a:pt x="10" y="28"/>
                  </a:cubicBezTo>
                  <a:cubicBezTo>
                    <a:pt x="9" y="23"/>
                    <a:pt x="8" y="17"/>
                    <a:pt x="6" y="12"/>
                  </a:cubicBezTo>
                  <a:cubicBezTo>
                    <a:pt x="5" y="9"/>
                    <a:pt x="5" y="7"/>
                    <a:pt x="4" y="4"/>
                  </a:cubicBezTo>
                  <a:cubicBezTo>
                    <a:pt x="3" y="3"/>
                    <a:pt x="3" y="2"/>
                    <a:pt x="3" y="1"/>
                  </a:cubicBezTo>
                  <a:cubicBezTo>
                    <a:pt x="2" y="0"/>
                    <a:pt x="2" y="0"/>
                    <a:pt x="2" y="0"/>
                  </a:cubicBezTo>
                </a:path>
              </a:pathLst>
            </a:custGeom>
            <a:grpFill/>
            <a:ln>
              <a:solidFill>
                <a:schemeClr val="tx1">
                  <a:lumMod val="85000"/>
                  <a:lumOff val="15000"/>
                </a:schemeClr>
              </a:solidFill>
            </a:ln>
          </p:spPr>
          <p:txBody>
            <a:bodyPr vert="horz" wrap="square" lIns="121882" tIns="60941" rIns="121882" bIns="60941" numCol="1" anchor="t" anchorCtr="0" compatLnSpc="1">
              <a:prstTxWarp prst="textNoShape">
                <a:avLst/>
              </a:prstTxWarp>
            </a:bodyPr>
            <a:lstStyle/>
            <a:p>
              <a:pPr algn="ctr" defTabSz="1218804"/>
              <a:endParaRPr lang="zh-CN" altLang="en-US" sz="2800">
                <a:solidFill>
                  <a:prstClr val="black"/>
                </a:solidFill>
                <a:latin typeface="Times New Roman" panose="02020603050405020304" pitchFamily="18" charset="0"/>
                <a:cs typeface="Times New Roman" panose="02020603050405020304" pitchFamily="18" charset="0"/>
              </a:endParaRPr>
            </a:p>
          </p:txBody>
        </p:sp>
        <p:sp>
          <p:nvSpPr>
            <p:cNvPr id="54" name="Freeform 11"/>
            <p:cNvSpPr>
              <a:spLocks noEditPoints="1"/>
            </p:cNvSpPr>
            <p:nvPr/>
          </p:nvSpPr>
          <p:spPr bwMode="auto">
            <a:xfrm>
              <a:off x="3732848" y="2970212"/>
              <a:ext cx="23813" cy="698500"/>
            </a:xfrm>
            <a:custGeom>
              <a:avLst/>
              <a:gdLst>
                <a:gd name="T0" fmla="*/ 6 w 11"/>
                <a:gd name="T1" fmla="*/ 294 h 324"/>
                <a:gd name="T2" fmla="*/ 6 w 11"/>
                <a:gd name="T3" fmla="*/ 276 h 324"/>
                <a:gd name="T4" fmla="*/ 7 w 11"/>
                <a:gd name="T5" fmla="*/ 264 h 324"/>
                <a:gd name="T6" fmla="*/ 7 w 11"/>
                <a:gd name="T7" fmla="*/ 274 h 324"/>
                <a:gd name="T8" fmla="*/ 6 w 11"/>
                <a:gd name="T9" fmla="*/ 256 h 324"/>
                <a:gd name="T10" fmla="*/ 7 w 11"/>
                <a:gd name="T11" fmla="*/ 261 h 324"/>
                <a:gd name="T12" fmla="*/ 6 w 11"/>
                <a:gd name="T13" fmla="*/ 254 h 324"/>
                <a:gd name="T14" fmla="*/ 9 w 11"/>
                <a:gd name="T15" fmla="*/ 237 h 324"/>
                <a:gd name="T16" fmla="*/ 9 w 11"/>
                <a:gd name="T17" fmla="*/ 235 h 324"/>
                <a:gd name="T18" fmla="*/ 9 w 11"/>
                <a:gd name="T19" fmla="*/ 224 h 324"/>
                <a:gd name="T20" fmla="*/ 2 w 11"/>
                <a:gd name="T21" fmla="*/ 268 h 324"/>
                <a:gd name="T22" fmla="*/ 3 w 11"/>
                <a:gd name="T23" fmla="*/ 324 h 324"/>
                <a:gd name="T24" fmla="*/ 3 w 11"/>
                <a:gd name="T25" fmla="*/ 303 h 324"/>
                <a:gd name="T26" fmla="*/ 2 w 11"/>
                <a:gd name="T27" fmla="*/ 299 h 324"/>
                <a:gd name="T28" fmla="*/ 2 w 11"/>
                <a:gd name="T29" fmla="*/ 287 h 324"/>
                <a:gd name="T30" fmla="*/ 3 w 11"/>
                <a:gd name="T31" fmla="*/ 279 h 324"/>
                <a:gd name="T32" fmla="*/ 3 w 11"/>
                <a:gd name="T33" fmla="*/ 264 h 324"/>
                <a:gd name="T34" fmla="*/ 3 w 11"/>
                <a:gd name="T35" fmla="*/ 229 h 324"/>
                <a:gd name="T36" fmla="*/ 5 w 11"/>
                <a:gd name="T37" fmla="*/ 218 h 324"/>
                <a:gd name="T38" fmla="*/ 5 w 11"/>
                <a:gd name="T39" fmla="*/ 211 h 324"/>
                <a:gd name="T40" fmla="*/ 9 w 11"/>
                <a:gd name="T41" fmla="*/ 214 h 324"/>
                <a:gd name="T42" fmla="*/ 1 w 11"/>
                <a:gd name="T43" fmla="*/ 205 h 324"/>
                <a:gd name="T44" fmla="*/ 8 w 11"/>
                <a:gd name="T45" fmla="*/ 190 h 324"/>
                <a:gd name="T46" fmla="*/ 3 w 11"/>
                <a:gd name="T47" fmla="*/ 191 h 324"/>
                <a:gd name="T48" fmla="*/ 4 w 11"/>
                <a:gd name="T49" fmla="*/ 189 h 324"/>
                <a:gd name="T50" fmla="*/ 4 w 11"/>
                <a:gd name="T51" fmla="*/ 172 h 324"/>
                <a:gd name="T52" fmla="*/ 8 w 11"/>
                <a:gd name="T53" fmla="*/ 170 h 324"/>
                <a:gd name="T54" fmla="*/ 8 w 11"/>
                <a:gd name="T55" fmla="*/ 170 h 324"/>
                <a:gd name="T56" fmla="*/ 5 w 11"/>
                <a:gd name="T57" fmla="*/ 170 h 324"/>
                <a:gd name="T58" fmla="*/ 7 w 11"/>
                <a:gd name="T59" fmla="*/ 159 h 324"/>
                <a:gd name="T60" fmla="*/ 7 w 11"/>
                <a:gd name="T61" fmla="*/ 127 h 324"/>
                <a:gd name="T62" fmla="*/ 9 w 11"/>
                <a:gd name="T63" fmla="*/ 149 h 324"/>
                <a:gd name="T64" fmla="*/ 9 w 11"/>
                <a:gd name="T65" fmla="*/ 126 h 324"/>
                <a:gd name="T66" fmla="*/ 10 w 11"/>
                <a:gd name="T67" fmla="*/ 115 h 324"/>
                <a:gd name="T68" fmla="*/ 10 w 11"/>
                <a:gd name="T69" fmla="*/ 107 h 324"/>
                <a:gd name="T70" fmla="*/ 11 w 11"/>
                <a:gd name="T71" fmla="*/ 97 h 324"/>
                <a:gd name="T72" fmla="*/ 9 w 11"/>
                <a:gd name="T73" fmla="*/ 87 h 324"/>
                <a:gd name="T74" fmla="*/ 11 w 11"/>
                <a:gd name="T75" fmla="*/ 95 h 324"/>
                <a:gd name="T76" fmla="*/ 9 w 11"/>
                <a:gd name="T77" fmla="*/ 85 h 324"/>
                <a:gd name="T78" fmla="*/ 11 w 11"/>
                <a:gd name="T79" fmla="*/ 76 h 324"/>
                <a:gd name="T80" fmla="*/ 5 w 11"/>
                <a:gd name="T81" fmla="*/ 63 h 324"/>
                <a:gd name="T82" fmla="*/ 2 w 11"/>
                <a:gd name="T83" fmla="*/ 171 h 324"/>
                <a:gd name="T84" fmla="*/ 5 w 11"/>
                <a:gd name="T85" fmla="*/ 98 h 324"/>
                <a:gd name="T86" fmla="*/ 9 w 11"/>
                <a:gd name="T87" fmla="*/ 85 h 324"/>
                <a:gd name="T88" fmla="*/ 8 w 11"/>
                <a:gd name="T89" fmla="*/ 69 h 324"/>
                <a:gd name="T90" fmla="*/ 9 w 11"/>
                <a:gd name="T91" fmla="*/ 24 h 324"/>
                <a:gd name="T92" fmla="*/ 8 w 11"/>
                <a:gd name="T93" fmla="*/ 50 h 324"/>
                <a:gd name="T94" fmla="*/ 10 w 11"/>
                <a:gd name="T95" fmla="*/ 45 h 324"/>
                <a:gd name="T96" fmla="*/ 9 w 11"/>
                <a:gd name="T97" fmla="*/ 32 h 324"/>
                <a:gd name="T98" fmla="*/ 9 w 11"/>
                <a:gd name="T99" fmla="*/ 24 h 324"/>
                <a:gd name="T100" fmla="*/ 6 w 11"/>
                <a:gd name="T101" fmla="*/ 23 h 324"/>
                <a:gd name="T102" fmla="*/ 7 w 11"/>
                <a:gd name="T103" fmla="*/ 16 h 324"/>
                <a:gd name="T104" fmla="*/ 6 w 11"/>
                <a:gd name="T105" fmla="*/ 8 h 324"/>
                <a:gd name="T106" fmla="*/ 5 w 11"/>
                <a:gd name="T107" fmla="*/ 62 h 324"/>
                <a:gd name="T108" fmla="*/ 8 w 11"/>
                <a:gd name="T109" fmla="*/ 55 h 324"/>
                <a:gd name="T110" fmla="*/ 3 w 11"/>
                <a:gd name="T111" fmla="*/ 5 h 324"/>
                <a:gd name="T112" fmla="*/ 2 w 11"/>
                <a:gd name="T113" fmla="*/ 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 h="324">
                  <a:moveTo>
                    <a:pt x="6" y="286"/>
                  </a:moveTo>
                  <a:cubicBezTo>
                    <a:pt x="5" y="287"/>
                    <a:pt x="5" y="288"/>
                    <a:pt x="4" y="288"/>
                  </a:cubicBezTo>
                  <a:cubicBezTo>
                    <a:pt x="4" y="288"/>
                    <a:pt x="4" y="289"/>
                    <a:pt x="4" y="289"/>
                  </a:cubicBezTo>
                  <a:cubicBezTo>
                    <a:pt x="4" y="291"/>
                    <a:pt x="4" y="293"/>
                    <a:pt x="4" y="295"/>
                  </a:cubicBezTo>
                  <a:cubicBezTo>
                    <a:pt x="4" y="295"/>
                    <a:pt x="5" y="294"/>
                    <a:pt x="6" y="294"/>
                  </a:cubicBezTo>
                  <a:cubicBezTo>
                    <a:pt x="6" y="292"/>
                    <a:pt x="6" y="290"/>
                    <a:pt x="6" y="288"/>
                  </a:cubicBezTo>
                  <a:cubicBezTo>
                    <a:pt x="6" y="288"/>
                    <a:pt x="6" y="287"/>
                    <a:pt x="6" y="287"/>
                  </a:cubicBezTo>
                  <a:cubicBezTo>
                    <a:pt x="6" y="287"/>
                    <a:pt x="6" y="287"/>
                    <a:pt x="6" y="287"/>
                  </a:cubicBezTo>
                  <a:cubicBezTo>
                    <a:pt x="6" y="287"/>
                    <a:pt x="6" y="287"/>
                    <a:pt x="6" y="286"/>
                  </a:cubicBezTo>
                  <a:moveTo>
                    <a:pt x="6" y="276"/>
                  </a:moveTo>
                  <a:cubicBezTo>
                    <a:pt x="6" y="277"/>
                    <a:pt x="5" y="277"/>
                    <a:pt x="4" y="278"/>
                  </a:cubicBezTo>
                  <a:cubicBezTo>
                    <a:pt x="4" y="280"/>
                    <a:pt x="4" y="283"/>
                    <a:pt x="4" y="286"/>
                  </a:cubicBezTo>
                  <a:cubicBezTo>
                    <a:pt x="5" y="285"/>
                    <a:pt x="5" y="284"/>
                    <a:pt x="6" y="284"/>
                  </a:cubicBezTo>
                  <a:cubicBezTo>
                    <a:pt x="6" y="281"/>
                    <a:pt x="6" y="279"/>
                    <a:pt x="6" y="276"/>
                  </a:cubicBezTo>
                  <a:moveTo>
                    <a:pt x="7" y="264"/>
                  </a:moveTo>
                  <a:cubicBezTo>
                    <a:pt x="6" y="264"/>
                    <a:pt x="5" y="265"/>
                    <a:pt x="4" y="266"/>
                  </a:cubicBezTo>
                  <a:cubicBezTo>
                    <a:pt x="4" y="266"/>
                    <a:pt x="4" y="266"/>
                    <a:pt x="4" y="266"/>
                  </a:cubicBezTo>
                  <a:cubicBezTo>
                    <a:pt x="4" y="267"/>
                    <a:pt x="4" y="267"/>
                    <a:pt x="4" y="268"/>
                  </a:cubicBezTo>
                  <a:cubicBezTo>
                    <a:pt x="4" y="270"/>
                    <a:pt x="4" y="273"/>
                    <a:pt x="4" y="275"/>
                  </a:cubicBezTo>
                  <a:cubicBezTo>
                    <a:pt x="5" y="275"/>
                    <a:pt x="6" y="274"/>
                    <a:pt x="7" y="274"/>
                  </a:cubicBezTo>
                  <a:cubicBezTo>
                    <a:pt x="7" y="270"/>
                    <a:pt x="7" y="267"/>
                    <a:pt x="7" y="264"/>
                  </a:cubicBezTo>
                  <a:moveTo>
                    <a:pt x="8" y="255"/>
                  </a:moveTo>
                  <a:cubicBezTo>
                    <a:pt x="7" y="255"/>
                    <a:pt x="6" y="256"/>
                    <a:pt x="6" y="256"/>
                  </a:cubicBezTo>
                  <a:cubicBezTo>
                    <a:pt x="6" y="257"/>
                    <a:pt x="6" y="257"/>
                    <a:pt x="6" y="257"/>
                  </a:cubicBezTo>
                  <a:cubicBezTo>
                    <a:pt x="6" y="257"/>
                    <a:pt x="6" y="257"/>
                    <a:pt x="6" y="256"/>
                  </a:cubicBezTo>
                  <a:cubicBezTo>
                    <a:pt x="5" y="257"/>
                    <a:pt x="5" y="257"/>
                    <a:pt x="5" y="257"/>
                  </a:cubicBezTo>
                  <a:cubicBezTo>
                    <a:pt x="5" y="257"/>
                    <a:pt x="4" y="257"/>
                    <a:pt x="4" y="257"/>
                  </a:cubicBezTo>
                  <a:cubicBezTo>
                    <a:pt x="4" y="257"/>
                    <a:pt x="4" y="257"/>
                    <a:pt x="4" y="257"/>
                  </a:cubicBezTo>
                  <a:cubicBezTo>
                    <a:pt x="4" y="259"/>
                    <a:pt x="4" y="261"/>
                    <a:pt x="4" y="264"/>
                  </a:cubicBezTo>
                  <a:cubicBezTo>
                    <a:pt x="5" y="263"/>
                    <a:pt x="6" y="262"/>
                    <a:pt x="7" y="261"/>
                  </a:cubicBezTo>
                  <a:cubicBezTo>
                    <a:pt x="8" y="259"/>
                    <a:pt x="8" y="257"/>
                    <a:pt x="8" y="255"/>
                  </a:cubicBezTo>
                  <a:moveTo>
                    <a:pt x="9" y="237"/>
                  </a:moveTo>
                  <a:cubicBezTo>
                    <a:pt x="8" y="238"/>
                    <a:pt x="8" y="238"/>
                    <a:pt x="7" y="238"/>
                  </a:cubicBezTo>
                  <a:cubicBezTo>
                    <a:pt x="7" y="238"/>
                    <a:pt x="7" y="238"/>
                    <a:pt x="7" y="238"/>
                  </a:cubicBezTo>
                  <a:cubicBezTo>
                    <a:pt x="7" y="244"/>
                    <a:pt x="6" y="249"/>
                    <a:pt x="6" y="254"/>
                  </a:cubicBezTo>
                  <a:cubicBezTo>
                    <a:pt x="7" y="253"/>
                    <a:pt x="7" y="253"/>
                    <a:pt x="8" y="252"/>
                  </a:cubicBezTo>
                  <a:cubicBezTo>
                    <a:pt x="8" y="251"/>
                    <a:pt x="8" y="250"/>
                    <a:pt x="8" y="249"/>
                  </a:cubicBezTo>
                  <a:cubicBezTo>
                    <a:pt x="8" y="248"/>
                    <a:pt x="8" y="247"/>
                    <a:pt x="8" y="245"/>
                  </a:cubicBezTo>
                  <a:cubicBezTo>
                    <a:pt x="8" y="245"/>
                    <a:pt x="8" y="245"/>
                    <a:pt x="8" y="245"/>
                  </a:cubicBezTo>
                  <a:cubicBezTo>
                    <a:pt x="9" y="242"/>
                    <a:pt x="9" y="240"/>
                    <a:pt x="9" y="237"/>
                  </a:cubicBezTo>
                  <a:moveTo>
                    <a:pt x="9" y="227"/>
                  </a:moveTo>
                  <a:cubicBezTo>
                    <a:pt x="8" y="227"/>
                    <a:pt x="8" y="227"/>
                    <a:pt x="7" y="228"/>
                  </a:cubicBezTo>
                  <a:cubicBezTo>
                    <a:pt x="7" y="228"/>
                    <a:pt x="7" y="228"/>
                    <a:pt x="7" y="228"/>
                  </a:cubicBezTo>
                  <a:cubicBezTo>
                    <a:pt x="7" y="231"/>
                    <a:pt x="7" y="233"/>
                    <a:pt x="7" y="236"/>
                  </a:cubicBezTo>
                  <a:cubicBezTo>
                    <a:pt x="7" y="236"/>
                    <a:pt x="8" y="235"/>
                    <a:pt x="9" y="235"/>
                  </a:cubicBezTo>
                  <a:cubicBezTo>
                    <a:pt x="9" y="232"/>
                    <a:pt x="9" y="229"/>
                    <a:pt x="9" y="227"/>
                  </a:cubicBezTo>
                  <a:moveTo>
                    <a:pt x="9" y="216"/>
                  </a:moveTo>
                  <a:cubicBezTo>
                    <a:pt x="8" y="217"/>
                    <a:pt x="7" y="217"/>
                    <a:pt x="7" y="217"/>
                  </a:cubicBezTo>
                  <a:cubicBezTo>
                    <a:pt x="7" y="220"/>
                    <a:pt x="7" y="223"/>
                    <a:pt x="7" y="226"/>
                  </a:cubicBezTo>
                  <a:cubicBezTo>
                    <a:pt x="8" y="225"/>
                    <a:pt x="8" y="225"/>
                    <a:pt x="9" y="224"/>
                  </a:cubicBezTo>
                  <a:cubicBezTo>
                    <a:pt x="9" y="222"/>
                    <a:pt x="9" y="219"/>
                    <a:pt x="9" y="216"/>
                  </a:cubicBezTo>
                  <a:moveTo>
                    <a:pt x="5" y="204"/>
                  </a:moveTo>
                  <a:cubicBezTo>
                    <a:pt x="4" y="205"/>
                    <a:pt x="3" y="206"/>
                    <a:pt x="1" y="207"/>
                  </a:cubicBezTo>
                  <a:cubicBezTo>
                    <a:pt x="1" y="214"/>
                    <a:pt x="1" y="222"/>
                    <a:pt x="1" y="229"/>
                  </a:cubicBezTo>
                  <a:cubicBezTo>
                    <a:pt x="1" y="242"/>
                    <a:pt x="2" y="255"/>
                    <a:pt x="2" y="268"/>
                  </a:cubicBezTo>
                  <a:cubicBezTo>
                    <a:pt x="1" y="280"/>
                    <a:pt x="1" y="293"/>
                    <a:pt x="1" y="306"/>
                  </a:cubicBezTo>
                  <a:cubicBezTo>
                    <a:pt x="1" y="311"/>
                    <a:pt x="1" y="315"/>
                    <a:pt x="1" y="320"/>
                  </a:cubicBezTo>
                  <a:cubicBezTo>
                    <a:pt x="1" y="321"/>
                    <a:pt x="1" y="322"/>
                    <a:pt x="1" y="322"/>
                  </a:cubicBezTo>
                  <a:cubicBezTo>
                    <a:pt x="1" y="323"/>
                    <a:pt x="1" y="324"/>
                    <a:pt x="2" y="324"/>
                  </a:cubicBezTo>
                  <a:cubicBezTo>
                    <a:pt x="2" y="324"/>
                    <a:pt x="3" y="324"/>
                    <a:pt x="3" y="324"/>
                  </a:cubicBezTo>
                  <a:cubicBezTo>
                    <a:pt x="3" y="324"/>
                    <a:pt x="4" y="324"/>
                    <a:pt x="4" y="323"/>
                  </a:cubicBezTo>
                  <a:cubicBezTo>
                    <a:pt x="5" y="317"/>
                    <a:pt x="5" y="310"/>
                    <a:pt x="5" y="304"/>
                  </a:cubicBezTo>
                  <a:cubicBezTo>
                    <a:pt x="6" y="301"/>
                    <a:pt x="6" y="299"/>
                    <a:pt x="6" y="296"/>
                  </a:cubicBezTo>
                  <a:cubicBezTo>
                    <a:pt x="5" y="297"/>
                    <a:pt x="4" y="297"/>
                    <a:pt x="4" y="298"/>
                  </a:cubicBezTo>
                  <a:cubicBezTo>
                    <a:pt x="4" y="299"/>
                    <a:pt x="4" y="301"/>
                    <a:pt x="3" y="303"/>
                  </a:cubicBezTo>
                  <a:cubicBezTo>
                    <a:pt x="3" y="303"/>
                    <a:pt x="3" y="304"/>
                    <a:pt x="3" y="304"/>
                  </a:cubicBezTo>
                  <a:cubicBezTo>
                    <a:pt x="3" y="306"/>
                    <a:pt x="3" y="308"/>
                    <a:pt x="3" y="310"/>
                  </a:cubicBezTo>
                  <a:cubicBezTo>
                    <a:pt x="3" y="306"/>
                    <a:pt x="3" y="302"/>
                    <a:pt x="3" y="298"/>
                  </a:cubicBezTo>
                  <a:cubicBezTo>
                    <a:pt x="3" y="298"/>
                    <a:pt x="3" y="299"/>
                    <a:pt x="2" y="299"/>
                  </a:cubicBezTo>
                  <a:cubicBezTo>
                    <a:pt x="2" y="299"/>
                    <a:pt x="2" y="299"/>
                    <a:pt x="2" y="299"/>
                  </a:cubicBezTo>
                  <a:cubicBezTo>
                    <a:pt x="1" y="299"/>
                    <a:pt x="1" y="298"/>
                    <a:pt x="1" y="297"/>
                  </a:cubicBezTo>
                  <a:cubicBezTo>
                    <a:pt x="2" y="297"/>
                    <a:pt x="2" y="296"/>
                    <a:pt x="3" y="296"/>
                  </a:cubicBezTo>
                  <a:cubicBezTo>
                    <a:pt x="3" y="293"/>
                    <a:pt x="3" y="291"/>
                    <a:pt x="3" y="289"/>
                  </a:cubicBezTo>
                  <a:cubicBezTo>
                    <a:pt x="3" y="289"/>
                    <a:pt x="3" y="289"/>
                    <a:pt x="3" y="289"/>
                  </a:cubicBezTo>
                  <a:cubicBezTo>
                    <a:pt x="2" y="289"/>
                    <a:pt x="1" y="288"/>
                    <a:pt x="2" y="287"/>
                  </a:cubicBezTo>
                  <a:cubicBezTo>
                    <a:pt x="2" y="287"/>
                    <a:pt x="3" y="287"/>
                    <a:pt x="3" y="286"/>
                  </a:cubicBezTo>
                  <a:cubicBezTo>
                    <a:pt x="3" y="286"/>
                    <a:pt x="3" y="286"/>
                    <a:pt x="3" y="285"/>
                  </a:cubicBezTo>
                  <a:cubicBezTo>
                    <a:pt x="3" y="283"/>
                    <a:pt x="3" y="281"/>
                    <a:pt x="3" y="278"/>
                  </a:cubicBezTo>
                  <a:cubicBezTo>
                    <a:pt x="3" y="278"/>
                    <a:pt x="3" y="278"/>
                    <a:pt x="3" y="279"/>
                  </a:cubicBezTo>
                  <a:cubicBezTo>
                    <a:pt x="3" y="279"/>
                    <a:pt x="3" y="279"/>
                    <a:pt x="3" y="279"/>
                  </a:cubicBezTo>
                  <a:cubicBezTo>
                    <a:pt x="2" y="279"/>
                    <a:pt x="1" y="277"/>
                    <a:pt x="2" y="277"/>
                  </a:cubicBezTo>
                  <a:cubicBezTo>
                    <a:pt x="2" y="277"/>
                    <a:pt x="3" y="276"/>
                    <a:pt x="3" y="276"/>
                  </a:cubicBezTo>
                  <a:cubicBezTo>
                    <a:pt x="3" y="273"/>
                    <a:pt x="3" y="269"/>
                    <a:pt x="3" y="266"/>
                  </a:cubicBezTo>
                  <a:cubicBezTo>
                    <a:pt x="3" y="266"/>
                    <a:pt x="2" y="265"/>
                    <a:pt x="3" y="264"/>
                  </a:cubicBezTo>
                  <a:cubicBezTo>
                    <a:pt x="3" y="264"/>
                    <a:pt x="3" y="264"/>
                    <a:pt x="3" y="264"/>
                  </a:cubicBezTo>
                  <a:cubicBezTo>
                    <a:pt x="3" y="262"/>
                    <a:pt x="3" y="259"/>
                    <a:pt x="3" y="257"/>
                  </a:cubicBezTo>
                  <a:cubicBezTo>
                    <a:pt x="3" y="256"/>
                    <a:pt x="3" y="256"/>
                    <a:pt x="3" y="256"/>
                  </a:cubicBezTo>
                  <a:cubicBezTo>
                    <a:pt x="3" y="253"/>
                    <a:pt x="3" y="250"/>
                    <a:pt x="3" y="247"/>
                  </a:cubicBezTo>
                  <a:cubicBezTo>
                    <a:pt x="3" y="240"/>
                    <a:pt x="3" y="233"/>
                    <a:pt x="3" y="226"/>
                  </a:cubicBezTo>
                  <a:cubicBezTo>
                    <a:pt x="3" y="227"/>
                    <a:pt x="3" y="228"/>
                    <a:pt x="3" y="229"/>
                  </a:cubicBezTo>
                  <a:cubicBezTo>
                    <a:pt x="3" y="237"/>
                    <a:pt x="4" y="246"/>
                    <a:pt x="4" y="255"/>
                  </a:cubicBezTo>
                  <a:cubicBezTo>
                    <a:pt x="4" y="255"/>
                    <a:pt x="4" y="255"/>
                    <a:pt x="4" y="255"/>
                  </a:cubicBezTo>
                  <a:cubicBezTo>
                    <a:pt x="4" y="255"/>
                    <a:pt x="5" y="255"/>
                    <a:pt x="6" y="254"/>
                  </a:cubicBezTo>
                  <a:cubicBezTo>
                    <a:pt x="6" y="253"/>
                    <a:pt x="6" y="252"/>
                    <a:pt x="6" y="251"/>
                  </a:cubicBezTo>
                  <a:cubicBezTo>
                    <a:pt x="6" y="240"/>
                    <a:pt x="5" y="229"/>
                    <a:pt x="5" y="218"/>
                  </a:cubicBezTo>
                  <a:cubicBezTo>
                    <a:pt x="5" y="219"/>
                    <a:pt x="4" y="219"/>
                    <a:pt x="3" y="220"/>
                  </a:cubicBezTo>
                  <a:cubicBezTo>
                    <a:pt x="3" y="220"/>
                    <a:pt x="3" y="220"/>
                    <a:pt x="2" y="220"/>
                  </a:cubicBezTo>
                  <a:cubicBezTo>
                    <a:pt x="2" y="220"/>
                    <a:pt x="1" y="219"/>
                    <a:pt x="2" y="218"/>
                  </a:cubicBezTo>
                  <a:cubicBezTo>
                    <a:pt x="3" y="217"/>
                    <a:pt x="4" y="217"/>
                    <a:pt x="5" y="216"/>
                  </a:cubicBezTo>
                  <a:cubicBezTo>
                    <a:pt x="5" y="214"/>
                    <a:pt x="5" y="213"/>
                    <a:pt x="5" y="211"/>
                  </a:cubicBezTo>
                  <a:cubicBezTo>
                    <a:pt x="5" y="209"/>
                    <a:pt x="5" y="207"/>
                    <a:pt x="5" y="204"/>
                  </a:cubicBezTo>
                  <a:moveTo>
                    <a:pt x="8" y="202"/>
                  </a:moveTo>
                  <a:cubicBezTo>
                    <a:pt x="7" y="203"/>
                    <a:pt x="7" y="203"/>
                    <a:pt x="6" y="204"/>
                  </a:cubicBezTo>
                  <a:cubicBezTo>
                    <a:pt x="6" y="208"/>
                    <a:pt x="6" y="211"/>
                    <a:pt x="7" y="215"/>
                  </a:cubicBezTo>
                  <a:cubicBezTo>
                    <a:pt x="7" y="215"/>
                    <a:pt x="8" y="214"/>
                    <a:pt x="9" y="214"/>
                  </a:cubicBezTo>
                  <a:cubicBezTo>
                    <a:pt x="9" y="212"/>
                    <a:pt x="8" y="211"/>
                    <a:pt x="8" y="209"/>
                  </a:cubicBezTo>
                  <a:cubicBezTo>
                    <a:pt x="8" y="207"/>
                    <a:pt x="8" y="205"/>
                    <a:pt x="8" y="202"/>
                  </a:cubicBezTo>
                  <a:moveTo>
                    <a:pt x="3" y="182"/>
                  </a:moveTo>
                  <a:cubicBezTo>
                    <a:pt x="3" y="183"/>
                    <a:pt x="2" y="183"/>
                    <a:pt x="1" y="183"/>
                  </a:cubicBezTo>
                  <a:cubicBezTo>
                    <a:pt x="1" y="191"/>
                    <a:pt x="1" y="198"/>
                    <a:pt x="1" y="205"/>
                  </a:cubicBezTo>
                  <a:cubicBezTo>
                    <a:pt x="3" y="204"/>
                    <a:pt x="4" y="203"/>
                    <a:pt x="5" y="202"/>
                  </a:cubicBezTo>
                  <a:cubicBezTo>
                    <a:pt x="5" y="198"/>
                    <a:pt x="5" y="195"/>
                    <a:pt x="6" y="191"/>
                  </a:cubicBezTo>
                  <a:cubicBezTo>
                    <a:pt x="6" y="195"/>
                    <a:pt x="6" y="198"/>
                    <a:pt x="6" y="201"/>
                  </a:cubicBezTo>
                  <a:cubicBezTo>
                    <a:pt x="7" y="201"/>
                    <a:pt x="7" y="200"/>
                    <a:pt x="8" y="200"/>
                  </a:cubicBezTo>
                  <a:cubicBezTo>
                    <a:pt x="8" y="197"/>
                    <a:pt x="8" y="193"/>
                    <a:pt x="8" y="190"/>
                  </a:cubicBezTo>
                  <a:cubicBezTo>
                    <a:pt x="7" y="190"/>
                    <a:pt x="6" y="191"/>
                    <a:pt x="5" y="192"/>
                  </a:cubicBezTo>
                  <a:cubicBezTo>
                    <a:pt x="5" y="192"/>
                    <a:pt x="4" y="192"/>
                    <a:pt x="4" y="192"/>
                  </a:cubicBezTo>
                  <a:cubicBezTo>
                    <a:pt x="4" y="192"/>
                    <a:pt x="4" y="192"/>
                    <a:pt x="4" y="191"/>
                  </a:cubicBezTo>
                  <a:cubicBezTo>
                    <a:pt x="3" y="195"/>
                    <a:pt x="3" y="198"/>
                    <a:pt x="3" y="201"/>
                  </a:cubicBezTo>
                  <a:cubicBezTo>
                    <a:pt x="3" y="198"/>
                    <a:pt x="3" y="194"/>
                    <a:pt x="3" y="191"/>
                  </a:cubicBezTo>
                  <a:cubicBezTo>
                    <a:pt x="3" y="191"/>
                    <a:pt x="3" y="191"/>
                    <a:pt x="3" y="190"/>
                  </a:cubicBezTo>
                  <a:cubicBezTo>
                    <a:pt x="3" y="188"/>
                    <a:pt x="3" y="185"/>
                    <a:pt x="3" y="182"/>
                  </a:cubicBezTo>
                  <a:moveTo>
                    <a:pt x="8" y="179"/>
                  </a:moveTo>
                  <a:cubicBezTo>
                    <a:pt x="6" y="180"/>
                    <a:pt x="5" y="181"/>
                    <a:pt x="4" y="182"/>
                  </a:cubicBezTo>
                  <a:cubicBezTo>
                    <a:pt x="4" y="184"/>
                    <a:pt x="4" y="187"/>
                    <a:pt x="4" y="189"/>
                  </a:cubicBezTo>
                  <a:cubicBezTo>
                    <a:pt x="4" y="189"/>
                    <a:pt x="4" y="190"/>
                    <a:pt x="4" y="190"/>
                  </a:cubicBezTo>
                  <a:cubicBezTo>
                    <a:pt x="4" y="190"/>
                    <a:pt x="4" y="190"/>
                    <a:pt x="4" y="190"/>
                  </a:cubicBezTo>
                  <a:cubicBezTo>
                    <a:pt x="5" y="189"/>
                    <a:pt x="6" y="188"/>
                    <a:pt x="8" y="188"/>
                  </a:cubicBezTo>
                  <a:cubicBezTo>
                    <a:pt x="8" y="185"/>
                    <a:pt x="8" y="182"/>
                    <a:pt x="8" y="179"/>
                  </a:cubicBezTo>
                  <a:moveTo>
                    <a:pt x="4" y="172"/>
                  </a:moveTo>
                  <a:cubicBezTo>
                    <a:pt x="3" y="173"/>
                    <a:pt x="2" y="173"/>
                    <a:pt x="2" y="173"/>
                  </a:cubicBezTo>
                  <a:cubicBezTo>
                    <a:pt x="2" y="176"/>
                    <a:pt x="2" y="179"/>
                    <a:pt x="1" y="181"/>
                  </a:cubicBezTo>
                  <a:cubicBezTo>
                    <a:pt x="2" y="181"/>
                    <a:pt x="3" y="180"/>
                    <a:pt x="3" y="180"/>
                  </a:cubicBezTo>
                  <a:cubicBezTo>
                    <a:pt x="3" y="177"/>
                    <a:pt x="4" y="175"/>
                    <a:pt x="4" y="172"/>
                  </a:cubicBezTo>
                  <a:moveTo>
                    <a:pt x="8" y="170"/>
                  </a:moveTo>
                  <a:cubicBezTo>
                    <a:pt x="7" y="171"/>
                    <a:pt x="6" y="171"/>
                    <a:pt x="4" y="172"/>
                  </a:cubicBezTo>
                  <a:cubicBezTo>
                    <a:pt x="4" y="174"/>
                    <a:pt x="4" y="177"/>
                    <a:pt x="4" y="179"/>
                  </a:cubicBezTo>
                  <a:cubicBezTo>
                    <a:pt x="5" y="179"/>
                    <a:pt x="6" y="178"/>
                    <a:pt x="8" y="177"/>
                  </a:cubicBezTo>
                  <a:cubicBezTo>
                    <a:pt x="8" y="175"/>
                    <a:pt x="8" y="173"/>
                    <a:pt x="8" y="171"/>
                  </a:cubicBezTo>
                  <a:cubicBezTo>
                    <a:pt x="8" y="170"/>
                    <a:pt x="8" y="170"/>
                    <a:pt x="8" y="170"/>
                  </a:cubicBezTo>
                  <a:moveTo>
                    <a:pt x="9" y="151"/>
                  </a:moveTo>
                  <a:cubicBezTo>
                    <a:pt x="8" y="151"/>
                    <a:pt x="8" y="152"/>
                    <a:pt x="7" y="152"/>
                  </a:cubicBezTo>
                  <a:cubicBezTo>
                    <a:pt x="7" y="152"/>
                    <a:pt x="7" y="152"/>
                    <a:pt x="7" y="152"/>
                  </a:cubicBezTo>
                  <a:cubicBezTo>
                    <a:pt x="6" y="152"/>
                    <a:pt x="6" y="152"/>
                    <a:pt x="6" y="151"/>
                  </a:cubicBezTo>
                  <a:cubicBezTo>
                    <a:pt x="5" y="157"/>
                    <a:pt x="5" y="164"/>
                    <a:pt x="5" y="170"/>
                  </a:cubicBezTo>
                  <a:cubicBezTo>
                    <a:pt x="6" y="169"/>
                    <a:pt x="7" y="168"/>
                    <a:pt x="8" y="168"/>
                  </a:cubicBezTo>
                  <a:cubicBezTo>
                    <a:pt x="8" y="166"/>
                    <a:pt x="8" y="163"/>
                    <a:pt x="8" y="161"/>
                  </a:cubicBezTo>
                  <a:cubicBezTo>
                    <a:pt x="8" y="161"/>
                    <a:pt x="8" y="161"/>
                    <a:pt x="8" y="161"/>
                  </a:cubicBezTo>
                  <a:cubicBezTo>
                    <a:pt x="7" y="161"/>
                    <a:pt x="7" y="161"/>
                    <a:pt x="7" y="161"/>
                  </a:cubicBezTo>
                  <a:cubicBezTo>
                    <a:pt x="6" y="161"/>
                    <a:pt x="6" y="160"/>
                    <a:pt x="7" y="159"/>
                  </a:cubicBezTo>
                  <a:cubicBezTo>
                    <a:pt x="7" y="159"/>
                    <a:pt x="8" y="159"/>
                    <a:pt x="8" y="158"/>
                  </a:cubicBezTo>
                  <a:cubicBezTo>
                    <a:pt x="8" y="156"/>
                    <a:pt x="8" y="154"/>
                    <a:pt x="9" y="151"/>
                  </a:cubicBezTo>
                  <a:moveTo>
                    <a:pt x="9" y="126"/>
                  </a:moveTo>
                  <a:cubicBezTo>
                    <a:pt x="8" y="126"/>
                    <a:pt x="8" y="127"/>
                    <a:pt x="7" y="127"/>
                  </a:cubicBezTo>
                  <a:cubicBezTo>
                    <a:pt x="7" y="127"/>
                    <a:pt x="7" y="127"/>
                    <a:pt x="7" y="127"/>
                  </a:cubicBezTo>
                  <a:cubicBezTo>
                    <a:pt x="7" y="128"/>
                    <a:pt x="7" y="128"/>
                    <a:pt x="7" y="129"/>
                  </a:cubicBezTo>
                  <a:cubicBezTo>
                    <a:pt x="6" y="136"/>
                    <a:pt x="6" y="143"/>
                    <a:pt x="6" y="150"/>
                  </a:cubicBezTo>
                  <a:cubicBezTo>
                    <a:pt x="6" y="150"/>
                    <a:pt x="6" y="150"/>
                    <a:pt x="6" y="151"/>
                  </a:cubicBezTo>
                  <a:cubicBezTo>
                    <a:pt x="6" y="150"/>
                    <a:pt x="6" y="150"/>
                    <a:pt x="6" y="150"/>
                  </a:cubicBezTo>
                  <a:cubicBezTo>
                    <a:pt x="7" y="150"/>
                    <a:pt x="8" y="149"/>
                    <a:pt x="9" y="149"/>
                  </a:cubicBezTo>
                  <a:cubicBezTo>
                    <a:pt x="9" y="147"/>
                    <a:pt x="9" y="145"/>
                    <a:pt x="9" y="143"/>
                  </a:cubicBezTo>
                  <a:cubicBezTo>
                    <a:pt x="8" y="143"/>
                    <a:pt x="7" y="142"/>
                    <a:pt x="8" y="142"/>
                  </a:cubicBezTo>
                  <a:cubicBezTo>
                    <a:pt x="8" y="142"/>
                    <a:pt x="9" y="141"/>
                    <a:pt x="9" y="141"/>
                  </a:cubicBezTo>
                  <a:cubicBezTo>
                    <a:pt x="9" y="137"/>
                    <a:pt x="9" y="132"/>
                    <a:pt x="9" y="127"/>
                  </a:cubicBezTo>
                  <a:cubicBezTo>
                    <a:pt x="9" y="127"/>
                    <a:pt x="9" y="126"/>
                    <a:pt x="9" y="126"/>
                  </a:cubicBezTo>
                  <a:moveTo>
                    <a:pt x="11" y="97"/>
                  </a:moveTo>
                  <a:cubicBezTo>
                    <a:pt x="9" y="98"/>
                    <a:pt x="8" y="98"/>
                    <a:pt x="7" y="99"/>
                  </a:cubicBezTo>
                  <a:cubicBezTo>
                    <a:pt x="7" y="108"/>
                    <a:pt x="7" y="116"/>
                    <a:pt x="7" y="125"/>
                  </a:cubicBezTo>
                  <a:cubicBezTo>
                    <a:pt x="8" y="125"/>
                    <a:pt x="8" y="124"/>
                    <a:pt x="9" y="124"/>
                  </a:cubicBezTo>
                  <a:cubicBezTo>
                    <a:pt x="9" y="121"/>
                    <a:pt x="9" y="118"/>
                    <a:pt x="10" y="115"/>
                  </a:cubicBezTo>
                  <a:cubicBezTo>
                    <a:pt x="9" y="116"/>
                    <a:pt x="9" y="116"/>
                    <a:pt x="9" y="116"/>
                  </a:cubicBezTo>
                  <a:cubicBezTo>
                    <a:pt x="9" y="116"/>
                    <a:pt x="9" y="116"/>
                    <a:pt x="9" y="116"/>
                  </a:cubicBezTo>
                  <a:cubicBezTo>
                    <a:pt x="8" y="116"/>
                    <a:pt x="7" y="115"/>
                    <a:pt x="8" y="114"/>
                  </a:cubicBezTo>
                  <a:cubicBezTo>
                    <a:pt x="9" y="114"/>
                    <a:pt x="9" y="113"/>
                    <a:pt x="10" y="113"/>
                  </a:cubicBezTo>
                  <a:cubicBezTo>
                    <a:pt x="10" y="111"/>
                    <a:pt x="10" y="109"/>
                    <a:pt x="10" y="107"/>
                  </a:cubicBezTo>
                  <a:cubicBezTo>
                    <a:pt x="10" y="107"/>
                    <a:pt x="10" y="107"/>
                    <a:pt x="9" y="107"/>
                  </a:cubicBezTo>
                  <a:cubicBezTo>
                    <a:pt x="9" y="107"/>
                    <a:pt x="9" y="107"/>
                    <a:pt x="9" y="107"/>
                  </a:cubicBezTo>
                  <a:cubicBezTo>
                    <a:pt x="8" y="107"/>
                    <a:pt x="7" y="106"/>
                    <a:pt x="8" y="105"/>
                  </a:cubicBezTo>
                  <a:cubicBezTo>
                    <a:pt x="9" y="105"/>
                    <a:pt x="10" y="105"/>
                    <a:pt x="10" y="104"/>
                  </a:cubicBezTo>
                  <a:cubicBezTo>
                    <a:pt x="10" y="102"/>
                    <a:pt x="10" y="100"/>
                    <a:pt x="11" y="97"/>
                  </a:cubicBezTo>
                  <a:moveTo>
                    <a:pt x="11" y="86"/>
                  </a:moveTo>
                  <a:cubicBezTo>
                    <a:pt x="10" y="87"/>
                    <a:pt x="10" y="87"/>
                    <a:pt x="9" y="87"/>
                  </a:cubicBezTo>
                  <a:cubicBezTo>
                    <a:pt x="9" y="89"/>
                    <a:pt x="9" y="91"/>
                    <a:pt x="9" y="93"/>
                  </a:cubicBezTo>
                  <a:cubicBezTo>
                    <a:pt x="9" y="93"/>
                    <a:pt x="9" y="93"/>
                    <a:pt x="9" y="93"/>
                  </a:cubicBezTo>
                  <a:cubicBezTo>
                    <a:pt x="9" y="91"/>
                    <a:pt x="9" y="89"/>
                    <a:pt x="9" y="87"/>
                  </a:cubicBezTo>
                  <a:cubicBezTo>
                    <a:pt x="8" y="88"/>
                    <a:pt x="8" y="88"/>
                    <a:pt x="8" y="88"/>
                  </a:cubicBezTo>
                  <a:cubicBezTo>
                    <a:pt x="7" y="88"/>
                    <a:pt x="7" y="88"/>
                    <a:pt x="7" y="88"/>
                  </a:cubicBezTo>
                  <a:cubicBezTo>
                    <a:pt x="7" y="88"/>
                    <a:pt x="7" y="88"/>
                    <a:pt x="7" y="88"/>
                  </a:cubicBezTo>
                  <a:cubicBezTo>
                    <a:pt x="7" y="91"/>
                    <a:pt x="7" y="94"/>
                    <a:pt x="7" y="97"/>
                  </a:cubicBezTo>
                  <a:cubicBezTo>
                    <a:pt x="8" y="96"/>
                    <a:pt x="9" y="95"/>
                    <a:pt x="11" y="95"/>
                  </a:cubicBezTo>
                  <a:cubicBezTo>
                    <a:pt x="11" y="94"/>
                    <a:pt x="11" y="93"/>
                    <a:pt x="11" y="93"/>
                  </a:cubicBezTo>
                  <a:cubicBezTo>
                    <a:pt x="11" y="91"/>
                    <a:pt x="11" y="88"/>
                    <a:pt x="11" y="86"/>
                  </a:cubicBezTo>
                  <a:moveTo>
                    <a:pt x="11" y="70"/>
                  </a:moveTo>
                  <a:cubicBezTo>
                    <a:pt x="10" y="71"/>
                    <a:pt x="10" y="71"/>
                    <a:pt x="9" y="71"/>
                  </a:cubicBezTo>
                  <a:cubicBezTo>
                    <a:pt x="9" y="76"/>
                    <a:pt x="9" y="81"/>
                    <a:pt x="9" y="85"/>
                  </a:cubicBezTo>
                  <a:cubicBezTo>
                    <a:pt x="10" y="85"/>
                    <a:pt x="10" y="85"/>
                    <a:pt x="11" y="84"/>
                  </a:cubicBezTo>
                  <a:cubicBezTo>
                    <a:pt x="11" y="82"/>
                    <a:pt x="11" y="80"/>
                    <a:pt x="11" y="78"/>
                  </a:cubicBezTo>
                  <a:cubicBezTo>
                    <a:pt x="11" y="78"/>
                    <a:pt x="11" y="78"/>
                    <a:pt x="11" y="78"/>
                  </a:cubicBezTo>
                  <a:cubicBezTo>
                    <a:pt x="10" y="78"/>
                    <a:pt x="9" y="76"/>
                    <a:pt x="10" y="76"/>
                  </a:cubicBezTo>
                  <a:cubicBezTo>
                    <a:pt x="10" y="76"/>
                    <a:pt x="11" y="76"/>
                    <a:pt x="11" y="76"/>
                  </a:cubicBezTo>
                  <a:cubicBezTo>
                    <a:pt x="11" y="74"/>
                    <a:pt x="11" y="72"/>
                    <a:pt x="11" y="70"/>
                  </a:cubicBezTo>
                  <a:moveTo>
                    <a:pt x="10" y="61"/>
                  </a:moveTo>
                  <a:cubicBezTo>
                    <a:pt x="9" y="62"/>
                    <a:pt x="8" y="62"/>
                    <a:pt x="6" y="63"/>
                  </a:cubicBezTo>
                  <a:cubicBezTo>
                    <a:pt x="6" y="63"/>
                    <a:pt x="6" y="63"/>
                    <a:pt x="6" y="63"/>
                  </a:cubicBezTo>
                  <a:cubicBezTo>
                    <a:pt x="6" y="63"/>
                    <a:pt x="6" y="63"/>
                    <a:pt x="5" y="63"/>
                  </a:cubicBezTo>
                  <a:cubicBezTo>
                    <a:pt x="6" y="66"/>
                    <a:pt x="6" y="68"/>
                    <a:pt x="6" y="70"/>
                  </a:cubicBezTo>
                  <a:cubicBezTo>
                    <a:pt x="6" y="70"/>
                    <a:pt x="6" y="71"/>
                    <a:pt x="6" y="71"/>
                  </a:cubicBezTo>
                  <a:cubicBezTo>
                    <a:pt x="6" y="72"/>
                    <a:pt x="6" y="73"/>
                    <a:pt x="6" y="74"/>
                  </a:cubicBezTo>
                  <a:cubicBezTo>
                    <a:pt x="3" y="99"/>
                    <a:pt x="3" y="125"/>
                    <a:pt x="2" y="150"/>
                  </a:cubicBezTo>
                  <a:cubicBezTo>
                    <a:pt x="2" y="157"/>
                    <a:pt x="2" y="164"/>
                    <a:pt x="2" y="171"/>
                  </a:cubicBezTo>
                  <a:cubicBezTo>
                    <a:pt x="2" y="171"/>
                    <a:pt x="3" y="170"/>
                    <a:pt x="4" y="170"/>
                  </a:cubicBezTo>
                  <a:cubicBezTo>
                    <a:pt x="4" y="169"/>
                    <a:pt x="4" y="169"/>
                    <a:pt x="4" y="168"/>
                  </a:cubicBezTo>
                  <a:cubicBezTo>
                    <a:pt x="4" y="145"/>
                    <a:pt x="5" y="122"/>
                    <a:pt x="6" y="100"/>
                  </a:cubicBezTo>
                  <a:cubicBezTo>
                    <a:pt x="6" y="100"/>
                    <a:pt x="6" y="100"/>
                    <a:pt x="5" y="100"/>
                  </a:cubicBezTo>
                  <a:cubicBezTo>
                    <a:pt x="4" y="100"/>
                    <a:pt x="4" y="98"/>
                    <a:pt x="5" y="98"/>
                  </a:cubicBezTo>
                  <a:cubicBezTo>
                    <a:pt x="5" y="98"/>
                    <a:pt x="6" y="97"/>
                    <a:pt x="6" y="97"/>
                  </a:cubicBezTo>
                  <a:cubicBezTo>
                    <a:pt x="6" y="95"/>
                    <a:pt x="6" y="92"/>
                    <a:pt x="6" y="90"/>
                  </a:cubicBezTo>
                  <a:cubicBezTo>
                    <a:pt x="7" y="89"/>
                    <a:pt x="7" y="89"/>
                    <a:pt x="7" y="88"/>
                  </a:cubicBezTo>
                  <a:cubicBezTo>
                    <a:pt x="6" y="88"/>
                    <a:pt x="6" y="87"/>
                    <a:pt x="7" y="86"/>
                  </a:cubicBezTo>
                  <a:cubicBezTo>
                    <a:pt x="7" y="86"/>
                    <a:pt x="8" y="86"/>
                    <a:pt x="9" y="85"/>
                  </a:cubicBezTo>
                  <a:cubicBezTo>
                    <a:pt x="8" y="81"/>
                    <a:pt x="8" y="76"/>
                    <a:pt x="8" y="72"/>
                  </a:cubicBezTo>
                  <a:cubicBezTo>
                    <a:pt x="8" y="72"/>
                    <a:pt x="8" y="72"/>
                    <a:pt x="8" y="72"/>
                  </a:cubicBezTo>
                  <a:cubicBezTo>
                    <a:pt x="7" y="72"/>
                    <a:pt x="7" y="72"/>
                    <a:pt x="7" y="72"/>
                  </a:cubicBezTo>
                  <a:cubicBezTo>
                    <a:pt x="6" y="72"/>
                    <a:pt x="6" y="71"/>
                    <a:pt x="7" y="70"/>
                  </a:cubicBezTo>
                  <a:cubicBezTo>
                    <a:pt x="7" y="70"/>
                    <a:pt x="8" y="70"/>
                    <a:pt x="8" y="69"/>
                  </a:cubicBezTo>
                  <a:cubicBezTo>
                    <a:pt x="8" y="68"/>
                    <a:pt x="8" y="66"/>
                    <a:pt x="9" y="64"/>
                  </a:cubicBezTo>
                  <a:cubicBezTo>
                    <a:pt x="9" y="66"/>
                    <a:pt x="9" y="67"/>
                    <a:pt x="9" y="69"/>
                  </a:cubicBezTo>
                  <a:cubicBezTo>
                    <a:pt x="10" y="69"/>
                    <a:pt x="10" y="68"/>
                    <a:pt x="11" y="68"/>
                  </a:cubicBezTo>
                  <a:cubicBezTo>
                    <a:pt x="11" y="66"/>
                    <a:pt x="11" y="63"/>
                    <a:pt x="10" y="61"/>
                  </a:cubicBezTo>
                  <a:moveTo>
                    <a:pt x="9" y="24"/>
                  </a:moveTo>
                  <a:cubicBezTo>
                    <a:pt x="8" y="24"/>
                    <a:pt x="8" y="25"/>
                    <a:pt x="7" y="25"/>
                  </a:cubicBezTo>
                  <a:cubicBezTo>
                    <a:pt x="7" y="25"/>
                    <a:pt x="7" y="25"/>
                    <a:pt x="7" y="25"/>
                  </a:cubicBezTo>
                  <a:cubicBezTo>
                    <a:pt x="6" y="25"/>
                    <a:pt x="6" y="25"/>
                    <a:pt x="6" y="25"/>
                  </a:cubicBezTo>
                  <a:cubicBezTo>
                    <a:pt x="6" y="27"/>
                    <a:pt x="6" y="30"/>
                    <a:pt x="6" y="32"/>
                  </a:cubicBezTo>
                  <a:cubicBezTo>
                    <a:pt x="7" y="38"/>
                    <a:pt x="7" y="44"/>
                    <a:pt x="8" y="50"/>
                  </a:cubicBezTo>
                  <a:cubicBezTo>
                    <a:pt x="8" y="51"/>
                    <a:pt x="7" y="52"/>
                    <a:pt x="7" y="53"/>
                  </a:cubicBezTo>
                  <a:cubicBezTo>
                    <a:pt x="8" y="53"/>
                    <a:pt x="9" y="52"/>
                    <a:pt x="10" y="52"/>
                  </a:cubicBezTo>
                  <a:cubicBezTo>
                    <a:pt x="10" y="51"/>
                    <a:pt x="10" y="50"/>
                    <a:pt x="10" y="49"/>
                  </a:cubicBezTo>
                  <a:cubicBezTo>
                    <a:pt x="10" y="48"/>
                    <a:pt x="10" y="47"/>
                    <a:pt x="10" y="46"/>
                  </a:cubicBezTo>
                  <a:cubicBezTo>
                    <a:pt x="10" y="45"/>
                    <a:pt x="10" y="45"/>
                    <a:pt x="10" y="45"/>
                  </a:cubicBezTo>
                  <a:cubicBezTo>
                    <a:pt x="10" y="43"/>
                    <a:pt x="10" y="42"/>
                    <a:pt x="10" y="40"/>
                  </a:cubicBezTo>
                  <a:cubicBezTo>
                    <a:pt x="10" y="40"/>
                    <a:pt x="9" y="40"/>
                    <a:pt x="9" y="40"/>
                  </a:cubicBezTo>
                  <a:cubicBezTo>
                    <a:pt x="9" y="40"/>
                    <a:pt x="8" y="39"/>
                    <a:pt x="9" y="39"/>
                  </a:cubicBezTo>
                  <a:cubicBezTo>
                    <a:pt x="9" y="38"/>
                    <a:pt x="9" y="38"/>
                    <a:pt x="10" y="38"/>
                  </a:cubicBezTo>
                  <a:cubicBezTo>
                    <a:pt x="10" y="36"/>
                    <a:pt x="10" y="34"/>
                    <a:pt x="9" y="32"/>
                  </a:cubicBezTo>
                  <a:cubicBezTo>
                    <a:pt x="9" y="32"/>
                    <a:pt x="9" y="32"/>
                    <a:pt x="9" y="32"/>
                  </a:cubicBezTo>
                  <a:cubicBezTo>
                    <a:pt x="9" y="32"/>
                    <a:pt x="9" y="32"/>
                    <a:pt x="9" y="32"/>
                  </a:cubicBezTo>
                  <a:cubicBezTo>
                    <a:pt x="8" y="32"/>
                    <a:pt x="7" y="30"/>
                    <a:pt x="8" y="30"/>
                  </a:cubicBezTo>
                  <a:cubicBezTo>
                    <a:pt x="9" y="30"/>
                    <a:pt x="9" y="30"/>
                    <a:pt x="9" y="29"/>
                  </a:cubicBezTo>
                  <a:cubicBezTo>
                    <a:pt x="9" y="28"/>
                    <a:pt x="9" y="26"/>
                    <a:pt x="9" y="24"/>
                  </a:cubicBezTo>
                  <a:moveTo>
                    <a:pt x="6" y="8"/>
                  </a:moveTo>
                  <a:cubicBezTo>
                    <a:pt x="5" y="9"/>
                    <a:pt x="5" y="9"/>
                    <a:pt x="4" y="9"/>
                  </a:cubicBezTo>
                  <a:cubicBezTo>
                    <a:pt x="4" y="9"/>
                    <a:pt x="4" y="9"/>
                    <a:pt x="4" y="9"/>
                  </a:cubicBezTo>
                  <a:cubicBezTo>
                    <a:pt x="4" y="11"/>
                    <a:pt x="5" y="12"/>
                    <a:pt x="5" y="14"/>
                  </a:cubicBezTo>
                  <a:cubicBezTo>
                    <a:pt x="6" y="17"/>
                    <a:pt x="6" y="20"/>
                    <a:pt x="6" y="23"/>
                  </a:cubicBezTo>
                  <a:cubicBezTo>
                    <a:pt x="6" y="23"/>
                    <a:pt x="6" y="23"/>
                    <a:pt x="6" y="23"/>
                  </a:cubicBezTo>
                  <a:cubicBezTo>
                    <a:pt x="7" y="23"/>
                    <a:pt x="8" y="22"/>
                    <a:pt x="9" y="22"/>
                  </a:cubicBezTo>
                  <a:cubicBezTo>
                    <a:pt x="8" y="21"/>
                    <a:pt x="8" y="20"/>
                    <a:pt x="8" y="20"/>
                  </a:cubicBezTo>
                  <a:cubicBezTo>
                    <a:pt x="8" y="19"/>
                    <a:pt x="8" y="17"/>
                    <a:pt x="8" y="16"/>
                  </a:cubicBezTo>
                  <a:cubicBezTo>
                    <a:pt x="7" y="16"/>
                    <a:pt x="7" y="16"/>
                    <a:pt x="7" y="16"/>
                  </a:cubicBezTo>
                  <a:cubicBezTo>
                    <a:pt x="7" y="16"/>
                    <a:pt x="7" y="16"/>
                    <a:pt x="7" y="16"/>
                  </a:cubicBezTo>
                  <a:cubicBezTo>
                    <a:pt x="6" y="16"/>
                    <a:pt x="5" y="15"/>
                    <a:pt x="6" y="14"/>
                  </a:cubicBezTo>
                  <a:cubicBezTo>
                    <a:pt x="6" y="14"/>
                    <a:pt x="7" y="14"/>
                    <a:pt x="7" y="14"/>
                  </a:cubicBezTo>
                  <a:cubicBezTo>
                    <a:pt x="7" y="13"/>
                    <a:pt x="7" y="13"/>
                    <a:pt x="7" y="12"/>
                  </a:cubicBezTo>
                  <a:cubicBezTo>
                    <a:pt x="7" y="11"/>
                    <a:pt x="6" y="10"/>
                    <a:pt x="6" y="8"/>
                  </a:cubicBezTo>
                  <a:moveTo>
                    <a:pt x="4" y="2"/>
                  </a:moveTo>
                  <a:cubicBezTo>
                    <a:pt x="3" y="2"/>
                    <a:pt x="2" y="3"/>
                    <a:pt x="1" y="3"/>
                  </a:cubicBezTo>
                  <a:cubicBezTo>
                    <a:pt x="0" y="7"/>
                    <a:pt x="0" y="11"/>
                    <a:pt x="1" y="15"/>
                  </a:cubicBezTo>
                  <a:cubicBezTo>
                    <a:pt x="1" y="20"/>
                    <a:pt x="1" y="26"/>
                    <a:pt x="2" y="31"/>
                  </a:cubicBezTo>
                  <a:cubicBezTo>
                    <a:pt x="3" y="41"/>
                    <a:pt x="4" y="52"/>
                    <a:pt x="5" y="62"/>
                  </a:cubicBezTo>
                  <a:cubicBezTo>
                    <a:pt x="5" y="62"/>
                    <a:pt x="5" y="62"/>
                    <a:pt x="5" y="62"/>
                  </a:cubicBezTo>
                  <a:cubicBezTo>
                    <a:pt x="7" y="61"/>
                    <a:pt x="9" y="60"/>
                    <a:pt x="10" y="59"/>
                  </a:cubicBezTo>
                  <a:cubicBezTo>
                    <a:pt x="10" y="57"/>
                    <a:pt x="10" y="56"/>
                    <a:pt x="10" y="54"/>
                  </a:cubicBezTo>
                  <a:cubicBezTo>
                    <a:pt x="9" y="55"/>
                    <a:pt x="9" y="55"/>
                    <a:pt x="8" y="55"/>
                  </a:cubicBezTo>
                  <a:cubicBezTo>
                    <a:pt x="8" y="55"/>
                    <a:pt x="8" y="55"/>
                    <a:pt x="8" y="55"/>
                  </a:cubicBezTo>
                  <a:cubicBezTo>
                    <a:pt x="8" y="55"/>
                    <a:pt x="7" y="55"/>
                    <a:pt x="7" y="55"/>
                  </a:cubicBezTo>
                  <a:cubicBezTo>
                    <a:pt x="7" y="57"/>
                    <a:pt x="7" y="58"/>
                    <a:pt x="7" y="60"/>
                  </a:cubicBezTo>
                  <a:cubicBezTo>
                    <a:pt x="7" y="58"/>
                    <a:pt x="7" y="56"/>
                    <a:pt x="6" y="54"/>
                  </a:cubicBezTo>
                  <a:cubicBezTo>
                    <a:pt x="5" y="42"/>
                    <a:pt x="4" y="29"/>
                    <a:pt x="3" y="17"/>
                  </a:cubicBezTo>
                  <a:cubicBezTo>
                    <a:pt x="2" y="13"/>
                    <a:pt x="2" y="9"/>
                    <a:pt x="3" y="5"/>
                  </a:cubicBezTo>
                  <a:cubicBezTo>
                    <a:pt x="3" y="6"/>
                    <a:pt x="3" y="6"/>
                    <a:pt x="3" y="7"/>
                  </a:cubicBezTo>
                  <a:cubicBezTo>
                    <a:pt x="4" y="7"/>
                    <a:pt x="5" y="7"/>
                    <a:pt x="6" y="6"/>
                  </a:cubicBezTo>
                  <a:cubicBezTo>
                    <a:pt x="5" y="5"/>
                    <a:pt x="5" y="3"/>
                    <a:pt x="4" y="2"/>
                  </a:cubicBezTo>
                  <a:moveTo>
                    <a:pt x="3" y="0"/>
                  </a:moveTo>
                  <a:cubicBezTo>
                    <a:pt x="2" y="0"/>
                    <a:pt x="2" y="0"/>
                    <a:pt x="2" y="0"/>
                  </a:cubicBezTo>
                  <a:cubicBezTo>
                    <a:pt x="2" y="0"/>
                    <a:pt x="2" y="1"/>
                    <a:pt x="2" y="1"/>
                  </a:cubicBezTo>
                  <a:cubicBezTo>
                    <a:pt x="2" y="0"/>
                    <a:pt x="3" y="0"/>
                    <a:pt x="3" y="0"/>
                  </a:cubicBezTo>
                  <a:cubicBezTo>
                    <a:pt x="3" y="0"/>
                    <a:pt x="3" y="0"/>
                    <a:pt x="3" y="0"/>
                  </a:cubicBezTo>
                </a:path>
              </a:pathLst>
            </a:custGeom>
            <a:grpFill/>
            <a:ln>
              <a:solidFill>
                <a:schemeClr val="tx1">
                  <a:lumMod val="85000"/>
                  <a:lumOff val="15000"/>
                </a:schemeClr>
              </a:solidFill>
            </a:ln>
          </p:spPr>
          <p:txBody>
            <a:bodyPr vert="horz" wrap="square" lIns="121882" tIns="60941" rIns="121882" bIns="60941" numCol="1" anchor="t" anchorCtr="0" compatLnSpc="1">
              <a:prstTxWarp prst="textNoShape">
                <a:avLst/>
              </a:prstTxWarp>
            </a:bodyPr>
            <a:lstStyle/>
            <a:p>
              <a:pPr algn="ctr" defTabSz="1218804"/>
              <a:endParaRPr lang="zh-CN" altLang="en-US" sz="2800">
                <a:solidFill>
                  <a:prstClr val="black"/>
                </a:solidFill>
                <a:latin typeface="Times New Roman" panose="02020603050405020304" pitchFamily="18" charset="0"/>
                <a:cs typeface="Times New Roman" panose="02020603050405020304" pitchFamily="18" charset="0"/>
              </a:endParaRPr>
            </a:p>
          </p:txBody>
        </p:sp>
        <p:sp>
          <p:nvSpPr>
            <p:cNvPr id="56" name="Freeform 13"/>
            <p:cNvSpPr>
              <a:spLocks noEditPoints="1"/>
            </p:cNvSpPr>
            <p:nvPr/>
          </p:nvSpPr>
          <p:spPr bwMode="auto">
            <a:xfrm>
              <a:off x="3237548" y="3656012"/>
              <a:ext cx="730250" cy="244475"/>
            </a:xfrm>
            <a:custGeom>
              <a:avLst/>
              <a:gdLst>
                <a:gd name="T0" fmla="*/ 335 w 339"/>
                <a:gd name="T1" fmla="*/ 81 h 114"/>
                <a:gd name="T2" fmla="*/ 337 w 339"/>
                <a:gd name="T3" fmla="*/ 80 h 114"/>
                <a:gd name="T4" fmla="*/ 337 w 339"/>
                <a:gd name="T5" fmla="*/ 77 h 114"/>
                <a:gd name="T6" fmla="*/ 330 w 339"/>
                <a:gd name="T7" fmla="*/ 9 h 114"/>
                <a:gd name="T8" fmla="*/ 331 w 339"/>
                <a:gd name="T9" fmla="*/ 4 h 114"/>
                <a:gd name="T10" fmla="*/ 329 w 339"/>
                <a:gd name="T11" fmla="*/ 7 h 114"/>
                <a:gd name="T12" fmla="*/ 94 w 339"/>
                <a:gd name="T13" fmla="*/ 111 h 114"/>
                <a:gd name="T14" fmla="*/ 274 w 339"/>
                <a:gd name="T15" fmla="*/ 109 h 114"/>
                <a:gd name="T16" fmla="*/ 213 w 339"/>
                <a:gd name="T17" fmla="*/ 110 h 114"/>
                <a:gd name="T18" fmla="*/ 28 w 339"/>
                <a:gd name="T19" fmla="*/ 106 h 114"/>
                <a:gd name="T20" fmla="*/ 62 w 339"/>
                <a:gd name="T21" fmla="*/ 111 h 114"/>
                <a:gd name="T22" fmla="*/ 302 w 339"/>
                <a:gd name="T23" fmla="*/ 105 h 114"/>
                <a:gd name="T24" fmla="*/ 301 w 339"/>
                <a:gd name="T25" fmla="*/ 106 h 114"/>
                <a:gd name="T26" fmla="*/ 269 w 339"/>
                <a:gd name="T27" fmla="*/ 106 h 114"/>
                <a:gd name="T28" fmla="*/ 321 w 339"/>
                <a:gd name="T29" fmla="*/ 105 h 114"/>
                <a:gd name="T30" fmla="*/ 36 w 339"/>
                <a:gd name="T31" fmla="*/ 104 h 114"/>
                <a:gd name="T32" fmla="*/ 105 w 339"/>
                <a:gd name="T33" fmla="*/ 109 h 114"/>
                <a:gd name="T34" fmla="*/ 36 w 339"/>
                <a:gd name="T35" fmla="*/ 104 h 114"/>
                <a:gd name="T36" fmla="*/ 329 w 339"/>
                <a:gd name="T37" fmla="*/ 99 h 114"/>
                <a:gd name="T38" fmla="*/ 9 w 339"/>
                <a:gd name="T39" fmla="*/ 93 h 114"/>
                <a:gd name="T40" fmla="*/ 9 w 339"/>
                <a:gd name="T41" fmla="*/ 94 h 114"/>
                <a:gd name="T42" fmla="*/ 3 w 339"/>
                <a:gd name="T43" fmla="*/ 72 h 114"/>
                <a:gd name="T44" fmla="*/ 330 w 339"/>
                <a:gd name="T45" fmla="*/ 51 h 114"/>
                <a:gd name="T46" fmla="*/ 330 w 339"/>
                <a:gd name="T47" fmla="*/ 42 h 114"/>
                <a:gd name="T48" fmla="*/ 318 w 339"/>
                <a:gd name="T49" fmla="*/ 1 h 114"/>
                <a:gd name="T50" fmla="*/ 329 w 339"/>
                <a:gd name="T51" fmla="*/ 59 h 114"/>
                <a:gd name="T52" fmla="*/ 315 w 339"/>
                <a:gd name="T53" fmla="*/ 104 h 114"/>
                <a:gd name="T54" fmla="*/ 286 w 339"/>
                <a:gd name="T55" fmla="*/ 103 h 114"/>
                <a:gd name="T56" fmla="*/ 170 w 339"/>
                <a:gd name="T57" fmla="*/ 109 h 114"/>
                <a:gd name="T58" fmla="*/ 32 w 339"/>
                <a:gd name="T59" fmla="*/ 102 h 114"/>
                <a:gd name="T60" fmla="*/ 23 w 339"/>
                <a:gd name="T61" fmla="*/ 102 h 114"/>
                <a:gd name="T62" fmla="*/ 14 w 339"/>
                <a:gd name="T63" fmla="*/ 34 h 114"/>
                <a:gd name="T64" fmla="*/ 9 w 339"/>
                <a:gd name="T65" fmla="*/ 39 h 114"/>
                <a:gd name="T66" fmla="*/ 95 w 339"/>
                <a:gd name="T67" fmla="*/ 14 h 114"/>
                <a:gd name="T68" fmla="*/ 95 w 339"/>
                <a:gd name="T69" fmla="*/ 12 h 114"/>
                <a:gd name="T70" fmla="*/ 94 w 339"/>
                <a:gd name="T71" fmla="*/ 12 h 114"/>
                <a:gd name="T72" fmla="*/ 101 w 339"/>
                <a:gd name="T73" fmla="*/ 10 h 114"/>
                <a:gd name="T74" fmla="*/ 84 w 339"/>
                <a:gd name="T75" fmla="*/ 9 h 114"/>
                <a:gd name="T76" fmla="*/ 77 w 339"/>
                <a:gd name="T77" fmla="*/ 9 h 114"/>
                <a:gd name="T78" fmla="*/ 60 w 339"/>
                <a:gd name="T79" fmla="*/ 8 h 114"/>
                <a:gd name="T80" fmla="*/ 47 w 339"/>
                <a:gd name="T81" fmla="*/ 10 h 114"/>
                <a:gd name="T82" fmla="*/ 46 w 339"/>
                <a:gd name="T83" fmla="*/ 7 h 114"/>
                <a:gd name="T84" fmla="*/ 21 w 339"/>
                <a:gd name="T85" fmla="*/ 7 h 114"/>
                <a:gd name="T86" fmla="*/ 17 w 339"/>
                <a:gd name="T87" fmla="*/ 14 h 114"/>
                <a:gd name="T88" fmla="*/ 8 w 339"/>
                <a:gd name="T89" fmla="*/ 78 h 114"/>
                <a:gd name="T90" fmla="*/ 5 w 339"/>
                <a:gd name="T91" fmla="*/ 47 h 114"/>
                <a:gd name="T92" fmla="*/ 3 w 339"/>
                <a:gd name="T93" fmla="*/ 30 h 114"/>
                <a:gd name="T94" fmla="*/ 5 w 339"/>
                <a:gd name="T95" fmla="*/ 98 h 114"/>
                <a:gd name="T96" fmla="*/ 22 w 339"/>
                <a:gd name="T97" fmla="*/ 104 h 114"/>
                <a:gd name="T98" fmla="*/ 72 w 339"/>
                <a:gd name="T99" fmla="*/ 113 h 114"/>
                <a:gd name="T100" fmla="*/ 109 w 339"/>
                <a:gd name="T101" fmla="*/ 114 h 114"/>
                <a:gd name="T102" fmla="*/ 223 w 339"/>
                <a:gd name="T103" fmla="*/ 112 h 114"/>
                <a:gd name="T104" fmla="*/ 329 w 339"/>
                <a:gd name="T105" fmla="*/ 105 h 114"/>
                <a:gd name="T106" fmla="*/ 339 w 339"/>
                <a:gd name="T107" fmla="*/ 93 h 114"/>
                <a:gd name="T108" fmla="*/ 329 w 339"/>
                <a:gd name="T109" fmla="*/ 103 h 114"/>
                <a:gd name="T110" fmla="*/ 332 w 339"/>
                <a:gd name="T111" fmla="*/ 95 h 114"/>
                <a:gd name="T112" fmla="*/ 334 w 339"/>
                <a:gd name="T113" fmla="*/ 82 h 114"/>
                <a:gd name="T114" fmla="*/ 335 w 339"/>
                <a:gd name="T115" fmla="*/ 72 h 114"/>
                <a:gd name="T116" fmla="*/ 333 w 339"/>
                <a:gd name="T117" fmla="*/ 52 h 114"/>
                <a:gd name="T118" fmla="*/ 334 w 339"/>
                <a:gd name="T119" fmla="*/ 25 h 114"/>
                <a:gd name="T120" fmla="*/ 334 w 339"/>
                <a:gd name="T121" fmla="*/ 23 h 114"/>
                <a:gd name="T122" fmla="*/ 331 w 339"/>
                <a:gd name="T123" fmla="*/ 18 h 114"/>
                <a:gd name="T124" fmla="*/ 321 w 339"/>
                <a:gd name="T125" fmla="*/ 1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9" h="114">
                  <a:moveTo>
                    <a:pt x="337" y="80"/>
                  </a:moveTo>
                  <a:cubicBezTo>
                    <a:pt x="337" y="80"/>
                    <a:pt x="337" y="80"/>
                    <a:pt x="336" y="81"/>
                  </a:cubicBezTo>
                  <a:cubicBezTo>
                    <a:pt x="336" y="81"/>
                    <a:pt x="336" y="81"/>
                    <a:pt x="335" y="81"/>
                  </a:cubicBezTo>
                  <a:cubicBezTo>
                    <a:pt x="335" y="81"/>
                    <a:pt x="335" y="81"/>
                    <a:pt x="335" y="81"/>
                  </a:cubicBezTo>
                  <a:cubicBezTo>
                    <a:pt x="336" y="83"/>
                    <a:pt x="336" y="84"/>
                    <a:pt x="336" y="86"/>
                  </a:cubicBezTo>
                  <a:cubicBezTo>
                    <a:pt x="337" y="87"/>
                    <a:pt x="337" y="88"/>
                    <a:pt x="337" y="89"/>
                  </a:cubicBezTo>
                  <a:cubicBezTo>
                    <a:pt x="337" y="88"/>
                    <a:pt x="338" y="88"/>
                    <a:pt x="339" y="87"/>
                  </a:cubicBezTo>
                  <a:cubicBezTo>
                    <a:pt x="338" y="85"/>
                    <a:pt x="338" y="82"/>
                    <a:pt x="337" y="80"/>
                  </a:cubicBezTo>
                  <a:moveTo>
                    <a:pt x="336" y="74"/>
                  </a:moveTo>
                  <a:cubicBezTo>
                    <a:pt x="335" y="74"/>
                    <a:pt x="335" y="75"/>
                    <a:pt x="334" y="75"/>
                  </a:cubicBezTo>
                  <a:cubicBezTo>
                    <a:pt x="334" y="77"/>
                    <a:pt x="335" y="78"/>
                    <a:pt x="335" y="79"/>
                  </a:cubicBezTo>
                  <a:cubicBezTo>
                    <a:pt x="336" y="79"/>
                    <a:pt x="336" y="78"/>
                    <a:pt x="337" y="77"/>
                  </a:cubicBezTo>
                  <a:cubicBezTo>
                    <a:pt x="336" y="76"/>
                    <a:pt x="336" y="75"/>
                    <a:pt x="336" y="74"/>
                  </a:cubicBezTo>
                  <a:moveTo>
                    <a:pt x="332" y="8"/>
                  </a:moveTo>
                  <a:cubicBezTo>
                    <a:pt x="331" y="8"/>
                    <a:pt x="330" y="8"/>
                    <a:pt x="330" y="9"/>
                  </a:cubicBezTo>
                  <a:cubicBezTo>
                    <a:pt x="330" y="9"/>
                    <a:pt x="330" y="9"/>
                    <a:pt x="330" y="9"/>
                  </a:cubicBezTo>
                  <a:cubicBezTo>
                    <a:pt x="330" y="11"/>
                    <a:pt x="330" y="13"/>
                    <a:pt x="330" y="16"/>
                  </a:cubicBezTo>
                  <a:cubicBezTo>
                    <a:pt x="331" y="15"/>
                    <a:pt x="332" y="15"/>
                    <a:pt x="333" y="14"/>
                  </a:cubicBezTo>
                  <a:cubicBezTo>
                    <a:pt x="333" y="12"/>
                    <a:pt x="332" y="10"/>
                    <a:pt x="332" y="8"/>
                  </a:cubicBezTo>
                  <a:moveTo>
                    <a:pt x="331" y="4"/>
                  </a:moveTo>
                  <a:cubicBezTo>
                    <a:pt x="331" y="5"/>
                    <a:pt x="330" y="5"/>
                    <a:pt x="330" y="5"/>
                  </a:cubicBezTo>
                  <a:cubicBezTo>
                    <a:pt x="329" y="5"/>
                    <a:pt x="329" y="5"/>
                    <a:pt x="329" y="5"/>
                  </a:cubicBezTo>
                  <a:cubicBezTo>
                    <a:pt x="329" y="5"/>
                    <a:pt x="329" y="5"/>
                    <a:pt x="329" y="5"/>
                  </a:cubicBezTo>
                  <a:cubicBezTo>
                    <a:pt x="329" y="6"/>
                    <a:pt x="329" y="6"/>
                    <a:pt x="329" y="7"/>
                  </a:cubicBezTo>
                  <a:cubicBezTo>
                    <a:pt x="330" y="6"/>
                    <a:pt x="331" y="6"/>
                    <a:pt x="331" y="5"/>
                  </a:cubicBezTo>
                  <a:cubicBezTo>
                    <a:pt x="331" y="5"/>
                    <a:pt x="331" y="5"/>
                    <a:pt x="331" y="4"/>
                  </a:cubicBezTo>
                  <a:moveTo>
                    <a:pt x="109" y="112"/>
                  </a:moveTo>
                  <a:cubicBezTo>
                    <a:pt x="104" y="112"/>
                    <a:pt x="99" y="111"/>
                    <a:pt x="94" y="111"/>
                  </a:cubicBezTo>
                  <a:cubicBezTo>
                    <a:pt x="100" y="111"/>
                    <a:pt x="106" y="111"/>
                    <a:pt x="112" y="112"/>
                  </a:cubicBezTo>
                  <a:cubicBezTo>
                    <a:pt x="111" y="112"/>
                    <a:pt x="110" y="112"/>
                    <a:pt x="109" y="112"/>
                  </a:cubicBezTo>
                  <a:moveTo>
                    <a:pt x="241" y="109"/>
                  </a:moveTo>
                  <a:cubicBezTo>
                    <a:pt x="252" y="109"/>
                    <a:pt x="263" y="109"/>
                    <a:pt x="274" y="109"/>
                  </a:cubicBezTo>
                  <a:cubicBezTo>
                    <a:pt x="276" y="109"/>
                    <a:pt x="277" y="109"/>
                    <a:pt x="279" y="109"/>
                  </a:cubicBezTo>
                  <a:cubicBezTo>
                    <a:pt x="269" y="109"/>
                    <a:pt x="260" y="110"/>
                    <a:pt x="251" y="110"/>
                  </a:cubicBezTo>
                  <a:cubicBezTo>
                    <a:pt x="242" y="110"/>
                    <a:pt x="233" y="110"/>
                    <a:pt x="225" y="110"/>
                  </a:cubicBezTo>
                  <a:cubicBezTo>
                    <a:pt x="221" y="110"/>
                    <a:pt x="217" y="110"/>
                    <a:pt x="213" y="110"/>
                  </a:cubicBezTo>
                  <a:cubicBezTo>
                    <a:pt x="223" y="110"/>
                    <a:pt x="232" y="109"/>
                    <a:pt x="241" y="109"/>
                  </a:cubicBezTo>
                  <a:moveTo>
                    <a:pt x="62" y="111"/>
                  </a:moveTo>
                  <a:cubicBezTo>
                    <a:pt x="60" y="111"/>
                    <a:pt x="58" y="111"/>
                    <a:pt x="57" y="111"/>
                  </a:cubicBezTo>
                  <a:cubicBezTo>
                    <a:pt x="47" y="111"/>
                    <a:pt x="37" y="111"/>
                    <a:pt x="28" y="106"/>
                  </a:cubicBezTo>
                  <a:cubicBezTo>
                    <a:pt x="28" y="106"/>
                    <a:pt x="27" y="105"/>
                    <a:pt x="27" y="105"/>
                  </a:cubicBezTo>
                  <a:cubicBezTo>
                    <a:pt x="38" y="108"/>
                    <a:pt x="49" y="109"/>
                    <a:pt x="60" y="111"/>
                  </a:cubicBezTo>
                  <a:cubicBezTo>
                    <a:pt x="63" y="111"/>
                    <a:pt x="65" y="111"/>
                    <a:pt x="68" y="111"/>
                  </a:cubicBezTo>
                  <a:cubicBezTo>
                    <a:pt x="66" y="111"/>
                    <a:pt x="64" y="111"/>
                    <a:pt x="62" y="111"/>
                  </a:cubicBezTo>
                  <a:moveTo>
                    <a:pt x="263" y="107"/>
                  </a:moveTo>
                  <a:cubicBezTo>
                    <a:pt x="271" y="106"/>
                    <a:pt x="280" y="105"/>
                    <a:pt x="288" y="105"/>
                  </a:cubicBezTo>
                  <a:cubicBezTo>
                    <a:pt x="291" y="105"/>
                    <a:pt x="293" y="105"/>
                    <a:pt x="296" y="105"/>
                  </a:cubicBezTo>
                  <a:cubicBezTo>
                    <a:pt x="298" y="105"/>
                    <a:pt x="300" y="105"/>
                    <a:pt x="302" y="105"/>
                  </a:cubicBezTo>
                  <a:cubicBezTo>
                    <a:pt x="305" y="105"/>
                    <a:pt x="307" y="105"/>
                    <a:pt x="310" y="105"/>
                  </a:cubicBezTo>
                  <a:cubicBezTo>
                    <a:pt x="308" y="106"/>
                    <a:pt x="307" y="106"/>
                    <a:pt x="306" y="106"/>
                  </a:cubicBezTo>
                  <a:cubicBezTo>
                    <a:pt x="306" y="106"/>
                    <a:pt x="305" y="106"/>
                    <a:pt x="305" y="106"/>
                  </a:cubicBezTo>
                  <a:cubicBezTo>
                    <a:pt x="304" y="106"/>
                    <a:pt x="302" y="106"/>
                    <a:pt x="301" y="106"/>
                  </a:cubicBezTo>
                  <a:cubicBezTo>
                    <a:pt x="298" y="106"/>
                    <a:pt x="296" y="106"/>
                    <a:pt x="294" y="106"/>
                  </a:cubicBezTo>
                  <a:cubicBezTo>
                    <a:pt x="293" y="106"/>
                    <a:pt x="292" y="106"/>
                    <a:pt x="292" y="106"/>
                  </a:cubicBezTo>
                  <a:cubicBezTo>
                    <a:pt x="286" y="106"/>
                    <a:pt x="280" y="106"/>
                    <a:pt x="275" y="107"/>
                  </a:cubicBezTo>
                  <a:cubicBezTo>
                    <a:pt x="273" y="107"/>
                    <a:pt x="271" y="106"/>
                    <a:pt x="269" y="106"/>
                  </a:cubicBezTo>
                  <a:cubicBezTo>
                    <a:pt x="267" y="106"/>
                    <a:pt x="265" y="107"/>
                    <a:pt x="263" y="107"/>
                  </a:cubicBezTo>
                  <a:moveTo>
                    <a:pt x="316" y="106"/>
                  </a:moveTo>
                  <a:cubicBezTo>
                    <a:pt x="319" y="105"/>
                    <a:pt x="321" y="105"/>
                    <a:pt x="324" y="104"/>
                  </a:cubicBezTo>
                  <a:cubicBezTo>
                    <a:pt x="323" y="105"/>
                    <a:pt x="322" y="105"/>
                    <a:pt x="321" y="105"/>
                  </a:cubicBezTo>
                  <a:cubicBezTo>
                    <a:pt x="319" y="106"/>
                    <a:pt x="317" y="106"/>
                    <a:pt x="315" y="106"/>
                  </a:cubicBezTo>
                  <a:cubicBezTo>
                    <a:pt x="315" y="106"/>
                    <a:pt x="315" y="106"/>
                    <a:pt x="315" y="106"/>
                  </a:cubicBezTo>
                  <a:cubicBezTo>
                    <a:pt x="316" y="106"/>
                    <a:pt x="316" y="106"/>
                    <a:pt x="316" y="106"/>
                  </a:cubicBezTo>
                  <a:moveTo>
                    <a:pt x="36" y="104"/>
                  </a:moveTo>
                  <a:cubicBezTo>
                    <a:pt x="36" y="104"/>
                    <a:pt x="37" y="104"/>
                    <a:pt x="38" y="104"/>
                  </a:cubicBezTo>
                  <a:cubicBezTo>
                    <a:pt x="47" y="104"/>
                    <a:pt x="57" y="106"/>
                    <a:pt x="67" y="107"/>
                  </a:cubicBezTo>
                  <a:cubicBezTo>
                    <a:pt x="73" y="108"/>
                    <a:pt x="79" y="108"/>
                    <a:pt x="85" y="108"/>
                  </a:cubicBezTo>
                  <a:cubicBezTo>
                    <a:pt x="92" y="109"/>
                    <a:pt x="99" y="109"/>
                    <a:pt x="105" y="109"/>
                  </a:cubicBezTo>
                  <a:cubicBezTo>
                    <a:pt x="113" y="109"/>
                    <a:pt x="121" y="110"/>
                    <a:pt x="128" y="110"/>
                  </a:cubicBezTo>
                  <a:cubicBezTo>
                    <a:pt x="113" y="110"/>
                    <a:pt x="98" y="110"/>
                    <a:pt x="83" y="109"/>
                  </a:cubicBezTo>
                  <a:cubicBezTo>
                    <a:pt x="73" y="109"/>
                    <a:pt x="64" y="108"/>
                    <a:pt x="55" y="107"/>
                  </a:cubicBezTo>
                  <a:cubicBezTo>
                    <a:pt x="49" y="107"/>
                    <a:pt x="42" y="107"/>
                    <a:pt x="36" y="104"/>
                  </a:cubicBezTo>
                  <a:moveTo>
                    <a:pt x="321" y="103"/>
                  </a:moveTo>
                  <a:cubicBezTo>
                    <a:pt x="326" y="99"/>
                    <a:pt x="329" y="93"/>
                    <a:pt x="331" y="87"/>
                  </a:cubicBezTo>
                  <a:cubicBezTo>
                    <a:pt x="331" y="88"/>
                    <a:pt x="331" y="90"/>
                    <a:pt x="331" y="91"/>
                  </a:cubicBezTo>
                  <a:cubicBezTo>
                    <a:pt x="331" y="94"/>
                    <a:pt x="330" y="96"/>
                    <a:pt x="329" y="99"/>
                  </a:cubicBezTo>
                  <a:cubicBezTo>
                    <a:pt x="328" y="99"/>
                    <a:pt x="328" y="99"/>
                    <a:pt x="328" y="100"/>
                  </a:cubicBezTo>
                  <a:cubicBezTo>
                    <a:pt x="328" y="100"/>
                    <a:pt x="327" y="101"/>
                    <a:pt x="327" y="101"/>
                  </a:cubicBezTo>
                  <a:cubicBezTo>
                    <a:pt x="325" y="102"/>
                    <a:pt x="323" y="103"/>
                    <a:pt x="321" y="103"/>
                  </a:cubicBezTo>
                  <a:moveTo>
                    <a:pt x="9" y="93"/>
                  </a:moveTo>
                  <a:cubicBezTo>
                    <a:pt x="9" y="90"/>
                    <a:pt x="10" y="88"/>
                    <a:pt x="10" y="86"/>
                  </a:cubicBezTo>
                  <a:cubicBezTo>
                    <a:pt x="12" y="91"/>
                    <a:pt x="14" y="96"/>
                    <a:pt x="18" y="100"/>
                  </a:cubicBezTo>
                  <a:cubicBezTo>
                    <a:pt x="18" y="100"/>
                    <a:pt x="18" y="101"/>
                    <a:pt x="18" y="101"/>
                  </a:cubicBezTo>
                  <a:cubicBezTo>
                    <a:pt x="15" y="99"/>
                    <a:pt x="12" y="97"/>
                    <a:pt x="9" y="94"/>
                  </a:cubicBezTo>
                  <a:cubicBezTo>
                    <a:pt x="9" y="93"/>
                    <a:pt x="9" y="93"/>
                    <a:pt x="9" y="93"/>
                  </a:cubicBezTo>
                  <a:moveTo>
                    <a:pt x="6" y="95"/>
                  </a:moveTo>
                  <a:cubicBezTo>
                    <a:pt x="4" y="91"/>
                    <a:pt x="4" y="87"/>
                    <a:pt x="3" y="82"/>
                  </a:cubicBezTo>
                  <a:cubicBezTo>
                    <a:pt x="3" y="79"/>
                    <a:pt x="3" y="75"/>
                    <a:pt x="3" y="72"/>
                  </a:cubicBezTo>
                  <a:cubicBezTo>
                    <a:pt x="3" y="75"/>
                    <a:pt x="3" y="79"/>
                    <a:pt x="4" y="83"/>
                  </a:cubicBezTo>
                  <a:cubicBezTo>
                    <a:pt x="4" y="87"/>
                    <a:pt x="5" y="90"/>
                    <a:pt x="7" y="93"/>
                  </a:cubicBezTo>
                  <a:cubicBezTo>
                    <a:pt x="6" y="94"/>
                    <a:pt x="6" y="94"/>
                    <a:pt x="6" y="95"/>
                  </a:cubicBezTo>
                  <a:moveTo>
                    <a:pt x="330" y="51"/>
                  </a:moveTo>
                  <a:cubicBezTo>
                    <a:pt x="329" y="48"/>
                    <a:pt x="329" y="46"/>
                    <a:pt x="329" y="43"/>
                  </a:cubicBezTo>
                  <a:cubicBezTo>
                    <a:pt x="328" y="38"/>
                    <a:pt x="327" y="32"/>
                    <a:pt x="327" y="27"/>
                  </a:cubicBezTo>
                  <a:cubicBezTo>
                    <a:pt x="327" y="25"/>
                    <a:pt x="327" y="23"/>
                    <a:pt x="327" y="21"/>
                  </a:cubicBezTo>
                  <a:cubicBezTo>
                    <a:pt x="328" y="28"/>
                    <a:pt x="330" y="35"/>
                    <a:pt x="330" y="42"/>
                  </a:cubicBezTo>
                  <a:cubicBezTo>
                    <a:pt x="330" y="45"/>
                    <a:pt x="330" y="48"/>
                    <a:pt x="330" y="51"/>
                  </a:cubicBezTo>
                  <a:moveTo>
                    <a:pt x="318" y="0"/>
                  </a:moveTo>
                  <a:cubicBezTo>
                    <a:pt x="318" y="0"/>
                    <a:pt x="317" y="0"/>
                    <a:pt x="318" y="1"/>
                  </a:cubicBezTo>
                  <a:cubicBezTo>
                    <a:pt x="318" y="1"/>
                    <a:pt x="318" y="1"/>
                    <a:pt x="318" y="1"/>
                  </a:cubicBezTo>
                  <a:cubicBezTo>
                    <a:pt x="318" y="2"/>
                    <a:pt x="319" y="2"/>
                    <a:pt x="319" y="2"/>
                  </a:cubicBezTo>
                  <a:cubicBezTo>
                    <a:pt x="325" y="6"/>
                    <a:pt x="325" y="16"/>
                    <a:pt x="325" y="22"/>
                  </a:cubicBezTo>
                  <a:cubicBezTo>
                    <a:pt x="325" y="32"/>
                    <a:pt x="326" y="42"/>
                    <a:pt x="328" y="52"/>
                  </a:cubicBezTo>
                  <a:cubicBezTo>
                    <a:pt x="328" y="54"/>
                    <a:pt x="329" y="57"/>
                    <a:pt x="329" y="59"/>
                  </a:cubicBezTo>
                  <a:cubicBezTo>
                    <a:pt x="329" y="65"/>
                    <a:pt x="329" y="71"/>
                    <a:pt x="329" y="77"/>
                  </a:cubicBezTo>
                  <a:cubicBezTo>
                    <a:pt x="330" y="78"/>
                    <a:pt x="330" y="80"/>
                    <a:pt x="330" y="81"/>
                  </a:cubicBezTo>
                  <a:cubicBezTo>
                    <a:pt x="329" y="85"/>
                    <a:pt x="328" y="90"/>
                    <a:pt x="326" y="94"/>
                  </a:cubicBezTo>
                  <a:cubicBezTo>
                    <a:pt x="324" y="99"/>
                    <a:pt x="320" y="102"/>
                    <a:pt x="315" y="104"/>
                  </a:cubicBezTo>
                  <a:cubicBezTo>
                    <a:pt x="315" y="104"/>
                    <a:pt x="315" y="104"/>
                    <a:pt x="314" y="104"/>
                  </a:cubicBezTo>
                  <a:cubicBezTo>
                    <a:pt x="310" y="104"/>
                    <a:pt x="305" y="103"/>
                    <a:pt x="301" y="103"/>
                  </a:cubicBezTo>
                  <a:cubicBezTo>
                    <a:pt x="299" y="103"/>
                    <a:pt x="298" y="103"/>
                    <a:pt x="297" y="103"/>
                  </a:cubicBezTo>
                  <a:cubicBezTo>
                    <a:pt x="293" y="103"/>
                    <a:pt x="289" y="103"/>
                    <a:pt x="286" y="103"/>
                  </a:cubicBezTo>
                  <a:cubicBezTo>
                    <a:pt x="279" y="103"/>
                    <a:pt x="273" y="104"/>
                    <a:pt x="266" y="104"/>
                  </a:cubicBezTo>
                  <a:cubicBezTo>
                    <a:pt x="253" y="105"/>
                    <a:pt x="240" y="106"/>
                    <a:pt x="227" y="107"/>
                  </a:cubicBezTo>
                  <a:cubicBezTo>
                    <a:pt x="219" y="108"/>
                    <a:pt x="211" y="108"/>
                    <a:pt x="204" y="108"/>
                  </a:cubicBezTo>
                  <a:cubicBezTo>
                    <a:pt x="192" y="109"/>
                    <a:pt x="181" y="109"/>
                    <a:pt x="170" y="109"/>
                  </a:cubicBezTo>
                  <a:cubicBezTo>
                    <a:pt x="147" y="109"/>
                    <a:pt x="124" y="108"/>
                    <a:pt x="100" y="107"/>
                  </a:cubicBezTo>
                  <a:cubicBezTo>
                    <a:pt x="89" y="106"/>
                    <a:pt x="77" y="106"/>
                    <a:pt x="65" y="105"/>
                  </a:cubicBezTo>
                  <a:cubicBezTo>
                    <a:pt x="56" y="104"/>
                    <a:pt x="47" y="102"/>
                    <a:pt x="38" y="102"/>
                  </a:cubicBezTo>
                  <a:cubicBezTo>
                    <a:pt x="36" y="102"/>
                    <a:pt x="34" y="102"/>
                    <a:pt x="32" y="102"/>
                  </a:cubicBezTo>
                  <a:cubicBezTo>
                    <a:pt x="31" y="102"/>
                    <a:pt x="31" y="103"/>
                    <a:pt x="32" y="104"/>
                  </a:cubicBezTo>
                  <a:cubicBezTo>
                    <a:pt x="32" y="104"/>
                    <a:pt x="32" y="104"/>
                    <a:pt x="32" y="104"/>
                  </a:cubicBezTo>
                  <a:cubicBezTo>
                    <a:pt x="31" y="104"/>
                    <a:pt x="30" y="104"/>
                    <a:pt x="28" y="104"/>
                  </a:cubicBezTo>
                  <a:cubicBezTo>
                    <a:pt x="26" y="103"/>
                    <a:pt x="25" y="103"/>
                    <a:pt x="23" y="102"/>
                  </a:cubicBezTo>
                  <a:cubicBezTo>
                    <a:pt x="16" y="96"/>
                    <a:pt x="12" y="87"/>
                    <a:pt x="10" y="78"/>
                  </a:cubicBezTo>
                  <a:cubicBezTo>
                    <a:pt x="10" y="75"/>
                    <a:pt x="10" y="71"/>
                    <a:pt x="9" y="68"/>
                  </a:cubicBezTo>
                  <a:cubicBezTo>
                    <a:pt x="9" y="65"/>
                    <a:pt x="9" y="62"/>
                    <a:pt x="9" y="59"/>
                  </a:cubicBezTo>
                  <a:cubicBezTo>
                    <a:pt x="9" y="51"/>
                    <a:pt x="11" y="42"/>
                    <a:pt x="14" y="34"/>
                  </a:cubicBezTo>
                  <a:cubicBezTo>
                    <a:pt x="14" y="33"/>
                    <a:pt x="13" y="33"/>
                    <a:pt x="13" y="33"/>
                  </a:cubicBezTo>
                  <a:cubicBezTo>
                    <a:pt x="12" y="33"/>
                    <a:pt x="12" y="33"/>
                    <a:pt x="12" y="34"/>
                  </a:cubicBezTo>
                  <a:cubicBezTo>
                    <a:pt x="11" y="37"/>
                    <a:pt x="10" y="40"/>
                    <a:pt x="9" y="44"/>
                  </a:cubicBezTo>
                  <a:cubicBezTo>
                    <a:pt x="9" y="42"/>
                    <a:pt x="9" y="41"/>
                    <a:pt x="9" y="39"/>
                  </a:cubicBezTo>
                  <a:cubicBezTo>
                    <a:pt x="10" y="31"/>
                    <a:pt x="12" y="20"/>
                    <a:pt x="20" y="15"/>
                  </a:cubicBezTo>
                  <a:cubicBezTo>
                    <a:pt x="24" y="12"/>
                    <a:pt x="29" y="11"/>
                    <a:pt x="34" y="11"/>
                  </a:cubicBezTo>
                  <a:cubicBezTo>
                    <a:pt x="38" y="11"/>
                    <a:pt x="43" y="12"/>
                    <a:pt x="47" y="12"/>
                  </a:cubicBezTo>
                  <a:cubicBezTo>
                    <a:pt x="63" y="14"/>
                    <a:pt x="79" y="14"/>
                    <a:pt x="95" y="14"/>
                  </a:cubicBezTo>
                  <a:cubicBezTo>
                    <a:pt x="95" y="14"/>
                    <a:pt x="95" y="14"/>
                    <a:pt x="95" y="14"/>
                  </a:cubicBezTo>
                  <a:cubicBezTo>
                    <a:pt x="95" y="14"/>
                    <a:pt x="95" y="14"/>
                    <a:pt x="95" y="14"/>
                  </a:cubicBezTo>
                  <a:cubicBezTo>
                    <a:pt x="95" y="14"/>
                    <a:pt x="95" y="14"/>
                    <a:pt x="95" y="14"/>
                  </a:cubicBezTo>
                  <a:cubicBezTo>
                    <a:pt x="96" y="14"/>
                    <a:pt x="96" y="12"/>
                    <a:pt x="95" y="12"/>
                  </a:cubicBezTo>
                  <a:cubicBezTo>
                    <a:pt x="95" y="12"/>
                    <a:pt x="95" y="12"/>
                    <a:pt x="95" y="12"/>
                  </a:cubicBezTo>
                  <a:cubicBezTo>
                    <a:pt x="95" y="12"/>
                    <a:pt x="95" y="12"/>
                    <a:pt x="95" y="12"/>
                  </a:cubicBezTo>
                  <a:cubicBezTo>
                    <a:pt x="95" y="12"/>
                    <a:pt x="95" y="12"/>
                    <a:pt x="95" y="12"/>
                  </a:cubicBezTo>
                  <a:cubicBezTo>
                    <a:pt x="95" y="12"/>
                    <a:pt x="95" y="12"/>
                    <a:pt x="94" y="12"/>
                  </a:cubicBezTo>
                  <a:cubicBezTo>
                    <a:pt x="97" y="12"/>
                    <a:pt x="99" y="12"/>
                    <a:pt x="101" y="12"/>
                  </a:cubicBezTo>
                  <a:cubicBezTo>
                    <a:pt x="102" y="12"/>
                    <a:pt x="102" y="10"/>
                    <a:pt x="101" y="10"/>
                  </a:cubicBezTo>
                  <a:cubicBezTo>
                    <a:pt x="101" y="10"/>
                    <a:pt x="101" y="10"/>
                    <a:pt x="101" y="10"/>
                  </a:cubicBezTo>
                  <a:cubicBezTo>
                    <a:pt x="101" y="10"/>
                    <a:pt x="101" y="10"/>
                    <a:pt x="101" y="10"/>
                  </a:cubicBezTo>
                  <a:cubicBezTo>
                    <a:pt x="96" y="10"/>
                    <a:pt x="91" y="9"/>
                    <a:pt x="85" y="9"/>
                  </a:cubicBezTo>
                  <a:cubicBezTo>
                    <a:pt x="86" y="9"/>
                    <a:pt x="86" y="9"/>
                    <a:pt x="86" y="9"/>
                  </a:cubicBezTo>
                  <a:cubicBezTo>
                    <a:pt x="86" y="8"/>
                    <a:pt x="85" y="8"/>
                    <a:pt x="85" y="8"/>
                  </a:cubicBezTo>
                  <a:cubicBezTo>
                    <a:pt x="84" y="8"/>
                    <a:pt x="84" y="8"/>
                    <a:pt x="84" y="9"/>
                  </a:cubicBezTo>
                  <a:cubicBezTo>
                    <a:pt x="84" y="8"/>
                    <a:pt x="84" y="8"/>
                    <a:pt x="84" y="8"/>
                  </a:cubicBezTo>
                  <a:cubicBezTo>
                    <a:pt x="84" y="8"/>
                    <a:pt x="84" y="8"/>
                    <a:pt x="83" y="8"/>
                  </a:cubicBezTo>
                  <a:cubicBezTo>
                    <a:pt x="83" y="9"/>
                    <a:pt x="82" y="9"/>
                    <a:pt x="82" y="9"/>
                  </a:cubicBezTo>
                  <a:cubicBezTo>
                    <a:pt x="80" y="9"/>
                    <a:pt x="78" y="9"/>
                    <a:pt x="77" y="9"/>
                  </a:cubicBezTo>
                  <a:cubicBezTo>
                    <a:pt x="75" y="9"/>
                    <a:pt x="73" y="9"/>
                    <a:pt x="71" y="9"/>
                  </a:cubicBezTo>
                  <a:cubicBezTo>
                    <a:pt x="68" y="9"/>
                    <a:pt x="65" y="8"/>
                    <a:pt x="62" y="8"/>
                  </a:cubicBezTo>
                  <a:cubicBezTo>
                    <a:pt x="61" y="8"/>
                    <a:pt x="61" y="8"/>
                    <a:pt x="61" y="8"/>
                  </a:cubicBezTo>
                  <a:cubicBezTo>
                    <a:pt x="61" y="8"/>
                    <a:pt x="61" y="8"/>
                    <a:pt x="60" y="8"/>
                  </a:cubicBezTo>
                  <a:cubicBezTo>
                    <a:pt x="60" y="8"/>
                    <a:pt x="60" y="8"/>
                    <a:pt x="60" y="8"/>
                  </a:cubicBezTo>
                  <a:cubicBezTo>
                    <a:pt x="57" y="8"/>
                    <a:pt x="53" y="7"/>
                    <a:pt x="50" y="7"/>
                  </a:cubicBezTo>
                  <a:cubicBezTo>
                    <a:pt x="49" y="8"/>
                    <a:pt x="48" y="9"/>
                    <a:pt x="47" y="10"/>
                  </a:cubicBezTo>
                  <a:cubicBezTo>
                    <a:pt x="47" y="10"/>
                    <a:pt x="47" y="10"/>
                    <a:pt x="47" y="10"/>
                  </a:cubicBezTo>
                  <a:cubicBezTo>
                    <a:pt x="46" y="10"/>
                    <a:pt x="45" y="9"/>
                    <a:pt x="46" y="8"/>
                  </a:cubicBezTo>
                  <a:cubicBezTo>
                    <a:pt x="46" y="8"/>
                    <a:pt x="47" y="7"/>
                    <a:pt x="47" y="7"/>
                  </a:cubicBezTo>
                  <a:cubicBezTo>
                    <a:pt x="47" y="7"/>
                    <a:pt x="46" y="7"/>
                    <a:pt x="46" y="7"/>
                  </a:cubicBezTo>
                  <a:cubicBezTo>
                    <a:pt x="46" y="7"/>
                    <a:pt x="46" y="7"/>
                    <a:pt x="46" y="7"/>
                  </a:cubicBezTo>
                  <a:cubicBezTo>
                    <a:pt x="45" y="7"/>
                    <a:pt x="45" y="7"/>
                    <a:pt x="45" y="7"/>
                  </a:cubicBezTo>
                  <a:cubicBezTo>
                    <a:pt x="45" y="7"/>
                    <a:pt x="44" y="7"/>
                    <a:pt x="44" y="7"/>
                  </a:cubicBezTo>
                  <a:cubicBezTo>
                    <a:pt x="41" y="7"/>
                    <a:pt x="38" y="7"/>
                    <a:pt x="35" y="7"/>
                  </a:cubicBezTo>
                  <a:cubicBezTo>
                    <a:pt x="30" y="7"/>
                    <a:pt x="26" y="7"/>
                    <a:pt x="21" y="7"/>
                  </a:cubicBezTo>
                  <a:cubicBezTo>
                    <a:pt x="20" y="7"/>
                    <a:pt x="20" y="9"/>
                    <a:pt x="21" y="9"/>
                  </a:cubicBezTo>
                  <a:cubicBezTo>
                    <a:pt x="22" y="9"/>
                    <a:pt x="23" y="10"/>
                    <a:pt x="24" y="10"/>
                  </a:cubicBezTo>
                  <a:cubicBezTo>
                    <a:pt x="24" y="10"/>
                    <a:pt x="24" y="11"/>
                    <a:pt x="24" y="11"/>
                  </a:cubicBezTo>
                  <a:cubicBezTo>
                    <a:pt x="22" y="11"/>
                    <a:pt x="19" y="13"/>
                    <a:pt x="17" y="14"/>
                  </a:cubicBezTo>
                  <a:cubicBezTo>
                    <a:pt x="13" y="17"/>
                    <a:pt x="11" y="21"/>
                    <a:pt x="10" y="25"/>
                  </a:cubicBezTo>
                  <a:cubicBezTo>
                    <a:pt x="7" y="33"/>
                    <a:pt x="7" y="43"/>
                    <a:pt x="7" y="52"/>
                  </a:cubicBezTo>
                  <a:cubicBezTo>
                    <a:pt x="6" y="54"/>
                    <a:pt x="7" y="57"/>
                    <a:pt x="7" y="59"/>
                  </a:cubicBezTo>
                  <a:cubicBezTo>
                    <a:pt x="6" y="66"/>
                    <a:pt x="7" y="72"/>
                    <a:pt x="8" y="78"/>
                  </a:cubicBezTo>
                  <a:cubicBezTo>
                    <a:pt x="8" y="82"/>
                    <a:pt x="8" y="86"/>
                    <a:pt x="7" y="90"/>
                  </a:cubicBezTo>
                  <a:cubicBezTo>
                    <a:pt x="6" y="87"/>
                    <a:pt x="6" y="84"/>
                    <a:pt x="6" y="81"/>
                  </a:cubicBezTo>
                  <a:cubicBezTo>
                    <a:pt x="5" y="75"/>
                    <a:pt x="5" y="69"/>
                    <a:pt x="5" y="64"/>
                  </a:cubicBezTo>
                  <a:cubicBezTo>
                    <a:pt x="5" y="58"/>
                    <a:pt x="5" y="53"/>
                    <a:pt x="5" y="47"/>
                  </a:cubicBezTo>
                  <a:cubicBezTo>
                    <a:pt x="5" y="47"/>
                    <a:pt x="5" y="47"/>
                    <a:pt x="5" y="46"/>
                  </a:cubicBezTo>
                  <a:cubicBezTo>
                    <a:pt x="5" y="41"/>
                    <a:pt x="6" y="36"/>
                    <a:pt x="5" y="31"/>
                  </a:cubicBezTo>
                  <a:cubicBezTo>
                    <a:pt x="5" y="30"/>
                    <a:pt x="4" y="30"/>
                    <a:pt x="4" y="30"/>
                  </a:cubicBezTo>
                  <a:cubicBezTo>
                    <a:pt x="4" y="30"/>
                    <a:pt x="3" y="30"/>
                    <a:pt x="3" y="30"/>
                  </a:cubicBezTo>
                  <a:cubicBezTo>
                    <a:pt x="2" y="35"/>
                    <a:pt x="2" y="41"/>
                    <a:pt x="3" y="46"/>
                  </a:cubicBezTo>
                  <a:cubicBezTo>
                    <a:pt x="3" y="47"/>
                    <a:pt x="2" y="49"/>
                    <a:pt x="2" y="50"/>
                  </a:cubicBezTo>
                  <a:cubicBezTo>
                    <a:pt x="2" y="56"/>
                    <a:pt x="1" y="62"/>
                    <a:pt x="1" y="68"/>
                  </a:cubicBezTo>
                  <a:cubicBezTo>
                    <a:pt x="1" y="77"/>
                    <a:pt x="0" y="89"/>
                    <a:pt x="5" y="98"/>
                  </a:cubicBezTo>
                  <a:cubicBezTo>
                    <a:pt x="5" y="98"/>
                    <a:pt x="6" y="99"/>
                    <a:pt x="6" y="99"/>
                  </a:cubicBezTo>
                  <a:cubicBezTo>
                    <a:pt x="6" y="99"/>
                    <a:pt x="7" y="98"/>
                    <a:pt x="7" y="98"/>
                  </a:cubicBezTo>
                  <a:cubicBezTo>
                    <a:pt x="7" y="97"/>
                    <a:pt x="8" y="96"/>
                    <a:pt x="8" y="95"/>
                  </a:cubicBezTo>
                  <a:cubicBezTo>
                    <a:pt x="11" y="100"/>
                    <a:pt x="16" y="102"/>
                    <a:pt x="22" y="104"/>
                  </a:cubicBezTo>
                  <a:cubicBezTo>
                    <a:pt x="27" y="108"/>
                    <a:pt x="33" y="111"/>
                    <a:pt x="40" y="112"/>
                  </a:cubicBezTo>
                  <a:cubicBezTo>
                    <a:pt x="47" y="113"/>
                    <a:pt x="54" y="114"/>
                    <a:pt x="62" y="114"/>
                  </a:cubicBezTo>
                  <a:cubicBezTo>
                    <a:pt x="64" y="114"/>
                    <a:pt x="67" y="113"/>
                    <a:pt x="70" y="113"/>
                  </a:cubicBezTo>
                  <a:cubicBezTo>
                    <a:pt x="70" y="113"/>
                    <a:pt x="71" y="113"/>
                    <a:pt x="72" y="113"/>
                  </a:cubicBezTo>
                  <a:cubicBezTo>
                    <a:pt x="76" y="113"/>
                    <a:pt x="81" y="114"/>
                    <a:pt x="85" y="114"/>
                  </a:cubicBezTo>
                  <a:cubicBezTo>
                    <a:pt x="89" y="114"/>
                    <a:pt x="93" y="114"/>
                    <a:pt x="98" y="114"/>
                  </a:cubicBezTo>
                  <a:cubicBezTo>
                    <a:pt x="100" y="114"/>
                    <a:pt x="102" y="114"/>
                    <a:pt x="104" y="114"/>
                  </a:cubicBezTo>
                  <a:cubicBezTo>
                    <a:pt x="106" y="114"/>
                    <a:pt x="107" y="114"/>
                    <a:pt x="109" y="114"/>
                  </a:cubicBezTo>
                  <a:cubicBezTo>
                    <a:pt x="112" y="114"/>
                    <a:pt x="116" y="114"/>
                    <a:pt x="119" y="114"/>
                  </a:cubicBezTo>
                  <a:cubicBezTo>
                    <a:pt x="140" y="114"/>
                    <a:pt x="160" y="113"/>
                    <a:pt x="181" y="112"/>
                  </a:cubicBezTo>
                  <a:cubicBezTo>
                    <a:pt x="182" y="112"/>
                    <a:pt x="182" y="112"/>
                    <a:pt x="183" y="112"/>
                  </a:cubicBezTo>
                  <a:cubicBezTo>
                    <a:pt x="196" y="112"/>
                    <a:pt x="210" y="112"/>
                    <a:pt x="223" y="112"/>
                  </a:cubicBezTo>
                  <a:cubicBezTo>
                    <a:pt x="235" y="112"/>
                    <a:pt x="248" y="112"/>
                    <a:pt x="261" y="112"/>
                  </a:cubicBezTo>
                  <a:cubicBezTo>
                    <a:pt x="274" y="111"/>
                    <a:pt x="286" y="110"/>
                    <a:pt x="299" y="109"/>
                  </a:cubicBezTo>
                  <a:cubicBezTo>
                    <a:pt x="306" y="109"/>
                    <a:pt x="314" y="110"/>
                    <a:pt x="321" y="108"/>
                  </a:cubicBezTo>
                  <a:cubicBezTo>
                    <a:pt x="324" y="107"/>
                    <a:pt x="327" y="106"/>
                    <a:pt x="329" y="105"/>
                  </a:cubicBezTo>
                  <a:cubicBezTo>
                    <a:pt x="332" y="104"/>
                    <a:pt x="335" y="102"/>
                    <a:pt x="337" y="100"/>
                  </a:cubicBezTo>
                  <a:cubicBezTo>
                    <a:pt x="336" y="99"/>
                    <a:pt x="336" y="99"/>
                    <a:pt x="336" y="98"/>
                  </a:cubicBezTo>
                  <a:cubicBezTo>
                    <a:pt x="337" y="97"/>
                    <a:pt x="338" y="95"/>
                    <a:pt x="339" y="94"/>
                  </a:cubicBezTo>
                  <a:cubicBezTo>
                    <a:pt x="339" y="94"/>
                    <a:pt x="339" y="93"/>
                    <a:pt x="339" y="93"/>
                  </a:cubicBezTo>
                  <a:cubicBezTo>
                    <a:pt x="339" y="92"/>
                    <a:pt x="339" y="91"/>
                    <a:pt x="339" y="90"/>
                  </a:cubicBezTo>
                  <a:cubicBezTo>
                    <a:pt x="338" y="90"/>
                    <a:pt x="338" y="91"/>
                    <a:pt x="337" y="92"/>
                  </a:cubicBezTo>
                  <a:cubicBezTo>
                    <a:pt x="337" y="94"/>
                    <a:pt x="336" y="96"/>
                    <a:pt x="336" y="98"/>
                  </a:cubicBezTo>
                  <a:cubicBezTo>
                    <a:pt x="334" y="100"/>
                    <a:pt x="332" y="102"/>
                    <a:pt x="329" y="103"/>
                  </a:cubicBezTo>
                  <a:cubicBezTo>
                    <a:pt x="329" y="103"/>
                    <a:pt x="328" y="104"/>
                    <a:pt x="328" y="104"/>
                  </a:cubicBezTo>
                  <a:cubicBezTo>
                    <a:pt x="329" y="103"/>
                    <a:pt x="329" y="102"/>
                    <a:pt x="330" y="100"/>
                  </a:cubicBezTo>
                  <a:cubicBezTo>
                    <a:pt x="331" y="99"/>
                    <a:pt x="332" y="97"/>
                    <a:pt x="332" y="96"/>
                  </a:cubicBezTo>
                  <a:cubicBezTo>
                    <a:pt x="332" y="95"/>
                    <a:pt x="332" y="95"/>
                    <a:pt x="332" y="95"/>
                  </a:cubicBezTo>
                  <a:cubicBezTo>
                    <a:pt x="332" y="95"/>
                    <a:pt x="331" y="94"/>
                    <a:pt x="332" y="94"/>
                  </a:cubicBezTo>
                  <a:cubicBezTo>
                    <a:pt x="332" y="93"/>
                    <a:pt x="332" y="93"/>
                    <a:pt x="333" y="93"/>
                  </a:cubicBezTo>
                  <a:cubicBezTo>
                    <a:pt x="333" y="93"/>
                    <a:pt x="333" y="93"/>
                    <a:pt x="333" y="92"/>
                  </a:cubicBezTo>
                  <a:cubicBezTo>
                    <a:pt x="333" y="89"/>
                    <a:pt x="334" y="85"/>
                    <a:pt x="334" y="82"/>
                  </a:cubicBezTo>
                  <a:cubicBezTo>
                    <a:pt x="334" y="80"/>
                    <a:pt x="334" y="78"/>
                    <a:pt x="334" y="76"/>
                  </a:cubicBezTo>
                  <a:cubicBezTo>
                    <a:pt x="334" y="76"/>
                    <a:pt x="333" y="76"/>
                    <a:pt x="333" y="76"/>
                  </a:cubicBezTo>
                  <a:cubicBezTo>
                    <a:pt x="332" y="76"/>
                    <a:pt x="332" y="75"/>
                    <a:pt x="333" y="74"/>
                  </a:cubicBezTo>
                  <a:cubicBezTo>
                    <a:pt x="333" y="73"/>
                    <a:pt x="334" y="72"/>
                    <a:pt x="335" y="72"/>
                  </a:cubicBezTo>
                  <a:cubicBezTo>
                    <a:pt x="335" y="70"/>
                    <a:pt x="334" y="68"/>
                    <a:pt x="334" y="66"/>
                  </a:cubicBezTo>
                  <a:cubicBezTo>
                    <a:pt x="334" y="66"/>
                    <a:pt x="334" y="66"/>
                    <a:pt x="334" y="66"/>
                  </a:cubicBezTo>
                  <a:cubicBezTo>
                    <a:pt x="333" y="61"/>
                    <a:pt x="333" y="57"/>
                    <a:pt x="333" y="52"/>
                  </a:cubicBezTo>
                  <a:cubicBezTo>
                    <a:pt x="333" y="52"/>
                    <a:pt x="333" y="52"/>
                    <a:pt x="333" y="52"/>
                  </a:cubicBezTo>
                  <a:cubicBezTo>
                    <a:pt x="332" y="52"/>
                    <a:pt x="331" y="51"/>
                    <a:pt x="332" y="50"/>
                  </a:cubicBezTo>
                  <a:cubicBezTo>
                    <a:pt x="332" y="50"/>
                    <a:pt x="333" y="50"/>
                    <a:pt x="333" y="50"/>
                  </a:cubicBezTo>
                  <a:cubicBezTo>
                    <a:pt x="333" y="50"/>
                    <a:pt x="333" y="49"/>
                    <a:pt x="333" y="49"/>
                  </a:cubicBezTo>
                  <a:cubicBezTo>
                    <a:pt x="333" y="41"/>
                    <a:pt x="334" y="33"/>
                    <a:pt x="334" y="25"/>
                  </a:cubicBezTo>
                  <a:cubicBezTo>
                    <a:pt x="333" y="25"/>
                    <a:pt x="333" y="26"/>
                    <a:pt x="333" y="26"/>
                  </a:cubicBezTo>
                  <a:cubicBezTo>
                    <a:pt x="333" y="26"/>
                    <a:pt x="332" y="26"/>
                    <a:pt x="332" y="26"/>
                  </a:cubicBezTo>
                  <a:cubicBezTo>
                    <a:pt x="331" y="26"/>
                    <a:pt x="331" y="25"/>
                    <a:pt x="331" y="25"/>
                  </a:cubicBezTo>
                  <a:cubicBezTo>
                    <a:pt x="332" y="24"/>
                    <a:pt x="333" y="23"/>
                    <a:pt x="334" y="23"/>
                  </a:cubicBezTo>
                  <a:cubicBezTo>
                    <a:pt x="333" y="20"/>
                    <a:pt x="333" y="18"/>
                    <a:pt x="333" y="16"/>
                  </a:cubicBezTo>
                  <a:cubicBezTo>
                    <a:pt x="333" y="17"/>
                    <a:pt x="332" y="17"/>
                    <a:pt x="332" y="17"/>
                  </a:cubicBezTo>
                  <a:cubicBezTo>
                    <a:pt x="331" y="17"/>
                    <a:pt x="331" y="18"/>
                    <a:pt x="331" y="18"/>
                  </a:cubicBezTo>
                  <a:cubicBezTo>
                    <a:pt x="331" y="18"/>
                    <a:pt x="331" y="18"/>
                    <a:pt x="331" y="18"/>
                  </a:cubicBezTo>
                  <a:cubicBezTo>
                    <a:pt x="331" y="22"/>
                    <a:pt x="331" y="26"/>
                    <a:pt x="331" y="31"/>
                  </a:cubicBezTo>
                  <a:cubicBezTo>
                    <a:pt x="330" y="27"/>
                    <a:pt x="329" y="23"/>
                    <a:pt x="328" y="18"/>
                  </a:cubicBezTo>
                  <a:cubicBezTo>
                    <a:pt x="328" y="15"/>
                    <a:pt x="327" y="11"/>
                    <a:pt x="326" y="8"/>
                  </a:cubicBezTo>
                  <a:cubicBezTo>
                    <a:pt x="325" y="5"/>
                    <a:pt x="324" y="2"/>
                    <a:pt x="321" y="1"/>
                  </a:cubicBezTo>
                  <a:cubicBezTo>
                    <a:pt x="320" y="0"/>
                    <a:pt x="319" y="0"/>
                    <a:pt x="319" y="0"/>
                  </a:cubicBezTo>
                  <a:cubicBezTo>
                    <a:pt x="319" y="0"/>
                    <a:pt x="318" y="0"/>
                    <a:pt x="318" y="0"/>
                  </a:cubicBezTo>
                </a:path>
              </a:pathLst>
            </a:custGeom>
            <a:grpFill/>
            <a:ln>
              <a:solidFill>
                <a:schemeClr val="tx1">
                  <a:lumMod val="85000"/>
                  <a:lumOff val="15000"/>
                </a:schemeClr>
              </a:solidFill>
            </a:ln>
          </p:spPr>
          <p:txBody>
            <a:bodyPr vert="horz" wrap="square" lIns="121882" tIns="60941" rIns="121882" bIns="60941" numCol="1" anchor="t" anchorCtr="0" compatLnSpc="1">
              <a:prstTxWarp prst="textNoShape">
                <a:avLst/>
              </a:prstTxWarp>
            </a:bodyPr>
            <a:lstStyle/>
            <a:p>
              <a:pPr algn="ctr" defTabSz="1218804"/>
              <a:endParaRPr lang="zh-CN" altLang="en-US" sz="2800">
                <a:solidFill>
                  <a:prstClr val="black"/>
                </a:solidFill>
                <a:latin typeface="Times New Roman" panose="02020603050405020304" pitchFamily="18" charset="0"/>
                <a:cs typeface="Times New Roman" panose="02020603050405020304" pitchFamily="18" charset="0"/>
              </a:endParaRPr>
            </a:p>
          </p:txBody>
        </p:sp>
        <p:sp>
          <p:nvSpPr>
            <p:cNvPr id="57" name="Freeform 14"/>
            <p:cNvSpPr>
              <a:spLocks noEditPoints="1"/>
            </p:cNvSpPr>
            <p:nvPr/>
          </p:nvSpPr>
          <p:spPr bwMode="auto">
            <a:xfrm>
              <a:off x="3429636" y="2913062"/>
              <a:ext cx="369888" cy="52388"/>
            </a:xfrm>
            <a:custGeom>
              <a:avLst/>
              <a:gdLst>
                <a:gd name="T0" fmla="*/ 158 w 172"/>
                <a:gd name="T1" fmla="*/ 13 h 25"/>
                <a:gd name="T2" fmla="*/ 144 w 172"/>
                <a:gd name="T3" fmla="*/ 22 h 25"/>
                <a:gd name="T4" fmla="*/ 145 w 172"/>
                <a:gd name="T5" fmla="*/ 24 h 25"/>
                <a:gd name="T6" fmla="*/ 145 w 172"/>
                <a:gd name="T7" fmla="*/ 24 h 25"/>
                <a:gd name="T8" fmla="*/ 146 w 172"/>
                <a:gd name="T9" fmla="*/ 24 h 25"/>
                <a:gd name="T10" fmla="*/ 146 w 172"/>
                <a:gd name="T11" fmla="*/ 24 h 25"/>
                <a:gd name="T12" fmla="*/ 165 w 172"/>
                <a:gd name="T13" fmla="*/ 12 h 25"/>
                <a:gd name="T14" fmla="*/ 165 w 172"/>
                <a:gd name="T15" fmla="*/ 8 h 25"/>
                <a:gd name="T16" fmla="*/ 81 w 172"/>
                <a:gd name="T17" fmla="*/ 5 h 25"/>
                <a:gd name="T18" fmla="*/ 85 w 172"/>
                <a:gd name="T19" fmla="*/ 7 h 25"/>
                <a:gd name="T20" fmla="*/ 104 w 172"/>
                <a:gd name="T21" fmla="*/ 4 h 25"/>
                <a:gd name="T22" fmla="*/ 89 w 172"/>
                <a:gd name="T23" fmla="*/ 7 h 25"/>
                <a:gd name="T24" fmla="*/ 104 w 172"/>
                <a:gd name="T25" fmla="*/ 4 h 25"/>
                <a:gd name="T26" fmla="*/ 76 w 172"/>
                <a:gd name="T27" fmla="*/ 3 h 25"/>
                <a:gd name="T28" fmla="*/ 69 w 172"/>
                <a:gd name="T29" fmla="*/ 8 h 25"/>
                <a:gd name="T30" fmla="*/ 83 w 172"/>
                <a:gd name="T31" fmla="*/ 2 h 25"/>
                <a:gd name="T32" fmla="*/ 88 w 172"/>
                <a:gd name="T33" fmla="*/ 2 h 25"/>
                <a:gd name="T34" fmla="*/ 81 w 172"/>
                <a:gd name="T35" fmla="*/ 5 h 25"/>
                <a:gd name="T36" fmla="*/ 94 w 172"/>
                <a:gd name="T37" fmla="*/ 2 h 25"/>
                <a:gd name="T38" fmla="*/ 137 w 172"/>
                <a:gd name="T39" fmla="*/ 2 h 25"/>
                <a:gd name="T40" fmla="*/ 127 w 172"/>
                <a:gd name="T41" fmla="*/ 5 h 25"/>
                <a:gd name="T42" fmla="*/ 139 w 172"/>
                <a:gd name="T43" fmla="*/ 2 h 25"/>
                <a:gd name="T44" fmla="*/ 121 w 172"/>
                <a:gd name="T45" fmla="*/ 2 h 25"/>
                <a:gd name="T46" fmla="*/ 123 w 172"/>
                <a:gd name="T47" fmla="*/ 5 h 25"/>
                <a:gd name="T48" fmla="*/ 121 w 172"/>
                <a:gd name="T49" fmla="*/ 2 h 25"/>
                <a:gd name="T50" fmla="*/ 101 w 172"/>
                <a:gd name="T51" fmla="*/ 2 h 25"/>
                <a:gd name="T52" fmla="*/ 94 w 172"/>
                <a:gd name="T53" fmla="*/ 4 h 25"/>
                <a:gd name="T54" fmla="*/ 106 w 172"/>
                <a:gd name="T55" fmla="*/ 3 h 25"/>
                <a:gd name="T56" fmla="*/ 107 w 172"/>
                <a:gd name="T57" fmla="*/ 5 h 25"/>
                <a:gd name="T58" fmla="*/ 112 w 172"/>
                <a:gd name="T59" fmla="*/ 6 h 25"/>
                <a:gd name="T60" fmla="*/ 118 w 172"/>
                <a:gd name="T61" fmla="*/ 2 h 25"/>
                <a:gd name="T62" fmla="*/ 39 w 172"/>
                <a:gd name="T63" fmla="*/ 2 h 25"/>
                <a:gd name="T64" fmla="*/ 1 w 172"/>
                <a:gd name="T65" fmla="*/ 23 h 25"/>
                <a:gd name="T66" fmla="*/ 1 w 172"/>
                <a:gd name="T67" fmla="*/ 25 h 25"/>
                <a:gd name="T68" fmla="*/ 10 w 172"/>
                <a:gd name="T69" fmla="*/ 22 h 25"/>
                <a:gd name="T70" fmla="*/ 44 w 172"/>
                <a:gd name="T71" fmla="*/ 5 h 25"/>
                <a:gd name="T72" fmla="*/ 67 w 172"/>
                <a:gd name="T73" fmla="*/ 5 h 25"/>
                <a:gd name="T74" fmla="*/ 59 w 172"/>
                <a:gd name="T75" fmla="*/ 8 h 25"/>
                <a:gd name="T76" fmla="*/ 64 w 172"/>
                <a:gd name="T77" fmla="*/ 6 h 25"/>
                <a:gd name="T78" fmla="*/ 66 w 172"/>
                <a:gd name="T79" fmla="*/ 8 h 25"/>
                <a:gd name="T80" fmla="*/ 62 w 172"/>
                <a:gd name="T81" fmla="*/ 3 h 25"/>
                <a:gd name="T82" fmla="*/ 39 w 172"/>
                <a:gd name="T83" fmla="*/ 4 h 25"/>
                <a:gd name="T84" fmla="*/ 40 w 172"/>
                <a:gd name="T85" fmla="*/ 3 h 25"/>
                <a:gd name="T86" fmla="*/ 40 w 172"/>
                <a:gd name="T87" fmla="*/ 3 h 25"/>
                <a:gd name="T88" fmla="*/ 165 w 172"/>
                <a:gd name="T89" fmla="*/ 0 h 25"/>
                <a:gd name="T90" fmla="*/ 144 w 172"/>
                <a:gd name="T91" fmla="*/ 1 h 25"/>
                <a:gd name="T92" fmla="*/ 139 w 172"/>
                <a:gd name="T93" fmla="*/ 4 h 25"/>
                <a:gd name="T94" fmla="*/ 140 w 172"/>
                <a:gd name="T95" fmla="*/ 4 h 25"/>
                <a:gd name="T96" fmla="*/ 140 w 172"/>
                <a:gd name="T97" fmla="*/ 4 h 25"/>
                <a:gd name="T98" fmla="*/ 143 w 172"/>
                <a:gd name="T99" fmla="*/ 4 h 25"/>
                <a:gd name="T100" fmla="*/ 150 w 172"/>
                <a:gd name="T101" fmla="*/ 2 h 25"/>
                <a:gd name="T102" fmla="*/ 151 w 172"/>
                <a:gd name="T103" fmla="*/ 3 h 25"/>
                <a:gd name="T104" fmla="*/ 165 w 172"/>
                <a:gd name="T105" fmla="*/ 2 h 25"/>
                <a:gd name="T106" fmla="*/ 166 w 172"/>
                <a:gd name="T107" fmla="*/ 7 h 25"/>
                <a:gd name="T108" fmla="*/ 167 w 172"/>
                <a:gd name="T109" fmla="*/ 8 h 25"/>
                <a:gd name="T110" fmla="*/ 170 w 172"/>
                <a:gd name="T111" fmla="*/ 8 h 25"/>
                <a:gd name="T112" fmla="*/ 169 w 172"/>
                <a:gd name="T113" fmla="*/ 6 h 25"/>
                <a:gd name="T114" fmla="*/ 171 w 172"/>
                <a:gd name="T11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2" h="25">
                  <a:moveTo>
                    <a:pt x="165" y="8"/>
                  </a:moveTo>
                  <a:cubicBezTo>
                    <a:pt x="163" y="10"/>
                    <a:pt x="160" y="11"/>
                    <a:pt x="158" y="13"/>
                  </a:cubicBezTo>
                  <a:cubicBezTo>
                    <a:pt x="154" y="15"/>
                    <a:pt x="149" y="18"/>
                    <a:pt x="146" y="21"/>
                  </a:cubicBezTo>
                  <a:cubicBezTo>
                    <a:pt x="145" y="22"/>
                    <a:pt x="144" y="22"/>
                    <a:pt x="144" y="22"/>
                  </a:cubicBezTo>
                  <a:cubicBezTo>
                    <a:pt x="143" y="23"/>
                    <a:pt x="143" y="24"/>
                    <a:pt x="144" y="24"/>
                  </a:cubicBezTo>
                  <a:cubicBezTo>
                    <a:pt x="144" y="24"/>
                    <a:pt x="144" y="24"/>
                    <a:pt x="145" y="24"/>
                  </a:cubicBezTo>
                  <a:cubicBezTo>
                    <a:pt x="145" y="24"/>
                    <a:pt x="145" y="24"/>
                    <a:pt x="145" y="24"/>
                  </a:cubicBezTo>
                  <a:cubicBezTo>
                    <a:pt x="145" y="24"/>
                    <a:pt x="145" y="24"/>
                    <a:pt x="145" y="24"/>
                  </a:cubicBezTo>
                  <a:cubicBezTo>
                    <a:pt x="146" y="24"/>
                    <a:pt x="146" y="24"/>
                    <a:pt x="146" y="24"/>
                  </a:cubicBezTo>
                  <a:cubicBezTo>
                    <a:pt x="146" y="24"/>
                    <a:pt x="146" y="24"/>
                    <a:pt x="146" y="24"/>
                  </a:cubicBezTo>
                  <a:cubicBezTo>
                    <a:pt x="146" y="24"/>
                    <a:pt x="146" y="24"/>
                    <a:pt x="146" y="24"/>
                  </a:cubicBezTo>
                  <a:cubicBezTo>
                    <a:pt x="146" y="24"/>
                    <a:pt x="146" y="24"/>
                    <a:pt x="146" y="24"/>
                  </a:cubicBezTo>
                  <a:cubicBezTo>
                    <a:pt x="147" y="23"/>
                    <a:pt x="148" y="23"/>
                    <a:pt x="149" y="22"/>
                  </a:cubicBezTo>
                  <a:cubicBezTo>
                    <a:pt x="154" y="19"/>
                    <a:pt x="160" y="16"/>
                    <a:pt x="165" y="12"/>
                  </a:cubicBezTo>
                  <a:cubicBezTo>
                    <a:pt x="165" y="11"/>
                    <a:pt x="165" y="9"/>
                    <a:pt x="165" y="8"/>
                  </a:cubicBezTo>
                  <a:cubicBezTo>
                    <a:pt x="165" y="8"/>
                    <a:pt x="165" y="8"/>
                    <a:pt x="165" y="8"/>
                  </a:cubicBezTo>
                  <a:moveTo>
                    <a:pt x="88" y="5"/>
                  </a:moveTo>
                  <a:cubicBezTo>
                    <a:pt x="86" y="5"/>
                    <a:pt x="83" y="5"/>
                    <a:pt x="81" y="5"/>
                  </a:cubicBezTo>
                  <a:cubicBezTo>
                    <a:pt x="79" y="6"/>
                    <a:pt x="78" y="7"/>
                    <a:pt x="76" y="8"/>
                  </a:cubicBezTo>
                  <a:cubicBezTo>
                    <a:pt x="79" y="7"/>
                    <a:pt x="82" y="7"/>
                    <a:pt x="85" y="7"/>
                  </a:cubicBezTo>
                  <a:cubicBezTo>
                    <a:pt x="86" y="6"/>
                    <a:pt x="87" y="6"/>
                    <a:pt x="88" y="5"/>
                  </a:cubicBezTo>
                  <a:moveTo>
                    <a:pt x="104" y="4"/>
                  </a:moveTo>
                  <a:cubicBezTo>
                    <a:pt x="101" y="4"/>
                    <a:pt x="97" y="5"/>
                    <a:pt x="93" y="5"/>
                  </a:cubicBezTo>
                  <a:cubicBezTo>
                    <a:pt x="91" y="5"/>
                    <a:pt x="90" y="6"/>
                    <a:pt x="89" y="7"/>
                  </a:cubicBezTo>
                  <a:cubicBezTo>
                    <a:pt x="93" y="7"/>
                    <a:pt x="97" y="7"/>
                    <a:pt x="101" y="6"/>
                  </a:cubicBezTo>
                  <a:cubicBezTo>
                    <a:pt x="102" y="6"/>
                    <a:pt x="103" y="5"/>
                    <a:pt x="104" y="4"/>
                  </a:cubicBezTo>
                  <a:moveTo>
                    <a:pt x="83" y="2"/>
                  </a:moveTo>
                  <a:cubicBezTo>
                    <a:pt x="81" y="2"/>
                    <a:pt x="78" y="3"/>
                    <a:pt x="76" y="3"/>
                  </a:cubicBezTo>
                  <a:cubicBezTo>
                    <a:pt x="77" y="3"/>
                    <a:pt x="77" y="4"/>
                    <a:pt x="76" y="4"/>
                  </a:cubicBezTo>
                  <a:cubicBezTo>
                    <a:pt x="74" y="5"/>
                    <a:pt x="71" y="7"/>
                    <a:pt x="69" y="8"/>
                  </a:cubicBezTo>
                  <a:cubicBezTo>
                    <a:pt x="70" y="8"/>
                    <a:pt x="71" y="8"/>
                    <a:pt x="72" y="8"/>
                  </a:cubicBezTo>
                  <a:cubicBezTo>
                    <a:pt x="75" y="6"/>
                    <a:pt x="79" y="4"/>
                    <a:pt x="83" y="2"/>
                  </a:cubicBezTo>
                  <a:moveTo>
                    <a:pt x="94" y="2"/>
                  </a:moveTo>
                  <a:cubicBezTo>
                    <a:pt x="92" y="2"/>
                    <a:pt x="90" y="2"/>
                    <a:pt x="88" y="2"/>
                  </a:cubicBezTo>
                  <a:cubicBezTo>
                    <a:pt x="88" y="3"/>
                    <a:pt x="88" y="3"/>
                    <a:pt x="87" y="3"/>
                  </a:cubicBezTo>
                  <a:cubicBezTo>
                    <a:pt x="85" y="4"/>
                    <a:pt x="83" y="4"/>
                    <a:pt x="81" y="5"/>
                  </a:cubicBezTo>
                  <a:cubicBezTo>
                    <a:pt x="84" y="5"/>
                    <a:pt x="86" y="5"/>
                    <a:pt x="89" y="5"/>
                  </a:cubicBezTo>
                  <a:cubicBezTo>
                    <a:pt x="90" y="4"/>
                    <a:pt x="92" y="3"/>
                    <a:pt x="94" y="2"/>
                  </a:cubicBezTo>
                  <a:moveTo>
                    <a:pt x="139" y="2"/>
                  </a:moveTo>
                  <a:cubicBezTo>
                    <a:pt x="138" y="2"/>
                    <a:pt x="137" y="2"/>
                    <a:pt x="137" y="2"/>
                  </a:cubicBezTo>
                  <a:cubicBezTo>
                    <a:pt x="135" y="2"/>
                    <a:pt x="134" y="2"/>
                    <a:pt x="133" y="2"/>
                  </a:cubicBezTo>
                  <a:cubicBezTo>
                    <a:pt x="131" y="3"/>
                    <a:pt x="129" y="4"/>
                    <a:pt x="127" y="5"/>
                  </a:cubicBezTo>
                  <a:cubicBezTo>
                    <a:pt x="130" y="5"/>
                    <a:pt x="132" y="4"/>
                    <a:pt x="135" y="4"/>
                  </a:cubicBezTo>
                  <a:cubicBezTo>
                    <a:pt x="136" y="3"/>
                    <a:pt x="137" y="3"/>
                    <a:pt x="139" y="2"/>
                  </a:cubicBezTo>
                  <a:moveTo>
                    <a:pt x="121" y="2"/>
                  </a:moveTo>
                  <a:cubicBezTo>
                    <a:pt x="121" y="2"/>
                    <a:pt x="121" y="2"/>
                    <a:pt x="121" y="2"/>
                  </a:cubicBezTo>
                  <a:cubicBezTo>
                    <a:pt x="119" y="3"/>
                    <a:pt x="118" y="4"/>
                    <a:pt x="116" y="6"/>
                  </a:cubicBezTo>
                  <a:cubicBezTo>
                    <a:pt x="118" y="5"/>
                    <a:pt x="121" y="5"/>
                    <a:pt x="123" y="5"/>
                  </a:cubicBezTo>
                  <a:cubicBezTo>
                    <a:pt x="125" y="4"/>
                    <a:pt x="127" y="3"/>
                    <a:pt x="129" y="2"/>
                  </a:cubicBezTo>
                  <a:cubicBezTo>
                    <a:pt x="126" y="2"/>
                    <a:pt x="124" y="2"/>
                    <a:pt x="121" y="2"/>
                  </a:cubicBezTo>
                  <a:moveTo>
                    <a:pt x="118" y="2"/>
                  </a:moveTo>
                  <a:cubicBezTo>
                    <a:pt x="112" y="2"/>
                    <a:pt x="107" y="2"/>
                    <a:pt x="101" y="2"/>
                  </a:cubicBezTo>
                  <a:cubicBezTo>
                    <a:pt x="101" y="2"/>
                    <a:pt x="101" y="2"/>
                    <a:pt x="101" y="2"/>
                  </a:cubicBezTo>
                  <a:cubicBezTo>
                    <a:pt x="98" y="3"/>
                    <a:pt x="96" y="3"/>
                    <a:pt x="94" y="4"/>
                  </a:cubicBezTo>
                  <a:cubicBezTo>
                    <a:pt x="97" y="4"/>
                    <a:pt x="101" y="4"/>
                    <a:pt x="104" y="4"/>
                  </a:cubicBezTo>
                  <a:cubicBezTo>
                    <a:pt x="105" y="4"/>
                    <a:pt x="106" y="3"/>
                    <a:pt x="106" y="3"/>
                  </a:cubicBezTo>
                  <a:cubicBezTo>
                    <a:pt x="106" y="3"/>
                    <a:pt x="107" y="3"/>
                    <a:pt x="107" y="3"/>
                  </a:cubicBezTo>
                  <a:cubicBezTo>
                    <a:pt x="108" y="3"/>
                    <a:pt x="108" y="4"/>
                    <a:pt x="107" y="5"/>
                  </a:cubicBezTo>
                  <a:cubicBezTo>
                    <a:pt x="106" y="5"/>
                    <a:pt x="106" y="6"/>
                    <a:pt x="105" y="6"/>
                  </a:cubicBezTo>
                  <a:cubicBezTo>
                    <a:pt x="107" y="6"/>
                    <a:pt x="110" y="6"/>
                    <a:pt x="112" y="6"/>
                  </a:cubicBezTo>
                  <a:cubicBezTo>
                    <a:pt x="114" y="4"/>
                    <a:pt x="116" y="3"/>
                    <a:pt x="118" y="2"/>
                  </a:cubicBezTo>
                  <a:cubicBezTo>
                    <a:pt x="118" y="2"/>
                    <a:pt x="118" y="2"/>
                    <a:pt x="118" y="2"/>
                  </a:cubicBezTo>
                  <a:moveTo>
                    <a:pt x="40" y="2"/>
                  </a:moveTo>
                  <a:cubicBezTo>
                    <a:pt x="40" y="2"/>
                    <a:pt x="40" y="2"/>
                    <a:pt x="39" y="2"/>
                  </a:cubicBezTo>
                  <a:cubicBezTo>
                    <a:pt x="26" y="8"/>
                    <a:pt x="12" y="13"/>
                    <a:pt x="1" y="22"/>
                  </a:cubicBezTo>
                  <a:cubicBezTo>
                    <a:pt x="1" y="22"/>
                    <a:pt x="1" y="23"/>
                    <a:pt x="1" y="23"/>
                  </a:cubicBezTo>
                  <a:cubicBezTo>
                    <a:pt x="1" y="23"/>
                    <a:pt x="1" y="23"/>
                    <a:pt x="1" y="24"/>
                  </a:cubicBezTo>
                  <a:cubicBezTo>
                    <a:pt x="0" y="24"/>
                    <a:pt x="1" y="25"/>
                    <a:pt x="1" y="25"/>
                  </a:cubicBezTo>
                  <a:cubicBezTo>
                    <a:pt x="1" y="25"/>
                    <a:pt x="2" y="25"/>
                    <a:pt x="2" y="25"/>
                  </a:cubicBezTo>
                  <a:cubicBezTo>
                    <a:pt x="5" y="24"/>
                    <a:pt x="7" y="23"/>
                    <a:pt x="10" y="22"/>
                  </a:cubicBezTo>
                  <a:cubicBezTo>
                    <a:pt x="17" y="18"/>
                    <a:pt x="24" y="13"/>
                    <a:pt x="31" y="9"/>
                  </a:cubicBezTo>
                  <a:cubicBezTo>
                    <a:pt x="35" y="7"/>
                    <a:pt x="39" y="6"/>
                    <a:pt x="44" y="5"/>
                  </a:cubicBezTo>
                  <a:cubicBezTo>
                    <a:pt x="50" y="5"/>
                    <a:pt x="56" y="5"/>
                    <a:pt x="62" y="5"/>
                  </a:cubicBezTo>
                  <a:cubicBezTo>
                    <a:pt x="64" y="5"/>
                    <a:pt x="66" y="5"/>
                    <a:pt x="67" y="5"/>
                  </a:cubicBezTo>
                  <a:cubicBezTo>
                    <a:pt x="64" y="5"/>
                    <a:pt x="62" y="6"/>
                    <a:pt x="59" y="6"/>
                  </a:cubicBezTo>
                  <a:cubicBezTo>
                    <a:pt x="58" y="7"/>
                    <a:pt x="58" y="8"/>
                    <a:pt x="59" y="8"/>
                  </a:cubicBezTo>
                  <a:cubicBezTo>
                    <a:pt x="59" y="8"/>
                    <a:pt x="60" y="8"/>
                    <a:pt x="60" y="8"/>
                  </a:cubicBezTo>
                  <a:cubicBezTo>
                    <a:pt x="61" y="8"/>
                    <a:pt x="63" y="7"/>
                    <a:pt x="64" y="6"/>
                  </a:cubicBezTo>
                  <a:cubicBezTo>
                    <a:pt x="64" y="6"/>
                    <a:pt x="64" y="6"/>
                    <a:pt x="65" y="6"/>
                  </a:cubicBezTo>
                  <a:cubicBezTo>
                    <a:pt x="65" y="6"/>
                    <a:pt x="66" y="7"/>
                    <a:pt x="66" y="8"/>
                  </a:cubicBezTo>
                  <a:cubicBezTo>
                    <a:pt x="69" y="6"/>
                    <a:pt x="71" y="4"/>
                    <a:pt x="74" y="3"/>
                  </a:cubicBezTo>
                  <a:cubicBezTo>
                    <a:pt x="70" y="3"/>
                    <a:pt x="66" y="3"/>
                    <a:pt x="62" y="3"/>
                  </a:cubicBezTo>
                  <a:cubicBezTo>
                    <a:pt x="56" y="3"/>
                    <a:pt x="50" y="3"/>
                    <a:pt x="44" y="3"/>
                  </a:cubicBezTo>
                  <a:cubicBezTo>
                    <a:pt x="42" y="4"/>
                    <a:pt x="41" y="4"/>
                    <a:pt x="39" y="4"/>
                  </a:cubicBezTo>
                  <a:cubicBezTo>
                    <a:pt x="40" y="4"/>
                    <a:pt x="40" y="4"/>
                    <a:pt x="40" y="3"/>
                  </a:cubicBezTo>
                  <a:cubicBezTo>
                    <a:pt x="40" y="3"/>
                    <a:pt x="40" y="3"/>
                    <a:pt x="40" y="3"/>
                  </a:cubicBezTo>
                  <a:cubicBezTo>
                    <a:pt x="40" y="3"/>
                    <a:pt x="40" y="3"/>
                    <a:pt x="40" y="3"/>
                  </a:cubicBezTo>
                  <a:cubicBezTo>
                    <a:pt x="40" y="3"/>
                    <a:pt x="40" y="3"/>
                    <a:pt x="40" y="3"/>
                  </a:cubicBezTo>
                  <a:cubicBezTo>
                    <a:pt x="41" y="3"/>
                    <a:pt x="41" y="2"/>
                    <a:pt x="40" y="2"/>
                  </a:cubicBezTo>
                  <a:moveTo>
                    <a:pt x="165" y="0"/>
                  </a:moveTo>
                  <a:cubicBezTo>
                    <a:pt x="162" y="0"/>
                    <a:pt x="160" y="0"/>
                    <a:pt x="158" y="0"/>
                  </a:cubicBezTo>
                  <a:cubicBezTo>
                    <a:pt x="153" y="1"/>
                    <a:pt x="149" y="1"/>
                    <a:pt x="144" y="1"/>
                  </a:cubicBezTo>
                  <a:cubicBezTo>
                    <a:pt x="144" y="2"/>
                    <a:pt x="144" y="2"/>
                    <a:pt x="144" y="2"/>
                  </a:cubicBezTo>
                  <a:cubicBezTo>
                    <a:pt x="142" y="2"/>
                    <a:pt x="141" y="3"/>
                    <a:pt x="139" y="4"/>
                  </a:cubicBezTo>
                  <a:cubicBezTo>
                    <a:pt x="139" y="4"/>
                    <a:pt x="140" y="4"/>
                    <a:pt x="140" y="4"/>
                  </a:cubicBezTo>
                  <a:cubicBezTo>
                    <a:pt x="140" y="4"/>
                    <a:pt x="140" y="4"/>
                    <a:pt x="140" y="4"/>
                  </a:cubicBezTo>
                  <a:cubicBezTo>
                    <a:pt x="140" y="4"/>
                    <a:pt x="140" y="4"/>
                    <a:pt x="140" y="4"/>
                  </a:cubicBezTo>
                  <a:cubicBezTo>
                    <a:pt x="140" y="4"/>
                    <a:pt x="140" y="4"/>
                    <a:pt x="140" y="4"/>
                  </a:cubicBezTo>
                  <a:cubicBezTo>
                    <a:pt x="141" y="4"/>
                    <a:pt x="141" y="4"/>
                    <a:pt x="141" y="4"/>
                  </a:cubicBezTo>
                  <a:cubicBezTo>
                    <a:pt x="142" y="4"/>
                    <a:pt x="142" y="4"/>
                    <a:pt x="143" y="4"/>
                  </a:cubicBezTo>
                  <a:cubicBezTo>
                    <a:pt x="144" y="4"/>
                    <a:pt x="146" y="3"/>
                    <a:pt x="148" y="3"/>
                  </a:cubicBezTo>
                  <a:cubicBezTo>
                    <a:pt x="148" y="3"/>
                    <a:pt x="149" y="3"/>
                    <a:pt x="150" y="2"/>
                  </a:cubicBezTo>
                  <a:cubicBezTo>
                    <a:pt x="150" y="2"/>
                    <a:pt x="150" y="2"/>
                    <a:pt x="150" y="2"/>
                  </a:cubicBezTo>
                  <a:cubicBezTo>
                    <a:pt x="151" y="2"/>
                    <a:pt x="151" y="2"/>
                    <a:pt x="151" y="3"/>
                  </a:cubicBezTo>
                  <a:cubicBezTo>
                    <a:pt x="153" y="3"/>
                    <a:pt x="155" y="3"/>
                    <a:pt x="156" y="2"/>
                  </a:cubicBezTo>
                  <a:cubicBezTo>
                    <a:pt x="159" y="2"/>
                    <a:pt x="162" y="2"/>
                    <a:pt x="165" y="2"/>
                  </a:cubicBezTo>
                  <a:cubicBezTo>
                    <a:pt x="166" y="2"/>
                    <a:pt x="168" y="2"/>
                    <a:pt x="169" y="2"/>
                  </a:cubicBezTo>
                  <a:cubicBezTo>
                    <a:pt x="168" y="4"/>
                    <a:pt x="167" y="5"/>
                    <a:pt x="166" y="7"/>
                  </a:cubicBezTo>
                  <a:cubicBezTo>
                    <a:pt x="166" y="7"/>
                    <a:pt x="166" y="7"/>
                    <a:pt x="166" y="7"/>
                  </a:cubicBezTo>
                  <a:cubicBezTo>
                    <a:pt x="166" y="7"/>
                    <a:pt x="167" y="7"/>
                    <a:pt x="167" y="8"/>
                  </a:cubicBezTo>
                  <a:cubicBezTo>
                    <a:pt x="167" y="9"/>
                    <a:pt x="167" y="10"/>
                    <a:pt x="167" y="11"/>
                  </a:cubicBezTo>
                  <a:cubicBezTo>
                    <a:pt x="168" y="10"/>
                    <a:pt x="169" y="9"/>
                    <a:pt x="170" y="8"/>
                  </a:cubicBezTo>
                  <a:cubicBezTo>
                    <a:pt x="171" y="7"/>
                    <a:pt x="170" y="6"/>
                    <a:pt x="169" y="6"/>
                  </a:cubicBezTo>
                  <a:cubicBezTo>
                    <a:pt x="169" y="6"/>
                    <a:pt x="169" y="6"/>
                    <a:pt x="169" y="6"/>
                  </a:cubicBezTo>
                  <a:cubicBezTo>
                    <a:pt x="170" y="5"/>
                    <a:pt x="171" y="3"/>
                    <a:pt x="171" y="2"/>
                  </a:cubicBezTo>
                  <a:cubicBezTo>
                    <a:pt x="172" y="1"/>
                    <a:pt x="171" y="0"/>
                    <a:pt x="171" y="0"/>
                  </a:cubicBezTo>
                  <a:cubicBezTo>
                    <a:pt x="169" y="0"/>
                    <a:pt x="167" y="0"/>
                    <a:pt x="165" y="0"/>
                  </a:cubicBezTo>
                </a:path>
              </a:pathLst>
            </a:custGeom>
            <a:grpFill/>
            <a:ln>
              <a:solidFill>
                <a:schemeClr val="tx1">
                  <a:lumMod val="85000"/>
                  <a:lumOff val="15000"/>
                </a:schemeClr>
              </a:solidFill>
            </a:ln>
          </p:spPr>
          <p:txBody>
            <a:bodyPr vert="horz" wrap="square" lIns="121882" tIns="60941" rIns="121882" bIns="60941" numCol="1" anchor="t" anchorCtr="0" compatLnSpc="1">
              <a:prstTxWarp prst="textNoShape">
                <a:avLst/>
              </a:prstTxWarp>
            </a:bodyPr>
            <a:lstStyle/>
            <a:p>
              <a:pPr algn="ctr" defTabSz="1218804"/>
              <a:endParaRPr lang="zh-CN" altLang="en-US" sz="2800">
                <a:solidFill>
                  <a:prstClr val="black"/>
                </a:solidFill>
                <a:latin typeface="Times New Roman" panose="02020603050405020304" pitchFamily="18" charset="0"/>
                <a:cs typeface="Times New Roman" panose="02020603050405020304" pitchFamily="18" charset="0"/>
              </a:endParaRPr>
            </a:p>
          </p:txBody>
        </p:sp>
        <p:sp>
          <p:nvSpPr>
            <p:cNvPr id="58" name="Freeform 15"/>
            <p:cNvSpPr>
              <a:spLocks noEditPoints="1"/>
            </p:cNvSpPr>
            <p:nvPr/>
          </p:nvSpPr>
          <p:spPr bwMode="auto">
            <a:xfrm>
              <a:off x="3755073" y="2927350"/>
              <a:ext cx="66675" cy="728663"/>
            </a:xfrm>
            <a:custGeom>
              <a:avLst/>
              <a:gdLst>
                <a:gd name="T0" fmla="*/ 27 w 31"/>
                <a:gd name="T1" fmla="*/ 292 h 338"/>
                <a:gd name="T2" fmla="*/ 27 w 31"/>
                <a:gd name="T3" fmla="*/ 301 h 338"/>
                <a:gd name="T4" fmla="*/ 23 w 31"/>
                <a:gd name="T5" fmla="*/ 304 h 338"/>
                <a:gd name="T6" fmla="*/ 16 w 31"/>
                <a:gd name="T7" fmla="*/ 316 h 338"/>
                <a:gd name="T8" fmla="*/ 0 w 31"/>
                <a:gd name="T9" fmla="*/ 337 h 338"/>
                <a:gd name="T10" fmla="*/ 2 w 31"/>
                <a:gd name="T11" fmla="*/ 338 h 338"/>
                <a:gd name="T12" fmla="*/ 23 w 31"/>
                <a:gd name="T13" fmla="*/ 313 h 338"/>
                <a:gd name="T14" fmla="*/ 28 w 31"/>
                <a:gd name="T15" fmla="*/ 282 h 338"/>
                <a:gd name="T16" fmla="*/ 27 w 31"/>
                <a:gd name="T17" fmla="*/ 290 h 338"/>
                <a:gd name="T18" fmla="*/ 25 w 31"/>
                <a:gd name="T19" fmla="*/ 272 h 338"/>
                <a:gd name="T20" fmla="*/ 27 w 31"/>
                <a:gd name="T21" fmla="*/ 280 h 338"/>
                <a:gd name="T22" fmla="*/ 29 w 31"/>
                <a:gd name="T23" fmla="*/ 254 h 338"/>
                <a:gd name="T24" fmla="*/ 29 w 31"/>
                <a:gd name="T25" fmla="*/ 259 h 338"/>
                <a:gd name="T26" fmla="*/ 27 w 31"/>
                <a:gd name="T27" fmla="*/ 246 h 338"/>
                <a:gd name="T28" fmla="*/ 29 w 31"/>
                <a:gd name="T29" fmla="*/ 252 h 338"/>
                <a:gd name="T30" fmla="*/ 27 w 31"/>
                <a:gd name="T31" fmla="*/ 226 h 338"/>
                <a:gd name="T32" fmla="*/ 26 w 31"/>
                <a:gd name="T33" fmla="*/ 237 h 338"/>
                <a:gd name="T34" fmla="*/ 25 w 31"/>
                <a:gd name="T35" fmla="*/ 181 h 338"/>
                <a:gd name="T36" fmla="*/ 28 w 31"/>
                <a:gd name="T37" fmla="*/ 199 h 338"/>
                <a:gd name="T38" fmla="*/ 24 w 31"/>
                <a:gd name="T39" fmla="*/ 173 h 338"/>
                <a:gd name="T40" fmla="*/ 23 w 31"/>
                <a:gd name="T41" fmla="*/ 158 h 338"/>
                <a:gd name="T42" fmla="*/ 28 w 31"/>
                <a:gd name="T43" fmla="*/ 155 h 338"/>
                <a:gd name="T44" fmla="*/ 27 w 31"/>
                <a:gd name="T45" fmla="*/ 163 h 338"/>
                <a:gd name="T46" fmla="*/ 27 w 31"/>
                <a:gd name="T47" fmla="*/ 173 h 338"/>
                <a:gd name="T48" fmla="*/ 27 w 31"/>
                <a:gd name="T49" fmla="*/ 217 h 338"/>
                <a:gd name="T50" fmla="*/ 24 w 31"/>
                <a:gd name="T51" fmla="*/ 150 h 338"/>
                <a:gd name="T52" fmla="*/ 28 w 31"/>
                <a:gd name="T53" fmla="*/ 148 h 338"/>
                <a:gd name="T54" fmla="*/ 28 w 31"/>
                <a:gd name="T55" fmla="*/ 148 h 338"/>
                <a:gd name="T56" fmla="*/ 23 w 31"/>
                <a:gd name="T57" fmla="*/ 140 h 338"/>
                <a:gd name="T58" fmla="*/ 27 w 31"/>
                <a:gd name="T59" fmla="*/ 137 h 338"/>
                <a:gd name="T60" fmla="*/ 23 w 31"/>
                <a:gd name="T61" fmla="*/ 132 h 338"/>
                <a:gd name="T62" fmla="*/ 23 w 31"/>
                <a:gd name="T63" fmla="*/ 126 h 338"/>
                <a:gd name="T64" fmla="*/ 25 w 31"/>
                <a:gd name="T65" fmla="*/ 130 h 338"/>
                <a:gd name="T66" fmla="*/ 26 w 31"/>
                <a:gd name="T67" fmla="*/ 119 h 338"/>
                <a:gd name="T68" fmla="*/ 22 w 31"/>
                <a:gd name="T69" fmla="*/ 115 h 338"/>
                <a:gd name="T70" fmla="*/ 26 w 31"/>
                <a:gd name="T71" fmla="*/ 116 h 338"/>
                <a:gd name="T72" fmla="*/ 22 w 31"/>
                <a:gd name="T73" fmla="*/ 112 h 338"/>
                <a:gd name="T74" fmla="*/ 26 w 31"/>
                <a:gd name="T75" fmla="*/ 110 h 338"/>
                <a:gd name="T76" fmla="*/ 21 w 31"/>
                <a:gd name="T77" fmla="*/ 102 h 338"/>
                <a:gd name="T78" fmla="*/ 25 w 31"/>
                <a:gd name="T79" fmla="*/ 100 h 338"/>
                <a:gd name="T80" fmla="*/ 19 w 31"/>
                <a:gd name="T81" fmla="*/ 89 h 338"/>
                <a:gd name="T82" fmla="*/ 23 w 31"/>
                <a:gd name="T83" fmla="*/ 87 h 338"/>
                <a:gd name="T84" fmla="*/ 19 w 31"/>
                <a:gd name="T85" fmla="*/ 81 h 338"/>
                <a:gd name="T86" fmla="*/ 24 w 31"/>
                <a:gd name="T87" fmla="*/ 78 h 338"/>
                <a:gd name="T88" fmla="*/ 21 w 31"/>
                <a:gd name="T89" fmla="*/ 69 h 338"/>
                <a:gd name="T90" fmla="*/ 24 w 31"/>
                <a:gd name="T91" fmla="*/ 68 h 338"/>
                <a:gd name="T92" fmla="*/ 24 w 31"/>
                <a:gd name="T93" fmla="*/ 68 h 338"/>
                <a:gd name="T94" fmla="*/ 21 w 31"/>
                <a:gd name="T95" fmla="*/ 63 h 338"/>
                <a:gd name="T96" fmla="*/ 24 w 31"/>
                <a:gd name="T97" fmla="*/ 66 h 338"/>
                <a:gd name="T98" fmla="*/ 19 w 31"/>
                <a:gd name="T99" fmla="*/ 62 h 338"/>
                <a:gd name="T100" fmla="*/ 23 w 31"/>
                <a:gd name="T101" fmla="*/ 55 h 338"/>
                <a:gd name="T102" fmla="*/ 22 w 31"/>
                <a:gd name="T103" fmla="*/ 48 h 338"/>
                <a:gd name="T104" fmla="*/ 22 w 31"/>
                <a:gd name="T105" fmla="*/ 46 h 338"/>
                <a:gd name="T106" fmla="*/ 19 w 31"/>
                <a:gd name="T107" fmla="*/ 36 h 338"/>
                <a:gd name="T108" fmla="*/ 19 w 31"/>
                <a:gd name="T109" fmla="*/ 24 h 338"/>
                <a:gd name="T110" fmla="*/ 21 w 31"/>
                <a:gd name="T111" fmla="*/ 30 h 338"/>
                <a:gd name="T112" fmla="*/ 18 w 31"/>
                <a:gd name="T113" fmla="*/ 23 h 338"/>
                <a:gd name="T114" fmla="*/ 21 w 31"/>
                <a:gd name="T115" fmla="*/ 21 h 338"/>
                <a:gd name="T116" fmla="*/ 20 w 31"/>
                <a:gd name="T117" fmla="*/ 14 h 338"/>
                <a:gd name="T118" fmla="*/ 14 w 31"/>
                <a:gd name="T119" fmla="*/ 1 h 338"/>
                <a:gd name="T120" fmla="*/ 16 w 31"/>
                <a:gd name="T121" fmla="*/ 4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 h="338">
                  <a:moveTo>
                    <a:pt x="7" y="324"/>
                  </a:moveTo>
                  <a:cubicBezTo>
                    <a:pt x="9" y="322"/>
                    <a:pt x="11" y="320"/>
                    <a:pt x="14" y="319"/>
                  </a:cubicBezTo>
                  <a:cubicBezTo>
                    <a:pt x="13" y="320"/>
                    <a:pt x="12" y="321"/>
                    <a:pt x="12" y="322"/>
                  </a:cubicBezTo>
                  <a:cubicBezTo>
                    <a:pt x="10" y="323"/>
                    <a:pt x="9" y="324"/>
                    <a:pt x="7" y="324"/>
                  </a:cubicBezTo>
                  <a:moveTo>
                    <a:pt x="27" y="292"/>
                  </a:moveTo>
                  <a:cubicBezTo>
                    <a:pt x="26" y="292"/>
                    <a:pt x="25" y="293"/>
                    <a:pt x="24" y="294"/>
                  </a:cubicBezTo>
                  <a:cubicBezTo>
                    <a:pt x="24" y="296"/>
                    <a:pt x="24" y="299"/>
                    <a:pt x="23" y="301"/>
                  </a:cubicBezTo>
                  <a:cubicBezTo>
                    <a:pt x="24" y="300"/>
                    <a:pt x="25" y="300"/>
                    <a:pt x="25" y="299"/>
                  </a:cubicBezTo>
                  <a:cubicBezTo>
                    <a:pt x="25" y="299"/>
                    <a:pt x="26" y="299"/>
                    <a:pt x="26" y="299"/>
                  </a:cubicBezTo>
                  <a:cubicBezTo>
                    <a:pt x="27" y="299"/>
                    <a:pt x="27" y="300"/>
                    <a:pt x="27" y="301"/>
                  </a:cubicBezTo>
                  <a:cubicBezTo>
                    <a:pt x="26" y="301"/>
                    <a:pt x="26" y="301"/>
                    <a:pt x="26" y="301"/>
                  </a:cubicBezTo>
                  <a:cubicBezTo>
                    <a:pt x="26" y="302"/>
                    <a:pt x="26" y="303"/>
                    <a:pt x="26" y="303"/>
                  </a:cubicBezTo>
                  <a:cubicBezTo>
                    <a:pt x="26" y="304"/>
                    <a:pt x="25" y="306"/>
                    <a:pt x="24" y="307"/>
                  </a:cubicBezTo>
                  <a:cubicBezTo>
                    <a:pt x="25" y="305"/>
                    <a:pt x="25" y="304"/>
                    <a:pt x="25" y="302"/>
                  </a:cubicBezTo>
                  <a:cubicBezTo>
                    <a:pt x="24" y="303"/>
                    <a:pt x="23" y="304"/>
                    <a:pt x="23" y="304"/>
                  </a:cubicBezTo>
                  <a:cubicBezTo>
                    <a:pt x="22" y="305"/>
                    <a:pt x="22" y="306"/>
                    <a:pt x="22" y="306"/>
                  </a:cubicBezTo>
                  <a:cubicBezTo>
                    <a:pt x="22" y="308"/>
                    <a:pt x="21" y="310"/>
                    <a:pt x="21" y="312"/>
                  </a:cubicBezTo>
                  <a:cubicBezTo>
                    <a:pt x="20" y="313"/>
                    <a:pt x="18" y="315"/>
                    <a:pt x="17" y="316"/>
                  </a:cubicBezTo>
                  <a:cubicBezTo>
                    <a:pt x="17" y="316"/>
                    <a:pt x="17" y="316"/>
                    <a:pt x="16" y="316"/>
                  </a:cubicBezTo>
                  <a:cubicBezTo>
                    <a:pt x="16" y="316"/>
                    <a:pt x="16" y="316"/>
                    <a:pt x="16" y="316"/>
                  </a:cubicBezTo>
                  <a:cubicBezTo>
                    <a:pt x="11" y="317"/>
                    <a:pt x="6" y="322"/>
                    <a:pt x="3" y="327"/>
                  </a:cubicBezTo>
                  <a:cubicBezTo>
                    <a:pt x="3" y="328"/>
                    <a:pt x="3" y="329"/>
                    <a:pt x="4" y="329"/>
                  </a:cubicBezTo>
                  <a:cubicBezTo>
                    <a:pt x="4" y="329"/>
                    <a:pt x="4" y="329"/>
                    <a:pt x="5" y="329"/>
                  </a:cubicBezTo>
                  <a:cubicBezTo>
                    <a:pt x="6" y="328"/>
                    <a:pt x="7" y="327"/>
                    <a:pt x="8" y="326"/>
                  </a:cubicBezTo>
                  <a:cubicBezTo>
                    <a:pt x="5" y="330"/>
                    <a:pt x="3" y="333"/>
                    <a:pt x="0" y="337"/>
                  </a:cubicBezTo>
                  <a:cubicBezTo>
                    <a:pt x="0" y="337"/>
                    <a:pt x="1" y="338"/>
                    <a:pt x="1" y="338"/>
                  </a:cubicBezTo>
                  <a:cubicBezTo>
                    <a:pt x="2" y="338"/>
                    <a:pt x="2" y="338"/>
                    <a:pt x="2" y="338"/>
                  </a:cubicBezTo>
                  <a:cubicBezTo>
                    <a:pt x="2" y="338"/>
                    <a:pt x="2" y="338"/>
                    <a:pt x="2" y="338"/>
                  </a:cubicBezTo>
                  <a:cubicBezTo>
                    <a:pt x="2" y="338"/>
                    <a:pt x="2" y="338"/>
                    <a:pt x="2" y="338"/>
                  </a:cubicBezTo>
                  <a:cubicBezTo>
                    <a:pt x="2" y="338"/>
                    <a:pt x="2" y="338"/>
                    <a:pt x="2" y="338"/>
                  </a:cubicBezTo>
                  <a:cubicBezTo>
                    <a:pt x="6" y="333"/>
                    <a:pt x="10" y="329"/>
                    <a:pt x="13" y="324"/>
                  </a:cubicBezTo>
                  <a:cubicBezTo>
                    <a:pt x="13" y="324"/>
                    <a:pt x="13" y="323"/>
                    <a:pt x="13" y="323"/>
                  </a:cubicBezTo>
                  <a:cubicBezTo>
                    <a:pt x="14" y="323"/>
                    <a:pt x="15" y="323"/>
                    <a:pt x="15" y="322"/>
                  </a:cubicBezTo>
                  <a:cubicBezTo>
                    <a:pt x="19" y="320"/>
                    <a:pt x="21" y="317"/>
                    <a:pt x="22" y="314"/>
                  </a:cubicBezTo>
                  <a:cubicBezTo>
                    <a:pt x="22" y="313"/>
                    <a:pt x="23" y="313"/>
                    <a:pt x="23" y="313"/>
                  </a:cubicBezTo>
                  <a:cubicBezTo>
                    <a:pt x="23" y="312"/>
                    <a:pt x="23" y="312"/>
                    <a:pt x="24" y="312"/>
                  </a:cubicBezTo>
                  <a:cubicBezTo>
                    <a:pt x="27" y="308"/>
                    <a:pt x="28" y="304"/>
                    <a:pt x="28" y="298"/>
                  </a:cubicBezTo>
                  <a:cubicBezTo>
                    <a:pt x="27" y="296"/>
                    <a:pt x="27" y="295"/>
                    <a:pt x="26" y="293"/>
                  </a:cubicBezTo>
                  <a:cubicBezTo>
                    <a:pt x="27" y="292"/>
                    <a:pt x="27" y="292"/>
                    <a:pt x="27" y="292"/>
                  </a:cubicBezTo>
                  <a:moveTo>
                    <a:pt x="28" y="282"/>
                  </a:moveTo>
                  <a:cubicBezTo>
                    <a:pt x="26" y="283"/>
                    <a:pt x="25" y="284"/>
                    <a:pt x="24" y="285"/>
                  </a:cubicBezTo>
                  <a:cubicBezTo>
                    <a:pt x="24" y="287"/>
                    <a:pt x="24" y="289"/>
                    <a:pt x="24" y="291"/>
                  </a:cubicBezTo>
                  <a:cubicBezTo>
                    <a:pt x="25" y="291"/>
                    <a:pt x="25" y="290"/>
                    <a:pt x="26" y="290"/>
                  </a:cubicBezTo>
                  <a:cubicBezTo>
                    <a:pt x="26" y="290"/>
                    <a:pt x="26" y="290"/>
                    <a:pt x="26" y="290"/>
                  </a:cubicBezTo>
                  <a:cubicBezTo>
                    <a:pt x="27" y="290"/>
                    <a:pt x="27" y="290"/>
                    <a:pt x="27" y="290"/>
                  </a:cubicBezTo>
                  <a:cubicBezTo>
                    <a:pt x="27" y="287"/>
                    <a:pt x="27" y="285"/>
                    <a:pt x="28" y="282"/>
                  </a:cubicBezTo>
                  <a:moveTo>
                    <a:pt x="29" y="261"/>
                  </a:moveTo>
                  <a:cubicBezTo>
                    <a:pt x="28" y="262"/>
                    <a:pt x="26" y="263"/>
                    <a:pt x="25" y="264"/>
                  </a:cubicBezTo>
                  <a:cubicBezTo>
                    <a:pt x="25" y="267"/>
                    <a:pt x="25" y="269"/>
                    <a:pt x="25" y="272"/>
                  </a:cubicBezTo>
                  <a:cubicBezTo>
                    <a:pt x="25" y="272"/>
                    <a:pt x="25" y="272"/>
                    <a:pt x="25" y="272"/>
                  </a:cubicBezTo>
                  <a:cubicBezTo>
                    <a:pt x="25" y="272"/>
                    <a:pt x="26" y="273"/>
                    <a:pt x="26" y="273"/>
                  </a:cubicBezTo>
                  <a:cubicBezTo>
                    <a:pt x="25" y="274"/>
                    <a:pt x="25" y="275"/>
                    <a:pt x="24" y="275"/>
                  </a:cubicBezTo>
                  <a:cubicBezTo>
                    <a:pt x="24" y="275"/>
                    <a:pt x="24" y="275"/>
                    <a:pt x="24" y="276"/>
                  </a:cubicBezTo>
                  <a:cubicBezTo>
                    <a:pt x="24" y="278"/>
                    <a:pt x="24" y="280"/>
                    <a:pt x="24" y="282"/>
                  </a:cubicBezTo>
                  <a:cubicBezTo>
                    <a:pt x="25" y="282"/>
                    <a:pt x="26" y="281"/>
                    <a:pt x="27" y="280"/>
                  </a:cubicBezTo>
                  <a:cubicBezTo>
                    <a:pt x="27" y="280"/>
                    <a:pt x="27" y="280"/>
                    <a:pt x="28" y="280"/>
                  </a:cubicBezTo>
                  <a:cubicBezTo>
                    <a:pt x="28" y="280"/>
                    <a:pt x="28" y="280"/>
                    <a:pt x="28" y="280"/>
                  </a:cubicBezTo>
                  <a:cubicBezTo>
                    <a:pt x="28" y="280"/>
                    <a:pt x="28" y="280"/>
                    <a:pt x="28" y="280"/>
                  </a:cubicBezTo>
                  <a:cubicBezTo>
                    <a:pt x="28" y="274"/>
                    <a:pt x="29" y="267"/>
                    <a:pt x="29" y="261"/>
                  </a:cubicBezTo>
                  <a:moveTo>
                    <a:pt x="29" y="254"/>
                  </a:moveTo>
                  <a:cubicBezTo>
                    <a:pt x="28" y="256"/>
                    <a:pt x="27" y="257"/>
                    <a:pt x="25" y="258"/>
                  </a:cubicBezTo>
                  <a:cubicBezTo>
                    <a:pt x="25" y="259"/>
                    <a:pt x="25" y="260"/>
                    <a:pt x="25" y="262"/>
                  </a:cubicBezTo>
                  <a:cubicBezTo>
                    <a:pt x="26" y="261"/>
                    <a:pt x="27" y="260"/>
                    <a:pt x="28" y="259"/>
                  </a:cubicBezTo>
                  <a:cubicBezTo>
                    <a:pt x="28" y="259"/>
                    <a:pt x="28" y="259"/>
                    <a:pt x="29" y="259"/>
                  </a:cubicBezTo>
                  <a:cubicBezTo>
                    <a:pt x="29" y="259"/>
                    <a:pt x="29" y="259"/>
                    <a:pt x="29" y="259"/>
                  </a:cubicBezTo>
                  <a:cubicBezTo>
                    <a:pt x="29" y="257"/>
                    <a:pt x="29" y="256"/>
                    <a:pt x="29" y="254"/>
                  </a:cubicBezTo>
                  <a:moveTo>
                    <a:pt x="30" y="237"/>
                  </a:moveTo>
                  <a:cubicBezTo>
                    <a:pt x="29" y="238"/>
                    <a:pt x="28" y="239"/>
                    <a:pt x="26" y="240"/>
                  </a:cubicBezTo>
                  <a:cubicBezTo>
                    <a:pt x="26" y="242"/>
                    <a:pt x="26" y="244"/>
                    <a:pt x="26" y="247"/>
                  </a:cubicBezTo>
                  <a:cubicBezTo>
                    <a:pt x="26" y="247"/>
                    <a:pt x="26" y="246"/>
                    <a:pt x="27" y="246"/>
                  </a:cubicBezTo>
                  <a:cubicBezTo>
                    <a:pt x="27" y="246"/>
                    <a:pt x="27" y="246"/>
                    <a:pt x="27" y="246"/>
                  </a:cubicBezTo>
                  <a:cubicBezTo>
                    <a:pt x="28" y="246"/>
                    <a:pt x="28" y="247"/>
                    <a:pt x="28" y="248"/>
                  </a:cubicBezTo>
                  <a:cubicBezTo>
                    <a:pt x="27" y="248"/>
                    <a:pt x="26" y="249"/>
                    <a:pt x="26" y="249"/>
                  </a:cubicBezTo>
                  <a:cubicBezTo>
                    <a:pt x="26" y="251"/>
                    <a:pt x="25" y="253"/>
                    <a:pt x="25" y="255"/>
                  </a:cubicBezTo>
                  <a:cubicBezTo>
                    <a:pt x="27" y="254"/>
                    <a:pt x="28" y="253"/>
                    <a:pt x="29" y="252"/>
                  </a:cubicBezTo>
                  <a:cubicBezTo>
                    <a:pt x="29" y="252"/>
                    <a:pt x="29" y="252"/>
                    <a:pt x="30" y="252"/>
                  </a:cubicBezTo>
                  <a:cubicBezTo>
                    <a:pt x="30" y="247"/>
                    <a:pt x="30" y="242"/>
                    <a:pt x="30" y="237"/>
                  </a:cubicBezTo>
                  <a:moveTo>
                    <a:pt x="31" y="217"/>
                  </a:moveTo>
                  <a:cubicBezTo>
                    <a:pt x="29" y="218"/>
                    <a:pt x="28" y="218"/>
                    <a:pt x="27" y="219"/>
                  </a:cubicBezTo>
                  <a:cubicBezTo>
                    <a:pt x="27" y="221"/>
                    <a:pt x="27" y="223"/>
                    <a:pt x="27" y="226"/>
                  </a:cubicBezTo>
                  <a:cubicBezTo>
                    <a:pt x="27" y="226"/>
                    <a:pt x="27" y="226"/>
                    <a:pt x="27" y="225"/>
                  </a:cubicBezTo>
                  <a:cubicBezTo>
                    <a:pt x="27" y="225"/>
                    <a:pt x="28" y="225"/>
                    <a:pt x="28" y="225"/>
                  </a:cubicBezTo>
                  <a:cubicBezTo>
                    <a:pt x="28" y="225"/>
                    <a:pt x="29" y="227"/>
                    <a:pt x="28" y="227"/>
                  </a:cubicBezTo>
                  <a:cubicBezTo>
                    <a:pt x="28" y="227"/>
                    <a:pt x="27" y="228"/>
                    <a:pt x="27" y="228"/>
                  </a:cubicBezTo>
                  <a:cubicBezTo>
                    <a:pt x="27" y="231"/>
                    <a:pt x="26" y="234"/>
                    <a:pt x="26" y="237"/>
                  </a:cubicBezTo>
                  <a:cubicBezTo>
                    <a:pt x="28" y="236"/>
                    <a:pt x="29" y="235"/>
                    <a:pt x="30" y="234"/>
                  </a:cubicBezTo>
                  <a:cubicBezTo>
                    <a:pt x="30" y="229"/>
                    <a:pt x="31" y="223"/>
                    <a:pt x="31" y="217"/>
                  </a:cubicBezTo>
                  <a:moveTo>
                    <a:pt x="26" y="174"/>
                  </a:moveTo>
                  <a:cubicBezTo>
                    <a:pt x="26" y="175"/>
                    <a:pt x="25" y="175"/>
                    <a:pt x="24" y="176"/>
                  </a:cubicBezTo>
                  <a:cubicBezTo>
                    <a:pt x="25" y="178"/>
                    <a:pt x="25" y="180"/>
                    <a:pt x="25" y="181"/>
                  </a:cubicBezTo>
                  <a:cubicBezTo>
                    <a:pt x="25" y="182"/>
                    <a:pt x="25" y="182"/>
                    <a:pt x="25" y="182"/>
                  </a:cubicBezTo>
                  <a:cubicBezTo>
                    <a:pt x="26" y="188"/>
                    <a:pt x="26" y="193"/>
                    <a:pt x="26" y="199"/>
                  </a:cubicBezTo>
                  <a:cubicBezTo>
                    <a:pt x="26" y="199"/>
                    <a:pt x="26" y="199"/>
                    <a:pt x="26" y="200"/>
                  </a:cubicBezTo>
                  <a:cubicBezTo>
                    <a:pt x="27" y="200"/>
                    <a:pt x="27" y="199"/>
                    <a:pt x="27" y="199"/>
                  </a:cubicBezTo>
                  <a:cubicBezTo>
                    <a:pt x="27" y="199"/>
                    <a:pt x="27" y="199"/>
                    <a:pt x="28" y="199"/>
                  </a:cubicBezTo>
                  <a:cubicBezTo>
                    <a:pt x="28" y="199"/>
                    <a:pt x="28" y="199"/>
                    <a:pt x="28" y="199"/>
                  </a:cubicBezTo>
                  <a:cubicBezTo>
                    <a:pt x="28" y="191"/>
                    <a:pt x="27" y="183"/>
                    <a:pt x="26" y="174"/>
                  </a:cubicBezTo>
                  <a:moveTo>
                    <a:pt x="25" y="164"/>
                  </a:moveTo>
                  <a:cubicBezTo>
                    <a:pt x="25" y="164"/>
                    <a:pt x="24" y="165"/>
                    <a:pt x="23" y="165"/>
                  </a:cubicBezTo>
                  <a:cubicBezTo>
                    <a:pt x="24" y="168"/>
                    <a:pt x="24" y="171"/>
                    <a:pt x="24" y="173"/>
                  </a:cubicBezTo>
                  <a:cubicBezTo>
                    <a:pt x="25" y="173"/>
                    <a:pt x="25" y="172"/>
                    <a:pt x="26" y="172"/>
                  </a:cubicBezTo>
                  <a:cubicBezTo>
                    <a:pt x="26" y="170"/>
                    <a:pt x="25" y="167"/>
                    <a:pt x="25" y="165"/>
                  </a:cubicBezTo>
                  <a:cubicBezTo>
                    <a:pt x="25" y="164"/>
                    <a:pt x="25" y="164"/>
                    <a:pt x="25" y="164"/>
                  </a:cubicBezTo>
                  <a:moveTo>
                    <a:pt x="25" y="157"/>
                  </a:moveTo>
                  <a:cubicBezTo>
                    <a:pt x="24" y="157"/>
                    <a:pt x="23" y="158"/>
                    <a:pt x="23" y="158"/>
                  </a:cubicBezTo>
                  <a:cubicBezTo>
                    <a:pt x="23" y="159"/>
                    <a:pt x="23" y="160"/>
                    <a:pt x="23" y="161"/>
                  </a:cubicBezTo>
                  <a:cubicBezTo>
                    <a:pt x="23" y="162"/>
                    <a:pt x="23" y="162"/>
                    <a:pt x="23" y="163"/>
                  </a:cubicBezTo>
                  <a:cubicBezTo>
                    <a:pt x="24" y="163"/>
                    <a:pt x="24" y="162"/>
                    <a:pt x="25" y="162"/>
                  </a:cubicBezTo>
                  <a:cubicBezTo>
                    <a:pt x="25" y="160"/>
                    <a:pt x="25" y="159"/>
                    <a:pt x="25" y="157"/>
                  </a:cubicBezTo>
                  <a:moveTo>
                    <a:pt x="28" y="155"/>
                  </a:moveTo>
                  <a:cubicBezTo>
                    <a:pt x="28" y="155"/>
                    <a:pt x="27" y="156"/>
                    <a:pt x="26" y="156"/>
                  </a:cubicBezTo>
                  <a:cubicBezTo>
                    <a:pt x="26" y="158"/>
                    <a:pt x="27" y="159"/>
                    <a:pt x="27" y="160"/>
                  </a:cubicBezTo>
                  <a:cubicBezTo>
                    <a:pt x="27" y="160"/>
                    <a:pt x="27" y="160"/>
                    <a:pt x="27" y="160"/>
                  </a:cubicBezTo>
                  <a:cubicBezTo>
                    <a:pt x="28" y="160"/>
                    <a:pt x="28" y="162"/>
                    <a:pt x="28" y="162"/>
                  </a:cubicBezTo>
                  <a:cubicBezTo>
                    <a:pt x="27" y="162"/>
                    <a:pt x="27" y="163"/>
                    <a:pt x="27" y="163"/>
                  </a:cubicBezTo>
                  <a:cubicBezTo>
                    <a:pt x="27" y="166"/>
                    <a:pt x="27" y="168"/>
                    <a:pt x="27" y="171"/>
                  </a:cubicBezTo>
                  <a:cubicBezTo>
                    <a:pt x="27" y="171"/>
                    <a:pt x="28" y="171"/>
                    <a:pt x="28" y="171"/>
                  </a:cubicBezTo>
                  <a:cubicBezTo>
                    <a:pt x="28" y="171"/>
                    <a:pt x="28" y="171"/>
                    <a:pt x="28" y="171"/>
                  </a:cubicBezTo>
                  <a:cubicBezTo>
                    <a:pt x="29" y="171"/>
                    <a:pt x="29" y="172"/>
                    <a:pt x="29" y="172"/>
                  </a:cubicBezTo>
                  <a:cubicBezTo>
                    <a:pt x="28" y="173"/>
                    <a:pt x="28" y="173"/>
                    <a:pt x="27" y="173"/>
                  </a:cubicBezTo>
                  <a:cubicBezTo>
                    <a:pt x="28" y="180"/>
                    <a:pt x="28" y="186"/>
                    <a:pt x="28" y="193"/>
                  </a:cubicBezTo>
                  <a:cubicBezTo>
                    <a:pt x="28" y="195"/>
                    <a:pt x="28" y="197"/>
                    <a:pt x="29" y="199"/>
                  </a:cubicBezTo>
                  <a:cubicBezTo>
                    <a:pt x="29" y="200"/>
                    <a:pt x="29" y="200"/>
                    <a:pt x="28" y="200"/>
                  </a:cubicBezTo>
                  <a:cubicBezTo>
                    <a:pt x="28" y="201"/>
                    <a:pt x="27" y="202"/>
                    <a:pt x="27" y="202"/>
                  </a:cubicBezTo>
                  <a:cubicBezTo>
                    <a:pt x="27" y="207"/>
                    <a:pt x="27" y="212"/>
                    <a:pt x="27" y="217"/>
                  </a:cubicBezTo>
                  <a:cubicBezTo>
                    <a:pt x="28" y="216"/>
                    <a:pt x="29" y="215"/>
                    <a:pt x="31" y="215"/>
                  </a:cubicBezTo>
                  <a:cubicBezTo>
                    <a:pt x="31" y="211"/>
                    <a:pt x="31" y="207"/>
                    <a:pt x="30" y="203"/>
                  </a:cubicBezTo>
                  <a:cubicBezTo>
                    <a:pt x="30" y="190"/>
                    <a:pt x="30" y="177"/>
                    <a:pt x="29" y="164"/>
                  </a:cubicBezTo>
                  <a:cubicBezTo>
                    <a:pt x="29" y="161"/>
                    <a:pt x="29" y="158"/>
                    <a:pt x="28" y="155"/>
                  </a:cubicBezTo>
                  <a:moveTo>
                    <a:pt x="24" y="150"/>
                  </a:moveTo>
                  <a:cubicBezTo>
                    <a:pt x="23" y="150"/>
                    <a:pt x="23" y="151"/>
                    <a:pt x="22" y="151"/>
                  </a:cubicBezTo>
                  <a:cubicBezTo>
                    <a:pt x="22" y="153"/>
                    <a:pt x="22" y="154"/>
                    <a:pt x="22" y="156"/>
                  </a:cubicBezTo>
                  <a:cubicBezTo>
                    <a:pt x="23" y="156"/>
                    <a:pt x="24" y="155"/>
                    <a:pt x="24" y="155"/>
                  </a:cubicBezTo>
                  <a:cubicBezTo>
                    <a:pt x="24" y="153"/>
                    <a:pt x="24" y="152"/>
                    <a:pt x="24" y="150"/>
                  </a:cubicBezTo>
                  <a:moveTo>
                    <a:pt x="28" y="148"/>
                  </a:moveTo>
                  <a:cubicBezTo>
                    <a:pt x="27" y="148"/>
                    <a:pt x="27" y="148"/>
                    <a:pt x="26" y="149"/>
                  </a:cubicBezTo>
                  <a:cubicBezTo>
                    <a:pt x="26" y="150"/>
                    <a:pt x="26" y="152"/>
                    <a:pt x="26" y="154"/>
                  </a:cubicBezTo>
                  <a:cubicBezTo>
                    <a:pt x="26" y="154"/>
                    <a:pt x="26" y="154"/>
                    <a:pt x="26" y="154"/>
                  </a:cubicBezTo>
                  <a:cubicBezTo>
                    <a:pt x="27" y="154"/>
                    <a:pt x="28" y="153"/>
                    <a:pt x="28" y="153"/>
                  </a:cubicBezTo>
                  <a:cubicBezTo>
                    <a:pt x="28" y="151"/>
                    <a:pt x="28" y="149"/>
                    <a:pt x="28" y="148"/>
                  </a:cubicBezTo>
                  <a:moveTo>
                    <a:pt x="23" y="140"/>
                  </a:moveTo>
                  <a:cubicBezTo>
                    <a:pt x="23" y="141"/>
                    <a:pt x="22" y="141"/>
                    <a:pt x="21" y="141"/>
                  </a:cubicBezTo>
                  <a:cubicBezTo>
                    <a:pt x="22" y="144"/>
                    <a:pt x="22" y="146"/>
                    <a:pt x="22" y="149"/>
                  </a:cubicBezTo>
                  <a:cubicBezTo>
                    <a:pt x="23" y="149"/>
                    <a:pt x="23" y="148"/>
                    <a:pt x="24" y="148"/>
                  </a:cubicBezTo>
                  <a:cubicBezTo>
                    <a:pt x="24" y="145"/>
                    <a:pt x="23" y="143"/>
                    <a:pt x="23" y="140"/>
                  </a:cubicBezTo>
                  <a:moveTo>
                    <a:pt x="27" y="137"/>
                  </a:moveTo>
                  <a:cubicBezTo>
                    <a:pt x="27" y="138"/>
                    <a:pt x="26" y="138"/>
                    <a:pt x="25" y="139"/>
                  </a:cubicBezTo>
                  <a:cubicBezTo>
                    <a:pt x="26" y="141"/>
                    <a:pt x="26" y="144"/>
                    <a:pt x="26" y="146"/>
                  </a:cubicBezTo>
                  <a:cubicBezTo>
                    <a:pt x="26" y="146"/>
                    <a:pt x="27" y="146"/>
                    <a:pt x="28" y="145"/>
                  </a:cubicBezTo>
                  <a:cubicBezTo>
                    <a:pt x="28" y="143"/>
                    <a:pt x="27" y="140"/>
                    <a:pt x="27" y="137"/>
                  </a:cubicBezTo>
                  <a:moveTo>
                    <a:pt x="23" y="132"/>
                  </a:moveTo>
                  <a:cubicBezTo>
                    <a:pt x="22" y="132"/>
                    <a:pt x="21" y="133"/>
                    <a:pt x="21" y="133"/>
                  </a:cubicBezTo>
                  <a:cubicBezTo>
                    <a:pt x="21" y="135"/>
                    <a:pt x="21" y="137"/>
                    <a:pt x="21" y="139"/>
                  </a:cubicBezTo>
                  <a:cubicBezTo>
                    <a:pt x="22" y="139"/>
                    <a:pt x="23" y="138"/>
                    <a:pt x="23" y="138"/>
                  </a:cubicBezTo>
                  <a:cubicBezTo>
                    <a:pt x="23" y="136"/>
                    <a:pt x="23" y="134"/>
                    <a:pt x="23" y="132"/>
                  </a:cubicBezTo>
                  <a:moveTo>
                    <a:pt x="22" y="123"/>
                  </a:moveTo>
                  <a:cubicBezTo>
                    <a:pt x="22" y="123"/>
                    <a:pt x="21" y="124"/>
                    <a:pt x="20" y="124"/>
                  </a:cubicBezTo>
                  <a:cubicBezTo>
                    <a:pt x="20" y="127"/>
                    <a:pt x="21" y="129"/>
                    <a:pt x="21" y="131"/>
                  </a:cubicBezTo>
                  <a:cubicBezTo>
                    <a:pt x="21" y="130"/>
                    <a:pt x="22" y="130"/>
                    <a:pt x="23" y="129"/>
                  </a:cubicBezTo>
                  <a:cubicBezTo>
                    <a:pt x="23" y="128"/>
                    <a:pt x="23" y="127"/>
                    <a:pt x="23" y="126"/>
                  </a:cubicBezTo>
                  <a:cubicBezTo>
                    <a:pt x="22" y="125"/>
                    <a:pt x="22" y="124"/>
                    <a:pt x="22" y="123"/>
                  </a:cubicBezTo>
                  <a:moveTo>
                    <a:pt x="26" y="119"/>
                  </a:moveTo>
                  <a:cubicBezTo>
                    <a:pt x="26" y="120"/>
                    <a:pt x="25" y="120"/>
                    <a:pt x="24" y="121"/>
                  </a:cubicBezTo>
                  <a:cubicBezTo>
                    <a:pt x="25" y="123"/>
                    <a:pt x="25" y="126"/>
                    <a:pt x="25" y="128"/>
                  </a:cubicBezTo>
                  <a:cubicBezTo>
                    <a:pt x="26" y="128"/>
                    <a:pt x="26" y="129"/>
                    <a:pt x="25" y="130"/>
                  </a:cubicBezTo>
                  <a:cubicBezTo>
                    <a:pt x="25" y="130"/>
                    <a:pt x="25" y="130"/>
                    <a:pt x="25" y="130"/>
                  </a:cubicBezTo>
                  <a:cubicBezTo>
                    <a:pt x="25" y="132"/>
                    <a:pt x="25" y="134"/>
                    <a:pt x="25" y="137"/>
                  </a:cubicBezTo>
                  <a:cubicBezTo>
                    <a:pt x="26" y="136"/>
                    <a:pt x="27" y="136"/>
                    <a:pt x="27" y="135"/>
                  </a:cubicBezTo>
                  <a:cubicBezTo>
                    <a:pt x="27" y="132"/>
                    <a:pt x="27" y="128"/>
                    <a:pt x="27" y="124"/>
                  </a:cubicBezTo>
                  <a:cubicBezTo>
                    <a:pt x="27" y="123"/>
                    <a:pt x="26" y="121"/>
                    <a:pt x="26" y="119"/>
                  </a:cubicBezTo>
                  <a:moveTo>
                    <a:pt x="22" y="115"/>
                  </a:moveTo>
                  <a:cubicBezTo>
                    <a:pt x="21" y="115"/>
                    <a:pt x="21" y="115"/>
                    <a:pt x="20" y="116"/>
                  </a:cubicBezTo>
                  <a:cubicBezTo>
                    <a:pt x="20" y="118"/>
                    <a:pt x="20" y="120"/>
                    <a:pt x="20" y="122"/>
                  </a:cubicBezTo>
                  <a:cubicBezTo>
                    <a:pt x="21" y="121"/>
                    <a:pt x="22" y="121"/>
                    <a:pt x="22" y="120"/>
                  </a:cubicBezTo>
                  <a:cubicBezTo>
                    <a:pt x="22" y="118"/>
                    <a:pt x="22" y="116"/>
                    <a:pt x="22" y="115"/>
                  </a:cubicBezTo>
                  <a:moveTo>
                    <a:pt x="26" y="112"/>
                  </a:moveTo>
                  <a:cubicBezTo>
                    <a:pt x="25" y="112"/>
                    <a:pt x="25" y="113"/>
                    <a:pt x="24" y="113"/>
                  </a:cubicBezTo>
                  <a:cubicBezTo>
                    <a:pt x="24" y="115"/>
                    <a:pt x="24" y="116"/>
                    <a:pt x="24" y="118"/>
                  </a:cubicBezTo>
                  <a:cubicBezTo>
                    <a:pt x="25" y="118"/>
                    <a:pt x="25" y="117"/>
                    <a:pt x="26" y="116"/>
                  </a:cubicBezTo>
                  <a:cubicBezTo>
                    <a:pt x="26" y="116"/>
                    <a:pt x="26" y="116"/>
                    <a:pt x="26" y="116"/>
                  </a:cubicBezTo>
                  <a:cubicBezTo>
                    <a:pt x="26" y="115"/>
                    <a:pt x="26" y="113"/>
                    <a:pt x="26" y="112"/>
                  </a:cubicBezTo>
                  <a:moveTo>
                    <a:pt x="22" y="105"/>
                  </a:moveTo>
                  <a:cubicBezTo>
                    <a:pt x="21" y="105"/>
                    <a:pt x="20" y="106"/>
                    <a:pt x="19" y="106"/>
                  </a:cubicBezTo>
                  <a:cubicBezTo>
                    <a:pt x="20" y="109"/>
                    <a:pt x="20" y="111"/>
                    <a:pt x="20" y="114"/>
                  </a:cubicBezTo>
                  <a:cubicBezTo>
                    <a:pt x="20" y="113"/>
                    <a:pt x="21" y="113"/>
                    <a:pt x="22" y="112"/>
                  </a:cubicBezTo>
                  <a:cubicBezTo>
                    <a:pt x="22" y="110"/>
                    <a:pt x="22" y="107"/>
                    <a:pt x="22" y="105"/>
                  </a:cubicBezTo>
                  <a:moveTo>
                    <a:pt x="25" y="102"/>
                  </a:moveTo>
                  <a:cubicBezTo>
                    <a:pt x="25" y="102"/>
                    <a:pt x="24" y="103"/>
                    <a:pt x="24" y="103"/>
                  </a:cubicBezTo>
                  <a:cubicBezTo>
                    <a:pt x="24" y="106"/>
                    <a:pt x="24" y="108"/>
                    <a:pt x="24" y="111"/>
                  </a:cubicBezTo>
                  <a:cubicBezTo>
                    <a:pt x="25" y="111"/>
                    <a:pt x="25" y="110"/>
                    <a:pt x="26" y="110"/>
                  </a:cubicBezTo>
                  <a:cubicBezTo>
                    <a:pt x="26" y="107"/>
                    <a:pt x="26" y="104"/>
                    <a:pt x="25" y="102"/>
                  </a:cubicBezTo>
                  <a:moveTo>
                    <a:pt x="21" y="96"/>
                  </a:moveTo>
                  <a:cubicBezTo>
                    <a:pt x="21" y="96"/>
                    <a:pt x="20" y="97"/>
                    <a:pt x="19" y="97"/>
                  </a:cubicBezTo>
                  <a:cubicBezTo>
                    <a:pt x="19" y="100"/>
                    <a:pt x="19" y="102"/>
                    <a:pt x="19" y="104"/>
                  </a:cubicBezTo>
                  <a:cubicBezTo>
                    <a:pt x="20" y="104"/>
                    <a:pt x="21" y="103"/>
                    <a:pt x="21" y="102"/>
                  </a:cubicBezTo>
                  <a:cubicBezTo>
                    <a:pt x="21" y="100"/>
                    <a:pt x="21" y="98"/>
                    <a:pt x="21" y="96"/>
                  </a:cubicBezTo>
                  <a:moveTo>
                    <a:pt x="25" y="94"/>
                  </a:moveTo>
                  <a:cubicBezTo>
                    <a:pt x="24" y="94"/>
                    <a:pt x="24" y="94"/>
                    <a:pt x="23" y="95"/>
                  </a:cubicBezTo>
                  <a:cubicBezTo>
                    <a:pt x="23" y="97"/>
                    <a:pt x="23" y="99"/>
                    <a:pt x="23" y="101"/>
                  </a:cubicBezTo>
                  <a:cubicBezTo>
                    <a:pt x="24" y="100"/>
                    <a:pt x="24" y="100"/>
                    <a:pt x="25" y="100"/>
                  </a:cubicBezTo>
                  <a:cubicBezTo>
                    <a:pt x="25" y="99"/>
                    <a:pt x="25" y="99"/>
                    <a:pt x="25" y="99"/>
                  </a:cubicBezTo>
                  <a:cubicBezTo>
                    <a:pt x="25" y="99"/>
                    <a:pt x="25" y="99"/>
                    <a:pt x="25" y="99"/>
                  </a:cubicBezTo>
                  <a:cubicBezTo>
                    <a:pt x="25" y="97"/>
                    <a:pt x="25" y="96"/>
                    <a:pt x="25" y="94"/>
                  </a:cubicBezTo>
                  <a:moveTo>
                    <a:pt x="21" y="88"/>
                  </a:moveTo>
                  <a:cubicBezTo>
                    <a:pt x="20" y="88"/>
                    <a:pt x="20" y="89"/>
                    <a:pt x="19" y="89"/>
                  </a:cubicBezTo>
                  <a:cubicBezTo>
                    <a:pt x="19" y="91"/>
                    <a:pt x="19" y="93"/>
                    <a:pt x="19" y="95"/>
                  </a:cubicBezTo>
                  <a:cubicBezTo>
                    <a:pt x="20" y="95"/>
                    <a:pt x="20" y="94"/>
                    <a:pt x="21" y="94"/>
                  </a:cubicBezTo>
                  <a:cubicBezTo>
                    <a:pt x="21" y="92"/>
                    <a:pt x="21" y="90"/>
                    <a:pt x="21" y="88"/>
                  </a:cubicBezTo>
                  <a:moveTo>
                    <a:pt x="25" y="86"/>
                  </a:moveTo>
                  <a:cubicBezTo>
                    <a:pt x="24" y="86"/>
                    <a:pt x="23" y="87"/>
                    <a:pt x="23" y="87"/>
                  </a:cubicBezTo>
                  <a:cubicBezTo>
                    <a:pt x="23" y="89"/>
                    <a:pt x="23" y="91"/>
                    <a:pt x="23" y="93"/>
                  </a:cubicBezTo>
                  <a:cubicBezTo>
                    <a:pt x="24" y="92"/>
                    <a:pt x="24" y="92"/>
                    <a:pt x="25" y="91"/>
                  </a:cubicBezTo>
                  <a:cubicBezTo>
                    <a:pt x="25" y="90"/>
                    <a:pt x="25" y="88"/>
                    <a:pt x="25" y="86"/>
                  </a:cubicBezTo>
                  <a:moveTo>
                    <a:pt x="21" y="80"/>
                  </a:moveTo>
                  <a:cubicBezTo>
                    <a:pt x="20" y="80"/>
                    <a:pt x="20" y="80"/>
                    <a:pt x="19" y="81"/>
                  </a:cubicBezTo>
                  <a:cubicBezTo>
                    <a:pt x="19" y="82"/>
                    <a:pt x="19" y="83"/>
                    <a:pt x="19" y="84"/>
                  </a:cubicBezTo>
                  <a:cubicBezTo>
                    <a:pt x="19" y="85"/>
                    <a:pt x="19" y="86"/>
                    <a:pt x="19" y="87"/>
                  </a:cubicBezTo>
                  <a:cubicBezTo>
                    <a:pt x="20" y="87"/>
                    <a:pt x="20" y="86"/>
                    <a:pt x="21" y="86"/>
                  </a:cubicBezTo>
                  <a:cubicBezTo>
                    <a:pt x="21" y="84"/>
                    <a:pt x="21" y="82"/>
                    <a:pt x="21" y="80"/>
                  </a:cubicBezTo>
                  <a:moveTo>
                    <a:pt x="24" y="78"/>
                  </a:moveTo>
                  <a:cubicBezTo>
                    <a:pt x="24" y="78"/>
                    <a:pt x="23" y="79"/>
                    <a:pt x="22" y="79"/>
                  </a:cubicBezTo>
                  <a:cubicBezTo>
                    <a:pt x="22" y="81"/>
                    <a:pt x="23" y="83"/>
                    <a:pt x="23" y="85"/>
                  </a:cubicBezTo>
                  <a:cubicBezTo>
                    <a:pt x="23" y="85"/>
                    <a:pt x="24" y="84"/>
                    <a:pt x="24" y="84"/>
                  </a:cubicBezTo>
                  <a:cubicBezTo>
                    <a:pt x="24" y="82"/>
                    <a:pt x="24" y="80"/>
                    <a:pt x="24" y="78"/>
                  </a:cubicBezTo>
                  <a:moveTo>
                    <a:pt x="21" y="69"/>
                  </a:moveTo>
                  <a:cubicBezTo>
                    <a:pt x="20" y="69"/>
                    <a:pt x="20" y="70"/>
                    <a:pt x="19" y="70"/>
                  </a:cubicBezTo>
                  <a:cubicBezTo>
                    <a:pt x="19" y="73"/>
                    <a:pt x="19" y="76"/>
                    <a:pt x="19" y="79"/>
                  </a:cubicBezTo>
                  <a:cubicBezTo>
                    <a:pt x="20" y="78"/>
                    <a:pt x="20" y="78"/>
                    <a:pt x="21" y="78"/>
                  </a:cubicBezTo>
                  <a:cubicBezTo>
                    <a:pt x="21" y="75"/>
                    <a:pt x="21" y="72"/>
                    <a:pt x="21" y="69"/>
                  </a:cubicBezTo>
                  <a:moveTo>
                    <a:pt x="24" y="68"/>
                  </a:moveTo>
                  <a:cubicBezTo>
                    <a:pt x="23" y="68"/>
                    <a:pt x="22" y="69"/>
                    <a:pt x="22" y="69"/>
                  </a:cubicBezTo>
                  <a:cubicBezTo>
                    <a:pt x="22" y="71"/>
                    <a:pt x="22" y="73"/>
                    <a:pt x="22" y="75"/>
                  </a:cubicBezTo>
                  <a:cubicBezTo>
                    <a:pt x="22" y="75"/>
                    <a:pt x="22" y="76"/>
                    <a:pt x="22" y="77"/>
                  </a:cubicBezTo>
                  <a:cubicBezTo>
                    <a:pt x="23" y="76"/>
                    <a:pt x="23" y="76"/>
                    <a:pt x="24" y="76"/>
                  </a:cubicBezTo>
                  <a:cubicBezTo>
                    <a:pt x="24" y="73"/>
                    <a:pt x="24" y="71"/>
                    <a:pt x="24" y="68"/>
                  </a:cubicBezTo>
                  <a:moveTo>
                    <a:pt x="21" y="63"/>
                  </a:moveTo>
                  <a:cubicBezTo>
                    <a:pt x="20" y="63"/>
                    <a:pt x="20" y="64"/>
                    <a:pt x="19" y="64"/>
                  </a:cubicBezTo>
                  <a:cubicBezTo>
                    <a:pt x="19" y="65"/>
                    <a:pt x="19" y="67"/>
                    <a:pt x="19" y="68"/>
                  </a:cubicBezTo>
                  <a:cubicBezTo>
                    <a:pt x="20" y="68"/>
                    <a:pt x="20" y="67"/>
                    <a:pt x="21" y="67"/>
                  </a:cubicBezTo>
                  <a:cubicBezTo>
                    <a:pt x="21" y="66"/>
                    <a:pt x="21" y="64"/>
                    <a:pt x="21" y="63"/>
                  </a:cubicBezTo>
                  <a:moveTo>
                    <a:pt x="23" y="62"/>
                  </a:moveTo>
                  <a:cubicBezTo>
                    <a:pt x="23" y="62"/>
                    <a:pt x="22" y="62"/>
                    <a:pt x="21" y="63"/>
                  </a:cubicBezTo>
                  <a:cubicBezTo>
                    <a:pt x="22" y="64"/>
                    <a:pt x="22" y="65"/>
                    <a:pt x="22" y="67"/>
                  </a:cubicBezTo>
                  <a:cubicBezTo>
                    <a:pt x="22" y="66"/>
                    <a:pt x="23" y="66"/>
                    <a:pt x="23" y="66"/>
                  </a:cubicBezTo>
                  <a:cubicBezTo>
                    <a:pt x="23" y="66"/>
                    <a:pt x="23" y="66"/>
                    <a:pt x="24" y="66"/>
                  </a:cubicBezTo>
                  <a:cubicBezTo>
                    <a:pt x="24" y="66"/>
                    <a:pt x="24" y="66"/>
                    <a:pt x="24" y="66"/>
                  </a:cubicBezTo>
                  <a:cubicBezTo>
                    <a:pt x="24" y="64"/>
                    <a:pt x="23" y="63"/>
                    <a:pt x="23" y="62"/>
                  </a:cubicBezTo>
                  <a:moveTo>
                    <a:pt x="23" y="55"/>
                  </a:moveTo>
                  <a:cubicBezTo>
                    <a:pt x="22" y="56"/>
                    <a:pt x="20" y="56"/>
                    <a:pt x="19" y="57"/>
                  </a:cubicBezTo>
                  <a:cubicBezTo>
                    <a:pt x="19" y="59"/>
                    <a:pt x="19" y="60"/>
                    <a:pt x="19" y="62"/>
                  </a:cubicBezTo>
                  <a:cubicBezTo>
                    <a:pt x="20" y="61"/>
                    <a:pt x="20" y="61"/>
                    <a:pt x="21" y="61"/>
                  </a:cubicBezTo>
                  <a:cubicBezTo>
                    <a:pt x="21" y="60"/>
                    <a:pt x="21" y="59"/>
                    <a:pt x="21" y="58"/>
                  </a:cubicBezTo>
                  <a:cubicBezTo>
                    <a:pt x="21" y="59"/>
                    <a:pt x="21" y="60"/>
                    <a:pt x="21" y="60"/>
                  </a:cubicBezTo>
                  <a:cubicBezTo>
                    <a:pt x="22" y="60"/>
                    <a:pt x="23" y="60"/>
                    <a:pt x="23" y="59"/>
                  </a:cubicBezTo>
                  <a:cubicBezTo>
                    <a:pt x="23" y="58"/>
                    <a:pt x="23" y="57"/>
                    <a:pt x="23" y="55"/>
                  </a:cubicBezTo>
                  <a:moveTo>
                    <a:pt x="22" y="48"/>
                  </a:moveTo>
                  <a:cubicBezTo>
                    <a:pt x="21" y="49"/>
                    <a:pt x="20" y="50"/>
                    <a:pt x="19" y="50"/>
                  </a:cubicBezTo>
                  <a:cubicBezTo>
                    <a:pt x="19" y="52"/>
                    <a:pt x="19" y="53"/>
                    <a:pt x="19" y="55"/>
                  </a:cubicBezTo>
                  <a:cubicBezTo>
                    <a:pt x="20" y="54"/>
                    <a:pt x="22" y="54"/>
                    <a:pt x="23" y="53"/>
                  </a:cubicBezTo>
                  <a:cubicBezTo>
                    <a:pt x="23" y="51"/>
                    <a:pt x="22" y="50"/>
                    <a:pt x="22" y="48"/>
                  </a:cubicBezTo>
                  <a:moveTo>
                    <a:pt x="21" y="40"/>
                  </a:moveTo>
                  <a:cubicBezTo>
                    <a:pt x="21" y="40"/>
                    <a:pt x="20" y="40"/>
                    <a:pt x="19" y="41"/>
                  </a:cubicBezTo>
                  <a:cubicBezTo>
                    <a:pt x="19" y="43"/>
                    <a:pt x="19" y="46"/>
                    <a:pt x="19" y="48"/>
                  </a:cubicBezTo>
                  <a:cubicBezTo>
                    <a:pt x="20" y="47"/>
                    <a:pt x="21" y="47"/>
                    <a:pt x="22" y="46"/>
                  </a:cubicBezTo>
                  <a:cubicBezTo>
                    <a:pt x="22" y="46"/>
                    <a:pt x="22" y="46"/>
                    <a:pt x="22" y="46"/>
                  </a:cubicBezTo>
                  <a:cubicBezTo>
                    <a:pt x="22" y="44"/>
                    <a:pt x="22" y="42"/>
                    <a:pt x="21" y="40"/>
                  </a:cubicBezTo>
                  <a:cubicBezTo>
                    <a:pt x="21" y="40"/>
                    <a:pt x="21" y="40"/>
                    <a:pt x="21" y="40"/>
                  </a:cubicBezTo>
                  <a:moveTo>
                    <a:pt x="21" y="32"/>
                  </a:moveTo>
                  <a:cubicBezTo>
                    <a:pt x="20" y="33"/>
                    <a:pt x="19" y="33"/>
                    <a:pt x="18" y="34"/>
                  </a:cubicBezTo>
                  <a:cubicBezTo>
                    <a:pt x="19" y="34"/>
                    <a:pt x="19" y="35"/>
                    <a:pt x="19" y="36"/>
                  </a:cubicBezTo>
                  <a:cubicBezTo>
                    <a:pt x="19" y="37"/>
                    <a:pt x="19" y="38"/>
                    <a:pt x="19" y="39"/>
                  </a:cubicBezTo>
                  <a:cubicBezTo>
                    <a:pt x="20" y="38"/>
                    <a:pt x="21" y="38"/>
                    <a:pt x="21" y="37"/>
                  </a:cubicBezTo>
                  <a:cubicBezTo>
                    <a:pt x="21" y="35"/>
                    <a:pt x="21" y="34"/>
                    <a:pt x="21" y="32"/>
                  </a:cubicBezTo>
                  <a:moveTo>
                    <a:pt x="21" y="23"/>
                  </a:moveTo>
                  <a:cubicBezTo>
                    <a:pt x="20" y="24"/>
                    <a:pt x="20" y="24"/>
                    <a:pt x="19" y="24"/>
                  </a:cubicBezTo>
                  <a:cubicBezTo>
                    <a:pt x="19" y="25"/>
                    <a:pt x="19" y="25"/>
                    <a:pt x="19" y="26"/>
                  </a:cubicBezTo>
                  <a:cubicBezTo>
                    <a:pt x="19" y="25"/>
                    <a:pt x="19" y="25"/>
                    <a:pt x="19" y="25"/>
                  </a:cubicBezTo>
                  <a:cubicBezTo>
                    <a:pt x="18" y="25"/>
                    <a:pt x="18" y="25"/>
                    <a:pt x="17" y="26"/>
                  </a:cubicBezTo>
                  <a:cubicBezTo>
                    <a:pt x="17" y="28"/>
                    <a:pt x="18" y="30"/>
                    <a:pt x="18" y="31"/>
                  </a:cubicBezTo>
                  <a:cubicBezTo>
                    <a:pt x="19" y="31"/>
                    <a:pt x="20" y="30"/>
                    <a:pt x="21" y="30"/>
                  </a:cubicBezTo>
                  <a:cubicBezTo>
                    <a:pt x="21" y="28"/>
                    <a:pt x="21" y="26"/>
                    <a:pt x="21" y="23"/>
                  </a:cubicBezTo>
                  <a:moveTo>
                    <a:pt x="17" y="18"/>
                  </a:moveTo>
                  <a:cubicBezTo>
                    <a:pt x="17" y="18"/>
                    <a:pt x="16" y="18"/>
                    <a:pt x="16" y="19"/>
                  </a:cubicBezTo>
                  <a:cubicBezTo>
                    <a:pt x="16" y="20"/>
                    <a:pt x="16" y="22"/>
                    <a:pt x="16" y="24"/>
                  </a:cubicBezTo>
                  <a:cubicBezTo>
                    <a:pt x="17" y="23"/>
                    <a:pt x="18" y="23"/>
                    <a:pt x="18" y="23"/>
                  </a:cubicBezTo>
                  <a:cubicBezTo>
                    <a:pt x="18" y="21"/>
                    <a:pt x="18" y="19"/>
                    <a:pt x="17" y="18"/>
                  </a:cubicBezTo>
                  <a:moveTo>
                    <a:pt x="21" y="16"/>
                  </a:moveTo>
                  <a:cubicBezTo>
                    <a:pt x="20" y="17"/>
                    <a:pt x="19" y="17"/>
                    <a:pt x="19" y="17"/>
                  </a:cubicBezTo>
                  <a:cubicBezTo>
                    <a:pt x="19" y="19"/>
                    <a:pt x="19" y="21"/>
                    <a:pt x="19" y="22"/>
                  </a:cubicBezTo>
                  <a:cubicBezTo>
                    <a:pt x="20" y="22"/>
                    <a:pt x="20" y="22"/>
                    <a:pt x="21" y="21"/>
                  </a:cubicBezTo>
                  <a:cubicBezTo>
                    <a:pt x="21" y="20"/>
                    <a:pt x="21" y="18"/>
                    <a:pt x="21" y="16"/>
                  </a:cubicBezTo>
                  <a:moveTo>
                    <a:pt x="18" y="4"/>
                  </a:moveTo>
                  <a:cubicBezTo>
                    <a:pt x="18" y="4"/>
                    <a:pt x="17" y="5"/>
                    <a:pt x="17" y="5"/>
                  </a:cubicBezTo>
                  <a:cubicBezTo>
                    <a:pt x="18" y="9"/>
                    <a:pt x="18" y="12"/>
                    <a:pt x="18" y="15"/>
                  </a:cubicBezTo>
                  <a:cubicBezTo>
                    <a:pt x="19" y="15"/>
                    <a:pt x="20" y="14"/>
                    <a:pt x="20" y="14"/>
                  </a:cubicBezTo>
                  <a:cubicBezTo>
                    <a:pt x="20" y="11"/>
                    <a:pt x="20" y="8"/>
                    <a:pt x="19" y="5"/>
                  </a:cubicBezTo>
                  <a:cubicBezTo>
                    <a:pt x="19" y="5"/>
                    <a:pt x="19" y="4"/>
                    <a:pt x="18" y="4"/>
                  </a:cubicBezTo>
                  <a:moveTo>
                    <a:pt x="15" y="0"/>
                  </a:moveTo>
                  <a:cubicBezTo>
                    <a:pt x="15" y="0"/>
                    <a:pt x="15" y="0"/>
                    <a:pt x="15" y="0"/>
                  </a:cubicBezTo>
                  <a:cubicBezTo>
                    <a:pt x="14" y="0"/>
                    <a:pt x="14" y="0"/>
                    <a:pt x="14" y="1"/>
                  </a:cubicBezTo>
                  <a:cubicBezTo>
                    <a:pt x="14" y="1"/>
                    <a:pt x="14" y="1"/>
                    <a:pt x="14" y="1"/>
                  </a:cubicBezTo>
                  <a:cubicBezTo>
                    <a:pt x="14" y="2"/>
                    <a:pt x="14" y="4"/>
                    <a:pt x="14" y="5"/>
                  </a:cubicBezTo>
                  <a:cubicBezTo>
                    <a:pt x="14" y="9"/>
                    <a:pt x="15" y="13"/>
                    <a:pt x="15" y="17"/>
                  </a:cubicBezTo>
                  <a:cubicBezTo>
                    <a:pt x="16" y="16"/>
                    <a:pt x="16" y="16"/>
                    <a:pt x="17" y="16"/>
                  </a:cubicBezTo>
                  <a:cubicBezTo>
                    <a:pt x="16" y="12"/>
                    <a:pt x="16" y="8"/>
                    <a:pt x="16" y="4"/>
                  </a:cubicBezTo>
                  <a:cubicBezTo>
                    <a:pt x="16" y="3"/>
                    <a:pt x="16" y="2"/>
                    <a:pt x="16" y="1"/>
                  </a:cubicBezTo>
                  <a:cubicBezTo>
                    <a:pt x="16" y="0"/>
                    <a:pt x="15" y="0"/>
                    <a:pt x="15" y="0"/>
                  </a:cubicBezTo>
                </a:path>
              </a:pathLst>
            </a:custGeom>
            <a:grpFill/>
            <a:ln>
              <a:solidFill>
                <a:schemeClr val="tx1">
                  <a:lumMod val="85000"/>
                  <a:lumOff val="15000"/>
                </a:schemeClr>
              </a:solidFill>
            </a:ln>
          </p:spPr>
          <p:txBody>
            <a:bodyPr vert="horz" wrap="square" lIns="121882" tIns="60941" rIns="121882" bIns="60941" numCol="1" anchor="t" anchorCtr="0" compatLnSpc="1">
              <a:prstTxWarp prst="textNoShape">
                <a:avLst/>
              </a:prstTxWarp>
            </a:bodyPr>
            <a:lstStyle/>
            <a:p>
              <a:pPr algn="ctr" defTabSz="1218804"/>
              <a:endParaRPr lang="zh-CN" altLang="en-US" sz="2800">
                <a:solidFill>
                  <a:prstClr val="black"/>
                </a:solidFill>
                <a:latin typeface="Times New Roman" panose="02020603050405020304" pitchFamily="18" charset="0"/>
                <a:cs typeface="Times New Roman" panose="02020603050405020304" pitchFamily="18" charset="0"/>
              </a:endParaRPr>
            </a:p>
          </p:txBody>
        </p:sp>
        <p:sp>
          <p:nvSpPr>
            <p:cNvPr id="59" name="Freeform 16"/>
            <p:cNvSpPr>
              <a:spLocks noEditPoints="1"/>
            </p:cNvSpPr>
            <p:nvPr/>
          </p:nvSpPr>
          <p:spPr bwMode="auto">
            <a:xfrm>
              <a:off x="3299461" y="3622675"/>
              <a:ext cx="157163" cy="47625"/>
            </a:xfrm>
            <a:custGeom>
              <a:avLst/>
              <a:gdLst>
                <a:gd name="T0" fmla="*/ 11 w 73"/>
                <a:gd name="T1" fmla="*/ 14 h 22"/>
                <a:gd name="T2" fmla="*/ 14 w 73"/>
                <a:gd name="T3" fmla="*/ 10 h 22"/>
                <a:gd name="T4" fmla="*/ 11 w 73"/>
                <a:gd name="T5" fmla="*/ 14 h 22"/>
                <a:gd name="T6" fmla="*/ 69 w 73"/>
                <a:gd name="T7" fmla="*/ 0 h 22"/>
                <a:gd name="T8" fmla="*/ 69 w 73"/>
                <a:gd name="T9" fmla="*/ 0 h 22"/>
                <a:gd name="T10" fmla="*/ 67 w 73"/>
                <a:gd name="T11" fmla="*/ 1 h 22"/>
                <a:gd name="T12" fmla="*/ 39 w 73"/>
                <a:gd name="T13" fmla="*/ 2 h 22"/>
                <a:gd name="T14" fmla="*/ 33 w 73"/>
                <a:gd name="T15" fmla="*/ 2 h 22"/>
                <a:gd name="T16" fmla="*/ 29 w 73"/>
                <a:gd name="T17" fmla="*/ 3 h 22"/>
                <a:gd name="T18" fmla="*/ 28 w 73"/>
                <a:gd name="T19" fmla="*/ 3 h 22"/>
                <a:gd name="T20" fmla="*/ 16 w 73"/>
                <a:gd name="T21" fmla="*/ 6 h 22"/>
                <a:gd name="T22" fmla="*/ 15 w 73"/>
                <a:gd name="T23" fmla="*/ 6 h 22"/>
                <a:gd name="T24" fmla="*/ 15 w 73"/>
                <a:gd name="T25" fmla="*/ 6 h 22"/>
                <a:gd name="T26" fmla="*/ 0 w 73"/>
                <a:gd name="T27" fmla="*/ 18 h 22"/>
                <a:gd name="T28" fmla="*/ 1 w 73"/>
                <a:gd name="T29" fmla="*/ 20 h 22"/>
                <a:gd name="T30" fmla="*/ 2 w 73"/>
                <a:gd name="T31" fmla="*/ 20 h 22"/>
                <a:gd name="T32" fmla="*/ 8 w 73"/>
                <a:gd name="T33" fmla="*/ 14 h 22"/>
                <a:gd name="T34" fmla="*/ 3 w 73"/>
                <a:gd name="T35" fmla="*/ 20 h 22"/>
                <a:gd name="T36" fmla="*/ 3 w 73"/>
                <a:gd name="T37" fmla="*/ 20 h 22"/>
                <a:gd name="T38" fmla="*/ 3 w 73"/>
                <a:gd name="T39" fmla="*/ 20 h 22"/>
                <a:gd name="T40" fmla="*/ 3 w 73"/>
                <a:gd name="T41" fmla="*/ 20 h 22"/>
                <a:gd name="T42" fmla="*/ 4 w 73"/>
                <a:gd name="T43" fmla="*/ 22 h 22"/>
                <a:gd name="T44" fmla="*/ 5 w 73"/>
                <a:gd name="T45" fmla="*/ 21 h 22"/>
                <a:gd name="T46" fmla="*/ 13 w 73"/>
                <a:gd name="T47" fmla="*/ 15 h 22"/>
                <a:gd name="T48" fmla="*/ 17 w 73"/>
                <a:gd name="T49" fmla="*/ 8 h 22"/>
                <a:gd name="T50" fmla="*/ 26 w 73"/>
                <a:gd name="T51" fmla="*/ 5 h 22"/>
                <a:gd name="T52" fmla="*/ 27 w 73"/>
                <a:gd name="T53" fmla="*/ 6 h 22"/>
                <a:gd name="T54" fmla="*/ 29 w 73"/>
                <a:gd name="T55" fmla="*/ 7 h 22"/>
                <a:gd name="T56" fmla="*/ 30 w 73"/>
                <a:gd name="T57" fmla="*/ 6 h 22"/>
                <a:gd name="T58" fmla="*/ 29 w 73"/>
                <a:gd name="T59" fmla="*/ 5 h 22"/>
                <a:gd name="T60" fmla="*/ 30 w 73"/>
                <a:gd name="T61" fmla="*/ 5 h 22"/>
                <a:gd name="T62" fmla="*/ 30 w 73"/>
                <a:gd name="T63" fmla="*/ 5 h 22"/>
                <a:gd name="T64" fmla="*/ 32 w 73"/>
                <a:gd name="T65" fmla="*/ 5 h 22"/>
                <a:gd name="T66" fmla="*/ 33 w 73"/>
                <a:gd name="T67" fmla="*/ 4 h 22"/>
                <a:gd name="T68" fmla="*/ 33 w 73"/>
                <a:gd name="T69" fmla="*/ 4 h 22"/>
                <a:gd name="T70" fmla="*/ 34 w 73"/>
                <a:gd name="T71" fmla="*/ 4 h 22"/>
                <a:gd name="T72" fmla="*/ 39 w 73"/>
                <a:gd name="T73" fmla="*/ 4 h 22"/>
                <a:gd name="T74" fmla="*/ 45 w 73"/>
                <a:gd name="T75" fmla="*/ 4 h 22"/>
                <a:gd name="T76" fmla="*/ 62 w 73"/>
                <a:gd name="T77" fmla="*/ 3 h 22"/>
                <a:gd name="T78" fmla="*/ 49 w 73"/>
                <a:gd name="T79" fmla="*/ 4 h 22"/>
                <a:gd name="T80" fmla="*/ 35 w 73"/>
                <a:gd name="T81" fmla="*/ 6 h 22"/>
                <a:gd name="T82" fmla="*/ 33 w 73"/>
                <a:gd name="T83" fmla="*/ 6 h 22"/>
                <a:gd name="T84" fmla="*/ 31 w 73"/>
                <a:gd name="T85" fmla="*/ 8 h 22"/>
                <a:gd name="T86" fmla="*/ 35 w 73"/>
                <a:gd name="T87" fmla="*/ 8 h 22"/>
                <a:gd name="T88" fmla="*/ 49 w 73"/>
                <a:gd name="T89" fmla="*/ 6 h 22"/>
                <a:gd name="T90" fmla="*/ 49 w 73"/>
                <a:gd name="T91" fmla="*/ 6 h 22"/>
                <a:gd name="T92" fmla="*/ 51 w 73"/>
                <a:gd name="T93" fmla="*/ 4 h 22"/>
                <a:gd name="T94" fmla="*/ 52 w 73"/>
                <a:gd name="T95" fmla="*/ 4 h 22"/>
                <a:gd name="T96" fmla="*/ 53 w 73"/>
                <a:gd name="T97" fmla="*/ 6 h 22"/>
                <a:gd name="T98" fmla="*/ 53 w 73"/>
                <a:gd name="T99" fmla="*/ 6 h 22"/>
                <a:gd name="T100" fmla="*/ 60 w 73"/>
                <a:gd name="T101" fmla="*/ 5 h 22"/>
                <a:gd name="T102" fmla="*/ 63 w 73"/>
                <a:gd name="T103" fmla="*/ 4 h 22"/>
                <a:gd name="T104" fmla="*/ 63 w 73"/>
                <a:gd name="T105" fmla="*/ 4 h 22"/>
                <a:gd name="T106" fmla="*/ 64 w 73"/>
                <a:gd name="T107" fmla="*/ 5 h 22"/>
                <a:gd name="T108" fmla="*/ 72 w 73"/>
                <a:gd name="T109" fmla="*/ 2 h 22"/>
                <a:gd name="T110" fmla="*/ 72 w 73"/>
                <a:gd name="T111" fmla="*/ 1 h 22"/>
                <a:gd name="T112" fmla="*/ 70 w 73"/>
                <a:gd name="T113" fmla="*/ 1 h 22"/>
                <a:gd name="T114" fmla="*/ 69 w 73"/>
                <a:gd name="T11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3" h="22">
                  <a:moveTo>
                    <a:pt x="11" y="14"/>
                  </a:moveTo>
                  <a:cubicBezTo>
                    <a:pt x="12" y="13"/>
                    <a:pt x="13" y="11"/>
                    <a:pt x="14" y="10"/>
                  </a:cubicBezTo>
                  <a:cubicBezTo>
                    <a:pt x="13" y="12"/>
                    <a:pt x="12" y="13"/>
                    <a:pt x="11" y="14"/>
                  </a:cubicBezTo>
                  <a:moveTo>
                    <a:pt x="69" y="0"/>
                  </a:moveTo>
                  <a:cubicBezTo>
                    <a:pt x="69" y="0"/>
                    <a:pt x="69" y="0"/>
                    <a:pt x="69" y="0"/>
                  </a:cubicBezTo>
                  <a:cubicBezTo>
                    <a:pt x="68" y="0"/>
                    <a:pt x="68" y="0"/>
                    <a:pt x="67" y="1"/>
                  </a:cubicBezTo>
                  <a:cubicBezTo>
                    <a:pt x="58" y="1"/>
                    <a:pt x="49" y="1"/>
                    <a:pt x="39" y="2"/>
                  </a:cubicBezTo>
                  <a:cubicBezTo>
                    <a:pt x="38" y="2"/>
                    <a:pt x="35" y="2"/>
                    <a:pt x="33" y="2"/>
                  </a:cubicBezTo>
                  <a:cubicBezTo>
                    <a:pt x="32" y="2"/>
                    <a:pt x="31" y="2"/>
                    <a:pt x="29" y="3"/>
                  </a:cubicBezTo>
                  <a:cubicBezTo>
                    <a:pt x="29" y="3"/>
                    <a:pt x="29" y="3"/>
                    <a:pt x="28" y="3"/>
                  </a:cubicBezTo>
                  <a:cubicBezTo>
                    <a:pt x="24" y="4"/>
                    <a:pt x="20" y="4"/>
                    <a:pt x="16" y="6"/>
                  </a:cubicBezTo>
                  <a:cubicBezTo>
                    <a:pt x="16" y="6"/>
                    <a:pt x="16" y="6"/>
                    <a:pt x="15" y="6"/>
                  </a:cubicBezTo>
                  <a:cubicBezTo>
                    <a:pt x="15" y="6"/>
                    <a:pt x="15" y="6"/>
                    <a:pt x="15" y="6"/>
                  </a:cubicBezTo>
                  <a:cubicBezTo>
                    <a:pt x="10" y="10"/>
                    <a:pt x="5" y="14"/>
                    <a:pt x="0" y="18"/>
                  </a:cubicBezTo>
                  <a:cubicBezTo>
                    <a:pt x="0" y="19"/>
                    <a:pt x="0" y="20"/>
                    <a:pt x="1" y="20"/>
                  </a:cubicBezTo>
                  <a:cubicBezTo>
                    <a:pt x="1" y="20"/>
                    <a:pt x="1" y="20"/>
                    <a:pt x="2" y="20"/>
                  </a:cubicBezTo>
                  <a:cubicBezTo>
                    <a:pt x="4" y="18"/>
                    <a:pt x="6" y="16"/>
                    <a:pt x="8" y="14"/>
                  </a:cubicBezTo>
                  <a:cubicBezTo>
                    <a:pt x="7" y="16"/>
                    <a:pt x="5" y="18"/>
                    <a:pt x="3" y="20"/>
                  </a:cubicBezTo>
                  <a:cubicBezTo>
                    <a:pt x="3" y="20"/>
                    <a:pt x="3" y="20"/>
                    <a:pt x="3" y="20"/>
                  </a:cubicBezTo>
                  <a:cubicBezTo>
                    <a:pt x="3" y="20"/>
                    <a:pt x="3" y="20"/>
                    <a:pt x="3" y="20"/>
                  </a:cubicBezTo>
                  <a:cubicBezTo>
                    <a:pt x="3" y="20"/>
                    <a:pt x="3" y="20"/>
                    <a:pt x="3" y="20"/>
                  </a:cubicBezTo>
                  <a:cubicBezTo>
                    <a:pt x="3" y="20"/>
                    <a:pt x="3" y="22"/>
                    <a:pt x="4" y="22"/>
                  </a:cubicBezTo>
                  <a:cubicBezTo>
                    <a:pt x="4" y="22"/>
                    <a:pt x="4" y="22"/>
                    <a:pt x="5" y="21"/>
                  </a:cubicBezTo>
                  <a:cubicBezTo>
                    <a:pt x="8" y="19"/>
                    <a:pt x="10" y="17"/>
                    <a:pt x="13" y="15"/>
                  </a:cubicBezTo>
                  <a:cubicBezTo>
                    <a:pt x="15" y="13"/>
                    <a:pt x="16" y="11"/>
                    <a:pt x="17" y="8"/>
                  </a:cubicBezTo>
                  <a:cubicBezTo>
                    <a:pt x="19" y="6"/>
                    <a:pt x="23" y="6"/>
                    <a:pt x="26" y="5"/>
                  </a:cubicBezTo>
                  <a:cubicBezTo>
                    <a:pt x="26" y="6"/>
                    <a:pt x="26" y="6"/>
                    <a:pt x="27" y="6"/>
                  </a:cubicBezTo>
                  <a:cubicBezTo>
                    <a:pt x="27" y="7"/>
                    <a:pt x="28" y="7"/>
                    <a:pt x="29" y="7"/>
                  </a:cubicBezTo>
                  <a:cubicBezTo>
                    <a:pt x="29" y="7"/>
                    <a:pt x="30" y="6"/>
                    <a:pt x="30" y="6"/>
                  </a:cubicBezTo>
                  <a:cubicBezTo>
                    <a:pt x="30" y="5"/>
                    <a:pt x="29" y="5"/>
                    <a:pt x="29" y="5"/>
                  </a:cubicBezTo>
                  <a:cubicBezTo>
                    <a:pt x="29" y="5"/>
                    <a:pt x="29" y="5"/>
                    <a:pt x="30" y="5"/>
                  </a:cubicBezTo>
                  <a:cubicBezTo>
                    <a:pt x="30" y="5"/>
                    <a:pt x="30" y="5"/>
                    <a:pt x="30" y="5"/>
                  </a:cubicBezTo>
                  <a:cubicBezTo>
                    <a:pt x="30" y="5"/>
                    <a:pt x="31" y="5"/>
                    <a:pt x="32" y="5"/>
                  </a:cubicBezTo>
                  <a:cubicBezTo>
                    <a:pt x="32" y="4"/>
                    <a:pt x="32" y="4"/>
                    <a:pt x="33" y="4"/>
                  </a:cubicBezTo>
                  <a:cubicBezTo>
                    <a:pt x="33" y="4"/>
                    <a:pt x="33" y="4"/>
                    <a:pt x="33" y="4"/>
                  </a:cubicBezTo>
                  <a:cubicBezTo>
                    <a:pt x="34" y="4"/>
                    <a:pt x="34" y="4"/>
                    <a:pt x="34" y="4"/>
                  </a:cubicBezTo>
                  <a:cubicBezTo>
                    <a:pt x="36" y="4"/>
                    <a:pt x="37" y="4"/>
                    <a:pt x="39" y="4"/>
                  </a:cubicBezTo>
                  <a:cubicBezTo>
                    <a:pt x="41" y="4"/>
                    <a:pt x="43" y="4"/>
                    <a:pt x="45" y="4"/>
                  </a:cubicBezTo>
                  <a:cubicBezTo>
                    <a:pt x="51" y="3"/>
                    <a:pt x="56" y="4"/>
                    <a:pt x="62" y="3"/>
                  </a:cubicBezTo>
                  <a:cubicBezTo>
                    <a:pt x="58" y="4"/>
                    <a:pt x="53" y="4"/>
                    <a:pt x="49" y="4"/>
                  </a:cubicBezTo>
                  <a:cubicBezTo>
                    <a:pt x="45" y="5"/>
                    <a:pt x="40" y="6"/>
                    <a:pt x="35" y="6"/>
                  </a:cubicBezTo>
                  <a:cubicBezTo>
                    <a:pt x="34" y="6"/>
                    <a:pt x="34" y="6"/>
                    <a:pt x="33" y="6"/>
                  </a:cubicBezTo>
                  <a:cubicBezTo>
                    <a:pt x="33" y="6"/>
                    <a:pt x="32" y="7"/>
                    <a:pt x="31" y="8"/>
                  </a:cubicBezTo>
                  <a:cubicBezTo>
                    <a:pt x="33" y="8"/>
                    <a:pt x="34" y="8"/>
                    <a:pt x="35" y="8"/>
                  </a:cubicBezTo>
                  <a:cubicBezTo>
                    <a:pt x="40" y="8"/>
                    <a:pt x="45" y="7"/>
                    <a:pt x="49" y="6"/>
                  </a:cubicBezTo>
                  <a:cubicBezTo>
                    <a:pt x="49" y="6"/>
                    <a:pt x="49" y="6"/>
                    <a:pt x="49" y="6"/>
                  </a:cubicBezTo>
                  <a:cubicBezTo>
                    <a:pt x="50" y="6"/>
                    <a:pt x="51" y="5"/>
                    <a:pt x="51" y="4"/>
                  </a:cubicBezTo>
                  <a:cubicBezTo>
                    <a:pt x="52" y="4"/>
                    <a:pt x="52" y="4"/>
                    <a:pt x="52" y="4"/>
                  </a:cubicBezTo>
                  <a:cubicBezTo>
                    <a:pt x="53" y="4"/>
                    <a:pt x="54" y="5"/>
                    <a:pt x="53" y="6"/>
                  </a:cubicBezTo>
                  <a:cubicBezTo>
                    <a:pt x="53" y="6"/>
                    <a:pt x="53" y="6"/>
                    <a:pt x="53" y="6"/>
                  </a:cubicBezTo>
                  <a:cubicBezTo>
                    <a:pt x="55" y="6"/>
                    <a:pt x="58" y="6"/>
                    <a:pt x="60" y="5"/>
                  </a:cubicBezTo>
                  <a:cubicBezTo>
                    <a:pt x="61" y="5"/>
                    <a:pt x="62" y="4"/>
                    <a:pt x="63" y="4"/>
                  </a:cubicBezTo>
                  <a:cubicBezTo>
                    <a:pt x="63" y="4"/>
                    <a:pt x="63" y="4"/>
                    <a:pt x="63" y="4"/>
                  </a:cubicBezTo>
                  <a:cubicBezTo>
                    <a:pt x="64" y="4"/>
                    <a:pt x="64" y="4"/>
                    <a:pt x="64" y="5"/>
                  </a:cubicBezTo>
                  <a:cubicBezTo>
                    <a:pt x="67" y="4"/>
                    <a:pt x="70" y="4"/>
                    <a:pt x="72" y="2"/>
                  </a:cubicBezTo>
                  <a:cubicBezTo>
                    <a:pt x="73" y="2"/>
                    <a:pt x="73" y="1"/>
                    <a:pt x="72" y="1"/>
                  </a:cubicBezTo>
                  <a:cubicBezTo>
                    <a:pt x="71" y="1"/>
                    <a:pt x="71" y="1"/>
                    <a:pt x="70" y="1"/>
                  </a:cubicBezTo>
                  <a:cubicBezTo>
                    <a:pt x="70" y="0"/>
                    <a:pt x="70" y="0"/>
                    <a:pt x="69" y="0"/>
                  </a:cubicBezTo>
                </a:path>
              </a:pathLst>
            </a:custGeom>
            <a:grpFill/>
            <a:ln>
              <a:solidFill>
                <a:schemeClr val="tx1">
                  <a:lumMod val="85000"/>
                  <a:lumOff val="15000"/>
                </a:schemeClr>
              </a:solidFill>
            </a:ln>
          </p:spPr>
          <p:txBody>
            <a:bodyPr vert="horz" wrap="square" lIns="121882" tIns="60941" rIns="121882" bIns="60941" numCol="1" anchor="t" anchorCtr="0" compatLnSpc="1">
              <a:prstTxWarp prst="textNoShape">
                <a:avLst/>
              </a:prstTxWarp>
            </a:bodyPr>
            <a:lstStyle/>
            <a:p>
              <a:pPr algn="ctr" defTabSz="1218804"/>
              <a:endParaRPr lang="zh-CN" altLang="en-US" sz="2800">
                <a:solidFill>
                  <a:prstClr val="black"/>
                </a:solidFill>
                <a:latin typeface="Times New Roman" panose="02020603050405020304" pitchFamily="18" charset="0"/>
                <a:cs typeface="Times New Roman" panose="02020603050405020304" pitchFamily="18" charset="0"/>
              </a:endParaRPr>
            </a:p>
          </p:txBody>
        </p:sp>
        <p:sp>
          <p:nvSpPr>
            <p:cNvPr id="60" name="Freeform 17"/>
            <p:cNvSpPr>
              <a:spLocks noEditPoints="1"/>
            </p:cNvSpPr>
            <p:nvPr/>
          </p:nvSpPr>
          <p:spPr bwMode="auto">
            <a:xfrm>
              <a:off x="3815398" y="3598862"/>
              <a:ext cx="198438" cy="271463"/>
            </a:xfrm>
            <a:custGeom>
              <a:avLst/>
              <a:gdLst>
                <a:gd name="T0" fmla="*/ 90 w 92"/>
                <a:gd name="T1" fmla="*/ 99 h 126"/>
                <a:gd name="T2" fmla="*/ 84 w 92"/>
                <a:gd name="T3" fmla="*/ 104 h 126"/>
                <a:gd name="T4" fmla="*/ 79 w 92"/>
                <a:gd name="T5" fmla="*/ 109 h 126"/>
                <a:gd name="T6" fmla="*/ 68 w 92"/>
                <a:gd name="T7" fmla="*/ 124 h 126"/>
                <a:gd name="T8" fmla="*/ 87 w 92"/>
                <a:gd name="T9" fmla="*/ 108 h 126"/>
                <a:gd name="T10" fmla="*/ 90 w 92"/>
                <a:gd name="T11" fmla="*/ 99 h 126"/>
                <a:gd name="T12" fmla="*/ 86 w 92"/>
                <a:gd name="T13" fmla="*/ 100 h 126"/>
                <a:gd name="T14" fmla="*/ 85 w 92"/>
                <a:gd name="T15" fmla="*/ 86 h 126"/>
                <a:gd name="T16" fmla="*/ 87 w 92"/>
                <a:gd name="T17" fmla="*/ 86 h 126"/>
                <a:gd name="T18" fmla="*/ 85 w 92"/>
                <a:gd name="T19" fmla="*/ 83 h 126"/>
                <a:gd name="T20" fmla="*/ 85 w 92"/>
                <a:gd name="T21" fmla="*/ 70 h 126"/>
                <a:gd name="T22" fmla="*/ 85 w 92"/>
                <a:gd name="T23" fmla="*/ 68 h 126"/>
                <a:gd name="T24" fmla="*/ 86 w 92"/>
                <a:gd name="T25" fmla="*/ 67 h 126"/>
                <a:gd name="T26" fmla="*/ 82 w 92"/>
                <a:gd name="T27" fmla="*/ 58 h 126"/>
                <a:gd name="T28" fmla="*/ 82 w 92"/>
                <a:gd name="T29" fmla="*/ 58 h 126"/>
                <a:gd name="T30" fmla="*/ 87 w 92"/>
                <a:gd name="T31" fmla="*/ 59 h 126"/>
                <a:gd name="T32" fmla="*/ 88 w 92"/>
                <a:gd name="T33" fmla="*/ 58 h 126"/>
                <a:gd name="T34" fmla="*/ 79 w 92"/>
                <a:gd name="T35" fmla="*/ 52 h 126"/>
                <a:gd name="T36" fmla="*/ 81 w 92"/>
                <a:gd name="T37" fmla="*/ 50 h 126"/>
                <a:gd name="T38" fmla="*/ 74 w 92"/>
                <a:gd name="T39" fmla="*/ 17 h 126"/>
                <a:gd name="T40" fmla="*/ 57 w 92"/>
                <a:gd name="T41" fmla="*/ 5 h 126"/>
                <a:gd name="T42" fmla="*/ 65 w 92"/>
                <a:gd name="T43" fmla="*/ 5 h 126"/>
                <a:gd name="T44" fmla="*/ 78 w 92"/>
                <a:gd name="T45" fmla="*/ 11 h 126"/>
                <a:gd name="T46" fmla="*/ 58 w 92"/>
                <a:gd name="T47" fmla="*/ 31 h 126"/>
                <a:gd name="T48" fmla="*/ 61 w 92"/>
                <a:gd name="T49" fmla="*/ 31 h 126"/>
                <a:gd name="T50" fmla="*/ 72 w 92"/>
                <a:gd name="T51" fmla="*/ 24 h 126"/>
                <a:gd name="T52" fmla="*/ 80 w 92"/>
                <a:gd name="T53" fmla="*/ 19 h 126"/>
                <a:gd name="T54" fmla="*/ 81 w 92"/>
                <a:gd name="T55" fmla="*/ 26 h 126"/>
                <a:gd name="T56" fmla="*/ 83 w 92"/>
                <a:gd name="T57" fmla="*/ 36 h 126"/>
                <a:gd name="T58" fmla="*/ 82 w 92"/>
                <a:gd name="T59" fmla="*/ 38 h 126"/>
                <a:gd name="T60" fmla="*/ 84 w 92"/>
                <a:gd name="T61" fmla="*/ 47 h 126"/>
                <a:gd name="T62" fmla="*/ 87 w 92"/>
                <a:gd name="T63" fmla="*/ 50 h 126"/>
                <a:gd name="T64" fmla="*/ 89 w 92"/>
                <a:gd name="T65" fmla="*/ 50 h 126"/>
                <a:gd name="T66" fmla="*/ 89 w 92"/>
                <a:gd name="T67" fmla="*/ 60 h 126"/>
                <a:gd name="T68" fmla="*/ 88 w 92"/>
                <a:gd name="T69" fmla="*/ 65 h 126"/>
                <a:gd name="T70" fmla="*/ 89 w 92"/>
                <a:gd name="T71" fmla="*/ 67 h 126"/>
                <a:gd name="T72" fmla="*/ 86 w 92"/>
                <a:gd name="T73" fmla="*/ 69 h 126"/>
                <a:gd name="T74" fmla="*/ 88 w 92"/>
                <a:gd name="T75" fmla="*/ 88 h 126"/>
                <a:gd name="T76" fmla="*/ 90 w 92"/>
                <a:gd name="T77" fmla="*/ 82 h 126"/>
                <a:gd name="T78" fmla="*/ 91 w 92"/>
                <a:gd name="T79" fmla="*/ 68 h 126"/>
                <a:gd name="T80" fmla="*/ 86 w 92"/>
                <a:gd name="T81" fmla="*/ 47 h 126"/>
                <a:gd name="T82" fmla="*/ 80 w 92"/>
                <a:gd name="T83" fmla="*/ 15 h 126"/>
                <a:gd name="T84" fmla="*/ 80 w 92"/>
                <a:gd name="T85" fmla="*/ 14 h 126"/>
                <a:gd name="T86" fmla="*/ 50 w 92"/>
                <a:gd name="T87" fmla="*/ 0 h 126"/>
                <a:gd name="T88" fmla="*/ 2 w 92"/>
                <a:gd name="T89" fmla="*/ 3 h 126"/>
                <a:gd name="T90" fmla="*/ 33 w 92"/>
                <a:gd name="T91" fmla="*/ 2 h 126"/>
                <a:gd name="T92" fmla="*/ 2 w 92"/>
                <a:gd name="T93" fmla="*/ 6 h 126"/>
                <a:gd name="T94" fmla="*/ 9 w 92"/>
                <a:gd name="T95" fmla="*/ 5 h 126"/>
                <a:gd name="T96" fmla="*/ 9 w 92"/>
                <a:gd name="T97" fmla="*/ 5 h 126"/>
                <a:gd name="T98" fmla="*/ 18 w 92"/>
                <a:gd name="T99" fmla="*/ 6 h 126"/>
                <a:gd name="T100" fmla="*/ 23 w 92"/>
                <a:gd name="T101" fmla="*/ 5 h 126"/>
                <a:gd name="T102" fmla="*/ 32 w 92"/>
                <a:gd name="T103" fmla="*/ 5 h 126"/>
                <a:gd name="T104" fmla="*/ 40 w 92"/>
                <a:gd name="T105" fmla="*/ 5 h 126"/>
                <a:gd name="T106" fmla="*/ 50 w 92"/>
                <a:gd name="T107" fmla="*/ 2 h 126"/>
                <a:gd name="T108" fmla="*/ 56 w 92"/>
                <a:gd name="T109"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2" h="126">
                  <a:moveTo>
                    <a:pt x="75" y="118"/>
                  </a:moveTo>
                  <a:cubicBezTo>
                    <a:pt x="77" y="116"/>
                    <a:pt x="79" y="114"/>
                    <a:pt x="81" y="112"/>
                  </a:cubicBezTo>
                  <a:cubicBezTo>
                    <a:pt x="79" y="114"/>
                    <a:pt x="77" y="116"/>
                    <a:pt x="75" y="118"/>
                  </a:cubicBezTo>
                  <a:moveTo>
                    <a:pt x="90" y="99"/>
                  </a:moveTo>
                  <a:cubicBezTo>
                    <a:pt x="89" y="100"/>
                    <a:pt x="88" y="101"/>
                    <a:pt x="87" y="101"/>
                  </a:cubicBezTo>
                  <a:cubicBezTo>
                    <a:pt x="87" y="102"/>
                    <a:pt x="87" y="102"/>
                    <a:pt x="87" y="102"/>
                  </a:cubicBezTo>
                  <a:cubicBezTo>
                    <a:pt x="86" y="103"/>
                    <a:pt x="85" y="103"/>
                    <a:pt x="84" y="104"/>
                  </a:cubicBezTo>
                  <a:cubicBezTo>
                    <a:pt x="84" y="104"/>
                    <a:pt x="84" y="104"/>
                    <a:pt x="84" y="104"/>
                  </a:cubicBezTo>
                  <a:cubicBezTo>
                    <a:pt x="83" y="105"/>
                    <a:pt x="82" y="106"/>
                    <a:pt x="81" y="107"/>
                  </a:cubicBezTo>
                  <a:cubicBezTo>
                    <a:pt x="80" y="108"/>
                    <a:pt x="80" y="108"/>
                    <a:pt x="79" y="109"/>
                  </a:cubicBezTo>
                  <a:cubicBezTo>
                    <a:pt x="79" y="109"/>
                    <a:pt x="79" y="109"/>
                    <a:pt x="79" y="109"/>
                  </a:cubicBezTo>
                  <a:cubicBezTo>
                    <a:pt x="79" y="109"/>
                    <a:pt x="79" y="109"/>
                    <a:pt x="79" y="109"/>
                  </a:cubicBezTo>
                  <a:cubicBezTo>
                    <a:pt x="79" y="109"/>
                    <a:pt x="79" y="109"/>
                    <a:pt x="79" y="109"/>
                  </a:cubicBezTo>
                  <a:cubicBezTo>
                    <a:pt x="78" y="110"/>
                    <a:pt x="79" y="111"/>
                    <a:pt x="79" y="111"/>
                  </a:cubicBezTo>
                  <a:cubicBezTo>
                    <a:pt x="76" y="114"/>
                    <a:pt x="73" y="117"/>
                    <a:pt x="71" y="120"/>
                  </a:cubicBezTo>
                  <a:cubicBezTo>
                    <a:pt x="70" y="121"/>
                    <a:pt x="69" y="123"/>
                    <a:pt x="68" y="124"/>
                  </a:cubicBezTo>
                  <a:cubicBezTo>
                    <a:pt x="68" y="125"/>
                    <a:pt x="68" y="125"/>
                    <a:pt x="69" y="126"/>
                  </a:cubicBezTo>
                  <a:cubicBezTo>
                    <a:pt x="69" y="126"/>
                    <a:pt x="69" y="126"/>
                    <a:pt x="69" y="126"/>
                  </a:cubicBezTo>
                  <a:cubicBezTo>
                    <a:pt x="69" y="126"/>
                    <a:pt x="69" y="125"/>
                    <a:pt x="70" y="125"/>
                  </a:cubicBezTo>
                  <a:cubicBezTo>
                    <a:pt x="76" y="120"/>
                    <a:pt x="82" y="115"/>
                    <a:pt x="87" y="108"/>
                  </a:cubicBezTo>
                  <a:cubicBezTo>
                    <a:pt x="87" y="107"/>
                    <a:pt x="88" y="105"/>
                    <a:pt x="88" y="104"/>
                  </a:cubicBezTo>
                  <a:cubicBezTo>
                    <a:pt x="88" y="104"/>
                    <a:pt x="89" y="104"/>
                    <a:pt x="89" y="103"/>
                  </a:cubicBezTo>
                  <a:cubicBezTo>
                    <a:pt x="89" y="103"/>
                    <a:pt x="89" y="103"/>
                    <a:pt x="89" y="102"/>
                  </a:cubicBezTo>
                  <a:cubicBezTo>
                    <a:pt x="89" y="101"/>
                    <a:pt x="89" y="100"/>
                    <a:pt x="90" y="99"/>
                  </a:cubicBezTo>
                  <a:moveTo>
                    <a:pt x="87" y="89"/>
                  </a:moveTo>
                  <a:cubicBezTo>
                    <a:pt x="86" y="90"/>
                    <a:pt x="86" y="90"/>
                    <a:pt x="85" y="91"/>
                  </a:cubicBezTo>
                  <a:cubicBezTo>
                    <a:pt x="85" y="95"/>
                    <a:pt x="84" y="99"/>
                    <a:pt x="83" y="103"/>
                  </a:cubicBezTo>
                  <a:cubicBezTo>
                    <a:pt x="84" y="102"/>
                    <a:pt x="85" y="101"/>
                    <a:pt x="86" y="100"/>
                  </a:cubicBezTo>
                  <a:cubicBezTo>
                    <a:pt x="86" y="97"/>
                    <a:pt x="87" y="94"/>
                    <a:pt x="87" y="91"/>
                  </a:cubicBezTo>
                  <a:cubicBezTo>
                    <a:pt x="87" y="90"/>
                    <a:pt x="87" y="90"/>
                    <a:pt x="87" y="89"/>
                  </a:cubicBezTo>
                  <a:moveTo>
                    <a:pt x="87" y="84"/>
                  </a:moveTo>
                  <a:cubicBezTo>
                    <a:pt x="86" y="84"/>
                    <a:pt x="86" y="85"/>
                    <a:pt x="85" y="86"/>
                  </a:cubicBezTo>
                  <a:cubicBezTo>
                    <a:pt x="85" y="86"/>
                    <a:pt x="85" y="87"/>
                    <a:pt x="85" y="88"/>
                  </a:cubicBezTo>
                  <a:cubicBezTo>
                    <a:pt x="85" y="88"/>
                    <a:pt x="85" y="88"/>
                    <a:pt x="85" y="88"/>
                  </a:cubicBezTo>
                  <a:cubicBezTo>
                    <a:pt x="86" y="87"/>
                    <a:pt x="86" y="87"/>
                    <a:pt x="87" y="86"/>
                  </a:cubicBezTo>
                  <a:cubicBezTo>
                    <a:pt x="87" y="86"/>
                    <a:pt x="87" y="86"/>
                    <a:pt x="87" y="86"/>
                  </a:cubicBezTo>
                  <a:cubicBezTo>
                    <a:pt x="87" y="85"/>
                    <a:pt x="87" y="85"/>
                    <a:pt x="87" y="84"/>
                  </a:cubicBezTo>
                  <a:moveTo>
                    <a:pt x="85" y="70"/>
                  </a:moveTo>
                  <a:cubicBezTo>
                    <a:pt x="84" y="70"/>
                    <a:pt x="84" y="71"/>
                    <a:pt x="83" y="71"/>
                  </a:cubicBezTo>
                  <a:cubicBezTo>
                    <a:pt x="84" y="75"/>
                    <a:pt x="85" y="79"/>
                    <a:pt x="85" y="83"/>
                  </a:cubicBezTo>
                  <a:cubicBezTo>
                    <a:pt x="85" y="83"/>
                    <a:pt x="86" y="82"/>
                    <a:pt x="86" y="82"/>
                  </a:cubicBezTo>
                  <a:cubicBezTo>
                    <a:pt x="87" y="81"/>
                    <a:pt x="87" y="81"/>
                    <a:pt x="87" y="81"/>
                  </a:cubicBezTo>
                  <a:cubicBezTo>
                    <a:pt x="87" y="78"/>
                    <a:pt x="86" y="75"/>
                    <a:pt x="86" y="72"/>
                  </a:cubicBezTo>
                  <a:cubicBezTo>
                    <a:pt x="85" y="71"/>
                    <a:pt x="85" y="70"/>
                    <a:pt x="85" y="70"/>
                  </a:cubicBezTo>
                  <a:moveTo>
                    <a:pt x="84" y="65"/>
                  </a:moveTo>
                  <a:cubicBezTo>
                    <a:pt x="83" y="65"/>
                    <a:pt x="83" y="65"/>
                    <a:pt x="82" y="66"/>
                  </a:cubicBezTo>
                  <a:cubicBezTo>
                    <a:pt x="82" y="67"/>
                    <a:pt x="83" y="68"/>
                    <a:pt x="83" y="69"/>
                  </a:cubicBezTo>
                  <a:cubicBezTo>
                    <a:pt x="83" y="68"/>
                    <a:pt x="84" y="68"/>
                    <a:pt x="85" y="68"/>
                  </a:cubicBezTo>
                  <a:cubicBezTo>
                    <a:pt x="84" y="67"/>
                    <a:pt x="84" y="66"/>
                    <a:pt x="84" y="65"/>
                  </a:cubicBezTo>
                  <a:moveTo>
                    <a:pt x="87" y="62"/>
                  </a:moveTo>
                  <a:cubicBezTo>
                    <a:pt x="86" y="62"/>
                    <a:pt x="86" y="63"/>
                    <a:pt x="85" y="63"/>
                  </a:cubicBezTo>
                  <a:cubicBezTo>
                    <a:pt x="85" y="64"/>
                    <a:pt x="86" y="66"/>
                    <a:pt x="86" y="67"/>
                  </a:cubicBezTo>
                  <a:cubicBezTo>
                    <a:pt x="86" y="66"/>
                    <a:pt x="87" y="66"/>
                    <a:pt x="88" y="66"/>
                  </a:cubicBezTo>
                  <a:cubicBezTo>
                    <a:pt x="87" y="65"/>
                    <a:pt x="87" y="63"/>
                    <a:pt x="87" y="62"/>
                  </a:cubicBezTo>
                  <a:cubicBezTo>
                    <a:pt x="87" y="62"/>
                    <a:pt x="87" y="62"/>
                    <a:pt x="87" y="62"/>
                  </a:cubicBezTo>
                  <a:moveTo>
                    <a:pt x="82" y="58"/>
                  </a:moveTo>
                  <a:cubicBezTo>
                    <a:pt x="82" y="59"/>
                    <a:pt x="81" y="59"/>
                    <a:pt x="80" y="59"/>
                  </a:cubicBezTo>
                  <a:cubicBezTo>
                    <a:pt x="81" y="61"/>
                    <a:pt x="81" y="62"/>
                    <a:pt x="81" y="64"/>
                  </a:cubicBezTo>
                  <a:cubicBezTo>
                    <a:pt x="82" y="63"/>
                    <a:pt x="83" y="63"/>
                    <a:pt x="83" y="62"/>
                  </a:cubicBezTo>
                  <a:cubicBezTo>
                    <a:pt x="83" y="61"/>
                    <a:pt x="82" y="60"/>
                    <a:pt x="82" y="58"/>
                  </a:cubicBezTo>
                  <a:moveTo>
                    <a:pt x="88" y="54"/>
                  </a:moveTo>
                  <a:cubicBezTo>
                    <a:pt x="87" y="55"/>
                    <a:pt x="86" y="56"/>
                    <a:pt x="85" y="56"/>
                  </a:cubicBezTo>
                  <a:cubicBezTo>
                    <a:pt x="85" y="58"/>
                    <a:pt x="85" y="60"/>
                    <a:pt x="85" y="61"/>
                  </a:cubicBezTo>
                  <a:cubicBezTo>
                    <a:pt x="85" y="61"/>
                    <a:pt x="86" y="60"/>
                    <a:pt x="87" y="59"/>
                  </a:cubicBezTo>
                  <a:cubicBezTo>
                    <a:pt x="87" y="59"/>
                    <a:pt x="87" y="58"/>
                    <a:pt x="87" y="57"/>
                  </a:cubicBezTo>
                  <a:cubicBezTo>
                    <a:pt x="87" y="58"/>
                    <a:pt x="87" y="58"/>
                    <a:pt x="87" y="59"/>
                  </a:cubicBezTo>
                  <a:cubicBezTo>
                    <a:pt x="87" y="59"/>
                    <a:pt x="87" y="59"/>
                    <a:pt x="88" y="59"/>
                  </a:cubicBezTo>
                  <a:cubicBezTo>
                    <a:pt x="88" y="58"/>
                    <a:pt x="88" y="58"/>
                    <a:pt x="88" y="58"/>
                  </a:cubicBezTo>
                  <a:cubicBezTo>
                    <a:pt x="88" y="58"/>
                    <a:pt x="89" y="58"/>
                    <a:pt x="89" y="59"/>
                  </a:cubicBezTo>
                  <a:cubicBezTo>
                    <a:pt x="89" y="57"/>
                    <a:pt x="88" y="55"/>
                    <a:pt x="88" y="54"/>
                  </a:cubicBezTo>
                  <a:moveTo>
                    <a:pt x="81" y="50"/>
                  </a:moveTo>
                  <a:cubicBezTo>
                    <a:pt x="80" y="51"/>
                    <a:pt x="80" y="51"/>
                    <a:pt x="79" y="52"/>
                  </a:cubicBezTo>
                  <a:cubicBezTo>
                    <a:pt x="79" y="54"/>
                    <a:pt x="80" y="55"/>
                    <a:pt x="80" y="57"/>
                  </a:cubicBezTo>
                  <a:cubicBezTo>
                    <a:pt x="81" y="57"/>
                    <a:pt x="81" y="56"/>
                    <a:pt x="82" y="56"/>
                  </a:cubicBezTo>
                  <a:cubicBezTo>
                    <a:pt x="82" y="55"/>
                    <a:pt x="82" y="55"/>
                    <a:pt x="81" y="54"/>
                  </a:cubicBezTo>
                  <a:cubicBezTo>
                    <a:pt x="81" y="53"/>
                    <a:pt x="81" y="52"/>
                    <a:pt x="81" y="50"/>
                  </a:cubicBezTo>
                  <a:moveTo>
                    <a:pt x="74" y="17"/>
                  </a:moveTo>
                  <a:cubicBezTo>
                    <a:pt x="75" y="16"/>
                    <a:pt x="76" y="14"/>
                    <a:pt x="77" y="13"/>
                  </a:cubicBezTo>
                  <a:cubicBezTo>
                    <a:pt x="77" y="13"/>
                    <a:pt x="77" y="14"/>
                    <a:pt x="77" y="14"/>
                  </a:cubicBezTo>
                  <a:cubicBezTo>
                    <a:pt x="76" y="15"/>
                    <a:pt x="75" y="16"/>
                    <a:pt x="74" y="17"/>
                  </a:cubicBezTo>
                  <a:moveTo>
                    <a:pt x="52" y="3"/>
                  </a:moveTo>
                  <a:cubicBezTo>
                    <a:pt x="52" y="3"/>
                    <a:pt x="52" y="3"/>
                    <a:pt x="51" y="4"/>
                  </a:cubicBezTo>
                  <a:cubicBezTo>
                    <a:pt x="51" y="4"/>
                    <a:pt x="51" y="4"/>
                    <a:pt x="50" y="5"/>
                  </a:cubicBezTo>
                  <a:cubicBezTo>
                    <a:pt x="52" y="5"/>
                    <a:pt x="55" y="5"/>
                    <a:pt x="57" y="5"/>
                  </a:cubicBezTo>
                  <a:cubicBezTo>
                    <a:pt x="57" y="4"/>
                    <a:pt x="58" y="4"/>
                    <a:pt x="58" y="3"/>
                  </a:cubicBezTo>
                  <a:cubicBezTo>
                    <a:pt x="58" y="3"/>
                    <a:pt x="59" y="3"/>
                    <a:pt x="59" y="3"/>
                  </a:cubicBezTo>
                  <a:cubicBezTo>
                    <a:pt x="60" y="3"/>
                    <a:pt x="60" y="4"/>
                    <a:pt x="60" y="5"/>
                  </a:cubicBezTo>
                  <a:cubicBezTo>
                    <a:pt x="61" y="5"/>
                    <a:pt x="63" y="5"/>
                    <a:pt x="65" y="5"/>
                  </a:cubicBezTo>
                  <a:cubicBezTo>
                    <a:pt x="69" y="5"/>
                    <a:pt x="73" y="5"/>
                    <a:pt x="77" y="6"/>
                  </a:cubicBezTo>
                  <a:cubicBezTo>
                    <a:pt x="78" y="6"/>
                    <a:pt x="80" y="6"/>
                    <a:pt x="80" y="8"/>
                  </a:cubicBezTo>
                  <a:cubicBezTo>
                    <a:pt x="80" y="9"/>
                    <a:pt x="79" y="11"/>
                    <a:pt x="79" y="13"/>
                  </a:cubicBezTo>
                  <a:cubicBezTo>
                    <a:pt x="78" y="12"/>
                    <a:pt x="78" y="11"/>
                    <a:pt x="78" y="11"/>
                  </a:cubicBezTo>
                  <a:cubicBezTo>
                    <a:pt x="77" y="10"/>
                    <a:pt x="77" y="10"/>
                    <a:pt x="77" y="10"/>
                  </a:cubicBezTo>
                  <a:cubicBezTo>
                    <a:pt x="76" y="10"/>
                    <a:pt x="76" y="10"/>
                    <a:pt x="76" y="10"/>
                  </a:cubicBezTo>
                  <a:cubicBezTo>
                    <a:pt x="73" y="15"/>
                    <a:pt x="70" y="19"/>
                    <a:pt x="66" y="22"/>
                  </a:cubicBezTo>
                  <a:cubicBezTo>
                    <a:pt x="62" y="25"/>
                    <a:pt x="59" y="27"/>
                    <a:pt x="58" y="31"/>
                  </a:cubicBezTo>
                  <a:cubicBezTo>
                    <a:pt x="58" y="31"/>
                    <a:pt x="58" y="32"/>
                    <a:pt x="59" y="32"/>
                  </a:cubicBezTo>
                  <a:cubicBezTo>
                    <a:pt x="59" y="32"/>
                    <a:pt x="59" y="32"/>
                    <a:pt x="59" y="32"/>
                  </a:cubicBezTo>
                  <a:cubicBezTo>
                    <a:pt x="60" y="32"/>
                    <a:pt x="60" y="31"/>
                    <a:pt x="60" y="31"/>
                  </a:cubicBezTo>
                  <a:cubicBezTo>
                    <a:pt x="61" y="31"/>
                    <a:pt x="61" y="31"/>
                    <a:pt x="61" y="31"/>
                  </a:cubicBezTo>
                  <a:cubicBezTo>
                    <a:pt x="61" y="31"/>
                    <a:pt x="61" y="31"/>
                    <a:pt x="61" y="31"/>
                  </a:cubicBezTo>
                  <a:cubicBezTo>
                    <a:pt x="61" y="31"/>
                    <a:pt x="61" y="31"/>
                    <a:pt x="62" y="31"/>
                  </a:cubicBezTo>
                  <a:cubicBezTo>
                    <a:pt x="62" y="31"/>
                    <a:pt x="63" y="31"/>
                    <a:pt x="63" y="30"/>
                  </a:cubicBezTo>
                  <a:cubicBezTo>
                    <a:pt x="66" y="28"/>
                    <a:pt x="69" y="26"/>
                    <a:pt x="72" y="24"/>
                  </a:cubicBezTo>
                  <a:cubicBezTo>
                    <a:pt x="74" y="22"/>
                    <a:pt x="76" y="19"/>
                    <a:pt x="78" y="17"/>
                  </a:cubicBezTo>
                  <a:cubicBezTo>
                    <a:pt x="79" y="18"/>
                    <a:pt x="79" y="18"/>
                    <a:pt x="79" y="19"/>
                  </a:cubicBezTo>
                  <a:cubicBezTo>
                    <a:pt x="79" y="19"/>
                    <a:pt x="79" y="19"/>
                    <a:pt x="79" y="19"/>
                  </a:cubicBezTo>
                  <a:cubicBezTo>
                    <a:pt x="80" y="19"/>
                    <a:pt x="80" y="19"/>
                    <a:pt x="80" y="19"/>
                  </a:cubicBezTo>
                  <a:cubicBezTo>
                    <a:pt x="81" y="19"/>
                    <a:pt x="82" y="20"/>
                    <a:pt x="81" y="20"/>
                  </a:cubicBezTo>
                  <a:cubicBezTo>
                    <a:pt x="80" y="21"/>
                    <a:pt x="80" y="21"/>
                    <a:pt x="80" y="21"/>
                  </a:cubicBezTo>
                  <a:cubicBezTo>
                    <a:pt x="80" y="23"/>
                    <a:pt x="80" y="25"/>
                    <a:pt x="81" y="26"/>
                  </a:cubicBezTo>
                  <a:cubicBezTo>
                    <a:pt x="81" y="26"/>
                    <a:pt x="81" y="26"/>
                    <a:pt x="81" y="26"/>
                  </a:cubicBezTo>
                  <a:cubicBezTo>
                    <a:pt x="82" y="26"/>
                    <a:pt x="83" y="27"/>
                    <a:pt x="82" y="28"/>
                  </a:cubicBezTo>
                  <a:cubicBezTo>
                    <a:pt x="82" y="28"/>
                    <a:pt x="82" y="29"/>
                    <a:pt x="81" y="29"/>
                  </a:cubicBezTo>
                  <a:cubicBezTo>
                    <a:pt x="81" y="31"/>
                    <a:pt x="82" y="33"/>
                    <a:pt x="82" y="34"/>
                  </a:cubicBezTo>
                  <a:cubicBezTo>
                    <a:pt x="83" y="34"/>
                    <a:pt x="83" y="35"/>
                    <a:pt x="83" y="36"/>
                  </a:cubicBezTo>
                  <a:cubicBezTo>
                    <a:pt x="82" y="37"/>
                    <a:pt x="81" y="38"/>
                    <a:pt x="80" y="39"/>
                  </a:cubicBezTo>
                  <a:cubicBezTo>
                    <a:pt x="78" y="42"/>
                    <a:pt x="78" y="46"/>
                    <a:pt x="79" y="49"/>
                  </a:cubicBezTo>
                  <a:cubicBezTo>
                    <a:pt x="79" y="49"/>
                    <a:pt x="80" y="48"/>
                    <a:pt x="80" y="48"/>
                  </a:cubicBezTo>
                  <a:cubicBezTo>
                    <a:pt x="80" y="44"/>
                    <a:pt x="81" y="41"/>
                    <a:pt x="82" y="38"/>
                  </a:cubicBezTo>
                  <a:cubicBezTo>
                    <a:pt x="82" y="38"/>
                    <a:pt x="82" y="39"/>
                    <a:pt x="83" y="39"/>
                  </a:cubicBezTo>
                  <a:cubicBezTo>
                    <a:pt x="83" y="41"/>
                    <a:pt x="83" y="43"/>
                    <a:pt x="84" y="45"/>
                  </a:cubicBezTo>
                  <a:cubicBezTo>
                    <a:pt x="84" y="45"/>
                    <a:pt x="85" y="45"/>
                    <a:pt x="84" y="46"/>
                  </a:cubicBezTo>
                  <a:cubicBezTo>
                    <a:pt x="84" y="46"/>
                    <a:pt x="84" y="46"/>
                    <a:pt x="84" y="47"/>
                  </a:cubicBezTo>
                  <a:cubicBezTo>
                    <a:pt x="84" y="48"/>
                    <a:pt x="85" y="49"/>
                    <a:pt x="85" y="50"/>
                  </a:cubicBezTo>
                  <a:cubicBezTo>
                    <a:pt x="85" y="52"/>
                    <a:pt x="85" y="53"/>
                    <a:pt x="85" y="54"/>
                  </a:cubicBezTo>
                  <a:cubicBezTo>
                    <a:pt x="85" y="53"/>
                    <a:pt x="86" y="52"/>
                    <a:pt x="87" y="51"/>
                  </a:cubicBezTo>
                  <a:cubicBezTo>
                    <a:pt x="87" y="51"/>
                    <a:pt x="87" y="51"/>
                    <a:pt x="87" y="50"/>
                  </a:cubicBezTo>
                  <a:cubicBezTo>
                    <a:pt x="87" y="50"/>
                    <a:pt x="87" y="50"/>
                    <a:pt x="87" y="50"/>
                  </a:cubicBezTo>
                  <a:cubicBezTo>
                    <a:pt x="87" y="50"/>
                    <a:pt x="87" y="51"/>
                    <a:pt x="88" y="51"/>
                  </a:cubicBezTo>
                  <a:cubicBezTo>
                    <a:pt x="88" y="51"/>
                    <a:pt x="88" y="51"/>
                    <a:pt x="88" y="51"/>
                  </a:cubicBezTo>
                  <a:cubicBezTo>
                    <a:pt x="88" y="50"/>
                    <a:pt x="89" y="50"/>
                    <a:pt x="89" y="50"/>
                  </a:cubicBezTo>
                  <a:cubicBezTo>
                    <a:pt x="90" y="50"/>
                    <a:pt x="90" y="51"/>
                    <a:pt x="90" y="52"/>
                  </a:cubicBezTo>
                  <a:cubicBezTo>
                    <a:pt x="89" y="52"/>
                    <a:pt x="89" y="53"/>
                    <a:pt x="88" y="53"/>
                  </a:cubicBezTo>
                  <a:cubicBezTo>
                    <a:pt x="89" y="54"/>
                    <a:pt x="89" y="54"/>
                    <a:pt x="89" y="55"/>
                  </a:cubicBezTo>
                  <a:cubicBezTo>
                    <a:pt x="89" y="57"/>
                    <a:pt x="89" y="58"/>
                    <a:pt x="89" y="60"/>
                  </a:cubicBezTo>
                  <a:cubicBezTo>
                    <a:pt x="89" y="60"/>
                    <a:pt x="89" y="60"/>
                    <a:pt x="89" y="60"/>
                  </a:cubicBezTo>
                  <a:cubicBezTo>
                    <a:pt x="89" y="60"/>
                    <a:pt x="89" y="60"/>
                    <a:pt x="89" y="60"/>
                  </a:cubicBezTo>
                  <a:cubicBezTo>
                    <a:pt x="88" y="60"/>
                    <a:pt x="88" y="61"/>
                    <a:pt x="88" y="61"/>
                  </a:cubicBezTo>
                  <a:cubicBezTo>
                    <a:pt x="88" y="63"/>
                    <a:pt x="88" y="64"/>
                    <a:pt x="88" y="65"/>
                  </a:cubicBezTo>
                  <a:cubicBezTo>
                    <a:pt x="89" y="65"/>
                    <a:pt x="89" y="65"/>
                    <a:pt x="89" y="65"/>
                  </a:cubicBezTo>
                  <a:cubicBezTo>
                    <a:pt x="89" y="65"/>
                    <a:pt x="89" y="65"/>
                    <a:pt x="89" y="65"/>
                  </a:cubicBezTo>
                  <a:cubicBezTo>
                    <a:pt x="90" y="65"/>
                    <a:pt x="91" y="66"/>
                    <a:pt x="90" y="66"/>
                  </a:cubicBezTo>
                  <a:cubicBezTo>
                    <a:pt x="90" y="67"/>
                    <a:pt x="89" y="67"/>
                    <a:pt x="89" y="67"/>
                  </a:cubicBezTo>
                  <a:cubicBezTo>
                    <a:pt x="89" y="68"/>
                    <a:pt x="89" y="68"/>
                    <a:pt x="89" y="68"/>
                  </a:cubicBezTo>
                  <a:cubicBezTo>
                    <a:pt x="89" y="69"/>
                    <a:pt x="89" y="70"/>
                    <a:pt x="89" y="70"/>
                  </a:cubicBezTo>
                  <a:cubicBezTo>
                    <a:pt x="89" y="69"/>
                    <a:pt x="88" y="69"/>
                    <a:pt x="88" y="68"/>
                  </a:cubicBezTo>
                  <a:cubicBezTo>
                    <a:pt x="87" y="68"/>
                    <a:pt x="87" y="68"/>
                    <a:pt x="86" y="69"/>
                  </a:cubicBezTo>
                  <a:cubicBezTo>
                    <a:pt x="87" y="71"/>
                    <a:pt x="88" y="73"/>
                    <a:pt x="89" y="74"/>
                  </a:cubicBezTo>
                  <a:cubicBezTo>
                    <a:pt x="88" y="77"/>
                    <a:pt x="88" y="80"/>
                    <a:pt x="88" y="83"/>
                  </a:cubicBezTo>
                  <a:cubicBezTo>
                    <a:pt x="88" y="84"/>
                    <a:pt x="88" y="85"/>
                    <a:pt x="88" y="86"/>
                  </a:cubicBezTo>
                  <a:cubicBezTo>
                    <a:pt x="89" y="86"/>
                    <a:pt x="89" y="87"/>
                    <a:pt x="88" y="88"/>
                  </a:cubicBezTo>
                  <a:cubicBezTo>
                    <a:pt x="88" y="88"/>
                    <a:pt x="88" y="88"/>
                    <a:pt x="88" y="88"/>
                  </a:cubicBezTo>
                  <a:cubicBezTo>
                    <a:pt x="88" y="91"/>
                    <a:pt x="88" y="95"/>
                    <a:pt x="88" y="98"/>
                  </a:cubicBezTo>
                  <a:cubicBezTo>
                    <a:pt x="88" y="98"/>
                    <a:pt x="89" y="97"/>
                    <a:pt x="90" y="96"/>
                  </a:cubicBezTo>
                  <a:cubicBezTo>
                    <a:pt x="90" y="91"/>
                    <a:pt x="90" y="87"/>
                    <a:pt x="90" y="82"/>
                  </a:cubicBezTo>
                  <a:cubicBezTo>
                    <a:pt x="90" y="80"/>
                    <a:pt x="90" y="78"/>
                    <a:pt x="90" y="77"/>
                  </a:cubicBezTo>
                  <a:cubicBezTo>
                    <a:pt x="91" y="77"/>
                    <a:pt x="91" y="77"/>
                    <a:pt x="91" y="77"/>
                  </a:cubicBezTo>
                  <a:cubicBezTo>
                    <a:pt x="91" y="77"/>
                    <a:pt x="92" y="76"/>
                    <a:pt x="92" y="76"/>
                  </a:cubicBezTo>
                  <a:cubicBezTo>
                    <a:pt x="92" y="73"/>
                    <a:pt x="91" y="71"/>
                    <a:pt x="91" y="68"/>
                  </a:cubicBezTo>
                  <a:cubicBezTo>
                    <a:pt x="91" y="66"/>
                    <a:pt x="91" y="64"/>
                    <a:pt x="91" y="62"/>
                  </a:cubicBezTo>
                  <a:cubicBezTo>
                    <a:pt x="91" y="58"/>
                    <a:pt x="91" y="50"/>
                    <a:pt x="87" y="47"/>
                  </a:cubicBezTo>
                  <a:cubicBezTo>
                    <a:pt x="87" y="47"/>
                    <a:pt x="87" y="47"/>
                    <a:pt x="86" y="47"/>
                  </a:cubicBezTo>
                  <a:cubicBezTo>
                    <a:pt x="86" y="47"/>
                    <a:pt x="86" y="47"/>
                    <a:pt x="86" y="47"/>
                  </a:cubicBezTo>
                  <a:cubicBezTo>
                    <a:pt x="86" y="44"/>
                    <a:pt x="85" y="42"/>
                    <a:pt x="84" y="39"/>
                  </a:cubicBezTo>
                  <a:cubicBezTo>
                    <a:pt x="83" y="31"/>
                    <a:pt x="83" y="22"/>
                    <a:pt x="80" y="15"/>
                  </a:cubicBezTo>
                  <a:cubicBezTo>
                    <a:pt x="80" y="15"/>
                    <a:pt x="80" y="15"/>
                    <a:pt x="80" y="15"/>
                  </a:cubicBezTo>
                  <a:cubicBezTo>
                    <a:pt x="80" y="15"/>
                    <a:pt x="80" y="15"/>
                    <a:pt x="80" y="15"/>
                  </a:cubicBezTo>
                  <a:cubicBezTo>
                    <a:pt x="80" y="15"/>
                    <a:pt x="80" y="15"/>
                    <a:pt x="80" y="15"/>
                  </a:cubicBezTo>
                  <a:cubicBezTo>
                    <a:pt x="80" y="15"/>
                    <a:pt x="80" y="15"/>
                    <a:pt x="80" y="15"/>
                  </a:cubicBezTo>
                  <a:cubicBezTo>
                    <a:pt x="80" y="14"/>
                    <a:pt x="80" y="14"/>
                    <a:pt x="80" y="14"/>
                  </a:cubicBezTo>
                  <a:cubicBezTo>
                    <a:pt x="80" y="14"/>
                    <a:pt x="80" y="14"/>
                    <a:pt x="80" y="14"/>
                  </a:cubicBezTo>
                  <a:cubicBezTo>
                    <a:pt x="82" y="11"/>
                    <a:pt x="83" y="8"/>
                    <a:pt x="81" y="5"/>
                  </a:cubicBezTo>
                  <a:cubicBezTo>
                    <a:pt x="79" y="3"/>
                    <a:pt x="74" y="3"/>
                    <a:pt x="71" y="3"/>
                  </a:cubicBezTo>
                  <a:cubicBezTo>
                    <a:pt x="65" y="3"/>
                    <a:pt x="58" y="3"/>
                    <a:pt x="52" y="3"/>
                  </a:cubicBezTo>
                  <a:moveTo>
                    <a:pt x="50" y="0"/>
                  </a:moveTo>
                  <a:cubicBezTo>
                    <a:pt x="43" y="0"/>
                    <a:pt x="35" y="0"/>
                    <a:pt x="28" y="0"/>
                  </a:cubicBezTo>
                  <a:cubicBezTo>
                    <a:pt x="25" y="0"/>
                    <a:pt x="22" y="0"/>
                    <a:pt x="18" y="0"/>
                  </a:cubicBezTo>
                  <a:cubicBezTo>
                    <a:pt x="13" y="0"/>
                    <a:pt x="7" y="0"/>
                    <a:pt x="2" y="1"/>
                  </a:cubicBezTo>
                  <a:cubicBezTo>
                    <a:pt x="0" y="2"/>
                    <a:pt x="1" y="3"/>
                    <a:pt x="2" y="3"/>
                  </a:cubicBezTo>
                  <a:cubicBezTo>
                    <a:pt x="2" y="3"/>
                    <a:pt x="2" y="3"/>
                    <a:pt x="2" y="3"/>
                  </a:cubicBezTo>
                  <a:cubicBezTo>
                    <a:pt x="7" y="2"/>
                    <a:pt x="13" y="2"/>
                    <a:pt x="18" y="2"/>
                  </a:cubicBezTo>
                  <a:cubicBezTo>
                    <a:pt x="22" y="2"/>
                    <a:pt x="26" y="2"/>
                    <a:pt x="29" y="2"/>
                  </a:cubicBezTo>
                  <a:cubicBezTo>
                    <a:pt x="30" y="2"/>
                    <a:pt x="32" y="2"/>
                    <a:pt x="33" y="2"/>
                  </a:cubicBezTo>
                  <a:cubicBezTo>
                    <a:pt x="32" y="2"/>
                    <a:pt x="31" y="2"/>
                    <a:pt x="30" y="2"/>
                  </a:cubicBezTo>
                  <a:cubicBezTo>
                    <a:pt x="26" y="2"/>
                    <a:pt x="21" y="2"/>
                    <a:pt x="17" y="2"/>
                  </a:cubicBezTo>
                  <a:cubicBezTo>
                    <a:pt x="12" y="2"/>
                    <a:pt x="7" y="3"/>
                    <a:pt x="2" y="4"/>
                  </a:cubicBezTo>
                  <a:cubicBezTo>
                    <a:pt x="1" y="4"/>
                    <a:pt x="1" y="6"/>
                    <a:pt x="2" y="6"/>
                  </a:cubicBezTo>
                  <a:cubicBezTo>
                    <a:pt x="2" y="6"/>
                    <a:pt x="3" y="6"/>
                    <a:pt x="3" y="6"/>
                  </a:cubicBezTo>
                  <a:cubicBezTo>
                    <a:pt x="5" y="6"/>
                    <a:pt x="6" y="5"/>
                    <a:pt x="8" y="4"/>
                  </a:cubicBezTo>
                  <a:cubicBezTo>
                    <a:pt x="8" y="4"/>
                    <a:pt x="8" y="4"/>
                    <a:pt x="8" y="4"/>
                  </a:cubicBezTo>
                  <a:cubicBezTo>
                    <a:pt x="9" y="4"/>
                    <a:pt x="9" y="4"/>
                    <a:pt x="9" y="5"/>
                  </a:cubicBezTo>
                  <a:cubicBezTo>
                    <a:pt x="12" y="4"/>
                    <a:pt x="14" y="4"/>
                    <a:pt x="17" y="4"/>
                  </a:cubicBezTo>
                  <a:cubicBezTo>
                    <a:pt x="17" y="4"/>
                    <a:pt x="18" y="4"/>
                    <a:pt x="18" y="4"/>
                  </a:cubicBezTo>
                  <a:cubicBezTo>
                    <a:pt x="15" y="5"/>
                    <a:pt x="12" y="5"/>
                    <a:pt x="9" y="5"/>
                  </a:cubicBezTo>
                  <a:cubicBezTo>
                    <a:pt x="9" y="5"/>
                    <a:pt x="9" y="5"/>
                    <a:pt x="9" y="5"/>
                  </a:cubicBezTo>
                  <a:cubicBezTo>
                    <a:pt x="9" y="5"/>
                    <a:pt x="9" y="5"/>
                    <a:pt x="9" y="5"/>
                  </a:cubicBezTo>
                  <a:cubicBezTo>
                    <a:pt x="8" y="6"/>
                    <a:pt x="7" y="6"/>
                    <a:pt x="6" y="7"/>
                  </a:cubicBezTo>
                  <a:cubicBezTo>
                    <a:pt x="7" y="7"/>
                    <a:pt x="8" y="7"/>
                    <a:pt x="9" y="7"/>
                  </a:cubicBezTo>
                  <a:cubicBezTo>
                    <a:pt x="12" y="7"/>
                    <a:pt x="15" y="7"/>
                    <a:pt x="18" y="6"/>
                  </a:cubicBezTo>
                  <a:cubicBezTo>
                    <a:pt x="20" y="5"/>
                    <a:pt x="22" y="4"/>
                    <a:pt x="23" y="3"/>
                  </a:cubicBezTo>
                  <a:cubicBezTo>
                    <a:pt x="23" y="3"/>
                    <a:pt x="24" y="2"/>
                    <a:pt x="24" y="2"/>
                  </a:cubicBezTo>
                  <a:cubicBezTo>
                    <a:pt x="25" y="2"/>
                    <a:pt x="25" y="4"/>
                    <a:pt x="24" y="4"/>
                  </a:cubicBezTo>
                  <a:cubicBezTo>
                    <a:pt x="24" y="5"/>
                    <a:pt x="23" y="5"/>
                    <a:pt x="23" y="5"/>
                  </a:cubicBezTo>
                  <a:cubicBezTo>
                    <a:pt x="24" y="5"/>
                    <a:pt x="25" y="5"/>
                    <a:pt x="26" y="5"/>
                  </a:cubicBezTo>
                  <a:cubicBezTo>
                    <a:pt x="27" y="5"/>
                    <a:pt x="28" y="5"/>
                    <a:pt x="29" y="5"/>
                  </a:cubicBezTo>
                  <a:cubicBezTo>
                    <a:pt x="30" y="5"/>
                    <a:pt x="30" y="5"/>
                    <a:pt x="30" y="5"/>
                  </a:cubicBezTo>
                  <a:cubicBezTo>
                    <a:pt x="31" y="5"/>
                    <a:pt x="32" y="5"/>
                    <a:pt x="32" y="5"/>
                  </a:cubicBezTo>
                  <a:cubicBezTo>
                    <a:pt x="32" y="5"/>
                    <a:pt x="32" y="5"/>
                    <a:pt x="32" y="5"/>
                  </a:cubicBezTo>
                  <a:cubicBezTo>
                    <a:pt x="32" y="4"/>
                    <a:pt x="33" y="4"/>
                    <a:pt x="33" y="4"/>
                  </a:cubicBezTo>
                  <a:cubicBezTo>
                    <a:pt x="33" y="4"/>
                    <a:pt x="33" y="4"/>
                    <a:pt x="34" y="5"/>
                  </a:cubicBezTo>
                  <a:cubicBezTo>
                    <a:pt x="36" y="5"/>
                    <a:pt x="38" y="5"/>
                    <a:pt x="40" y="5"/>
                  </a:cubicBezTo>
                  <a:cubicBezTo>
                    <a:pt x="40" y="5"/>
                    <a:pt x="41" y="5"/>
                    <a:pt x="41" y="5"/>
                  </a:cubicBezTo>
                  <a:cubicBezTo>
                    <a:pt x="41" y="5"/>
                    <a:pt x="42" y="5"/>
                    <a:pt x="42" y="5"/>
                  </a:cubicBezTo>
                  <a:cubicBezTo>
                    <a:pt x="44" y="5"/>
                    <a:pt x="45" y="5"/>
                    <a:pt x="47" y="5"/>
                  </a:cubicBezTo>
                  <a:cubicBezTo>
                    <a:pt x="48" y="4"/>
                    <a:pt x="49" y="3"/>
                    <a:pt x="50" y="2"/>
                  </a:cubicBezTo>
                  <a:cubicBezTo>
                    <a:pt x="51" y="2"/>
                    <a:pt x="51" y="2"/>
                    <a:pt x="51" y="2"/>
                  </a:cubicBezTo>
                  <a:cubicBezTo>
                    <a:pt x="51" y="2"/>
                    <a:pt x="52" y="2"/>
                    <a:pt x="52" y="2"/>
                  </a:cubicBezTo>
                  <a:cubicBezTo>
                    <a:pt x="53" y="2"/>
                    <a:pt x="55" y="2"/>
                    <a:pt x="56" y="2"/>
                  </a:cubicBezTo>
                  <a:cubicBezTo>
                    <a:pt x="57" y="1"/>
                    <a:pt x="57" y="0"/>
                    <a:pt x="56" y="0"/>
                  </a:cubicBezTo>
                  <a:cubicBezTo>
                    <a:pt x="54" y="0"/>
                    <a:pt x="52" y="0"/>
                    <a:pt x="50" y="0"/>
                  </a:cubicBezTo>
                </a:path>
              </a:pathLst>
            </a:custGeom>
            <a:grpFill/>
            <a:ln>
              <a:solidFill>
                <a:schemeClr val="tx1">
                  <a:lumMod val="85000"/>
                  <a:lumOff val="15000"/>
                </a:schemeClr>
              </a:solidFill>
            </a:ln>
          </p:spPr>
          <p:txBody>
            <a:bodyPr vert="horz" wrap="square" lIns="121882" tIns="60941" rIns="121882" bIns="60941" numCol="1" anchor="t" anchorCtr="0" compatLnSpc="1">
              <a:prstTxWarp prst="textNoShape">
                <a:avLst/>
              </a:prstTxWarp>
            </a:bodyPr>
            <a:lstStyle/>
            <a:p>
              <a:pPr algn="ctr" defTabSz="1218804"/>
              <a:endParaRPr lang="zh-CN" altLang="en-US" sz="2800">
                <a:solidFill>
                  <a:prstClr val="black"/>
                </a:solidFill>
                <a:latin typeface="Times New Roman" panose="02020603050405020304" pitchFamily="18" charset="0"/>
                <a:cs typeface="Times New Roman" panose="02020603050405020304" pitchFamily="18" charset="0"/>
              </a:endParaRPr>
            </a:p>
          </p:txBody>
        </p:sp>
        <p:sp>
          <p:nvSpPr>
            <p:cNvPr id="266" name="任意多边形 265"/>
            <p:cNvSpPr>
              <a:spLocks/>
            </p:cNvSpPr>
            <p:nvPr/>
          </p:nvSpPr>
          <p:spPr bwMode="auto">
            <a:xfrm>
              <a:off x="3332798" y="3629025"/>
              <a:ext cx="136769" cy="47625"/>
            </a:xfrm>
            <a:custGeom>
              <a:avLst/>
              <a:gdLst>
                <a:gd name="connsiteX0" fmla="*/ 133527 w 136769"/>
                <a:gd name="connsiteY0" fmla="*/ 28575 h 47625"/>
                <a:gd name="connsiteX1" fmla="*/ 135820 w 136769"/>
                <a:gd name="connsiteY1" fmla="*/ 32808 h 47625"/>
                <a:gd name="connsiteX2" fmla="*/ 122061 w 136769"/>
                <a:gd name="connsiteY2" fmla="*/ 41275 h 47625"/>
                <a:gd name="connsiteX3" fmla="*/ 119768 w 136769"/>
                <a:gd name="connsiteY3" fmla="*/ 41275 h 47625"/>
                <a:gd name="connsiteX4" fmla="*/ 119768 w 136769"/>
                <a:gd name="connsiteY4" fmla="*/ 37042 h 47625"/>
                <a:gd name="connsiteX5" fmla="*/ 133527 w 136769"/>
                <a:gd name="connsiteY5" fmla="*/ 28575 h 47625"/>
                <a:gd name="connsiteX6" fmla="*/ 39071 w 136769"/>
                <a:gd name="connsiteY6" fmla="*/ 15875 h 47625"/>
                <a:gd name="connsiteX7" fmla="*/ 41276 w 136769"/>
                <a:gd name="connsiteY7" fmla="*/ 20108 h 47625"/>
                <a:gd name="connsiteX8" fmla="*/ 12612 w 136769"/>
                <a:gd name="connsiteY8" fmla="*/ 41275 h 47625"/>
                <a:gd name="connsiteX9" fmla="*/ 5998 w 136769"/>
                <a:gd name="connsiteY9" fmla="*/ 47625 h 47625"/>
                <a:gd name="connsiteX10" fmla="*/ 3793 w 136769"/>
                <a:gd name="connsiteY10" fmla="*/ 43392 h 47625"/>
                <a:gd name="connsiteX11" fmla="*/ 5998 w 136769"/>
                <a:gd name="connsiteY11" fmla="*/ 41275 h 47625"/>
                <a:gd name="connsiteX12" fmla="*/ 39071 w 136769"/>
                <a:gd name="connsiteY12" fmla="*/ 15875 h 47625"/>
                <a:gd name="connsiteX13" fmla="*/ 129117 w 136769"/>
                <a:gd name="connsiteY13" fmla="*/ 14287 h 47625"/>
                <a:gd name="connsiteX14" fmla="*/ 131233 w 136769"/>
                <a:gd name="connsiteY14" fmla="*/ 18328 h 47625"/>
                <a:gd name="connsiteX15" fmla="*/ 105833 w 136769"/>
                <a:gd name="connsiteY15" fmla="*/ 36512 h 47625"/>
                <a:gd name="connsiteX16" fmla="*/ 103717 w 136769"/>
                <a:gd name="connsiteY16" fmla="*/ 36512 h 47625"/>
                <a:gd name="connsiteX17" fmla="*/ 103717 w 136769"/>
                <a:gd name="connsiteY17" fmla="*/ 32471 h 47625"/>
                <a:gd name="connsiteX18" fmla="*/ 129117 w 136769"/>
                <a:gd name="connsiteY18" fmla="*/ 16307 h 47625"/>
                <a:gd name="connsiteX19" fmla="*/ 129117 w 136769"/>
                <a:gd name="connsiteY19" fmla="*/ 14287 h 47625"/>
                <a:gd name="connsiteX20" fmla="*/ 102636 w 136769"/>
                <a:gd name="connsiteY20" fmla="*/ 3175 h 47625"/>
                <a:gd name="connsiteX21" fmla="*/ 104776 w 136769"/>
                <a:gd name="connsiteY21" fmla="*/ 5323 h 47625"/>
                <a:gd name="connsiteX22" fmla="*/ 59842 w 136769"/>
                <a:gd name="connsiteY22" fmla="*/ 37540 h 47625"/>
                <a:gd name="connsiteX23" fmla="*/ 57703 w 136769"/>
                <a:gd name="connsiteY23" fmla="*/ 39688 h 47625"/>
                <a:gd name="connsiteX24" fmla="*/ 57703 w 136769"/>
                <a:gd name="connsiteY24" fmla="*/ 35392 h 47625"/>
                <a:gd name="connsiteX25" fmla="*/ 96217 w 136769"/>
                <a:gd name="connsiteY25" fmla="*/ 5323 h 47625"/>
                <a:gd name="connsiteX26" fmla="*/ 102636 w 136769"/>
                <a:gd name="connsiteY26" fmla="*/ 3175 h 47625"/>
                <a:gd name="connsiteX27" fmla="*/ 77512 w 136769"/>
                <a:gd name="connsiteY27" fmla="*/ 3175 h 47625"/>
                <a:gd name="connsiteX28" fmla="*/ 79720 w 136769"/>
                <a:gd name="connsiteY28" fmla="*/ 3175 h 47625"/>
                <a:gd name="connsiteX29" fmla="*/ 81929 w 136769"/>
                <a:gd name="connsiteY29" fmla="*/ 7520 h 47625"/>
                <a:gd name="connsiteX30" fmla="*/ 37755 w 136769"/>
                <a:gd name="connsiteY30" fmla="*/ 44450 h 47625"/>
                <a:gd name="connsiteX31" fmla="*/ 35547 w 136769"/>
                <a:gd name="connsiteY31" fmla="*/ 44450 h 47625"/>
                <a:gd name="connsiteX32" fmla="*/ 33338 w 136769"/>
                <a:gd name="connsiteY32" fmla="*/ 44450 h 47625"/>
                <a:gd name="connsiteX33" fmla="*/ 33338 w 136769"/>
                <a:gd name="connsiteY33" fmla="*/ 42278 h 47625"/>
                <a:gd name="connsiteX34" fmla="*/ 73094 w 136769"/>
                <a:gd name="connsiteY34" fmla="*/ 7520 h 47625"/>
                <a:gd name="connsiteX35" fmla="*/ 77512 w 136769"/>
                <a:gd name="connsiteY35" fmla="*/ 3175 h 47625"/>
                <a:gd name="connsiteX36" fmla="*/ 39103 w 136769"/>
                <a:gd name="connsiteY36" fmla="*/ 3175 h 47625"/>
                <a:gd name="connsiteX37" fmla="*/ 41275 w 136769"/>
                <a:gd name="connsiteY37" fmla="*/ 3175 h 47625"/>
                <a:gd name="connsiteX38" fmla="*/ 41275 w 136769"/>
                <a:gd name="connsiteY38" fmla="*/ 5292 h 47625"/>
                <a:gd name="connsiteX39" fmla="*/ 39103 w 136769"/>
                <a:gd name="connsiteY39" fmla="*/ 7408 h 47625"/>
                <a:gd name="connsiteX40" fmla="*/ 34758 w 136769"/>
                <a:gd name="connsiteY40" fmla="*/ 11642 h 47625"/>
                <a:gd name="connsiteX41" fmla="*/ 4345 w 136769"/>
                <a:gd name="connsiteY41" fmla="*/ 41275 h 47625"/>
                <a:gd name="connsiteX42" fmla="*/ 2172 w 136769"/>
                <a:gd name="connsiteY42" fmla="*/ 41275 h 47625"/>
                <a:gd name="connsiteX43" fmla="*/ 0 w 136769"/>
                <a:gd name="connsiteY43" fmla="*/ 41275 h 47625"/>
                <a:gd name="connsiteX44" fmla="*/ 0 w 136769"/>
                <a:gd name="connsiteY44" fmla="*/ 39158 h 47625"/>
                <a:gd name="connsiteX45" fmla="*/ 30413 w 136769"/>
                <a:gd name="connsiteY45" fmla="*/ 9525 h 47625"/>
                <a:gd name="connsiteX46" fmla="*/ 32585 w 136769"/>
                <a:gd name="connsiteY46" fmla="*/ 7408 h 47625"/>
                <a:gd name="connsiteX47" fmla="*/ 36930 w 136769"/>
                <a:gd name="connsiteY47" fmla="*/ 5292 h 47625"/>
                <a:gd name="connsiteX48" fmla="*/ 39103 w 136769"/>
                <a:gd name="connsiteY48" fmla="*/ 3175 h 47625"/>
                <a:gd name="connsiteX49" fmla="*/ 122715 w 136769"/>
                <a:gd name="connsiteY49" fmla="*/ 0 h 47625"/>
                <a:gd name="connsiteX50" fmla="*/ 124858 w 136769"/>
                <a:gd name="connsiteY50" fmla="*/ 4445 h 47625"/>
                <a:gd name="connsiteX51" fmla="*/ 88424 w 136769"/>
                <a:gd name="connsiteY51" fmla="*/ 33338 h 47625"/>
                <a:gd name="connsiteX52" fmla="*/ 86281 w 136769"/>
                <a:gd name="connsiteY52" fmla="*/ 28893 h 47625"/>
                <a:gd name="connsiteX53" fmla="*/ 122715 w 136769"/>
                <a:gd name="connsiteY53" fmla="*/ 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36769" h="47625">
                  <a:moveTo>
                    <a:pt x="133527" y="28575"/>
                  </a:moveTo>
                  <a:cubicBezTo>
                    <a:pt x="135820" y="28575"/>
                    <a:pt x="138113" y="32808"/>
                    <a:pt x="135820" y="32808"/>
                  </a:cubicBezTo>
                  <a:cubicBezTo>
                    <a:pt x="131234" y="34925"/>
                    <a:pt x="126648" y="37042"/>
                    <a:pt x="122061" y="41275"/>
                  </a:cubicBezTo>
                  <a:cubicBezTo>
                    <a:pt x="122061" y="41275"/>
                    <a:pt x="119768" y="41275"/>
                    <a:pt x="119768" y="41275"/>
                  </a:cubicBezTo>
                  <a:cubicBezTo>
                    <a:pt x="117475" y="41275"/>
                    <a:pt x="117475" y="37042"/>
                    <a:pt x="119768" y="37042"/>
                  </a:cubicBezTo>
                  <a:cubicBezTo>
                    <a:pt x="124354" y="34925"/>
                    <a:pt x="128941" y="32808"/>
                    <a:pt x="133527" y="28575"/>
                  </a:cubicBezTo>
                  <a:close/>
                  <a:moveTo>
                    <a:pt x="39071" y="15875"/>
                  </a:moveTo>
                  <a:cubicBezTo>
                    <a:pt x="41276" y="15875"/>
                    <a:pt x="41276" y="17992"/>
                    <a:pt x="41276" y="20108"/>
                  </a:cubicBezTo>
                  <a:cubicBezTo>
                    <a:pt x="30251" y="26458"/>
                    <a:pt x="21432" y="34925"/>
                    <a:pt x="12612" y="41275"/>
                  </a:cubicBezTo>
                  <a:cubicBezTo>
                    <a:pt x="10407" y="43392"/>
                    <a:pt x="8203" y="45508"/>
                    <a:pt x="5998" y="47625"/>
                  </a:cubicBezTo>
                  <a:cubicBezTo>
                    <a:pt x="3793" y="47625"/>
                    <a:pt x="1588" y="45508"/>
                    <a:pt x="3793" y="43392"/>
                  </a:cubicBezTo>
                  <a:cubicBezTo>
                    <a:pt x="3793" y="43392"/>
                    <a:pt x="5998" y="41275"/>
                    <a:pt x="5998" y="41275"/>
                  </a:cubicBezTo>
                  <a:cubicBezTo>
                    <a:pt x="17022" y="32808"/>
                    <a:pt x="28047" y="24342"/>
                    <a:pt x="39071" y="15875"/>
                  </a:cubicBezTo>
                  <a:close/>
                  <a:moveTo>
                    <a:pt x="129117" y="14287"/>
                  </a:moveTo>
                  <a:cubicBezTo>
                    <a:pt x="131233" y="14287"/>
                    <a:pt x="133350" y="18328"/>
                    <a:pt x="131233" y="18328"/>
                  </a:cubicBezTo>
                  <a:cubicBezTo>
                    <a:pt x="122767" y="24389"/>
                    <a:pt x="114300" y="30451"/>
                    <a:pt x="105833" y="36512"/>
                  </a:cubicBezTo>
                  <a:cubicBezTo>
                    <a:pt x="103717" y="36512"/>
                    <a:pt x="103717" y="36512"/>
                    <a:pt x="103717" y="36512"/>
                  </a:cubicBezTo>
                  <a:cubicBezTo>
                    <a:pt x="101600" y="36512"/>
                    <a:pt x="101600" y="34492"/>
                    <a:pt x="103717" y="32471"/>
                  </a:cubicBezTo>
                  <a:cubicBezTo>
                    <a:pt x="112183" y="26410"/>
                    <a:pt x="120650" y="20348"/>
                    <a:pt x="129117" y="16307"/>
                  </a:cubicBezTo>
                  <a:cubicBezTo>
                    <a:pt x="129117" y="14287"/>
                    <a:pt x="129117" y="14287"/>
                    <a:pt x="129117" y="14287"/>
                  </a:cubicBezTo>
                  <a:close/>
                  <a:moveTo>
                    <a:pt x="102636" y="3175"/>
                  </a:moveTo>
                  <a:cubicBezTo>
                    <a:pt x="104776" y="3175"/>
                    <a:pt x="104776" y="3175"/>
                    <a:pt x="104776" y="5323"/>
                  </a:cubicBezTo>
                  <a:cubicBezTo>
                    <a:pt x="89798" y="16062"/>
                    <a:pt x="74820" y="26801"/>
                    <a:pt x="59842" y="37540"/>
                  </a:cubicBezTo>
                  <a:cubicBezTo>
                    <a:pt x="59842" y="39688"/>
                    <a:pt x="59842" y="39688"/>
                    <a:pt x="57703" y="39688"/>
                  </a:cubicBezTo>
                  <a:cubicBezTo>
                    <a:pt x="57703" y="39688"/>
                    <a:pt x="55563" y="35392"/>
                    <a:pt x="57703" y="35392"/>
                  </a:cubicBezTo>
                  <a:cubicBezTo>
                    <a:pt x="70541" y="24653"/>
                    <a:pt x="83379" y="16062"/>
                    <a:pt x="96217" y="5323"/>
                  </a:cubicBezTo>
                  <a:cubicBezTo>
                    <a:pt x="98357" y="5323"/>
                    <a:pt x="100496" y="3175"/>
                    <a:pt x="102636" y="3175"/>
                  </a:cubicBezTo>
                  <a:close/>
                  <a:moveTo>
                    <a:pt x="77512" y="3175"/>
                  </a:moveTo>
                  <a:cubicBezTo>
                    <a:pt x="79720" y="3175"/>
                    <a:pt x="79720" y="3175"/>
                    <a:pt x="79720" y="3175"/>
                  </a:cubicBezTo>
                  <a:cubicBezTo>
                    <a:pt x="81929" y="3175"/>
                    <a:pt x="84138" y="5347"/>
                    <a:pt x="81929" y="7520"/>
                  </a:cubicBezTo>
                  <a:cubicBezTo>
                    <a:pt x="66468" y="20554"/>
                    <a:pt x="51007" y="31416"/>
                    <a:pt x="37755" y="44450"/>
                  </a:cubicBezTo>
                  <a:cubicBezTo>
                    <a:pt x="35547" y="44450"/>
                    <a:pt x="35547" y="44450"/>
                    <a:pt x="35547" y="44450"/>
                  </a:cubicBezTo>
                  <a:cubicBezTo>
                    <a:pt x="35547" y="44450"/>
                    <a:pt x="35547" y="44450"/>
                    <a:pt x="33338" y="44450"/>
                  </a:cubicBezTo>
                  <a:cubicBezTo>
                    <a:pt x="33338" y="44450"/>
                    <a:pt x="33338" y="42278"/>
                    <a:pt x="33338" y="42278"/>
                  </a:cubicBezTo>
                  <a:cubicBezTo>
                    <a:pt x="46590" y="31416"/>
                    <a:pt x="62051" y="20554"/>
                    <a:pt x="73094" y="7520"/>
                  </a:cubicBezTo>
                  <a:cubicBezTo>
                    <a:pt x="75303" y="7520"/>
                    <a:pt x="77512" y="5347"/>
                    <a:pt x="77512" y="3175"/>
                  </a:cubicBezTo>
                  <a:close/>
                  <a:moveTo>
                    <a:pt x="39103" y="3175"/>
                  </a:moveTo>
                  <a:cubicBezTo>
                    <a:pt x="41275" y="3175"/>
                    <a:pt x="41275" y="3175"/>
                    <a:pt x="41275" y="3175"/>
                  </a:cubicBezTo>
                  <a:cubicBezTo>
                    <a:pt x="41275" y="5292"/>
                    <a:pt x="41275" y="5292"/>
                    <a:pt x="41275" y="5292"/>
                  </a:cubicBezTo>
                  <a:cubicBezTo>
                    <a:pt x="41275" y="7408"/>
                    <a:pt x="39103" y="7408"/>
                    <a:pt x="39103" y="7408"/>
                  </a:cubicBezTo>
                  <a:cubicBezTo>
                    <a:pt x="39103" y="7408"/>
                    <a:pt x="36930" y="9525"/>
                    <a:pt x="34758" y="11642"/>
                  </a:cubicBezTo>
                  <a:cubicBezTo>
                    <a:pt x="23896" y="20108"/>
                    <a:pt x="15206" y="30692"/>
                    <a:pt x="4345" y="41275"/>
                  </a:cubicBezTo>
                  <a:cubicBezTo>
                    <a:pt x="2172" y="41275"/>
                    <a:pt x="2172" y="41275"/>
                    <a:pt x="2172" y="41275"/>
                  </a:cubicBezTo>
                  <a:cubicBezTo>
                    <a:pt x="2172" y="41275"/>
                    <a:pt x="0" y="41275"/>
                    <a:pt x="0" y="41275"/>
                  </a:cubicBezTo>
                  <a:cubicBezTo>
                    <a:pt x="0" y="41275"/>
                    <a:pt x="0" y="39158"/>
                    <a:pt x="0" y="39158"/>
                  </a:cubicBezTo>
                  <a:cubicBezTo>
                    <a:pt x="10862" y="28575"/>
                    <a:pt x="19551" y="17992"/>
                    <a:pt x="30413" y="9525"/>
                  </a:cubicBezTo>
                  <a:cubicBezTo>
                    <a:pt x="30413" y="9525"/>
                    <a:pt x="32585" y="7408"/>
                    <a:pt x="32585" y="7408"/>
                  </a:cubicBezTo>
                  <a:cubicBezTo>
                    <a:pt x="34758" y="5292"/>
                    <a:pt x="34758" y="5292"/>
                    <a:pt x="36930" y="5292"/>
                  </a:cubicBezTo>
                  <a:cubicBezTo>
                    <a:pt x="36930" y="3175"/>
                    <a:pt x="36930" y="3175"/>
                    <a:pt x="39103" y="3175"/>
                  </a:cubicBezTo>
                  <a:close/>
                  <a:moveTo>
                    <a:pt x="122715" y="0"/>
                  </a:moveTo>
                  <a:cubicBezTo>
                    <a:pt x="124858" y="0"/>
                    <a:pt x="127001" y="2222"/>
                    <a:pt x="124858" y="4445"/>
                  </a:cubicBezTo>
                  <a:cubicBezTo>
                    <a:pt x="111999" y="13335"/>
                    <a:pt x="101283" y="22225"/>
                    <a:pt x="88424" y="33338"/>
                  </a:cubicBezTo>
                  <a:cubicBezTo>
                    <a:pt x="86281" y="33338"/>
                    <a:pt x="84138" y="28893"/>
                    <a:pt x="86281" y="28893"/>
                  </a:cubicBezTo>
                  <a:cubicBezTo>
                    <a:pt x="99140" y="20003"/>
                    <a:pt x="109856" y="11113"/>
                    <a:pt x="122715" y="0"/>
                  </a:cubicBezTo>
                  <a:close/>
                </a:path>
              </a:pathLst>
            </a:custGeom>
            <a:grpFill/>
            <a:ln>
              <a:solidFill>
                <a:schemeClr val="tx1">
                  <a:lumMod val="85000"/>
                  <a:lumOff val="15000"/>
                </a:schemeClr>
              </a:solidFill>
            </a:ln>
          </p:spPr>
          <p:txBody>
            <a:bodyPr vert="horz" wrap="square" lIns="121882" tIns="60941" rIns="121882" bIns="60941" numCol="1" anchor="t" anchorCtr="0" compatLnSpc="1">
              <a:prstTxWarp prst="textNoShape">
                <a:avLst/>
              </a:prstTxWarp>
              <a:noAutofit/>
            </a:bodyPr>
            <a:lstStyle/>
            <a:p>
              <a:pPr algn="ctr" defTabSz="1218804"/>
              <a:endParaRPr lang="zh-CN" altLang="en-US" sz="2800">
                <a:solidFill>
                  <a:prstClr val="black"/>
                </a:solidFill>
                <a:latin typeface="Times New Roman" panose="02020603050405020304" pitchFamily="18" charset="0"/>
                <a:cs typeface="Times New Roman" panose="02020603050405020304" pitchFamily="18" charset="0"/>
              </a:endParaRPr>
            </a:p>
          </p:txBody>
        </p:sp>
        <p:sp>
          <p:nvSpPr>
            <p:cNvPr id="268" name="任意多边形 267"/>
            <p:cNvSpPr>
              <a:spLocks/>
            </p:cNvSpPr>
            <p:nvPr/>
          </p:nvSpPr>
          <p:spPr bwMode="auto">
            <a:xfrm>
              <a:off x="3465718" y="2908299"/>
              <a:ext cx="548498" cy="952500"/>
            </a:xfrm>
            <a:custGeom>
              <a:avLst/>
              <a:gdLst>
                <a:gd name="connsiteX0" fmla="*/ 545364 w 548498"/>
                <a:gd name="connsiteY0" fmla="*/ 895350 h 952500"/>
                <a:gd name="connsiteX1" fmla="*/ 547534 w 548498"/>
                <a:gd name="connsiteY1" fmla="*/ 895350 h 952500"/>
                <a:gd name="connsiteX2" fmla="*/ 547534 w 548498"/>
                <a:gd name="connsiteY2" fmla="*/ 899746 h 952500"/>
                <a:gd name="connsiteX3" fmla="*/ 543194 w 548498"/>
                <a:gd name="connsiteY3" fmla="*/ 904142 h 952500"/>
                <a:gd name="connsiteX4" fmla="*/ 536686 w 548498"/>
                <a:gd name="connsiteY4" fmla="*/ 908539 h 952500"/>
                <a:gd name="connsiteX5" fmla="*/ 530177 w 548498"/>
                <a:gd name="connsiteY5" fmla="*/ 915133 h 952500"/>
                <a:gd name="connsiteX6" fmla="*/ 523668 w 548498"/>
                <a:gd name="connsiteY6" fmla="*/ 921727 h 952500"/>
                <a:gd name="connsiteX7" fmla="*/ 501972 w 548498"/>
                <a:gd name="connsiteY7" fmla="*/ 941510 h 952500"/>
                <a:gd name="connsiteX8" fmla="*/ 497633 w 548498"/>
                <a:gd name="connsiteY8" fmla="*/ 945906 h 952500"/>
                <a:gd name="connsiteX9" fmla="*/ 488954 w 548498"/>
                <a:gd name="connsiteY9" fmla="*/ 952500 h 952500"/>
                <a:gd name="connsiteX10" fmla="*/ 486785 w 548498"/>
                <a:gd name="connsiteY10" fmla="*/ 952500 h 952500"/>
                <a:gd name="connsiteX11" fmla="*/ 486785 w 548498"/>
                <a:gd name="connsiteY11" fmla="*/ 950302 h 952500"/>
                <a:gd name="connsiteX12" fmla="*/ 488954 w 548498"/>
                <a:gd name="connsiteY12" fmla="*/ 948104 h 952500"/>
                <a:gd name="connsiteX13" fmla="*/ 497633 w 548498"/>
                <a:gd name="connsiteY13" fmla="*/ 939312 h 952500"/>
                <a:gd name="connsiteX14" fmla="*/ 501972 w 548498"/>
                <a:gd name="connsiteY14" fmla="*/ 934916 h 952500"/>
                <a:gd name="connsiteX15" fmla="*/ 528007 w 548498"/>
                <a:gd name="connsiteY15" fmla="*/ 912935 h 952500"/>
                <a:gd name="connsiteX16" fmla="*/ 534516 w 548498"/>
                <a:gd name="connsiteY16" fmla="*/ 906341 h 952500"/>
                <a:gd name="connsiteX17" fmla="*/ 538855 w 548498"/>
                <a:gd name="connsiteY17" fmla="*/ 901944 h 952500"/>
                <a:gd name="connsiteX18" fmla="*/ 543194 w 548498"/>
                <a:gd name="connsiteY18" fmla="*/ 897548 h 952500"/>
                <a:gd name="connsiteX19" fmla="*/ 545364 w 548498"/>
                <a:gd name="connsiteY19" fmla="*/ 895350 h 952500"/>
                <a:gd name="connsiteX20" fmla="*/ 537348 w 548498"/>
                <a:gd name="connsiteY20" fmla="*/ 876300 h 952500"/>
                <a:gd name="connsiteX21" fmla="*/ 539556 w 548498"/>
                <a:gd name="connsiteY21" fmla="*/ 876300 h 952500"/>
                <a:gd name="connsiteX22" fmla="*/ 539556 w 548498"/>
                <a:gd name="connsiteY22" fmla="*/ 880685 h 952500"/>
                <a:gd name="connsiteX23" fmla="*/ 537348 w 548498"/>
                <a:gd name="connsiteY23" fmla="*/ 882877 h 952500"/>
                <a:gd name="connsiteX24" fmla="*/ 532930 w 548498"/>
                <a:gd name="connsiteY24" fmla="*/ 887262 h 952500"/>
                <a:gd name="connsiteX25" fmla="*/ 497591 w 548498"/>
                <a:gd name="connsiteY25" fmla="*/ 920146 h 952500"/>
                <a:gd name="connsiteX26" fmla="*/ 495383 w 548498"/>
                <a:gd name="connsiteY26" fmla="*/ 922338 h 952500"/>
                <a:gd name="connsiteX27" fmla="*/ 493174 w 548498"/>
                <a:gd name="connsiteY27" fmla="*/ 922338 h 952500"/>
                <a:gd name="connsiteX28" fmla="*/ 493174 w 548498"/>
                <a:gd name="connsiteY28" fmla="*/ 917954 h 952500"/>
                <a:gd name="connsiteX29" fmla="*/ 497591 w 548498"/>
                <a:gd name="connsiteY29" fmla="*/ 913569 h 952500"/>
                <a:gd name="connsiteX30" fmla="*/ 532930 w 548498"/>
                <a:gd name="connsiteY30" fmla="*/ 880685 h 952500"/>
                <a:gd name="connsiteX31" fmla="*/ 537348 w 548498"/>
                <a:gd name="connsiteY31" fmla="*/ 876300 h 952500"/>
                <a:gd name="connsiteX32" fmla="*/ 536473 w 548498"/>
                <a:gd name="connsiteY32" fmla="*/ 865187 h 952500"/>
                <a:gd name="connsiteX33" fmla="*/ 538590 w 548498"/>
                <a:gd name="connsiteY33" fmla="*/ 869572 h 952500"/>
                <a:gd name="connsiteX34" fmla="*/ 536473 w 548498"/>
                <a:gd name="connsiteY34" fmla="*/ 871764 h 952500"/>
                <a:gd name="connsiteX35" fmla="*/ 532240 w 548498"/>
                <a:gd name="connsiteY35" fmla="*/ 876149 h 952500"/>
                <a:gd name="connsiteX36" fmla="*/ 496257 w 548498"/>
                <a:gd name="connsiteY36" fmla="*/ 906841 h 952500"/>
                <a:gd name="connsiteX37" fmla="*/ 492023 w 548498"/>
                <a:gd name="connsiteY37" fmla="*/ 909033 h 952500"/>
                <a:gd name="connsiteX38" fmla="*/ 492023 w 548498"/>
                <a:gd name="connsiteY38" fmla="*/ 911225 h 952500"/>
                <a:gd name="connsiteX39" fmla="*/ 489907 w 548498"/>
                <a:gd name="connsiteY39" fmla="*/ 911225 h 952500"/>
                <a:gd name="connsiteX40" fmla="*/ 489907 w 548498"/>
                <a:gd name="connsiteY40" fmla="*/ 906841 h 952500"/>
                <a:gd name="connsiteX41" fmla="*/ 494140 w 548498"/>
                <a:gd name="connsiteY41" fmla="*/ 902456 h 952500"/>
                <a:gd name="connsiteX42" fmla="*/ 532240 w 548498"/>
                <a:gd name="connsiteY42" fmla="*/ 869572 h 952500"/>
                <a:gd name="connsiteX43" fmla="*/ 534357 w 548498"/>
                <a:gd name="connsiteY43" fmla="*/ 867379 h 952500"/>
                <a:gd name="connsiteX44" fmla="*/ 536473 w 548498"/>
                <a:gd name="connsiteY44" fmla="*/ 865187 h 952500"/>
                <a:gd name="connsiteX45" fmla="*/ 523182 w 548498"/>
                <a:gd name="connsiteY45" fmla="*/ 855662 h 952500"/>
                <a:gd name="connsiteX46" fmla="*/ 525330 w 548498"/>
                <a:gd name="connsiteY46" fmla="*/ 857817 h 952500"/>
                <a:gd name="connsiteX47" fmla="*/ 495261 w 548498"/>
                <a:gd name="connsiteY47" fmla="*/ 883671 h 952500"/>
                <a:gd name="connsiteX48" fmla="*/ 493113 w 548498"/>
                <a:gd name="connsiteY48" fmla="*/ 885825 h 952500"/>
                <a:gd name="connsiteX49" fmla="*/ 493113 w 548498"/>
                <a:gd name="connsiteY49" fmla="*/ 881516 h 952500"/>
                <a:gd name="connsiteX50" fmla="*/ 523182 w 548498"/>
                <a:gd name="connsiteY50" fmla="*/ 855662 h 952500"/>
                <a:gd name="connsiteX51" fmla="*/ 538529 w 548498"/>
                <a:gd name="connsiteY51" fmla="*/ 831850 h 952500"/>
                <a:gd name="connsiteX52" fmla="*/ 540666 w 548498"/>
                <a:gd name="connsiteY52" fmla="*/ 831850 h 952500"/>
                <a:gd name="connsiteX53" fmla="*/ 542803 w 548498"/>
                <a:gd name="connsiteY53" fmla="*/ 833939 h 952500"/>
                <a:gd name="connsiteX54" fmla="*/ 540666 w 548498"/>
                <a:gd name="connsiteY54" fmla="*/ 836028 h 952500"/>
                <a:gd name="connsiteX55" fmla="*/ 538529 w 548498"/>
                <a:gd name="connsiteY55" fmla="*/ 838117 h 952500"/>
                <a:gd name="connsiteX56" fmla="*/ 534255 w 548498"/>
                <a:gd name="connsiteY56" fmla="*/ 840205 h 952500"/>
                <a:gd name="connsiteX57" fmla="*/ 532118 w 548498"/>
                <a:gd name="connsiteY57" fmla="*/ 842294 h 952500"/>
                <a:gd name="connsiteX58" fmla="*/ 527844 w 548498"/>
                <a:gd name="connsiteY58" fmla="*/ 844383 h 952500"/>
                <a:gd name="connsiteX59" fmla="*/ 493651 w 548498"/>
                <a:gd name="connsiteY59" fmla="*/ 871538 h 952500"/>
                <a:gd name="connsiteX60" fmla="*/ 491514 w 548498"/>
                <a:gd name="connsiteY60" fmla="*/ 871538 h 952500"/>
                <a:gd name="connsiteX61" fmla="*/ 491514 w 548498"/>
                <a:gd name="connsiteY61" fmla="*/ 867360 h 952500"/>
                <a:gd name="connsiteX62" fmla="*/ 527844 w 548498"/>
                <a:gd name="connsiteY62" fmla="*/ 840205 h 952500"/>
                <a:gd name="connsiteX63" fmla="*/ 532118 w 548498"/>
                <a:gd name="connsiteY63" fmla="*/ 838117 h 952500"/>
                <a:gd name="connsiteX64" fmla="*/ 534255 w 548498"/>
                <a:gd name="connsiteY64" fmla="*/ 836028 h 952500"/>
                <a:gd name="connsiteX65" fmla="*/ 538529 w 548498"/>
                <a:gd name="connsiteY65" fmla="*/ 833939 h 952500"/>
                <a:gd name="connsiteX66" fmla="*/ 538529 w 548498"/>
                <a:gd name="connsiteY66" fmla="*/ 831850 h 952500"/>
                <a:gd name="connsiteX67" fmla="*/ 539567 w 548498"/>
                <a:gd name="connsiteY67" fmla="*/ 815975 h 952500"/>
                <a:gd name="connsiteX68" fmla="*/ 541765 w 548498"/>
                <a:gd name="connsiteY68" fmla="*/ 818118 h 952500"/>
                <a:gd name="connsiteX69" fmla="*/ 541765 w 548498"/>
                <a:gd name="connsiteY69" fmla="*/ 820261 h 952500"/>
                <a:gd name="connsiteX70" fmla="*/ 539567 w 548498"/>
                <a:gd name="connsiteY70" fmla="*/ 822405 h 952500"/>
                <a:gd name="connsiteX71" fmla="*/ 537369 w 548498"/>
                <a:gd name="connsiteY71" fmla="*/ 824548 h 952500"/>
                <a:gd name="connsiteX72" fmla="*/ 532973 w 548498"/>
                <a:gd name="connsiteY72" fmla="*/ 826691 h 952500"/>
                <a:gd name="connsiteX73" fmla="*/ 530775 w 548498"/>
                <a:gd name="connsiteY73" fmla="*/ 830977 h 952500"/>
                <a:gd name="connsiteX74" fmla="*/ 526379 w 548498"/>
                <a:gd name="connsiteY74" fmla="*/ 833120 h 952500"/>
                <a:gd name="connsiteX75" fmla="*/ 489011 w 548498"/>
                <a:gd name="connsiteY75" fmla="*/ 858838 h 952500"/>
                <a:gd name="connsiteX76" fmla="*/ 486813 w 548498"/>
                <a:gd name="connsiteY76" fmla="*/ 854552 h 952500"/>
                <a:gd name="connsiteX77" fmla="*/ 489011 w 548498"/>
                <a:gd name="connsiteY77" fmla="*/ 854552 h 952500"/>
                <a:gd name="connsiteX78" fmla="*/ 524181 w 548498"/>
                <a:gd name="connsiteY78" fmla="*/ 828834 h 952500"/>
                <a:gd name="connsiteX79" fmla="*/ 528577 w 548498"/>
                <a:gd name="connsiteY79" fmla="*/ 824548 h 952500"/>
                <a:gd name="connsiteX80" fmla="*/ 532973 w 548498"/>
                <a:gd name="connsiteY80" fmla="*/ 822405 h 952500"/>
                <a:gd name="connsiteX81" fmla="*/ 537369 w 548498"/>
                <a:gd name="connsiteY81" fmla="*/ 818118 h 952500"/>
                <a:gd name="connsiteX82" fmla="*/ 539567 w 548498"/>
                <a:gd name="connsiteY82" fmla="*/ 818118 h 952500"/>
                <a:gd name="connsiteX83" fmla="*/ 539567 w 548498"/>
                <a:gd name="connsiteY83" fmla="*/ 815975 h 952500"/>
                <a:gd name="connsiteX84" fmla="*/ 541213 w 548498"/>
                <a:gd name="connsiteY84" fmla="*/ 798512 h 952500"/>
                <a:gd name="connsiteX85" fmla="*/ 543353 w 548498"/>
                <a:gd name="connsiteY85" fmla="*/ 802808 h 952500"/>
                <a:gd name="connsiteX86" fmla="*/ 539074 w 548498"/>
                <a:gd name="connsiteY86" fmla="*/ 804956 h 952500"/>
                <a:gd name="connsiteX87" fmla="*/ 539074 w 548498"/>
                <a:gd name="connsiteY87" fmla="*/ 807103 h 952500"/>
                <a:gd name="connsiteX88" fmla="*/ 532655 w 548498"/>
                <a:gd name="connsiteY88" fmla="*/ 811399 h 952500"/>
                <a:gd name="connsiteX89" fmla="*/ 526236 w 548498"/>
                <a:gd name="connsiteY89" fmla="*/ 815695 h 952500"/>
                <a:gd name="connsiteX90" fmla="*/ 521956 w 548498"/>
                <a:gd name="connsiteY90" fmla="*/ 817843 h 952500"/>
                <a:gd name="connsiteX91" fmla="*/ 498420 w 548498"/>
                <a:gd name="connsiteY91" fmla="*/ 835025 h 952500"/>
                <a:gd name="connsiteX92" fmla="*/ 496280 w 548498"/>
                <a:gd name="connsiteY92" fmla="*/ 830729 h 952500"/>
                <a:gd name="connsiteX93" fmla="*/ 521956 w 548498"/>
                <a:gd name="connsiteY93" fmla="*/ 813547 h 952500"/>
                <a:gd name="connsiteX94" fmla="*/ 526236 w 548498"/>
                <a:gd name="connsiteY94" fmla="*/ 811399 h 952500"/>
                <a:gd name="connsiteX95" fmla="*/ 532655 w 548498"/>
                <a:gd name="connsiteY95" fmla="*/ 807103 h 952500"/>
                <a:gd name="connsiteX96" fmla="*/ 536934 w 548498"/>
                <a:gd name="connsiteY96" fmla="*/ 800660 h 952500"/>
                <a:gd name="connsiteX97" fmla="*/ 539074 w 548498"/>
                <a:gd name="connsiteY97" fmla="*/ 800660 h 952500"/>
                <a:gd name="connsiteX98" fmla="*/ 541213 w 548498"/>
                <a:gd name="connsiteY98" fmla="*/ 798512 h 952500"/>
                <a:gd name="connsiteX99" fmla="*/ 528007 w 548498"/>
                <a:gd name="connsiteY99" fmla="*/ 787400 h 952500"/>
                <a:gd name="connsiteX100" fmla="*/ 530123 w 548498"/>
                <a:gd name="connsiteY100" fmla="*/ 787400 h 952500"/>
                <a:gd name="connsiteX101" fmla="*/ 530123 w 548498"/>
                <a:gd name="connsiteY101" fmla="*/ 789555 h 952500"/>
                <a:gd name="connsiteX102" fmla="*/ 530123 w 548498"/>
                <a:gd name="connsiteY102" fmla="*/ 791709 h 952500"/>
                <a:gd name="connsiteX103" fmla="*/ 523773 w 548498"/>
                <a:gd name="connsiteY103" fmla="*/ 798173 h 952500"/>
                <a:gd name="connsiteX104" fmla="*/ 519540 w 548498"/>
                <a:gd name="connsiteY104" fmla="*/ 802482 h 952500"/>
                <a:gd name="connsiteX105" fmla="*/ 498373 w 548498"/>
                <a:gd name="connsiteY105" fmla="*/ 817563 h 952500"/>
                <a:gd name="connsiteX106" fmla="*/ 496257 w 548498"/>
                <a:gd name="connsiteY106" fmla="*/ 813254 h 952500"/>
                <a:gd name="connsiteX107" fmla="*/ 519540 w 548498"/>
                <a:gd name="connsiteY107" fmla="*/ 796018 h 952500"/>
                <a:gd name="connsiteX108" fmla="*/ 521657 w 548498"/>
                <a:gd name="connsiteY108" fmla="*/ 793864 h 952500"/>
                <a:gd name="connsiteX109" fmla="*/ 528007 w 548498"/>
                <a:gd name="connsiteY109" fmla="*/ 787400 h 952500"/>
                <a:gd name="connsiteX110" fmla="*/ 525335 w 548498"/>
                <a:gd name="connsiteY110" fmla="*/ 765175 h 952500"/>
                <a:gd name="connsiteX111" fmla="*/ 527478 w 548498"/>
                <a:gd name="connsiteY111" fmla="*/ 769408 h 952500"/>
                <a:gd name="connsiteX112" fmla="*/ 521049 w 548498"/>
                <a:gd name="connsiteY112" fmla="*/ 775758 h 952500"/>
                <a:gd name="connsiteX113" fmla="*/ 491045 w 548498"/>
                <a:gd name="connsiteY113" fmla="*/ 801158 h 952500"/>
                <a:gd name="connsiteX114" fmla="*/ 488901 w 548498"/>
                <a:gd name="connsiteY114" fmla="*/ 803275 h 952500"/>
                <a:gd name="connsiteX115" fmla="*/ 486758 w 548498"/>
                <a:gd name="connsiteY115" fmla="*/ 803275 h 952500"/>
                <a:gd name="connsiteX116" fmla="*/ 484615 w 548498"/>
                <a:gd name="connsiteY116" fmla="*/ 801158 h 952500"/>
                <a:gd name="connsiteX117" fmla="*/ 491045 w 548498"/>
                <a:gd name="connsiteY117" fmla="*/ 796925 h 952500"/>
                <a:gd name="connsiteX118" fmla="*/ 523192 w 548498"/>
                <a:gd name="connsiteY118" fmla="*/ 767292 h 952500"/>
                <a:gd name="connsiteX119" fmla="*/ 525335 w 548498"/>
                <a:gd name="connsiteY119" fmla="*/ 765175 h 952500"/>
                <a:gd name="connsiteX120" fmla="*/ 523244 w 548498"/>
                <a:gd name="connsiteY120" fmla="*/ 747712 h 952500"/>
                <a:gd name="connsiteX121" fmla="*/ 525360 w 548498"/>
                <a:gd name="connsiteY121" fmla="*/ 751945 h 952500"/>
                <a:gd name="connsiteX122" fmla="*/ 523244 w 548498"/>
                <a:gd name="connsiteY122" fmla="*/ 754062 h 952500"/>
                <a:gd name="connsiteX123" fmla="*/ 489377 w 548498"/>
                <a:gd name="connsiteY123" fmla="*/ 781579 h 952500"/>
                <a:gd name="connsiteX124" fmla="*/ 487260 w 548498"/>
                <a:gd name="connsiteY124" fmla="*/ 783695 h 952500"/>
                <a:gd name="connsiteX125" fmla="*/ 485144 w 548498"/>
                <a:gd name="connsiteY125" fmla="*/ 785812 h 952500"/>
                <a:gd name="connsiteX126" fmla="*/ 483027 w 548498"/>
                <a:gd name="connsiteY126" fmla="*/ 781579 h 952500"/>
                <a:gd name="connsiteX127" fmla="*/ 489377 w 548498"/>
                <a:gd name="connsiteY127" fmla="*/ 777345 h 952500"/>
                <a:gd name="connsiteX128" fmla="*/ 521127 w 548498"/>
                <a:gd name="connsiteY128" fmla="*/ 749829 h 952500"/>
                <a:gd name="connsiteX129" fmla="*/ 523244 w 548498"/>
                <a:gd name="connsiteY129" fmla="*/ 747712 h 952500"/>
                <a:gd name="connsiteX130" fmla="*/ 519396 w 548498"/>
                <a:gd name="connsiteY130" fmla="*/ 731837 h 952500"/>
                <a:gd name="connsiteX131" fmla="*/ 521561 w 548498"/>
                <a:gd name="connsiteY131" fmla="*/ 731837 h 952500"/>
                <a:gd name="connsiteX132" fmla="*/ 523725 w 548498"/>
                <a:gd name="connsiteY132" fmla="*/ 734020 h 952500"/>
                <a:gd name="connsiteX133" fmla="*/ 521561 w 548498"/>
                <a:gd name="connsiteY133" fmla="*/ 736203 h 952500"/>
                <a:gd name="connsiteX134" fmla="*/ 486924 w 548498"/>
                <a:gd name="connsiteY134" fmla="*/ 764579 h 952500"/>
                <a:gd name="connsiteX135" fmla="*/ 482595 w 548498"/>
                <a:gd name="connsiteY135" fmla="*/ 766762 h 952500"/>
                <a:gd name="connsiteX136" fmla="*/ 480430 w 548498"/>
                <a:gd name="connsiteY136" fmla="*/ 766762 h 952500"/>
                <a:gd name="connsiteX137" fmla="*/ 480430 w 548498"/>
                <a:gd name="connsiteY137" fmla="*/ 762397 h 952500"/>
                <a:gd name="connsiteX138" fmla="*/ 484759 w 548498"/>
                <a:gd name="connsiteY138" fmla="*/ 758031 h 952500"/>
                <a:gd name="connsiteX139" fmla="*/ 519396 w 548498"/>
                <a:gd name="connsiteY139" fmla="*/ 731837 h 952500"/>
                <a:gd name="connsiteX140" fmla="*/ 498325 w 548498"/>
                <a:gd name="connsiteY140" fmla="*/ 701675 h 952500"/>
                <a:gd name="connsiteX141" fmla="*/ 500490 w 548498"/>
                <a:gd name="connsiteY141" fmla="*/ 706020 h 952500"/>
                <a:gd name="connsiteX142" fmla="*/ 481007 w 548498"/>
                <a:gd name="connsiteY142" fmla="*/ 725571 h 952500"/>
                <a:gd name="connsiteX143" fmla="*/ 457195 w 548498"/>
                <a:gd name="connsiteY143" fmla="*/ 742950 h 952500"/>
                <a:gd name="connsiteX144" fmla="*/ 455030 w 548498"/>
                <a:gd name="connsiteY144" fmla="*/ 742950 h 952500"/>
                <a:gd name="connsiteX145" fmla="*/ 455030 w 548498"/>
                <a:gd name="connsiteY145" fmla="*/ 738605 h 952500"/>
                <a:gd name="connsiteX146" fmla="*/ 476678 w 548498"/>
                <a:gd name="connsiteY146" fmla="*/ 723399 h 952500"/>
                <a:gd name="connsiteX147" fmla="*/ 496161 w 548498"/>
                <a:gd name="connsiteY147" fmla="*/ 703847 h 952500"/>
                <a:gd name="connsiteX148" fmla="*/ 498325 w 548498"/>
                <a:gd name="connsiteY148" fmla="*/ 701675 h 952500"/>
                <a:gd name="connsiteX149" fmla="*/ 420548 w 548498"/>
                <a:gd name="connsiteY149" fmla="*/ 700087 h 952500"/>
                <a:gd name="connsiteX150" fmla="*/ 422702 w 548498"/>
                <a:gd name="connsiteY150" fmla="*/ 702204 h 952500"/>
                <a:gd name="connsiteX151" fmla="*/ 422702 w 548498"/>
                <a:gd name="connsiteY151" fmla="*/ 704320 h 952500"/>
                <a:gd name="connsiteX152" fmla="*/ 366686 w 548498"/>
                <a:gd name="connsiteY152" fmla="*/ 744537 h 952500"/>
                <a:gd name="connsiteX153" fmla="*/ 364532 w 548498"/>
                <a:gd name="connsiteY153" fmla="*/ 740304 h 952500"/>
                <a:gd name="connsiteX154" fmla="*/ 418393 w 548498"/>
                <a:gd name="connsiteY154" fmla="*/ 702204 h 952500"/>
                <a:gd name="connsiteX155" fmla="*/ 420548 w 548498"/>
                <a:gd name="connsiteY155" fmla="*/ 700087 h 952500"/>
                <a:gd name="connsiteX156" fmla="*/ 366579 w 548498"/>
                <a:gd name="connsiteY156" fmla="*/ 700087 h 952500"/>
                <a:gd name="connsiteX157" fmla="*/ 368727 w 548498"/>
                <a:gd name="connsiteY157" fmla="*/ 702204 h 952500"/>
                <a:gd name="connsiteX158" fmla="*/ 362284 w 548498"/>
                <a:gd name="connsiteY158" fmla="*/ 706437 h 952500"/>
                <a:gd name="connsiteX159" fmla="*/ 299998 w 548498"/>
                <a:gd name="connsiteY159" fmla="*/ 750887 h 952500"/>
                <a:gd name="connsiteX160" fmla="*/ 297850 w 548498"/>
                <a:gd name="connsiteY160" fmla="*/ 746654 h 952500"/>
                <a:gd name="connsiteX161" fmla="*/ 355840 w 548498"/>
                <a:gd name="connsiteY161" fmla="*/ 704320 h 952500"/>
                <a:gd name="connsiteX162" fmla="*/ 366579 w 548498"/>
                <a:gd name="connsiteY162" fmla="*/ 700087 h 952500"/>
                <a:gd name="connsiteX163" fmla="*/ 473970 w 548498"/>
                <a:gd name="connsiteY163" fmla="*/ 696912 h 952500"/>
                <a:gd name="connsiteX164" fmla="*/ 476117 w 548498"/>
                <a:gd name="connsiteY164" fmla="*/ 696912 h 952500"/>
                <a:gd name="connsiteX165" fmla="*/ 478265 w 548498"/>
                <a:gd name="connsiteY165" fmla="*/ 701330 h 952500"/>
                <a:gd name="connsiteX166" fmla="*/ 476117 w 548498"/>
                <a:gd name="connsiteY166" fmla="*/ 701330 h 952500"/>
                <a:gd name="connsiteX167" fmla="*/ 409536 w 548498"/>
                <a:gd name="connsiteY167" fmla="*/ 747712 h 952500"/>
                <a:gd name="connsiteX168" fmla="*/ 407388 w 548498"/>
                <a:gd name="connsiteY168" fmla="*/ 745503 h 952500"/>
                <a:gd name="connsiteX169" fmla="*/ 471822 w 548498"/>
                <a:gd name="connsiteY169" fmla="*/ 701330 h 952500"/>
                <a:gd name="connsiteX170" fmla="*/ 473970 w 548498"/>
                <a:gd name="connsiteY170" fmla="*/ 696912 h 952500"/>
                <a:gd name="connsiteX171" fmla="*/ 456537 w 548498"/>
                <a:gd name="connsiteY171" fmla="*/ 695325 h 952500"/>
                <a:gd name="connsiteX172" fmla="*/ 458670 w 548498"/>
                <a:gd name="connsiteY172" fmla="*/ 695325 h 952500"/>
                <a:gd name="connsiteX173" fmla="*/ 460803 w 548498"/>
                <a:gd name="connsiteY173" fmla="*/ 695325 h 952500"/>
                <a:gd name="connsiteX174" fmla="*/ 460803 w 548498"/>
                <a:gd name="connsiteY174" fmla="*/ 697490 h 952500"/>
                <a:gd name="connsiteX175" fmla="*/ 458670 w 548498"/>
                <a:gd name="connsiteY175" fmla="*/ 699654 h 952500"/>
                <a:gd name="connsiteX176" fmla="*/ 456537 w 548498"/>
                <a:gd name="connsiteY176" fmla="*/ 701819 h 952500"/>
                <a:gd name="connsiteX177" fmla="*/ 398940 w 548498"/>
                <a:gd name="connsiteY177" fmla="*/ 742950 h 952500"/>
                <a:gd name="connsiteX178" fmla="*/ 396807 w 548498"/>
                <a:gd name="connsiteY178" fmla="*/ 742950 h 952500"/>
                <a:gd name="connsiteX179" fmla="*/ 394673 w 548498"/>
                <a:gd name="connsiteY179" fmla="*/ 738621 h 952500"/>
                <a:gd name="connsiteX180" fmla="*/ 450137 w 548498"/>
                <a:gd name="connsiteY180" fmla="*/ 701819 h 952500"/>
                <a:gd name="connsiteX181" fmla="*/ 456537 w 548498"/>
                <a:gd name="connsiteY181" fmla="*/ 695325 h 952500"/>
                <a:gd name="connsiteX182" fmla="*/ 401470 w 548498"/>
                <a:gd name="connsiteY182" fmla="*/ 695325 h 952500"/>
                <a:gd name="connsiteX183" fmla="*/ 401470 w 548498"/>
                <a:gd name="connsiteY183" fmla="*/ 699676 h 952500"/>
                <a:gd name="connsiteX184" fmla="*/ 399287 w 548498"/>
                <a:gd name="connsiteY184" fmla="*/ 701852 h 952500"/>
                <a:gd name="connsiteX185" fmla="*/ 322210 w 548498"/>
                <a:gd name="connsiteY185" fmla="*/ 753063 h 952500"/>
                <a:gd name="connsiteX186" fmla="*/ 377509 w 548498"/>
                <a:gd name="connsiteY186" fmla="*/ 751568 h 952500"/>
                <a:gd name="connsiteX187" fmla="*/ 379659 w 548498"/>
                <a:gd name="connsiteY187" fmla="*/ 751568 h 952500"/>
                <a:gd name="connsiteX188" fmla="*/ 450614 w 548498"/>
                <a:gd name="connsiteY188" fmla="*/ 749300 h 952500"/>
                <a:gd name="connsiteX189" fmla="*/ 457065 w 548498"/>
                <a:gd name="connsiteY189" fmla="*/ 749300 h 952500"/>
                <a:gd name="connsiteX190" fmla="*/ 459215 w 548498"/>
                <a:gd name="connsiteY190" fmla="*/ 751568 h 952500"/>
                <a:gd name="connsiteX191" fmla="*/ 457065 w 548498"/>
                <a:gd name="connsiteY191" fmla="*/ 753836 h 952500"/>
                <a:gd name="connsiteX192" fmla="*/ 429113 w 548498"/>
                <a:gd name="connsiteY192" fmla="*/ 756104 h 952500"/>
                <a:gd name="connsiteX193" fmla="*/ 426963 w 548498"/>
                <a:gd name="connsiteY193" fmla="*/ 758372 h 952500"/>
                <a:gd name="connsiteX194" fmla="*/ 364608 w 548498"/>
                <a:gd name="connsiteY194" fmla="*/ 758372 h 952500"/>
                <a:gd name="connsiteX195" fmla="*/ 347407 w 548498"/>
                <a:gd name="connsiteY195" fmla="*/ 760639 h 952500"/>
                <a:gd name="connsiteX196" fmla="*/ 345256 w 548498"/>
                <a:gd name="connsiteY196" fmla="*/ 762907 h 952500"/>
                <a:gd name="connsiteX197" fmla="*/ 336656 w 548498"/>
                <a:gd name="connsiteY197" fmla="*/ 762907 h 952500"/>
                <a:gd name="connsiteX198" fmla="*/ 319454 w 548498"/>
                <a:gd name="connsiteY198" fmla="*/ 765175 h 952500"/>
                <a:gd name="connsiteX199" fmla="*/ 317304 w 548498"/>
                <a:gd name="connsiteY199" fmla="*/ 765175 h 952500"/>
                <a:gd name="connsiteX200" fmla="*/ 317304 w 548498"/>
                <a:gd name="connsiteY200" fmla="*/ 760639 h 952500"/>
                <a:gd name="connsiteX201" fmla="*/ 328055 w 548498"/>
                <a:gd name="connsiteY201" fmla="*/ 758372 h 952500"/>
                <a:gd name="connsiteX202" fmla="*/ 300103 w 548498"/>
                <a:gd name="connsiteY202" fmla="*/ 760639 h 952500"/>
                <a:gd name="connsiteX203" fmla="*/ 297953 w 548498"/>
                <a:gd name="connsiteY203" fmla="*/ 758372 h 952500"/>
                <a:gd name="connsiteX204" fmla="*/ 293652 w 548498"/>
                <a:gd name="connsiteY204" fmla="*/ 758372 h 952500"/>
                <a:gd name="connsiteX205" fmla="*/ 293652 w 548498"/>
                <a:gd name="connsiteY205" fmla="*/ 753836 h 952500"/>
                <a:gd name="connsiteX206" fmla="*/ 320231 w 548498"/>
                <a:gd name="connsiteY206" fmla="*/ 753117 h 952500"/>
                <a:gd name="connsiteX207" fmla="*/ 318523 w 548498"/>
                <a:gd name="connsiteY207" fmla="*/ 749712 h 952500"/>
                <a:gd name="connsiteX208" fmla="*/ 388373 w 548498"/>
                <a:gd name="connsiteY208" fmla="*/ 704027 h 952500"/>
                <a:gd name="connsiteX209" fmla="*/ 399287 w 548498"/>
                <a:gd name="connsiteY209" fmla="*/ 697500 h 952500"/>
                <a:gd name="connsiteX210" fmla="*/ 401470 w 548498"/>
                <a:gd name="connsiteY210" fmla="*/ 695325 h 952500"/>
                <a:gd name="connsiteX211" fmla="*/ 342201 w 548498"/>
                <a:gd name="connsiteY211" fmla="*/ 663576 h 952500"/>
                <a:gd name="connsiteX212" fmla="*/ 344351 w 548498"/>
                <a:gd name="connsiteY212" fmla="*/ 663576 h 952500"/>
                <a:gd name="connsiteX213" fmla="*/ 346502 w 548498"/>
                <a:gd name="connsiteY213" fmla="*/ 667809 h 952500"/>
                <a:gd name="connsiteX214" fmla="*/ 344351 w 548498"/>
                <a:gd name="connsiteY214" fmla="*/ 667809 h 952500"/>
                <a:gd name="connsiteX215" fmla="*/ 342201 w 548498"/>
                <a:gd name="connsiteY215" fmla="*/ 669926 h 952500"/>
                <a:gd name="connsiteX216" fmla="*/ 337899 w 548498"/>
                <a:gd name="connsiteY216" fmla="*/ 674159 h 952500"/>
                <a:gd name="connsiteX217" fmla="*/ 284129 w 548498"/>
                <a:gd name="connsiteY217" fmla="*/ 727076 h 952500"/>
                <a:gd name="connsiteX218" fmla="*/ 281978 w 548498"/>
                <a:gd name="connsiteY218" fmla="*/ 727076 h 952500"/>
                <a:gd name="connsiteX219" fmla="*/ 279827 w 548498"/>
                <a:gd name="connsiteY219" fmla="*/ 722843 h 952500"/>
                <a:gd name="connsiteX220" fmla="*/ 337899 w 548498"/>
                <a:gd name="connsiteY220" fmla="*/ 667809 h 952500"/>
                <a:gd name="connsiteX221" fmla="*/ 342201 w 548498"/>
                <a:gd name="connsiteY221" fmla="*/ 663576 h 952500"/>
                <a:gd name="connsiteX222" fmla="*/ 345387 w 548498"/>
                <a:gd name="connsiteY222" fmla="*/ 644526 h 952500"/>
                <a:gd name="connsiteX223" fmla="*/ 347532 w 548498"/>
                <a:gd name="connsiteY223" fmla="*/ 644526 h 952500"/>
                <a:gd name="connsiteX224" fmla="*/ 347532 w 548498"/>
                <a:gd name="connsiteY224" fmla="*/ 646661 h 952500"/>
                <a:gd name="connsiteX225" fmla="*/ 347532 w 548498"/>
                <a:gd name="connsiteY225" fmla="*/ 648796 h 952500"/>
                <a:gd name="connsiteX226" fmla="*/ 341096 w 548498"/>
                <a:gd name="connsiteY226" fmla="*/ 653066 h 952500"/>
                <a:gd name="connsiteX227" fmla="*/ 281028 w 548498"/>
                <a:gd name="connsiteY227" fmla="*/ 700034 h 952500"/>
                <a:gd name="connsiteX228" fmla="*/ 276738 w 548498"/>
                <a:gd name="connsiteY228" fmla="*/ 704304 h 952500"/>
                <a:gd name="connsiteX229" fmla="*/ 274593 w 548498"/>
                <a:gd name="connsiteY229" fmla="*/ 704304 h 952500"/>
                <a:gd name="connsiteX230" fmla="*/ 272447 w 548498"/>
                <a:gd name="connsiteY230" fmla="*/ 706439 h 952500"/>
                <a:gd name="connsiteX231" fmla="*/ 270302 w 548498"/>
                <a:gd name="connsiteY231" fmla="*/ 702169 h 952500"/>
                <a:gd name="connsiteX232" fmla="*/ 274593 w 548498"/>
                <a:gd name="connsiteY232" fmla="*/ 700034 h 952500"/>
                <a:gd name="connsiteX233" fmla="*/ 276738 w 548498"/>
                <a:gd name="connsiteY233" fmla="*/ 697899 h 952500"/>
                <a:gd name="connsiteX234" fmla="*/ 281028 w 548498"/>
                <a:gd name="connsiteY234" fmla="*/ 695764 h 952500"/>
                <a:gd name="connsiteX235" fmla="*/ 341096 w 548498"/>
                <a:gd name="connsiteY235" fmla="*/ 646661 h 952500"/>
                <a:gd name="connsiteX236" fmla="*/ 345387 w 548498"/>
                <a:gd name="connsiteY236" fmla="*/ 644526 h 952500"/>
                <a:gd name="connsiteX237" fmla="*/ 347004 w 548498"/>
                <a:gd name="connsiteY237" fmla="*/ 622301 h 952500"/>
                <a:gd name="connsiteX238" fmla="*/ 349135 w 548498"/>
                <a:gd name="connsiteY238" fmla="*/ 622301 h 952500"/>
                <a:gd name="connsiteX239" fmla="*/ 349135 w 548498"/>
                <a:gd name="connsiteY239" fmla="*/ 626571 h 952500"/>
                <a:gd name="connsiteX240" fmla="*/ 340612 w 548498"/>
                <a:gd name="connsiteY240" fmla="*/ 632976 h 952500"/>
                <a:gd name="connsiteX241" fmla="*/ 280955 w 548498"/>
                <a:gd name="connsiteY241" fmla="*/ 677809 h 952500"/>
                <a:gd name="connsiteX242" fmla="*/ 276694 w 548498"/>
                <a:gd name="connsiteY242" fmla="*/ 682079 h 952500"/>
                <a:gd name="connsiteX243" fmla="*/ 274563 w 548498"/>
                <a:gd name="connsiteY243" fmla="*/ 684214 h 952500"/>
                <a:gd name="connsiteX244" fmla="*/ 272433 w 548498"/>
                <a:gd name="connsiteY244" fmla="*/ 679944 h 952500"/>
                <a:gd name="connsiteX245" fmla="*/ 274563 w 548498"/>
                <a:gd name="connsiteY245" fmla="*/ 677809 h 952500"/>
                <a:gd name="connsiteX246" fmla="*/ 276694 w 548498"/>
                <a:gd name="connsiteY246" fmla="*/ 677809 h 952500"/>
                <a:gd name="connsiteX247" fmla="*/ 280955 w 548498"/>
                <a:gd name="connsiteY247" fmla="*/ 673539 h 952500"/>
                <a:gd name="connsiteX248" fmla="*/ 340612 w 548498"/>
                <a:gd name="connsiteY248" fmla="*/ 626571 h 952500"/>
                <a:gd name="connsiteX249" fmla="*/ 347004 w 548498"/>
                <a:gd name="connsiteY249" fmla="*/ 622301 h 952500"/>
                <a:gd name="connsiteX250" fmla="*/ 340652 w 548498"/>
                <a:gd name="connsiteY250" fmla="*/ 604837 h 952500"/>
                <a:gd name="connsiteX251" fmla="*/ 342783 w 548498"/>
                <a:gd name="connsiteY251" fmla="*/ 604837 h 952500"/>
                <a:gd name="connsiteX252" fmla="*/ 344915 w 548498"/>
                <a:gd name="connsiteY252" fmla="*/ 607013 h 952500"/>
                <a:gd name="connsiteX253" fmla="*/ 340652 w 548498"/>
                <a:gd name="connsiteY253" fmla="*/ 611364 h 952500"/>
                <a:gd name="connsiteX254" fmla="*/ 315070 w 548498"/>
                <a:gd name="connsiteY254" fmla="*/ 633118 h 952500"/>
                <a:gd name="connsiteX255" fmla="*/ 280961 w 548498"/>
                <a:gd name="connsiteY255" fmla="*/ 657049 h 952500"/>
                <a:gd name="connsiteX256" fmla="*/ 276698 w 548498"/>
                <a:gd name="connsiteY256" fmla="*/ 661400 h 952500"/>
                <a:gd name="connsiteX257" fmla="*/ 274566 w 548498"/>
                <a:gd name="connsiteY257" fmla="*/ 661400 h 952500"/>
                <a:gd name="connsiteX258" fmla="*/ 274566 w 548498"/>
                <a:gd name="connsiteY258" fmla="*/ 663575 h 952500"/>
                <a:gd name="connsiteX259" fmla="*/ 272434 w 548498"/>
                <a:gd name="connsiteY259" fmla="*/ 659224 h 952500"/>
                <a:gd name="connsiteX260" fmla="*/ 274566 w 548498"/>
                <a:gd name="connsiteY260" fmla="*/ 657049 h 952500"/>
                <a:gd name="connsiteX261" fmla="*/ 276698 w 548498"/>
                <a:gd name="connsiteY261" fmla="*/ 654873 h 952500"/>
                <a:gd name="connsiteX262" fmla="*/ 283093 w 548498"/>
                <a:gd name="connsiteY262" fmla="*/ 652698 h 952500"/>
                <a:gd name="connsiteX263" fmla="*/ 310806 w 548498"/>
                <a:gd name="connsiteY263" fmla="*/ 630943 h 952500"/>
                <a:gd name="connsiteX264" fmla="*/ 325729 w 548498"/>
                <a:gd name="connsiteY264" fmla="*/ 617890 h 952500"/>
                <a:gd name="connsiteX265" fmla="*/ 340652 w 548498"/>
                <a:gd name="connsiteY265" fmla="*/ 604837 h 952500"/>
                <a:gd name="connsiteX266" fmla="*/ 348592 w 548498"/>
                <a:gd name="connsiteY266" fmla="*/ 577850 h 952500"/>
                <a:gd name="connsiteX267" fmla="*/ 350723 w 548498"/>
                <a:gd name="connsiteY267" fmla="*/ 577850 h 952500"/>
                <a:gd name="connsiteX268" fmla="*/ 350723 w 548498"/>
                <a:gd name="connsiteY268" fmla="*/ 579967 h 952500"/>
                <a:gd name="connsiteX269" fmla="*/ 350723 w 548498"/>
                <a:gd name="connsiteY269" fmla="*/ 582083 h 952500"/>
                <a:gd name="connsiteX270" fmla="*/ 342200 w 548498"/>
                <a:gd name="connsiteY270" fmla="*/ 588433 h 952500"/>
                <a:gd name="connsiteX271" fmla="*/ 282543 w 548498"/>
                <a:gd name="connsiteY271" fmla="*/ 630767 h 952500"/>
                <a:gd name="connsiteX272" fmla="*/ 276151 w 548498"/>
                <a:gd name="connsiteY272" fmla="*/ 635000 h 952500"/>
                <a:gd name="connsiteX273" fmla="*/ 274021 w 548498"/>
                <a:gd name="connsiteY273" fmla="*/ 635000 h 952500"/>
                <a:gd name="connsiteX274" fmla="*/ 274021 w 548498"/>
                <a:gd name="connsiteY274" fmla="*/ 630767 h 952500"/>
                <a:gd name="connsiteX275" fmla="*/ 276151 w 548498"/>
                <a:gd name="connsiteY275" fmla="*/ 630767 h 952500"/>
                <a:gd name="connsiteX276" fmla="*/ 282543 w 548498"/>
                <a:gd name="connsiteY276" fmla="*/ 624417 h 952500"/>
                <a:gd name="connsiteX277" fmla="*/ 342200 w 548498"/>
                <a:gd name="connsiteY277" fmla="*/ 584200 h 952500"/>
                <a:gd name="connsiteX278" fmla="*/ 348592 w 548498"/>
                <a:gd name="connsiteY278" fmla="*/ 577850 h 952500"/>
                <a:gd name="connsiteX279" fmla="*/ 351682 w 548498"/>
                <a:gd name="connsiteY279" fmla="*/ 561975 h 952500"/>
                <a:gd name="connsiteX280" fmla="*/ 353855 w 548498"/>
                <a:gd name="connsiteY280" fmla="*/ 561975 h 952500"/>
                <a:gd name="connsiteX281" fmla="*/ 356027 w 548498"/>
                <a:gd name="connsiteY281" fmla="*/ 564134 h 952500"/>
                <a:gd name="connsiteX282" fmla="*/ 351682 w 548498"/>
                <a:gd name="connsiteY282" fmla="*/ 566293 h 952500"/>
                <a:gd name="connsiteX283" fmla="*/ 342993 w 548498"/>
                <a:gd name="connsiteY283" fmla="*/ 574929 h 952500"/>
                <a:gd name="connsiteX284" fmla="*/ 284339 w 548498"/>
                <a:gd name="connsiteY284" fmla="*/ 611632 h 952500"/>
                <a:gd name="connsiteX285" fmla="*/ 279994 w 548498"/>
                <a:gd name="connsiteY285" fmla="*/ 613791 h 952500"/>
                <a:gd name="connsiteX286" fmla="*/ 277822 w 548498"/>
                <a:gd name="connsiteY286" fmla="*/ 615950 h 952500"/>
                <a:gd name="connsiteX287" fmla="*/ 275649 w 548498"/>
                <a:gd name="connsiteY287" fmla="*/ 615950 h 952500"/>
                <a:gd name="connsiteX288" fmla="*/ 273477 w 548498"/>
                <a:gd name="connsiteY288" fmla="*/ 615950 h 952500"/>
                <a:gd name="connsiteX289" fmla="*/ 273477 w 548498"/>
                <a:gd name="connsiteY289" fmla="*/ 613791 h 952500"/>
                <a:gd name="connsiteX290" fmla="*/ 275649 w 548498"/>
                <a:gd name="connsiteY290" fmla="*/ 611632 h 952500"/>
                <a:gd name="connsiteX291" fmla="*/ 279994 w 548498"/>
                <a:gd name="connsiteY291" fmla="*/ 609473 h 952500"/>
                <a:gd name="connsiteX292" fmla="*/ 284339 w 548498"/>
                <a:gd name="connsiteY292" fmla="*/ 605155 h 952500"/>
                <a:gd name="connsiteX293" fmla="*/ 342993 w 548498"/>
                <a:gd name="connsiteY293" fmla="*/ 568452 h 952500"/>
                <a:gd name="connsiteX294" fmla="*/ 351682 w 548498"/>
                <a:gd name="connsiteY294" fmla="*/ 561975 h 952500"/>
                <a:gd name="connsiteX295" fmla="*/ 347509 w 548498"/>
                <a:gd name="connsiteY295" fmla="*/ 549275 h 952500"/>
                <a:gd name="connsiteX296" fmla="*/ 349678 w 548498"/>
                <a:gd name="connsiteY296" fmla="*/ 553561 h 952500"/>
                <a:gd name="connsiteX297" fmla="*/ 345339 w 548498"/>
                <a:gd name="connsiteY297" fmla="*/ 555705 h 952500"/>
                <a:gd name="connsiteX298" fmla="*/ 288929 w 548498"/>
                <a:gd name="connsiteY298" fmla="*/ 592138 h 952500"/>
                <a:gd name="connsiteX299" fmla="*/ 286760 w 548498"/>
                <a:gd name="connsiteY299" fmla="*/ 592138 h 952500"/>
                <a:gd name="connsiteX300" fmla="*/ 284590 w 548498"/>
                <a:gd name="connsiteY300" fmla="*/ 589995 h 952500"/>
                <a:gd name="connsiteX301" fmla="*/ 286760 w 548498"/>
                <a:gd name="connsiteY301" fmla="*/ 589995 h 952500"/>
                <a:gd name="connsiteX302" fmla="*/ 345339 w 548498"/>
                <a:gd name="connsiteY302" fmla="*/ 551418 h 952500"/>
                <a:gd name="connsiteX303" fmla="*/ 347509 w 548498"/>
                <a:gd name="connsiteY303" fmla="*/ 549275 h 952500"/>
                <a:gd name="connsiteX304" fmla="*/ 358063 w 548498"/>
                <a:gd name="connsiteY304" fmla="*/ 520700 h 952500"/>
                <a:gd name="connsiteX305" fmla="*/ 360221 w 548498"/>
                <a:gd name="connsiteY305" fmla="*/ 520700 h 952500"/>
                <a:gd name="connsiteX306" fmla="*/ 360221 w 548498"/>
                <a:gd name="connsiteY306" fmla="*/ 525018 h 952500"/>
                <a:gd name="connsiteX307" fmla="*/ 353749 w 548498"/>
                <a:gd name="connsiteY307" fmla="*/ 529336 h 952500"/>
                <a:gd name="connsiteX308" fmla="*/ 345119 w 548498"/>
                <a:gd name="connsiteY308" fmla="*/ 535813 h 952500"/>
                <a:gd name="connsiteX309" fmla="*/ 286870 w 548498"/>
                <a:gd name="connsiteY309" fmla="*/ 572516 h 952500"/>
                <a:gd name="connsiteX310" fmla="*/ 282555 w 548498"/>
                <a:gd name="connsiteY310" fmla="*/ 574675 h 952500"/>
                <a:gd name="connsiteX311" fmla="*/ 280398 w 548498"/>
                <a:gd name="connsiteY311" fmla="*/ 570357 h 952500"/>
                <a:gd name="connsiteX312" fmla="*/ 282555 w 548498"/>
                <a:gd name="connsiteY312" fmla="*/ 570357 h 952500"/>
                <a:gd name="connsiteX313" fmla="*/ 286870 w 548498"/>
                <a:gd name="connsiteY313" fmla="*/ 568198 h 952500"/>
                <a:gd name="connsiteX314" fmla="*/ 345119 w 548498"/>
                <a:gd name="connsiteY314" fmla="*/ 529336 h 952500"/>
                <a:gd name="connsiteX315" fmla="*/ 353749 w 548498"/>
                <a:gd name="connsiteY315" fmla="*/ 522859 h 952500"/>
                <a:gd name="connsiteX316" fmla="*/ 358063 w 548498"/>
                <a:gd name="connsiteY316" fmla="*/ 520700 h 952500"/>
                <a:gd name="connsiteX317" fmla="*/ 346970 w 548498"/>
                <a:gd name="connsiteY317" fmla="*/ 503237 h 952500"/>
                <a:gd name="connsiteX318" fmla="*/ 349117 w 548498"/>
                <a:gd name="connsiteY318" fmla="*/ 503237 h 952500"/>
                <a:gd name="connsiteX319" fmla="*/ 349117 w 548498"/>
                <a:gd name="connsiteY319" fmla="*/ 507655 h 952500"/>
                <a:gd name="connsiteX320" fmla="*/ 346970 w 548498"/>
                <a:gd name="connsiteY320" fmla="*/ 509863 h 952500"/>
                <a:gd name="connsiteX321" fmla="*/ 286831 w 548498"/>
                <a:gd name="connsiteY321" fmla="*/ 551828 h 952500"/>
                <a:gd name="connsiteX322" fmla="*/ 282536 w 548498"/>
                <a:gd name="connsiteY322" fmla="*/ 554037 h 952500"/>
                <a:gd name="connsiteX323" fmla="*/ 280388 w 548498"/>
                <a:gd name="connsiteY323" fmla="*/ 554037 h 952500"/>
                <a:gd name="connsiteX324" fmla="*/ 280388 w 548498"/>
                <a:gd name="connsiteY324" fmla="*/ 549620 h 952500"/>
                <a:gd name="connsiteX325" fmla="*/ 282536 w 548498"/>
                <a:gd name="connsiteY325" fmla="*/ 549620 h 952500"/>
                <a:gd name="connsiteX326" fmla="*/ 286831 w 548498"/>
                <a:gd name="connsiteY326" fmla="*/ 545202 h 952500"/>
                <a:gd name="connsiteX327" fmla="*/ 346970 w 548498"/>
                <a:gd name="connsiteY327" fmla="*/ 505446 h 952500"/>
                <a:gd name="connsiteX328" fmla="*/ 346970 w 548498"/>
                <a:gd name="connsiteY328" fmla="*/ 503237 h 952500"/>
                <a:gd name="connsiteX329" fmla="*/ 359708 w 548498"/>
                <a:gd name="connsiteY329" fmla="*/ 477837 h 952500"/>
                <a:gd name="connsiteX330" fmla="*/ 361836 w 548498"/>
                <a:gd name="connsiteY330" fmla="*/ 477837 h 952500"/>
                <a:gd name="connsiteX331" fmla="*/ 361836 w 548498"/>
                <a:gd name="connsiteY331" fmla="*/ 482188 h 952500"/>
                <a:gd name="connsiteX332" fmla="*/ 355450 w 548498"/>
                <a:gd name="connsiteY332" fmla="*/ 486539 h 952500"/>
                <a:gd name="connsiteX333" fmla="*/ 346935 w 548498"/>
                <a:gd name="connsiteY333" fmla="*/ 490890 h 952500"/>
                <a:gd name="connsiteX334" fmla="*/ 287332 w 548498"/>
                <a:gd name="connsiteY334" fmla="*/ 527873 h 952500"/>
                <a:gd name="connsiteX335" fmla="*/ 283074 w 548498"/>
                <a:gd name="connsiteY335" fmla="*/ 530049 h 952500"/>
                <a:gd name="connsiteX336" fmla="*/ 278817 w 548498"/>
                <a:gd name="connsiteY336" fmla="*/ 532224 h 952500"/>
                <a:gd name="connsiteX337" fmla="*/ 274560 w 548498"/>
                <a:gd name="connsiteY337" fmla="*/ 536575 h 952500"/>
                <a:gd name="connsiteX338" fmla="*/ 272431 w 548498"/>
                <a:gd name="connsiteY338" fmla="*/ 536575 h 952500"/>
                <a:gd name="connsiteX339" fmla="*/ 272431 w 548498"/>
                <a:gd name="connsiteY339" fmla="*/ 532224 h 952500"/>
                <a:gd name="connsiteX340" fmla="*/ 278817 w 548498"/>
                <a:gd name="connsiteY340" fmla="*/ 527873 h 952500"/>
                <a:gd name="connsiteX341" fmla="*/ 283074 w 548498"/>
                <a:gd name="connsiteY341" fmla="*/ 525698 h 952500"/>
                <a:gd name="connsiteX342" fmla="*/ 287332 w 548498"/>
                <a:gd name="connsiteY342" fmla="*/ 523522 h 952500"/>
                <a:gd name="connsiteX343" fmla="*/ 346935 w 548498"/>
                <a:gd name="connsiteY343" fmla="*/ 486539 h 952500"/>
                <a:gd name="connsiteX344" fmla="*/ 355450 w 548498"/>
                <a:gd name="connsiteY344" fmla="*/ 482188 h 952500"/>
                <a:gd name="connsiteX345" fmla="*/ 359708 w 548498"/>
                <a:gd name="connsiteY345" fmla="*/ 477837 h 952500"/>
                <a:gd name="connsiteX346" fmla="*/ 346929 w 548498"/>
                <a:gd name="connsiteY346" fmla="*/ 447675 h 952500"/>
                <a:gd name="connsiteX347" fmla="*/ 349097 w 548498"/>
                <a:gd name="connsiteY347" fmla="*/ 447675 h 952500"/>
                <a:gd name="connsiteX348" fmla="*/ 351265 w 548498"/>
                <a:gd name="connsiteY348" fmla="*/ 447675 h 952500"/>
                <a:gd name="connsiteX349" fmla="*/ 349097 w 548498"/>
                <a:gd name="connsiteY349" fmla="*/ 449810 h 952500"/>
                <a:gd name="connsiteX350" fmla="*/ 346929 w 548498"/>
                <a:gd name="connsiteY350" fmla="*/ 454080 h 952500"/>
                <a:gd name="connsiteX351" fmla="*/ 333919 w 548498"/>
                <a:gd name="connsiteY351" fmla="*/ 464755 h 952500"/>
                <a:gd name="connsiteX352" fmla="*/ 312236 w 548498"/>
                <a:gd name="connsiteY352" fmla="*/ 477564 h 952500"/>
                <a:gd name="connsiteX353" fmla="*/ 284048 w 548498"/>
                <a:gd name="connsiteY353" fmla="*/ 496779 h 952500"/>
                <a:gd name="connsiteX354" fmla="*/ 279711 w 548498"/>
                <a:gd name="connsiteY354" fmla="*/ 501048 h 952500"/>
                <a:gd name="connsiteX355" fmla="*/ 277543 w 548498"/>
                <a:gd name="connsiteY355" fmla="*/ 501048 h 952500"/>
                <a:gd name="connsiteX356" fmla="*/ 268870 w 548498"/>
                <a:gd name="connsiteY356" fmla="*/ 507453 h 952500"/>
                <a:gd name="connsiteX357" fmla="*/ 266702 w 548498"/>
                <a:gd name="connsiteY357" fmla="*/ 509588 h 952500"/>
                <a:gd name="connsiteX358" fmla="*/ 264533 w 548498"/>
                <a:gd name="connsiteY358" fmla="*/ 505318 h 952500"/>
                <a:gd name="connsiteX359" fmla="*/ 268870 w 548498"/>
                <a:gd name="connsiteY359" fmla="*/ 503183 h 952500"/>
                <a:gd name="connsiteX360" fmla="*/ 277543 w 548498"/>
                <a:gd name="connsiteY360" fmla="*/ 496779 h 952500"/>
                <a:gd name="connsiteX361" fmla="*/ 279711 w 548498"/>
                <a:gd name="connsiteY361" fmla="*/ 494644 h 952500"/>
                <a:gd name="connsiteX362" fmla="*/ 284048 w 548498"/>
                <a:gd name="connsiteY362" fmla="*/ 492509 h 952500"/>
                <a:gd name="connsiteX363" fmla="*/ 307899 w 548498"/>
                <a:gd name="connsiteY363" fmla="*/ 475429 h 952500"/>
                <a:gd name="connsiteX364" fmla="*/ 329582 w 548498"/>
                <a:gd name="connsiteY364" fmla="*/ 462620 h 952500"/>
                <a:gd name="connsiteX365" fmla="*/ 344760 w 548498"/>
                <a:gd name="connsiteY365" fmla="*/ 449810 h 952500"/>
                <a:gd name="connsiteX366" fmla="*/ 346929 w 548498"/>
                <a:gd name="connsiteY366" fmla="*/ 447675 h 952500"/>
                <a:gd name="connsiteX367" fmla="*/ 334226 w 548498"/>
                <a:gd name="connsiteY367" fmla="*/ 433387 h 952500"/>
                <a:gd name="connsiteX368" fmla="*/ 336396 w 548498"/>
                <a:gd name="connsiteY368" fmla="*/ 433387 h 952500"/>
                <a:gd name="connsiteX369" fmla="*/ 338565 w 548498"/>
                <a:gd name="connsiteY369" fmla="*/ 437673 h 952500"/>
                <a:gd name="connsiteX370" fmla="*/ 284325 w 548498"/>
                <a:gd name="connsiteY370" fmla="*/ 471964 h 952500"/>
                <a:gd name="connsiteX371" fmla="*/ 277816 w 548498"/>
                <a:gd name="connsiteY371" fmla="*/ 476250 h 952500"/>
                <a:gd name="connsiteX372" fmla="*/ 275647 w 548498"/>
                <a:gd name="connsiteY372" fmla="*/ 476250 h 952500"/>
                <a:gd name="connsiteX373" fmla="*/ 275647 w 548498"/>
                <a:gd name="connsiteY373" fmla="*/ 474107 h 952500"/>
                <a:gd name="connsiteX374" fmla="*/ 273477 w 548498"/>
                <a:gd name="connsiteY374" fmla="*/ 474107 h 952500"/>
                <a:gd name="connsiteX375" fmla="*/ 273477 w 548498"/>
                <a:gd name="connsiteY375" fmla="*/ 471964 h 952500"/>
                <a:gd name="connsiteX376" fmla="*/ 275647 w 548498"/>
                <a:gd name="connsiteY376" fmla="*/ 471964 h 952500"/>
                <a:gd name="connsiteX377" fmla="*/ 284325 w 548498"/>
                <a:gd name="connsiteY377" fmla="*/ 467678 h 952500"/>
                <a:gd name="connsiteX378" fmla="*/ 334226 w 548498"/>
                <a:gd name="connsiteY378" fmla="*/ 433387 h 952500"/>
                <a:gd name="connsiteX379" fmla="*/ 341167 w 548498"/>
                <a:gd name="connsiteY379" fmla="*/ 409575 h 952500"/>
                <a:gd name="connsiteX380" fmla="*/ 343328 w 548498"/>
                <a:gd name="connsiteY380" fmla="*/ 409575 h 952500"/>
                <a:gd name="connsiteX381" fmla="*/ 343328 w 548498"/>
                <a:gd name="connsiteY381" fmla="*/ 411715 h 952500"/>
                <a:gd name="connsiteX382" fmla="*/ 343328 w 548498"/>
                <a:gd name="connsiteY382" fmla="*/ 413855 h 952500"/>
                <a:gd name="connsiteX383" fmla="*/ 284987 w 548498"/>
                <a:gd name="connsiteY383" fmla="*/ 448090 h 952500"/>
                <a:gd name="connsiteX384" fmla="*/ 276344 w 548498"/>
                <a:gd name="connsiteY384" fmla="*/ 454509 h 952500"/>
                <a:gd name="connsiteX385" fmla="*/ 274183 w 548498"/>
                <a:gd name="connsiteY385" fmla="*/ 454509 h 952500"/>
                <a:gd name="connsiteX386" fmla="*/ 269862 w 548498"/>
                <a:gd name="connsiteY386" fmla="*/ 456648 h 952500"/>
                <a:gd name="connsiteX387" fmla="*/ 269862 w 548498"/>
                <a:gd name="connsiteY387" fmla="*/ 458788 h 952500"/>
                <a:gd name="connsiteX388" fmla="*/ 267701 w 548498"/>
                <a:gd name="connsiteY388" fmla="*/ 454509 h 952500"/>
                <a:gd name="connsiteX389" fmla="*/ 269862 w 548498"/>
                <a:gd name="connsiteY389" fmla="*/ 452369 h 952500"/>
                <a:gd name="connsiteX390" fmla="*/ 274183 w 548498"/>
                <a:gd name="connsiteY390" fmla="*/ 450229 h 952500"/>
                <a:gd name="connsiteX391" fmla="*/ 276344 w 548498"/>
                <a:gd name="connsiteY391" fmla="*/ 448090 h 952500"/>
                <a:gd name="connsiteX392" fmla="*/ 284987 w 548498"/>
                <a:gd name="connsiteY392" fmla="*/ 443810 h 952500"/>
                <a:gd name="connsiteX393" fmla="*/ 341167 w 548498"/>
                <a:gd name="connsiteY393" fmla="*/ 409575 h 952500"/>
                <a:gd name="connsiteX394" fmla="*/ 346979 w 548498"/>
                <a:gd name="connsiteY394" fmla="*/ 387350 h 952500"/>
                <a:gd name="connsiteX395" fmla="*/ 349122 w 548498"/>
                <a:gd name="connsiteY395" fmla="*/ 387350 h 952500"/>
                <a:gd name="connsiteX396" fmla="*/ 351265 w 548498"/>
                <a:gd name="connsiteY396" fmla="*/ 389490 h 952500"/>
                <a:gd name="connsiteX397" fmla="*/ 346979 w 548498"/>
                <a:gd name="connsiteY397" fmla="*/ 391630 h 952500"/>
                <a:gd name="connsiteX398" fmla="*/ 344836 w 548498"/>
                <a:gd name="connsiteY398" fmla="*/ 393769 h 952500"/>
                <a:gd name="connsiteX399" fmla="*/ 340550 w 548498"/>
                <a:gd name="connsiteY399" fmla="*/ 398049 h 952500"/>
                <a:gd name="connsiteX400" fmla="*/ 284828 w 548498"/>
                <a:gd name="connsiteY400" fmla="*/ 428004 h 952500"/>
                <a:gd name="connsiteX401" fmla="*/ 276256 w 548498"/>
                <a:gd name="connsiteY401" fmla="*/ 432284 h 952500"/>
                <a:gd name="connsiteX402" fmla="*/ 271970 w 548498"/>
                <a:gd name="connsiteY402" fmla="*/ 434423 h 952500"/>
                <a:gd name="connsiteX403" fmla="*/ 269826 w 548498"/>
                <a:gd name="connsiteY403" fmla="*/ 436563 h 952500"/>
                <a:gd name="connsiteX404" fmla="*/ 267683 w 548498"/>
                <a:gd name="connsiteY404" fmla="*/ 436563 h 952500"/>
                <a:gd name="connsiteX405" fmla="*/ 267683 w 548498"/>
                <a:gd name="connsiteY405" fmla="*/ 432284 h 952500"/>
                <a:gd name="connsiteX406" fmla="*/ 271970 w 548498"/>
                <a:gd name="connsiteY406" fmla="*/ 430144 h 952500"/>
                <a:gd name="connsiteX407" fmla="*/ 276256 w 548498"/>
                <a:gd name="connsiteY407" fmla="*/ 428004 h 952500"/>
                <a:gd name="connsiteX408" fmla="*/ 278399 w 548498"/>
                <a:gd name="connsiteY408" fmla="*/ 428004 h 952500"/>
                <a:gd name="connsiteX409" fmla="*/ 284828 w 548498"/>
                <a:gd name="connsiteY409" fmla="*/ 423725 h 952500"/>
                <a:gd name="connsiteX410" fmla="*/ 340550 w 548498"/>
                <a:gd name="connsiteY410" fmla="*/ 391630 h 952500"/>
                <a:gd name="connsiteX411" fmla="*/ 344836 w 548498"/>
                <a:gd name="connsiteY411" fmla="*/ 389490 h 952500"/>
                <a:gd name="connsiteX412" fmla="*/ 346979 w 548498"/>
                <a:gd name="connsiteY412" fmla="*/ 387350 h 952500"/>
                <a:gd name="connsiteX413" fmla="*/ 347494 w 548498"/>
                <a:gd name="connsiteY413" fmla="*/ 363537 h 952500"/>
                <a:gd name="connsiteX414" fmla="*/ 349677 w 548498"/>
                <a:gd name="connsiteY414" fmla="*/ 367922 h 952500"/>
                <a:gd name="connsiteX415" fmla="*/ 347494 w 548498"/>
                <a:gd name="connsiteY415" fmla="*/ 370114 h 952500"/>
                <a:gd name="connsiteX416" fmla="*/ 343129 w 548498"/>
                <a:gd name="connsiteY416" fmla="*/ 372306 h 952500"/>
                <a:gd name="connsiteX417" fmla="*/ 338763 w 548498"/>
                <a:gd name="connsiteY417" fmla="*/ 374499 h 952500"/>
                <a:gd name="connsiteX418" fmla="*/ 284193 w 548498"/>
                <a:gd name="connsiteY418" fmla="*/ 409575 h 952500"/>
                <a:gd name="connsiteX419" fmla="*/ 282010 w 548498"/>
                <a:gd name="connsiteY419" fmla="*/ 409575 h 952500"/>
                <a:gd name="connsiteX420" fmla="*/ 282010 w 548498"/>
                <a:gd name="connsiteY420" fmla="*/ 405191 h 952500"/>
                <a:gd name="connsiteX421" fmla="*/ 284193 w 548498"/>
                <a:gd name="connsiteY421" fmla="*/ 402998 h 952500"/>
                <a:gd name="connsiteX422" fmla="*/ 338763 w 548498"/>
                <a:gd name="connsiteY422" fmla="*/ 370114 h 952500"/>
                <a:gd name="connsiteX423" fmla="*/ 343129 w 548498"/>
                <a:gd name="connsiteY423" fmla="*/ 367922 h 952500"/>
                <a:gd name="connsiteX424" fmla="*/ 347494 w 548498"/>
                <a:gd name="connsiteY424" fmla="*/ 363537 h 952500"/>
                <a:gd name="connsiteX425" fmla="*/ 353325 w 548498"/>
                <a:gd name="connsiteY425" fmla="*/ 346075 h 952500"/>
                <a:gd name="connsiteX426" fmla="*/ 355470 w 548498"/>
                <a:gd name="connsiteY426" fmla="*/ 346075 h 952500"/>
                <a:gd name="connsiteX427" fmla="*/ 357615 w 548498"/>
                <a:gd name="connsiteY427" fmla="*/ 350361 h 952500"/>
                <a:gd name="connsiteX428" fmla="*/ 349034 w 548498"/>
                <a:gd name="connsiteY428" fmla="*/ 352505 h 952500"/>
                <a:gd name="connsiteX429" fmla="*/ 344744 w 548498"/>
                <a:gd name="connsiteY429" fmla="*/ 354648 h 952500"/>
                <a:gd name="connsiteX430" fmla="*/ 342598 w 548498"/>
                <a:gd name="connsiteY430" fmla="*/ 356791 h 952500"/>
                <a:gd name="connsiteX431" fmla="*/ 338308 w 548498"/>
                <a:gd name="connsiteY431" fmla="*/ 358934 h 952500"/>
                <a:gd name="connsiteX432" fmla="*/ 286821 w 548498"/>
                <a:gd name="connsiteY432" fmla="*/ 386795 h 952500"/>
                <a:gd name="connsiteX433" fmla="*/ 282531 w 548498"/>
                <a:gd name="connsiteY433" fmla="*/ 388938 h 952500"/>
                <a:gd name="connsiteX434" fmla="*/ 280385 w 548498"/>
                <a:gd name="connsiteY434" fmla="*/ 386795 h 952500"/>
                <a:gd name="connsiteX435" fmla="*/ 280385 w 548498"/>
                <a:gd name="connsiteY435" fmla="*/ 384652 h 952500"/>
                <a:gd name="connsiteX436" fmla="*/ 286821 w 548498"/>
                <a:gd name="connsiteY436" fmla="*/ 382509 h 952500"/>
                <a:gd name="connsiteX437" fmla="*/ 336162 w 548498"/>
                <a:gd name="connsiteY437" fmla="*/ 354648 h 952500"/>
                <a:gd name="connsiteX438" fmla="*/ 340453 w 548498"/>
                <a:gd name="connsiteY438" fmla="*/ 352505 h 952500"/>
                <a:gd name="connsiteX439" fmla="*/ 344744 w 548498"/>
                <a:gd name="connsiteY439" fmla="*/ 350361 h 952500"/>
                <a:gd name="connsiteX440" fmla="*/ 349034 w 548498"/>
                <a:gd name="connsiteY440" fmla="*/ 348218 h 952500"/>
                <a:gd name="connsiteX441" fmla="*/ 353325 w 548498"/>
                <a:gd name="connsiteY441" fmla="*/ 346075 h 952500"/>
                <a:gd name="connsiteX442" fmla="*/ 353352 w 548498"/>
                <a:gd name="connsiteY442" fmla="*/ 328612 h 952500"/>
                <a:gd name="connsiteX443" fmla="*/ 355483 w 548498"/>
                <a:gd name="connsiteY443" fmla="*/ 328612 h 952500"/>
                <a:gd name="connsiteX444" fmla="*/ 355483 w 548498"/>
                <a:gd name="connsiteY444" fmla="*/ 330784 h 952500"/>
                <a:gd name="connsiteX445" fmla="*/ 349088 w 548498"/>
                <a:gd name="connsiteY445" fmla="*/ 337302 h 952500"/>
                <a:gd name="connsiteX446" fmla="*/ 344824 w 548498"/>
                <a:gd name="connsiteY446" fmla="*/ 339474 h 952500"/>
                <a:gd name="connsiteX447" fmla="*/ 340561 w 548498"/>
                <a:gd name="connsiteY447" fmla="*/ 341646 h 952500"/>
                <a:gd name="connsiteX448" fmla="*/ 336297 w 548498"/>
                <a:gd name="connsiteY448" fmla="*/ 343819 h 952500"/>
                <a:gd name="connsiteX449" fmla="*/ 287266 w 548498"/>
                <a:gd name="connsiteY449" fmla="*/ 369887 h 952500"/>
                <a:gd name="connsiteX450" fmla="*/ 285134 w 548498"/>
                <a:gd name="connsiteY450" fmla="*/ 367715 h 952500"/>
                <a:gd name="connsiteX451" fmla="*/ 287266 w 548498"/>
                <a:gd name="connsiteY451" fmla="*/ 365542 h 952500"/>
                <a:gd name="connsiteX452" fmla="*/ 336297 w 548498"/>
                <a:gd name="connsiteY452" fmla="*/ 339474 h 952500"/>
                <a:gd name="connsiteX453" fmla="*/ 340561 w 548498"/>
                <a:gd name="connsiteY453" fmla="*/ 337302 h 952500"/>
                <a:gd name="connsiteX454" fmla="*/ 344824 w 548498"/>
                <a:gd name="connsiteY454" fmla="*/ 332957 h 952500"/>
                <a:gd name="connsiteX455" fmla="*/ 349088 w 548498"/>
                <a:gd name="connsiteY455" fmla="*/ 330784 h 952500"/>
                <a:gd name="connsiteX456" fmla="*/ 353352 w 548498"/>
                <a:gd name="connsiteY456" fmla="*/ 328612 h 952500"/>
                <a:gd name="connsiteX457" fmla="*/ 351689 w 548498"/>
                <a:gd name="connsiteY457" fmla="*/ 307975 h 952500"/>
                <a:gd name="connsiteX458" fmla="*/ 353859 w 548498"/>
                <a:gd name="connsiteY458" fmla="*/ 312208 h 952500"/>
                <a:gd name="connsiteX459" fmla="*/ 347350 w 548498"/>
                <a:gd name="connsiteY459" fmla="*/ 314325 h 952500"/>
                <a:gd name="connsiteX460" fmla="*/ 343011 w 548498"/>
                <a:gd name="connsiteY460" fmla="*/ 318558 h 952500"/>
                <a:gd name="connsiteX461" fmla="*/ 338671 w 548498"/>
                <a:gd name="connsiteY461" fmla="*/ 320675 h 952500"/>
                <a:gd name="connsiteX462" fmla="*/ 334332 w 548498"/>
                <a:gd name="connsiteY462" fmla="*/ 322792 h 952500"/>
                <a:gd name="connsiteX463" fmla="*/ 295279 w 548498"/>
                <a:gd name="connsiteY463" fmla="*/ 346075 h 952500"/>
                <a:gd name="connsiteX464" fmla="*/ 293110 w 548498"/>
                <a:gd name="connsiteY464" fmla="*/ 346075 h 952500"/>
                <a:gd name="connsiteX465" fmla="*/ 293110 w 548498"/>
                <a:gd name="connsiteY465" fmla="*/ 343958 h 952500"/>
                <a:gd name="connsiteX466" fmla="*/ 334332 w 548498"/>
                <a:gd name="connsiteY466" fmla="*/ 318558 h 952500"/>
                <a:gd name="connsiteX467" fmla="*/ 338671 w 548498"/>
                <a:gd name="connsiteY467" fmla="*/ 316442 h 952500"/>
                <a:gd name="connsiteX468" fmla="*/ 343011 w 548498"/>
                <a:gd name="connsiteY468" fmla="*/ 314325 h 952500"/>
                <a:gd name="connsiteX469" fmla="*/ 347350 w 548498"/>
                <a:gd name="connsiteY469" fmla="*/ 310092 h 952500"/>
                <a:gd name="connsiteX470" fmla="*/ 351689 w 548498"/>
                <a:gd name="connsiteY470" fmla="*/ 307975 h 952500"/>
                <a:gd name="connsiteX471" fmla="*/ 340614 w 548498"/>
                <a:gd name="connsiteY471" fmla="*/ 295275 h 952500"/>
                <a:gd name="connsiteX472" fmla="*/ 342764 w 548498"/>
                <a:gd name="connsiteY472" fmla="*/ 295275 h 952500"/>
                <a:gd name="connsiteX473" fmla="*/ 342764 w 548498"/>
                <a:gd name="connsiteY473" fmla="*/ 299620 h 952500"/>
                <a:gd name="connsiteX474" fmla="*/ 338463 w 548498"/>
                <a:gd name="connsiteY474" fmla="*/ 303965 h 952500"/>
                <a:gd name="connsiteX475" fmla="*/ 334161 w 548498"/>
                <a:gd name="connsiteY475" fmla="*/ 306137 h 952500"/>
                <a:gd name="connsiteX476" fmla="*/ 286843 w 548498"/>
                <a:gd name="connsiteY476" fmla="*/ 334378 h 952500"/>
                <a:gd name="connsiteX477" fmla="*/ 282542 w 548498"/>
                <a:gd name="connsiteY477" fmla="*/ 336550 h 952500"/>
                <a:gd name="connsiteX478" fmla="*/ 280391 w 548498"/>
                <a:gd name="connsiteY478" fmla="*/ 334378 h 952500"/>
                <a:gd name="connsiteX479" fmla="*/ 282542 w 548498"/>
                <a:gd name="connsiteY479" fmla="*/ 332205 h 952500"/>
                <a:gd name="connsiteX480" fmla="*/ 286843 w 548498"/>
                <a:gd name="connsiteY480" fmla="*/ 330033 h 952500"/>
                <a:gd name="connsiteX481" fmla="*/ 334161 w 548498"/>
                <a:gd name="connsiteY481" fmla="*/ 301792 h 952500"/>
                <a:gd name="connsiteX482" fmla="*/ 338463 w 548498"/>
                <a:gd name="connsiteY482" fmla="*/ 297447 h 952500"/>
                <a:gd name="connsiteX483" fmla="*/ 340614 w 548498"/>
                <a:gd name="connsiteY483" fmla="*/ 295275 h 952500"/>
                <a:gd name="connsiteX484" fmla="*/ 345376 w 548498"/>
                <a:gd name="connsiteY484" fmla="*/ 268287 h 952500"/>
                <a:gd name="connsiteX485" fmla="*/ 347526 w 548498"/>
                <a:gd name="connsiteY485" fmla="*/ 272732 h 952500"/>
                <a:gd name="connsiteX486" fmla="*/ 345376 w 548498"/>
                <a:gd name="connsiteY486" fmla="*/ 274955 h 952500"/>
                <a:gd name="connsiteX487" fmla="*/ 341074 w 548498"/>
                <a:gd name="connsiteY487" fmla="*/ 279400 h 952500"/>
                <a:gd name="connsiteX488" fmla="*/ 336772 w 548498"/>
                <a:gd name="connsiteY488" fmla="*/ 283845 h 952500"/>
                <a:gd name="connsiteX489" fmla="*/ 332471 w 548498"/>
                <a:gd name="connsiteY489" fmla="*/ 286067 h 952500"/>
                <a:gd name="connsiteX490" fmla="*/ 289455 w 548498"/>
                <a:gd name="connsiteY490" fmla="*/ 310515 h 952500"/>
                <a:gd name="connsiteX491" fmla="*/ 287304 w 548498"/>
                <a:gd name="connsiteY491" fmla="*/ 312737 h 952500"/>
                <a:gd name="connsiteX492" fmla="*/ 285153 w 548498"/>
                <a:gd name="connsiteY492" fmla="*/ 308292 h 952500"/>
                <a:gd name="connsiteX493" fmla="*/ 289455 w 548498"/>
                <a:gd name="connsiteY493" fmla="*/ 306070 h 952500"/>
                <a:gd name="connsiteX494" fmla="*/ 317415 w 548498"/>
                <a:gd name="connsiteY494" fmla="*/ 292735 h 952500"/>
                <a:gd name="connsiteX495" fmla="*/ 332471 w 548498"/>
                <a:gd name="connsiteY495" fmla="*/ 281622 h 952500"/>
                <a:gd name="connsiteX496" fmla="*/ 336772 w 548498"/>
                <a:gd name="connsiteY496" fmla="*/ 277177 h 952500"/>
                <a:gd name="connsiteX497" fmla="*/ 341074 w 548498"/>
                <a:gd name="connsiteY497" fmla="*/ 272732 h 952500"/>
                <a:gd name="connsiteX498" fmla="*/ 345376 w 548498"/>
                <a:gd name="connsiteY498" fmla="*/ 268287 h 952500"/>
                <a:gd name="connsiteX499" fmla="*/ 347526 w 548498"/>
                <a:gd name="connsiteY499" fmla="*/ 254000 h 952500"/>
                <a:gd name="connsiteX500" fmla="*/ 349677 w 548498"/>
                <a:gd name="connsiteY500" fmla="*/ 258233 h 952500"/>
                <a:gd name="connsiteX501" fmla="*/ 345376 w 548498"/>
                <a:gd name="connsiteY501" fmla="*/ 260350 h 952500"/>
                <a:gd name="connsiteX502" fmla="*/ 341074 w 548498"/>
                <a:gd name="connsiteY502" fmla="*/ 262467 h 952500"/>
                <a:gd name="connsiteX503" fmla="*/ 336772 w 548498"/>
                <a:gd name="connsiteY503" fmla="*/ 266700 h 952500"/>
                <a:gd name="connsiteX504" fmla="*/ 332471 w 548498"/>
                <a:gd name="connsiteY504" fmla="*/ 268817 h 952500"/>
                <a:gd name="connsiteX505" fmla="*/ 289455 w 548498"/>
                <a:gd name="connsiteY505" fmla="*/ 292100 h 952500"/>
                <a:gd name="connsiteX506" fmla="*/ 287304 w 548498"/>
                <a:gd name="connsiteY506" fmla="*/ 292100 h 952500"/>
                <a:gd name="connsiteX507" fmla="*/ 285153 w 548498"/>
                <a:gd name="connsiteY507" fmla="*/ 287867 h 952500"/>
                <a:gd name="connsiteX508" fmla="*/ 289455 w 548498"/>
                <a:gd name="connsiteY508" fmla="*/ 285750 h 952500"/>
                <a:gd name="connsiteX509" fmla="*/ 332471 w 548498"/>
                <a:gd name="connsiteY509" fmla="*/ 264583 h 952500"/>
                <a:gd name="connsiteX510" fmla="*/ 336772 w 548498"/>
                <a:gd name="connsiteY510" fmla="*/ 260350 h 952500"/>
                <a:gd name="connsiteX511" fmla="*/ 341074 w 548498"/>
                <a:gd name="connsiteY511" fmla="*/ 258233 h 952500"/>
                <a:gd name="connsiteX512" fmla="*/ 345376 w 548498"/>
                <a:gd name="connsiteY512" fmla="*/ 256117 h 952500"/>
                <a:gd name="connsiteX513" fmla="*/ 347526 w 548498"/>
                <a:gd name="connsiteY513" fmla="*/ 254000 h 952500"/>
                <a:gd name="connsiteX514" fmla="*/ 342269 w 548498"/>
                <a:gd name="connsiteY514" fmla="*/ 231775 h 952500"/>
                <a:gd name="connsiteX515" fmla="*/ 344385 w 548498"/>
                <a:gd name="connsiteY515" fmla="*/ 236160 h 952500"/>
                <a:gd name="connsiteX516" fmla="*/ 342269 w 548498"/>
                <a:gd name="connsiteY516" fmla="*/ 238352 h 952500"/>
                <a:gd name="connsiteX517" fmla="*/ 340152 w 548498"/>
                <a:gd name="connsiteY517" fmla="*/ 240544 h 952500"/>
                <a:gd name="connsiteX518" fmla="*/ 335919 w 548498"/>
                <a:gd name="connsiteY518" fmla="*/ 244929 h 952500"/>
                <a:gd name="connsiteX519" fmla="*/ 329569 w 548498"/>
                <a:gd name="connsiteY519" fmla="*/ 247121 h 952500"/>
                <a:gd name="connsiteX520" fmla="*/ 291469 w 548498"/>
                <a:gd name="connsiteY520" fmla="*/ 271236 h 952500"/>
                <a:gd name="connsiteX521" fmla="*/ 283002 w 548498"/>
                <a:gd name="connsiteY521" fmla="*/ 275621 h 952500"/>
                <a:gd name="connsiteX522" fmla="*/ 280885 w 548498"/>
                <a:gd name="connsiteY522" fmla="*/ 277813 h 952500"/>
                <a:gd name="connsiteX523" fmla="*/ 278769 w 548498"/>
                <a:gd name="connsiteY523" fmla="*/ 277813 h 952500"/>
                <a:gd name="connsiteX524" fmla="*/ 278769 w 548498"/>
                <a:gd name="connsiteY524" fmla="*/ 273429 h 952500"/>
                <a:gd name="connsiteX525" fmla="*/ 280885 w 548498"/>
                <a:gd name="connsiteY525" fmla="*/ 271236 h 952500"/>
                <a:gd name="connsiteX526" fmla="*/ 283002 w 548498"/>
                <a:gd name="connsiteY526" fmla="*/ 271236 h 952500"/>
                <a:gd name="connsiteX527" fmla="*/ 291469 w 548498"/>
                <a:gd name="connsiteY527" fmla="*/ 266852 h 952500"/>
                <a:gd name="connsiteX528" fmla="*/ 329569 w 548498"/>
                <a:gd name="connsiteY528" fmla="*/ 242737 h 952500"/>
                <a:gd name="connsiteX529" fmla="*/ 333802 w 548498"/>
                <a:gd name="connsiteY529" fmla="*/ 238352 h 952500"/>
                <a:gd name="connsiteX530" fmla="*/ 338035 w 548498"/>
                <a:gd name="connsiteY530" fmla="*/ 236160 h 952500"/>
                <a:gd name="connsiteX531" fmla="*/ 342269 w 548498"/>
                <a:gd name="connsiteY531" fmla="*/ 233967 h 952500"/>
                <a:gd name="connsiteX532" fmla="*/ 342269 w 548498"/>
                <a:gd name="connsiteY532" fmla="*/ 231775 h 952500"/>
                <a:gd name="connsiteX533" fmla="*/ 349100 w 548498"/>
                <a:gd name="connsiteY533" fmla="*/ 211137 h 952500"/>
                <a:gd name="connsiteX534" fmla="*/ 349100 w 548498"/>
                <a:gd name="connsiteY534" fmla="*/ 215482 h 952500"/>
                <a:gd name="connsiteX535" fmla="*/ 342606 w 548498"/>
                <a:gd name="connsiteY535" fmla="*/ 221999 h 952500"/>
                <a:gd name="connsiteX536" fmla="*/ 338276 w 548498"/>
                <a:gd name="connsiteY536" fmla="*/ 224171 h 952500"/>
                <a:gd name="connsiteX537" fmla="*/ 333947 w 548498"/>
                <a:gd name="connsiteY537" fmla="*/ 226344 h 952500"/>
                <a:gd name="connsiteX538" fmla="*/ 329617 w 548498"/>
                <a:gd name="connsiteY538" fmla="*/ 228516 h 952500"/>
                <a:gd name="connsiteX539" fmla="*/ 290651 w 548498"/>
                <a:gd name="connsiteY539" fmla="*/ 248067 h 952500"/>
                <a:gd name="connsiteX540" fmla="*/ 286321 w 548498"/>
                <a:gd name="connsiteY540" fmla="*/ 250240 h 952500"/>
                <a:gd name="connsiteX541" fmla="*/ 284157 w 548498"/>
                <a:gd name="connsiteY541" fmla="*/ 252412 h 952500"/>
                <a:gd name="connsiteX542" fmla="*/ 281992 w 548498"/>
                <a:gd name="connsiteY542" fmla="*/ 252412 h 952500"/>
                <a:gd name="connsiteX543" fmla="*/ 281992 w 548498"/>
                <a:gd name="connsiteY543" fmla="*/ 248067 h 952500"/>
                <a:gd name="connsiteX544" fmla="*/ 286321 w 548498"/>
                <a:gd name="connsiteY544" fmla="*/ 245895 h 952500"/>
                <a:gd name="connsiteX545" fmla="*/ 290651 w 548498"/>
                <a:gd name="connsiteY545" fmla="*/ 243723 h 952500"/>
                <a:gd name="connsiteX546" fmla="*/ 329617 w 548498"/>
                <a:gd name="connsiteY546" fmla="*/ 224171 h 952500"/>
                <a:gd name="connsiteX547" fmla="*/ 333947 w 548498"/>
                <a:gd name="connsiteY547" fmla="*/ 221999 h 952500"/>
                <a:gd name="connsiteX548" fmla="*/ 338276 w 548498"/>
                <a:gd name="connsiteY548" fmla="*/ 219827 h 952500"/>
                <a:gd name="connsiteX549" fmla="*/ 342606 w 548498"/>
                <a:gd name="connsiteY549" fmla="*/ 215482 h 952500"/>
                <a:gd name="connsiteX550" fmla="*/ 346936 w 548498"/>
                <a:gd name="connsiteY550" fmla="*/ 213309 h 952500"/>
                <a:gd name="connsiteX551" fmla="*/ 349100 w 548498"/>
                <a:gd name="connsiteY551" fmla="*/ 211137 h 952500"/>
                <a:gd name="connsiteX552" fmla="*/ 347487 w 548498"/>
                <a:gd name="connsiteY552" fmla="*/ 195262 h 952500"/>
                <a:gd name="connsiteX553" fmla="*/ 349677 w 548498"/>
                <a:gd name="connsiteY553" fmla="*/ 199628 h 952500"/>
                <a:gd name="connsiteX554" fmla="*/ 343108 w 548498"/>
                <a:gd name="connsiteY554" fmla="*/ 203993 h 952500"/>
                <a:gd name="connsiteX555" fmla="*/ 338729 w 548498"/>
                <a:gd name="connsiteY555" fmla="*/ 206176 h 952500"/>
                <a:gd name="connsiteX556" fmla="*/ 334350 w 548498"/>
                <a:gd name="connsiteY556" fmla="*/ 208359 h 952500"/>
                <a:gd name="connsiteX557" fmla="*/ 329970 w 548498"/>
                <a:gd name="connsiteY557" fmla="*/ 210542 h 952500"/>
                <a:gd name="connsiteX558" fmla="*/ 290556 w 548498"/>
                <a:gd name="connsiteY558" fmla="*/ 230187 h 952500"/>
                <a:gd name="connsiteX559" fmla="*/ 288367 w 548498"/>
                <a:gd name="connsiteY559" fmla="*/ 225822 h 952500"/>
                <a:gd name="connsiteX560" fmla="*/ 290556 w 548498"/>
                <a:gd name="connsiteY560" fmla="*/ 225822 h 952500"/>
                <a:gd name="connsiteX561" fmla="*/ 329970 w 548498"/>
                <a:gd name="connsiteY561" fmla="*/ 206176 h 952500"/>
                <a:gd name="connsiteX562" fmla="*/ 334350 w 548498"/>
                <a:gd name="connsiteY562" fmla="*/ 203993 h 952500"/>
                <a:gd name="connsiteX563" fmla="*/ 338729 w 548498"/>
                <a:gd name="connsiteY563" fmla="*/ 201811 h 952500"/>
                <a:gd name="connsiteX564" fmla="*/ 340919 w 548498"/>
                <a:gd name="connsiteY564" fmla="*/ 199628 h 952500"/>
                <a:gd name="connsiteX565" fmla="*/ 347487 w 548498"/>
                <a:gd name="connsiteY565" fmla="*/ 195262 h 952500"/>
                <a:gd name="connsiteX566" fmla="*/ 346936 w 548498"/>
                <a:gd name="connsiteY566" fmla="*/ 177800 h 952500"/>
                <a:gd name="connsiteX567" fmla="*/ 349100 w 548498"/>
                <a:gd name="connsiteY567" fmla="*/ 177800 h 952500"/>
                <a:gd name="connsiteX568" fmla="*/ 349100 w 548498"/>
                <a:gd name="connsiteY568" fmla="*/ 182210 h 952500"/>
                <a:gd name="connsiteX569" fmla="*/ 340441 w 548498"/>
                <a:gd name="connsiteY569" fmla="*/ 186620 h 952500"/>
                <a:gd name="connsiteX570" fmla="*/ 336112 w 548498"/>
                <a:gd name="connsiteY570" fmla="*/ 188825 h 952500"/>
                <a:gd name="connsiteX571" fmla="*/ 333947 w 548498"/>
                <a:gd name="connsiteY571" fmla="*/ 191029 h 952500"/>
                <a:gd name="connsiteX572" fmla="*/ 329617 w 548498"/>
                <a:gd name="connsiteY572" fmla="*/ 193234 h 952500"/>
                <a:gd name="connsiteX573" fmla="*/ 290651 w 548498"/>
                <a:gd name="connsiteY573" fmla="*/ 213078 h 952500"/>
                <a:gd name="connsiteX574" fmla="*/ 286321 w 548498"/>
                <a:gd name="connsiteY574" fmla="*/ 215283 h 952500"/>
                <a:gd name="connsiteX575" fmla="*/ 284157 w 548498"/>
                <a:gd name="connsiteY575" fmla="*/ 217488 h 952500"/>
                <a:gd name="connsiteX576" fmla="*/ 281992 w 548498"/>
                <a:gd name="connsiteY576" fmla="*/ 217488 h 952500"/>
                <a:gd name="connsiteX577" fmla="*/ 281992 w 548498"/>
                <a:gd name="connsiteY577" fmla="*/ 213078 h 952500"/>
                <a:gd name="connsiteX578" fmla="*/ 284157 w 548498"/>
                <a:gd name="connsiteY578" fmla="*/ 210873 h 952500"/>
                <a:gd name="connsiteX579" fmla="*/ 286321 w 548498"/>
                <a:gd name="connsiteY579" fmla="*/ 210873 h 952500"/>
                <a:gd name="connsiteX580" fmla="*/ 290651 w 548498"/>
                <a:gd name="connsiteY580" fmla="*/ 208669 h 952500"/>
                <a:gd name="connsiteX581" fmla="*/ 329617 w 548498"/>
                <a:gd name="connsiteY581" fmla="*/ 188825 h 952500"/>
                <a:gd name="connsiteX582" fmla="*/ 333947 w 548498"/>
                <a:gd name="connsiteY582" fmla="*/ 186620 h 952500"/>
                <a:gd name="connsiteX583" fmla="*/ 336112 w 548498"/>
                <a:gd name="connsiteY583" fmla="*/ 184415 h 952500"/>
                <a:gd name="connsiteX584" fmla="*/ 340441 w 548498"/>
                <a:gd name="connsiteY584" fmla="*/ 182210 h 952500"/>
                <a:gd name="connsiteX585" fmla="*/ 346936 w 548498"/>
                <a:gd name="connsiteY585" fmla="*/ 177800 h 952500"/>
                <a:gd name="connsiteX586" fmla="*/ 338989 w 548498"/>
                <a:gd name="connsiteY586" fmla="*/ 161925 h 952500"/>
                <a:gd name="connsiteX587" fmla="*/ 341159 w 548498"/>
                <a:gd name="connsiteY587" fmla="*/ 161925 h 952500"/>
                <a:gd name="connsiteX588" fmla="*/ 341159 w 548498"/>
                <a:gd name="connsiteY588" fmla="*/ 166221 h 952500"/>
                <a:gd name="connsiteX589" fmla="*/ 336819 w 548498"/>
                <a:gd name="connsiteY589" fmla="*/ 168369 h 952500"/>
                <a:gd name="connsiteX590" fmla="*/ 334650 w 548498"/>
                <a:gd name="connsiteY590" fmla="*/ 168369 h 952500"/>
                <a:gd name="connsiteX591" fmla="*/ 330311 w 548498"/>
                <a:gd name="connsiteY591" fmla="*/ 170516 h 952500"/>
                <a:gd name="connsiteX592" fmla="*/ 289088 w 548498"/>
                <a:gd name="connsiteY592" fmla="*/ 194142 h 952500"/>
                <a:gd name="connsiteX593" fmla="*/ 280410 w 548498"/>
                <a:gd name="connsiteY593" fmla="*/ 198438 h 952500"/>
                <a:gd name="connsiteX594" fmla="*/ 278240 w 548498"/>
                <a:gd name="connsiteY594" fmla="*/ 198438 h 952500"/>
                <a:gd name="connsiteX595" fmla="*/ 278240 w 548498"/>
                <a:gd name="connsiteY595" fmla="*/ 196290 h 952500"/>
                <a:gd name="connsiteX596" fmla="*/ 289088 w 548498"/>
                <a:gd name="connsiteY596" fmla="*/ 189847 h 952500"/>
                <a:gd name="connsiteX597" fmla="*/ 330311 w 548498"/>
                <a:gd name="connsiteY597" fmla="*/ 166221 h 952500"/>
                <a:gd name="connsiteX598" fmla="*/ 334650 w 548498"/>
                <a:gd name="connsiteY598" fmla="*/ 164073 h 952500"/>
                <a:gd name="connsiteX599" fmla="*/ 336819 w 548498"/>
                <a:gd name="connsiteY599" fmla="*/ 164073 h 952500"/>
                <a:gd name="connsiteX600" fmla="*/ 338989 w 548498"/>
                <a:gd name="connsiteY600" fmla="*/ 161925 h 952500"/>
                <a:gd name="connsiteX601" fmla="*/ 351673 w 548498"/>
                <a:gd name="connsiteY601" fmla="*/ 139700 h 952500"/>
                <a:gd name="connsiteX602" fmla="*/ 353850 w 548498"/>
                <a:gd name="connsiteY602" fmla="*/ 139700 h 952500"/>
                <a:gd name="connsiteX603" fmla="*/ 353850 w 548498"/>
                <a:gd name="connsiteY603" fmla="*/ 141872 h 952500"/>
                <a:gd name="connsiteX604" fmla="*/ 338610 w 548498"/>
                <a:gd name="connsiteY604" fmla="*/ 152734 h 952500"/>
                <a:gd name="connsiteX605" fmla="*/ 334256 w 548498"/>
                <a:gd name="connsiteY605" fmla="*/ 154907 h 952500"/>
                <a:gd name="connsiteX606" fmla="*/ 329901 w 548498"/>
                <a:gd name="connsiteY606" fmla="*/ 157079 h 952500"/>
                <a:gd name="connsiteX607" fmla="*/ 288536 w 548498"/>
                <a:gd name="connsiteY607" fmla="*/ 178803 h 952500"/>
                <a:gd name="connsiteX608" fmla="*/ 284181 w 548498"/>
                <a:gd name="connsiteY608" fmla="*/ 180975 h 952500"/>
                <a:gd name="connsiteX609" fmla="*/ 282004 w 548498"/>
                <a:gd name="connsiteY609" fmla="*/ 180975 h 952500"/>
                <a:gd name="connsiteX610" fmla="*/ 282004 w 548498"/>
                <a:gd name="connsiteY610" fmla="*/ 178803 h 952500"/>
                <a:gd name="connsiteX611" fmla="*/ 282004 w 548498"/>
                <a:gd name="connsiteY611" fmla="*/ 176630 h 952500"/>
                <a:gd name="connsiteX612" fmla="*/ 288536 w 548498"/>
                <a:gd name="connsiteY612" fmla="*/ 174458 h 952500"/>
                <a:gd name="connsiteX613" fmla="*/ 329901 w 548498"/>
                <a:gd name="connsiteY613" fmla="*/ 152734 h 952500"/>
                <a:gd name="connsiteX614" fmla="*/ 334256 w 548498"/>
                <a:gd name="connsiteY614" fmla="*/ 150562 h 952500"/>
                <a:gd name="connsiteX615" fmla="*/ 334256 w 548498"/>
                <a:gd name="connsiteY615" fmla="*/ 148390 h 952500"/>
                <a:gd name="connsiteX616" fmla="*/ 338610 w 548498"/>
                <a:gd name="connsiteY616" fmla="*/ 146217 h 952500"/>
                <a:gd name="connsiteX617" fmla="*/ 351673 w 548498"/>
                <a:gd name="connsiteY617" fmla="*/ 139700 h 952500"/>
                <a:gd name="connsiteX618" fmla="*/ 354296 w 548498"/>
                <a:gd name="connsiteY618" fmla="*/ 125412 h 952500"/>
                <a:gd name="connsiteX619" fmla="*/ 356461 w 548498"/>
                <a:gd name="connsiteY619" fmla="*/ 125412 h 952500"/>
                <a:gd name="connsiteX620" fmla="*/ 358625 w 548498"/>
                <a:gd name="connsiteY620" fmla="*/ 129708 h 952500"/>
                <a:gd name="connsiteX621" fmla="*/ 339142 w 548498"/>
                <a:gd name="connsiteY621" fmla="*/ 138299 h 952500"/>
                <a:gd name="connsiteX622" fmla="*/ 330483 w 548498"/>
                <a:gd name="connsiteY622" fmla="*/ 142595 h 952500"/>
                <a:gd name="connsiteX623" fmla="*/ 291517 w 548498"/>
                <a:gd name="connsiteY623" fmla="*/ 161925 h 952500"/>
                <a:gd name="connsiteX624" fmla="*/ 289352 w 548498"/>
                <a:gd name="connsiteY624" fmla="*/ 161925 h 952500"/>
                <a:gd name="connsiteX625" fmla="*/ 289352 w 548498"/>
                <a:gd name="connsiteY625" fmla="*/ 159777 h 952500"/>
                <a:gd name="connsiteX626" fmla="*/ 289352 w 548498"/>
                <a:gd name="connsiteY626" fmla="*/ 157629 h 952500"/>
                <a:gd name="connsiteX627" fmla="*/ 330483 w 548498"/>
                <a:gd name="connsiteY627" fmla="*/ 138299 h 952500"/>
                <a:gd name="connsiteX628" fmla="*/ 339142 w 548498"/>
                <a:gd name="connsiteY628" fmla="*/ 134003 h 952500"/>
                <a:gd name="connsiteX629" fmla="*/ 354296 w 548498"/>
                <a:gd name="connsiteY629" fmla="*/ 125412 h 952500"/>
                <a:gd name="connsiteX630" fmla="*/ 349114 w 548498"/>
                <a:gd name="connsiteY630" fmla="*/ 109537 h 952500"/>
                <a:gd name="connsiteX631" fmla="*/ 351265 w 548498"/>
                <a:gd name="connsiteY631" fmla="*/ 113770 h 952500"/>
                <a:gd name="connsiteX632" fmla="*/ 336209 w 548498"/>
                <a:gd name="connsiteY632" fmla="*/ 122237 h 952500"/>
                <a:gd name="connsiteX633" fmla="*/ 329757 w 548498"/>
                <a:gd name="connsiteY633" fmla="*/ 126470 h 952500"/>
                <a:gd name="connsiteX634" fmla="*/ 288892 w 548498"/>
                <a:gd name="connsiteY634" fmla="*/ 147637 h 952500"/>
                <a:gd name="connsiteX635" fmla="*/ 286741 w 548498"/>
                <a:gd name="connsiteY635" fmla="*/ 147637 h 952500"/>
                <a:gd name="connsiteX636" fmla="*/ 286741 w 548498"/>
                <a:gd name="connsiteY636" fmla="*/ 145520 h 952500"/>
                <a:gd name="connsiteX637" fmla="*/ 288892 w 548498"/>
                <a:gd name="connsiteY637" fmla="*/ 143404 h 952500"/>
                <a:gd name="connsiteX638" fmla="*/ 329757 w 548498"/>
                <a:gd name="connsiteY638" fmla="*/ 122237 h 952500"/>
                <a:gd name="connsiteX639" fmla="*/ 336209 w 548498"/>
                <a:gd name="connsiteY639" fmla="*/ 118004 h 952500"/>
                <a:gd name="connsiteX640" fmla="*/ 349114 w 548498"/>
                <a:gd name="connsiteY640" fmla="*/ 111654 h 952500"/>
                <a:gd name="connsiteX641" fmla="*/ 349114 w 548498"/>
                <a:gd name="connsiteY641" fmla="*/ 109537 h 952500"/>
                <a:gd name="connsiteX642" fmla="*/ 342269 w 548498"/>
                <a:gd name="connsiteY642" fmla="*/ 92075 h 952500"/>
                <a:gd name="connsiteX643" fmla="*/ 344385 w 548498"/>
                <a:gd name="connsiteY643" fmla="*/ 92075 h 952500"/>
                <a:gd name="connsiteX644" fmla="*/ 344385 w 548498"/>
                <a:gd name="connsiteY644" fmla="*/ 96485 h 952500"/>
                <a:gd name="connsiteX645" fmla="*/ 333802 w 548498"/>
                <a:gd name="connsiteY645" fmla="*/ 105304 h 952500"/>
                <a:gd name="connsiteX646" fmla="*/ 329569 w 548498"/>
                <a:gd name="connsiteY646" fmla="*/ 107509 h 952500"/>
                <a:gd name="connsiteX647" fmla="*/ 287235 w 548498"/>
                <a:gd name="connsiteY647" fmla="*/ 131763 h 952500"/>
                <a:gd name="connsiteX648" fmla="*/ 285119 w 548498"/>
                <a:gd name="connsiteY648" fmla="*/ 127353 h 952500"/>
                <a:gd name="connsiteX649" fmla="*/ 287235 w 548498"/>
                <a:gd name="connsiteY649" fmla="*/ 125148 h 952500"/>
                <a:gd name="connsiteX650" fmla="*/ 329569 w 548498"/>
                <a:gd name="connsiteY650" fmla="*/ 103100 h 952500"/>
                <a:gd name="connsiteX651" fmla="*/ 333802 w 548498"/>
                <a:gd name="connsiteY651" fmla="*/ 98690 h 952500"/>
                <a:gd name="connsiteX652" fmla="*/ 342269 w 548498"/>
                <a:gd name="connsiteY652" fmla="*/ 92075 h 952500"/>
                <a:gd name="connsiteX653" fmla="*/ 351707 w 548498"/>
                <a:gd name="connsiteY653" fmla="*/ 73025 h 952500"/>
                <a:gd name="connsiteX654" fmla="*/ 353867 w 548498"/>
                <a:gd name="connsiteY654" fmla="*/ 77311 h 952500"/>
                <a:gd name="connsiteX655" fmla="*/ 334420 w 548498"/>
                <a:gd name="connsiteY655" fmla="*/ 88027 h 952500"/>
                <a:gd name="connsiteX656" fmla="*/ 327938 w 548498"/>
                <a:gd name="connsiteY656" fmla="*/ 92313 h 952500"/>
                <a:gd name="connsiteX657" fmla="*/ 286883 w 548498"/>
                <a:gd name="connsiteY657" fmla="*/ 113745 h 952500"/>
                <a:gd name="connsiteX658" fmla="*/ 282562 w 548498"/>
                <a:gd name="connsiteY658" fmla="*/ 115888 h 952500"/>
                <a:gd name="connsiteX659" fmla="*/ 280401 w 548498"/>
                <a:gd name="connsiteY659" fmla="*/ 115888 h 952500"/>
                <a:gd name="connsiteX660" fmla="*/ 280401 w 548498"/>
                <a:gd name="connsiteY660" fmla="*/ 111602 h 952500"/>
                <a:gd name="connsiteX661" fmla="*/ 286883 w 548498"/>
                <a:gd name="connsiteY661" fmla="*/ 109459 h 952500"/>
                <a:gd name="connsiteX662" fmla="*/ 327938 w 548498"/>
                <a:gd name="connsiteY662" fmla="*/ 85884 h 952500"/>
                <a:gd name="connsiteX663" fmla="*/ 334420 w 548498"/>
                <a:gd name="connsiteY663" fmla="*/ 83741 h 952500"/>
                <a:gd name="connsiteX664" fmla="*/ 351707 w 548498"/>
                <a:gd name="connsiteY664" fmla="*/ 73025 h 952500"/>
                <a:gd name="connsiteX665" fmla="*/ 333748 w 548498"/>
                <a:gd name="connsiteY665" fmla="*/ 65087 h 952500"/>
                <a:gd name="connsiteX666" fmla="*/ 335883 w 548498"/>
                <a:gd name="connsiteY666" fmla="*/ 65087 h 952500"/>
                <a:gd name="connsiteX667" fmla="*/ 338018 w 548498"/>
                <a:gd name="connsiteY667" fmla="*/ 67204 h 952500"/>
                <a:gd name="connsiteX668" fmla="*/ 333748 w 548498"/>
                <a:gd name="connsiteY668" fmla="*/ 69320 h 952500"/>
                <a:gd name="connsiteX669" fmla="*/ 329478 w 548498"/>
                <a:gd name="connsiteY669" fmla="*/ 71437 h 952500"/>
                <a:gd name="connsiteX670" fmla="*/ 329478 w 548498"/>
                <a:gd name="connsiteY670" fmla="*/ 73554 h 952500"/>
                <a:gd name="connsiteX671" fmla="*/ 325209 w 548498"/>
                <a:gd name="connsiteY671" fmla="*/ 75670 h 952500"/>
                <a:gd name="connsiteX672" fmla="*/ 284645 w 548498"/>
                <a:gd name="connsiteY672" fmla="*/ 96837 h 952500"/>
                <a:gd name="connsiteX673" fmla="*/ 282510 w 548498"/>
                <a:gd name="connsiteY673" fmla="*/ 96837 h 952500"/>
                <a:gd name="connsiteX674" fmla="*/ 280375 w 548498"/>
                <a:gd name="connsiteY674" fmla="*/ 92604 h 952500"/>
                <a:gd name="connsiteX675" fmla="*/ 282510 w 548498"/>
                <a:gd name="connsiteY675" fmla="*/ 92604 h 952500"/>
                <a:gd name="connsiteX676" fmla="*/ 323074 w 548498"/>
                <a:gd name="connsiteY676" fmla="*/ 71437 h 952500"/>
                <a:gd name="connsiteX677" fmla="*/ 327344 w 548498"/>
                <a:gd name="connsiteY677" fmla="*/ 69320 h 952500"/>
                <a:gd name="connsiteX678" fmla="*/ 329478 w 548498"/>
                <a:gd name="connsiteY678" fmla="*/ 67204 h 952500"/>
                <a:gd name="connsiteX679" fmla="*/ 333748 w 548498"/>
                <a:gd name="connsiteY679" fmla="*/ 65087 h 952500"/>
                <a:gd name="connsiteX680" fmla="*/ 342240 w 548498"/>
                <a:gd name="connsiteY680" fmla="*/ 44450 h 952500"/>
                <a:gd name="connsiteX681" fmla="*/ 344371 w 548498"/>
                <a:gd name="connsiteY681" fmla="*/ 48746 h 952500"/>
                <a:gd name="connsiteX682" fmla="*/ 333712 w 548498"/>
                <a:gd name="connsiteY682" fmla="*/ 53041 h 952500"/>
                <a:gd name="connsiteX683" fmla="*/ 329449 w 548498"/>
                <a:gd name="connsiteY683" fmla="*/ 55189 h 952500"/>
                <a:gd name="connsiteX684" fmla="*/ 325185 w 548498"/>
                <a:gd name="connsiteY684" fmla="*/ 57337 h 952500"/>
                <a:gd name="connsiteX685" fmla="*/ 323053 w 548498"/>
                <a:gd name="connsiteY685" fmla="*/ 59485 h 952500"/>
                <a:gd name="connsiteX686" fmla="*/ 280417 w 548498"/>
                <a:gd name="connsiteY686" fmla="*/ 78815 h 952500"/>
                <a:gd name="connsiteX687" fmla="*/ 276154 w 548498"/>
                <a:gd name="connsiteY687" fmla="*/ 80963 h 952500"/>
                <a:gd name="connsiteX688" fmla="*/ 274022 w 548498"/>
                <a:gd name="connsiteY688" fmla="*/ 76667 h 952500"/>
                <a:gd name="connsiteX689" fmla="*/ 280417 w 548498"/>
                <a:gd name="connsiteY689" fmla="*/ 74520 h 952500"/>
                <a:gd name="connsiteX690" fmla="*/ 320922 w 548498"/>
                <a:gd name="connsiteY690" fmla="*/ 55189 h 952500"/>
                <a:gd name="connsiteX691" fmla="*/ 325185 w 548498"/>
                <a:gd name="connsiteY691" fmla="*/ 53041 h 952500"/>
                <a:gd name="connsiteX692" fmla="*/ 327317 w 548498"/>
                <a:gd name="connsiteY692" fmla="*/ 50894 h 952500"/>
                <a:gd name="connsiteX693" fmla="*/ 331581 w 548498"/>
                <a:gd name="connsiteY693" fmla="*/ 48746 h 952500"/>
                <a:gd name="connsiteX694" fmla="*/ 342240 w 548498"/>
                <a:gd name="connsiteY694" fmla="*/ 44450 h 952500"/>
                <a:gd name="connsiteX695" fmla="*/ 314181 w 548498"/>
                <a:gd name="connsiteY695" fmla="*/ 38100 h 952500"/>
                <a:gd name="connsiteX696" fmla="*/ 316340 w 548498"/>
                <a:gd name="connsiteY696" fmla="*/ 42545 h 952500"/>
                <a:gd name="connsiteX697" fmla="*/ 275319 w 548498"/>
                <a:gd name="connsiteY697" fmla="*/ 66993 h 952500"/>
                <a:gd name="connsiteX698" fmla="*/ 268842 w 548498"/>
                <a:gd name="connsiteY698" fmla="*/ 69216 h 952500"/>
                <a:gd name="connsiteX699" fmla="*/ 266683 w 548498"/>
                <a:gd name="connsiteY699" fmla="*/ 71438 h 952500"/>
                <a:gd name="connsiteX700" fmla="*/ 264524 w 548498"/>
                <a:gd name="connsiteY700" fmla="*/ 71438 h 952500"/>
                <a:gd name="connsiteX701" fmla="*/ 264524 w 548498"/>
                <a:gd name="connsiteY701" fmla="*/ 66993 h 952500"/>
                <a:gd name="connsiteX702" fmla="*/ 271001 w 548498"/>
                <a:gd name="connsiteY702" fmla="*/ 64771 h 952500"/>
                <a:gd name="connsiteX703" fmla="*/ 273160 w 548498"/>
                <a:gd name="connsiteY703" fmla="*/ 62548 h 952500"/>
                <a:gd name="connsiteX704" fmla="*/ 314181 w 548498"/>
                <a:gd name="connsiteY704" fmla="*/ 38100 h 952500"/>
                <a:gd name="connsiteX705" fmla="*/ 34350 w 548498"/>
                <a:gd name="connsiteY705" fmla="*/ 31750 h 952500"/>
                <a:gd name="connsiteX706" fmla="*/ 36439 w 548498"/>
                <a:gd name="connsiteY706" fmla="*/ 33973 h 952500"/>
                <a:gd name="connsiteX707" fmla="*/ 9284 w 548498"/>
                <a:gd name="connsiteY707" fmla="*/ 49530 h 952500"/>
                <a:gd name="connsiteX708" fmla="*/ 3018 w 548498"/>
                <a:gd name="connsiteY708" fmla="*/ 53975 h 952500"/>
                <a:gd name="connsiteX709" fmla="*/ 929 w 548498"/>
                <a:gd name="connsiteY709" fmla="*/ 53975 h 952500"/>
                <a:gd name="connsiteX710" fmla="*/ 929 w 548498"/>
                <a:gd name="connsiteY710" fmla="*/ 49530 h 952500"/>
                <a:gd name="connsiteX711" fmla="*/ 34350 w 548498"/>
                <a:gd name="connsiteY711" fmla="*/ 31750 h 952500"/>
                <a:gd name="connsiteX712" fmla="*/ 64928 w 548498"/>
                <a:gd name="connsiteY712" fmla="*/ 20637 h 952500"/>
                <a:gd name="connsiteX713" fmla="*/ 64928 w 548498"/>
                <a:gd name="connsiteY713" fmla="*/ 25047 h 952500"/>
                <a:gd name="connsiteX714" fmla="*/ 30120 w 548498"/>
                <a:gd name="connsiteY714" fmla="*/ 49301 h 952500"/>
                <a:gd name="connsiteX715" fmla="*/ 19243 w 548498"/>
                <a:gd name="connsiteY715" fmla="*/ 55915 h 952500"/>
                <a:gd name="connsiteX716" fmla="*/ 12716 w 548498"/>
                <a:gd name="connsiteY716" fmla="*/ 60325 h 952500"/>
                <a:gd name="connsiteX717" fmla="*/ 10541 w 548498"/>
                <a:gd name="connsiteY717" fmla="*/ 55915 h 952500"/>
                <a:gd name="connsiteX718" fmla="*/ 21418 w 548498"/>
                <a:gd name="connsiteY718" fmla="*/ 49301 h 952500"/>
                <a:gd name="connsiteX719" fmla="*/ 62752 w 548498"/>
                <a:gd name="connsiteY719" fmla="*/ 22842 h 952500"/>
                <a:gd name="connsiteX720" fmla="*/ 64928 w 548498"/>
                <a:gd name="connsiteY720" fmla="*/ 20637 h 952500"/>
                <a:gd name="connsiteX721" fmla="*/ 299339 w 548498"/>
                <a:gd name="connsiteY721" fmla="*/ 17462 h 952500"/>
                <a:gd name="connsiteX722" fmla="*/ 301489 w 548498"/>
                <a:gd name="connsiteY722" fmla="*/ 17462 h 952500"/>
                <a:gd name="connsiteX723" fmla="*/ 301489 w 548498"/>
                <a:gd name="connsiteY723" fmla="*/ 21695 h 952500"/>
                <a:gd name="connsiteX724" fmla="*/ 249870 w 548498"/>
                <a:gd name="connsiteY724" fmla="*/ 55562 h 952500"/>
                <a:gd name="connsiteX725" fmla="*/ 241267 w 548498"/>
                <a:gd name="connsiteY725" fmla="*/ 61912 h 952500"/>
                <a:gd name="connsiteX726" fmla="*/ 239116 w 548498"/>
                <a:gd name="connsiteY726" fmla="*/ 57679 h 952500"/>
                <a:gd name="connsiteX727" fmla="*/ 243418 w 548498"/>
                <a:gd name="connsiteY727" fmla="*/ 55562 h 952500"/>
                <a:gd name="connsiteX728" fmla="*/ 299339 w 548498"/>
                <a:gd name="connsiteY728" fmla="*/ 17462 h 952500"/>
                <a:gd name="connsiteX729" fmla="*/ 191389 w 548498"/>
                <a:gd name="connsiteY729" fmla="*/ 11112 h 952500"/>
                <a:gd name="connsiteX730" fmla="*/ 193539 w 548498"/>
                <a:gd name="connsiteY730" fmla="*/ 11112 h 952500"/>
                <a:gd name="connsiteX731" fmla="*/ 193539 w 548498"/>
                <a:gd name="connsiteY731" fmla="*/ 15398 h 952500"/>
                <a:gd name="connsiteX732" fmla="*/ 189238 w 548498"/>
                <a:gd name="connsiteY732" fmla="*/ 17542 h 952500"/>
                <a:gd name="connsiteX733" fmla="*/ 139769 w 548498"/>
                <a:gd name="connsiteY733" fmla="*/ 49689 h 952500"/>
                <a:gd name="connsiteX734" fmla="*/ 133317 w 548498"/>
                <a:gd name="connsiteY734" fmla="*/ 53975 h 952500"/>
                <a:gd name="connsiteX735" fmla="*/ 131166 w 548498"/>
                <a:gd name="connsiteY735" fmla="*/ 53975 h 952500"/>
                <a:gd name="connsiteX736" fmla="*/ 131166 w 548498"/>
                <a:gd name="connsiteY736" fmla="*/ 49689 h 952500"/>
                <a:gd name="connsiteX737" fmla="*/ 133317 w 548498"/>
                <a:gd name="connsiteY737" fmla="*/ 49689 h 952500"/>
                <a:gd name="connsiteX738" fmla="*/ 180634 w 548498"/>
                <a:gd name="connsiteY738" fmla="*/ 17542 h 952500"/>
                <a:gd name="connsiteX739" fmla="*/ 187087 w 548498"/>
                <a:gd name="connsiteY739" fmla="*/ 13255 h 952500"/>
                <a:gd name="connsiteX740" fmla="*/ 191389 w 548498"/>
                <a:gd name="connsiteY740" fmla="*/ 11112 h 952500"/>
                <a:gd name="connsiteX741" fmla="*/ 287178 w 548498"/>
                <a:gd name="connsiteY741" fmla="*/ 7937 h 952500"/>
                <a:gd name="connsiteX742" fmla="*/ 289353 w 548498"/>
                <a:gd name="connsiteY742" fmla="*/ 10142 h 952500"/>
                <a:gd name="connsiteX743" fmla="*/ 289353 w 548498"/>
                <a:gd name="connsiteY743" fmla="*/ 12347 h 952500"/>
                <a:gd name="connsiteX744" fmla="*/ 234966 w 548498"/>
                <a:gd name="connsiteY744" fmla="*/ 47625 h 952500"/>
                <a:gd name="connsiteX745" fmla="*/ 232791 w 548498"/>
                <a:gd name="connsiteY745" fmla="*/ 47625 h 952500"/>
                <a:gd name="connsiteX746" fmla="*/ 232791 w 548498"/>
                <a:gd name="connsiteY746" fmla="*/ 43215 h 952500"/>
                <a:gd name="connsiteX747" fmla="*/ 282827 w 548498"/>
                <a:gd name="connsiteY747" fmla="*/ 10142 h 952500"/>
                <a:gd name="connsiteX748" fmla="*/ 287178 w 548498"/>
                <a:gd name="connsiteY748" fmla="*/ 7937 h 952500"/>
                <a:gd name="connsiteX749" fmla="*/ 124694 w 548498"/>
                <a:gd name="connsiteY749" fmla="*/ 7937 h 952500"/>
                <a:gd name="connsiteX750" fmla="*/ 126854 w 548498"/>
                <a:gd name="connsiteY750" fmla="*/ 7937 h 952500"/>
                <a:gd name="connsiteX751" fmla="*/ 126854 w 548498"/>
                <a:gd name="connsiteY751" fmla="*/ 10096 h 952500"/>
                <a:gd name="connsiteX752" fmla="*/ 126854 w 548498"/>
                <a:gd name="connsiteY752" fmla="*/ 12255 h 952500"/>
                <a:gd name="connsiteX753" fmla="*/ 111729 w 548498"/>
                <a:gd name="connsiteY753" fmla="*/ 20891 h 952500"/>
                <a:gd name="connsiteX754" fmla="*/ 72835 w 548498"/>
                <a:gd name="connsiteY754" fmla="*/ 46799 h 952500"/>
                <a:gd name="connsiteX755" fmla="*/ 66353 w 548498"/>
                <a:gd name="connsiteY755" fmla="*/ 51117 h 952500"/>
                <a:gd name="connsiteX756" fmla="*/ 66353 w 548498"/>
                <a:gd name="connsiteY756" fmla="*/ 53276 h 952500"/>
                <a:gd name="connsiteX757" fmla="*/ 59870 w 548498"/>
                <a:gd name="connsiteY757" fmla="*/ 57594 h 952500"/>
                <a:gd name="connsiteX758" fmla="*/ 55549 w 548498"/>
                <a:gd name="connsiteY758" fmla="*/ 59753 h 952500"/>
                <a:gd name="connsiteX759" fmla="*/ 53388 w 548498"/>
                <a:gd name="connsiteY759" fmla="*/ 61912 h 952500"/>
                <a:gd name="connsiteX760" fmla="*/ 53388 w 548498"/>
                <a:gd name="connsiteY760" fmla="*/ 57594 h 952500"/>
                <a:gd name="connsiteX761" fmla="*/ 53388 w 548498"/>
                <a:gd name="connsiteY761" fmla="*/ 55435 h 952500"/>
                <a:gd name="connsiteX762" fmla="*/ 64192 w 548498"/>
                <a:gd name="connsiteY762" fmla="*/ 48958 h 952500"/>
                <a:gd name="connsiteX763" fmla="*/ 96009 w 548498"/>
                <a:gd name="connsiteY763" fmla="*/ 26518 h 952500"/>
                <a:gd name="connsiteX764" fmla="*/ 54402 w 548498"/>
                <a:gd name="connsiteY764" fmla="*/ 49212 h 952500"/>
                <a:gd name="connsiteX765" fmla="*/ 41702 w 548498"/>
                <a:gd name="connsiteY765" fmla="*/ 55562 h 952500"/>
                <a:gd name="connsiteX766" fmla="*/ 33235 w 548498"/>
                <a:gd name="connsiteY766" fmla="*/ 59795 h 952500"/>
                <a:gd name="connsiteX767" fmla="*/ 33235 w 548498"/>
                <a:gd name="connsiteY767" fmla="*/ 61912 h 952500"/>
                <a:gd name="connsiteX768" fmla="*/ 31119 w 548498"/>
                <a:gd name="connsiteY768" fmla="*/ 57679 h 952500"/>
                <a:gd name="connsiteX769" fmla="*/ 33235 w 548498"/>
                <a:gd name="connsiteY769" fmla="*/ 55562 h 952500"/>
                <a:gd name="connsiteX770" fmla="*/ 45935 w 548498"/>
                <a:gd name="connsiteY770" fmla="*/ 49212 h 952500"/>
                <a:gd name="connsiteX771" fmla="*/ 92502 w 548498"/>
                <a:gd name="connsiteY771" fmla="*/ 21695 h 952500"/>
                <a:gd name="connsiteX772" fmla="*/ 100969 w 548498"/>
                <a:gd name="connsiteY772" fmla="*/ 17462 h 952500"/>
                <a:gd name="connsiteX773" fmla="*/ 103085 w 548498"/>
                <a:gd name="connsiteY773" fmla="*/ 17462 h 952500"/>
                <a:gd name="connsiteX774" fmla="*/ 104800 w 548498"/>
                <a:gd name="connsiteY774" fmla="*/ 20891 h 952500"/>
                <a:gd name="connsiteX775" fmla="*/ 105247 w 548498"/>
                <a:gd name="connsiteY775" fmla="*/ 20891 h 952500"/>
                <a:gd name="connsiteX776" fmla="*/ 122533 w 548498"/>
                <a:gd name="connsiteY776" fmla="*/ 10096 h 952500"/>
                <a:gd name="connsiteX777" fmla="*/ 124694 w 548498"/>
                <a:gd name="connsiteY777" fmla="*/ 7937 h 952500"/>
                <a:gd name="connsiteX778" fmla="*/ 150696 w 548498"/>
                <a:gd name="connsiteY778" fmla="*/ 6350 h 952500"/>
                <a:gd name="connsiteX779" fmla="*/ 152828 w 548498"/>
                <a:gd name="connsiteY779" fmla="*/ 8522 h 952500"/>
                <a:gd name="connsiteX780" fmla="*/ 150696 w 548498"/>
                <a:gd name="connsiteY780" fmla="*/ 10695 h 952500"/>
                <a:gd name="connsiteX781" fmla="*/ 137906 w 548498"/>
                <a:gd name="connsiteY781" fmla="*/ 15039 h 952500"/>
                <a:gd name="connsiteX782" fmla="*/ 127247 w 548498"/>
                <a:gd name="connsiteY782" fmla="*/ 21557 h 952500"/>
                <a:gd name="connsiteX783" fmla="*/ 82479 w 548498"/>
                <a:gd name="connsiteY783" fmla="*/ 47625 h 952500"/>
                <a:gd name="connsiteX784" fmla="*/ 80347 w 548498"/>
                <a:gd name="connsiteY784" fmla="*/ 47625 h 952500"/>
                <a:gd name="connsiteX785" fmla="*/ 80347 w 548498"/>
                <a:gd name="connsiteY785" fmla="*/ 43280 h 952500"/>
                <a:gd name="connsiteX786" fmla="*/ 118719 w 548498"/>
                <a:gd name="connsiteY786" fmla="*/ 21557 h 952500"/>
                <a:gd name="connsiteX787" fmla="*/ 142169 w 548498"/>
                <a:gd name="connsiteY787" fmla="*/ 8522 h 952500"/>
                <a:gd name="connsiteX788" fmla="*/ 150696 w 548498"/>
                <a:gd name="connsiteY788" fmla="*/ 6350 h 952500"/>
                <a:gd name="connsiteX789" fmla="*/ 223707 w 548498"/>
                <a:gd name="connsiteY789" fmla="*/ 4762 h 952500"/>
                <a:gd name="connsiteX790" fmla="*/ 223707 w 548498"/>
                <a:gd name="connsiteY790" fmla="*/ 8953 h 952500"/>
                <a:gd name="connsiteX791" fmla="*/ 212981 w 548498"/>
                <a:gd name="connsiteY791" fmla="*/ 17335 h 952500"/>
                <a:gd name="connsiteX792" fmla="*/ 159349 w 548498"/>
                <a:gd name="connsiteY792" fmla="*/ 48768 h 952500"/>
                <a:gd name="connsiteX793" fmla="*/ 155058 w 548498"/>
                <a:gd name="connsiteY793" fmla="*/ 52959 h 952500"/>
                <a:gd name="connsiteX794" fmla="*/ 152913 w 548498"/>
                <a:gd name="connsiteY794" fmla="*/ 55055 h 952500"/>
                <a:gd name="connsiteX795" fmla="*/ 150768 w 548498"/>
                <a:gd name="connsiteY795" fmla="*/ 57150 h 952500"/>
                <a:gd name="connsiteX796" fmla="*/ 148622 w 548498"/>
                <a:gd name="connsiteY796" fmla="*/ 57150 h 952500"/>
                <a:gd name="connsiteX797" fmla="*/ 146477 w 548498"/>
                <a:gd name="connsiteY797" fmla="*/ 55055 h 952500"/>
                <a:gd name="connsiteX798" fmla="*/ 146477 w 548498"/>
                <a:gd name="connsiteY798" fmla="*/ 52959 h 952500"/>
                <a:gd name="connsiteX799" fmla="*/ 152913 w 548498"/>
                <a:gd name="connsiteY799" fmla="*/ 48768 h 952500"/>
                <a:gd name="connsiteX800" fmla="*/ 204399 w 548498"/>
                <a:gd name="connsiteY800" fmla="*/ 17335 h 952500"/>
                <a:gd name="connsiteX801" fmla="*/ 217271 w 548498"/>
                <a:gd name="connsiteY801" fmla="*/ 8953 h 952500"/>
                <a:gd name="connsiteX802" fmla="*/ 221562 w 548498"/>
                <a:gd name="connsiteY802" fmla="*/ 6857 h 952500"/>
                <a:gd name="connsiteX803" fmla="*/ 223707 w 548498"/>
                <a:gd name="connsiteY803" fmla="*/ 4762 h 952500"/>
                <a:gd name="connsiteX804" fmla="*/ 178729 w 548498"/>
                <a:gd name="connsiteY804" fmla="*/ 4762 h 952500"/>
                <a:gd name="connsiteX805" fmla="*/ 180860 w 548498"/>
                <a:gd name="connsiteY805" fmla="*/ 8953 h 952500"/>
                <a:gd name="connsiteX806" fmla="*/ 165945 w 548498"/>
                <a:gd name="connsiteY806" fmla="*/ 13144 h 952500"/>
                <a:gd name="connsiteX807" fmla="*/ 163815 w 548498"/>
                <a:gd name="connsiteY807" fmla="*/ 15239 h 952500"/>
                <a:gd name="connsiteX808" fmla="*/ 155292 w 548498"/>
                <a:gd name="connsiteY808" fmla="*/ 19431 h 952500"/>
                <a:gd name="connsiteX809" fmla="*/ 140378 w 548498"/>
                <a:gd name="connsiteY809" fmla="*/ 27813 h 952500"/>
                <a:gd name="connsiteX810" fmla="*/ 116941 w 548498"/>
                <a:gd name="connsiteY810" fmla="*/ 46673 h 952500"/>
                <a:gd name="connsiteX811" fmla="*/ 112680 w 548498"/>
                <a:gd name="connsiteY811" fmla="*/ 50864 h 952500"/>
                <a:gd name="connsiteX812" fmla="*/ 110550 w 548498"/>
                <a:gd name="connsiteY812" fmla="*/ 52959 h 952500"/>
                <a:gd name="connsiteX813" fmla="*/ 106288 w 548498"/>
                <a:gd name="connsiteY813" fmla="*/ 57150 h 952500"/>
                <a:gd name="connsiteX814" fmla="*/ 104158 w 548498"/>
                <a:gd name="connsiteY814" fmla="*/ 52959 h 952500"/>
                <a:gd name="connsiteX815" fmla="*/ 106288 w 548498"/>
                <a:gd name="connsiteY815" fmla="*/ 50864 h 952500"/>
                <a:gd name="connsiteX816" fmla="*/ 110550 w 548498"/>
                <a:gd name="connsiteY816" fmla="*/ 46673 h 952500"/>
                <a:gd name="connsiteX817" fmla="*/ 138247 w 548498"/>
                <a:gd name="connsiteY817" fmla="*/ 25717 h 952500"/>
                <a:gd name="connsiteX818" fmla="*/ 146770 w 548498"/>
                <a:gd name="connsiteY818" fmla="*/ 19431 h 952500"/>
                <a:gd name="connsiteX819" fmla="*/ 153162 w 548498"/>
                <a:gd name="connsiteY819" fmla="*/ 15239 h 952500"/>
                <a:gd name="connsiteX820" fmla="*/ 155292 w 548498"/>
                <a:gd name="connsiteY820" fmla="*/ 15239 h 952500"/>
                <a:gd name="connsiteX821" fmla="*/ 165945 w 548498"/>
                <a:gd name="connsiteY821" fmla="*/ 8953 h 952500"/>
                <a:gd name="connsiteX822" fmla="*/ 178729 w 548498"/>
                <a:gd name="connsiteY822" fmla="*/ 4762 h 952500"/>
                <a:gd name="connsiteX823" fmla="*/ 250107 w 548498"/>
                <a:gd name="connsiteY823" fmla="*/ 1587 h 952500"/>
                <a:gd name="connsiteX824" fmla="*/ 252267 w 548498"/>
                <a:gd name="connsiteY824" fmla="*/ 1587 h 952500"/>
                <a:gd name="connsiteX825" fmla="*/ 252267 w 548498"/>
                <a:gd name="connsiteY825" fmla="*/ 5866 h 952500"/>
                <a:gd name="connsiteX826" fmla="*/ 250107 w 548498"/>
                <a:gd name="connsiteY826" fmla="*/ 8006 h 952500"/>
                <a:gd name="connsiteX827" fmla="*/ 237142 w 548498"/>
                <a:gd name="connsiteY827" fmla="*/ 14425 h 952500"/>
                <a:gd name="connsiteX828" fmla="*/ 180962 w 548498"/>
                <a:gd name="connsiteY828" fmla="*/ 50800 h 952500"/>
                <a:gd name="connsiteX829" fmla="*/ 178801 w 548498"/>
                <a:gd name="connsiteY829" fmla="*/ 50800 h 952500"/>
                <a:gd name="connsiteX830" fmla="*/ 178801 w 548498"/>
                <a:gd name="connsiteY830" fmla="*/ 46521 h 952500"/>
                <a:gd name="connsiteX831" fmla="*/ 228499 w 548498"/>
                <a:gd name="connsiteY831" fmla="*/ 14425 h 952500"/>
                <a:gd name="connsiteX832" fmla="*/ 241463 w 548498"/>
                <a:gd name="connsiteY832" fmla="*/ 8006 h 952500"/>
                <a:gd name="connsiteX833" fmla="*/ 250107 w 548498"/>
                <a:gd name="connsiteY833" fmla="*/ 1587 h 952500"/>
                <a:gd name="connsiteX834" fmla="*/ 278627 w 548498"/>
                <a:gd name="connsiteY834" fmla="*/ 0 h 952500"/>
                <a:gd name="connsiteX835" fmla="*/ 280815 w 548498"/>
                <a:gd name="connsiteY835" fmla="*/ 4233 h 952500"/>
                <a:gd name="connsiteX836" fmla="*/ 274250 w 548498"/>
                <a:gd name="connsiteY836" fmla="*/ 8467 h 952500"/>
                <a:gd name="connsiteX837" fmla="*/ 263309 w 548498"/>
                <a:gd name="connsiteY837" fmla="*/ 12700 h 952500"/>
                <a:gd name="connsiteX838" fmla="*/ 206417 w 548498"/>
                <a:gd name="connsiteY838" fmla="*/ 50800 h 952500"/>
                <a:gd name="connsiteX839" fmla="*/ 204228 w 548498"/>
                <a:gd name="connsiteY839" fmla="*/ 50800 h 952500"/>
                <a:gd name="connsiteX840" fmla="*/ 204228 w 548498"/>
                <a:gd name="connsiteY840" fmla="*/ 46567 h 952500"/>
                <a:gd name="connsiteX841" fmla="*/ 254557 w 548498"/>
                <a:gd name="connsiteY841" fmla="*/ 12700 h 952500"/>
                <a:gd name="connsiteX842" fmla="*/ 263309 w 548498"/>
                <a:gd name="connsiteY842" fmla="*/ 8467 h 952500"/>
                <a:gd name="connsiteX843" fmla="*/ 278627 w 548498"/>
                <a:gd name="connsiteY843" fmla="*/ 0 h 9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Lst>
              <a:rect l="l" t="t" r="r" b="b"/>
              <a:pathLst>
                <a:path w="548498" h="952500">
                  <a:moveTo>
                    <a:pt x="545364" y="895350"/>
                  </a:moveTo>
                  <a:cubicBezTo>
                    <a:pt x="545364" y="895350"/>
                    <a:pt x="545364" y="895350"/>
                    <a:pt x="547534" y="895350"/>
                  </a:cubicBezTo>
                  <a:cubicBezTo>
                    <a:pt x="547534" y="895350"/>
                    <a:pt x="549703" y="897548"/>
                    <a:pt x="547534" y="899746"/>
                  </a:cubicBezTo>
                  <a:cubicBezTo>
                    <a:pt x="545364" y="901944"/>
                    <a:pt x="545364" y="901944"/>
                    <a:pt x="543194" y="904142"/>
                  </a:cubicBezTo>
                  <a:cubicBezTo>
                    <a:pt x="541025" y="906341"/>
                    <a:pt x="538855" y="908539"/>
                    <a:pt x="536686" y="908539"/>
                  </a:cubicBezTo>
                  <a:cubicBezTo>
                    <a:pt x="534516" y="910737"/>
                    <a:pt x="532346" y="912935"/>
                    <a:pt x="530177" y="915133"/>
                  </a:cubicBezTo>
                  <a:cubicBezTo>
                    <a:pt x="528007" y="917331"/>
                    <a:pt x="525838" y="919529"/>
                    <a:pt x="523668" y="921727"/>
                  </a:cubicBezTo>
                  <a:cubicBezTo>
                    <a:pt x="514990" y="928321"/>
                    <a:pt x="508481" y="934916"/>
                    <a:pt x="501972" y="941510"/>
                  </a:cubicBezTo>
                  <a:cubicBezTo>
                    <a:pt x="499802" y="941510"/>
                    <a:pt x="499802" y="943708"/>
                    <a:pt x="497633" y="945906"/>
                  </a:cubicBezTo>
                  <a:cubicBezTo>
                    <a:pt x="495463" y="948104"/>
                    <a:pt x="491124" y="950302"/>
                    <a:pt x="488954" y="952500"/>
                  </a:cubicBezTo>
                  <a:cubicBezTo>
                    <a:pt x="488954" y="952500"/>
                    <a:pt x="486785" y="952500"/>
                    <a:pt x="486785" y="952500"/>
                  </a:cubicBezTo>
                  <a:cubicBezTo>
                    <a:pt x="486785" y="952500"/>
                    <a:pt x="484615" y="950302"/>
                    <a:pt x="486785" y="950302"/>
                  </a:cubicBezTo>
                  <a:cubicBezTo>
                    <a:pt x="486785" y="948104"/>
                    <a:pt x="486785" y="948104"/>
                    <a:pt x="488954" y="948104"/>
                  </a:cubicBezTo>
                  <a:cubicBezTo>
                    <a:pt x="491124" y="945906"/>
                    <a:pt x="493294" y="941510"/>
                    <a:pt x="497633" y="939312"/>
                  </a:cubicBezTo>
                  <a:cubicBezTo>
                    <a:pt x="497633" y="937114"/>
                    <a:pt x="499802" y="937114"/>
                    <a:pt x="501972" y="934916"/>
                  </a:cubicBezTo>
                  <a:cubicBezTo>
                    <a:pt x="510650" y="928321"/>
                    <a:pt x="519329" y="919529"/>
                    <a:pt x="528007" y="912935"/>
                  </a:cubicBezTo>
                  <a:cubicBezTo>
                    <a:pt x="530177" y="910737"/>
                    <a:pt x="532346" y="908539"/>
                    <a:pt x="534516" y="906341"/>
                  </a:cubicBezTo>
                  <a:cubicBezTo>
                    <a:pt x="534516" y="904142"/>
                    <a:pt x="536686" y="904142"/>
                    <a:pt x="538855" y="901944"/>
                  </a:cubicBezTo>
                  <a:cubicBezTo>
                    <a:pt x="538855" y="901944"/>
                    <a:pt x="541025" y="899746"/>
                    <a:pt x="543194" y="897548"/>
                  </a:cubicBezTo>
                  <a:cubicBezTo>
                    <a:pt x="543194" y="897548"/>
                    <a:pt x="545364" y="897548"/>
                    <a:pt x="545364" y="895350"/>
                  </a:cubicBezTo>
                  <a:close/>
                  <a:moveTo>
                    <a:pt x="537348" y="876300"/>
                  </a:moveTo>
                  <a:cubicBezTo>
                    <a:pt x="537348" y="876300"/>
                    <a:pt x="537348" y="876300"/>
                    <a:pt x="539556" y="876300"/>
                  </a:cubicBezTo>
                  <a:cubicBezTo>
                    <a:pt x="541765" y="876300"/>
                    <a:pt x="541765" y="878492"/>
                    <a:pt x="539556" y="880685"/>
                  </a:cubicBezTo>
                  <a:cubicBezTo>
                    <a:pt x="539556" y="880685"/>
                    <a:pt x="537348" y="882877"/>
                    <a:pt x="537348" y="882877"/>
                  </a:cubicBezTo>
                  <a:cubicBezTo>
                    <a:pt x="535139" y="885069"/>
                    <a:pt x="535139" y="885069"/>
                    <a:pt x="532930" y="887262"/>
                  </a:cubicBezTo>
                  <a:cubicBezTo>
                    <a:pt x="521887" y="898223"/>
                    <a:pt x="510843" y="909184"/>
                    <a:pt x="497591" y="920146"/>
                  </a:cubicBezTo>
                  <a:cubicBezTo>
                    <a:pt x="497591" y="920146"/>
                    <a:pt x="497591" y="920146"/>
                    <a:pt x="495383" y="922338"/>
                  </a:cubicBezTo>
                  <a:cubicBezTo>
                    <a:pt x="495383" y="922338"/>
                    <a:pt x="495383" y="922338"/>
                    <a:pt x="493174" y="922338"/>
                  </a:cubicBezTo>
                  <a:cubicBezTo>
                    <a:pt x="493174" y="922338"/>
                    <a:pt x="490965" y="920146"/>
                    <a:pt x="493174" y="917954"/>
                  </a:cubicBezTo>
                  <a:cubicBezTo>
                    <a:pt x="495383" y="917954"/>
                    <a:pt x="495383" y="915761"/>
                    <a:pt x="497591" y="913569"/>
                  </a:cubicBezTo>
                  <a:cubicBezTo>
                    <a:pt x="508635" y="902608"/>
                    <a:pt x="521887" y="891646"/>
                    <a:pt x="532930" y="880685"/>
                  </a:cubicBezTo>
                  <a:cubicBezTo>
                    <a:pt x="535139" y="878492"/>
                    <a:pt x="535139" y="878492"/>
                    <a:pt x="537348" y="876300"/>
                  </a:cubicBezTo>
                  <a:close/>
                  <a:moveTo>
                    <a:pt x="536473" y="865187"/>
                  </a:moveTo>
                  <a:cubicBezTo>
                    <a:pt x="538590" y="865187"/>
                    <a:pt x="538590" y="867379"/>
                    <a:pt x="538590" y="869572"/>
                  </a:cubicBezTo>
                  <a:cubicBezTo>
                    <a:pt x="538590" y="869572"/>
                    <a:pt x="536473" y="871764"/>
                    <a:pt x="536473" y="871764"/>
                  </a:cubicBezTo>
                  <a:cubicBezTo>
                    <a:pt x="534357" y="871764"/>
                    <a:pt x="534357" y="873956"/>
                    <a:pt x="532240" y="876149"/>
                  </a:cubicBezTo>
                  <a:cubicBezTo>
                    <a:pt x="521657" y="887110"/>
                    <a:pt x="506840" y="895879"/>
                    <a:pt x="496257" y="906841"/>
                  </a:cubicBezTo>
                  <a:cubicBezTo>
                    <a:pt x="494140" y="906841"/>
                    <a:pt x="494140" y="909033"/>
                    <a:pt x="492023" y="909033"/>
                  </a:cubicBezTo>
                  <a:cubicBezTo>
                    <a:pt x="492023" y="911225"/>
                    <a:pt x="492023" y="911225"/>
                    <a:pt x="492023" y="911225"/>
                  </a:cubicBezTo>
                  <a:cubicBezTo>
                    <a:pt x="492023" y="911225"/>
                    <a:pt x="489907" y="911225"/>
                    <a:pt x="489907" y="911225"/>
                  </a:cubicBezTo>
                  <a:cubicBezTo>
                    <a:pt x="487790" y="911225"/>
                    <a:pt x="487790" y="909033"/>
                    <a:pt x="489907" y="906841"/>
                  </a:cubicBezTo>
                  <a:cubicBezTo>
                    <a:pt x="489907" y="904648"/>
                    <a:pt x="492023" y="902456"/>
                    <a:pt x="494140" y="902456"/>
                  </a:cubicBezTo>
                  <a:cubicBezTo>
                    <a:pt x="506840" y="891495"/>
                    <a:pt x="519540" y="882725"/>
                    <a:pt x="532240" y="869572"/>
                  </a:cubicBezTo>
                  <a:cubicBezTo>
                    <a:pt x="532240" y="869572"/>
                    <a:pt x="534357" y="867379"/>
                    <a:pt x="534357" y="867379"/>
                  </a:cubicBezTo>
                  <a:cubicBezTo>
                    <a:pt x="536473" y="865187"/>
                    <a:pt x="536473" y="865187"/>
                    <a:pt x="536473" y="865187"/>
                  </a:cubicBezTo>
                  <a:close/>
                  <a:moveTo>
                    <a:pt x="523182" y="855662"/>
                  </a:moveTo>
                  <a:cubicBezTo>
                    <a:pt x="525330" y="855662"/>
                    <a:pt x="527478" y="857817"/>
                    <a:pt x="525330" y="857817"/>
                  </a:cubicBezTo>
                  <a:cubicBezTo>
                    <a:pt x="516739" y="868589"/>
                    <a:pt x="506000" y="875053"/>
                    <a:pt x="495261" y="883671"/>
                  </a:cubicBezTo>
                  <a:cubicBezTo>
                    <a:pt x="495261" y="885825"/>
                    <a:pt x="495261" y="885825"/>
                    <a:pt x="493113" y="885825"/>
                  </a:cubicBezTo>
                  <a:cubicBezTo>
                    <a:pt x="493113" y="885825"/>
                    <a:pt x="490965" y="883671"/>
                    <a:pt x="493113" y="881516"/>
                  </a:cubicBezTo>
                  <a:cubicBezTo>
                    <a:pt x="501704" y="872898"/>
                    <a:pt x="512443" y="864280"/>
                    <a:pt x="523182" y="855662"/>
                  </a:cubicBezTo>
                  <a:close/>
                  <a:moveTo>
                    <a:pt x="538529" y="831850"/>
                  </a:moveTo>
                  <a:cubicBezTo>
                    <a:pt x="540666" y="831850"/>
                    <a:pt x="540666" y="831850"/>
                    <a:pt x="540666" y="831850"/>
                  </a:cubicBezTo>
                  <a:cubicBezTo>
                    <a:pt x="542803" y="831850"/>
                    <a:pt x="544940" y="833939"/>
                    <a:pt x="542803" y="833939"/>
                  </a:cubicBezTo>
                  <a:cubicBezTo>
                    <a:pt x="542803" y="836028"/>
                    <a:pt x="540666" y="836028"/>
                    <a:pt x="540666" y="836028"/>
                  </a:cubicBezTo>
                  <a:cubicBezTo>
                    <a:pt x="540666" y="836028"/>
                    <a:pt x="538529" y="838117"/>
                    <a:pt x="538529" y="838117"/>
                  </a:cubicBezTo>
                  <a:cubicBezTo>
                    <a:pt x="536392" y="838117"/>
                    <a:pt x="536392" y="838117"/>
                    <a:pt x="534255" y="840205"/>
                  </a:cubicBezTo>
                  <a:cubicBezTo>
                    <a:pt x="534255" y="840205"/>
                    <a:pt x="532118" y="840205"/>
                    <a:pt x="532118" y="842294"/>
                  </a:cubicBezTo>
                  <a:cubicBezTo>
                    <a:pt x="529981" y="842294"/>
                    <a:pt x="529981" y="844383"/>
                    <a:pt x="527844" y="844383"/>
                  </a:cubicBezTo>
                  <a:cubicBezTo>
                    <a:pt x="517159" y="852739"/>
                    <a:pt x="504336" y="863183"/>
                    <a:pt x="493651" y="871538"/>
                  </a:cubicBezTo>
                  <a:cubicBezTo>
                    <a:pt x="493651" y="871538"/>
                    <a:pt x="491514" y="871538"/>
                    <a:pt x="491514" y="871538"/>
                  </a:cubicBezTo>
                  <a:cubicBezTo>
                    <a:pt x="491514" y="871538"/>
                    <a:pt x="489377" y="869449"/>
                    <a:pt x="491514" y="867360"/>
                  </a:cubicBezTo>
                  <a:cubicBezTo>
                    <a:pt x="502199" y="859005"/>
                    <a:pt x="515022" y="848561"/>
                    <a:pt x="527844" y="840205"/>
                  </a:cubicBezTo>
                  <a:cubicBezTo>
                    <a:pt x="527844" y="838117"/>
                    <a:pt x="529981" y="838117"/>
                    <a:pt x="532118" y="838117"/>
                  </a:cubicBezTo>
                  <a:cubicBezTo>
                    <a:pt x="532118" y="836028"/>
                    <a:pt x="532118" y="836028"/>
                    <a:pt x="534255" y="836028"/>
                  </a:cubicBezTo>
                  <a:cubicBezTo>
                    <a:pt x="534255" y="833939"/>
                    <a:pt x="536392" y="833939"/>
                    <a:pt x="538529" y="833939"/>
                  </a:cubicBezTo>
                  <a:cubicBezTo>
                    <a:pt x="538529" y="831850"/>
                    <a:pt x="538529" y="831850"/>
                    <a:pt x="538529" y="831850"/>
                  </a:cubicBezTo>
                  <a:close/>
                  <a:moveTo>
                    <a:pt x="539567" y="815975"/>
                  </a:moveTo>
                  <a:cubicBezTo>
                    <a:pt x="539567" y="815975"/>
                    <a:pt x="541765" y="815975"/>
                    <a:pt x="541765" y="818118"/>
                  </a:cubicBezTo>
                  <a:cubicBezTo>
                    <a:pt x="541765" y="818118"/>
                    <a:pt x="541765" y="818118"/>
                    <a:pt x="541765" y="820261"/>
                  </a:cubicBezTo>
                  <a:cubicBezTo>
                    <a:pt x="539567" y="820261"/>
                    <a:pt x="539567" y="822405"/>
                    <a:pt x="539567" y="822405"/>
                  </a:cubicBezTo>
                  <a:cubicBezTo>
                    <a:pt x="537369" y="822405"/>
                    <a:pt x="537369" y="824548"/>
                    <a:pt x="537369" y="824548"/>
                  </a:cubicBezTo>
                  <a:cubicBezTo>
                    <a:pt x="535171" y="824548"/>
                    <a:pt x="535171" y="826691"/>
                    <a:pt x="532973" y="826691"/>
                  </a:cubicBezTo>
                  <a:cubicBezTo>
                    <a:pt x="532973" y="828834"/>
                    <a:pt x="530775" y="828834"/>
                    <a:pt x="530775" y="830977"/>
                  </a:cubicBezTo>
                  <a:cubicBezTo>
                    <a:pt x="528577" y="830977"/>
                    <a:pt x="528577" y="830977"/>
                    <a:pt x="526379" y="833120"/>
                  </a:cubicBezTo>
                  <a:cubicBezTo>
                    <a:pt x="515388" y="841693"/>
                    <a:pt x="502200" y="850266"/>
                    <a:pt x="489011" y="858838"/>
                  </a:cubicBezTo>
                  <a:cubicBezTo>
                    <a:pt x="486813" y="858838"/>
                    <a:pt x="484615" y="856695"/>
                    <a:pt x="486813" y="854552"/>
                  </a:cubicBezTo>
                  <a:cubicBezTo>
                    <a:pt x="486813" y="854552"/>
                    <a:pt x="489011" y="854552"/>
                    <a:pt x="489011" y="854552"/>
                  </a:cubicBezTo>
                  <a:cubicBezTo>
                    <a:pt x="500002" y="845979"/>
                    <a:pt x="513190" y="837407"/>
                    <a:pt x="524181" y="828834"/>
                  </a:cubicBezTo>
                  <a:cubicBezTo>
                    <a:pt x="526379" y="826691"/>
                    <a:pt x="528577" y="826691"/>
                    <a:pt x="528577" y="824548"/>
                  </a:cubicBezTo>
                  <a:cubicBezTo>
                    <a:pt x="530775" y="824548"/>
                    <a:pt x="530775" y="824548"/>
                    <a:pt x="532973" y="822405"/>
                  </a:cubicBezTo>
                  <a:cubicBezTo>
                    <a:pt x="532973" y="822405"/>
                    <a:pt x="535171" y="820261"/>
                    <a:pt x="537369" y="818118"/>
                  </a:cubicBezTo>
                  <a:cubicBezTo>
                    <a:pt x="537369" y="818118"/>
                    <a:pt x="537369" y="818118"/>
                    <a:pt x="539567" y="818118"/>
                  </a:cubicBezTo>
                  <a:cubicBezTo>
                    <a:pt x="539567" y="815975"/>
                    <a:pt x="539567" y="815975"/>
                    <a:pt x="539567" y="815975"/>
                  </a:cubicBezTo>
                  <a:close/>
                  <a:moveTo>
                    <a:pt x="541213" y="798512"/>
                  </a:moveTo>
                  <a:cubicBezTo>
                    <a:pt x="543353" y="798512"/>
                    <a:pt x="543353" y="800660"/>
                    <a:pt x="543353" y="802808"/>
                  </a:cubicBezTo>
                  <a:cubicBezTo>
                    <a:pt x="541213" y="802808"/>
                    <a:pt x="541213" y="804956"/>
                    <a:pt x="539074" y="804956"/>
                  </a:cubicBezTo>
                  <a:cubicBezTo>
                    <a:pt x="539074" y="804956"/>
                    <a:pt x="539074" y="804956"/>
                    <a:pt x="539074" y="807103"/>
                  </a:cubicBezTo>
                  <a:cubicBezTo>
                    <a:pt x="536934" y="809251"/>
                    <a:pt x="534794" y="811399"/>
                    <a:pt x="532655" y="811399"/>
                  </a:cubicBezTo>
                  <a:cubicBezTo>
                    <a:pt x="530515" y="813547"/>
                    <a:pt x="528375" y="815695"/>
                    <a:pt x="526236" y="815695"/>
                  </a:cubicBezTo>
                  <a:cubicBezTo>
                    <a:pt x="526236" y="817843"/>
                    <a:pt x="524096" y="817843"/>
                    <a:pt x="521956" y="817843"/>
                  </a:cubicBezTo>
                  <a:cubicBezTo>
                    <a:pt x="515537" y="824286"/>
                    <a:pt x="506978" y="828582"/>
                    <a:pt x="498420" y="835025"/>
                  </a:cubicBezTo>
                  <a:cubicBezTo>
                    <a:pt x="496280" y="835025"/>
                    <a:pt x="494140" y="832877"/>
                    <a:pt x="496280" y="830729"/>
                  </a:cubicBezTo>
                  <a:cubicBezTo>
                    <a:pt x="504839" y="826434"/>
                    <a:pt x="513397" y="819990"/>
                    <a:pt x="521956" y="813547"/>
                  </a:cubicBezTo>
                  <a:cubicBezTo>
                    <a:pt x="524096" y="813547"/>
                    <a:pt x="524096" y="811399"/>
                    <a:pt x="526236" y="811399"/>
                  </a:cubicBezTo>
                  <a:cubicBezTo>
                    <a:pt x="528375" y="809251"/>
                    <a:pt x="530515" y="809251"/>
                    <a:pt x="532655" y="807103"/>
                  </a:cubicBezTo>
                  <a:cubicBezTo>
                    <a:pt x="532655" y="804956"/>
                    <a:pt x="534794" y="802808"/>
                    <a:pt x="536934" y="800660"/>
                  </a:cubicBezTo>
                  <a:cubicBezTo>
                    <a:pt x="536934" y="800660"/>
                    <a:pt x="539074" y="800660"/>
                    <a:pt x="539074" y="800660"/>
                  </a:cubicBezTo>
                  <a:cubicBezTo>
                    <a:pt x="539074" y="798512"/>
                    <a:pt x="541213" y="798512"/>
                    <a:pt x="541213" y="798512"/>
                  </a:cubicBezTo>
                  <a:close/>
                  <a:moveTo>
                    <a:pt x="528007" y="787400"/>
                  </a:moveTo>
                  <a:cubicBezTo>
                    <a:pt x="528007" y="787400"/>
                    <a:pt x="528007" y="787400"/>
                    <a:pt x="530123" y="787400"/>
                  </a:cubicBezTo>
                  <a:cubicBezTo>
                    <a:pt x="530123" y="787400"/>
                    <a:pt x="532240" y="787400"/>
                    <a:pt x="530123" y="789555"/>
                  </a:cubicBezTo>
                  <a:cubicBezTo>
                    <a:pt x="530123" y="789555"/>
                    <a:pt x="530123" y="789555"/>
                    <a:pt x="530123" y="791709"/>
                  </a:cubicBezTo>
                  <a:cubicBezTo>
                    <a:pt x="528007" y="793864"/>
                    <a:pt x="525890" y="796018"/>
                    <a:pt x="523773" y="798173"/>
                  </a:cubicBezTo>
                  <a:cubicBezTo>
                    <a:pt x="521657" y="800327"/>
                    <a:pt x="521657" y="800327"/>
                    <a:pt x="519540" y="802482"/>
                  </a:cubicBezTo>
                  <a:cubicBezTo>
                    <a:pt x="513190" y="806791"/>
                    <a:pt x="504723" y="813254"/>
                    <a:pt x="498373" y="817563"/>
                  </a:cubicBezTo>
                  <a:cubicBezTo>
                    <a:pt x="496257" y="817563"/>
                    <a:pt x="494140" y="815409"/>
                    <a:pt x="496257" y="813254"/>
                  </a:cubicBezTo>
                  <a:cubicBezTo>
                    <a:pt x="504723" y="808945"/>
                    <a:pt x="511073" y="802482"/>
                    <a:pt x="519540" y="796018"/>
                  </a:cubicBezTo>
                  <a:cubicBezTo>
                    <a:pt x="519540" y="796018"/>
                    <a:pt x="521657" y="793864"/>
                    <a:pt x="521657" y="793864"/>
                  </a:cubicBezTo>
                  <a:cubicBezTo>
                    <a:pt x="523773" y="791709"/>
                    <a:pt x="525890" y="789555"/>
                    <a:pt x="528007" y="787400"/>
                  </a:cubicBezTo>
                  <a:close/>
                  <a:moveTo>
                    <a:pt x="525335" y="765175"/>
                  </a:moveTo>
                  <a:cubicBezTo>
                    <a:pt x="527478" y="765175"/>
                    <a:pt x="527478" y="767292"/>
                    <a:pt x="527478" y="769408"/>
                  </a:cubicBezTo>
                  <a:cubicBezTo>
                    <a:pt x="525335" y="771525"/>
                    <a:pt x="523192" y="773642"/>
                    <a:pt x="521049" y="775758"/>
                  </a:cubicBezTo>
                  <a:cubicBezTo>
                    <a:pt x="510333" y="786342"/>
                    <a:pt x="499617" y="792692"/>
                    <a:pt x="491045" y="801158"/>
                  </a:cubicBezTo>
                  <a:cubicBezTo>
                    <a:pt x="488901" y="801158"/>
                    <a:pt x="488901" y="803275"/>
                    <a:pt x="488901" y="803275"/>
                  </a:cubicBezTo>
                  <a:cubicBezTo>
                    <a:pt x="488901" y="803275"/>
                    <a:pt x="486758" y="803275"/>
                    <a:pt x="486758" y="803275"/>
                  </a:cubicBezTo>
                  <a:cubicBezTo>
                    <a:pt x="484615" y="803275"/>
                    <a:pt x="484615" y="801158"/>
                    <a:pt x="484615" y="801158"/>
                  </a:cubicBezTo>
                  <a:cubicBezTo>
                    <a:pt x="486758" y="799042"/>
                    <a:pt x="488901" y="796925"/>
                    <a:pt x="491045" y="796925"/>
                  </a:cubicBezTo>
                  <a:cubicBezTo>
                    <a:pt x="501760" y="786342"/>
                    <a:pt x="514619" y="777875"/>
                    <a:pt x="523192" y="767292"/>
                  </a:cubicBezTo>
                  <a:cubicBezTo>
                    <a:pt x="523192" y="765175"/>
                    <a:pt x="525335" y="765175"/>
                    <a:pt x="525335" y="765175"/>
                  </a:cubicBezTo>
                  <a:close/>
                  <a:moveTo>
                    <a:pt x="523244" y="747712"/>
                  </a:moveTo>
                  <a:cubicBezTo>
                    <a:pt x="525360" y="747712"/>
                    <a:pt x="527477" y="749829"/>
                    <a:pt x="525360" y="751945"/>
                  </a:cubicBezTo>
                  <a:cubicBezTo>
                    <a:pt x="525360" y="751945"/>
                    <a:pt x="525360" y="754062"/>
                    <a:pt x="523244" y="754062"/>
                  </a:cubicBezTo>
                  <a:cubicBezTo>
                    <a:pt x="514777" y="766762"/>
                    <a:pt x="502077" y="773112"/>
                    <a:pt x="489377" y="781579"/>
                  </a:cubicBezTo>
                  <a:cubicBezTo>
                    <a:pt x="489377" y="783695"/>
                    <a:pt x="487260" y="783695"/>
                    <a:pt x="487260" y="783695"/>
                  </a:cubicBezTo>
                  <a:cubicBezTo>
                    <a:pt x="485144" y="783695"/>
                    <a:pt x="485144" y="785812"/>
                    <a:pt x="485144" y="785812"/>
                  </a:cubicBezTo>
                  <a:cubicBezTo>
                    <a:pt x="483027" y="783695"/>
                    <a:pt x="483027" y="781579"/>
                    <a:pt x="483027" y="781579"/>
                  </a:cubicBezTo>
                  <a:cubicBezTo>
                    <a:pt x="485144" y="779462"/>
                    <a:pt x="487260" y="779462"/>
                    <a:pt x="489377" y="777345"/>
                  </a:cubicBezTo>
                  <a:cubicBezTo>
                    <a:pt x="499960" y="768879"/>
                    <a:pt x="514777" y="762529"/>
                    <a:pt x="521127" y="749829"/>
                  </a:cubicBezTo>
                  <a:cubicBezTo>
                    <a:pt x="523244" y="747712"/>
                    <a:pt x="523244" y="747712"/>
                    <a:pt x="523244" y="747712"/>
                  </a:cubicBezTo>
                  <a:close/>
                  <a:moveTo>
                    <a:pt x="519396" y="731837"/>
                  </a:moveTo>
                  <a:cubicBezTo>
                    <a:pt x="521561" y="731837"/>
                    <a:pt x="521561" y="731837"/>
                    <a:pt x="521561" y="731837"/>
                  </a:cubicBezTo>
                  <a:cubicBezTo>
                    <a:pt x="523725" y="731837"/>
                    <a:pt x="525890" y="734020"/>
                    <a:pt x="523725" y="734020"/>
                  </a:cubicBezTo>
                  <a:cubicBezTo>
                    <a:pt x="521561" y="736203"/>
                    <a:pt x="521561" y="736203"/>
                    <a:pt x="521561" y="736203"/>
                  </a:cubicBezTo>
                  <a:cubicBezTo>
                    <a:pt x="510737" y="744934"/>
                    <a:pt x="497748" y="755848"/>
                    <a:pt x="486924" y="764579"/>
                  </a:cubicBezTo>
                  <a:cubicBezTo>
                    <a:pt x="484759" y="764579"/>
                    <a:pt x="482595" y="764579"/>
                    <a:pt x="482595" y="766762"/>
                  </a:cubicBezTo>
                  <a:cubicBezTo>
                    <a:pt x="482595" y="766762"/>
                    <a:pt x="480430" y="766762"/>
                    <a:pt x="480430" y="766762"/>
                  </a:cubicBezTo>
                  <a:cubicBezTo>
                    <a:pt x="478265" y="766762"/>
                    <a:pt x="478265" y="764579"/>
                    <a:pt x="480430" y="762397"/>
                  </a:cubicBezTo>
                  <a:cubicBezTo>
                    <a:pt x="482595" y="760214"/>
                    <a:pt x="484759" y="760214"/>
                    <a:pt x="484759" y="758031"/>
                  </a:cubicBezTo>
                  <a:cubicBezTo>
                    <a:pt x="497748" y="751482"/>
                    <a:pt x="508572" y="740568"/>
                    <a:pt x="519396" y="731837"/>
                  </a:cubicBezTo>
                  <a:close/>
                  <a:moveTo>
                    <a:pt x="498325" y="701675"/>
                  </a:moveTo>
                  <a:cubicBezTo>
                    <a:pt x="500490" y="701675"/>
                    <a:pt x="500490" y="703847"/>
                    <a:pt x="500490" y="706020"/>
                  </a:cubicBezTo>
                  <a:cubicBezTo>
                    <a:pt x="496161" y="714709"/>
                    <a:pt x="489666" y="719054"/>
                    <a:pt x="481007" y="725571"/>
                  </a:cubicBezTo>
                  <a:cubicBezTo>
                    <a:pt x="472348" y="732088"/>
                    <a:pt x="463689" y="736433"/>
                    <a:pt x="457195" y="742950"/>
                  </a:cubicBezTo>
                  <a:cubicBezTo>
                    <a:pt x="455030" y="742950"/>
                    <a:pt x="455030" y="742950"/>
                    <a:pt x="455030" y="742950"/>
                  </a:cubicBezTo>
                  <a:cubicBezTo>
                    <a:pt x="452865" y="742950"/>
                    <a:pt x="452865" y="740778"/>
                    <a:pt x="455030" y="738605"/>
                  </a:cubicBezTo>
                  <a:cubicBezTo>
                    <a:pt x="461524" y="734261"/>
                    <a:pt x="470183" y="729916"/>
                    <a:pt x="476678" y="723399"/>
                  </a:cubicBezTo>
                  <a:cubicBezTo>
                    <a:pt x="483172" y="719054"/>
                    <a:pt x="493996" y="712537"/>
                    <a:pt x="496161" y="703847"/>
                  </a:cubicBezTo>
                  <a:cubicBezTo>
                    <a:pt x="496161" y="703847"/>
                    <a:pt x="498325" y="701675"/>
                    <a:pt x="498325" y="701675"/>
                  </a:cubicBezTo>
                  <a:close/>
                  <a:moveTo>
                    <a:pt x="420548" y="700087"/>
                  </a:moveTo>
                  <a:cubicBezTo>
                    <a:pt x="420548" y="700087"/>
                    <a:pt x="420548" y="700087"/>
                    <a:pt x="422702" y="702204"/>
                  </a:cubicBezTo>
                  <a:cubicBezTo>
                    <a:pt x="422702" y="702204"/>
                    <a:pt x="422702" y="702204"/>
                    <a:pt x="422702" y="704320"/>
                  </a:cubicBezTo>
                  <a:cubicBezTo>
                    <a:pt x="403312" y="717020"/>
                    <a:pt x="386076" y="729720"/>
                    <a:pt x="366686" y="744537"/>
                  </a:cubicBezTo>
                  <a:cubicBezTo>
                    <a:pt x="364532" y="744537"/>
                    <a:pt x="362377" y="742420"/>
                    <a:pt x="364532" y="740304"/>
                  </a:cubicBezTo>
                  <a:cubicBezTo>
                    <a:pt x="381767" y="727604"/>
                    <a:pt x="401157" y="714904"/>
                    <a:pt x="418393" y="702204"/>
                  </a:cubicBezTo>
                  <a:cubicBezTo>
                    <a:pt x="418393" y="700087"/>
                    <a:pt x="420548" y="700087"/>
                    <a:pt x="420548" y="700087"/>
                  </a:cubicBezTo>
                  <a:close/>
                  <a:moveTo>
                    <a:pt x="366579" y="700087"/>
                  </a:moveTo>
                  <a:cubicBezTo>
                    <a:pt x="368727" y="700087"/>
                    <a:pt x="368727" y="700087"/>
                    <a:pt x="368727" y="702204"/>
                  </a:cubicBezTo>
                  <a:cubicBezTo>
                    <a:pt x="366579" y="704320"/>
                    <a:pt x="364432" y="704320"/>
                    <a:pt x="362284" y="706437"/>
                  </a:cubicBezTo>
                  <a:cubicBezTo>
                    <a:pt x="340806" y="719137"/>
                    <a:pt x="321476" y="733954"/>
                    <a:pt x="299998" y="750887"/>
                  </a:cubicBezTo>
                  <a:cubicBezTo>
                    <a:pt x="297850" y="750887"/>
                    <a:pt x="295702" y="748770"/>
                    <a:pt x="297850" y="746654"/>
                  </a:cubicBezTo>
                  <a:cubicBezTo>
                    <a:pt x="317180" y="731837"/>
                    <a:pt x="336510" y="717020"/>
                    <a:pt x="355840" y="704320"/>
                  </a:cubicBezTo>
                  <a:cubicBezTo>
                    <a:pt x="360136" y="704320"/>
                    <a:pt x="362284" y="702204"/>
                    <a:pt x="366579" y="700087"/>
                  </a:cubicBezTo>
                  <a:close/>
                  <a:moveTo>
                    <a:pt x="473970" y="696912"/>
                  </a:moveTo>
                  <a:cubicBezTo>
                    <a:pt x="473970" y="696912"/>
                    <a:pt x="476117" y="696912"/>
                    <a:pt x="476117" y="696912"/>
                  </a:cubicBezTo>
                  <a:cubicBezTo>
                    <a:pt x="478265" y="696912"/>
                    <a:pt x="478265" y="699121"/>
                    <a:pt x="478265" y="701330"/>
                  </a:cubicBezTo>
                  <a:cubicBezTo>
                    <a:pt x="478265" y="701330"/>
                    <a:pt x="478265" y="701330"/>
                    <a:pt x="476117" y="701330"/>
                  </a:cubicBezTo>
                  <a:cubicBezTo>
                    <a:pt x="458935" y="721208"/>
                    <a:pt x="433161" y="732251"/>
                    <a:pt x="409536" y="747712"/>
                  </a:cubicBezTo>
                  <a:cubicBezTo>
                    <a:pt x="407388" y="747712"/>
                    <a:pt x="405240" y="745503"/>
                    <a:pt x="407388" y="745503"/>
                  </a:cubicBezTo>
                  <a:cubicBezTo>
                    <a:pt x="428866" y="730043"/>
                    <a:pt x="452492" y="718999"/>
                    <a:pt x="471822" y="701330"/>
                  </a:cubicBezTo>
                  <a:cubicBezTo>
                    <a:pt x="471822" y="699121"/>
                    <a:pt x="473970" y="699121"/>
                    <a:pt x="473970" y="696912"/>
                  </a:cubicBezTo>
                  <a:close/>
                  <a:moveTo>
                    <a:pt x="456537" y="695325"/>
                  </a:moveTo>
                  <a:cubicBezTo>
                    <a:pt x="458670" y="695325"/>
                    <a:pt x="458670" y="695325"/>
                    <a:pt x="458670" y="695325"/>
                  </a:cubicBezTo>
                  <a:cubicBezTo>
                    <a:pt x="458670" y="695325"/>
                    <a:pt x="460803" y="695325"/>
                    <a:pt x="460803" y="695325"/>
                  </a:cubicBezTo>
                  <a:cubicBezTo>
                    <a:pt x="460803" y="697490"/>
                    <a:pt x="460803" y="697490"/>
                    <a:pt x="460803" y="697490"/>
                  </a:cubicBezTo>
                  <a:cubicBezTo>
                    <a:pt x="460803" y="697490"/>
                    <a:pt x="460803" y="697490"/>
                    <a:pt x="458670" y="699654"/>
                  </a:cubicBezTo>
                  <a:cubicBezTo>
                    <a:pt x="458670" y="699654"/>
                    <a:pt x="458670" y="699654"/>
                    <a:pt x="456537" y="701819"/>
                  </a:cubicBezTo>
                  <a:cubicBezTo>
                    <a:pt x="437338" y="714808"/>
                    <a:pt x="418139" y="727797"/>
                    <a:pt x="398940" y="742950"/>
                  </a:cubicBezTo>
                  <a:cubicBezTo>
                    <a:pt x="396807" y="742950"/>
                    <a:pt x="396807" y="742950"/>
                    <a:pt x="396807" y="742950"/>
                  </a:cubicBezTo>
                  <a:cubicBezTo>
                    <a:pt x="394673" y="742950"/>
                    <a:pt x="392540" y="740785"/>
                    <a:pt x="394673" y="738621"/>
                  </a:cubicBezTo>
                  <a:cubicBezTo>
                    <a:pt x="413872" y="725632"/>
                    <a:pt x="430938" y="712643"/>
                    <a:pt x="450137" y="701819"/>
                  </a:cubicBezTo>
                  <a:cubicBezTo>
                    <a:pt x="452270" y="699654"/>
                    <a:pt x="454403" y="697490"/>
                    <a:pt x="456537" y="695325"/>
                  </a:cubicBezTo>
                  <a:close/>
                  <a:moveTo>
                    <a:pt x="401470" y="695325"/>
                  </a:moveTo>
                  <a:cubicBezTo>
                    <a:pt x="403653" y="695325"/>
                    <a:pt x="403653" y="699676"/>
                    <a:pt x="401470" y="699676"/>
                  </a:cubicBezTo>
                  <a:cubicBezTo>
                    <a:pt x="401470" y="701852"/>
                    <a:pt x="399287" y="701852"/>
                    <a:pt x="399287" y="701852"/>
                  </a:cubicBezTo>
                  <a:lnTo>
                    <a:pt x="322210" y="753063"/>
                  </a:lnTo>
                  <a:lnTo>
                    <a:pt x="377509" y="751568"/>
                  </a:lnTo>
                  <a:cubicBezTo>
                    <a:pt x="379659" y="751568"/>
                    <a:pt x="379659" y="751568"/>
                    <a:pt x="379659" y="751568"/>
                  </a:cubicBezTo>
                  <a:cubicBezTo>
                    <a:pt x="403311" y="749300"/>
                    <a:pt x="426963" y="749300"/>
                    <a:pt x="450614" y="749300"/>
                  </a:cubicBezTo>
                  <a:cubicBezTo>
                    <a:pt x="452765" y="749300"/>
                    <a:pt x="454915" y="749300"/>
                    <a:pt x="457065" y="749300"/>
                  </a:cubicBezTo>
                  <a:cubicBezTo>
                    <a:pt x="457065" y="751568"/>
                    <a:pt x="459215" y="751568"/>
                    <a:pt x="459215" y="751568"/>
                  </a:cubicBezTo>
                  <a:cubicBezTo>
                    <a:pt x="459215" y="751568"/>
                    <a:pt x="459215" y="753836"/>
                    <a:pt x="457065" y="753836"/>
                  </a:cubicBezTo>
                  <a:cubicBezTo>
                    <a:pt x="448464" y="756104"/>
                    <a:pt x="439864" y="756104"/>
                    <a:pt x="429113" y="756104"/>
                  </a:cubicBezTo>
                  <a:cubicBezTo>
                    <a:pt x="429113" y="758372"/>
                    <a:pt x="429113" y="758372"/>
                    <a:pt x="426963" y="758372"/>
                  </a:cubicBezTo>
                  <a:cubicBezTo>
                    <a:pt x="407611" y="758372"/>
                    <a:pt x="386110" y="758372"/>
                    <a:pt x="364608" y="758372"/>
                  </a:cubicBezTo>
                  <a:cubicBezTo>
                    <a:pt x="360308" y="758372"/>
                    <a:pt x="353857" y="760639"/>
                    <a:pt x="347407" y="760639"/>
                  </a:cubicBezTo>
                  <a:cubicBezTo>
                    <a:pt x="347407" y="760639"/>
                    <a:pt x="347407" y="762907"/>
                    <a:pt x="345256" y="762907"/>
                  </a:cubicBezTo>
                  <a:cubicBezTo>
                    <a:pt x="343106" y="762907"/>
                    <a:pt x="340956" y="762907"/>
                    <a:pt x="336656" y="762907"/>
                  </a:cubicBezTo>
                  <a:cubicBezTo>
                    <a:pt x="330205" y="762907"/>
                    <a:pt x="325905" y="765175"/>
                    <a:pt x="319454" y="765175"/>
                  </a:cubicBezTo>
                  <a:cubicBezTo>
                    <a:pt x="319454" y="765175"/>
                    <a:pt x="317304" y="765175"/>
                    <a:pt x="317304" y="765175"/>
                  </a:cubicBezTo>
                  <a:cubicBezTo>
                    <a:pt x="315154" y="765175"/>
                    <a:pt x="315154" y="762907"/>
                    <a:pt x="317304" y="760639"/>
                  </a:cubicBezTo>
                  <a:cubicBezTo>
                    <a:pt x="321605" y="760639"/>
                    <a:pt x="323755" y="760639"/>
                    <a:pt x="328055" y="758372"/>
                  </a:cubicBezTo>
                  <a:cubicBezTo>
                    <a:pt x="317304" y="758372"/>
                    <a:pt x="308704" y="758372"/>
                    <a:pt x="300103" y="760639"/>
                  </a:cubicBezTo>
                  <a:cubicBezTo>
                    <a:pt x="297953" y="760639"/>
                    <a:pt x="297953" y="758372"/>
                    <a:pt x="297953" y="758372"/>
                  </a:cubicBezTo>
                  <a:cubicBezTo>
                    <a:pt x="295803" y="758372"/>
                    <a:pt x="293652" y="758372"/>
                    <a:pt x="293652" y="758372"/>
                  </a:cubicBezTo>
                  <a:cubicBezTo>
                    <a:pt x="289352" y="758372"/>
                    <a:pt x="289352" y="753836"/>
                    <a:pt x="293652" y="753836"/>
                  </a:cubicBezTo>
                  <a:lnTo>
                    <a:pt x="320231" y="753117"/>
                  </a:lnTo>
                  <a:lnTo>
                    <a:pt x="318523" y="749712"/>
                  </a:lnTo>
                  <a:cubicBezTo>
                    <a:pt x="342534" y="734484"/>
                    <a:pt x="366545" y="719255"/>
                    <a:pt x="388373" y="704027"/>
                  </a:cubicBezTo>
                  <a:cubicBezTo>
                    <a:pt x="392739" y="701852"/>
                    <a:pt x="397105" y="699676"/>
                    <a:pt x="399287" y="697500"/>
                  </a:cubicBezTo>
                  <a:cubicBezTo>
                    <a:pt x="399287" y="697500"/>
                    <a:pt x="401470" y="695325"/>
                    <a:pt x="401470" y="695325"/>
                  </a:cubicBezTo>
                  <a:close/>
                  <a:moveTo>
                    <a:pt x="342201" y="663576"/>
                  </a:moveTo>
                  <a:cubicBezTo>
                    <a:pt x="342201" y="663576"/>
                    <a:pt x="344351" y="663576"/>
                    <a:pt x="344351" y="663576"/>
                  </a:cubicBezTo>
                  <a:cubicBezTo>
                    <a:pt x="346502" y="663576"/>
                    <a:pt x="346502" y="665693"/>
                    <a:pt x="346502" y="667809"/>
                  </a:cubicBezTo>
                  <a:cubicBezTo>
                    <a:pt x="344351" y="667809"/>
                    <a:pt x="344351" y="667809"/>
                    <a:pt x="344351" y="667809"/>
                  </a:cubicBezTo>
                  <a:cubicBezTo>
                    <a:pt x="344351" y="669926"/>
                    <a:pt x="342201" y="669926"/>
                    <a:pt x="342201" y="669926"/>
                  </a:cubicBezTo>
                  <a:cubicBezTo>
                    <a:pt x="340050" y="672043"/>
                    <a:pt x="337899" y="674159"/>
                    <a:pt x="337899" y="674159"/>
                  </a:cubicBezTo>
                  <a:cubicBezTo>
                    <a:pt x="318542" y="691093"/>
                    <a:pt x="301335" y="710143"/>
                    <a:pt x="284129" y="727076"/>
                  </a:cubicBezTo>
                  <a:cubicBezTo>
                    <a:pt x="284129" y="727076"/>
                    <a:pt x="281978" y="727076"/>
                    <a:pt x="281978" y="727076"/>
                  </a:cubicBezTo>
                  <a:cubicBezTo>
                    <a:pt x="279827" y="727076"/>
                    <a:pt x="279827" y="724959"/>
                    <a:pt x="279827" y="722843"/>
                  </a:cubicBezTo>
                  <a:cubicBezTo>
                    <a:pt x="301335" y="705909"/>
                    <a:pt x="318542" y="686859"/>
                    <a:pt x="337899" y="667809"/>
                  </a:cubicBezTo>
                  <a:cubicBezTo>
                    <a:pt x="340050" y="665693"/>
                    <a:pt x="342201" y="665693"/>
                    <a:pt x="342201" y="663576"/>
                  </a:cubicBezTo>
                  <a:close/>
                  <a:moveTo>
                    <a:pt x="345387" y="644526"/>
                  </a:moveTo>
                  <a:cubicBezTo>
                    <a:pt x="347532" y="644526"/>
                    <a:pt x="347532" y="644526"/>
                    <a:pt x="347532" y="644526"/>
                  </a:cubicBezTo>
                  <a:cubicBezTo>
                    <a:pt x="347532" y="644526"/>
                    <a:pt x="349677" y="646661"/>
                    <a:pt x="347532" y="646661"/>
                  </a:cubicBezTo>
                  <a:cubicBezTo>
                    <a:pt x="347532" y="648796"/>
                    <a:pt x="347532" y="648796"/>
                    <a:pt x="347532" y="648796"/>
                  </a:cubicBezTo>
                  <a:cubicBezTo>
                    <a:pt x="345387" y="648796"/>
                    <a:pt x="343241" y="650931"/>
                    <a:pt x="341096" y="653066"/>
                  </a:cubicBezTo>
                  <a:cubicBezTo>
                    <a:pt x="321789" y="668010"/>
                    <a:pt x="300336" y="685090"/>
                    <a:pt x="281028" y="700034"/>
                  </a:cubicBezTo>
                  <a:cubicBezTo>
                    <a:pt x="278883" y="702169"/>
                    <a:pt x="276738" y="702169"/>
                    <a:pt x="276738" y="704304"/>
                  </a:cubicBezTo>
                  <a:cubicBezTo>
                    <a:pt x="274593" y="704304"/>
                    <a:pt x="274593" y="704304"/>
                    <a:pt x="274593" y="704304"/>
                  </a:cubicBezTo>
                  <a:cubicBezTo>
                    <a:pt x="274593" y="704304"/>
                    <a:pt x="274593" y="706439"/>
                    <a:pt x="272447" y="706439"/>
                  </a:cubicBezTo>
                  <a:cubicBezTo>
                    <a:pt x="270302" y="706439"/>
                    <a:pt x="270302" y="704304"/>
                    <a:pt x="270302" y="702169"/>
                  </a:cubicBezTo>
                  <a:cubicBezTo>
                    <a:pt x="272447" y="702169"/>
                    <a:pt x="272447" y="700034"/>
                    <a:pt x="274593" y="700034"/>
                  </a:cubicBezTo>
                  <a:cubicBezTo>
                    <a:pt x="274593" y="700034"/>
                    <a:pt x="274593" y="697899"/>
                    <a:pt x="276738" y="697899"/>
                  </a:cubicBezTo>
                  <a:cubicBezTo>
                    <a:pt x="276738" y="697899"/>
                    <a:pt x="278883" y="695764"/>
                    <a:pt x="281028" y="695764"/>
                  </a:cubicBezTo>
                  <a:cubicBezTo>
                    <a:pt x="300336" y="678685"/>
                    <a:pt x="321789" y="663741"/>
                    <a:pt x="341096" y="646661"/>
                  </a:cubicBezTo>
                  <a:cubicBezTo>
                    <a:pt x="343241" y="646661"/>
                    <a:pt x="343241" y="644526"/>
                    <a:pt x="345387" y="644526"/>
                  </a:cubicBezTo>
                  <a:close/>
                  <a:moveTo>
                    <a:pt x="347004" y="622301"/>
                  </a:moveTo>
                  <a:cubicBezTo>
                    <a:pt x="347004" y="622301"/>
                    <a:pt x="347004" y="622301"/>
                    <a:pt x="349135" y="622301"/>
                  </a:cubicBezTo>
                  <a:cubicBezTo>
                    <a:pt x="349135" y="622301"/>
                    <a:pt x="351265" y="624436"/>
                    <a:pt x="349135" y="626571"/>
                  </a:cubicBezTo>
                  <a:cubicBezTo>
                    <a:pt x="344873" y="628706"/>
                    <a:pt x="342743" y="630841"/>
                    <a:pt x="340612" y="632976"/>
                  </a:cubicBezTo>
                  <a:cubicBezTo>
                    <a:pt x="321437" y="647920"/>
                    <a:pt x="300131" y="662865"/>
                    <a:pt x="280955" y="677809"/>
                  </a:cubicBezTo>
                  <a:cubicBezTo>
                    <a:pt x="278825" y="679944"/>
                    <a:pt x="278825" y="682079"/>
                    <a:pt x="276694" y="682079"/>
                  </a:cubicBezTo>
                  <a:cubicBezTo>
                    <a:pt x="276694" y="682079"/>
                    <a:pt x="274563" y="682079"/>
                    <a:pt x="274563" y="684214"/>
                  </a:cubicBezTo>
                  <a:cubicBezTo>
                    <a:pt x="272433" y="684214"/>
                    <a:pt x="270302" y="682079"/>
                    <a:pt x="272433" y="679944"/>
                  </a:cubicBezTo>
                  <a:cubicBezTo>
                    <a:pt x="272433" y="679944"/>
                    <a:pt x="274563" y="679944"/>
                    <a:pt x="274563" y="677809"/>
                  </a:cubicBezTo>
                  <a:cubicBezTo>
                    <a:pt x="274563" y="677809"/>
                    <a:pt x="276694" y="677809"/>
                    <a:pt x="276694" y="677809"/>
                  </a:cubicBezTo>
                  <a:cubicBezTo>
                    <a:pt x="278825" y="675674"/>
                    <a:pt x="278825" y="673539"/>
                    <a:pt x="280955" y="673539"/>
                  </a:cubicBezTo>
                  <a:cubicBezTo>
                    <a:pt x="300131" y="658595"/>
                    <a:pt x="321437" y="641516"/>
                    <a:pt x="340612" y="626571"/>
                  </a:cubicBezTo>
                  <a:cubicBezTo>
                    <a:pt x="342743" y="626571"/>
                    <a:pt x="344873" y="624436"/>
                    <a:pt x="347004" y="622301"/>
                  </a:cubicBezTo>
                  <a:close/>
                  <a:moveTo>
                    <a:pt x="340652" y="604837"/>
                  </a:moveTo>
                  <a:cubicBezTo>
                    <a:pt x="340652" y="604837"/>
                    <a:pt x="340652" y="604837"/>
                    <a:pt x="342783" y="604837"/>
                  </a:cubicBezTo>
                  <a:cubicBezTo>
                    <a:pt x="342783" y="604837"/>
                    <a:pt x="344915" y="607013"/>
                    <a:pt x="344915" y="607013"/>
                  </a:cubicBezTo>
                  <a:cubicBezTo>
                    <a:pt x="342783" y="609188"/>
                    <a:pt x="342783" y="611364"/>
                    <a:pt x="340652" y="611364"/>
                  </a:cubicBezTo>
                  <a:cubicBezTo>
                    <a:pt x="334256" y="620065"/>
                    <a:pt x="323597" y="626592"/>
                    <a:pt x="315070" y="633118"/>
                  </a:cubicBezTo>
                  <a:cubicBezTo>
                    <a:pt x="304411" y="639645"/>
                    <a:pt x="293752" y="648347"/>
                    <a:pt x="280961" y="657049"/>
                  </a:cubicBezTo>
                  <a:cubicBezTo>
                    <a:pt x="280961" y="659224"/>
                    <a:pt x="278829" y="659224"/>
                    <a:pt x="276698" y="661400"/>
                  </a:cubicBezTo>
                  <a:cubicBezTo>
                    <a:pt x="276698" y="661400"/>
                    <a:pt x="274566" y="661400"/>
                    <a:pt x="274566" y="661400"/>
                  </a:cubicBezTo>
                  <a:cubicBezTo>
                    <a:pt x="274566" y="661400"/>
                    <a:pt x="274566" y="661400"/>
                    <a:pt x="274566" y="663575"/>
                  </a:cubicBezTo>
                  <a:cubicBezTo>
                    <a:pt x="272434" y="663575"/>
                    <a:pt x="270302" y="659224"/>
                    <a:pt x="272434" y="659224"/>
                  </a:cubicBezTo>
                  <a:cubicBezTo>
                    <a:pt x="272434" y="659224"/>
                    <a:pt x="274566" y="657049"/>
                    <a:pt x="274566" y="657049"/>
                  </a:cubicBezTo>
                  <a:cubicBezTo>
                    <a:pt x="274566" y="657049"/>
                    <a:pt x="276698" y="657049"/>
                    <a:pt x="276698" y="654873"/>
                  </a:cubicBezTo>
                  <a:cubicBezTo>
                    <a:pt x="278829" y="654873"/>
                    <a:pt x="280961" y="652698"/>
                    <a:pt x="283093" y="652698"/>
                  </a:cubicBezTo>
                  <a:cubicBezTo>
                    <a:pt x="291620" y="643996"/>
                    <a:pt x="302279" y="637469"/>
                    <a:pt x="310806" y="630943"/>
                  </a:cubicBezTo>
                  <a:cubicBezTo>
                    <a:pt x="317202" y="626592"/>
                    <a:pt x="321465" y="622241"/>
                    <a:pt x="325729" y="617890"/>
                  </a:cubicBezTo>
                  <a:cubicBezTo>
                    <a:pt x="332124" y="615715"/>
                    <a:pt x="336388" y="611364"/>
                    <a:pt x="340652" y="604837"/>
                  </a:cubicBezTo>
                  <a:close/>
                  <a:moveTo>
                    <a:pt x="348592" y="577850"/>
                  </a:moveTo>
                  <a:cubicBezTo>
                    <a:pt x="348592" y="577850"/>
                    <a:pt x="348592" y="577850"/>
                    <a:pt x="350723" y="577850"/>
                  </a:cubicBezTo>
                  <a:cubicBezTo>
                    <a:pt x="352853" y="577850"/>
                    <a:pt x="352853" y="579967"/>
                    <a:pt x="350723" y="579967"/>
                  </a:cubicBezTo>
                  <a:cubicBezTo>
                    <a:pt x="350723" y="579967"/>
                    <a:pt x="350723" y="582083"/>
                    <a:pt x="350723" y="582083"/>
                  </a:cubicBezTo>
                  <a:cubicBezTo>
                    <a:pt x="348592" y="584200"/>
                    <a:pt x="344331" y="586317"/>
                    <a:pt x="342200" y="588433"/>
                  </a:cubicBezTo>
                  <a:cubicBezTo>
                    <a:pt x="323025" y="603250"/>
                    <a:pt x="301719" y="615950"/>
                    <a:pt x="282543" y="630767"/>
                  </a:cubicBezTo>
                  <a:cubicBezTo>
                    <a:pt x="280413" y="630767"/>
                    <a:pt x="278282" y="632883"/>
                    <a:pt x="276151" y="635000"/>
                  </a:cubicBezTo>
                  <a:cubicBezTo>
                    <a:pt x="276151" y="635000"/>
                    <a:pt x="274021" y="635000"/>
                    <a:pt x="274021" y="635000"/>
                  </a:cubicBezTo>
                  <a:cubicBezTo>
                    <a:pt x="274021" y="635000"/>
                    <a:pt x="271890" y="632883"/>
                    <a:pt x="274021" y="630767"/>
                  </a:cubicBezTo>
                  <a:cubicBezTo>
                    <a:pt x="276151" y="630767"/>
                    <a:pt x="276151" y="630767"/>
                    <a:pt x="276151" y="630767"/>
                  </a:cubicBezTo>
                  <a:cubicBezTo>
                    <a:pt x="278282" y="628650"/>
                    <a:pt x="280413" y="626533"/>
                    <a:pt x="282543" y="624417"/>
                  </a:cubicBezTo>
                  <a:cubicBezTo>
                    <a:pt x="303849" y="611717"/>
                    <a:pt x="323025" y="599017"/>
                    <a:pt x="342200" y="584200"/>
                  </a:cubicBezTo>
                  <a:cubicBezTo>
                    <a:pt x="344331" y="582083"/>
                    <a:pt x="346461" y="579967"/>
                    <a:pt x="348592" y="577850"/>
                  </a:cubicBezTo>
                  <a:close/>
                  <a:moveTo>
                    <a:pt x="351682" y="561975"/>
                  </a:moveTo>
                  <a:cubicBezTo>
                    <a:pt x="351682" y="561975"/>
                    <a:pt x="351682" y="561975"/>
                    <a:pt x="353855" y="561975"/>
                  </a:cubicBezTo>
                  <a:cubicBezTo>
                    <a:pt x="356027" y="561975"/>
                    <a:pt x="356027" y="564134"/>
                    <a:pt x="356027" y="564134"/>
                  </a:cubicBezTo>
                  <a:cubicBezTo>
                    <a:pt x="353855" y="566293"/>
                    <a:pt x="353855" y="566293"/>
                    <a:pt x="351682" y="566293"/>
                  </a:cubicBezTo>
                  <a:cubicBezTo>
                    <a:pt x="349510" y="570611"/>
                    <a:pt x="347338" y="572770"/>
                    <a:pt x="342993" y="574929"/>
                  </a:cubicBezTo>
                  <a:cubicBezTo>
                    <a:pt x="323442" y="587883"/>
                    <a:pt x="303890" y="598678"/>
                    <a:pt x="284339" y="611632"/>
                  </a:cubicBezTo>
                  <a:cubicBezTo>
                    <a:pt x="282167" y="611632"/>
                    <a:pt x="279994" y="613791"/>
                    <a:pt x="279994" y="613791"/>
                  </a:cubicBezTo>
                  <a:cubicBezTo>
                    <a:pt x="277822" y="615950"/>
                    <a:pt x="277822" y="615950"/>
                    <a:pt x="277822" y="615950"/>
                  </a:cubicBezTo>
                  <a:cubicBezTo>
                    <a:pt x="277822" y="615950"/>
                    <a:pt x="275649" y="615950"/>
                    <a:pt x="275649" y="615950"/>
                  </a:cubicBezTo>
                  <a:cubicBezTo>
                    <a:pt x="275649" y="615950"/>
                    <a:pt x="273477" y="615950"/>
                    <a:pt x="273477" y="615950"/>
                  </a:cubicBezTo>
                  <a:cubicBezTo>
                    <a:pt x="273477" y="613791"/>
                    <a:pt x="273477" y="613791"/>
                    <a:pt x="273477" y="613791"/>
                  </a:cubicBezTo>
                  <a:cubicBezTo>
                    <a:pt x="273477" y="613791"/>
                    <a:pt x="275649" y="613791"/>
                    <a:pt x="275649" y="611632"/>
                  </a:cubicBezTo>
                  <a:cubicBezTo>
                    <a:pt x="275649" y="611632"/>
                    <a:pt x="277822" y="611632"/>
                    <a:pt x="279994" y="609473"/>
                  </a:cubicBezTo>
                  <a:cubicBezTo>
                    <a:pt x="282167" y="607314"/>
                    <a:pt x="282167" y="607314"/>
                    <a:pt x="284339" y="605155"/>
                  </a:cubicBezTo>
                  <a:cubicBezTo>
                    <a:pt x="303890" y="592201"/>
                    <a:pt x="325614" y="581406"/>
                    <a:pt x="342993" y="568452"/>
                  </a:cubicBezTo>
                  <a:cubicBezTo>
                    <a:pt x="347338" y="566293"/>
                    <a:pt x="349510" y="564134"/>
                    <a:pt x="351682" y="561975"/>
                  </a:cubicBezTo>
                  <a:close/>
                  <a:moveTo>
                    <a:pt x="347509" y="549275"/>
                  </a:moveTo>
                  <a:cubicBezTo>
                    <a:pt x="349678" y="549275"/>
                    <a:pt x="349678" y="551418"/>
                    <a:pt x="349678" y="553561"/>
                  </a:cubicBezTo>
                  <a:cubicBezTo>
                    <a:pt x="347509" y="553561"/>
                    <a:pt x="345339" y="555705"/>
                    <a:pt x="345339" y="555705"/>
                  </a:cubicBezTo>
                  <a:cubicBezTo>
                    <a:pt x="325813" y="568563"/>
                    <a:pt x="308456" y="581422"/>
                    <a:pt x="288929" y="592138"/>
                  </a:cubicBezTo>
                  <a:cubicBezTo>
                    <a:pt x="288929" y="592138"/>
                    <a:pt x="286760" y="592138"/>
                    <a:pt x="286760" y="592138"/>
                  </a:cubicBezTo>
                  <a:cubicBezTo>
                    <a:pt x="286760" y="592138"/>
                    <a:pt x="284590" y="592138"/>
                    <a:pt x="284590" y="589995"/>
                  </a:cubicBezTo>
                  <a:cubicBezTo>
                    <a:pt x="286760" y="589995"/>
                    <a:pt x="286760" y="589995"/>
                    <a:pt x="286760" y="589995"/>
                  </a:cubicBezTo>
                  <a:cubicBezTo>
                    <a:pt x="306286" y="577136"/>
                    <a:pt x="325813" y="564277"/>
                    <a:pt x="345339" y="551418"/>
                  </a:cubicBezTo>
                  <a:cubicBezTo>
                    <a:pt x="345339" y="551418"/>
                    <a:pt x="345339" y="549275"/>
                    <a:pt x="347509" y="549275"/>
                  </a:cubicBezTo>
                  <a:close/>
                  <a:moveTo>
                    <a:pt x="358063" y="520700"/>
                  </a:moveTo>
                  <a:cubicBezTo>
                    <a:pt x="358063" y="520700"/>
                    <a:pt x="360221" y="520700"/>
                    <a:pt x="360221" y="520700"/>
                  </a:cubicBezTo>
                  <a:cubicBezTo>
                    <a:pt x="362378" y="520700"/>
                    <a:pt x="362378" y="522859"/>
                    <a:pt x="360221" y="525018"/>
                  </a:cubicBezTo>
                  <a:cubicBezTo>
                    <a:pt x="358063" y="525018"/>
                    <a:pt x="355906" y="527177"/>
                    <a:pt x="353749" y="529336"/>
                  </a:cubicBezTo>
                  <a:cubicBezTo>
                    <a:pt x="351591" y="531495"/>
                    <a:pt x="349434" y="533654"/>
                    <a:pt x="345119" y="535813"/>
                  </a:cubicBezTo>
                  <a:cubicBezTo>
                    <a:pt x="325703" y="548767"/>
                    <a:pt x="306286" y="559562"/>
                    <a:pt x="286870" y="572516"/>
                  </a:cubicBezTo>
                  <a:cubicBezTo>
                    <a:pt x="284712" y="574675"/>
                    <a:pt x="284712" y="574675"/>
                    <a:pt x="282555" y="574675"/>
                  </a:cubicBezTo>
                  <a:cubicBezTo>
                    <a:pt x="280398" y="574675"/>
                    <a:pt x="278240" y="572516"/>
                    <a:pt x="280398" y="570357"/>
                  </a:cubicBezTo>
                  <a:cubicBezTo>
                    <a:pt x="280398" y="570357"/>
                    <a:pt x="282555" y="570357"/>
                    <a:pt x="282555" y="570357"/>
                  </a:cubicBezTo>
                  <a:cubicBezTo>
                    <a:pt x="282555" y="570357"/>
                    <a:pt x="284712" y="568198"/>
                    <a:pt x="286870" y="568198"/>
                  </a:cubicBezTo>
                  <a:cubicBezTo>
                    <a:pt x="306286" y="555244"/>
                    <a:pt x="325703" y="542290"/>
                    <a:pt x="345119" y="529336"/>
                  </a:cubicBezTo>
                  <a:cubicBezTo>
                    <a:pt x="349434" y="527177"/>
                    <a:pt x="351591" y="525018"/>
                    <a:pt x="353749" y="522859"/>
                  </a:cubicBezTo>
                  <a:cubicBezTo>
                    <a:pt x="355906" y="522859"/>
                    <a:pt x="358063" y="520700"/>
                    <a:pt x="358063" y="520700"/>
                  </a:cubicBezTo>
                  <a:close/>
                  <a:moveTo>
                    <a:pt x="346970" y="503237"/>
                  </a:moveTo>
                  <a:cubicBezTo>
                    <a:pt x="346970" y="503237"/>
                    <a:pt x="349117" y="503237"/>
                    <a:pt x="349117" y="503237"/>
                  </a:cubicBezTo>
                  <a:cubicBezTo>
                    <a:pt x="349117" y="503237"/>
                    <a:pt x="351265" y="507655"/>
                    <a:pt x="349117" y="507655"/>
                  </a:cubicBezTo>
                  <a:cubicBezTo>
                    <a:pt x="349117" y="507655"/>
                    <a:pt x="346970" y="509863"/>
                    <a:pt x="346970" y="509863"/>
                  </a:cubicBezTo>
                  <a:cubicBezTo>
                    <a:pt x="327639" y="525324"/>
                    <a:pt x="306161" y="536368"/>
                    <a:pt x="286831" y="551828"/>
                  </a:cubicBezTo>
                  <a:cubicBezTo>
                    <a:pt x="284684" y="551828"/>
                    <a:pt x="284684" y="551828"/>
                    <a:pt x="282536" y="554037"/>
                  </a:cubicBezTo>
                  <a:cubicBezTo>
                    <a:pt x="282536" y="554037"/>
                    <a:pt x="282536" y="554037"/>
                    <a:pt x="280388" y="554037"/>
                  </a:cubicBezTo>
                  <a:cubicBezTo>
                    <a:pt x="280388" y="554037"/>
                    <a:pt x="278240" y="551828"/>
                    <a:pt x="280388" y="549620"/>
                  </a:cubicBezTo>
                  <a:cubicBezTo>
                    <a:pt x="280388" y="549620"/>
                    <a:pt x="282536" y="549620"/>
                    <a:pt x="282536" y="549620"/>
                  </a:cubicBezTo>
                  <a:cubicBezTo>
                    <a:pt x="284684" y="547411"/>
                    <a:pt x="284684" y="547411"/>
                    <a:pt x="286831" y="545202"/>
                  </a:cubicBezTo>
                  <a:cubicBezTo>
                    <a:pt x="306161" y="531950"/>
                    <a:pt x="327639" y="518698"/>
                    <a:pt x="346970" y="505446"/>
                  </a:cubicBezTo>
                  <a:cubicBezTo>
                    <a:pt x="346970" y="505446"/>
                    <a:pt x="346970" y="505446"/>
                    <a:pt x="346970" y="503237"/>
                  </a:cubicBezTo>
                  <a:close/>
                  <a:moveTo>
                    <a:pt x="359708" y="477837"/>
                  </a:moveTo>
                  <a:cubicBezTo>
                    <a:pt x="361836" y="477837"/>
                    <a:pt x="361836" y="477837"/>
                    <a:pt x="361836" y="477837"/>
                  </a:cubicBezTo>
                  <a:cubicBezTo>
                    <a:pt x="363965" y="477837"/>
                    <a:pt x="363965" y="482188"/>
                    <a:pt x="361836" y="482188"/>
                  </a:cubicBezTo>
                  <a:cubicBezTo>
                    <a:pt x="359708" y="484364"/>
                    <a:pt x="357579" y="484364"/>
                    <a:pt x="355450" y="486539"/>
                  </a:cubicBezTo>
                  <a:cubicBezTo>
                    <a:pt x="351193" y="488715"/>
                    <a:pt x="349064" y="488715"/>
                    <a:pt x="346935" y="490890"/>
                  </a:cubicBezTo>
                  <a:cubicBezTo>
                    <a:pt x="325648" y="501767"/>
                    <a:pt x="306490" y="514820"/>
                    <a:pt x="287332" y="527873"/>
                  </a:cubicBezTo>
                  <a:cubicBezTo>
                    <a:pt x="285203" y="530049"/>
                    <a:pt x="283074" y="530049"/>
                    <a:pt x="283074" y="530049"/>
                  </a:cubicBezTo>
                  <a:cubicBezTo>
                    <a:pt x="280946" y="532224"/>
                    <a:pt x="280946" y="532224"/>
                    <a:pt x="278817" y="532224"/>
                  </a:cubicBezTo>
                  <a:cubicBezTo>
                    <a:pt x="278817" y="534400"/>
                    <a:pt x="276688" y="534400"/>
                    <a:pt x="274560" y="536575"/>
                  </a:cubicBezTo>
                  <a:cubicBezTo>
                    <a:pt x="274560" y="536575"/>
                    <a:pt x="274560" y="536575"/>
                    <a:pt x="272431" y="536575"/>
                  </a:cubicBezTo>
                  <a:cubicBezTo>
                    <a:pt x="272431" y="536575"/>
                    <a:pt x="270302" y="534400"/>
                    <a:pt x="272431" y="532224"/>
                  </a:cubicBezTo>
                  <a:cubicBezTo>
                    <a:pt x="274560" y="530049"/>
                    <a:pt x="276688" y="530049"/>
                    <a:pt x="278817" y="527873"/>
                  </a:cubicBezTo>
                  <a:cubicBezTo>
                    <a:pt x="280946" y="527873"/>
                    <a:pt x="280946" y="525698"/>
                    <a:pt x="283074" y="525698"/>
                  </a:cubicBezTo>
                  <a:cubicBezTo>
                    <a:pt x="283074" y="525698"/>
                    <a:pt x="285203" y="523522"/>
                    <a:pt x="287332" y="523522"/>
                  </a:cubicBezTo>
                  <a:cubicBezTo>
                    <a:pt x="306490" y="510469"/>
                    <a:pt x="325648" y="497416"/>
                    <a:pt x="346935" y="486539"/>
                  </a:cubicBezTo>
                  <a:cubicBezTo>
                    <a:pt x="349064" y="484364"/>
                    <a:pt x="351193" y="482188"/>
                    <a:pt x="355450" y="482188"/>
                  </a:cubicBezTo>
                  <a:cubicBezTo>
                    <a:pt x="357579" y="480013"/>
                    <a:pt x="357579" y="480013"/>
                    <a:pt x="359708" y="477837"/>
                  </a:cubicBezTo>
                  <a:close/>
                  <a:moveTo>
                    <a:pt x="346929" y="447675"/>
                  </a:moveTo>
                  <a:cubicBezTo>
                    <a:pt x="346929" y="447675"/>
                    <a:pt x="346929" y="447675"/>
                    <a:pt x="349097" y="447675"/>
                  </a:cubicBezTo>
                  <a:cubicBezTo>
                    <a:pt x="351265" y="447675"/>
                    <a:pt x="351265" y="447675"/>
                    <a:pt x="351265" y="447675"/>
                  </a:cubicBezTo>
                  <a:cubicBezTo>
                    <a:pt x="351265" y="449810"/>
                    <a:pt x="351265" y="449810"/>
                    <a:pt x="349097" y="449810"/>
                  </a:cubicBezTo>
                  <a:cubicBezTo>
                    <a:pt x="349097" y="451945"/>
                    <a:pt x="346929" y="454080"/>
                    <a:pt x="346929" y="454080"/>
                  </a:cubicBezTo>
                  <a:cubicBezTo>
                    <a:pt x="342592" y="458350"/>
                    <a:pt x="338255" y="460485"/>
                    <a:pt x="333919" y="464755"/>
                  </a:cubicBezTo>
                  <a:cubicBezTo>
                    <a:pt x="327414" y="469024"/>
                    <a:pt x="318741" y="473294"/>
                    <a:pt x="312236" y="477564"/>
                  </a:cubicBezTo>
                  <a:cubicBezTo>
                    <a:pt x="303563" y="483969"/>
                    <a:pt x="294890" y="490374"/>
                    <a:pt x="284048" y="496779"/>
                  </a:cubicBezTo>
                  <a:cubicBezTo>
                    <a:pt x="281880" y="498913"/>
                    <a:pt x="281880" y="498913"/>
                    <a:pt x="279711" y="501048"/>
                  </a:cubicBezTo>
                  <a:cubicBezTo>
                    <a:pt x="279711" y="501048"/>
                    <a:pt x="279711" y="501048"/>
                    <a:pt x="277543" y="501048"/>
                  </a:cubicBezTo>
                  <a:cubicBezTo>
                    <a:pt x="275375" y="503183"/>
                    <a:pt x="273207" y="505318"/>
                    <a:pt x="268870" y="507453"/>
                  </a:cubicBezTo>
                  <a:cubicBezTo>
                    <a:pt x="268870" y="507453"/>
                    <a:pt x="266702" y="509588"/>
                    <a:pt x="266702" y="509588"/>
                  </a:cubicBezTo>
                  <a:cubicBezTo>
                    <a:pt x="264533" y="509588"/>
                    <a:pt x="262365" y="507453"/>
                    <a:pt x="264533" y="505318"/>
                  </a:cubicBezTo>
                  <a:cubicBezTo>
                    <a:pt x="266702" y="505318"/>
                    <a:pt x="268870" y="503183"/>
                    <a:pt x="268870" y="503183"/>
                  </a:cubicBezTo>
                  <a:cubicBezTo>
                    <a:pt x="273207" y="501048"/>
                    <a:pt x="275375" y="498913"/>
                    <a:pt x="277543" y="496779"/>
                  </a:cubicBezTo>
                  <a:cubicBezTo>
                    <a:pt x="279711" y="496779"/>
                    <a:pt x="279711" y="496779"/>
                    <a:pt x="279711" y="494644"/>
                  </a:cubicBezTo>
                  <a:cubicBezTo>
                    <a:pt x="281880" y="494644"/>
                    <a:pt x="281880" y="492509"/>
                    <a:pt x="284048" y="492509"/>
                  </a:cubicBezTo>
                  <a:cubicBezTo>
                    <a:pt x="292721" y="486104"/>
                    <a:pt x="301394" y="481834"/>
                    <a:pt x="307899" y="475429"/>
                  </a:cubicBezTo>
                  <a:cubicBezTo>
                    <a:pt x="316572" y="471159"/>
                    <a:pt x="323077" y="466890"/>
                    <a:pt x="329582" y="462620"/>
                  </a:cubicBezTo>
                  <a:cubicBezTo>
                    <a:pt x="336087" y="458350"/>
                    <a:pt x="340424" y="454080"/>
                    <a:pt x="344760" y="449810"/>
                  </a:cubicBezTo>
                  <a:cubicBezTo>
                    <a:pt x="346929" y="449810"/>
                    <a:pt x="346929" y="447675"/>
                    <a:pt x="346929" y="447675"/>
                  </a:cubicBezTo>
                  <a:close/>
                  <a:moveTo>
                    <a:pt x="334226" y="433387"/>
                  </a:moveTo>
                  <a:cubicBezTo>
                    <a:pt x="334226" y="433387"/>
                    <a:pt x="336396" y="433387"/>
                    <a:pt x="336396" y="433387"/>
                  </a:cubicBezTo>
                  <a:cubicBezTo>
                    <a:pt x="338565" y="433387"/>
                    <a:pt x="338565" y="435530"/>
                    <a:pt x="338565" y="437673"/>
                  </a:cubicBezTo>
                  <a:cubicBezTo>
                    <a:pt x="321208" y="450532"/>
                    <a:pt x="301682" y="461248"/>
                    <a:pt x="284325" y="471964"/>
                  </a:cubicBezTo>
                  <a:cubicBezTo>
                    <a:pt x="282156" y="471964"/>
                    <a:pt x="279986" y="474107"/>
                    <a:pt x="277816" y="476250"/>
                  </a:cubicBezTo>
                  <a:cubicBezTo>
                    <a:pt x="277816" y="476250"/>
                    <a:pt x="275647" y="476250"/>
                    <a:pt x="275647" y="476250"/>
                  </a:cubicBezTo>
                  <a:cubicBezTo>
                    <a:pt x="275647" y="476250"/>
                    <a:pt x="275647" y="476250"/>
                    <a:pt x="275647" y="474107"/>
                  </a:cubicBezTo>
                  <a:cubicBezTo>
                    <a:pt x="273477" y="474107"/>
                    <a:pt x="273477" y="474107"/>
                    <a:pt x="273477" y="474107"/>
                  </a:cubicBezTo>
                  <a:cubicBezTo>
                    <a:pt x="273477" y="474107"/>
                    <a:pt x="273477" y="474107"/>
                    <a:pt x="273477" y="471964"/>
                  </a:cubicBezTo>
                  <a:cubicBezTo>
                    <a:pt x="273477" y="471964"/>
                    <a:pt x="273477" y="471964"/>
                    <a:pt x="275647" y="471964"/>
                  </a:cubicBezTo>
                  <a:cubicBezTo>
                    <a:pt x="277816" y="469821"/>
                    <a:pt x="279986" y="467678"/>
                    <a:pt x="284325" y="467678"/>
                  </a:cubicBezTo>
                  <a:cubicBezTo>
                    <a:pt x="301682" y="456962"/>
                    <a:pt x="319039" y="446246"/>
                    <a:pt x="334226" y="433387"/>
                  </a:cubicBezTo>
                  <a:close/>
                  <a:moveTo>
                    <a:pt x="341167" y="409575"/>
                  </a:moveTo>
                  <a:cubicBezTo>
                    <a:pt x="341167" y="409575"/>
                    <a:pt x="343328" y="409575"/>
                    <a:pt x="343328" y="409575"/>
                  </a:cubicBezTo>
                  <a:cubicBezTo>
                    <a:pt x="343328" y="411715"/>
                    <a:pt x="343328" y="411715"/>
                    <a:pt x="343328" y="411715"/>
                  </a:cubicBezTo>
                  <a:cubicBezTo>
                    <a:pt x="343328" y="413855"/>
                    <a:pt x="343328" y="413855"/>
                    <a:pt x="343328" y="413855"/>
                  </a:cubicBezTo>
                  <a:cubicBezTo>
                    <a:pt x="321720" y="424553"/>
                    <a:pt x="302273" y="437391"/>
                    <a:pt x="284987" y="448090"/>
                  </a:cubicBezTo>
                  <a:cubicBezTo>
                    <a:pt x="280666" y="450229"/>
                    <a:pt x="278505" y="452369"/>
                    <a:pt x="276344" y="454509"/>
                  </a:cubicBezTo>
                  <a:cubicBezTo>
                    <a:pt x="276344" y="454509"/>
                    <a:pt x="276344" y="454509"/>
                    <a:pt x="274183" y="454509"/>
                  </a:cubicBezTo>
                  <a:cubicBezTo>
                    <a:pt x="274183" y="456648"/>
                    <a:pt x="272022" y="456648"/>
                    <a:pt x="269862" y="456648"/>
                  </a:cubicBezTo>
                  <a:cubicBezTo>
                    <a:pt x="269862" y="458788"/>
                    <a:pt x="269862" y="458788"/>
                    <a:pt x="269862" y="458788"/>
                  </a:cubicBezTo>
                  <a:cubicBezTo>
                    <a:pt x="267701" y="458788"/>
                    <a:pt x="265540" y="456648"/>
                    <a:pt x="267701" y="454509"/>
                  </a:cubicBezTo>
                  <a:cubicBezTo>
                    <a:pt x="269862" y="454509"/>
                    <a:pt x="269862" y="452369"/>
                    <a:pt x="269862" y="452369"/>
                  </a:cubicBezTo>
                  <a:cubicBezTo>
                    <a:pt x="272022" y="452369"/>
                    <a:pt x="274183" y="450229"/>
                    <a:pt x="274183" y="450229"/>
                  </a:cubicBezTo>
                  <a:cubicBezTo>
                    <a:pt x="276344" y="450229"/>
                    <a:pt x="276344" y="450229"/>
                    <a:pt x="276344" y="448090"/>
                  </a:cubicBezTo>
                  <a:cubicBezTo>
                    <a:pt x="278505" y="448090"/>
                    <a:pt x="280666" y="445950"/>
                    <a:pt x="284987" y="443810"/>
                  </a:cubicBezTo>
                  <a:cubicBezTo>
                    <a:pt x="302273" y="430972"/>
                    <a:pt x="321720" y="420274"/>
                    <a:pt x="341167" y="409575"/>
                  </a:cubicBezTo>
                  <a:close/>
                  <a:moveTo>
                    <a:pt x="346979" y="387350"/>
                  </a:moveTo>
                  <a:cubicBezTo>
                    <a:pt x="346979" y="387350"/>
                    <a:pt x="349122" y="387350"/>
                    <a:pt x="349122" y="387350"/>
                  </a:cubicBezTo>
                  <a:cubicBezTo>
                    <a:pt x="351265" y="387350"/>
                    <a:pt x="351265" y="389490"/>
                    <a:pt x="351265" y="389490"/>
                  </a:cubicBezTo>
                  <a:cubicBezTo>
                    <a:pt x="349122" y="391630"/>
                    <a:pt x="349122" y="391630"/>
                    <a:pt x="346979" y="391630"/>
                  </a:cubicBezTo>
                  <a:cubicBezTo>
                    <a:pt x="346979" y="393769"/>
                    <a:pt x="346979" y="393769"/>
                    <a:pt x="344836" y="393769"/>
                  </a:cubicBezTo>
                  <a:cubicBezTo>
                    <a:pt x="344836" y="395909"/>
                    <a:pt x="342693" y="395909"/>
                    <a:pt x="340550" y="398049"/>
                  </a:cubicBezTo>
                  <a:cubicBezTo>
                    <a:pt x="323405" y="408747"/>
                    <a:pt x="304116" y="419446"/>
                    <a:pt x="284828" y="428004"/>
                  </a:cubicBezTo>
                  <a:cubicBezTo>
                    <a:pt x="282685" y="430144"/>
                    <a:pt x="280542" y="430144"/>
                    <a:pt x="276256" y="432284"/>
                  </a:cubicBezTo>
                  <a:cubicBezTo>
                    <a:pt x="274113" y="434423"/>
                    <a:pt x="271970" y="434423"/>
                    <a:pt x="271970" y="434423"/>
                  </a:cubicBezTo>
                  <a:cubicBezTo>
                    <a:pt x="269826" y="434423"/>
                    <a:pt x="269826" y="436563"/>
                    <a:pt x="269826" y="436563"/>
                  </a:cubicBezTo>
                  <a:cubicBezTo>
                    <a:pt x="269826" y="436563"/>
                    <a:pt x="267683" y="436563"/>
                    <a:pt x="267683" y="436563"/>
                  </a:cubicBezTo>
                  <a:cubicBezTo>
                    <a:pt x="265540" y="436563"/>
                    <a:pt x="265540" y="434423"/>
                    <a:pt x="267683" y="432284"/>
                  </a:cubicBezTo>
                  <a:cubicBezTo>
                    <a:pt x="267683" y="432284"/>
                    <a:pt x="269826" y="430144"/>
                    <a:pt x="271970" y="430144"/>
                  </a:cubicBezTo>
                  <a:cubicBezTo>
                    <a:pt x="271970" y="430144"/>
                    <a:pt x="274113" y="428004"/>
                    <a:pt x="276256" y="428004"/>
                  </a:cubicBezTo>
                  <a:cubicBezTo>
                    <a:pt x="276256" y="428004"/>
                    <a:pt x="276256" y="428004"/>
                    <a:pt x="278399" y="428004"/>
                  </a:cubicBezTo>
                  <a:cubicBezTo>
                    <a:pt x="280542" y="425865"/>
                    <a:pt x="282685" y="423725"/>
                    <a:pt x="284828" y="423725"/>
                  </a:cubicBezTo>
                  <a:cubicBezTo>
                    <a:pt x="304116" y="413026"/>
                    <a:pt x="323405" y="404468"/>
                    <a:pt x="340550" y="391630"/>
                  </a:cubicBezTo>
                  <a:cubicBezTo>
                    <a:pt x="342693" y="391630"/>
                    <a:pt x="342693" y="389490"/>
                    <a:pt x="344836" y="389490"/>
                  </a:cubicBezTo>
                  <a:cubicBezTo>
                    <a:pt x="344836" y="389490"/>
                    <a:pt x="346979" y="387350"/>
                    <a:pt x="346979" y="387350"/>
                  </a:cubicBezTo>
                  <a:close/>
                  <a:moveTo>
                    <a:pt x="347494" y="363537"/>
                  </a:moveTo>
                  <a:cubicBezTo>
                    <a:pt x="349677" y="363537"/>
                    <a:pt x="349677" y="367922"/>
                    <a:pt x="349677" y="367922"/>
                  </a:cubicBezTo>
                  <a:cubicBezTo>
                    <a:pt x="347494" y="367922"/>
                    <a:pt x="347494" y="370114"/>
                    <a:pt x="347494" y="370114"/>
                  </a:cubicBezTo>
                  <a:cubicBezTo>
                    <a:pt x="345312" y="370114"/>
                    <a:pt x="345312" y="372306"/>
                    <a:pt x="343129" y="372306"/>
                  </a:cubicBezTo>
                  <a:cubicBezTo>
                    <a:pt x="343129" y="372306"/>
                    <a:pt x="340946" y="374499"/>
                    <a:pt x="338763" y="374499"/>
                  </a:cubicBezTo>
                  <a:cubicBezTo>
                    <a:pt x="321301" y="387652"/>
                    <a:pt x="303838" y="398614"/>
                    <a:pt x="284193" y="409575"/>
                  </a:cubicBezTo>
                  <a:cubicBezTo>
                    <a:pt x="282010" y="409575"/>
                    <a:pt x="282010" y="409575"/>
                    <a:pt x="282010" y="409575"/>
                  </a:cubicBezTo>
                  <a:cubicBezTo>
                    <a:pt x="279827" y="409575"/>
                    <a:pt x="279827" y="407383"/>
                    <a:pt x="282010" y="405191"/>
                  </a:cubicBezTo>
                  <a:cubicBezTo>
                    <a:pt x="282010" y="405191"/>
                    <a:pt x="284193" y="405191"/>
                    <a:pt x="284193" y="402998"/>
                  </a:cubicBezTo>
                  <a:cubicBezTo>
                    <a:pt x="303838" y="394229"/>
                    <a:pt x="321301" y="383268"/>
                    <a:pt x="338763" y="370114"/>
                  </a:cubicBezTo>
                  <a:cubicBezTo>
                    <a:pt x="340946" y="370114"/>
                    <a:pt x="340946" y="367922"/>
                    <a:pt x="343129" y="367922"/>
                  </a:cubicBezTo>
                  <a:cubicBezTo>
                    <a:pt x="343129" y="365729"/>
                    <a:pt x="345312" y="365729"/>
                    <a:pt x="347494" y="363537"/>
                  </a:cubicBezTo>
                  <a:close/>
                  <a:moveTo>
                    <a:pt x="353325" y="346075"/>
                  </a:moveTo>
                  <a:cubicBezTo>
                    <a:pt x="355470" y="346075"/>
                    <a:pt x="355470" y="346075"/>
                    <a:pt x="355470" y="346075"/>
                  </a:cubicBezTo>
                  <a:cubicBezTo>
                    <a:pt x="357615" y="346075"/>
                    <a:pt x="357615" y="348218"/>
                    <a:pt x="357615" y="350361"/>
                  </a:cubicBezTo>
                  <a:cubicBezTo>
                    <a:pt x="353325" y="350361"/>
                    <a:pt x="351179" y="352505"/>
                    <a:pt x="349034" y="352505"/>
                  </a:cubicBezTo>
                  <a:cubicBezTo>
                    <a:pt x="349034" y="352505"/>
                    <a:pt x="346889" y="354648"/>
                    <a:pt x="344744" y="354648"/>
                  </a:cubicBezTo>
                  <a:cubicBezTo>
                    <a:pt x="344744" y="354648"/>
                    <a:pt x="342598" y="356791"/>
                    <a:pt x="342598" y="356791"/>
                  </a:cubicBezTo>
                  <a:cubicBezTo>
                    <a:pt x="340453" y="356791"/>
                    <a:pt x="338308" y="358934"/>
                    <a:pt x="338308" y="358934"/>
                  </a:cubicBezTo>
                  <a:cubicBezTo>
                    <a:pt x="321146" y="367507"/>
                    <a:pt x="301838" y="378222"/>
                    <a:pt x="286821" y="386795"/>
                  </a:cubicBezTo>
                  <a:cubicBezTo>
                    <a:pt x="284676" y="386795"/>
                    <a:pt x="284676" y="388938"/>
                    <a:pt x="282531" y="388938"/>
                  </a:cubicBezTo>
                  <a:cubicBezTo>
                    <a:pt x="280385" y="388938"/>
                    <a:pt x="280385" y="388938"/>
                    <a:pt x="280385" y="386795"/>
                  </a:cubicBezTo>
                  <a:cubicBezTo>
                    <a:pt x="280385" y="384652"/>
                    <a:pt x="280385" y="384652"/>
                    <a:pt x="280385" y="384652"/>
                  </a:cubicBezTo>
                  <a:cubicBezTo>
                    <a:pt x="282531" y="384652"/>
                    <a:pt x="284676" y="382509"/>
                    <a:pt x="286821" y="382509"/>
                  </a:cubicBezTo>
                  <a:cubicBezTo>
                    <a:pt x="303983" y="371793"/>
                    <a:pt x="319000" y="363220"/>
                    <a:pt x="336162" y="354648"/>
                  </a:cubicBezTo>
                  <a:cubicBezTo>
                    <a:pt x="338308" y="354648"/>
                    <a:pt x="340453" y="352505"/>
                    <a:pt x="340453" y="352505"/>
                  </a:cubicBezTo>
                  <a:cubicBezTo>
                    <a:pt x="342598" y="352505"/>
                    <a:pt x="344744" y="350361"/>
                    <a:pt x="344744" y="350361"/>
                  </a:cubicBezTo>
                  <a:cubicBezTo>
                    <a:pt x="346889" y="350361"/>
                    <a:pt x="349034" y="348218"/>
                    <a:pt x="349034" y="348218"/>
                  </a:cubicBezTo>
                  <a:cubicBezTo>
                    <a:pt x="351179" y="348218"/>
                    <a:pt x="353325" y="346075"/>
                    <a:pt x="353325" y="346075"/>
                  </a:cubicBezTo>
                  <a:close/>
                  <a:moveTo>
                    <a:pt x="353352" y="328612"/>
                  </a:moveTo>
                  <a:cubicBezTo>
                    <a:pt x="353352" y="328612"/>
                    <a:pt x="353352" y="328612"/>
                    <a:pt x="355483" y="328612"/>
                  </a:cubicBezTo>
                  <a:cubicBezTo>
                    <a:pt x="355483" y="328612"/>
                    <a:pt x="357615" y="330784"/>
                    <a:pt x="355483" y="330784"/>
                  </a:cubicBezTo>
                  <a:cubicBezTo>
                    <a:pt x="353352" y="332957"/>
                    <a:pt x="351220" y="335129"/>
                    <a:pt x="349088" y="337302"/>
                  </a:cubicBezTo>
                  <a:cubicBezTo>
                    <a:pt x="346956" y="337302"/>
                    <a:pt x="346956" y="337302"/>
                    <a:pt x="344824" y="339474"/>
                  </a:cubicBezTo>
                  <a:cubicBezTo>
                    <a:pt x="342693" y="339474"/>
                    <a:pt x="342693" y="341646"/>
                    <a:pt x="340561" y="341646"/>
                  </a:cubicBezTo>
                  <a:cubicBezTo>
                    <a:pt x="338429" y="341646"/>
                    <a:pt x="338429" y="343819"/>
                    <a:pt x="336297" y="343819"/>
                  </a:cubicBezTo>
                  <a:cubicBezTo>
                    <a:pt x="321375" y="354681"/>
                    <a:pt x="304320" y="361198"/>
                    <a:pt x="287266" y="369887"/>
                  </a:cubicBezTo>
                  <a:cubicBezTo>
                    <a:pt x="285134" y="369887"/>
                    <a:pt x="283002" y="367715"/>
                    <a:pt x="285134" y="367715"/>
                  </a:cubicBezTo>
                  <a:cubicBezTo>
                    <a:pt x="285134" y="367715"/>
                    <a:pt x="287266" y="365542"/>
                    <a:pt x="287266" y="365542"/>
                  </a:cubicBezTo>
                  <a:cubicBezTo>
                    <a:pt x="304320" y="356853"/>
                    <a:pt x="319243" y="348163"/>
                    <a:pt x="336297" y="339474"/>
                  </a:cubicBezTo>
                  <a:cubicBezTo>
                    <a:pt x="338429" y="339474"/>
                    <a:pt x="338429" y="337302"/>
                    <a:pt x="340561" y="337302"/>
                  </a:cubicBezTo>
                  <a:cubicBezTo>
                    <a:pt x="340561" y="335129"/>
                    <a:pt x="342693" y="335129"/>
                    <a:pt x="344824" y="332957"/>
                  </a:cubicBezTo>
                  <a:cubicBezTo>
                    <a:pt x="344824" y="332957"/>
                    <a:pt x="346956" y="332957"/>
                    <a:pt x="349088" y="330784"/>
                  </a:cubicBezTo>
                  <a:cubicBezTo>
                    <a:pt x="351220" y="330784"/>
                    <a:pt x="351220" y="328612"/>
                    <a:pt x="353352" y="328612"/>
                  </a:cubicBezTo>
                  <a:close/>
                  <a:moveTo>
                    <a:pt x="351689" y="307975"/>
                  </a:moveTo>
                  <a:cubicBezTo>
                    <a:pt x="353859" y="307975"/>
                    <a:pt x="356028" y="310092"/>
                    <a:pt x="353859" y="312208"/>
                  </a:cubicBezTo>
                  <a:cubicBezTo>
                    <a:pt x="351689" y="312208"/>
                    <a:pt x="349519" y="314325"/>
                    <a:pt x="347350" y="314325"/>
                  </a:cubicBezTo>
                  <a:cubicBezTo>
                    <a:pt x="347350" y="316442"/>
                    <a:pt x="345180" y="316442"/>
                    <a:pt x="343011" y="318558"/>
                  </a:cubicBezTo>
                  <a:cubicBezTo>
                    <a:pt x="343011" y="318558"/>
                    <a:pt x="340841" y="320675"/>
                    <a:pt x="338671" y="320675"/>
                  </a:cubicBezTo>
                  <a:cubicBezTo>
                    <a:pt x="338671" y="322792"/>
                    <a:pt x="336502" y="322792"/>
                    <a:pt x="334332" y="322792"/>
                  </a:cubicBezTo>
                  <a:cubicBezTo>
                    <a:pt x="321315" y="331258"/>
                    <a:pt x="308297" y="339725"/>
                    <a:pt x="295279" y="346075"/>
                  </a:cubicBezTo>
                  <a:cubicBezTo>
                    <a:pt x="295279" y="346075"/>
                    <a:pt x="293110" y="346075"/>
                    <a:pt x="293110" y="346075"/>
                  </a:cubicBezTo>
                  <a:cubicBezTo>
                    <a:pt x="290940" y="346075"/>
                    <a:pt x="290940" y="343958"/>
                    <a:pt x="293110" y="343958"/>
                  </a:cubicBezTo>
                  <a:cubicBezTo>
                    <a:pt x="306127" y="335492"/>
                    <a:pt x="321315" y="327025"/>
                    <a:pt x="334332" y="318558"/>
                  </a:cubicBezTo>
                  <a:cubicBezTo>
                    <a:pt x="336502" y="318558"/>
                    <a:pt x="338671" y="316442"/>
                    <a:pt x="338671" y="316442"/>
                  </a:cubicBezTo>
                  <a:cubicBezTo>
                    <a:pt x="340841" y="316442"/>
                    <a:pt x="343011" y="314325"/>
                    <a:pt x="343011" y="314325"/>
                  </a:cubicBezTo>
                  <a:cubicBezTo>
                    <a:pt x="345180" y="312208"/>
                    <a:pt x="347350" y="312208"/>
                    <a:pt x="347350" y="310092"/>
                  </a:cubicBezTo>
                  <a:cubicBezTo>
                    <a:pt x="349519" y="310092"/>
                    <a:pt x="349519" y="307975"/>
                    <a:pt x="351689" y="307975"/>
                  </a:cubicBezTo>
                  <a:close/>
                  <a:moveTo>
                    <a:pt x="340614" y="295275"/>
                  </a:moveTo>
                  <a:cubicBezTo>
                    <a:pt x="340614" y="295275"/>
                    <a:pt x="340614" y="295275"/>
                    <a:pt x="342764" y="295275"/>
                  </a:cubicBezTo>
                  <a:cubicBezTo>
                    <a:pt x="344915" y="295275"/>
                    <a:pt x="344915" y="297447"/>
                    <a:pt x="342764" y="299620"/>
                  </a:cubicBezTo>
                  <a:cubicBezTo>
                    <a:pt x="340614" y="301792"/>
                    <a:pt x="340614" y="301792"/>
                    <a:pt x="338463" y="303965"/>
                  </a:cubicBezTo>
                  <a:cubicBezTo>
                    <a:pt x="336312" y="303965"/>
                    <a:pt x="334161" y="306137"/>
                    <a:pt x="334161" y="306137"/>
                  </a:cubicBezTo>
                  <a:cubicBezTo>
                    <a:pt x="319105" y="316999"/>
                    <a:pt x="301899" y="325688"/>
                    <a:pt x="286843" y="334378"/>
                  </a:cubicBezTo>
                  <a:cubicBezTo>
                    <a:pt x="284693" y="334378"/>
                    <a:pt x="284693" y="336550"/>
                    <a:pt x="282542" y="336550"/>
                  </a:cubicBezTo>
                  <a:cubicBezTo>
                    <a:pt x="280391" y="336550"/>
                    <a:pt x="278240" y="334378"/>
                    <a:pt x="280391" y="334378"/>
                  </a:cubicBezTo>
                  <a:cubicBezTo>
                    <a:pt x="280391" y="332205"/>
                    <a:pt x="282542" y="332205"/>
                    <a:pt x="282542" y="332205"/>
                  </a:cubicBezTo>
                  <a:cubicBezTo>
                    <a:pt x="284693" y="332205"/>
                    <a:pt x="284693" y="330033"/>
                    <a:pt x="286843" y="330033"/>
                  </a:cubicBezTo>
                  <a:cubicBezTo>
                    <a:pt x="301899" y="321344"/>
                    <a:pt x="319105" y="312654"/>
                    <a:pt x="334161" y="301792"/>
                  </a:cubicBezTo>
                  <a:cubicBezTo>
                    <a:pt x="334161" y="299620"/>
                    <a:pt x="336312" y="299620"/>
                    <a:pt x="338463" y="297447"/>
                  </a:cubicBezTo>
                  <a:cubicBezTo>
                    <a:pt x="338463" y="297447"/>
                    <a:pt x="340614" y="297447"/>
                    <a:pt x="340614" y="295275"/>
                  </a:cubicBezTo>
                  <a:close/>
                  <a:moveTo>
                    <a:pt x="345376" y="268287"/>
                  </a:moveTo>
                  <a:cubicBezTo>
                    <a:pt x="347526" y="268287"/>
                    <a:pt x="349677" y="270510"/>
                    <a:pt x="347526" y="272732"/>
                  </a:cubicBezTo>
                  <a:cubicBezTo>
                    <a:pt x="347526" y="272732"/>
                    <a:pt x="347526" y="272732"/>
                    <a:pt x="345376" y="274955"/>
                  </a:cubicBezTo>
                  <a:cubicBezTo>
                    <a:pt x="345376" y="277177"/>
                    <a:pt x="343225" y="277177"/>
                    <a:pt x="341074" y="279400"/>
                  </a:cubicBezTo>
                  <a:cubicBezTo>
                    <a:pt x="341074" y="281622"/>
                    <a:pt x="338923" y="281622"/>
                    <a:pt x="336772" y="283845"/>
                  </a:cubicBezTo>
                  <a:cubicBezTo>
                    <a:pt x="336772" y="283845"/>
                    <a:pt x="334621" y="286067"/>
                    <a:pt x="332471" y="286067"/>
                  </a:cubicBezTo>
                  <a:cubicBezTo>
                    <a:pt x="319566" y="297180"/>
                    <a:pt x="302359" y="303847"/>
                    <a:pt x="289455" y="310515"/>
                  </a:cubicBezTo>
                  <a:cubicBezTo>
                    <a:pt x="287304" y="312737"/>
                    <a:pt x="287304" y="312737"/>
                    <a:pt x="287304" y="312737"/>
                  </a:cubicBezTo>
                  <a:cubicBezTo>
                    <a:pt x="285153" y="312737"/>
                    <a:pt x="283002" y="310515"/>
                    <a:pt x="285153" y="308292"/>
                  </a:cubicBezTo>
                  <a:cubicBezTo>
                    <a:pt x="287304" y="308292"/>
                    <a:pt x="287304" y="306070"/>
                    <a:pt x="289455" y="306070"/>
                  </a:cubicBezTo>
                  <a:cubicBezTo>
                    <a:pt x="298058" y="301625"/>
                    <a:pt x="306661" y="297180"/>
                    <a:pt x="317415" y="292735"/>
                  </a:cubicBezTo>
                  <a:cubicBezTo>
                    <a:pt x="321717" y="288290"/>
                    <a:pt x="328169" y="286067"/>
                    <a:pt x="332471" y="281622"/>
                  </a:cubicBezTo>
                  <a:cubicBezTo>
                    <a:pt x="334621" y="279400"/>
                    <a:pt x="336772" y="279400"/>
                    <a:pt x="336772" y="277177"/>
                  </a:cubicBezTo>
                  <a:cubicBezTo>
                    <a:pt x="338923" y="274955"/>
                    <a:pt x="341074" y="274955"/>
                    <a:pt x="341074" y="272732"/>
                  </a:cubicBezTo>
                  <a:cubicBezTo>
                    <a:pt x="343225" y="272732"/>
                    <a:pt x="343225" y="270510"/>
                    <a:pt x="345376" y="268287"/>
                  </a:cubicBezTo>
                  <a:close/>
                  <a:moveTo>
                    <a:pt x="347526" y="254000"/>
                  </a:moveTo>
                  <a:cubicBezTo>
                    <a:pt x="349677" y="254000"/>
                    <a:pt x="349677" y="256117"/>
                    <a:pt x="349677" y="258233"/>
                  </a:cubicBezTo>
                  <a:cubicBezTo>
                    <a:pt x="347526" y="258233"/>
                    <a:pt x="345376" y="260350"/>
                    <a:pt x="345376" y="260350"/>
                  </a:cubicBezTo>
                  <a:cubicBezTo>
                    <a:pt x="343225" y="260350"/>
                    <a:pt x="343225" y="262467"/>
                    <a:pt x="341074" y="262467"/>
                  </a:cubicBezTo>
                  <a:cubicBezTo>
                    <a:pt x="338923" y="264583"/>
                    <a:pt x="338923" y="264583"/>
                    <a:pt x="336772" y="266700"/>
                  </a:cubicBezTo>
                  <a:cubicBezTo>
                    <a:pt x="334621" y="266700"/>
                    <a:pt x="334621" y="266700"/>
                    <a:pt x="332471" y="268817"/>
                  </a:cubicBezTo>
                  <a:cubicBezTo>
                    <a:pt x="317415" y="277283"/>
                    <a:pt x="304510" y="283633"/>
                    <a:pt x="289455" y="292100"/>
                  </a:cubicBezTo>
                  <a:cubicBezTo>
                    <a:pt x="289455" y="292100"/>
                    <a:pt x="289455" y="292100"/>
                    <a:pt x="287304" y="292100"/>
                  </a:cubicBezTo>
                  <a:cubicBezTo>
                    <a:pt x="285153" y="292100"/>
                    <a:pt x="283002" y="289983"/>
                    <a:pt x="285153" y="287867"/>
                  </a:cubicBezTo>
                  <a:cubicBezTo>
                    <a:pt x="287304" y="287867"/>
                    <a:pt x="289455" y="287867"/>
                    <a:pt x="289455" y="285750"/>
                  </a:cubicBezTo>
                  <a:cubicBezTo>
                    <a:pt x="304510" y="279400"/>
                    <a:pt x="317415" y="270933"/>
                    <a:pt x="332471" y="264583"/>
                  </a:cubicBezTo>
                  <a:cubicBezTo>
                    <a:pt x="332471" y="262467"/>
                    <a:pt x="334621" y="262467"/>
                    <a:pt x="336772" y="260350"/>
                  </a:cubicBezTo>
                  <a:cubicBezTo>
                    <a:pt x="338923" y="260350"/>
                    <a:pt x="338923" y="258233"/>
                    <a:pt x="341074" y="258233"/>
                  </a:cubicBezTo>
                  <a:cubicBezTo>
                    <a:pt x="343225" y="258233"/>
                    <a:pt x="343225" y="256117"/>
                    <a:pt x="345376" y="256117"/>
                  </a:cubicBezTo>
                  <a:cubicBezTo>
                    <a:pt x="345376" y="256117"/>
                    <a:pt x="345376" y="254000"/>
                    <a:pt x="347526" y="254000"/>
                  </a:cubicBezTo>
                  <a:close/>
                  <a:moveTo>
                    <a:pt x="342269" y="231775"/>
                  </a:moveTo>
                  <a:cubicBezTo>
                    <a:pt x="344385" y="231775"/>
                    <a:pt x="346502" y="233967"/>
                    <a:pt x="344385" y="236160"/>
                  </a:cubicBezTo>
                  <a:cubicBezTo>
                    <a:pt x="344385" y="236160"/>
                    <a:pt x="344385" y="236160"/>
                    <a:pt x="342269" y="238352"/>
                  </a:cubicBezTo>
                  <a:cubicBezTo>
                    <a:pt x="342269" y="238352"/>
                    <a:pt x="340152" y="240544"/>
                    <a:pt x="340152" y="240544"/>
                  </a:cubicBezTo>
                  <a:cubicBezTo>
                    <a:pt x="338035" y="242737"/>
                    <a:pt x="335919" y="242737"/>
                    <a:pt x="335919" y="244929"/>
                  </a:cubicBezTo>
                  <a:cubicBezTo>
                    <a:pt x="333802" y="244929"/>
                    <a:pt x="331685" y="247121"/>
                    <a:pt x="329569" y="247121"/>
                  </a:cubicBezTo>
                  <a:cubicBezTo>
                    <a:pt x="318985" y="258083"/>
                    <a:pt x="304169" y="264659"/>
                    <a:pt x="291469" y="271236"/>
                  </a:cubicBezTo>
                  <a:cubicBezTo>
                    <a:pt x="287235" y="273429"/>
                    <a:pt x="285119" y="273429"/>
                    <a:pt x="283002" y="275621"/>
                  </a:cubicBezTo>
                  <a:cubicBezTo>
                    <a:pt x="283002" y="275621"/>
                    <a:pt x="280885" y="275621"/>
                    <a:pt x="280885" y="277813"/>
                  </a:cubicBezTo>
                  <a:cubicBezTo>
                    <a:pt x="280885" y="277813"/>
                    <a:pt x="280885" y="277813"/>
                    <a:pt x="278769" y="277813"/>
                  </a:cubicBezTo>
                  <a:cubicBezTo>
                    <a:pt x="276652" y="277813"/>
                    <a:pt x="276652" y="273429"/>
                    <a:pt x="278769" y="273429"/>
                  </a:cubicBezTo>
                  <a:cubicBezTo>
                    <a:pt x="278769" y="273429"/>
                    <a:pt x="280885" y="271236"/>
                    <a:pt x="280885" y="271236"/>
                  </a:cubicBezTo>
                  <a:cubicBezTo>
                    <a:pt x="280885" y="271236"/>
                    <a:pt x="283002" y="271236"/>
                    <a:pt x="283002" y="271236"/>
                  </a:cubicBezTo>
                  <a:cubicBezTo>
                    <a:pt x="285119" y="269044"/>
                    <a:pt x="287235" y="266852"/>
                    <a:pt x="291469" y="266852"/>
                  </a:cubicBezTo>
                  <a:cubicBezTo>
                    <a:pt x="304169" y="260275"/>
                    <a:pt x="318985" y="251506"/>
                    <a:pt x="329569" y="242737"/>
                  </a:cubicBezTo>
                  <a:cubicBezTo>
                    <a:pt x="331685" y="242737"/>
                    <a:pt x="333802" y="240544"/>
                    <a:pt x="333802" y="238352"/>
                  </a:cubicBezTo>
                  <a:cubicBezTo>
                    <a:pt x="335919" y="238352"/>
                    <a:pt x="338035" y="236160"/>
                    <a:pt x="338035" y="236160"/>
                  </a:cubicBezTo>
                  <a:cubicBezTo>
                    <a:pt x="340152" y="233967"/>
                    <a:pt x="340152" y="233967"/>
                    <a:pt x="342269" y="233967"/>
                  </a:cubicBezTo>
                  <a:cubicBezTo>
                    <a:pt x="342269" y="231775"/>
                    <a:pt x="342269" y="231775"/>
                    <a:pt x="342269" y="231775"/>
                  </a:cubicBezTo>
                  <a:close/>
                  <a:moveTo>
                    <a:pt x="349100" y="211137"/>
                  </a:moveTo>
                  <a:cubicBezTo>
                    <a:pt x="349100" y="211137"/>
                    <a:pt x="351265" y="215482"/>
                    <a:pt x="349100" y="215482"/>
                  </a:cubicBezTo>
                  <a:cubicBezTo>
                    <a:pt x="346936" y="217654"/>
                    <a:pt x="344771" y="219827"/>
                    <a:pt x="342606" y="221999"/>
                  </a:cubicBezTo>
                  <a:cubicBezTo>
                    <a:pt x="340441" y="221999"/>
                    <a:pt x="340441" y="221999"/>
                    <a:pt x="338276" y="224171"/>
                  </a:cubicBezTo>
                  <a:cubicBezTo>
                    <a:pt x="336112" y="224171"/>
                    <a:pt x="336112" y="226344"/>
                    <a:pt x="333947" y="226344"/>
                  </a:cubicBezTo>
                  <a:cubicBezTo>
                    <a:pt x="333947" y="226344"/>
                    <a:pt x="331782" y="228516"/>
                    <a:pt x="329617" y="228516"/>
                  </a:cubicBezTo>
                  <a:cubicBezTo>
                    <a:pt x="316629" y="237206"/>
                    <a:pt x="303640" y="241550"/>
                    <a:pt x="290651" y="248067"/>
                  </a:cubicBezTo>
                  <a:cubicBezTo>
                    <a:pt x="288486" y="250240"/>
                    <a:pt x="288486" y="250240"/>
                    <a:pt x="286321" y="250240"/>
                  </a:cubicBezTo>
                  <a:cubicBezTo>
                    <a:pt x="284157" y="252412"/>
                    <a:pt x="284157" y="252412"/>
                    <a:pt x="284157" y="252412"/>
                  </a:cubicBezTo>
                  <a:cubicBezTo>
                    <a:pt x="281992" y="252412"/>
                    <a:pt x="281992" y="252412"/>
                    <a:pt x="281992" y="252412"/>
                  </a:cubicBezTo>
                  <a:cubicBezTo>
                    <a:pt x="279827" y="252412"/>
                    <a:pt x="279827" y="250240"/>
                    <a:pt x="281992" y="248067"/>
                  </a:cubicBezTo>
                  <a:cubicBezTo>
                    <a:pt x="281992" y="248067"/>
                    <a:pt x="284157" y="248067"/>
                    <a:pt x="286321" y="245895"/>
                  </a:cubicBezTo>
                  <a:cubicBezTo>
                    <a:pt x="288486" y="245895"/>
                    <a:pt x="288486" y="245895"/>
                    <a:pt x="290651" y="243723"/>
                  </a:cubicBezTo>
                  <a:cubicBezTo>
                    <a:pt x="303640" y="237206"/>
                    <a:pt x="316629" y="232861"/>
                    <a:pt x="329617" y="224171"/>
                  </a:cubicBezTo>
                  <a:cubicBezTo>
                    <a:pt x="331782" y="224171"/>
                    <a:pt x="331782" y="221999"/>
                    <a:pt x="333947" y="221999"/>
                  </a:cubicBezTo>
                  <a:cubicBezTo>
                    <a:pt x="336112" y="219827"/>
                    <a:pt x="336112" y="219827"/>
                    <a:pt x="338276" y="219827"/>
                  </a:cubicBezTo>
                  <a:cubicBezTo>
                    <a:pt x="340441" y="217654"/>
                    <a:pt x="340441" y="217654"/>
                    <a:pt x="342606" y="215482"/>
                  </a:cubicBezTo>
                  <a:cubicBezTo>
                    <a:pt x="344771" y="215482"/>
                    <a:pt x="344771" y="213309"/>
                    <a:pt x="346936" y="213309"/>
                  </a:cubicBezTo>
                  <a:cubicBezTo>
                    <a:pt x="346936" y="213309"/>
                    <a:pt x="346936" y="211137"/>
                    <a:pt x="349100" y="211137"/>
                  </a:cubicBezTo>
                  <a:close/>
                  <a:moveTo>
                    <a:pt x="347487" y="195262"/>
                  </a:moveTo>
                  <a:cubicBezTo>
                    <a:pt x="349677" y="195262"/>
                    <a:pt x="349677" y="197445"/>
                    <a:pt x="349677" y="199628"/>
                  </a:cubicBezTo>
                  <a:cubicBezTo>
                    <a:pt x="347487" y="201811"/>
                    <a:pt x="345298" y="201811"/>
                    <a:pt x="343108" y="203993"/>
                  </a:cubicBezTo>
                  <a:cubicBezTo>
                    <a:pt x="340919" y="203993"/>
                    <a:pt x="338729" y="206176"/>
                    <a:pt x="338729" y="206176"/>
                  </a:cubicBezTo>
                  <a:cubicBezTo>
                    <a:pt x="336539" y="206176"/>
                    <a:pt x="336539" y="208359"/>
                    <a:pt x="334350" y="208359"/>
                  </a:cubicBezTo>
                  <a:cubicBezTo>
                    <a:pt x="332160" y="208359"/>
                    <a:pt x="332160" y="210542"/>
                    <a:pt x="329970" y="210542"/>
                  </a:cubicBezTo>
                  <a:cubicBezTo>
                    <a:pt x="316832" y="217090"/>
                    <a:pt x="303694" y="223639"/>
                    <a:pt x="290556" y="230187"/>
                  </a:cubicBezTo>
                  <a:cubicBezTo>
                    <a:pt x="288367" y="230187"/>
                    <a:pt x="286177" y="225822"/>
                    <a:pt x="288367" y="225822"/>
                  </a:cubicBezTo>
                  <a:cubicBezTo>
                    <a:pt x="288367" y="225822"/>
                    <a:pt x="290556" y="225822"/>
                    <a:pt x="290556" y="225822"/>
                  </a:cubicBezTo>
                  <a:cubicBezTo>
                    <a:pt x="303694" y="219273"/>
                    <a:pt x="316832" y="212725"/>
                    <a:pt x="329970" y="206176"/>
                  </a:cubicBezTo>
                  <a:cubicBezTo>
                    <a:pt x="332160" y="206176"/>
                    <a:pt x="332160" y="203993"/>
                    <a:pt x="334350" y="203993"/>
                  </a:cubicBezTo>
                  <a:cubicBezTo>
                    <a:pt x="334350" y="203993"/>
                    <a:pt x="336539" y="201811"/>
                    <a:pt x="338729" y="201811"/>
                  </a:cubicBezTo>
                  <a:cubicBezTo>
                    <a:pt x="338729" y="201811"/>
                    <a:pt x="340919" y="199628"/>
                    <a:pt x="340919" y="199628"/>
                  </a:cubicBezTo>
                  <a:cubicBezTo>
                    <a:pt x="343108" y="197445"/>
                    <a:pt x="345298" y="197445"/>
                    <a:pt x="347487" y="195262"/>
                  </a:cubicBezTo>
                  <a:close/>
                  <a:moveTo>
                    <a:pt x="346936" y="177800"/>
                  </a:moveTo>
                  <a:cubicBezTo>
                    <a:pt x="346936" y="177800"/>
                    <a:pt x="346936" y="177800"/>
                    <a:pt x="349100" y="177800"/>
                  </a:cubicBezTo>
                  <a:cubicBezTo>
                    <a:pt x="349100" y="177800"/>
                    <a:pt x="351265" y="180005"/>
                    <a:pt x="349100" y="182210"/>
                  </a:cubicBezTo>
                  <a:cubicBezTo>
                    <a:pt x="346936" y="184415"/>
                    <a:pt x="342606" y="184415"/>
                    <a:pt x="340441" y="186620"/>
                  </a:cubicBezTo>
                  <a:cubicBezTo>
                    <a:pt x="340441" y="186620"/>
                    <a:pt x="338276" y="188825"/>
                    <a:pt x="336112" y="188825"/>
                  </a:cubicBezTo>
                  <a:cubicBezTo>
                    <a:pt x="336112" y="188825"/>
                    <a:pt x="333947" y="191029"/>
                    <a:pt x="333947" y="191029"/>
                  </a:cubicBezTo>
                  <a:cubicBezTo>
                    <a:pt x="331782" y="191029"/>
                    <a:pt x="331782" y="191029"/>
                    <a:pt x="329617" y="193234"/>
                  </a:cubicBezTo>
                  <a:cubicBezTo>
                    <a:pt x="316629" y="199849"/>
                    <a:pt x="303640" y="206464"/>
                    <a:pt x="290651" y="213078"/>
                  </a:cubicBezTo>
                  <a:cubicBezTo>
                    <a:pt x="288486" y="215283"/>
                    <a:pt x="288486" y="215283"/>
                    <a:pt x="286321" y="215283"/>
                  </a:cubicBezTo>
                  <a:cubicBezTo>
                    <a:pt x="286321" y="215283"/>
                    <a:pt x="284157" y="217488"/>
                    <a:pt x="284157" y="217488"/>
                  </a:cubicBezTo>
                  <a:cubicBezTo>
                    <a:pt x="281992" y="217488"/>
                    <a:pt x="281992" y="217488"/>
                    <a:pt x="281992" y="217488"/>
                  </a:cubicBezTo>
                  <a:cubicBezTo>
                    <a:pt x="279827" y="217488"/>
                    <a:pt x="279827" y="215283"/>
                    <a:pt x="281992" y="213078"/>
                  </a:cubicBezTo>
                  <a:cubicBezTo>
                    <a:pt x="281992" y="213078"/>
                    <a:pt x="284157" y="213078"/>
                    <a:pt x="284157" y="210873"/>
                  </a:cubicBezTo>
                  <a:cubicBezTo>
                    <a:pt x="284157" y="210873"/>
                    <a:pt x="286321" y="210873"/>
                    <a:pt x="286321" y="210873"/>
                  </a:cubicBezTo>
                  <a:cubicBezTo>
                    <a:pt x="288486" y="210873"/>
                    <a:pt x="288486" y="208669"/>
                    <a:pt x="290651" y="208669"/>
                  </a:cubicBezTo>
                  <a:cubicBezTo>
                    <a:pt x="303640" y="202054"/>
                    <a:pt x="316629" y="195439"/>
                    <a:pt x="329617" y="188825"/>
                  </a:cubicBezTo>
                  <a:cubicBezTo>
                    <a:pt x="331782" y="186620"/>
                    <a:pt x="331782" y="186620"/>
                    <a:pt x="333947" y="186620"/>
                  </a:cubicBezTo>
                  <a:cubicBezTo>
                    <a:pt x="333947" y="184415"/>
                    <a:pt x="336112" y="184415"/>
                    <a:pt x="336112" y="184415"/>
                  </a:cubicBezTo>
                  <a:cubicBezTo>
                    <a:pt x="338276" y="182210"/>
                    <a:pt x="338276" y="182210"/>
                    <a:pt x="340441" y="182210"/>
                  </a:cubicBezTo>
                  <a:cubicBezTo>
                    <a:pt x="342606" y="180005"/>
                    <a:pt x="344771" y="180005"/>
                    <a:pt x="346936" y="177800"/>
                  </a:cubicBezTo>
                  <a:close/>
                  <a:moveTo>
                    <a:pt x="338989" y="161925"/>
                  </a:moveTo>
                  <a:cubicBezTo>
                    <a:pt x="338989" y="161925"/>
                    <a:pt x="338989" y="161925"/>
                    <a:pt x="341159" y="161925"/>
                  </a:cubicBezTo>
                  <a:cubicBezTo>
                    <a:pt x="343328" y="161925"/>
                    <a:pt x="343328" y="164073"/>
                    <a:pt x="341159" y="166221"/>
                  </a:cubicBezTo>
                  <a:cubicBezTo>
                    <a:pt x="338989" y="166221"/>
                    <a:pt x="336819" y="168369"/>
                    <a:pt x="336819" y="168369"/>
                  </a:cubicBezTo>
                  <a:cubicBezTo>
                    <a:pt x="336819" y="168369"/>
                    <a:pt x="334650" y="168369"/>
                    <a:pt x="334650" y="168369"/>
                  </a:cubicBezTo>
                  <a:cubicBezTo>
                    <a:pt x="332480" y="168369"/>
                    <a:pt x="332480" y="170516"/>
                    <a:pt x="330311" y="170516"/>
                  </a:cubicBezTo>
                  <a:cubicBezTo>
                    <a:pt x="317293" y="176960"/>
                    <a:pt x="304275" y="185551"/>
                    <a:pt x="289088" y="194142"/>
                  </a:cubicBezTo>
                  <a:cubicBezTo>
                    <a:pt x="286919" y="196290"/>
                    <a:pt x="284749" y="196290"/>
                    <a:pt x="280410" y="198438"/>
                  </a:cubicBezTo>
                  <a:cubicBezTo>
                    <a:pt x="280410" y="198438"/>
                    <a:pt x="280410" y="198438"/>
                    <a:pt x="278240" y="198438"/>
                  </a:cubicBezTo>
                  <a:cubicBezTo>
                    <a:pt x="278240" y="198438"/>
                    <a:pt x="278240" y="196290"/>
                    <a:pt x="278240" y="196290"/>
                  </a:cubicBezTo>
                  <a:cubicBezTo>
                    <a:pt x="282579" y="194142"/>
                    <a:pt x="286919" y="191995"/>
                    <a:pt x="289088" y="189847"/>
                  </a:cubicBezTo>
                  <a:cubicBezTo>
                    <a:pt x="302106" y="181256"/>
                    <a:pt x="317293" y="172664"/>
                    <a:pt x="330311" y="166221"/>
                  </a:cubicBezTo>
                  <a:cubicBezTo>
                    <a:pt x="332480" y="166221"/>
                    <a:pt x="332480" y="164073"/>
                    <a:pt x="334650" y="164073"/>
                  </a:cubicBezTo>
                  <a:cubicBezTo>
                    <a:pt x="334650" y="164073"/>
                    <a:pt x="334650" y="164073"/>
                    <a:pt x="336819" y="164073"/>
                  </a:cubicBezTo>
                  <a:cubicBezTo>
                    <a:pt x="336819" y="161925"/>
                    <a:pt x="338989" y="161925"/>
                    <a:pt x="338989" y="161925"/>
                  </a:cubicBezTo>
                  <a:close/>
                  <a:moveTo>
                    <a:pt x="351673" y="139700"/>
                  </a:moveTo>
                  <a:cubicBezTo>
                    <a:pt x="353850" y="139700"/>
                    <a:pt x="353850" y="139700"/>
                    <a:pt x="353850" y="139700"/>
                  </a:cubicBezTo>
                  <a:cubicBezTo>
                    <a:pt x="356027" y="139700"/>
                    <a:pt x="356027" y="141872"/>
                    <a:pt x="353850" y="141872"/>
                  </a:cubicBezTo>
                  <a:cubicBezTo>
                    <a:pt x="349496" y="146217"/>
                    <a:pt x="345141" y="148390"/>
                    <a:pt x="338610" y="152734"/>
                  </a:cubicBezTo>
                  <a:cubicBezTo>
                    <a:pt x="338610" y="152734"/>
                    <a:pt x="336433" y="152734"/>
                    <a:pt x="334256" y="154907"/>
                  </a:cubicBezTo>
                  <a:cubicBezTo>
                    <a:pt x="332079" y="154907"/>
                    <a:pt x="332079" y="157079"/>
                    <a:pt x="329901" y="157079"/>
                  </a:cubicBezTo>
                  <a:cubicBezTo>
                    <a:pt x="316839" y="163596"/>
                    <a:pt x="301599" y="172286"/>
                    <a:pt x="288536" y="178803"/>
                  </a:cubicBezTo>
                  <a:cubicBezTo>
                    <a:pt x="286359" y="180975"/>
                    <a:pt x="286359" y="180975"/>
                    <a:pt x="284181" y="180975"/>
                  </a:cubicBezTo>
                  <a:cubicBezTo>
                    <a:pt x="284181" y="180975"/>
                    <a:pt x="282004" y="180975"/>
                    <a:pt x="282004" y="180975"/>
                  </a:cubicBezTo>
                  <a:cubicBezTo>
                    <a:pt x="282004" y="180975"/>
                    <a:pt x="279827" y="178803"/>
                    <a:pt x="282004" y="178803"/>
                  </a:cubicBezTo>
                  <a:cubicBezTo>
                    <a:pt x="282004" y="178803"/>
                    <a:pt x="282004" y="176630"/>
                    <a:pt x="282004" y="176630"/>
                  </a:cubicBezTo>
                  <a:cubicBezTo>
                    <a:pt x="284181" y="176630"/>
                    <a:pt x="286359" y="174458"/>
                    <a:pt x="288536" y="174458"/>
                  </a:cubicBezTo>
                  <a:cubicBezTo>
                    <a:pt x="301599" y="165769"/>
                    <a:pt x="316839" y="159251"/>
                    <a:pt x="329901" y="152734"/>
                  </a:cubicBezTo>
                  <a:cubicBezTo>
                    <a:pt x="332079" y="150562"/>
                    <a:pt x="332079" y="150562"/>
                    <a:pt x="334256" y="150562"/>
                  </a:cubicBezTo>
                  <a:cubicBezTo>
                    <a:pt x="334256" y="150562"/>
                    <a:pt x="334256" y="150562"/>
                    <a:pt x="334256" y="148390"/>
                  </a:cubicBezTo>
                  <a:cubicBezTo>
                    <a:pt x="336433" y="148390"/>
                    <a:pt x="338610" y="148390"/>
                    <a:pt x="338610" y="146217"/>
                  </a:cubicBezTo>
                  <a:cubicBezTo>
                    <a:pt x="342964" y="144045"/>
                    <a:pt x="347319" y="141872"/>
                    <a:pt x="351673" y="139700"/>
                  </a:cubicBezTo>
                  <a:close/>
                  <a:moveTo>
                    <a:pt x="354296" y="125412"/>
                  </a:moveTo>
                  <a:cubicBezTo>
                    <a:pt x="356461" y="125412"/>
                    <a:pt x="356461" y="125412"/>
                    <a:pt x="356461" y="125412"/>
                  </a:cubicBezTo>
                  <a:cubicBezTo>
                    <a:pt x="358625" y="125412"/>
                    <a:pt x="360790" y="129708"/>
                    <a:pt x="358625" y="129708"/>
                  </a:cubicBezTo>
                  <a:cubicBezTo>
                    <a:pt x="352131" y="131856"/>
                    <a:pt x="345637" y="136151"/>
                    <a:pt x="339142" y="138299"/>
                  </a:cubicBezTo>
                  <a:cubicBezTo>
                    <a:pt x="336977" y="140447"/>
                    <a:pt x="332648" y="140447"/>
                    <a:pt x="330483" y="142595"/>
                  </a:cubicBezTo>
                  <a:cubicBezTo>
                    <a:pt x="317494" y="149038"/>
                    <a:pt x="304506" y="155482"/>
                    <a:pt x="291517" y="161925"/>
                  </a:cubicBezTo>
                  <a:cubicBezTo>
                    <a:pt x="289352" y="161925"/>
                    <a:pt x="289352" y="161925"/>
                    <a:pt x="289352" y="161925"/>
                  </a:cubicBezTo>
                  <a:cubicBezTo>
                    <a:pt x="289352" y="159777"/>
                    <a:pt x="289352" y="159777"/>
                    <a:pt x="289352" y="159777"/>
                  </a:cubicBezTo>
                  <a:cubicBezTo>
                    <a:pt x="289352" y="159777"/>
                    <a:pt x="289352" y="157629"/>
                    <a:pt x="289352" y="157629"/>
                  </a:cubicBezTo>
                  <a:cubicBezTo>
                    <a:pt x="302341" y="151186"/>
                    <a:pt x="317494" y="144743"/>
                    <a:pt x="330483" y="138299"/>
                  </a:cubicBezTo>
                  <a:cubicBezTo>
                    <a:pt x="332648" y="136151"/>
                    <a:pt x="336977" y="136151"/>
                    <a:pt x="339142" y="134003"/>
                  </a:cubicBezTo>
                  <a:cubicBezTo>
                    <a:pt x="343472" y="131856"/>
                    <a:pt x="349966" y="129708"/>
                    <a:pt x="354296" y="125412"/>
                  </a:cubicBezTo>
                  <a:close/>
                  <a:moveTo>
                    <a:pt x="349114" y="109537"/>
                  </a:moveTo>
                  <a:cubicBezTo>
                    <a:pt x="351265" y="109537"/>
                    <a:pt x="351265" y="113770"/>
                    <a:pt x="351265" y="113770"/>
                  </a:cubicBezTo>
                  <a:cubicBezTo>
                    <a:pt x="346964" y="118004"/>
                    <a:pt x="340511" y="120120"/>
                    <a:pt x="336209" y="122237"/>
                  </a:cubicBezTo>
                  <a:cubicBezTo>
                    <a:pt x="334059" y="124354"/>
                    <a:pt x="331908" y="126470"/>
                    <a:pt x="329757" y="126470"/>
                  </a:cubicBezTo>
                  <a:cubicBezTo>
                    <a:pt x="316852" y="134937"/>
                    <a:pt x="301797" y="141287"/>
                    <a:pt x="288892" y="147637"/>
                  </a:cubicBezTo>
                  <a:cubicBezTo>
                    <a:pt x="288892" y="147637"/>
                    <a:pt x="286741" y="147637"/>
                    <a:pt x="286741" y="147637"/>
                  </a:cubicBezTo>
                  <a:cubicBezTo>
                    <a:pt x="286741" y="147637"/>
                    <a:pt x="284590" y="145520"/>
                    <a:pt x="286741" y="145520"/>
                  </a:cubicBezTo>
                  <a:cubicBezTo>
                    <a:pt x="286741" y="143404"/>
                    <a:pt x="286741" y="143404"/>
                    <a:pt x="288892" y="143404"/>
                  </a:cubicBezTo>
                  <a:cubicBezTo>
                    <a:pt x="301797" y="137054"/>
                    <a:pt x="316852" y="130704"/>
                    <a:pt x="329757" y="122237"/>
                  </a:cubicBezTo>
                  <a:cubicBezTo>
                    <a:pt x="331908" y="120120"/>
                    <a:pt x="334059" y="120120"/>
                    <a:pt x="336209" y="118004"/>
                  </a:cubicBezTo>
                  <a:cubicBezTo>
                    <a:pt x="340511" y="115887"/>
                    <a:pt x="344813" y="113770"/>
                    <a:pt x="349114" y="111654"/>
                  </a:cubicBezTo>
                  <a:cubicBezTo>
                    <a:pt x="349114" y="109537"/>
                    <a:pt x="349114" y="109537"/>
                    <a:pt x="349114" y="109537"/>
                  </a:cubicBezTo>
                  <a:close/>
                  <a:moveTo>
                    <a:pt x="342269" y="92075"/>
                  </a:moveTo>
                  <a:cubicBezTo>
                    <a:pt x="344385" y="92075"/>
                    <a:pt x="344385" y="92075"/>
                    <a:pt x="344385" y="92075"/>
                  </a:cubicBezTo>
                  <a:cubicBezTo>
                    <a:pt x="346502" y="92075"/>
                    <a:pt x="346502" y="96485"/>
                    <a:pt x="344385" y="96485"/>
                  </a:cubicBezTo>
                  <a:cubicBezTo>
                    <a:pt x="342269" y="98690"/>
                    <a:pt x="338035" y="103100"/>
                    <a:pt x="333802" y="105304"/>
                  </a:cubicBezTo>
                  <a:cubicBezTo>
                    <a:pt x="333802" y="105304"/>
                    <a:pt x="331685" y="105304"/>
                    <a:pt x="329569" y="107509"/>
                  </a:cubicBezTo>
                  <a:cubicBezTo>
                    <a:pt x="316869" y="116329"/>
                    <a:pt x="302052" y="122944"/>
                    <a:pt x="287235" y="131763"/>
                  </a:cubicBezTo>
                  <a:cubicBezTo>
                    <a:pt x="285119" y="131763"/>
                    <a:pt x="283002" y="127353"/>
                    <a:pt x="285119" y="127353"/>
                  </a:cubicBezTo>
                  <a:cubicBezTo>
                    <a:pt x="287235" y="127353"/>
                    <a:pt x="287235" y="127353"/>
                    <a:pt x="287235" y="125148"/>
                  </a:cubicBezTo>
                  <a:cubicBezTo>
                    <a:pt x="302052" y="118534"/>
                    <a:pt x="316869" y="111919"/>
                    <a:pt x="329569" y="103100"/>
                  </a:cubicBezTo>
                  <a:cubicBezTo>
                    <a:pt x="331685" y="100895"/>
                    <a:pt x="333802" y="100895"/>
                    <a:pt x="333802" y="98690"/>
                  </a:cubicBezTo>
                  <a:cubicBezTo>
                    <a:pt x="338035" y="96485"/>
                    <a:pt x="340152" y="94280"/>
                    <a:pt x="342269" y="92075"/>
                  </a:cubicBezTo>
                  <a:close/>
                  <a:moveTo>
                    <a:pt x="351707" y="73025"/>
                  </a:moveTo>
                  <a:cubicBezTo>
                    <a:pt x="353867" y="73025"/>
                    <a:pt x="356028" y="75168"/>
                    <a:pt x="353867" y="77311"/>
                  </a:cubicBezTo>
                  <a:cubicBezTo>
                    <a:pt x="347385" y="81598"/>
                    <a:pt x="340903" y="83741"/>
                    <a:pt x="334420" y="88027"/>
                  </a:cubicBezTo>
                  <a:cubicBezTo>
                    <a:pt x="332260" y="90170"/>
                    <a:pt x="330099" y="90170"/>
                    <a:pt x="327938" y="92313"/>
                  </a:cubicBezTo>
                  <a:cubicBezTo>
                    <a:pt x="314973" y="98743"/>
                    <a:pt x="299848" y="105172"/>
                    <a:pt x="286883" y="113745"/>
                  </a:cubicBezTo>
                  <a:cubicBezTo>
                    <a:pt x="284722" y="113745"/>
                    <a:pt x="284722" y="115888"/>
                    <a:pt x="282562" y="115888"/>
                  </a:cubicBezTo>
                  <a:cubicBezTo>
                    <a:pt x="280401" y="115888"/>
                    <a:pt x="280401" y="115888"/>
                    <a:pt x="280401" y="115888"/>
                  </a:cubicBezTo>
                  <a:cubicBezTo>
                    <a:pt x="278240" y="113745"/>
                    <a:pt x="278240" y="113745"/>
                    <a:pt x="280401" y="111602"/>
                  </a:cubicBezTo>
                  <a:cubicBezTo>
                    <a:pt x="282562" y="111602"/>
                    <a:pt x="284722" y="109459"/>
                    <a:pt x="286883" y="109459"/>
                  </a:cubicBezTo>
                  <a:cubicBezTo>
                    <a:pt x="299848" y="100886"/>
                    <a:pt x="314973" y="94457"/>
                    <a:pt x="327938" y="85884"/>
                  </a:cubicBezTo>
                  <a:cubicBezTo>
                    <a:pt x="330099" y="85884"/>
                    <a:pt x="332260" y="83741"/>
                    <a:pt x="334420" y="83741"/>
                  </a:cubicBezTo>
                  <a:cubicBezTo>
                    <a:pt x="340903" y="79455"/>
                    <a:pt x="345224" y="77311"/>
                    <a:pt x="351707" y="73025"/>
                  </a:cubicBezTo>
                  <a:close/>
                  <a:moveTo>
                    <a:pt x="333748" y="65087"/>
                  </a:moveTo>
                  <a:cubicBezTo>
                    <a:pt x="333748" y="65087"/>
                    <a:pt x="335883" y="65087"/>
                    <a:pt x="335883" y="65087"/>
                  </a:cubicBezTo>
                  <a:cubicBezTo>
                    <a:pt x="338018" y="65087"/>
                    <a:pt x="340153" y="67204"/>
                    <a:pt x="338018" y="67204"/>
                  </a:cubicBezTo>
                  <a:cubicBezTo>
                    <a:pt x="335883" y="69320"/>
                    <a:pt x="335883" y="69320"/>
                    <a:pt x="333748" y="69320"/>
                  </a:cubicBezTo>
                  <a:cubicBezTo>
                    <a:pt x="331613" y="71437"/>
                    <a:pt x="331613" y="71437"/>
                    <a:pt x="329478" y="71437"/>
                  </a:cubicBezTo>
                  <a:cubicBezTo>
                    <a:pt x="329478" y="73554"/>
                    <a:pt x="329478" y="73554"/>
                    <a:pt x="329478" y="73554"/>
                  </a:cubicBezTo>
                  <a:cubicBezTo>
                    <a:pt x="327344" y="73554"/>
                    <a:pt x="327344" y="73554"/>
                    <a:pt x="325209" y="75670"/>
                  </a:cubicBezTo>
                  <a:cubicBezTo>
                    <a:pt x="312399" y="82020"/>
                    <a:pt x="297455" y="90487"/>
                    <a:pt x="284645" y="96837"/>
                  </a:cubicBezTo>
                  <a:cubicBezTo>
                    <a:pt x="282510" y="96837"/>
                    <a:pt x="282510" y="96837"/>
                    <a:pt x="282510" y="96837"/>
                  </a:cubicBezTo>
                  <a:cubicBezTo>
                    <a:pt x="280375" y="96837"/>
                    <a:pt x="278240" y="94720"/>
                    <a:pt x="280375" y="92604"/>
                  </a:cubicBezTo>
                  <a:cubicBezTo>
                    <a:pt x="280375" y="92604"/>
                    <a:pt x="282510" y="92604"/>
                    <a:pt x="282510" y="92604"/>
                  </a:cubicBezTo>
                  <a:cubicBezTo>
                    <a:pt x="297455" y="86254"/>
                    <a:pt x="310264" y="77787"/>
                    <a:pt x="323074" y="71437"/>
                  </a:cubicBezTo>
                  <a:cubicBezTo>
                    <a:pt x="325209" y="69320"/>
                    <a:pt x="327344" y="69320"/>
                    <a:pt x="327344" y="69320"/>
                  </a:cubicBezTo>
                  <a:cubicBezTo>
                    <a:pt x="329478" y="67204"/>
                    <a:pt x="329478" y="67204"/>
                    <a:pt x="329478" y="67204"/>
                  </a:cubicBezTo>
                  <a:cubicBezTo>
                    <a:pt x="331613" y="67204"/>
                    <a:pt x="331613" y="67204"/>
                    <a:pt x="333748" y="65087"/>
                  </a:cubicBezTo>
                  <a:close/>
                  <a:moveTo>
                    <a:pt x="342240" y="44450"/>
                  </a:moveTo>
                  <a:cubicBezTo>
                    <a:pt x="344371" y="44450"/>
                    <a:pt x="346503" y="46598"/>
                    <a:pt x="344371" y="48746"/>
                  </a:cubicBezTo>
                  <a:cubicBezTo>
                    <a:pt x="340108" y="50894"/>
                    <a:pt x="335844" y="50894"/>
                    <a:pt x="333712" y="53041"/>
                  </a:cubicBezTo>
                  <a:cubicBezTo>
                    <a:pt x="331581" y="55189"/>
                    <a:pt x="329449" y="55189"/>
                    <a:pt x="329449" y="55189"/>
                  </a:cubicBezTo>
                  <a:cubicBezTo>
                    <a:pt x="327317" y="55189"/>
                    <a:pt x="327317" y="57337"/>
                    <a:pt x="325185" y="57337"/>
                  </a:cubicBezTo>
                  <a:cubicBezTo>
                    <a:pt x="325185" y="57337"/>
                    <a:pt x="323053" y="57337"/>
                    <a:pt x="323053" y="59485"/>
                  </a:cubicBezTo>
                  <a:cubicBezTo>
                    <a:pt x="308131" y="65928"/>
                    <a:pt x="295340" y="72372"/>
                    <a:pt x="280417" y="78815"/>
                  </a:cubicBezTo>
                  <a:cubicBezTo>
                    <a:pt x="278286" y="80963"/>
                    <a:pt x="278286" y="80963"/>
                    <a:pt x="276154" y="80963"/>
                  </a:cubicBezTo>
                  <a:cubicBezTo>
                    <a:pt x="274022" y="80963"/>
                    <a:pt x="271890" y="78815"/>
                    <a:pt x="274022" y="76667"/>
                  </a:cubicBezTo>
                  <a:cubicBezTo>
                    <a:pt x="276154" y="76667"/>
                    <a:pt x="278286" y="76667"/>
                    <a:pt x="280417" y="74520"/>
                  </a:cubicBezTo>
                  <a:cubicBezTo>
                    <a:pt x="293208" y="68076"/>
                    <a:pt x="308131" y="61633"/>
                    <a:pt x="320922" y="55189"/>
                  </a:cubicBezTo>
                  <a:cubicBezTo>
                    <a:pt x="323053" y="53041"/>
                    <a:pt x="323053" y="53041"/>
                    <a:pt x="325185" y="53041"/>
                  </a:cubicBezTo>
                  <a:cubicBezTo>
                    <a:pt x="327317" y="53041"/>
                    <a:pt x="327317" y="50894"/>
                    <a:pt x="327317" y="50894"/>
                  </a:cubicBezTo>
                  <a:cubicBezTo>
                    <a:pt x="329449" y="50894"/>
                    <a:pt x="331581" y="48746"/>
                    <a:pt x="331581" y="48746"/>
                  </a:cubicBezTo>
                  <a:cubicBezTo>
                    <a:pt x="335844" y="46598"/>
                    <a:pt x="337976" y="46598"/>
                    <a:pt x="342240" y="44450"/>
                  </a:cubicBezTo>
                  <a:close/>
                  <a:moveTo>
                    <a:pt x="314181" y="38100"/>
                  </a:moveTo>
                  <a:cubicBezTo>
                    <a:pt x="316340" y="38100"/>
                    <a:pt x="316340" y="40323"/>
                    <a:pt x="316340" y="42545"/>
                  </a:cubicBezTo>
                  <a:cubicBezTo>
                    <a:pt x="303386" y="51435"/>
                    <a:pt x="288273" y="58103"/>
                    <a:pt x="275319" y="66993"/>
                  </a:cubicBezTo>
                  <a:cubicBezTo>
                    <a:pt x="273160" y="66993"/>
                    <a:pt x="271001" y="69216"/>
                    <a:pt x="268842" y="69216"/>
                  </a:cubicBezTo>
                  <a:cubicBezTo>
                    <a:pt x="266683" y="71438"/>
                    <a:pt x="266683" y="71438"/>
                    <a:pt x="266683" y="71438"/>
                  </a:cubicBezTo>
                  <a:cubicBezTo>
                    <a:pt x="264524" y="71438"/>
                    <a:pt x="264524" y="71438"/>
                    <a:pt x="264524" y="71438"/>
                  </a:cubicBezTo>
                  <a:cubicBezTo>
                    <a:pt x="262365" y="71438"/>
                    <a:pt x="262365" y="69216"/>
                    <a:pt x="264524" y="66993"/>
                  </a:cubicBezTo>
                  <a:cubicBezTo>
                    <a:pt x="266683" y="66993"/>
                    <a:pt x="268842" y="64771"/>
                    <a:pt x="271001" y="64771"/>
                  </a:cubicBezTo>
                  <a:cubicBezTo>
                    <a:pt x="271001" y="62548"/>
                    <a:pt x="273160" y="62548"/>
                    <a:pt x="273160" y="62548"/>
                  </a:cubicBezTo>
                  <a:cubicBezTo>
                    <a:pt x="286114" y="53658"/>
                    <a:pt x="301227" y="46990"/>
                    <a:pt x="314181" y="38100"/>
                  </a:cubicBezTo>
                  <a:close/>
                  <a:moveTo>
                    <a:pt x="34350" y="31750"/>
                  </a:moveTo>
                  <a:cubicBezTo>
                    <a:pt x="36439" y="31750"/>
                    <a:pt x="38528" y="33973"/>
                    <a:pt x="36439" y="33973"/>
                  </a:cubicBezTo>
                  <a:cubicBezTo>
                    <a:pt x="25995" y="38418"/>
                    <a:pt x="17640" y="45085"/>
                    <a:pt x="9284" y="49530"/>
                  </a:cubicBezTo>
                  <a:cubicBezTo>
                    <a:pt x="7195" y="51753"/>
                    <a:pt x="5107" y="51753"/>
                    <a:pt x="3018" y="53975"/>
                  </a:cubicBezTo>
                  <a:cubicBezTo>
                    <a:pt x="3018" y="53975"/>
                    <a:pt x="3018" y="53975"/>
                    <a:pt x="929" y="53975"/>
                  </a:cubicBezTo>
                  <a:cubicBezTo>
                    <a:pt x="929" y="53975"/>
                    <a:pt x="-1160" y="51753"/>
                    <a:pt x="929" y="49530"/>
                  </a:cubicBezTo>
                  <a:cubicBezTo>
                    <a:pt x="11373" y="42863"/>
                    <a:pt x="21817" y="36195"/>
                    <a:pt x="34350" y="31750"/>
                  </a:cubicBezTo>
                  <a:close/>
                  <a:moveTo>
                    <a:pt x="64928" y="20637"/>
                  </a:moveTo>
                  <a:cubicBezTo>
                    <a:pt x="67103" y="20637"/>
                    <a:pt x="67103" y="25047"/>
                    <a:pt x="64928" y="25047"/>
                  </a:cubicBezTo>
                  <a:cubicBezTo>
                    <a:pt x="54050" y="33866"/>
                    <a:pt x="40997" y="40481"/>
                    <a:pt x="30120" y="49301"/>
                  </a:cubicBezTo>
                  <a:cubicBezTo>
                    <a:pt x="25769" y="51506"/>
                    <a:pt x="21418" y="53710"/>
                    <a:pt x="19243" y="55915"/>
                  </a:cubicBezTo>
                  <a:cubicBezTo>
                    <a:pt x="17067" y="58120"/>
                    <a:pt x="14892" y="58120"/>
                    <a:pt x="12716" y="60325"/>
                  </a:cubicBezTo>
                  <a:cubicBezTo>
                    <a:pt x="10541" y="60325"/>
                    <a:pt x="8365" y="58120"/>
                    <a:pt x="10541" y="55915"/>
                  </a:cubicBezTo>
                  <a:cubicBezTo>
                    <a:pt x="14892" y="53710"/>
                    <a:pt x="17067" y="51506"/>
                    <a:pt x="21418" y="49301"/>
                  </a:cubicBezTo>
                  <a:cubicBezTo>
                    <a:pt x="34471" y="40481"/>
                    <a:pt x="49699" y="31661"/>
                    <a:pt x="62752" y="22842"/>
                  </a:cubicBezTo>
                  <a:cubicBezTo>
                    <a:pt x="64928" y="20637"/>
                    <a:pt x="64928" y="20637"/>
                    <a:pt x="64928" y="20637"/>
                  </a:cubicBezTo>
                  <a:close/>
                  <a:moveTo>
                    <a:pt x="299339" y="17462"/>
                  </a:moveTo>
                  <a:cubicBezTo>
                    <a:pt x="299339" y="17462"/>
                    <a:pt x="301489" y="17462"/>
                    <a:pt x="301489" y="17462"/>
                  </a:cubicBezTo>
                  <a:cubicBezTo>
                    <a:pt x="303640" y="17462"/>
                    <a:pt x="303640" y="19579"/>
                    <a:pt x="301489" y="21695"/>
                  </a:cubicBezTo>
                  <a:cubicBezTo>
                    <a:pt x="286434" y="32279"/>
                    <a:pt x="267076" y="42862"/>
                    <a:pt x="249870" y="55562"/>
                  </a:cubicBezTo>
                  <a:cubicBezTo>
                    <a:pt x="247719" y="57679"/>
                    <a:pt x="245568" y="59795"/>
                    <a:pt x="241267" y="61912"/>
                  </a:cubicBezTo>
                  <a:cubicBezTo>
                    <a:pt x="239116" y="61912"/>
                    <a:pt x="236965" y="59795"/>
                    <a:pt x="239116" y="57679"/>
                  </a:cubicBezTo>
                  <a:cubicBezTo>
                    <a:pt x="241267" y="57679"/>
                    <a:pt x="241267" y="55562"/>
                    <a:pt x="243418" y="55562"/>
                  </a:cubicBezTo>
                  <a:cubicBezTo>
                    <a:pt x="262775" y="40745"/>
                    <a:pt x="282132" y="30162"/>
                    <a:pt x="299339" y="17462"/>
                  </a:cubicBezTo>
                  <a:close/>
                  <a:moveTo>
                    <a:pt x="191389" y="11112"/>
                  </a:moveTo>
                  <a:cubicBezTo>
                    <a:pt x="191389" y="11112"/>
                    <a:pt x="193539" y="11112"/>
                    <a:pt x="193539" y="11112"/>
                  </a:cubicBezTo>
                  <a:cubicBezTo>
                    <a:pt x="195690" y="11112"/>
                    <a:pt x="195690" y="13255"/>
                    <a:pt x="193539" y="15398"/>
                  </a:cubicBezTo>
                  <a:cubicBezTo>
                    <a:pt x="191389" y="15398"/>
                    <a:pt x="191389" y="17542"/>
                    <a:pt x="189238" y="17542"/>
                  </a:cubicBezTo>
                  <a:cubicBezTo>
                    <a:pt x="172031" y="28257"/>
                    <a:pt x="154825" y="38973"/>
                    <a:pt x="139769" y="49689"/>
                  </a:cubicBezTo>
                  <a:cubicBezTo>
                    <a:pt x="137618" y="49689"/>
                    <a:pt x="135468" y="51832"/>
                    <a:pt x="133317" y="53975"/>
                  </a:cubicBezTo>
                  <a:cubicBezTo>
                    <a:pt x="133317" y="53975"/>
                    <a:pt x="133317" y="53975"/>
                    <a:pt x="131166" y="53975"/>
                  </a:cubicBezTo>
                  <a:cubicBezTo>
                    <a:pt x="129015" y="51832"/>
                    <a:pt x="129015" y="51832"/>
                    <a:pt x="131166" y="49689"/>
                  </a:cubicBezTo>
                  <a:cubicBezTo>
                    <a:pt x="131166" y="49689"/>
                    <a:pt x="133317" y="49689"/>
                    <a:pt x="133317" y="49689"/>
                  </a:cubicBezTo>
                  <a:cubicBezTo>
                    <a:pt x="148372" y="38973"/>
                    <a:pt x="165579" y="28257"/>
                    <a:pt x="180634" y="17542"/>
                  </a:cubicBezTo>
                  <a:cubicBezTo>
                    <a:pt x="182785" y="17542"/>
                    <a:pt x="184936" y="15398"/>
                    <a:pt x="187087" y="13255"/>
                  </a:cubicBezTo>
                  <a:cubicBezTo>
                    <a:pt x="189238" y="13255"/>
                    <a:pt x="191389" y="11112"/>
                    <a:pt x="191389" y="11112"/>
                  </a:cubicBezTo>
                  <a:close/>
                  <a:moveTo>
                    <a:pt x="287178" y="7937"/>
                  </a:moveTo>
                  <a:cubicBezTo>
                    <a:pt x="289353" y="7937"/>
                    <a:pt x="289353" y="7937"/>
                    <a:pt x="289353" y="10142"/>
                  </a:cubicBezTo>
                  <a:cubicBezTo>
                    <a:pt x="289353" y="10142"/>
                    <a:pt x="289353" y="12347"/>
                    <a:pt x="289353" y="12347"/>
                  </a:cubicBezTo>
                  <a:cubicBezTo>
                    <a:pt x="267598" y="21166"/>
                    <a:pt x="252370" y="36601"/>
                    <a:pt x="234966" y="47625"/>
                  </a:cubicBezTo>
                  <a:cubicBezTo>
                    <a:pt x="232791" y="47625"/>
                    <a:pt x="232791" y="47625"/>
                    <a:pt x="232791" y="47625"/>
                  </a:cubicBezTo>
                  <a:cubicBezTo>
                    <a:pt x="230615" y="47625"/>
                    <a:pt x="230615" y="45420"/>
                    <a:pt x="232791" y="43215"/>
                  </a:cubicBezTo>
                  <a:cubicBezTo>
                    <a:pt x="248019" y="32191"/>
                    <a:pt x="263247" y="18962"/>
                    <a:pt x="282827" y="10142"/>
                  </a:cubicBezTo>
                  <a:cubicBezTo>
                    <a:pt x="282827" y="10142"/>
                    <a:pt x="285002" y="10142"/>
                    <a:pt x="287178" y="7937"/>
                  </a:cubicBezTo>
                  <a:close/>
                  <a:moveTo>
                    <a:pt x="124694" y="7937"/>
                  </a:moveTo>
                  <a:cubicBezTo>
                    <a:pt x="124694" y="7937"/>
                    <a:pt x="124694" y="7937"/>
                    <a:pt x="126854" y="7937"/>
                  </a:cubicBezTo>
                  <a:cubicBezTo>
                    <a:pt x="126854" y="7937"/>
                    <a:pt x="126854" y="7937"/>
                    <a:pt x="126854" y="10096"/>
                  </a:cubicBezTo>
                  <a:cubicBezTo>
                    <a:pt x="129015" y="10096"/>
                    <a:pt x="129015" y="12255"/>
                    <a:pt x="126854" y="12255"/>
                  </a:cubicBezTo>
                  <a:cubicBezTo>
                    <a:pt x="122533" y="14414"/>
                    <a:pt x="116050" y="18732"/>
                    <a:pt x="111729" y="20891"/>
                  </a:cubicBezTo>
                  <a:cubicBezTo>
                    <a:pt x="98764" y="29527"/>
                    <a:pt x="85800" y="38163"/>
                    <a:pt x="72835" y="46799"/>
                  </a:cubicBezTo>
                  <a:cubicBezTo>
                    <a:pt x="70674" y="48958"/>
                    <a:pt x="68513" y="51117"/>
                    <a:pt x="66353" y="51117"/>
                  </a:cubicBezTo>
                  <a:cubicBezTo>
                    <a:pt x="66353" y="53276"/>
                    <a:pt x="66353" y="53276"/>
                    <a:pt x="66353" y="53276"/>
                  </a:cubicBezTo>
                  <a:cubicBezTo>
                    <a:pt x="64192" y="53276"/>
                    <a:pt x="62031" y="55435"/>
                    <a:pt x="59870" y="57594"/>
                  </a:cubicBezTo>
                  <a:cubicBezTo>
                    <a:pt x="57709" y="57594"/>
                    <a:pt x="57709" y="59753"/>
                    <a:pt x="55549" y="59753"/>
                  </a:cubicBezTo>
                  <a:cubicBezTo>
                    <a:pt x="55549" y="61912"/>
                    <a:pt x="53388" y="61912"/>
                    <a:pt x="53388" y="61912"/>
                  </a:cubicBezTo>
                  <a:cubicBezTo>
                    <a:pt x="51227" y="61912"/>
                    <a:pt x="51227" y="57594"/>
                    <a:pt x="53388" y="57594"/>
                  </a:cubicBezTo>
                  <a:cubicBezTo>
                    <a:pt x="53388" y="57594"/>
                    <a:pt x="53388" y="57594"/>
                    <a:pt x="53388" y="55435"/>
                  </a:cubicBezTo>
                  <a:cubicBezTo>
                    <a:pt x="57709" y="53276"/>
                    <a:pt x="62031" y="51117"/>
                    <a:pt x="64192" y="48958"/>
                  </a:cubicBezTo>
                  <a:lnTo>
                    <a:pt x="96009" y="26518"/>
                  </a:lnTo>
                  <a:lnTo>
                    <a:pt x="54402" y="49212"/>
                  </a:lnTo>
                  <a:cubicBezTo>
                    <a:pt x="50169" y="51329"/>
                    <a:pt x="45935" y="53445"/>
                    <a:pt x="41702" y="55562"/>
                  </a:cubicBezTo>
                  <a:cubicBezTo>
                    <a:pt x="39585" y="57679"/>
                    <a:pt x="37469" y="59795"/>
                    <a:pt x="33235" y="59795"/>
                  </a:cubicBezTo>
                  <a:cubicBezTo>
                    <a:pt x="33235" y="61912"/>
                    <a:pt x="33235" y="61912"/>
                    <a:pt x="33235" y="61912"/>
                  </a:cubicBezTo>
                  <a:cubicBezTo>
                    <a:pt x="31119" y="61912"/>
                    <a:pt x="29002" y="57679"/>
                    <a:pt x="31119" y="57679"/>
                  </a:cubicBezTo>
                  <a:cubicBezTo>
                    <a:pt x="33235" y="57679"/>
                    <a:pt x="33235" y="55562"/>
                    <a:pt x="33235" y="55562"/>
                  </a:cubicBezTo>
                  <a:cubicBezTo>
                    <a:pt x="37469" y="53445"/>
                    <a:pt x="41702" y="51329"/>
                    <a:pt x="45935" y="49212"/>
                  </a:cubicBezTo>
                  <a:cubicBezTo>
                    <a:pt x="60752" y="38629"/>
                    <a:pt x="77685" y="30162"/>
                    <a:pt x="92502" y="21695"/>
                  </a:cubicBezTo>
                  <a:cubicBezTo>
                    <a:pt x="94619" y="21695"/>
                    <a:pt x="98852" y="19579"/>
                    <a:pt x="100969" y="17462"/>
                  </a:cubicBezTo>
                  <a:cubicBezTo>
                    <a:pt x="100969" y="17462"/>
                    <a:pt x="100969" y="17462"/>
                    <a:pt x="103085" y="17462"/>
                  </a:cubicBezTo>
                  <a:lnTo>
                    <a:pt x="104800" y="20891"/>
                  </a:lnTo>
                  <a:lnTo>
                    <a:pt x="105247" y="20891"/>
                  </a:lnTo>
                  <a:cubicBezTo>
                    <a:pt x="111729" y="16573"/>
                    <a:pt x="116050" y="12255"/>
                    <a:pt x="122533" y="10096"/>
                  </a:cubicBezTo>
                  <a:cubicBezTo>
                    <a:pt x="124694" y="10096"/>
                    <a:pt x="124694" y="7937"/>
                    <a:pt x="124694" y="7937"/>
                  </a:cubicBezTo>
                  <a:close/>
                  <a:moveTo>
                    <a:pt x="150696" y="6350"/>
                  </a:moveTo>
                  <a:cubicBezTo>
                    <a:pt x="152828" y="6350"/>
                    <a:pt x="152828" y="8522"/>
                    <a:pt x="152828" y="8522"/>
                  </a:cubicBezTo>
                  <a:cubicBezTo>
                    <a:pt x="152828" y="10695"/>
                    <a:pt x="152828" y="10695"/>
                    <a:pt x="150696" y="10695"/>
                  </a:cubicBezTo>
                  <a:cubicBezTo>
                    <a:pt x="146433" y="12867"/>
                    <a:pt x="142169" y="12867"/>
                    <a:pt x="137906" y="15039"/>
                  </a:cubicBezTo>
                  <a:cubicBezTo>
                    <a:pt x="133642" y="17212"/>
                    <a:pt x="131510" y="19384"/>
                    <a:pt x="127247" y="21557"/>
                  </a:cubicBezTo>
                  <a:cubicBezTo>
                    <a:pt x="112324" y="28074"/>
                    <a:pt x="97401" y="38936"/>
                    <a:pt x="82479" y="47625"/>
                  </a:cubicBezTo>
                  <a:cubicBezTo>
                    <a:pt x="82479" y="47625"/>
                    <a:pt x="80347" y="47625"/>
                    <a:pt x="80347" y="47625"/>
                  </a:cubicBezTo>
                  <a:cubicBezTo>
                    <a:pt x="78215" y="47625"/>
                    <a:pt x="78215" y="45453"/>
                    <a:pt x="80347" y="43280"/>
                  </a:cubicBezTo>
                  <a:cubicBezTo>
                    <a:pt x="93138" y="36763"/>
                    <a:pt x="105929" y="28074"/>
                    <a:pt x="118719" y="21557"/>
                  </a:cubicBezTo>
                  <a:cubicBezTo>
                    <a:pt x="125115" y="17212"/>
                    <a:pt x="133642" y="12867"/>
                    <a:pt x="142169" y="8522"/>
                  </a:cubicBezTo>
                  <a:cubicBezTo>
                    <a:pt x="144301" y="8522"/>
                    <a:pt x="146433" y="6350"/>
                    <a:pt x="150696" y="6350"/>
                  </a:cubicBezTo>
                  <a:close/>
                  <a:moveTo>
                    <a:pt x="223707" y="4762"/>
                  </a:moveTo>
                  <a:cubicBezTo>
                    <a:pt x="223707" y="4762"/>
                    <a:pt x="225852" y="6857"/>
                    <a:pt x="223707" y="8953"/>
                  </a:cubicBezTo>
                  <a:cubicBezTo>
                    <a:pt x="219416" y="11048"/>
                    <a:pt x="217271" y="13144"/>
                    <a:pt x="212981" y="17335"/>
                  </a:cubicBezTo>
                  <a:cubicBezTo>
                    <a:pt x="195818" y="27813"/>
                    <a:pt x="178656" y="38290"/>
                    <a:pt x="159349" y="48768"/>
                  </a:cubicBezTo>
                  <a:cubicBezTo>
                    <a:pt x="159349" y="50864"/>
                    <a:pt x="157203" y="52959"/>
                    <a:pt x="155058" y="52959"/>
                  </a:cubicBezTo>
                  <a:cubicBezTo>
                    <a:pt x="155058" y="52959"/>
                    <a:pt x="152913" y="55055"/>
                    <a:pt x="152913" y="55055"/>
                  </a:cubicBezTo>
                  <a:cubicBezTo>
                    <a:pt x="152913" y="55055"/>
                    <a:pt x="150768" y="55055"/>
                    <a:pt x="150768" y="57150"/>
                  </a:cubicBezTo>
                  <a:cubicBezTo>
                    <a:pt x="148622" y="57150"/>
                    <a:pt x="148622" y="57150"/>
                    <a:pt x="148622" y="57150"/>
                  </a:cubicBezTo>
                  <a:cubicBezTo>
                    <a:pt x="146477" y="57150"/>
                    <a:pt x="146477" y="55055"/>
                    <a:pt x="146477" y="55055"/>
                  </a:cubicBezTo>
                  <a:cubicBezTo>
                    <a:pt x="146477" y="52959"/>
                    <a:pt x="146477" y="52959"/>
                    <a:pt x="146477" y="52959"/>
                  </a:cubicBezTo>
                  <a:cubicBezTo>
                    <a:pt x="148622" y="50864"/>
                    <a:pt x="150768" y="50864"/>
                    <a:pt x="152913" y="48768"/>
                  </a:cubicBezTo>
                  <a:cubicBezTo>
                    <a:pt x="170075" y="38290"/>
                    <a:pt x="187237" y="27813"/>
                    <a:pt x="204399" y="17335"/>
                  </a:cubicBezTo>
                  <a:cubicBezTo>
                    <a:pt x="208690" y="13144"/>
                    <a:pt x="212981" y="11048"/>
                    <a:pt x="217271" y="8953"/>
                  </a:cubicBezTo>
                  <a:cubicBezTo>
                    <a:pt x="219416" y="6857"/>
                    <a:pt x="219416" y="6857"/>
                    <a:pt x="221562" y="6857"/>
                  </a:cubicBezTo>
                  <a:cubicBezTo>
                    <a:pt x="221562" y="6857"/>
                    <a:pt x="221562" y="4762"/>
                    <a:pt x="223707" y="4762"/>
                  </a:cubicBezTo>
                  <a:close/>
                  <a:moveTo>
                    <a:pt x="178729" y="4762"/>
                  </a:moveTo>
                  <a:cubicBezTo>
                    <a:pt x="180860" y="4762"/>
                    <a:pt x="182990" y="6857"/>
                    <a:pt x="180860" y="8953"/>
                  </a:cubicBezTo>
                  <a:cubicBezTo>
                    <a:pt x="174468" y="11048"/>
                    <a:pt x="170206" y="11048"/>
                    <a:pt x="165945" y="13144"/>
                  </a:cubicBezTo>
                  <a:cubicBezTo>
                    <a:pt x="163815" y="15239"/>
                    <a:pt x="163815" y="15239"/>
                    <a:pt x="163815" y="15239"/>
                  </a:cubicBezTo>
                  <a:cubicBezTo>
                    <a:pt x="159553" y="15239"/>
                    <a:pt x="157423" y="17335"/>
                    <a:pt x="155292" y="19431"/>
                  </a:cubicBezTo>
                  <a:cubicBezTo>
                    <a:pt x="151031" y="21526"/>
                    <a:pt x="144639" y="25717"/>
                    <a:pt x="140378" y="27813"/>
                  </a:cubicBezTo>
                  <a:cubicBezTo>
                    <a:pt x="131856" y="34099"/>
                    <a:pt x="125464" y="40386"/>
                    <a:pt x="116941" y="46673"/>
                  </a:cubicBezTo>
                  <a:cubicBezTo>
                    <a:pt x="116941" y="48768"/>
                    <a:pt x="114811" y="50864"/>
                    <a:pt x="112680" y="50864"/>
                  </a:cubicBezTo>
                  <a:cubicBezTo>
                    <a:pt x="112680" y="52959"/>
                    <a:pt x="110550" y="52959"/>
                    <a:pt x="110550" y="52959"/>
                  </a:cubicBezTo>
                  <a:cubicBezTo>
                    <a:pt x="108419" y="55055"/>
                    <a:pt x="108419" y="55055"/>
                    <a:pt x="106288" y="57150"/>
                  </a:cubicBezTo>
                  <a:cubicBezTo>
                    <a:pt x="104158" y="57150"/>
                    <a:pt x="102027" y="55055"/>
                    <a:pt x="104158" y="52959"/>
                  </a:cubicBezTo>
                  <a:cubicBezTo>
                    <a:pt x="104158" y="52959"/>
                    <a:pt x="106288" y="52959"/>
                    <a:pt x="106288" y="50864"/>
                  </a:cubicBezTo>
                  <a:cubicBezTo>
                    <a:pt x="108419" y="50864"/>
                    <a:pt x="110550" y="48768"/>
                    <a:pt x="110550" y="46673"/>
                  </a:cubicBezTo>
                  <a:cubicBezTo>
                    <a:pt x="121203" y="40386"/>
                    <a:pt x="129725" y="32004"/>
                    <a:pt x="138247" y="25717"/>
                  </a:cubicBezTo>
                  <a:cubicBezTo>
                    <a:pt x="140378" y="23622"/>
                    <a:pt x="144639" y="21526"/>
                    <a:pt x="146770" y="19431"/>
                  </a:cubicBezTo>
                  <a:cubicBezTo>
                    <a:pt x="148900" y="17335"/>
                    <a:pt x="151031" y="17335"/>
                    <a:pt x="153162" y="15239"/>
                  </a:cubicBezTo>
                  <a:cubicBezTo>
                    <a:pt x="153162" y="15239"/>
                    <a:pt x="155292" y="15239"/>
                    <a:pt x="155292" y="15239"/>
                  </a:cubicBezTo>
                  <a:cubicBezTo>
                    <a:pt x="157423" y="13144"/>
                    <a:pt x="161684" y="11048"/>
                    <a:pt x="165945" y="8953"/>
                  </a:cubicBezTo>
                  <a:cubicBezTo>
                    <a:pt x="170206" y="6857"/>
                    <a:pt x="174468" y="6857"/>
                    <a:pt x="178729" y="4762"/>
                  </a:cubicBezTo>
                  <a:close/>
                  <a:moveTo>
                    <a:pt x="250107" y="1587"/>
                  </a:moveTo>
                  <a:cubicBezTo>
                    <a:pt x="250107" y="1587"/>
                    <a:pt x="252267" y="1587"/>
                    <a:pt x="252267" y="1587"/>
                  </a:cubicBezTo>
                  <a:cubicBezTo>
                    <a:pt x="254428" y="1587"/>
                    <a:pt x="254428" y="5866"/>
                    <a:pt x="252267" y="5866"/>
                  </a:cubicBezTo>
                  <a:cubicBezTo>
                    <a:pt x="252267" y="5866"/>
                    <a:pt x="250107" y="8006"/>
                    <a:pt x="250107" y="8006"/>
                  </a:cubicBezTo>
                  <a:cubicBezTo>
                    <a:pt x="245785" y="10146"/>
                    <a:pt x="241463" y="12285"/>
                    <a:pt x="237142" y="14425"/>
                  </a:cubicBezTo>
                  <a:cubicBezTo>
                    <a:pt x="217695" y="25124"/>
                    <a:pt x="198248" y="37962"/>
                    <a:pt x="180962" y="50800"/>
                  </a:cubicBezTo>
                  <a:cubicBezTo>
                    <a:pt x="180962" y="50800"/>
                    <a:pt x="180962" y="50800"/>
                    <a:pt x="178801" y="50800"/>
                  </a:cubicBezTo>
                  <a:cubicBezTo>
                    <a:pt x="178801" y="50800"/>
                    <a:pt x="176640" y="48660"/>
                    <a:pt x="178801" y="46521"/>
                  </a:cubicBezTo>
                  <a:cubicBezTo>
                    <a:pt x="193926" y="35822"/>
                    <a:pt x="211213" y="25124"/>
                    <a:pt x="228499" y="14425"/>
                  </a:cubicBezTo>
                  <a:cubicBezTo>
                    <a:pt x="232820" y="12285"/>
                    <a:pt x="237142" y="10146"/>
                    <a:pt x="241463" y="8006"/>
                  </a:cubicBezTo>
                  <a:cubicBezTo>
                    <a:pt x="243624" y="5866"/>
                    <a:pt x="247946" y="3727"/>
                    <a:pt x="250107" y="1587"/>
                  </a:cubicBezTo>
                  <a:close/>
                  <a:moveTo>
                    <a:pt x="278627" y="0"/>
                  </a:moveTo>
                  <a:cubicBezTo>
                    <a:pt x="280815" y="0"/>
                    <a:pt x="283003" y="4233"/>
                    <a:pt x="280815" y="4233"/>
                  </a:cubicBezTo>
                  <a:cubicBezTo>
                    <a:pt x="278627" y="4233"/>
                    <a:pt x="276439" y="6350"/>
                    <a:pt x="274250" y="8467"/>
                  </a:cubicBezTo>
                  <a:cubicBezTo>
                    <a:pt x="269874" y="8467"/>
                    <a:pt x="267686" y="10583"/>
                    <a:pt x="263309" y="12700"/>
                  </a:cubicBezTo>
                  <a:cubicBezTo>
                    <a:pt x="243616" y="23283"/>
                    <a:pt x="223922" y="38100"/>
                    <a:pt x="206417" y="50800"/>
                  </a:cubicBezTo>
                  <a:cubicBezTo>
                    <a:pt x="206417" y="50800"/>
                    <a:pt x="206417" y="50800"/>
                    <a:pt x="204228" y="50800"/>
                  </a:cubicBezTo>
                  <a:cubicBezTo>
                    <a:pt x="204228" y="50800"/>
                    <a:pt x="202040" y="48683"/>
                    <a:pt x="204228" y="46567"/>
                  </a:cubicBezTo>
                  <a:cubicBezTo>
                    <a:pt x="219546" y="35983"/>
                    <a:pt x="237051" y="23283"/>
                    <a:pt x="254557" y="12700"/>
                  </a:cubicBezTo>
                  <a:cubicBezTo>
                    <a:pt x="256745" y="10583"/>
                    <a:pt x="258933" y="10583"/>
                    <a:pt x="263309" y="8467"/>
                  </a:cubicBezTo>
                  <a:cubicBezTo>
                    <a:pt x="267686" y="6350"/>
                    <a:pt x="272062" y="2117"/>
                    <a:pt x="278627" y="0"/>
                  </a:cubicBezTo>
                  <a:close/>
                </a:path>
              </a:pathLst>
            </a:custGeom>
            <a:grpFill/>
            <a:ln>
              <a:solidFill>
                <a:schemeClr val="tx1">
                  <a:lumMod val="85000"/>
                  <a:lumOff val="15000"/>
                </a:schemeClr>
              </a:solidFill>
            </a:ln>
          </p:spPr>
          <p:txBody>
            <a:bodyPr vert="horz" wrap="square" lIns="121882" tIns="60941" rIns="121882" bIns="60941" numCol="1" anchor="t" anchorCtr="0" compatLnSpc="1">
              <a:prstTxWarp prst="textNoShape">
                <a:avLst/>
              </a:prstTxWarp>
              <a:noAutofit/>
            </a:bodyPr>
            <a:lstStyle/>
            <a:p>
              <a:pPr algn="ctr" defTabSz="1218804"/>
              <a:endParaRPr lang="zh-CN" altLang="en-US" sz="2800">
                <a:solidFill>
                  <a:prstClr val="black"/>
                </a:solidFill>
                <a:latin typeface="Times New Roman" panose="02020603050405020304" pitchFamily="18" charset="0"/>
                <a:cs typeface="Times New Roman" panose="02020603050405020304" pitchFamily="18" charset="0"/>
              </a:endParaRPr>
            </a:p>
          </p:txBody>
        </p:sp>
      </p:grpSp>
      <p:grpSp>
        <p:nvGrpSpPr>
          <p:cNvPr id="5" name="组合 276"/>
          <p:cNvGrpSpPr/>
          <p:nvPr/>
        </p:nvGrpSpPr>
        <p:grpSpPr>
          <a:xfrm>
            <a:off x="9054233" y="2115271"/>
            <a:ext cx="766526" cy="1090613"/>
            <a:chOff x="6416745" y="2839242"/>
            <a:chExt cx="766763" cy="1090613"/>
          </a:xfrm>
          <a:solidFill>
            <a:schemeClr val="tx1">
              <a:lumMod val="85000"/>
              <a:lumOff val="15000"/>
            </a:schemeClr>
          </a:solidFill>
        </p:grpSpPr>
        <p:sp>
          <p:nvSpPr>
            <p:cNvPr id="193" name="Freeform 150"/>
            <p:cNvSpPr>
              <a:spLocks noEditPoints="1"/>
            </p:cNvSpPr>
            <p:nvPr/>
          </p:nvSpPr>
          <p:spPr bwMode="auto">
            <a:xfrm>
              <a:off x="6432620" y="2870992"/>
              <a:ext cx="693738" cy="1058863"/>
            </a:xfrm>
            <a:custGeom>
              <a:avLst/>
              <a:gdLst>
                <a:gd name="T0" fmla="*/ 253 w 322"/>
                <a:gd name="T1" fmla="*/ 474 h 491"/>
                <a:gd name="T2" fmla="*/ 273 w 322"/>
                <a:gd name="T3" fmla="*/ 465 h 491"/>
                <a:gd name="T4" fmla="*/ 299 w 322"/>
                <a:gd name="T5" fmla="*/ 440 h 491"/>
                <a:gd name="T6" fmla="*/ 301 w 322"/>
                <a:gd name="T7" fmla="*/ 437 h 491"/>
                <a:gd name="T8" fmla="*/ 317 w 322"/>
                <a:gd name="T9" fmla="*/ 402 h 491"/>
                <a:gd name="T10" fmla="*/ 163 w 322"/>
                <a:gd name="T11" fmla="*/ 398 h 491"/>
                <a:gd name="T12" fmla="*/ 201 w 322"/>
                <a:gd name="T13" fmla="*/ 384 h 491"/>
                <a:gd name="T14" fmla="*/ 106 w 322"/>
                <a:gd name="T15" fmla="*/ 369 h 491"/>
                <a:gd name="T16" fmla="*/ 320 w 322"/>
                <a:gd name="T17" fmla="*/ 370 h 491"/>
                <a:gd name="T18" fmla="*/ 212 w 322"/>
                <a:gd name="T19" fmla="*/ 364 h 491"/>
                <a:gd name="T20" fmla="*/ 210 w 322"/>
                <a:gd name="T21" fmla="*/ 363 h 491"/>
                <a:gd name="T22" fmla="*/ 104 w 322"/>
                <a:gd name="T23" fmla="*/ 369 h 491"/>
                <a:gd name="T24" fmla="*/ 314 w 322"/>
                <a:gd name="T25" fmla="*/ 328 h 491"/>
                <a:gd name="T26" fmla="*/ 39 w 322"/>
                <a:gd name="T27" fmla="*/ 439 h 491"/>
                <a:gd name="T28" fmla="*/ 6 w 322"/>
                <a:gd name="T29" fmla="*/ 306 h 491"/>
                <a:gd name="T30" fmla="*/ 73 w 322"/>
                <a:gd name="T31" fmla="*/ 287 h 491"/>
                <a:gd name="T32" fmla="*/ 91 w 322"/>
                <a:gd name="T33" fmla="*/ 287 h 491"/>
                <a:gd name="T34" fmla="*/ 135 w 322"/>
                <a:gd name="T35" fmla="*/ 293 h 491"/>
                <a:gd name="T36" fmla="*/ 206 w 322"/>
                <a:gd name="T37" fmla="*/ 327 h 491"/>
                <a:gd name="T38" fmla="*/ 134 w 322"/>
                <a:gd name="T39" fmla="*/ 291 h 491"/>
                <a:gd name="T40" fmla="*/ 129 w 322"/>
                <a:gd name="T41" fmla="*/ 273 h 491"/>
                <a:gd name="T42" fmla="*/ 124 w 322"/>
                <a:gd name="T43" fmla="*/ 262 h 491"/>
                <a:gd name="T44" fmla="*/ 172 w 322"/>
                <a:gd name="T45" fmla="*/ 183 h 491"/>
                <a:gd name="T46" fmla="*/ 155 w 322"/>
                <a:gd name="T47" fmla="*/ 191 h 491"/>
                <a:gd name="T48" fmla="*/ 200 w 322"/>
                <a:gd name="T49" fmla="*/ 159 h 491"/>
                <a:gd name="T50" fmla="*/ 87 w 322"/>
                <a:gd name="T51" fmla="*/ 149 h 491"/>
                <a:gd name="T52" fmla="*/ 107 w 322"/>
                <a:gd name="T53" fmla="*/ 151 h 491"/>
                <a:gd name="T54" fmla="*/ 111 w 322"/>
                <a:gd name="T55" fmla="*/ 146 h 491"/>
                <a:gd name="T56" fmla="*/ 296 w 322"/>
                <a:gd name="T57" fmla="*/ 171 h 491"/>
                <a:gd name="T58" fmla="*/ 292 w 322"/>
                <a:gd name="T59" fmla="*/ 290 h 491"/>
                <a:gd name="T60" fmla="*/ 250 w 322"/>
                <a:gd name="T61" fmla="*/ 240 h 491"/>
                <a:gd name="T62" fmla="*/ 303 w 322"/>
                <a:gd name="T63" fmla="*/ 130 h 491"/>
                <a:gd name="T64" fmla="*/ 239 w 322"/>
                <a:gd name="T65" fmla="*/ 253 h 491"/>
                <a:gd name="T66" fmla="*/ 280 w 322"/>
                <a:gd name="T67" fmla="*/ 218 h 491"/>
                <a:gd name="T68" fmla="*/ 306 w 322"/>
                <a:gd name="T69" fmla="*/ 135 h 491"/>
                <a:gd name="T70" fmla="*/ 198 w 322"/>
                <a:gd name="T71" fmla="*/ 100 h 491"/>
                <a:gd name="T72" fmla="*/ 119 w 322"/>
                <a:gd name="T73" fmla="*/ 118 h 491"/>
                <a:gd name="T74" fmla="*/ 170 w 322"/>
                <a:gd name="T75" fmla="*/ 90 h 491"/>
                <a:gd name="T76" fmla="*/ 303 w 322"/>
                <a:gd name="T77" fmla="*/ 102 h 491"/>
                <a:gd name="T78" fmla="*/ 278 w 322"/>
                <a:gd name="T79" fmla="*/ 53 h 491"/>
                <a:gd name="T80" fmla="*/ 281 w 322"/>
                <a:gd name="T81" fmla="*/ 52 h 491"/>
                <a:gd name="T82" fmla="*/ 247 w 322"/>
                <a:gd name="T83" fmla="*/ 26 h 491"/>
                <a:gd name="T84" fmla="*/ 263 w 322"/>
                <a:gd name="T85" fmla="*/ 37 h 491"/>
                <a:gd name="T86" fmla="*/ 257 w 322"/>
                <a:gd name="T87" fmla="*/ 31 h 491"/>
                <a:gd name="T88" fmla="*/ 235 w 322"/>
                <a:gd name="T89" fmla="*/ 18 h 491"/>
                <a:gd name="T90" fmla="*/ 224 w 322"/>
                <a:gd name="T91" fmla="*/ 15 h 491"/>
                <a:gd name="T92" fmla="*/ 222 w 322"/>
                <a:gd name="T93" fmla="*/ 9 h 491"/>
                <a:gd name="T94" fmla="*/ 227 w 322"/>
                <a:gd name="T95" fmla="*/ 21 h 491"/>
                <a:gd name="T96" fmla="*/ 305 w 322"/>
                <a:gd name="T97" fmla="*/ 117 h 491"/>
                <a:gd name="T98" fmla="*/ 301 w 322"/>
                <a:gd name="T99" fmla="*/ 119 h 491"/>
                <a:gd name="T100" fmla="*/ 176 w 322"/>
                <a:gd name="T101" fmla="*/ 8 h 491"/>
                <a:gd name="T102" fmla="*/ 144 w 322"/>
                <a:gd name="T103" fmla="*/ 12 h 491"/>
                <a:gd name="T104" fmla="*/ 179 w 322"/>
                <a:gd name="T105" fmla="*/ 6 h 491"/>
                <a:gd name="T106" fmla="*/ 210 w 322"/>
                <a:gd name="T107" fmla="*/ 7 h 491"/>
                <a:gd name="T108" fmla="*/ 82 w 322"/>
                <a:gd name="T109" fmla="*/ 38 h 491"/>
                <a:gd name="T110" fmla="*/ 116 w 322"/>
                <a:gd name="T111" fmla="*/ 13 h 491"/>
                <a:gd name="T112" fmla="*/ 42 w 322"/>
                <a:gd name="T113" fmla="*/ 71 h 491"/>
                <a:gd name="T114" fmla="*/ 32 w 322"/>
                <a:gd name="T115" fmla="*/ 137 h 491"/>
                <a:gd name="T116" fmla="*/ 36 w 322"/>
                <a:gd name="T117" fmla="*/ 97 h 491"/>
                <a:gd name="T118" fmla="*/ 141 w 322"/>
                <a:gd name="T119" fmla="*/ 4 h 491"/>
                <a:gd name="T120" fmla="*/ 210 w 322"/>
                <a:gd name="T121" fmla="*/ 5 h 491"/>
                <a:gd name="T122" fmla="*/ 194 w 322"/>
                <a:gd name="T123" fmla="*/ 3 h 491"/>
                <a:gd name="T124" fmla="*/ 179 w 322"/>
                <a:gd name="T125" fmla="*/ 0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2" h="491">
                  <a:moveTo>
                    <a:pt x="100" y="475"/>
                  </a:moveTo>
                  <a:cubicBezTo>
                    <a:pt x="101" y="475"/>
                    <a:pt x="102" y="476"/>
                    <a:pt x="103" y="476"/>
                  </a:cubicBezTo>
                  <a:cubicBezTo>
                    <a:pt x="105" y="477"/>
                    <a:pt x="107" y="478"/>
                    <a:pt x="109" y="478"/>
                  </a:cubicBezTo>
                  <a:cubicBezTo>
                    <a:pt x="111" y="479"/>
                    <a:pt x="114" y="480"/>
                    <a:pt x="117" y="480"/>
                  </a:cubicBezTo>
                  <a:cubicBezTo>
                    <a:pt x="117" y="481"/>
                    <a:pt x="117" y="481"/>
                    <a:pt x="117" y="481"/>
                  </a:cubicBezTo>
                  <a:cubicBezTo>
                    <a:pt x="114" y="480"/>
                    <a:pt x="111" y="479"/>
                    <a:pt x="107" y="477"/>
                  </a:cubicBezTo>
                  <a:cubicBezTo>
                    <a:pt x="105" y="476"/>
                    <a:pt x="102" y="476"/>
                    <a:pt x="100" y="475"/>
                  </a:cubicBezTo>
                  <a:moveTo>
                    <a:pt x="272" y="464"/>
                  </a:moveTo>
                  <a:cubicBezTo>
                    <a:pt x="266" y="468"/>
                    <a:pt x="260" y="471"/>
                    <a:pt x="253" y="474"/>
                  </a:cubicBezTo>
                  <a:cubicBezTo>
                    <a:pt x="231" y="486"/>
                    <a:pt x="204" y="490"/>
                    <a:pt x="179" y="490"/>
                  </a:cubicBezTo>
                  <a:cubicBezTo>
                    <a:pt x="169" y="490"/>
                    <a:pt x="160" y="489"/>
                    <a:pt x="151" y="488"/>
                  </a:cubicBezTo>
                  <a:cubicBezTo>
                    <a:pt x="140" y="487"/>
                    <a:pt x="128" y="485"/>
                    <a:pt x="117" y="483"/>
                  </a:cubicBezTo>
                  <a:cubicBezTo>
                    <a:pt x="117" y="483"/>
                    <a:pt x="117" y="483"/>
                    <a:pt x="117" y="483"/>
                  </a:cubicBezTo>
                  <a:cubicBezTo>
                    <a:pt x="129" y="486"/>
                    <a:pt x="143" y="489"/>
                    <a:pt x="156" y="490"/>
                  </a:cubicBezTo>
                  <a:cubicBezTo>
                    <a:pt x="162" y="491"/>
                    <a:pt x="169" y="491"/>
                    <a:pt x="175" y="491"/>
                  </a:cubicBezTo>
                  <a:cubicBezTo>
                    <a:pt x="193" y="491"/>
                    <a:pt x="211" y="489"/>
                    <a:pt x="229" y="484"/>
                  </a:cubicBezTo>
                  <a:cubicBezTo>
                    <a:pt x="245" y="480"/>
                    <a:pt x="261" y="474"/>
                    <a:pt x="275" y="465"/>
                  </a:cubicBezTo>
                  <a:cubicBezTo>
                    <a:pt x="274" y="465"/>
                    <a:pt x="273" y="465"/>
                    <a:pt x="273" y="465"/>
                  </a:cubicBezTo>
                  <a:cubicBezTo>
                    <a:pt x="272" y="465"/>
                    <a:pt x="272" y="465"/>
                    <a:pt x="272" y="464"/>
                  </a:cubicBezTo>
                  <a:moveTo>
                    <a:pt x="280" y="461"/>
                  </a:moveTo>
                  <a:cubicBezTo>
                    <a:pt x="280" y="461"/>
                    <a:pt x="280" y="461"/>
                    <a:pt x="280" y="461"/>
                  </a:cubicBezTo>
                  <a:cubicBezTo>
                    <a:pt x="280" y="461"/>
                    <a:pt x="280" y="461"/>
                    <a:pt x="279" y="461"/>
                  </a:cubicBezTo>
                  <a:cubicBezTo>
                    <a:pt x="279" y="461"/>
                    <a:pt x="280" y="461"/>
                    <a:pt x="280" y="461"/>
                  </a:cubicBezTo>
                  <a:cubicBezTo>
                    <a:pt x="280" y="461"/>
                    <a:pt x="280" y="461"/>
                    <a:pt x="280" y="461"/>
                  </a:cubicBezTo>
                  <a:moveTo>
                    <a:pt x="302" y="439"/>
                  </a:moveTo>
                  <a:cubicBezTo>
                    <a:pt x="302" y="439"/>
                    <a:pt x="301" y="440"/>
                    <a:pt x="300" y="440"/>
                  </a:cubicBezTo>
                  <a:cubicBezTo>
                    <a:pt x="300" y="440"/>
                    <a:pt x="299" y="440"/>
                    <a:pt x="299" y="440"/>
                  </a:cubicBezTo>
                  <a:cubicBezTo>
                    <a:pt x="299" y="440"/>
                    <a:pt x="299" y="440"/>
                    <a:pt x="299" y="440"/>
                  </a:cubicBezTo>
                  <a:cubicBezTo>
                    <a:pt x="293" y="447"/>
                    <a:pt x="287" y="454"/>
                    <a:pt x="279" y="459"/>
                  </a:cubicBezTo>
                  <a:cubicBezTo>
                    <a:pt x="280" y="459"/>
                    <a:pt x="282" y="458"/>
                    <a:pt x="283" y="457"/>
                  </a:cubicBezTo>
                  <a:cubicBezTo>
                    <a:pt x="284" y="456"/>
                    <a:pt x="286" y="456"/>
                    <a:pt x="288" y="455"/>
                  </a:cubicBezTo>
                  <a:cubicBezTo>
                    <a:pt x="293" y="450"/>
                    <a:pt x="298" y="445"/>
                    <a:pt x="302" y="439"/>
                  </a:cubicBezTo>
                  <a:moveTo>
                    <a:pt x="313" y="421"/>
                  </a:moveTo>
                  <a:cubicBezTo>
                    <a:pt x="312" y="421"/>
                    <a:pt x="311" y="421"/>
                    <a:pt x="310" y="422"/>
                  </a:cubicBezTo>
                  <a:cubicBezTo>
                    <a:pt x="308" y="426"/>
                    <a:pt x="306" y="429"/>
                    <a:pt x="304" y="433"/>
                  </a:cubicBezTo>
                  <a:cubicBezTo>
                    <a:pt x="303" y="434"/>
                    <a:pt x="302" y="436"/>
                    <a:pt x="301" y="437"/>
                  </a:cubicBezTo>
                  <a:cubicBezTo>
                    <a:pt x="303" y="436"/>
                    <a:pt x="304" y="435"/>
                    <a:pt x="305" y="435"/>
                  </a:cubicBezTo>
                  <a:cubicBezTo>
                    <a:pt x="308" y="430"/>
                    <a:pt x="310" y="426"/>
                    <a:pt x="313" y="421"/>
                  </a:cubicBezTo>
                  <a:moveTo>
                    <a:pt x="317" y="409"/>
                  </a:moveTo>
                  <a:cubicBezTo>
                    <a:pt x="316" y="409"/>
                    <a:pt x="315" y="410"/>
                    <a:pt x="314" y="410"/>
                  </a:cubicBezTo>
                  <a:cubicBezTo>
                    <a:pt x="314" y="413"/>
                    <a:pt x="312" y="416"/>
                    <a:pt x="311" y="419"/>
                  </a:cubicBezTo>
                  <a:cubicBezTo>
                    <a:pt x="312" y="419"/>
                    <a:pt x="313" y="418"/>
                    <a:pt x="314" y="418"/>
                  </a:cubicBezTo>
                  <a:cubicBezTo>
                    <a:pt x="315" y="415"/>
                    <a:pt x="316" y="412"/>
                    <a:pt x="317" y="409"/>
                  </a:cubicBezTo>
                  <a:moveTo>
                    <a:pt x="319" y="401"/>
                  </a:moveTo>
                  <a:cubicBezTo>
                    <a:pt x="318" y="401"/>
                    <a:pt x="317" y="402"/>
                    <a:pt x="317" y="402"/>
                  </a:cubicBezTo>
                  <a:cubicBezTo>
                    <a:pt x="316" y="404"/>
                    <a:pt x="316" y="406"/>
                    <a:pt x="315" y="408"/>
                  </a:cubicBezTo>
                  <a:cubicBezTo>
                    <a:pt x="316" y="407"/>
                    <a:pt x="317" y="407"/>
                    <a:pt x="318" y="407"/>
                  </a:cubicBezTo>
                  <a:cubicBezTo>
                    <a:pt x="318" y="405"/>
                    <a:pt x="319" y="403"/>
                    <a:pt x="319" y="401"/>
                  </a:cubicBezTo>
                  <a:moveTo>
                    <a:pt x="180" y="394"/>
                  </a:moveTo>
                  <a:cubicBezTo>
                    <a:pt x="176" y="395"/>
                    <a:pt x="172" y="396"/>
                    <a:pt x="168" y="396"/>
                  </a:cubicBezTo>
                  <a:cubicBezTo>
                    <a:pt x="165" y="396"/>
                    <a:pt x="163" y="396"/>
                    <a:pt x="161" y="396"/>
                  </a:cubicBezTo>
                  <a:cubicBezTo>
                    <a:pt x="160" y="396"/>
                    <a:pt x="160" y="396"/>
                    <a:pt x="159" y="396"/>
                  </a:cubicBezTo>
                  <a:cubicBezTo>
                    <a:pt x="158" y="397"/>
                    <a:pt x="156" y="397"/>
                    <a:pt x="155" y="398"/>
                  </a:cubicBezTo>
                  <a:cubicBezTo>
                    <a:pt x="158" y="398"/>
                    <a:pt x="161" y="398"/>
                    <a:pt x="163" y="398"/>
                  </a:cubicBezTo>
                  <a:cubicBezTo>
                    <a:pt x="165" y="398"/>
                    <a:pt x="166" y="398"/>
                    <a:pt x="167" y="398"/>
                  </a:cubicBezTo>
                  <a:cubicBezTo>
                    <a:pt x="171" y="397"/>
                    <a:pt x="175" y="396"/>
                    <a:pt x="178" y="395"/>
                  </a:cubicBezTo>
                  <a:cubicBezTo>
                    <a:pt x="179" y="394"/>
                    <a:pt x="180" y="394"/>
                    <a:pt x="180" y="394"/>
                  </a:cubicBezTo>
                  <a:moveTo>
                    <a:pt x="321" y="389"/>
                  </a:moveTo>
                  <a:cubicBezTo>
                    <a:pt x="320" y="390"/>
                    <a:pt x="319" y="390"/>
                    <a:pt x="319" y="390"/>
                  </a:cubicBezTo>
                  <a:cubicBezTo>
                    <a:pt x="318" y="393"/>
                    <a:pt x="318" y="397"/>
                    <a:pt x="317" y="400"/>
                  </a:cubicBezTo>
                  <a:cubicBezTo>
                    <a:pt x="318" y="399"/>
                    <a:pt x="319" y="399"/>
                    <a:pt x="319" y="398"/>
                  </a:cubicBezTo>
                  <a:cubicBezTo>
                    <a:pt x="320" y="395"/>
                    <a:pt x="321" y="392"/>
                    <a:pt x="321" y="389"/>
                  </a:cubicBezTo>
                  <a:moveTo>
                    <a:pt x="201" y="384"/>
                  </a:moveTo>
                  <a:cubicBezTo>
                    <a:pt x="199" y="385"/>
                    <a:pt x="197" y="387"/>
                    <a:pt x="194" y="389"/>
                  </a:cubicBezTo>
                  <a:cubicBezTo>
                    <a:pt x="190" y="391"/>
                    <a:pt x="185" y="394"/>
                    <a:pt x="180" y="396"/>
                  </a:cubicBezTo>
                  <a:cubicBezTo>
                    <a:pt x="188" y="394"/>
                    <a:pt x="195" y="390"/>
                    <a:pt x="201" y="384"/>
                  </a:cubicBezTo>
                  <a:moveTo>
                    <a:pt x="322" y="380"/>
                  </a:moveTo>
                  <a:cubicBezTo>
                    <a:pt x="321" y="380"/>
                    <a:pt x="320" y="380"/>
                    <a:pt x="320" y="380"/>
                  </a:cubicBezTo>
                  <a:cubicBezTo>
                    <a:pt x="319" y="383"/>
                    <a:pt x="319" y="385"/>
                    <a:pt x="319" y="388"/>
                  </a:cubicBezTo>
                  <a:cubicBezTo>
                    <a:pt x="320" y="388"/>
                    <a:pt x="320" y="387"/>
                    <a:pt x="321" y="387"/>
                  </a:cubicBezTo>
                  <a:cubicBezTo>
                    <a:pt x="321" y="385"/>
                    <a:pt x="322" y="382"/>
                    <a:pt x="322" y="380"/>
                  </a:cubicBezTo>
                  <a:moveTo>
                    <a:pt x="106" y="369"/>
                  </a:moveTo>
                  <a:cubicBezTo>
                    <a:pt x="106" y="370"/>
                    <a:pt x="107" y="371"/>
                    <a:pt x="107" y="371"/>
                  </a:cubicBezTo>
                  <a:cubicBezTo>
                    <a:pt x="107" y="372"/>
                    <a:pt x="108" y="373"/>
                    <a:pt x="108" y="374"/>
                  </a:cubicBezTo>
                  <a:cubicBezTo>
                    <a:pt x="118" y="384"/>
                    <a:pt x="130" y="391"/>
                    <a:pt x="143" y="395"/>
                  </a:cubicBezTo>
                  <a:cubicBezTo>
                    <a:pt x="145" y="396"/>
                    <a:pt x="147" y="396"/>
                    <a:pt x="149" y="397"/>
                  </a:cubicBezTo>
                  <a:cubicBezTo>
                    <a:pt x="150" y="396"/>
                    <a:pt x="152" y="396"/>
                    <a:pt x="153" y="396"/>
                  </a:cubicBezTo>
                  <a:cubicBezTo>
                    <a:pt x="144" y="395"/>
                    <a:pt x="134" y="392"/>
                    <a:pt x="126" y="386"/>
                  </a:cubicBezTo>
                  <a:cubicBezTo>
                    <a:pt x="118" y="382"/>
                    <a:pt x="111" y="376"/>
                    <a:pt x="106" y="369"/>
                  </a:cubicBezTo>
                  <a:moveTo>
                    <a:pt x="322" y="369"/>
                  </a:moveTo>
                  <a:cubicBezTo>
                    <a:pt x="321" y="369"/>
                    <a:pt x="320" y="369"/>
                    <a:pt x="320" y="370"/>
                  </a:cubicBezTo>
                  <a:cubicBezTo>
                    <a:pt x="320" y="372"/>
                    <a:pt x="320" y="375"/>
                    <a:pt x="320" y="378"/>
                  </a:cubicBezTo>
                  <a:cubicBezTo>
                    <a:pt x="320" y="378"/>
                    <a:pt x="321" y="378"/>
                    <a:pt x="322" y="378"/>
                  </a:cubicBezTo>
                  <a:cubicBezTo>
                    <a:pt x="322" y="375"/>
                    <a:pt x="322" y="372"/>
                    <a:pt x="322" y="369"/>
                  </a:cubicBezTo>
                  <a:moveTo>
                    <a:pt x="212" y="364"/>
                  </a:moveTo>
                  <a:cubicBezTo>
                    <a:pt x="211" y="365"/>
                    <a:pt x="210" y="366"/>
                    <a:pt x="209" y="367"/>
                  </a:cubicBezTo>
                  <a:cubicBezTo>
                    <a:pt x="208" y="370"/>
                    <a:pt x="207" y="373"/>
                    <a:pt x="205" y="375"/>
                  </a:cubicBezTo>
                  <a:cubicBezTo>
                    <a:pt x="206" y="375"/>
                    <a:pt x="206" y="375"/>
                    <a:pt x="206" y="374"/>
                  </a:cubicBezTo>
                  <a:cubicBezTo>
                    <a:pt x="208" y="372"/>
                    <a:pt x="210" y="370"/>
                    <a:pt x="211" y="367"/>
                  </a:cubicBezTo>
                  <a:cubicBezTo>
                    <a:pt x="212" y="366"/>
                    <a:pt x="212" y="365"/>
                    <a:pt x="212" y="364"/>
                  </a:cubicBezTo>
                  <a:moveTo>
                    <a:pt x="321" y="359"/>
                  </a:moveTo>
                  <a:cubicBezTo>
                    <a:pt x="321" y="359"/>
                    <a:pt x="320" y="360"/>
                    <a:pt x="320" y="360"/>
                  </a:cubicBezTo>
                  <a:cubicBezTo>
                    <a:pt x="320" y="361"/>
                    <a:pt x="319" y="363"/>
                    <a:pt x="319" y="364"/>
                  </a:cubicBezTo>
                  <a:cubicBezTo>
                    <a:pt x="319" y="365"/>
                    <a:pt x="319" y="366"/>
                    <a:pt x="320" y="367"/>
                  </a:cubicBezTo>
                  <a:cubicBezTo>
                    <a:pt x="320" y="367"/>
                    <a:pt x="321" y="367"/>
                    <a:pt x="322" y="366"/>
                  </a:cubicBezTo>
                  <a:cubicBezTo>
                    <a:pt x="321" y="364"/>
                    <a:pt x="321" y="362"/>
                    <a:pt x="321" y="359"/>
                  </a:cubicBezTo>
                  <a:moveTo>
                    <a:pt x="213" y="359"/>
                  </a:moveTo>
                  <a:cubicBezTo>
                    <a:pt x="212" y="360"/>
                    <a:pt x="211" y="361"/>
                    <a:pt x="210" y="362"/>
                  </a:cubicBezTo>
                  <a:cubicBezTo>
                    <a:pt x="210" y="362"/>
                    <a:pt x="210" y="362"/>
                    <a:pt x="210" y="363"/>
                  </a:cubicBezTo>
                  <a:cubicBezTo>
                    <a:pt x="211" y="362"/>
                    <a:pt x="212" y="361"/>
                    <a:pt x="213" y="360"/>
                  </a:cubicBezTo>
                  <a:cubicBezTo>
                    <a:pt x="213" y="359"/>
                    <a:pt x="213" y="359"/>
                    <a:pt x="213" y="359"/>
                  </a:cubicBezTo>
                  <a:moveTo>
                    <a:pt x="320" y="350"/>
                  </a:moveTo>
                  <a:cubicBezTo>
                    <a:pt x="320" y="353"/>
                    <a:pt x="320" y="355"/>
                    <a:pt x="320" y="358"/>
                  </a:cubicBezTo>
                  <a:cubicBezTo>
                    <a:pt x="320" y="357"/>
                    <a:pt x="320" y="357"/>
                    <a:pt x="321" y="357"/>
                  </a:cubicBezTo>
                  <a:cubicBezTo>
                    <a:pt x="320" y="355"/>
                    <a:pt x="320" y="353"/>
                    <a:pt x="320" y="350"/>
                  </a:cubicBezTo>
                  <a:moveTo>
                    <a:pt x="94" y="347"/>
                  </a:moveTo>
                  <a:cubicBezTo>
                    <a:pt x="95" y="350"/>
                    <a:pt x="95" y="354"/>
                    <a:pt x="96" y="357"/>
                  </a:cubicBezTo>
                  <a:cubicBezTo>
                    <a:pt x="99" y="361"/>
                    <a:pt x="101" y="365"/>
                    <a:pt x="104" y="369"/>
                  </a:cubicBezTo>
                  <a:cubicBezTo>
                    <a:pt x="103" y="367"/>
                    <a:pt x="103" y="365"/>
                    <a:pt x="102" y="364"/>
                  </a:cubicBezTo>
                  <a:cubicBezTo>
                    <a:pt x="99" y="358"/>
                    <a:pt x="96" y="353"/>
                    <a:pt x="94" y="347"/>
                  </a:cubicBezTo>
                  <a:moveTo>
                    <a:pt x="312" y="321"/>
                  </a:moveTo>
                  <a:cubicBezTo>
                    <a:pt x="312" y="323"/>
                    <a:pt x="312" y="326"/>
                    <a:pt x="312" y="329"/>
                  </a:cubicBezTo>
                  <a:cubicBezTo>
                    <a:pt x="315" y="336"/>
                    <a:pt x="316" y="343"/>
                    <a:pt x="318" y="350"/>
                  </a:cubicBezTo>
                  <a:cubicBezTo>
                    <a:pt x="317" y="346"/>
                    <a:pt x="317" y="342"/>
                    <a:pt x="316" y="338"/>
                  </a:cubicBezTo>
                  <a:cubicBezTo>
                    <a:pt x="315" y="338"/>
                    <a:pt x="315" y="337"/>
                    <a:pt x="316" y="336"/>
                  </a:cubicBezTo>
                  <a:cubicBezTo>
                    <a:pt x="316" y="335"/>
                    <a:pt x="315" y="333"/>
                    <a:pt x="315" y="332"/>
                  </a:cubicBezTo>
                  <a:cubicBezTo>
                    <a:pt x="315" y="330"/>
                    <a:pt x="314" y="329"/>
                    <a:pt x="314" y="328"/>
                  </a:cubicBezTo>
                  <a:cubicBezTo>
                    <a:pt x="314" y="326"/>
                    <a:pt x="313" y="325"/>
                    <a:pt x="313" y="324"/>
                  </a:cubicBezTo>
                  <a:cubicBezTo>
                    <a:pt x="312" y="323"/>
                    <a:pt x="312" y="322"/>
                    <a:pt x="312" y="321"/>
                  </a:cubicBezTo>
                  <a:moveTo>
                    <a:pt x="6" y="306"/>
                  </a:moveTo>
                  <a:cubicBezTo>
                    <a:pt x="5" y="307"/>
                    <a:pt x="4" y="308"/>
                    <a:pt x="4" y="309"/>
                  </a:cubicBezTo>
                  <a:cubicBezTo>
                    <a:pt x="3" y="313"/>
                    <a:pt x="2" y="318"/>
                    <a:pt x="2" y="322"/>
                  </a:cubicBezTo>
                  <a:cubicBezTo>
                    <a:pt x="0" y="334"/>
                    <a:pt x="0" y="346"/>
                    <a:pt x="2" y="358"/>
                  </a:cubicBezTo>
                  <a:cubicBezTo>
                    <a:pt x="4" y="381"/>
                    <a:pt x="10" y="404"/>
                    <a:pt x="24" y="423"/>
                  </a:cubicBezTo>
                  <a:cubicBezTo>
                    <a:pt x="26" y="425"/>
                    <a:pt x="27" y="427"/>
                    <a:pt x="29" y="429"/>
                  </a:cubicBezTo>
                  <a:cubicBezTo>
                    <a:pt x="32" y="432"/>
                    <a:pt x="36" y="436"/>
                    <a:pt x="39" y="439"/>
                  </a:cubicBezTo>
                  <a:cubicBezTo>
                    <a:pt x="47" y="445"/>
                    <a:pt x="55" y="452"/>
                    <a:pt x="63" y="458"/>
                  </a:cubicBezTo>
                  <a:cubicBezTo>
                    <a:pt x="73" y="464"/>
                    <a:pt x="82" y="469"/>
                    <a:pt x="92" y="473"/>
                  </a:cubicBezTo>
                  <a:cubicBezTo>
                    <a:pt x="93" y="473"/>
                    <a:pt x="93" y="473"/>
                    <a:pt x="93" y="473"/>
                  </a:cubicBezTo>
                  <a:cubicBezTo>
                    <a:pt x="91" y="471"/>
                    <a:pt x="88" y="470"/>
                    <a:pt x="85" y="468"/>
                  </a:cubicBezTo>
                  <a:cubicBezTo>
                    <a:pt x="69" y="460"/>
                    <a:pt x="53" y="450"/>
                    <a:pt x="40" y="438"/>
                  </a:cubicBezTo>
                  <a:cubicBezTo>
                    <a:pt x="22" y="421"/>
                    <a:pt x="11" y="399"/>
                    <a:pt x="6" y="376"/>
                  </a:cubicBezTo>
                  <a:cubicBezTo>
                    <a:pt x="4" y="364"/>
                    <a:pt x="3" y="352"/>
                    <a:pt x="3" y="340"/>
                  </a:cubicBezTo>
                  <a:cubicBezTo>
                    <a:pt x="3" y="334"/>
                    <a:pt x="3" y="328"/>
                    <a:pt x="4" y="322"/>
                  </a:cubicBezTo>
                  <a:cubicBezTo>
                    <a:pt x="4" y="317"/>
                    <a:pt x="5" y="311"/>
                    <a:pt x="6" y="306"/>
                  </a:cubicBezTo>
                  <a:moveTo>
                    <a:pt x="13" y="298"/>
                  </a:moveTo>
                  <a:cubicBezTo>
                    <a:pt x="11" y="299"/>
                    <a:pt x="9" y="299"/>
                    <a:pt x="8" y="299"/>
                  </a:cubicBezTo>
                  <a:cubicBezTo>
                    <a:pt x="6" y="301"/>
                    <a:pt x="5" y="302"/>
                    <a:pt x="4" y="304"/>
                  </a:cubicBezTo>
                  <a:cubicBezTo>
                    <a:pt x="6" y="303"/>
                    <a:pt x="8" y="301"/>
                    <a:pt x="10" y="300"/>
                  </a:cubicBezTo>
                  <a:cubicBezTo>
                    <a:pt x="11" y="299"/>
                    <a:pt x="12" y="299"/>
                    <a:pt x="13" y="298"/>
                  </a:cubicBezTo>
                  <a:moveTo>
                    <a:pt x="93" y="285"/>
                  </a:moveTo>
                  <a:cubicBezTo>
                    <a:pt x="93" y="285"/>
                    <a:pt x="92" y="285"/>
                    <a:pt x="91" y="285"/>
                  </a:cubicBezTo>
                  <a:cubicBezTo>
                    <a:pt x="88" y="286"/>
                    <a:pt x="84" y="286"/>
                    <a:pt x="81" y="286"/>
                  </a:cubicBezTo>
                  <a:cubicBezTo>
                    <a:pt x="78" y="287"/>
                    <a:pt x="76" y="287"/>
                    <a:pt x="73" y="287"/>
                  </a:cubicBezTo>
                  <a:cubicBezTo>
                    <a:pt x="73" y="287"/>
                    <a:pt x="73" y="287"/>
                    <a:pt x="72" y="287"/>
                  </a:cubicBezTo>
                  <a:cubicBezTo>
                    <a:pt x="65" y="288"/>
                    <a:pt x="57" y="290"/>
                    <a:pt x="49" y="291"/>
                  </a:cubicBezTo>
                  <a:cubicBezTo>
                    <a:pt x="42" y="293"/>
                    <a:pt x="35" y="294"/>
                    <a:pt x="28" y="295"/>
                  </a:cubicBezTo>
                  <a:cubicBezTo>
                    <a:pt x="27" y="295"/>
                    <a:pt x="26" y="295"/>
                    <a:pt x="24" y="296"/>
                  </a:cubicBezTo>
                  <a:cubicBezTo>
                    <a:pt x="22" y="296"/>
                    <a:pt x="20" y="297"/>
                    <a:pt x="17" y="298"/>
                  </a:cubicBezTo>
                  <a:cubicBezTo>
                    <a:pt x="18" y="298"/>
                    <a:pt x="18" y="298"/>
                    <a:pt x="18" y="298"/>
                  </a:cubicBezTo>
                  <a:cubicBezTo>
                    <a:pt x="24" y="297"/>
                    <a:pt x="30" y="297"/>
                    <a:pt x="36" y="296"/>
                  </a:cubicBezTo>
                  <a:cubicBezTo>
                    <a:pt x="51" y="293"/>
                    <a:pt x="66" y="290"/>
                    <a:pt x="81" y="288"/>
                  </a:cubicBezTo>
                  <a:cubicBezTo>
                    <a:pt x="84" y="287"/>
                    <a:pt x="87" y="287"/>
                    <a:pt x="91" y="287"/>
                  </a:cubicBezTo>
                  <a:cubicBezTo>
                    <a:pt x="91" y="287"/>
                    <a:pt x="91" y="287"/>
                    <a:pt x="91" y="287"/>
                  </a:cubicBezTo>
                  <a:cubicBezTo>
                    <a:pt x="83" y="305"/>
                    <a:pt x="85" y="328"/>
                    <a:pt x="92" y="347"/>
                  </a:cubicBezTo>
                  <a:cubicBezTo>
                    <a:pt x="92" y="344"/>
                    <a:pt x="91" y="341"/>
                    <a:pt x="91" y="338"/>
                  </a:cubicBezTo>
                  <a:cubicBezTo>
                    <a:pt x="90" y="333"/>
                    <a:pt x="89" y="328"/>
                    <a:pt x="89" y="324"/>
                  </a:cubicBezTo>
                  <a:cubicBezTo>
                    <a:pt x="87" y="311"/>
                    <a:pt x="88" y="298"/>
                    <a:pt x="93" y="286"/>
                  </a:cubicBezTo>
                  <a:cubicBezTo>
                    <a:pt x="94" y="286"/>
                    <a:pt x="94" y="285"/>
                    <a:pt x="93" y="285"/>
                  </a:cubicBezTo>
                  <a:moveTo>
                    <a:pt x="127" y="283"/>
                  </a:moveTo>
                  <a:cubicBezTo>
                    <a:pt x="127" y="287"/>
                    <a:pt x="128" y="292"/>
                    <a:pt x="132" y="292"/>
                  </a:cubicBezTo>
                  <a:cubicBezTo>
                    <a:pt x="133" y="293"/>
                    <a:pt x="134" y="293"/>
                    <a:pt x="135" y="293"/>
                  </a:cubicBezTo>
                  <a:cubicBezTo>
                    <a:pt x="139" y="293"/>
                    <a:pt x="142" y="292"/>
                    <a:pt x="146" y="291"/>
                  </a:cubicBezTo>
                  <a:cubicBezTo>
                    <a:pt x="146" y="291"/>
                    <a:pt x="146" y="291"/>
                    <a:pt x="147" y="291"/>
                  </a:cubicBezTo>
                  <a:cubicBezTo>
                    <a:pt x="150" y="291"/>
                    <a:pt x="153" y="292"/>
                    <a:pt x="155" y="293"/>
                  </a:cubicBezTo>
                  <a:cubicBezTo>
                    <a:pt x="159" y="294"/>
                    <a:pt x="163" y="295"/>
                    <a:pt x="167" y="297"/>
                  </a:cubicBezTo>
                  <a:cubicBezTo>
                    <a:pt x="173" y="299"/>
                    <a:pt x="178" y="303"/>
                    <a:pt x="184" y="306"/>
                  </a:cubicBezTo>
                  <a:cubicBezTo>
                    <a:pt x="201" y="318"/>
                    <a:pt x="213" y="337"/>
                    <a:pt x="211" y="358"/>
                  </a:cubicBezTo>
                  <a:cubicBezTo>
                    <a:pt x="212" y="357"/>
                    <a:pt x="212" y="357"/>
                    <a:pt x="212" y="356"/>
                  </a:cubicBezTo>
                  <a:cubicBezTo>
                    <a:pt x="213" y="355"/>
                    <a:pt x="213" y="355"/>
                    <a:pt x="213" y="355"/>
                  </a:cubicBezTo>
                  <a:cubicBezTo>
                    <a:pt x="213" y="345"/>
                    <a:pt x="211" y="336"/>
                    <a:pt x="206" y="327"/>
                  </a:cubicBezTo>
                  <a:cubicBezTo>
                    <a:pt x="206" y="327"/>
                    <a:pt x="206" y="326"/>
                    <a:pt x="205" y="325"/>
                  </a:cubicBezTo>
                  <a:cubicBezTo>
                    <a:pt x="203" y="323"/>
                    <a:pt x="201" y="321"/>
                    <a:pt x="199" y="319"/>
                  </a:cubicBezTo>
                  <a:cubicBezTo>
                    <a:pt x="191" y="311"/>
                    <a:pt x="181" y="304"/>
                    <a:pt x="171" y="298"/>
                  </a:cubicBezTo>
                  <a:cubicBezTo>
                    <a:pt x="166" y="295"/>
                    <a:pt x="161" y="292"/>
                    <a:pt x="155" y="291"/>
                  </a:cubicBezTo>
                  <a:cubicBezTo>
                    <a:pt x="154" y="290"/>
                    <a:pt x="152" y="290"/>
                    <a:pt x="151" y="290"/>
                  </a:cubicBezTo>
                  <a:cubicBezTo>
                    <a:pt x="149" y="289"/>
                    <a:pt x="148" y="289"/>
                    <a:pt x="147" y="289"/>
                  </a:cubicBezTo>
                  <a:cubicBezTo>
                    <a:pt x="146" y="289"/>
                    <a:pt x="146" y="289"/>
                    <a:pt x="145" y="289"/>
                  </a:cubicBezTo>
                  <a:cubicBezTo>
                    <a:pt x="143" y="290"/>
                    <a:pt x="140" y="290"/>
                    <a:pt x="138" y="290"/>
                  </a:cubicBezTo>
                  <a:cubicBezTo>
                    <a:pt x="137" y="290"/>
                    <a:pt x="135" y="291"/>
                    <a:pt x="134" y="291"/>
                  </a:cubicBezTo>
                  <a:cubicBezTo>
                    <a:pt x="133" y="291"/>
                    <a:pt x="132" y="291"/>
                    <a:pt x="131" y="290"/>
                  </a:cubicBezTo>
                  <a:cubicBezTo>
                    <a:pt x="130" y="289"/>
                    <a:pt x="130" y="287"/>
                    <a:pt x="129" y="286"/>
                  </a:cubicBezTo>
                  <a:cubicBezTo>
                    <a:pt x="129" y="286"/>
                    <a:pt x="129" y="286"/>
                    <a:pt x="129" y="286"/>
                  </a:cubicBezTo>
                  <a:cubicBezTo>
                    <a:pt x="129" y="286"/>
                    <a:pt x="128" y="286"/>
                    <a:pt x="128" y="285"/>
                  </a:cubicBezTo>
                  <a:cubicBezTo>
                    <a:pt x="128" y="284"/>
                    <a:pt x="128" y="284"/>
                    <a:pt x="127" y="283"/>
                  </a:cubicBezTo>
                  <a:moveTo>
                    <a:pt x="127" y="264"/>
                  </a:moveTo>
                  <a:cubicBezTo>
                    <a:pt x="127" y="271"/>
                    <a:pt x="128" y="277"/>
                    <a:pt x="129" y="283"/>
                  </a:cubicBezTo>
                  <a:cubicBezTo>
                    <a:pt x="129" y="282"/>
                    <a:pt x="129" y="282"/>
                    <a:pt x="129" y="282"/>
                  </a:cubicBezTo>
                  <a:cubicBezTo>
                    <a:pt x="129" y="279"/>
                    <a:pt x="129" y="276"/>
                    <a:pt x="129" y="273"/>
                  </a:cubicBezTo>
                  <a:cubicBezTo>
                    <a:pt x="128" y="270"/>
                    <a:pt x="128" y="267"/>
                    <a:pt x="127" y="264"/>
                  </a:cubicBezTo>
                  <a:moveTo>
                    <a:pt x="234" y="254"/>
                  </a:moveTo>
                  <a:cubicBezTo>
                    <a:pt x="233" y="254"/>
                    <a:pt x="232" y="254"/>
                    <a:pt x="231" y="254"/>
                  </a:cubicBezTo>
                  <a:cubicBezTo>
                    <a:pt x="232" y="255"/>
                    <a:pt x="232" y="255"/>
                    <a:pt x="233" y="255"/>
                  </a:cubicBezTo>
                  <a:cubicBezTo>
                    <a:pt x="234" y="255"/>
                    <a:pt x="235" y="254"/>
                    <a:pt x="236" y="254"/>
                  </a:cubicBezTo>
                  <a:cubicBezTo>
                    <a:pt x="235" y="254"/>
                    <a:pt x="234" y="254"/>
                    <a:pt x="234" y="254"/>
                  </a:cubicBezTo>
                  <a:moveTo>
                    <a:pt x="123" y="248"/>
                  </a:moveTo>
                  <a:cubicBezTo>
                    <a:pt x="123" y="250"/>
                    <a:pt x="123" y="253"/>
                    <a:pt x="123" y="255"/>
                  </a:cubicBezTo>
                  <a:cubicBezTo>
                    <a:pt x="123" y="257"/>
                    <a:pt x="124" y="260"/>
                    <a:pt x="124" y="262"/>
                  </a:cubicBezTo>
                  <a:cubicBezTo>
                    <a:pt x="125" y="263"/>
                    <a:pt x="125" y="264"/>
                    <a:pt x="125" y="265"/>
                  </a:cubicBezTo>
                  <a:cubicBezTo>
                    <a:pt x="125" y="261"/>
                    <a:pt x="125" y="258"/>
                    <a:pt x="125" y="254"/>
                  </a:cubicBezTo>
                  <a:cubicBezTo>
                    <a:pt x="124" y="252"/>
                    <a:pt x="124" y="250"/>
                    <a:pt x="123" y="248"/>
                  </a:cubicBezTo>
                  <a:moveTo>
                    <a:pt x="121" y="240"/>
                  </a:moveTo>
                  <a:cubicBezTo>
                    <a:pt x="121" y="242"/>
                    <a:pt x="121" y="244"/>
                    <a:pt x="121" y="247"/>
                  </a:cubicBezTo>
                  <a:cubicBezTo>
                    <a:pt x="121" y="247"/>
                    <a:pt x="121" y="248"/>
                    <a:pt x="121" y="248"/>
                  </a:cubicBezTo>
                  <a:cubicBezTo>
                    <a:pt x="121" y="246"/>
                    <a:pt x="121" y="244"/>
                    <a:pt x="122" y="242"/>
                  </a:cubicBezTo>
                  <a:cubicBezTo>
                    <a:pt x="121" y="241"/>
                    <a:pt x="121" y="241"/>
                    <a:pt x="121" y="240"/>
                  </a:cubicBezTo>
                  <a:moveTo>
                    <a:pt x="172" y="183"/>
                  </a:moveTo>
                  <a:cubicBezTo>
                    <a:pt x="166" y="185"/>
                    <a:pt x="160" y="187"/>
                    <a:pt x="154" y="189"/>
                  </a:cubicBezTo>
                  <a:cubicBezTo>
                    <a:pt x="148" y="191"/>
                    <a:pt x="142" y="192"/>
                    <a:pt x="137" y="195"/>
                  </a:cubicBezTo>
                  <a:cubicBezTo>
                    <a:pt x="132" y="197"/>
                    <a:pt x="126" y="199"/>
                    <a:pt x="122" y="203"/>
                  </a:cubicBezTo>
                  <a:cubicBezTo>
                    <a:pt x="119" y="206"/>
                    <a:pt x="118" y="210"/>
                    <a:pt x="117" y="214"/>
                  </a:cubicBezTo>
                  <a:cubicBezTo>
                    <a:pt x="116" y="223"/>
                    <a:pt x="118" y="232"/>
                    <a:pt x="119" y="240"/>
                  </a:cubicBezTo>
                  <a:cubicBezTo>
                    <a:pt x="119" y="237"/>
                    <a:pt x="119" y="233"/>
                    <a:pt x="119" y="230"/>
                  </a:cubicBezTo>
                  <a:cubicBezTo>
                    <a:pt x="118" y="222"/>
                    <a:pt x="118" y="213"/>
                    <a:pt x="122" y="207"/>
                  </a:cubicBezTo>
                  <a:cubicBezTo>
                    <a:pt x="125" y="202"/>
                    <a:pt x="131" y="199"/>
                    <a:pt x="136" y="197"/>
                  </a:cubicBezTo>
                  <a:cubicBezTo>
                    <a:pt x="142" y="194"/>
                    <a:pt x="149" y="193"/>
                    <a:pt x="155" y="191"/>
                  </a:cubicBezTo>
                  <a:cubicBezTo>
                    <a:pt x="161" y="189"/>
                    <a:pt x="167" y="186"/>
                    <a:pt x="172" y="183"/>
                  </a:cubicBezTo>
                  <a:moveTo>
                    <a:pt x="204" y="150"/>
                  </a:moveTo>
                  <a:cubicBezTo>
                    <a:pt x="204" y="151"/>
                    <a:pt x="203" y="151"/>
                    <a:pt x="202" y="152"/>
                  </a:cubicBezTo>
                  <a:cubicBezTo>
                    <a:pt x="201" y="154"/>
                    <a:pt x="200" y="155"/>
                    <a:pt x="199" y="157"/>
                  </a:cubicBezTo>
                  <a:cubicBezTo>
                    <a:pt x="193" y="167"/>
                    <a:pt x="183" y="174"/>
                    <a:pt x="173" y="180"/>
                  </a:cubicBezTo>
                  <a:cubicBezTo>
                    <a:pt x="173" y="180"/>
                    <a:pt x="172" y="181"/>
                    <a:pt x="172" y="181"/>
                  </a:cubicBezTo>
                  <a:cubicBezTo>
                    <a:pt x="176" y="179"/>
                    <a:pt x="181" y="177"/>
                    <a:pt x="185" y="174"/>
                  </a:cubicBezTo>
                  <a:cubicBezTo>
                    <a:pt x="186" y="174"/>
                    <a:pt x="186" y="174"/>
                    <a:pt x="187" y="173"/>
                  </a:cubicBezTo>
                  <a:cubicBezTo>
                    <a:pt x="192" y="169"/>
                    <a:pt x="196" y="165"/>
                    <a:pt x="200" y="159"/>
                  </a:cubicBezTo>
                  <a:cubicBezTo>
                    <a:pt x="202" y="156"/>
                    <a:pt x="203" y="153"/>
                    <a:pt x="204" y="150"/>
                  </a:cubicBezTo>
                  <a:moveTo>
                    <a:pt x="205" y="145"/>
                  </a:moveTo>
                  <a:cubicBezTo>
                    <a:pt x="205" y="145"/>
                    <a:pt x="205" y="146"/>
                    <a:pt x="205" y="146"/>
                  </a:cubicBezTo>
                  <a:cubicBezTo>
                    <a:pt x="205" y="146"/>
                    <a:pt x="205" y="146"/>
                    <a:pt x="205" y="146"/>
                  </a:cubicBezTo>
                  <a:cubicBezTo>
                    <a:pt x="205" y="145"/>
                    <a:pt x="205" y="145"/>
                    <a:pt x="205" y="145"/>
                  </a:cubicBezTo>
                  <a:moveTo>
                    <a:pt x="63" y="143"/>
                  </a:moveTo>
                  <a:cubicBezTo>
                    <a:pt x="66" y="145"/>
                    <a:pt x="69" y="146"/>
                    <a:pt x="72" y="147"/>
                  </a:cubicBezTo>
                  <a:cubicBezTo>
                    <a:pt x="76" y="147"/>
                    <a:pt x="79" y="148"/>
                    <a:pt x="82" y="149"/>
                  </a:cubicBezTo>
                  <a:cubicBezTo>
                    <a:pt x="84" y="149"/>
                    <a:pt x="86" y="149"/>
                    <a:pt x="87" y="149"/>
                  </a:cubicBezTo>
                  <a:cubicBezTo>
                    <a:pt x="88" y="150"/>
                    <a:pt x="90" y="150"/>
                    <a:pt x="91" y="150"/>
                  </a:cubicBezTo>
                  <a:cubicBezTo>
                    <a:pt x="88" y="149"/>
                    <a:pt x="84" y="148"/>
                    <a:pt x="81" y="147"/>
                  </a:cubicBezTo>
                  <a:cubicBezTo>
                    <a:pt x="77" y="146"/>
                    <a:pt x="73" y="145"/>
                    <a:pt x="68" y="144"/>
                  </a:cubicBezTo>
                  <a:cubicBezTo>
                    <a:pt x="66" y="144"/>
                    <a:pt x="65" y="144"/>
                    <a:pt x="63" y="143"/>
                  </a:cubicBezTo>
                  <a:moveTo>
                    <a:pt x="113" y="136"/>
                  </a:moveTo>
                  <a:cubicBezTo>
                    <a:pt x="112" y="137"/>
                    <a:pt x="112" y="137"/>
                    <a:pt x="112" y="138"/>
                  </a:cubicBezTo>
                  <a:cubicBezTo>
                    <a:pt x="111" y="139"/>
                    <a:pt x="111" y="140"/>
                    <a:pt x="110" y="142"/>
                  </a:cubicBezTo>
                  <a:cubicBezTo>
                    <a:pt x="110" y="144"/>
                    <a:pt x="110" y="146"/>
                    <a:pt x="110" y="148"/>
                  </a:cubicBezTo>
                  <a:cubicBezTo>
                    <a:pt x="109" y="150"/>
                    <a:pt x="108" y="151"/>
                    <a:pt x="107" y="151"/>
                  </a:cubicBezTo>
                  <a:cubicBezTo>
                    <a:pt x="106" y="152"/>
                    <a:pt x="104" y="152"/>
                    <a:pt x="103" y="152"/>
                  </a:cubicBezTo>
                  <a:cubicBezTo>
                    <a:pt x="102" y="152"/>
                    <a:pt x="101" y="152"/>
                    <a:pt x="100" y="152"/>
                  </a:cubicBezTo>
                  <a:cubicBezTo>
                    <a:pt x="101" y="152"/>
                    <a:pt x="101" y="152"/>
                    <a:pt x="101" y="152"/>
                  </a:cubicBezTo>
                  <a:cubicBezTo>
                    <a:pt x="102" y="152"/>
                    <a:pt x="102" y="153"/>
                    <a:pt x="101" y="154"/>
                  </a:cubicBezTo>
                  <a:cubicBezTo>
                    <a:pt x="102" y="154"/>
                    <a:pt x="103" y="154"/>
                    <a:pt x="103" y="154"/>
                  </a:cubicBezTo>
                  <a:cubicBezTo>
                    <a:pt x="105" y="154"/>
                    <a:pt x="106" y="154"/>
                    <a:pt x="107" y="153"/>
                  </a:cubicBezTo>
                  <a:cubicBezTo>
                    <a:pt x="110" y="153"/>
                    <a:pt x="111" y="151"/>
                    <a:pt x="112" y="148"/>
                  </a:cubicBezTo>
                  <a:cubicBezTo>
                    <a:pt x="112" y="148"/>
                    <a:pt x="112" y="148"/>
                    <a:pt x="112" y="148"/>
                  </a:cubicBezTo>
                  <a:cubicBezTo>
                    <a:pt x="111" y="148"/>
                    <a:pt x="110" y="147"/>
                    <a:pt x="111" y="146"/>
                  </a:cubicBezTo>
                  <a:cubicBezTo>
                    <a:pt x="111" y="146"/>
                    <a:pt x="112" y="146"/>
                    <a:pt x="112" y="145"/>
                  </a:cubicBezTo>
                  <a:cubicBezTo>
                    <a:pt x="112" y="144"/>
                    <a:pt x="112" y="142"/>
                    <a:pt x="112" y="140"/>
                  </a:cubicBezTo>
                  <a:cubicBezTo>
                    <a:pt x="112" y="139"/>
                    <a:pt x="112" y="137"/>
                    <a:pt x="113" y="136"/>
                  </a:cubicBezTo>
                  <a:moveTo>
                    <a:pt x="303" y="130"/>
                  </a:moveTo>
                  <a:cubicBezTo>
                    <a:pt x="303" y="130"/>
                    <a:pt x="303" y="130"/>
                    <a:pt x="302" y="131"/>
                  </a:cubicBezTo>
                  <a:cubicBezTo>
                    <a:pt x="302" y="131"/>
                    <a:pt x="302" y="131"/>
                    <a:pt x="302" y="131"/>
                  </a:cubicBezTo>
                  <a:cubicBezTo>
                    <a:pt x="301" y="131"/>
                    <a:pt x="301" y="131"/>
                    <a:pt x="301" y="130"/>
                  </a:cubicBezTo>
                  <a:cubicBezTo>
                    <a:pt x="301" y="133"/>
                    <a:pt x="301" y="136"/>
                    <a:pt x="301" y="139"/>
                  </a:cubicBezTo>
                  <a:cubicBezTo>
                    <a:pt x="300" y="150"/>
                    <a:pt x="299" y="161"/>
                    <a:pt x="296" y="171"/>
                  </a:cubicBezTo>
                  <a:cubicBezTo>
                    <a:pt x="292" y="189"/>
                    <a:pt x="283" y="206"/>
                    <a:pt x="272" y="220"/>
                  </a:cubicBezTo>
                  <a:cubicBezTo>
                    <a:pt x="271" y="221"/>
                    <a:pt x="270" y="221"/>
                    <a:pt x="269" y="222"/>
                  </a:cubicBezTo>
                  <a:cubicBezTo>
                    <a:pt x="266" y="225"/>
                    <a:pt x="263" y="228"/>
                    <a:pt x="259" y="231"/>
                  </a:cubicBezTo>
                  <a:cubicBezTo>
                    <a:pt x="247" y="240"/>
                    <a:pt x="233" y="247"/>
                    <a:pt x="220" y="255"/>
                  </a:cubicBezTo>
                  <a:cubicBezTo>
                    <a:pt x="219" y="255"/>
                    <a:pt x="219" y="256"/>
                    <a:pt x="220" y="257"/>
                  </a:cubicBezTo>
                  <a:cubicBezTo>
                    <a:pt x="223" y="258"/>
                    <a:pt x="226" y="258"/>
                    <a:pt x="228" y="258"/>
                  </a:cubicBezTo>
                  <a:cubicBezTo>
                    <a:pt x="232" y="258"/>
                    <a:pt x="236" y="258"/>
                    <a:pt x="240" y="259"/>
                  </a:cubicBezTo>
                  <a:cubicBezTo>
                    <a:pt x="247" y="260"/>
                    <a:pt x="253" y="262"/>
                    <a:pt x="260" y="265"/>
                  </a:cubicBezTo>
                  <a:cubicBezTo>
                    <a:pt x="272" y="271"/>
                    <a:pt x="283" y="279"/>
                    <a:pt x="292" y="290"/>
                  </a:cubicBezTo>
                  <a:cubicBezTo>
                    <a:pt x="300" y="299"/>
                    <a:pt x="306" y="311"/>
                    <a:pt x="310" y="322"/>
                  </a:cubicBezTo>
                  <a:cubicBezTo>
                    <a:pt x="310" y="320"/>
                    <a:pt x="309" y="317"/>
                    <a:pt x="309" y="314"/>
                  </a:cubicBezTo>
                  <a:cubicBezTo>
                    <a:pt x="305" y="306"/>
                    <a:pt x="301" y="298"/>
                    <a:pt x="295" y="291"/>
                  </a:cubicBezTo>
                  <a:cubicBezTo>
                    <a:pt x="287" y="281"/>
                    <a:pt x="277" y="272"/>
                    <a:pt x="266" y="266"/>
                  </a:cubicBezTo>
                  <a:cubicBezTo>
                    <a:pt x="262" y="264"/>
                    <a:pt x="258" y="262"/>
                    <a:pt x="254" y="261"/>
                  </a:cubicBezTo>
                  <a:cubicBezTo>
                    <a:pt x="251" y="260"/>
                    <a:pt x="248" y="259"/>
                    <a:pt x="245" y="258"/>
                  </a:cubicBezTo>
                  <a:cubicBezTo>
                    <a:pt x="240" y="258"/>
                    <a:pt x="235" y="258"/>
                    <a:pt x="230" y="256"/>
                  </a:cubicBezTo>
                  <a:cubicBezTo>
                    <a:pt x="228" y="256"/>
                    <a:pt x="225" y="256"/>
                    <a:pt x="223" y="255"/>
                  </a:cubicBezTo>
                  <a:cubicBezTo>
                    <a:pt x="232" y="250"/>
                    <a:pt x="241" y="245"/>
                    <a:pt x="250" y="240"/>
                  </a:cubicBezTo>
                  <a:cubicBezTo>
                    <a:pt x="243" y="244"/>
                    <a:pt x="236" y="249"/>
                    <a:pt x="229" y="253"/>
                  </a:cubicBezTo>
                  <a:cubicBezTo>
                    <a:pt x="228" y="253"/>
                    <a:pt x="228" y="254"/>
                    <a:pt x="228" y="254"/>
                  </a:cubicBezTo>
                  <a:cubicBezTo>
                    <a:pt x="228" y="254"/>
                    <a:pt x="228" y="254"/>
                    <a:pt x="228" y="254"/>
                  </a:cubicBezTo>
                  <a:cubicBezTo>
                    <a:pt x="230" y="253"/>
                    <a:pt x="232" y="252"/>
                    <a:pt x="234" y="252"/>
                  </a:cubicBezTo>
                  <a:cubicBezTo>
                    <a:pt x="244" y="246"/>
                    <a:pt x="253" y="240"/>
                    <a:pt x="262" y="232"/>
                  </a:cubicBezTo>
                  <a:cubicBezTo>
                    <a:pt x="265" y="230"/>
                    <a:pt x="268" y="227"/>
                    <a:pt x="270" y="224"/>
                  </a:cubicBezTo>
                  <a:cubicBezTo>
                    <a:pt x="274" y="221"/>
                    <a:pt x="278" y="217"/>
                    <a:pt x="281" y="212"/>
                  </a:cubicBezTo>
                  <a:cubicBezTo>
                    <a:pt x="297" y="191"/>
                    <a:pt x="303" y="164"/>
                    <a:pt x="303" y="138"/>
                  </a:cubicBezTo>
                  <a:cubicBezTo>
                    <a:pt x="303" y="135"/>
                    <a:pt x="303" y="132"/>
                    <a:pt x="303" y="130"/>
                  </a:cubicBezTo>
                  <a:moveTo>
                    <a:pt x="306" y="129"/>
                  </a:moveTo>
                  <a:cubicBezTo>
                    <a:pt x="305" y="129"/>
                    <a:pt x="304" y="129"/>
                    <a:pt x="304" y="130"/>
                  </a:cubicBezTo>
                  <a:cubicBezTo>
                    <a:pt x="304" y="141"/>
                    <a:pt x="303" y="152"/>
                    <a:pt x="301" y="163"/>
                  </a:cubicBezTo>
                  <a:cubicBezTo>
                    <a:pt x="299" y="177"/>
                    <a:pt x="296" y="190"/>
                    <a:pt x="289" y="202"/>
                  </a:cubicBezTo>
                  <a:cubicBezTo>
                    <a:pt x="282" y="213"/>
                    <a:pt x="274" y="223"/>
                    <a:pt x="264" y="232"/>
                  </a:cubicBezTo>
                  <a:cubicBezTo>
                    <a:pt x="258" y="237"/>
                    <a:pt x="252" y="241"/>
                    <a:pt x="246" y="245"/>
                  </a:cubicBezTo>
                  <a:cubicBezTo>
                    <a:pt x="243" y="248"/>
                    <a:pt x="239" y="251"/>
                    <a:pt x="235" y="252"/>
                  </a:cubicBezTo>
                  <a:cubicBezTo>
                    <a:pt x="236" y="252"/>
                    <a:pt x="236" y="252"/>
                    <a:pt x="236" y="252"/>
                  </a:cubicBezTo>
                  <a:cubicBezTo>
                    <a:pt x="237" y="252"/>
                    <a:pt x="238" y="253"/>
                    <a:pt x="239" y="253"/>
                  </a:cubicBezTo>
                  <a:cubicBezTo>
                    <a:pt x="240" y="252"/>
                    <a:pt x="242" y="251"/>
                    <a:pt x="244" y="250"/>
                  </a:cubicBezTo>
                  <a:cubicBezTo>
                    <a:pt x="244" y="249"/>
                    <a:pt x="244" y="249"/>
                    <a:pt x="244" y="249"/>
                  </a:cubicBezTo>
                  <a:cubicBezTo>
                    <a:pt x="244" y="249"/>
                    <a:pt x="244" y="249"/>
                    <a:pt x="244" y="249"/>
                  </a:cubicBezTo>
                  <a:cubicBezTo>
                    <a:pt x="245" y="248"/>
                    <a:pt x="246" y="248"/>
                    <a:pt x="246" y="248"/>
                  </a:cubicBezTo>
                  <a:cubicBezTo>
                    <a:pt x="251" y="244"/>
                    <a:pt x="256" y="241"/>
                    <a:pt x="260" y="237"/>
                  </a:cubicBezTo>
                  <a:cubicBezTo>
                    <a:pt x="266" y="232"/>
                    <a:pt x="272" y="227"/>
                    <a:pt x="278" y="221"/>
                  </a:cubicBezTo>
                  <a:cubicBezTo>
                    <a:pt x="277" y="221"/>
                    <a:pt x="277" y="221"/>
                    <a:pt x="277" y="221"/>
                  </a:cubicBezTo>
                  <a:cubicBezTo>
                    <a:pt x="276" y="221"/>
                    <a:pt x="276" y="219"/>
                    <a:pt x="277" y="219"/>
                  </a:cubicBezTo>
                  <a:cubicBezTo>
                    <a:pt x="278" y="219"/>
                    <a:pt x="279" y="219"/>
                    <a:pt x="280" y="218"/>
                  </a:cubicBezTo>
                  <a:cubicBezTo>
                    <a:pt x="283" y="215"/>
                    <a:pt x="285" y="212"/>
                    <a:pt x="287" y="208"/>
                  </a:cubicBezTo>
                  <a:cubicBezTo>
                    <a:pt x="293" y="199"/>
                    <a:pt x="298" y="188"/>
                    <a:pt x="301" y="177"/>
                  </a:cubicBezTo>
                  <a:cubicBezTo>
                    <a:pt x="300" y="177"/>
                    <a:pt x="300" y="176"/>
                    <a:pt x="301" y="176"/>
                  </a:cubicBezTo>
                  <a:cubicBezTo>
                    <a:pt x="301" y="176"/>
                    <a:pt x="301" y="176"/>
                    <a:pt x="301" y="176"/>
                  </a:cubicBezTo>
                  <a:cubicBezTo>
                    <a:pt x="301" y="175"/>
                    <a:pt x="301" y="174"/>
                    <a:pt x="302" y="173"/>
                  </a:cubicBezTo>
                  <a:cubicBezTo>
                    <a:pt x="304" y="161"/>
                    <a:pt x="305" y="149"/>
                    <a:pt x="306" y="138"/>
                  </a:cubicBezTo>
                  <a:cubicBezTo>
                    <a:pt x="306" y="138"/>
                    <a:pt x="306" y="138"/>
                    <a:pt x="306" y="138"/>
                  </a:cubicBezTo>
                  <a:cubicBezTo>
                    <a:pt x="305" y="138"/>
                    <a:pt x="304" y="136"/>
                    <a:pt x="305" y="136"/>
                  </a:cubicBezTo>
                  <a:cubicBezTo>
                    <a:pt x="305" y="136"/>
                    <a:pt x="305" y="136"/>
                    <a:pt x="306" y="135"/>
                  </a:cubicBezTo>
                  <a:cubicBezTo>
                    <a:pt x="306" y="133"/>
                    <a:pt x="306" y="131"/>
                    <a:pt x="306" y="129"/>
                  </a:cubicBezTo>
                  <a:moveTo>
                    <a:pt x="203" y="107"/>
                  </a:moveTo>
                  <a:cubicBezTo>
                    <a:pt x="205" y="112"/>
                    <a:pt x="207" y="117"/>
                    <a:pt x="208" y="123"/>
                  </a:cubicBezTo>
                  <a:cubicBezTo>
                    <a:pt x="208" y="126"/>
                    <a:pt x="208" y="129"/>
                    <a:pt x="208" y="132"/>
                  </a:cubicBezTo>
                  <a:cubicBezTo>
                    <a:pt x="208" y="136"/>
                    <a:pt x="208" y="139"/>
                    <a:pt x="208" y="142"/>
                  </a:cubicBezTo>
                  <a:cubicBezTo>
                    <a:pt x="208" y="141"/>
                    <a:pt x="209" y="140"/>
                    <a:pt x="209" y="139"/>
                  </a:cubicBezTo>
                  <a:cubicBezTo>
                    <a:pt x="211" y="131"/>
                    <a:pt x="210" y="123"/>
                    <a:pt x="208" y="116"/>
                  </a:cubicBezTo>
                  <a:cubicBezTo>
                    <a:pt x="207" y="113"/>
                    <a:pt x="205" y="110"/>
                    <a:pt x="203" y="107"/>
                  </a:cubicBezTo>
                  <a:moveTo>
                    <a:pt x="198" y="100"/>
                  </a:moveTo>
                  <a:cubicBezTo>
                    <a:pt x="200" y="102"/>
                    <a:pt x="202" y="104"/>
                    <a:pt x="204" y="106"/>
                  </a:cubicBezTo>
                  <a:cubicBezTo>
                    <a:pt x="203" y="104"/>
                    <a:pt x="202" y="103"/>
                    <a:pt x="201" y="102"/>
                  </a:cubicBezTo>
                  <a:cubicBezTo>
                    <a:pt x="200" y="101"/>
                    <a:pt x="199" y="101"/>
                    <a:pt x="198" y="100"/>
                  </a:cubicBezTo>
                  <a:moveTo>
                    <a:pt x="170" y="90"/>
                  </a:moveTo>
                  <a:cubicBezTo>
                    <a:pt x="164" y="90"/>
                    <a:pt x="158" y="91"/>
                    <a:pt x="152" y="92"/>
                  </a:cubicBezTo>
                  <a:cubicBezTo>
                    <a:pt x="141" y="95"/>
                    <a:pt x="130" y="101"/>
                    <a:pt x="122" y="109"/>
                  </a:cubicBezTo>
                  <a:cubicBezTo>
                    <a:pt x="117" y="114"/>
                    <a:pt x="114" y="120"/>
                    <a:pt x="112" y="127"/>
                  </a:cubicBezTo>
                  <a:cubicBezTo>
                    <a:pt x="113" y="125"/>
                    <a:pt x="115" y="124"/>
                    <a:pt x="116" y="122"/>
                  </a:cubicBezTo>
                  <a:cubicBezTo>
                    <a:pt x="117" y="121"/>
                    <a:pt x="118" y="119"/>
                    <a:pt x="119" y="118"/>
                  </a:cubicBezTo>
                  <a:cubicBezTo>
                    <a:pt x="119" y="116"/>
                    <a:pt x="120" y="115"/>
                    <a:pt x="121" y="113"/>
                  </a:cubicBezTo>
                  <a:cubicBezTo>
                    <a:pt x="128" y="103"/>
                    <a:pt x="141" y="97"/>
                    <a:pt x="152" y="94"/>
                  </a:cubicBezTo>
                  <a:cubicBezTo>
                    <a:pt x="158" y="92"/>
                    <a:pt x="164" y="92"/>
                    <a:pt x="170" y="92"/>
                  </a:cubicBezTo>
                  <a:cubicBezTo>
                    <a:pt x="176" y="92"/>
                    <a:pt x="182" y="93"/>
                    <a:pt x="188" y="95"/>
                  </a:cubicBezTo>
                  <a:cubicBezTo>
                    <a:pt x="189" y="95"/>
                    <a:pt x="190" y="95"/>
                    <a:pt x="190" y="96"/>
                  </a:cubicBezTo>
                  <a:cubicBezTo>
                    <a:pt x="191" y="96"/>
                    <a:pt x="192" y="96"/>
                    <a:pt x="193" y="96"/>
                  </a:cubicBezTo>
                  <a:cubicBezTo>
                    <a:pt x="194" y="97"/>
                    <a:pt x="195" y="97"/>
                    <a:pt x="197" y="98"/>
                  </a:cubicBezTo>
                  <a:cubicBezTo>
                    <a:pt x="193" y="95"/>
                    <a:pt x="190" y="93"/>
                    <a:pt x="186" y="92"/>
                  </a:cubicBezTo>
                  <a:cubicBezTo>
                    <a:pt x="181" y="90"/>
                    <a:pt x="175" y="90"/>
                    <a:pt x="170" y="90"/>
                  </a:cubicBezTo>
                  <a:moveTo>
                    <a:pt x="287" y="60"/>
                  </a:moveTo>
                  <a:cubicBezTo>
                    <a:pt x="286" y="61"/>
                    <a:pt x="286" y="61"/>
                    <a:pt x="285" y="62"/>
                  </a:cubicBezTo>
                  <a:cubicBezTo>
                    <a:pt x="286" y="63"/>
                    <a:pt x="287" y="65"/>
                    <a:pt x="289" y="67"/>
                  </a:cubicBezTo>
                  <a:cubicBezTo>
                    <a:pt x="287" y="65"/>
                    <a:pt x="286" y="64"/>
                    <a:pt x="285" y="62"/>
                  </a:cubicBezTo>
                  <a:cubicBezTo>
                    <a:pt x="284" y="62"/>
                    <a:pt x="284" y="62"/>
                    <a:pt x="283" y="63"/>
                  </a:cubicBezTo>
                  <a:cubicBezTo>
                    <a:pt x="286" y="67"/>
                    <a:pt x="289" y="72"/>
                    <a:pt x="291" y="76"/>
                  </a:cubicBezTo>
                  <a:cubicBezTo>
                    <a:pt x="294" y="81"/>
                    <a:pt x="296" y="86"/>
                    <a:pt x="298" y="92"/>
                  </a:cubicBezTo>
                  <a:cubicBezTo>
                    <a:pt x="299" y="95"/>
                    <a:pt x="300" y="99"/>
                    <a:pt x="300" y="103"/>
                  </a:cubicBezTo>
                  <a:cubicBezTo>
                    <a:pt x="301" y="103"/>
                    <a:pt x="302" y="102"/>
                    <a:pt x="303" y="102"/>
                  </a:cubicBezTo>
                  <a:cubicBezTo>
                    <a:pt x="302" y="98"/>
                    <a:pt x="301" y="94"/>
                    <a:pt x="300" y="90"/>
                  </a:cubicBezTo>
                  <a:cubicBezTo>
                    <a:pt x="299" y="87"/>
                    <a:pt x="298" y="84"/>
                    <a:pt x="297" y="81"/>
                  </a:cubicBezTo>
                  <a:cubicBezTo>
                    <a:pt x="295" y="77"/>
                    <a:pt x="293" y="72"/>
                    <a:pt x="291" y="68"/>
                  </a:cubicBezTo>
                  <a:cubicBezTo>
                    <a:pt x="291" y="68"/>
                    <a:pt x="291" y="68"/>
                    <a:pt x="290" y="68"/>
                  </a:cubicBezTo>
                  <a:cubicBezTo>
                    <a:pt x="290" y="69"/>
                    <a:pt x="290" y="69"/>
                    <a:pt x="290" y="69"/>
                  </a:cubicBezTo>
                  <a:cubicBezTo>
                    <a:pt x="289" y="69"/>
                    <a:pt x="289" y="67"/>
                    <a:pt x="290" y="67"/>
                  </a:cubicBezTo>
                  <a:cubicBezTo>
                    <a:pt x="290" y="67"/>
                    <a:pt x="290" y="66"/>
                    <a:pt x="290" y="66"/>
                  </a:cubicBezTo>
                  <a:cubicBezTo>
                    <a:pt x="289" y="64"/>
                    <a:pt x="288" y="62"/>
                    <a:pt x="287" y="60"/>
                  </a:cubicBezTo>
                  <a:moveTo>
                    <a:pt x="278" y="53"/>
                  </a:moveTo>
                  <a:cubicBezTo>
                    <a:pt x="278" y="54"/>
                    <a:pt x="277" y="54"/>
                    <a:pt x="277" y="54"/>
                  </a:cubicBezTo>
                  <a:cubicBezTo>
                    <a:pt x="278" y="57"/>
                    <a:pt x="280" y="59"/>
                    <a:pt x="282" y="61"/>
                  </a:cubicBezTo>
                  <a:cubicBezTo>
                    <a:pt x="282" y="61"/>
                    <a:pt x="283" y="60"/>
                    <a:pt x="284" y="60"/>
                  </a:cubicBezTo>
                  <a:cubicBezTo>
                    <a:pt x="282" y="58"/>
                    <a:pt x="280" y="56"/>
                    <a:pt x="278" y="53"/>
                  </a:cubicBezTo>
                  <a:moveTo>
                    <a:pt x="281" y="52"/>
                  </a:moveTo>
                  <a:cubicBezTo>
                    <a:pt x="280" y="52"/>
                    <a:pt x="280" y="53"/>
                    <a:pt x="279" y="53"/>
                  </a:cubicBezTo>
                  <a:cubicBezTo>
                    <a:pt x="281" y="55"/>
                    <a:pt x="282" y="57"/>
                    <a:pt x="284" y="60"/>
                  </a:cubicBezTo>
                  <a:cubicBezTo>
                    <a:pt x="285" y="59"/>
                    <a:pt x="285" y="59"/>
                    <a:pt x="286" y="59"/>
                  </a:cubicBezTo>
                  <a:cubicBezTo>
                    <a:pt x="284" y="56"/>
                    <a:pt x="283" y="54"/>
                    <a:pt x="281" y="52"/>
                  </a:cubicBezTo>
                  <a:moveTo>
                    <a:pt x="275" y="45"/>
                  </a:moveTo>
                  <a:cubicBezTo>
                    <a:pt x="274" y="45"/>
                    <a:pt x="274" y="46"/>
                    <a:pt x="273" y="46"/>
                  </a:cubicBezTo>
                  <a:cubicBezTo>
                    <a:pt x="275" y="48"/>
                    <a:pt x="276" y="50"/>
                    <a:pt x="278" y="51"/>
                  </a:cubicBezTo>
                  <a:cubicBezTo>
                    <a:pt x="278" y="51"/>
                    <a:pt x="279" y="51"/>
                    <a:pt x="279" y="50"/>
                  </a:cubicBezTo>
                  <a:cubicBezTo>
                    <a:pt x="279" y="50"/>
                    <a:pt x="279" y="50"/>
                    <a:pt x="279" y="50"/>
                  </a:cubicBezTo>
                  <a:cubicBezTo>
                    <a:pt x="278" y="48"/>
                    <a:pt x="276" y="46"/>
                    <a:pt x="275" y="45"/>
                  </a:cubicBezTo>
                  <a:moveTo>
                    <a:pt x="240" y="19"/>
                  </a:moveTo>
                  <a:cubicBezTo>
                    <a:pt x="239" y="20"/>
                    <a:pt x="238" y="21"/>
                    <a:pt x="237" y="21"/>
                  </a:cubicBezTo>
                  <a:cubicBezTo>
                    <a:pt x="241" y="23"/>
                    <a:pt x="244" y="25"/>
                    <a:pt x="247" y="26"/>
                  </a:cubicBezTo>
                  <a:cubicBezTo>
                    <a:pt x="254" y="32"/>
                    <a:pt x="261" y="38"/>
                    <a:pt x="267" y="44"/>
                  </a:cubicBezTo>
                  <a:cubicBezTo>
                    <a:pt x="270" y="47"/>
                    <a:pt x="273" y="50"/>
                    <a:pt x="275" y="53"/>
                  </a:cubicBezTo>
                  <a:cubicBezTo>
                    <a:pt x="276" y="52"/>
                    <a:pt x="276" y="52"/>
                    <a:pt x="277" y="52"/>
                  </a:cubicBezTo>
                  <a:cubicBezTo>
                    <a:pt x="276" y="50"/>
                    <a:pt x="274" y="48"/>
                    <a:pt x="272" y="47"/>
                  </a:cubicBezTo>
                  <a:cubicBezTo>
                    <a:pt x="272" y="47"/>
                    <a:pt x="272" y="47"/>
                    <a:pt x="272" y="47"/>
                  </a:cubicBezTo>
                  <a:cubicBezTo>
                    <a:pt x="271" y="47"/>
                    <a:pt x="271" y="47"/>
                    <a:pt x="271" y="47"/>
                  </a:cubicBezTo>
                  <a:cubicBezTo>
                    <a:pt x="270" y="47"/>
                    <a:pt x="270" y="46"/>
                    <a:pt x="271" y="45"/>
                  </a:cubicBezTo>
                  <a:cubicBezTo>
                    <a:pt x="271" y="45"/>
                    <a:pt x="271" y="45"/>
                    <a:pt x="271" y="45"/>
                  </a:cubicBezTo>
                  <a:cubicBezTo>
                    <a:pt x="269" y="42"/>
                    <a:pt x="266" y="40"/>
                    <a:pt x="263" y="37"/>
                  </a:cubicBezTo>
                  <a:cubicBezTo>
                    <a:pt x="266" y="40"/>
                    <a:pt x="269" y="42"/>
                    <a:pt x="272" y="45"/>
                  </a:cubicBezTo>
                  <a:cubicBezTo>
                    <a:pt x="272" y="44"/>
                    <a:pt x="273" y="44"/>
                    <a:pt x="273" y="44"/>
                  </a:cubicBezTo>
                  <a:cubicBezTo>
                    <a:pt x="271" y="41"/>
                    <a:pt x="269" y="39"/>
                    <a:pt x="267" y="37"/>
                  </a:cubicBezTo>
                  <a:cubicBezTo>
                    <a:pt x="266" y="38"/>
                    <a:pt x="266" y="38"/>
                    <a:pt x="266" y="38"/>
                  </a:cubicBezTo>
                  <a:cubicBezTo>
                    <a:pt x="266" y="38"/>
                    <a:pt x="265" y="38"/>
                    <a:pt x="265" y="38"/>
                  </a:cubicBezTo>
                  <a:cubicBezTo>
                    <a:pt x="264" y="38"/>
                    <a:pt x="264" y="37"/>
                    <a:pt x="265" y="36"/>
                  </a:cubicBezTo>
                  <a:cubicBezTo>
                    <a:pt x="265" y="36"/>
                    <a:pt x="265" y="36"/>
                    <a:pt x="265" y="36"/>
                  </a:cubicBezTo>
                  <a:cubicBezTo>
                    <a:pt x="263" y="34"/>
                    <a:pt x="260" y="32"/>
                    <a:pt x="258" y="31"/>
                  </a:cubicBezTo>
                  <a:cubicBezTo>
                    <a:pt x="258" y="31"/>
                    <a:pt x="257" y="31"/>
                    <a:pt x="257" y="31"/>
                  </a:cubicBezTo>
                  <a:cubicBezTo>
                    <a:pt x="257" y="31"/>
                    <a:pt x="257" y="31"/>
                    <a:pt x="257" y="31"/>
                  </a:cubicBezTo>
                  <a:cubicBezTo>
                    <a:pt x="256" y="31"/>
                    <a:pt x="255" y="30"/>
                    <a:pt x="256" y="29"/>
                  </a:cubicBezTo>
                  <a:cubicBezTo>
                    <a:pt x="254" y="28"/>
                    <a:pt x="251" y="26"/>
                    <a:pt x="249" y="25"/>
                  </a:cubicBezTo>
                  <a:cubicBezTo>
                    <a:pt x="248" y="25"/>
                    <a:pt x="248" y="25"/>
                    <a:pt x="248" y="24"/>
                  </a:cubicBezTo>
                  <a:cubicBezTo>
                    <a:pt x="248" y="24"/>
                    <a:pt x="247" y="24"/>
                    <a:pt x="247" y="24"/>
                  </a:cubicBezTo>
                  <a:cubicBezTo>
                    <a:pt x="245" y="22"/>
                    <a:pt x="243" y="21"/>
                    <a:pt x="240" y="19"/>
                  </a:cubicBezTo>
                  <a:moveTo>
                    <a:pt x="230" y="13"/>
                  </a:moveTo>
                  <a:cubicBezTo>
                    <a:pt x="230" y="14"/>
                    <a:pt x="229" y="14"/>
                    <a:pt x="229" y="14"/>
                  </a:cubicBezTo>
                  <a:cubicBezTo>
                    <a:pt x="231" y="16"/>
                    <a:pt x="233" y="17"/>
                    <a:pt x="235" y="18"/>
                  </a:cubicBezTo>
                  <a:cubicBezTo>
                    <a:pt x="233" y="17"/>
                    <a:pt x="230" y="16"/>
                    <a:pt x="228" y="15"/>
                  </a:cubicBezTo>
                  <a:cubicBezTo>
                    <a:pt x="227" y="16"/>
                    <a:pt x="226" y="16"/>
                    <a:pt x="226" y="16"/>
                  </a:cubicBezTo>
                  <a:cubicBezTo>
                    <a:pt x="229" y="18"/>
                    <a:pt x="232" y="19"/>
                    <a:pt x="235" y="20"/>
                  </a:cubicBezTo>
                  <a:cubicBezTo>
                    <a:pt x="236" y="20"/>
                    <a:pt x="237" y="19"/>
                    <a:pt x="239" y="18"/>
                  </a:cubicBezTo>
                  <a:cubicBezTo>
                    <a:pt x="236" y="16"/>
                    <a:pt x="233" y="15"/>
                    <a:pt x="230" y="13"/>
                  </a:cubicBezTo>
                  <a:moveTo>
                    <a:pt x="218" y="12"/>
                  </a:moveTo>
                  <a:cubicBezTo>
                    <a:pt x="218" y="12"/>
                    <a:pt x="217" y="13"/>
                    <a:pt x="216" y="13"/>
                  </a:cubicBezTo>
                  <a:cubicBezTo>
                    <a:pt x="219" y="14"/>
                    <a:pt x="222" y="15"/>
                    <a:pt x="224" y="16"/>
                  </a:cubicBezTo>
                  <a:cubicBezTo>
                    <a:pt x="224" y="15"/>
                    <a:pt x="224" y="15"/>
                    <a:pt x="224" y="15"/>
                  </a:cubicBezTo>
                  <a:cubicBezTo>
                    <a:pt x="225" y="15"/>
                    <a:pt x="225" y="15"/>
                    <a:pt x="225" y="14"/>
                  </a:cubicBezTo>
                  <a:cubicBezTo>
                    <a:pt x="224" y="14"/>
                    <a:pt x="222" y="13"/>
                    <a:pt x="221" y="13"/>
                  </a:cubicBezTo>
                  <a:cubicBezTo>
                    <a:pt x="220" y="13"/>
                    <a:pt x="219" y="12"/>
                    <a:pt x="218" y="12"/>
                  </a:cubicBezTo>
                  <a:moveTo>
                    <a:pt x="134" y="12"/>
                  </a:moveTo>
                  <a:cubicBezTo>
                    <a:pt x="132" y="12"/>
                    <a:pt x="130" y="13"/>
                    <a:pt x="129" y="13"/>
                  </a:cubicBezTo>
                  <a:cubicBezTo>
                    <a:pt x="127" y="14"/>
                    <a:pt x="126" y="16"/>
                    <a:pt x="124" y="17"/>
                  </a:cubicBezTo>
                  <a:cubicBezTo>
                    <a:pt x="126" y="16"/>
                    <a:pt x="128" y="16"/>
                    <a:pt x="129" y="15"/>
                  </a:cubicBezTo>
                  <a:cubicBezTo>
                    <a:pt x="131" y="14"/>
                    <a:pt x="132" y="13"/>
                    <a:pt x="134" y="12"/>
                  </a:cubicBezTo>
                  <a:moveTo>
                    <a:pt x="222" y="9"/>
                  </a:moveTo>
                  <a:cubicBezTo>
                    <a:pt x="222" y="10"/>
                    <a:pt x="221" y="10"/>
                    <a:pt x="221" y="11"/>
                  </a:cubicBezTo>
                  <a:cubicBezTo>
                    <a:pt x="223" y="11"/>
                    <a:pt x="225" y="12"/>
                    <a:pt x="227" y="13"/>
                  </a:cubicBezTo>
                  <a:cubicBezTo>
                    <a:pt x="227" y="13"/>
                    <a:pt x="228" y="13"/>
                    <a:pt x="228" y="12"/>
                  </a:cubicBezTo>
                  <a:cubicBezTo>
                    <a:pt x="226" y="11"/>
                    <a:pt x="224" y="10"/>
                    <a:pt x="222" y="9"/>
                  </a:cubicBezTo>
                  <a:moveTo>
                    <a:pt x="175" y="8"/>
                  </a:moveTo>
                  <a:cubicBezTo>
                    <a:pt x="175" y="9"/>
                    <a:pt x="174" y="9"/>
                    <a:pt x="173" y="10"/>
                  </a:cubicBezTo>
                  <a:cubicBezTo>
                    <a:pt x="173" y="10"/>
                    <a:pt x="173" y="10"/>
                    <a:pt x="173" y="10"/>
                  </a:cubicBezTo>
                  <a:cubicBezTo>
                    <a:pt x="177" y="10"/>
                    <a:pt x="180" y="10"/>
                    <a:pt x="184" y="10"/>
                  </a:cubicBezTo>
                  <a:cubicBezTo>
                    <a:pt x="199" y="11"/>
                    <a:pt x="213" y="14"/>
                    <a:pt x="227" y="21"/>
                  </a:cubicBezTo>
                  <a:cubicBezTo>
                    <a:pt x="239" y="27"/>
                    <a:pt x="249" y="37"/>
                    <a:pt x="258" y="46"/>
                  </a:cubicBezTo>
                  <a:cubicBezTo>
                    <a:pt x="276" y="65"/>
                    <a:pt x="291" y="87"/>
                    <a:pt x="298" y="112"/>
                  </a:cubicBezTo>
                  <a:cubicBezTo>
                    <a:pt x="299" y="118"/>
                    <a:pt x="300" y="123"/>
                    <a:pt x="301" y="129"/>
                  </a:cubicBezTo>
                  <a:cubicBezTo>
                    <a:pt x="301" y="129"/>
                    <a:pt x="301" y="129"/>
                    <a:pt x="301" y="129"/>
                  </a:cubicBezTo>
                  <a:cubicBezTo>
                    <a:pt x="302" y="129"/>
                    <a:pt x="303" y="128"/>
                    <a:pt x="303" y="128"/>
                  </a:cubicBezTo>
                  <a:cubicBezTo>
                    <a:pt x="304" y="127"/>
                    <a:pt x="304" y="126"/>
                    <a:pt x="304" y="125"/>
                  </a:cubicBezTo>
                  <a:cubicBezTo>
                    <a:pt x="304" y="126"/>
                    <a:pt x="304" y="127"/>
                    <a:pt x="304" y="128"/>
                  </a:cubicBezTo>
                  <a:cubicBezTo>
                    <a:pt x="304" y="127"/>
                    <a:pt x="305" y="127"/>
                    <a:pt x="306" y="127"/>
                  </a:cubicBezTo>
                  <a:cubicBezTo>
                    <a:pt x="305" y="123"/>
                    <a:pt x="305" y="120"/>
                    <a:pt x="305" y="117"/>
                  </a:cubicBezTo>
                  <a:cubicBezTo>
                    <a:pt x="305" y="117"/>
                    <a:pt x="305" y="117"/>
                    <a:pt x="305" y="117"/>
                  </a:cubicBezTo>
                  <a:cubicBezTo>
                    <a:pt x="305" y="118"/>
                    <a:pt x="305" y="118"/>
                    <a:pt x="304" y="118"/>
                  </a:cubicBezTo>
                  <a:cubicBezTo>
                    <a:pt x="304" y="118"/>
                    <a:pt x="303" y="116"/>
                    <a:pt x="304" y="116"/>
                  </a:cubicBezTo>
                  <a:cubicBezTo>
                    <a:pt x="304" y="115"/>
                    <a:pt x="304" y="115"/>
                    <a:pt x="305" y="115"/>
                  </a:cubicBezTo>
                  <a:cubicBezTo>
                    <a:pt x="304" y="111"/>
                    <a:pt x="304" y="107"/>
                    <a:pt x="303" y="104"/>
                  </a:cubicBezTo>
                  <a:cubicBezTo>
                    <a:pt x="302" y="104"/>
                    <a:pt x="302" y="104"/>
                    <a:pt x="301" y="105"/>
                  </a:cubicBezTo>
                  <a:cubicBezTo>
                    <a:pt x="301" y="105"/>
                    <a:pt x="301" y="105"/>
                    <a:pt x="300" y="105"/>
                  </a:cubicBezTo>
                  <a:cubicBezTo>
                    <a:pt x="300" y="105"/>
                    <a:pt x="300" y="105"/>
                    <a:pt x="300" y="105"/>
                  </a:cubicBezTo>
                  <a:cubicBezTo>
                    <a:pt x="301" y="110"/>
                    <a:pt x="301" y="114"/>
                    <a:pt x="301" y="119"/>
                  </a:cubicBezTo>
                  <a:cubicBezTo>
                    <a:pt x="298" y="100"/>
                    <a:pt x="289" y="81"/>
                    <a:pt x="277" y="65"/>
                  </a:cubicBezTo>
                  <a:cubicBezTo>
                    <a:pt x="269" y="55"/>
                    <a:pt x="261" y="46"/>
                    <a:pt x="251" y="37"/>
                  </a:cubicBezTo>
                  <a:cubicBezTo>
                    <a:pt x="242" y="28"/>
                    <a:pt x="232" y="21"/>
                    <a:pt x="220" y="16"/>
                  </a:cubicBezTo>
                  <a:cubicBezTo>
                    <a:pt x="218" y="15"/>
                    <a:pt x="217" y="15"/>
                    <a:pt x="215" y="14"/>
                  </a:cubicBezTo>
                  <a:cubicBezTo>
                    <a:pt x="215" y="14"/>
                    <a:pt x="214" y="15"/>
                    <a:pt x="214" y="15"/>
                  </a:cubicBezTo>
                  <a:cubicBezTo>
                    <a:pt x="214" y="15"/>
                    <a:pt x="214" y="15"/>
                    <a:pt x="213" y="15"/>
                  </a:cubicBezTo>
                  <a:cubicBezTo>
                    <a:pt x="213" y="15"/>
                    <a:pt x="212" y="14"/>
                    <a:pt x="213" y="13"/>
                  </a:cubicBezTo>
                  <a:cubicBezTo>
                    <a:pt x="213" y="13"/>
                    <a:pt x="213" y="13"/>
                    <a:pt x="213" y="13"/>
                  </a:cubicBezTo>
                  <a:cubicBezTo>
                    <a:pt x="201" y="10"/>
                    <a:pt x="189" y="8"/>
                    <a:pt x="176" y="8"/>
                  </a:cubicBezTo>
                  <a:cubicBezTo>
                    <a:pt x="176" y="8"/>
                    <a:pt x="176" y="8"/>
                    <a:pt x="175" y="8"/>
                  </a:cubicBezTo>
                  <a:moveTo>
                    <a:pt x="175" y="6"/>
                  </a:moveTo>
                  <a:cubicBezTo>
                    <a:pt x="169" y="6"/>
                    <a:pt x="163" y="6"/>
                    <a:pt x="157" y="7"/>
                  </a:cubicBezTo>
                  <a:cubicBezTo>
                    <a:pt x="157" y="8"/>
                    <a:pt x="156" y="8"/>
                    <a:pt x="155" y="8"/>
                  </a:cubicBezTo>
                  <a:cubicBezTo>
                    <a:pt x="155" y="9"/>
                    <a:pt x="155" y="9"/>
                    <a:pt x="155" y="9"/>
                  </a:cubicBezTo>
                  <a:cubicBezTo>
                    <a:pt x="154" y="9"/>
                    <a:pt x="154" y="8"/>
                    <a:pt x="154" y="7"/>
                  </a:cubicBezTo>
                  <a:cubicBezTo>
                    <a:pt x="149" y="8"/>
                    <a:pt x="144" y="9"/>
                    <a:pt x="138" y="10"/>
                  </a:cubicBezTo>
                  <a:cubicBezTo>
                    <a:pt x="137" y="12"/>
                    <a:pt x="136" y="13"/>
                    <a:pt x="134" y="14"/>
                  </a:cubicBezTo>
                  <a:cubicBezTo>
                    <a:pt x="138" y="13"/>
                    <a:pt x="141" y="12"/>
                    <a:pt x="144" y="12"/>
                  </a:cubicBezTo>
                  <a:cubicBezTo>
                    <a:pt x="151" y="10"/>
                    <a:pt x="159" y="10"/>
                    <a:pt x="167" y="10"/>
                  </a:cubicBezTo>
                  <a:cubicBezTo>
                    <a:pt x="168" y="10"/>
                    <a:pt x="170" y="10"/>
                    <a:pt x="172" y="10"/>
                  </a:cubicBezTo>
                  <a:cubicBezTo>
                    <a:pt x="172" y="10"/>
                    <a:pt x="171" y="9"/>
                    <a:pt x="172" y="8"/>
                  </a:cubicBezTo>
                  <a:cubicBezTo>
                    <a:pt x="172" y="8"/>
                    <a:pt x="172" y="8"/>
                    <a:pt x="172" y="8"/>
                  </a:cubicBezTo>
                  <a:cubicBezTo>
                    <a:pt x="171" y="8"/>
                    <a:pt x="169" y="8"/>
                    <a:pt x="168" y="8"/>
                  </a:cubicBezTo>
                  <a:cubicBezTo>
                    <a:pt x="167" y="8"/>
                    <a:pt x="167" y="8"/>
                    <a:pt x="167" y="8"/>
                  </a:cubicBezTo>
                  <a:cubicBezTo>
                    <a:pt x="169" y="8"/>
                    <a:pt x="171" y="8"/>
                    <a:pt x="173" y="8"/>
                  </a:cubicBezTo>
                  <a:cubicBezTo>
                    <a:pt x="174" y="7"/>
                    <a:pt x="174" y="6"/>
                    <a:pt x="175" y="6"/>
                  </a:cubicBezTo>
                  <a:moveTo>
                    <a:pt x="179" y="6"/>
                  </a:moveTo>
                  <a:cubicBezTo>
                    <a:pt x="178" y="6"/>
                    <a:pt x="177" y="7"/>
                    <a:pt x="176" y="7"/>
                  </a:cubicBezTo>
                  <a:cubicBezTo>
                    <a:pt x="177" y="7"/>
                    <a:pt x="177" y="7"/>
                    <a:pt x="177" y="7"/>
                  </a:cubicBezTo>
                  <a:cubicBezTo>
                    <a:pt x="180" y="7"/>
                    <a:pt x="182" y="8"/>
                    <a:pt x="185" y="8"/>
                  </a:cubicBezTo>
                  <a:cubicBezTo>
                    <a:pt x="195" y="8"/>
                    <a:pt x="204" y="10"/>
                    <a:pt x="214" y="13"/>
                  </a:cubicBezTo>
                  <a:cubicBezTo>
                    <a:pt x="215" y="12"/>
                    <a:pt x="215" y="12"/>
                    <a:pt x="216" y="11"/>
                  </a:cubicBezTo>
                  <a:cubicBezTo>
                    <a:pt x="207" y="8"/>
                    <a:pt x="197" y="7"/>
                    <a:pt x="187" y="6"/>
                  </a:cubicBezTo>
                  <a:cubicBezTo>
                    <a:pt x="184" y="6"/>
                    <a:pt x="181" y="6"/>
                    <a:pt x="179" y="6"/>
                  </a:cubicBezTo>
                  <a:moveTo>
                    <a:pt x="212" y="5"/>
                  </a:moveTo>
                  <a:cubicBezTo>
                    <a:pt x="211" y="6"/>
                    <a:pt x="211" y="6"/>
                    <a:pt x="210" y="7"/>
                  </a:cubicBezTo>
                  <a:cubicBezTo>
                    <a:pt x="213" y="8"/>
                    <a:pt x="216" y="9"/>
                    <a:pt x="218" y="10"/>
                  </a:cubicBezTo>
                  <a:cubicBezTo>
                    <a:pt x="219" y="9"/>
                    <a:pt x="220" y="9"/>
                    <a:pt x="220" y="8"/>
                  </a:cubicBezTo>
                  <a:cubicBezTo>
                    <a:pt x="220" y="8"/>
                    <a:pt x="220" y="8"/>
                    <a:pt x="220" y="8"/>
                  </a:cubicBezTo>
                  <a:cubicBezTo>
                    <a:pt x="217" y="7"/>
                    <a:pt x="215" y="6"/>
                    <a:pt x="212" y="5"/>
                  </a:cubicBezTo>
                  <a:moveTo>
                    <a:pt x="33" y="111"/>
                  </a:moveTo>
                  <a:cubicBezTo>
                    <a:pt x="34" y="108"/>
                    <a:pt x="36" y="104"/>
                    <a:pt x="37" y="100"/>
                  </a:cubicBezTo>
                  <a:cubicBezTo>
                    <a:pt x="39" y="94"/>
                    <a:pt x="41" y="88"/>
                    <a:pt x="44" y="82"/>
                  </a:cubicBezTo>
                  <a:cubicBezTo>
                    <a:pt x="48" y="76"/>
                    <a:pt x="52" y="70"/>
                    <a:pt x="56" y="65"/>
                  </a:cubicBezTo>
                  <a:cubicBezTo>
                    <a:pt x="63" y="54"/>
                    <a:pt x="72" y="45"/>
                    <a:pt x="82" y="38"/>
                  </a:cubicBezTo>
                  <a:cubicBezTo>
                    <a:pt x="86" y="35"/>
                    <a:pt x="90" y="33"/>
                    <a:pt x="94" y="30"/>
                  </a:cubicBezTo>
                  <a:cubicBezTo>
                    <a:pt x="88" y="34"/>
                    <a:pt x="83" y="38"/>
                    <a:pt x="78" y="42"/>
                  </a:cubicBezTo>
                  <a:cubicBezTo>
                    <a:pt x="52" y="65"/>
                    <a:pt x="32" y="97"/>
                    <a:pt x="30" y="132"/>
                  </a:cubicBezTo>
                  <a:cubicBezTo>
                    <a:pt x="30" y="132"/>
                    <a:pt x="30" y="132"/>
                    <a:pt x="30" y="132"/>
                  </a:cubicBezTo>
                  <a:cubicBezTo>
                    <a:pt x="30" y="128"/>
                    <a:pt x="31" y="124"/>
                    <a:pt x="31" y="121"/>
                  </a:cubicBezTo>
                  <a:cubicBezTo>
                    <a:pt x="32" y="117"/>
                    <a:pt x="33" y="114"/>
                    <a:pt x="33" y="111"/>
                  </a:cubicBezTo>
                  <a:moveTo>
                    <a:pt x="135" y="5"/>
                  </a:moveTo>
                  <a:cubicBezTo>
                    <a:pt x="130" y="6"/>
                    <a:pt x="125" y="8"/>
                    <a:pt x="120" y="10"/>
                  </a:cubicBezTo>
                  <a:cubicBezTo>
                    <a:pt x="119" y="11"/>
                    <a:pt x="118" y="12"/>
                    <a:pt x="116" y="13"/>
                  </a:cubicBezTo>
                  <a:cubicBezTo>
                    <a:pt x="116" y="13"/>
                    <a:pt x="116" y="13"/>
                    <a:pt x="116" y="13"/>
                  </a:cubicBezTo>
                  <a:cubicBezTo>
                    <a:pt x="116" y="13"/>
                    <a:pt x="116" y="13"/>
                    <a:pt x="116" y="13"/>
                  </a:cubicBezTo>
                  <a:cubicBezTo>
                    <a:pt x="116" y="13"/>
                    <a:pt x="116" y="13"/>
                    <a:pt x="116" y="13"/>
                  </a:cubicBezTo>
                  <a:cubicBezTo>
                    <a:pt x="115" y="13"/>
                    <a:pt x="115" y="13"/>
                    <a:pt x="115" y="13"/>
                  </a:cubicBezTo>
                  <a:cubicBezTo>
                    <a:pt x="113" y="14"/>
                    <a:pt x="110" y="15"/>
                    <a:pt x="108" y="16"/>
                  </a:cubicBezTo>
                  <a:cubicBezTo>
                    <a:pt x="108" y="16"/>
                    <a:pt x="108" y="16"/>
                    <a:pt x="108" y="16"/>
                  </a:cubicBezTo>
                  <a:cubicBezTo>
                    <a:pt x="107" y="16"/>
                    <a:pt x="107" y="16"/>
                    <a:pt x="107" y="15"/>
                  </a:cubicBezTo>
                  <a:cubicBezTo>
                    <a:pt x="92" y="23"/>
                    <a:pt x="79" y="33"/>
                    <a:pt x="67" y="43"/>
                  </a:cubicBezTo>
                  <a:cubicBezTo>
                    <a:pt x="57" y="51"/>
                    <a:pt x="48" y="60"/>
                    <a:pt x="42" y="71"/>
                  </a:cubicBezTo>
                  <a:cubicBezTo>
                    <a:pt x="36" y="83"/>
                    <a:pt x="34" y="97"/>
                    <a:pt x="31" y="111"/>
                  </a:cubicBezTo>
                  <a:cubicBezTo>
                    <a:pt x="29" y="118"/>
                    <a:pt x="27" y="126"/>
                    <a:pt x="28" y="134"/>
                  </a:cubicBezTo>
                  <a:cubicBezTo>
                    <a:pt x="29" y="134"/>
                    <a:pt x="29" y="134"/>
                    <a:pt x="29" y="134"/>
                  </a:cubicBezTo>
                  <a:cubicBezTo>
                    <a:pt x="30" y="137"/>
                    <a:pt x="31" y="139"/>
                    <a:pt x="34" y="140"/>
                  </a:cubicBezTo>
                  <a:cubicBezTo>
                    <a:pt x="38" y="142"/>
                    <a:pt x="43" y="142"/>
                    <a:pt x="48" y="143"/>
                  </a:cubicBezTo>
                  <a:cubicBezTo>
                    <a:pt x="53" y="144"/>
                    <a:pt x="58" y="145"/>
                    <a:pt x="63" y="145"/>
                  </a:cubicBezTo>
                  <a:cubicBezTo>
                    <a:pt x="59" y="144"/>
                    <a:pt x="56" y="143"/>
                    <a:pt x="53" y="142"/>
                  </a:cubicBezTo>
                  <a:cubicBezTo>
                    <a:pt x="51" y="141"/>
                    <a:pt x="49" y="141"/>
                    <a:pt x="47" y="141"/>
                  </a:cubicBezTo>
                  <a:cubicBezTo>
                    <a:pt x="42" y="140"/>
                    <a:pt x="36" y="140"/>
                    <a:pt x="32" y="137"/>
                  </a:cubicBezTo>
                  <a:cubicBezTo>
                    <a:pt x="32" y="136"/>
                    <a:pt x="32" y="136"/>
                    <a:pt x="31" y="135"/>
                  </a:cubicBezTo>
                  <a:cubicBezTo>
                    <a:pt x="32" y="135"/>
                    <a:pt x="32" y="135"/>
                    <a:pt x="32" y="134"/>
                  </a:cubicBezTo>
                  <a:cubicBezTo>
                    <a:pt x="34" y="86"/>
                    <a:pt x="69" y="43"/>
                    <a:pt x="111" y="23"/>
                  </a:cubicBezTo>
                  <a:cubicBezTo>
                    <a:pt x="114" y="21"/>
                    <a:pt x="118" y="19"/>
                    <a:pt x="122" y="18"/>
                  </a:cubicBezTo>
                  <a:cubicBezTo>
                    <a:pt x="122" y="17"/>
                    <a:pt x="121" y="17"/>
                    <a:pt x="122" y="16"/>
                  </a:cubicBezTo>
                  <a:cubicBezTo>
                    <a:pt x="122" y="16"/>
                    <a:pt x="123" y="15"/>
                    <a:pt x="124" y="15"/>
                  </a:cubicBezTo>
                  <a:cubicBezTo>
                    <a:pt x="110" y="19"/>
                    <a:pt x="98" y="25"/>
                    <a:pt x="86" y="33"/>
                  </a:cubicBezTo>
                  <a:cubicBezTo>
                    <a:pt x="69" y="44"/>
                    <a:pt x="55" y="60"/>
                    <a:pt x="44" y="78"/>
                  </a:cubicBezTo>
                  <a:cubicBezTo>
                    <a:pt x="41" y="84"/>
                    <a:pt x="38" y="91"/>
                    <a:pt x="36" y="97"/>
                  </a:cubicBezTo>
                  <a:cubicBezTo>
                    <a:pt x="36" y="97"/>
                    <a:pt x="36" y="97"/>
                    <a:pt x="36" y="97"/>
                  </a:cubicBezTo>
                  <a:cubicBezTo>
                    <a:pt x="37" y="90"/>
                    <a:pt x="39" y="83"/>
                    <a:pt x="42" y="77"/>
                  </a:cubicBezTo>
                  <a:cubicBezTo>
                    <a:pt x="44" y="71"/>
                    <a:pt x="48" y="66"/>
                    <a:pt x="52" y="61"/>
                  </a:cubicBezTo>
                  <a:cubicBezTo>
                    <a:pt x="60" y="50"/>
                    <a:pt x="71" y="42"/>
                    <a:pt x="82" y="34"/>
                  </a:cubicBezTo>
                  <a:cubicBezTo>
                    <a:pt x="94" y="25"/>
                    <a:pt x="106" y="17"/>
                    <a:pt x="120" y="11"/>
                  </a:cubicBezTo>
                  <a:cubicBezTo>
                    <a:pt x="124" y="10"/>
                    <a:pt x="128" y="9"/>
                    <a:pt x="132" y="8"/>
                  </a:cubicBezTo>
                  <a:cubicBezTo>
                    <a:pt x="133" y="7"/>
                    <a:pt x="134" y="6"/>
                    <a:pt x="135" y="5"/>
                  </a:cubicBezTo>
                  <a:moveTo>
                    <a:pt x="144" y="3"/>
                  </a:moveTo>
                  <a:cubicBezTo>
                    <a:pt x="143" y="3"/>
                    <a:pt x="142" y="3"/>
                    <a:pt x="141" y="4"/>
                  </a:cubicBezTo>
                  <a:cubicBezTo>
                    <a:pt x="141" y="4"/>
                    <a:pt x="140" y="4"/>
                    <a:pt x="139" y="4"/>
                  </a:cubicBezTo>
                  <a:cubicBezTo>
                    <a:pt x="138" y="5"/>
                    <a:pt x="137" y="6"/>
                    <a:pt x="136" y="7"/>
                  </a:cubicBezTo>
                  <a:cubicBezTo>
                    <a:pt x="137" y="6"/>
                    <a:pt x="139" y="6"/>
                    <a:pt x="141" y="6"/>
                  </a:cubicBezTo>
                  <a:cubicBezTo>
                    <a:pt x="142" y="5"/>
                    <a:pt x="143" y="4"/>
                    <a:pt x="144" y="3"/>
                  </a:cubicBezTo>
                  <a:moveTo>
                    <a:pt x="199" y="2"/>
                  </a:moveTo>
                  <a:cubicBezTo>
                    <a:pt x="199" y="3"/>
                    <a:pt x="198" y="3"/>
                    <a:pt x="197" y="4"/>
                  </a:cubicBezTo>
                  <a:cubicBezTo>
                    <a:pt x="199" y="4"/>
                    <a:pt x="202" y="4"/>
                    <a:pt x="204" y="5"/>
                  </a:cubicBezTo>
                  <a:cubicBezTo>
                    <a:pt x="205" y="5"/>
                    <a:pt x="206" y="6"/>
                    <a:pt x="208" y="6"/>
                  </a:cubicBezTo>
                  <a:cubicBezTo>
                    <a:pt x="208" y="6"/>
                    <a:pt x="209" y="5"/>
                    <a:pt x="210" y="5"/>
                  </a:cubicBezTo>
                  <a:cubicBezTo>
                    <a:pt x="206" y="4"/>
                    <a:pt x="203" y="3"/>
                    <a:pt x="199" y="2"/>
                  </a:cubicBezTo>
                  <a:moveTo>
                    <a:pt x="161" y="1"/>
                  </a:moveTo>
                  <a:cubicBezTo>
                    <a:pt x="157" y="1"/>
                    <a:pt x="152" y="2"/>
                    <a:pt x="148" y="3"/>
                  </a:cubicBezTo>
                  <a:cubicBezTo>
                    <a:pt x="147" y="3"/>
                    <a:pt x="146" y="4"/>
                    <a:pt x="145" y="5"/>
                  </a:cubicBezTo>
                  <a:cubicBezTo>
                    <a:pt x="149" y="4"/>
                    <a:pt x="154" y="4"/>
                    <a:pt x="158" y="3"/>
                  </a:cubicBezTo>
                  <a:cubicBezTo>
                    <a:pt x="159" y="3"/>
                    <a:pt x="160" y="2"/>
                    <a:pt x="161" y="1"/>
                  </a:cubicBezTo>
                  <a:moveTo>
                    <a:pt x="185" y="0"/>
                  </a:moveTo>
                  <a:cubicBezTo>
                    <a:pt x="184" y="1"/>
                    <a:pt x="183" y="2"/>
                    <a:pt x="182" y="2"/>
                  </a:cubicBezTo>
                  <a:cubicBezTo>
                    <a:pt x="186" y="3"/>
                    <a:pt x="190" y="3"/>
                    <a:pt x="194" y="3"/>
                  </a:cubicBezTo>
                  <a:cubicBezTo>
                    <a:pt x="195" y="3"/>
                    <a:pt x="196" y="2"/>
                    <a:pt x="197" y="2"/>
                  </a:cubicBezTo>
                  <a:cubicBezTo>
                    <a:pt x="193" y="1"/>
                    <a:pt x="189" y="1"/>
                    <a:pt x="185" y="0"/>
                  </a:cubicBezTo>
                  <a:moveTo>
                    <a:pt x="179" y="0"/>
                  </a:moveTo>
                  <a:cubicBezTo>
                    <a:pt x="174" y="0"/>
                    <a:pt x="169" y="1"/>
                    <a:pt x="164" y="1"/>
                  </a:cubicBezTo>
                  <a:cubicBezTo>
                    <a:pt x="163" y="2"/>
                    <a:pt x="163" y="2"/>
                    <a:pt x="162" y="3"/>
                  </a:cubicBezTo>
                  <a:cubicBezTo>
                    <a:pt x="162" y="3"/>
                    <a:pt x="163" y="3"/>
                    <a:pt x="164" y="3"/>
                  </a:cubicBezTo>
                  <a:cubicBezTo>
                    <a:pt x="169" y="3"/>
                    <a:pt x="174" y="2"/>
                    <a:pt x="179" y="2"/>
                  </a:cubicBezTo>
                  <a:cubicBezTo>
                    <a:pt x="180" y="2"/>
                    <a:pt x="181" y="1"/>
                    <a:pt x="182" y="0"/>
                  </a:cubicBezTo>
                  <a:cubicBezTo>
                    <a:pt x="181" y="0"/>
                    <a:pt x="180" y="0"/>
                    <a:pt x="179" y="0"/>
                  </a:cubicBezTo>
                </a:path>
              </a:pathLst>
            </a:custGeom>
            <a:grpFill/>
            <a:ln>
              <a:solidFill>
                <a:schemeClr val="tx1">
                  <a:lumMod val="85000"/>
                  <a:lumOff val="15000"/>
                </a:schemeClr>
              </a:solidFill>
            </a:ln>
          </p:spPr>
          <p:txBody>
            <a:bodyPr vert="horz" wrap="square" lIns="121882" tIns="60941" rIns="121882" bIns="60941" numCol="1" anchor="t" anchorCtr="0" compatLnSpc="1">
              <a:prstTxWarp prst="textNoShape">
                <a:avLst/>
              </a:prstTxWarp>
            </a:bodyPr>
            <a:lstStyle/>
            <a:p>
              <a:pPr algn="ctr" defTabSz="1218804"/>
              <a:endParaRPr lang="zh-CN" altLang="en-US" sz="2800">
                <a:solidFill>
                  <a:prstClr val="black"/>
                </a:solidFill>
                <a:latin typeface="Times New Roman" panose="02020603050405020304" pitchFamily="18" charset="0"/>
                <a:cs typeface="Times New Roman" panose="02020603050405020304" pitchFamily="18" charset="0"/>
              </a:endParaRPr>
            </a:p>
          </p:txBody>
        </p:sp>
        <p:sp>
          <p:nvSpPr>
            <p:cNvPr id="194" name="Freeform 151"/>
            <p:cNvSpPr>
              <a:spLocks noEditPoints="1"/>
            </p:cNvSpPr>
            <p:nvPr/>
          </p:nvSpPr>
          <p:spPr bwMode="auto">
            <a:xfrm>
              <a:off x="6416745" y="3069430"/>
              <a:ext cx="704850" cy="857250"/>
            </a:xfrm>
            <a:custGeom>
              <a:avLst/>
              <a:gdLst>
                <a:gd name="T0" fmla="*/ 326 w 327"/>
                <a:gd name="T1" fmla="*/ 272 h 398"/>
                <a:gd name="T2" fmla="*/ 302 w 327"/>
                <a:gd name="T3" fmla="*/ 188 h 398"/>
                <a:gd name="T4" fmla="*/ 238 w 327"/>
                <a:gd name="T5" fmla="*/ 162 h 398"/>
                <a:gd name="T6" fmla="*/ 241 w 327"/>
                <a:gd name="T7" fmla="*/ 160 h 398"/>
                <a:gd name="T8" fmla="*/ 282 w 327"/>
                <a:gd name="T9" fmla="*/ 175 h 398"/>
                <a:gd name="T10" fmla="*/ 283 w 327"/>
                <a:gd name="T11" fmla="*/ 174 h 398"/>
                <a:gd name="T12" fmla="*/ 243 w 327"/>
                <a:gd name="T13" fmla="*/ 160 h 398"/>
                <a:gd name="T14" fmla="*/ 161 w 327"/>
                <a:gd name="T15" fmla="*/ 307 h 398"/>
                <a:gd name="T16" fmla="*/ 133 w 327"/>
                <a:gd name="T17" fmla="*/ 294 h 398"/>
                <a:gd name="T18" fmla="*/ 101 w 327"/>
                <a:gd name="T19" fmla="*/ 255 h 398"/>
                <a:gd name="T20" fmla="*/ 214 w 327"/>
                <a:gd name="T21" fmla="*/ 284 h 398"/>
                <a:gd name="T22" fmla="*/ 217 w 327"/>
                <a:gd name="T23" fmla="*/ 270 h 398"/>
                <a:gd name="T24" fmla="*/ 99 w 327"/>
                <a:gd name="T25" fmla="*/ 231 h 398"/>
                <a:gd name="T26" fmla="*/ 170 w 327"/>
                <a:gd name="T27" fmla="*/ 196 h 398"/>
                <a:gd name="T28" fmla="*/ 209 w 327"/>
                <a:gd name="T29" fmla="*/ 60 h 398"/>
                <a:gd name="T30" fmla="*/ 164 w 327"/>
                <a:gd name="T31" fmla="*/ 92 h 398"/>
                <a:gd name="T32" fmla="*/ 206 w 327"/>
                <a:gd name="T33" fmla="*/ 13 h 398"/>
                <a:gd name="T34" fmla="*/ 211 w 327"/>
                <a:gd name="T35" fmla="*/ 14 h 398"/>
                <a:gd name="T36" fmla="*/ 177 w 327"/>
                <a:gd name="T37" fmla="*/ 0 h 398"/>
                <a:gd name="T38" fmla="*/ 113 w 327"/>
                <a:gd name="T39" fmla="*/ 51 h 398"/>
                <a:gd name="T40" fmla="*/ 43 w 327"/>
                <a:gd name="T41" fmla="*/ 44 h 398"/>
                <a:gd name="T42" fmla="*/ 106 w 327"/>
                <a:gd name="T43" fmla="*/ 62 h 398"/>
                <a:gd name="T44" fmla="*/ 79 w 327"/>
                <a:gd name="T45" fmla="*/ 55 h 398"/>
                <a:gd name="T46" fmla="*/ 120 w 327"/>
                <a:gd name="T47" fmla="*/ 44 h 398"/>
                <a:gd name="T48" fmla="*/ 139 w 327"/>
                <a:gd name="T49" fmla="*/ 19 h 398"/>
                <a:gd name="T50" fmla="*/ 167 w 327"/>
                <a:gd name="T51" fmla="*/ 3 h 398"/>
                <a:gd name="T52" fmla="*/ 185 w 327"/>
                <a:gd name="T53" fmla="*/ 4 h 398"/>
                <a:gd name="T54" fmla="*/ 212 w 327"/>
                <a:gd name="T55" fmla="*/ 54 h 398"/>
                <a:gd name="T56" fmla="*/ 131 w 327"/>
                <a:gd name="T57" fmla="*/ 104 h 398"/>
                <a:gd name="T58" fmla="*/ 127 w 327"/>
                <a:gd name="T59" fmla="*/ 136 h 398"/>
                <a:gd name="T60" fmla="*/ 131 w 327"/>
                <a:gd name="T61" fmla="*/ 190 h 398"/>
                <a:gd name="T62" fmla="*/ 136 w 327"/>
                <a:gd name="T63" fmla="*/ 194 h 398"/>
                <a:gd name="T64" fmla="*/ 206 w 327"/>
                <a:gd name="T65" fmla="*/ 227 h 398"/>
                <a:gd name="T66" fmla="*/ 166 w 327"/>
                <a:gd name="T67" fmla="*/ 302 h 398"/>
                <a:gd name="T68" fmla="*/ 105 w 327"/>
                <a:gd name="T69" fmla="*/ 260 h 398"/>
                <a:gd name="T70" fmla="*/ 108 w 327"/>
                <a:gd name="T71" fmla="*/ 205 h 398"/>
                <a:gd name="T72" fmla="*/ 108 w 327"/>
                <a:gd name="T73" fmla="*/ 201 h 398"/>
                <a:gd name="T74" fmla="*/ 102 w 327"/>
                <a:gd name="T75" fmla="*/ 191 h 398"/>
                <a:gd name="T76" fmla="*/ 26 w 327"/>
                <a:gd name="T77" fmla="*/ 200 h 398"/>
                <a:gd name="T78" fmla="*/ 5 w 327"/>
                <a:gd name="T79" fmla="*/ 208 h 398"/>
                <a:gd name="T80" fmla="*/ 44 w 327"/>
                <a:gd name="T81" fmla="*/ 347 h 398"/>
                <a:gd name="T82" fmla="*/ 275 w 327"/>
                <a:gd name="T83" fmla="*/ 372 h 398"/>
                <a:gd name="T84" fmla="*/ 300 w 327"/>
                <a:gd name="T85" fmla="*/ 340 h 398"/>
                <a:gd name="T86" fmla="*/ 319 w 327"/>
                <a:gd name="T87" fmla="*/ 229 h 398"/>
                <a:gd name="T88" fmla="*/ 320 w 327"/>
                <a:gd name="T89" fmla="*/ 224 h 398"/>
                <a:gd name="T90" fmla="*/ 316 w 327"/>
                <a:gd name="T91" fmla="*/ 222 h 398"/>
                <a:gd name="T92" fmla="*/ 164 w 327"/>
                <a:gd name="T93" fmla="*/ 395 h 398"/>
                <a:gd name="T94" fmla="*/ 18 w 327"/>
                <a:gd name="T95" fmla="*/ 266 h 398"/>
                <a:gd name="T96" fmla="*/ 70 w 327"/>
                <a:gd name="T97" fmla="*/ 366 h 398"/>
                <a:gd name="T98" fmla="*/ 24 w 327"/>
                <a:gd name="T99" fmla="*/ 206 h 398"/>
                <a:gd name="T100" fmla="*/ 100 w 327"/>
                <a:gd name="T101" fmla="*/ 193 h 398"/>
                <a:gd name="T102" fmla="*/ 142 w 327"/>
                <a:gd name="T103" fmla="*/ 306 h 398"/>
                <a:gd name="T104" fmla="*/ 167 w 327"/>
                <a:gd name="T105" fmla="*/ 191 h 398"/>
                <a:gd name="T106" fmla="*/ 134 w 327"/>
                <a:gd name="T107" fmla="*/ 172 h 398"/>
                <a:gd name="T108" fmla="*/ 128 w 327"/>
                <a:gd name="T109" fmla="*/ 155 h 398"/>
                <a:gd name="T110" fmla="*/ 222 w 327"/>
                <a:gd name="T111" fmla="*/ 44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7" h="398">
                  <a:moveTo>
                    <a:pt x="325" y="245"/>
                  </a:moveTo>
                  <a:cubicBezTo>
                    <a:pt x="325" y="245"/>
                    <a:pt x="324" y="246"/>
                    <a:pt x="324" y="246"/>
                  </a:cubicBezTo>
                  <a:cubicBezTo>
                    <a:pt x="324" y="246"/>
                    <a:pt x="323" y="246"/>
                    <a:pt x="323" y="246"/>
                  </a:cubicBezTo>
                  <a:cubicBezTo>
                    <a:pt x="323" y="246"/>
                    <a:pt x="323" y="246"/>
                    <a:pt x="323" y="246"/>
                  </a:cubicBezTo>
                  <a:cubicBezTo>
                    <a:pt x="324" y="250"/>
                    <a:pt x="324" y="254"/>
                    <a:pt x="325" y="258"/>
                  </a:cubicBezTo>
                  <a:cubicBezTo>
                    <a:pt x="325" y="263"/>
                    <a:pt x="325" y="268"/>
                    <a:pt x="324" y="274"/>
                  </a:cubicBezTo>
                  <a:cubicBezTo>
                    <a:pt x="324" y="275"/>
                    <a:pt x="324" y="276"/>
                    <a:pt x="324" y="277"/>
                  </a:cubicBezTo>
                  <a:cubicBezTo>
                    <a:pt x="325" y="276"/>
                    <a:pt x="325" y="276"/>
                    <a:pt x="326" y="276"/>
                  </a:cubicBezTo>
                  <a:cubicBezTo>
                    <a:pt x="326" y="275"/>
                    <a:pt x="326" y="274"/>
                    <a:pt x="326" y="272"/>
                  </a:cubicBezTo>
                  <a:cubicBezTo>
                    <a:pt x="326" y="271"/>
                    <a:pt x="327" y="269"/>
                    <a:pt x="327" y="268"/>
                  </a:cubicBezTo>
                  <a:cubicBezTo>
                    <a:pt x="327" y="268"/>
                    <a:pt x="327" y="268"/>
                    <a:pt x="327" y="268"/>
                  </a:cubicBezTo>
                  <a:cubicBezTo>
                    <a:pt x="326" y="268"/>
                    <a:pt x="326" y="268"/>
                    <a:pt x="326" y="268"/>
                  </a:cubicBezTo>
                  <a:cubicBezTo>
                    <a:pt x="325" y="268"/>
                    <a:pt x="325" y="266"/>
                    <a:pt x="326" y="266"/>
                  </a:cubicBezTo>
                  <a:cubicBezTo>
                    <a:pt x="326" y="266"/>
                    <a:pt x="327" y="266"/>
                    <a:pt x="327" y="266"/>
                  </a:cubicBezTo>
                  <a:cubicBezTo>
                    <a:pt x="327" y="263"/>
                    <a:pt x="327" y="261"/>
                    <a:pt x="327" y="258"/>
                  </a:cubicBezTo>
                  <a:cubicBezTo>
                    <a:pt x="327" y="256"/>
                    <a:pt x="326" y="254"/>
                    <a:pt x="326" y="252"/>
                  </a:cubicBezTo>
                  <a:cubicBezTo>
                    <a:pt x="326" y="250"/>
                    <a:pt x="326" y="248"/>
                    <a:pt x="325" y="245"/>
                  </a:cubicBezTo>
                  <a:moveTo>
                    <a:pt x="302" y="188"/>
                  </a:moveTo>
                  <a:cubicBezTo>
                    <a:pt x="301" y="188"/>
                    <a:pt x="299" y="188"/>
                    <a:pt x="298" y="188"/>
                  </a:cubicBezTo>
                  <a:cubicBezTo>
                    <a:pt x="298" y="188"/>
                    <a:pt x="298" y="188"/>
                    <a:pt x="298" y="188"/>
                  </a:cubicBezTo>
                  <a:cubicBezTo>
                    <a:pt x="298" y="188"/>
                    <a:pt x="298" y="188"/>
                    <a:pt x="298" y="188"/>
                  </a:cubicBezTo>
                  <a:cubicBezTo>
                    <a:pt x="301" y="191"/>
                    <a:pt x="304" y="195"/>
                    <a:pt x="306" y="198"/>
                  </a:cubicBezTo>
                  <a:cubicBezTo>
                    <a:pt x="307" y="198"/>
                    <a:pt x="307" y="198"/>
                    <a:pt x="307" y="198"/>
                  </a:cubicBezTo>
                  <a:cubicBezTo>
                    <a:pt x="308" y="198"/>
                    <a:pt x="308" y="198"/>
                    <a:pt x="309" y="198"/>
                  </a:cubicBezTo>
                  <a:cubicBezTo>
                    <a:pt x="308" y="197"/>
                    <a:pt x="308" y="196"/>
                    <a:pt x="308" y="196"/>
                  </a:cubicBezTo>
                  <a:cubicBezTo>
                    <a:pt x="306" y="193"/>
                    <a:pt x="304" y="190"/>
                    <a:pt x="302" y="188"/>
                  </a:cubicBezTo>
                  <a:moveTo>
                    <a:pt x="238" y="162"/>
                  </a:moveTo>
                  <a:cubicBezTo>
                    <a:pt x="239" y="162"/>
                    <a:pt x="240" y="162"/>
                    <a:pt x="241" y="162"/>
                  </a:cubicBezTo>
                  <a:cubicBezTo>
                    <a:pt x="241" y="162"/>
                    <a:pt x="242" y="162"/>
                    <a:pt x="243" y="162"/>
                  </a:cubicBezTo>
                  <a:cubicBezTo>
                    <a:pt x="245" y="162"/>
                    <a:pt x="248" y="163"/>
                    <a:pt x="249" y="163"/>
                  </a:cubicBezTo>
                  <a:cubicBezTo>
                    <a:pt x="255" y="165"/>
                    <a:pt x="260" y="165"/>
                    <a:pt x="265" y="167"/>
                  </a:cubicBezTo>
                  <a:cubicBezTo>
                    <a:pt x="268" y="168"/>
                    <a:pt x="270" y="169"/>
                    <a:pt x="272" y="170"/>
                  </a:cubicBezTo>
                  <a:cubicBezTo>
                    <a:pt x="267" y="168"/>
                    <a:pt x="262" y="166"/>
                    <a:pt x="256" y="165"/>
                  </a:cubicBezTo>
                  <a:cubicBezTo>
                    <a:pt x="251" y="164"/>
                    <a:pt x="245" y="164"/>
                    <a:pt x="240" y="163"/>
                  </a:cubicBezTo>
                  <a:cubicBezTo>
                    <a:pt x="239" y="163"/>
                    <a:pt x="239" y="163"/>
                    <a:pt x="238" y="162"/>
                  </a:cubicBezTo>
                  <a:moveTo>
                    <a:pt x="241" y="160"/>
                  </a:moveTo>
                  <a:cubicBezTo>
                    <a:pt x="241" y="160"/>
                    <a:pt x="241" y="160"/>
                    <a:pt x="241" y="160"/>
                  </a:cubicBezTo>
                  <a:cubicBezTo>
                    <a:pt x="239" y="160"/>
                    <a:pt x="237" y="161"/>
                    <a:pt x="235" y="162"/>
                  </a:cubicBezTo>
                  <a:cubicBezTo>
                    <a:pt x="235" y="162"/>
                    <a:pt x="235" y="162"/>
                    <a:pt x="235" y="162"/>
                  </a:cubicBezTo>
                  <a:cubicBezTo>
                    <a:pt x="235" y="163"/>
                    <a:pt x="235" y="163"/>
                    <a:pt x="236" y="164"/>
                  </a:cubicBezTo>
                  <a:cubicBezTo>
                    <a:pt x="236" y="164"/>
                    <a:pt x="237" y="164"/>
                    <a:pt x="237" y="164"/>
                  </a:cubicBezTo>
                  <a:cubicBezTo>
                    <a:pt x="242" y="166"/>
                    <a:pt x="247" y="166"/>
                    <a:pt x="252" y="166"/>
                  </a:cubicBezTo>
                  <a:cubicBezTo>
                    <a:pt x="255" y="167"/>
                    <a:pt x="258" y="168"/>
                    <a:pt x="261" y="169"/>
                  </a:cubicBezTo>
                  <a:cubicBezTo>
                    <a:pt x="264" y="169"/>
                    <a:pt x="266" y="170"/>
                    <a:pt x="269" y="171"/>
                  </a:cubicBezTo>
                  <a:cubicBezTo>
                    <a:pt x="273" y="172"/>
                    <a:pt x="277" y="173"/>
                    <a:pt x="282" y="175"/>
                  </a:cubicBezTo>
                  <a:cubicBezTo>
                    <a:pt x="286" y="178"/>
                    <a:pt x="289" y="181"/>
                    <a:pt x="293" y="184"/>
                  </a:cubicBezTo>
                  <a:cubicBezTo>
                    <a:pt x="294" y="185"/>
                    <a:pt x="296" y="186"/>
                    <a:pt x="297" y="188"/>
                  </a:cubicBezTo>
                  <a:cubicBezTo>
                    <a:pt x="297" y="187"/>
                    <a:pt x="297" y="186"/>
                    <a:pt x="298" y="186"/>
                  </a:cubicBezTo>
                  <a:cubicBezTo>
                    <a:pt x="299" y="186"/>
                    <a:pt x="300" y="186"/>
                    <a:pt x="300" y="186"/>
                  </a:cubicBezTo>
                  <a:cubicBezTo>
                    <a:pt x="297" y="183"/>
                    <a:pt x="293" y="179"/>
                    <a:pt x="289" y="177"/>
                  </a:cubicBezTo>
                  <a:cubicBezTo>
                    <a:pt x="289" y="177"/>
                    <a:pt x="288" y="177"/>
                    <a:pt x="288" y="177"/>
                  </a:cubicBezTo>
                  <a:cubicBezTo>
                    <a:pt x="288" y="177"/>
                    <a:pt x="288" y="177"/>
                    <a:pt x="288" y="177"/>
                  </a:cubicBezTo>
                  <a:cubicBezTo>
                    <a:pt x="287" y="177"/>
                    <a:pt x="287" y="176"/>
                    <a:pt x="287" y="176"/>
                  </a:cubicBezTo>
                  <a:cubicBezTo>
                    <a:pt x="286" y="175"/>
                    <a:pt x="284" y="174"/>
                    <a:pt x="283" y="174"/>
                  </a:cubicBezTo>
                  <a:cubicBezTo>
                    <a:pt x="282" y="173"/>
                    <a:pt x="282" y="173"/>
                    <a:pt x="281" y="172"/>
                  </a:cubicBezTo>
                  <a:cubicBezTo>
                    <a:pt x="280" y="173"/>
                    <a:pt x="280" y="173"/>
                    <a:pt x="279" y="173"/>
                  </a:cubicBezTo>
                  <a:cubicBezTo>
                    <a:pt x="279" y="173"/>
                    <a:pt x="279" y="173"/>
                    <a:pt x="279" y="173"/>
                  </a:cubicBezTo>
                  <a:cubicBezTo>
                    <a:pt x="278" y="173"/>
                    <a:pt x="277" y="171"/>
                    <a:pt x="278" y="171"/>
                  </a:cubicBezTo>
                  <a:cubicBezTo>
                    <a:pt x="278" y="171"/>
                    <a:pt x="278" y="171"/>
                    <a:pt x="278" y="171"/>
                  </a:cubicBezTo>
                  <a:cubicBezTo>
                    <a:pt x="278" y="171"/>
                    <a:pt x="277" y="170"/>
                    <a:pt x="277" y="170"/>
                  </a:cubicBezTo>
                  <a:cubicBezTo>
                    <a:pt x="269" y="166"/>
                    <a:pt x="261" y="163"/>
                    <a:pt x="252" y="162"/>
                  </a:cubicBezTo>
                  <a:cubicBezTo>
                    <a:pt x="250" y="162"/>
                    <a:pt x="248" y="161"/>
                    <a:pt x="246" y="161"/>
                  </a:cubicBezTo>
                  <a:cubicBezTo>
                    <a:pt x="245" y="161"/>
                    <a:pt x="244" y="160"/>
                    <a:pt x="243" y="160"/>
                  </a:cubicBezTo>
                  <a:cubicBezTo>
                    <a:pt x="243" y="160"/>
                    <a:pt x="243" y="160"/>
                    <a:pt x="242" y="160"/>
                  </a:cubicBezTo>
                  <a:cubicBezTo>
                    <a:pt x="242" y="160"/>
                    <a:pt x="241" y="160"/>
                    <a:pt x="241" y="160"/>
                  </a:cubicBezTo>
                  <a:moveTo>
                    <a:pt x="175" y="304"/>
                  </a:moveTo>
                  <a:cubicBezTo>
                    <a:pt x="178" y="304"/>
                    <a:pt x="181" y="303"/>
                    <a:pt x="185" y="302"/>
                  </a:cubicBezTo>
                  <a:cubicBezTo>
                    <a:pt x="187" y="302"/>
                    <a:pt x="189" y="301"/>
                    <a:pt x="191" y="300"/>
                  </a:cubicBezTo>
                  <a:cubicBezTo>
                    <a:pt x="190" y="301"/>
                    <a:pt x="189" y="301"/>
                    <a:pt x="187" y="302"/>
                  </a:cubicBezTo>
                  <a:cubicBezTo>
                    <a:pt x="187" y="302"/>
                    <a:pt x="186" y="302"/>
                    <a:pt x="185" y="303"/>
                  </a:cubicBezTo>
                  <a:cubicBezTo>
                    <a:pt x="182" y="304"/>
                    <a:pt x="178" y="305"/>
                    <a:pt x="174" y="306"/>
                  </a:cubicBezTo>
                  <a:cubicBezTo>
                    <a:pt x="170" y="307"/>
                    <a:pt x="165" y="307"/>
                    <a:pt x="161" y="307"/>
                  </a:cubicBezTo>
                  <a:cubicBezTo>
                    <a:pt x="158" y="307"/>
                    <a:pt x="156" y="307"/>
                    <a:pt x="153" y="307"/>
                  </a:cubicBezTo>
                  <a:cubicBezTo>
                    <a:pt x="156" y="307"/>
                    <a:pt x="159" y="306"/>
                    <a:pt x="162" y="306"/>
                  </a:cubicBezTo>
                  <a:cubicBezTo>
                    <a:pt x="163" y="305"/>
                    <a:pt x="165" y="305"/>
                    <a:pt x="166" y="304"/>
                  </a:cubicBezTo>
                  <a:cubicBezTo>
                    <a:pt x="167" y="304"/>
                    <a:pt x="167" y="304"/>
                    <a:pt x="168" y="304"/>
                  </a:cubicBezTo>
                  <a:cubicBezTo>
                    <a:pt x="170" y="304"/>
                    <a:pt x="172" y="304"/>
                    <a:pt x="175" y="304"/>
                  </a:cubicBezTo>
                  <a:moveTo>
                    <a:pt x="115" y="282"/>
                  </a:moveTo>
                  <a:cubicBezTo>
                    <a:pt x="115" y="281"/>
                    <a:pt x="114" y="280"/>
                    <a:pt x="114" y="279"/>
                  </a:cubicBezTo>
                  <a:cubicBezTo>
                    <a:pt x="114" y="279"/>
                    <a:pt x="113" y="278"/>
                    <a:pt x="113" y="277"/>
                  </a:cubicBezTo>
                  <a:cubicBezTo>
                    <a:pt x="118" y="284"/>
                    <a:pt x="125" y="290"/>
                    <a:pt x="133" y="294"/>
                  </a:cubicBezTo>
                  <a:cubicBezTo>
                    <a:pt x="141" y="300"/>
                    <a:pt x="151" y="303"/>
                    <a:pt x="160" y="304"/>
                  </a:cubicBezTo>
                  <a:cubicBezTo>
                    <a:pt x="159" y="304"/>
                    <a:pt x="157" y="304"/>
                    <a:pt x="156" y="305"/>
                  </a:cubicBezTo>
                  <a:cubicBezTo>
                    <a:pt x="154" y="305"/>
                    <a:pt x="153" y="305"/>
                    <a:pt x="151" y="305"/>
                  </a:cubicBezTo>
                  <a:cubicBezTo>
                    <a:pt x="147" y="305"/>
                    <a:pt x="143" y="304"/>
                    <a:pt x="139" y="303"/>
                  </a:cubicBezTo>
                  <a:cubicBezTo>
                    <a:pt x="139" y="303"/>
                    <a:pt x="138" y="302"/>
                    <a:pt x="137" y="302"/>
                  </a:cubicBezTo>
                  <a:cubicBezTo>
                    <a:pt x="134" y="301"/>
                    <a:pt x="130" y="298"/>
                    <a:pt x="127" y="296"/>
                  </a:cubicBezTo>
                  <a:cubicBezTo>
                    <a:pt x="122" y="292"/>
                    <a:pt x="118" y="287"/>
                    <a:pt x="115" y="282"/>
                  </a:cubicBezTo>
                  <a:moveTo>
                    <a:pt x="103" y="265"/>
                  </a:moveTo>
                  <a:cubicBezTo>
                    <a:pt x="102" y="262"/>
                    <a:pt x="102" y="258"/>
                    <a:pt x="101" y="255"/>
                  </a:cubicBezTo>
                  <a:cubicBezTo>
                    <a:pt x="103" y="261"/>
                    <a:pt x="106" y="266"/>
                    <a:pt x="109" y="272"/>
                  </a:cubicBezTo>
                  <a:cubicBezTo>
                    <a:pt x="110" y="273"/>
                    <a:pt x="110" y="275"/>
                    <a:pt x="111" y="277"/>
                  </a:cubicBezTo>
                  <a:cubicBezTo>
                    <a:pt x="113" y="281"/>
                    <a:pt x="115" y="285"/>
                    <a:pt x="118" y="289"/>
                  </a:cubicBezTo>
                  <a:cubicBezTo>
                    <a:pt x="117" y="289"/>
                    <a:pt x="117" y="288"/>
                    <a:pt x="117" y="288"/>
                  </a:cubicBezTo>
                  <a:cubicBezTo>
                    <a:pt x="110" y="282"/>
                    <a:pt x="106" y="274"/>
                    <a:pt x="103" y="265"/>
                  </a:cubicBezTo>
                  <a:moveTo>
                    <a:pt x="224" y="259"/>
                  </a:moveTo>
                  <a:cubicBezTo>
                    <a:pt x="228" y="252"/>
                    <a:pt x="229" y="244"/>
                    <a:pt x="227" y="237"/>
                  </a:cubicBezTo>
                  <a:cubicBezTo>
                    <a:pt x="230" y="244"/>
                    <a:pt x="231" y="253"/>
                    <a:pt x="229" y="261"/>
                  </a:cubicBezTo>
                  <a:cubicBezTo>
                    <a:pt x="227" y="270"/>
                    <a:pt x="221" y="278"/>
                    <a:pt x="214" y="284"/>
                  </a:cubicBezTo>
                  <a:cubicBezTo>
                    <a:pt x="219" y="279"/>
                    <a:pt x="222" y="273"/>
                    <a:pt x="223" y="267"/>
                  </a:cubicBezTo>
                  <a:cubicBezTo>
                    <a:pt x="222" y="268"/>
                    <a:pt x="221" y="269"/>
                    <a:pt x="220" y="270"/>
                  </a:cubicBezTo>
                  <a:cubicBezTo>
                    <a:pt x="220" y="272"/>
                    <a:pt x="219" y="273"/>
                    <a:pt x="218" y="275"/>
                  </a:cubicBezTo>
                  <a:cubicBezTo>
                    <a:pt x="217" y="278"/>
                    <a:pt x="215" y="280"/>
                    <a:pt x="213" y="282"/>
                  </a:cubicBezTo>
                  <a:cubicBezTo>
                    <a:pt x="213" y="283"/>
                    <a:pt x="213" y="283"/>
                    <a:pt x="212" y="283"/>
                  </a:cubicBezTo>
                  <a:cubicBezTo>
                    <a:pt x="202" y="295"/>
                    <a:pt x="187" y="301"/>
                    <a:pt x="172" y="302"/>
                  </a:cubicBezTo>
                  <a:cubicBezTo>
                    <a:pt x="174" y="301"/>
                    <a:pt x="177" y="300"/>
                    <a:pt x="179" y="299"/>
                  </a:cubicBezTo>
                  <a:cubicBezTo>
                    <a:pt x="188" y="294"/>
                    <a:pt x="197" y="288"/>
                    <a:pt x="205" y="282"/>
                  </a:cubicBezTo>
                  <a:cubicBezTo>
                    <a:pt x="209" y="278"/>
                    <a:pt x="214" y="274"/>
                    <a:pt x="217" y="270"/>
                  </a:cubicBezTo>
                  <a:cubicBezTo>
                    <a:pt x="218" y="269"/>
                    <a:pt x="219" y="268"/>
                    <a:pt x="220" y="267"/>
                  </a:cubicBezTo>
                  <a:cubicBezTo>
                    <a:pt x="221" y="266"/>
                    <a:pt x="221" y="265"/>
                    <a:pt x="222" y="264"/>
                  </a:cubicBezTo>
                  <a:cubicBezTo>
                    <a:pt x="222" y="264"/>
                    <a:pt x="222" y="265"/>
                    <a:pt x="222" y="266"/>
                  </a:cubicBezTo>
                  <a:cubicBezTo>
                    <a:pt x="222" y="265"/>
                    <a:pt x="223" y="264"/>
                    <a:pt x="224" y="263"/>
                  </a:cubicBezTo>
                  <a:cubicBezTo>
                    <a:pt x="224" y="262"/>
                    <a:pt x="224" y="261"/>
                    <a:pt x="224" y="259"/>
                  </a:cubicBezTo>
                  <a:moveTo>
                    <a:pt x="99" y="231"/>
                  </a:moveTo>
                  <a:cubicBezTo>
                    <a:pt x="99" y="220"/>
                    <a:pt x="101" y="209"/>
                    <a:pt x="105" y="199"/>
                  </a:cubicBezTo>
                  <a:cubicBezTo>
                    <a:pt x="104" y="203"/>
                    <a:pt x="104" y="207"/>
                    <a:pt x="104" y="212"/>
                  </a:cubicBezTo>
                  <a:cubicBezTo>
                    <a:pt x="101" y="218"/>
                    <a:pt x="100" y="225"/>
                    <a:pt x="99" y="231"/>
                  </a:cubicBezTo>
                  <a:moveTo>
                    <a:pt x="195" y="203"/>
                  </a:moveTo>
                  <a:cubicBezTo>
                    <a:pt x="186" y="198"/>
                    <a:pt x="176" y="195"/>
                    <a:pt x="167" y="194"/>
                  </a:cubicBezTo>
                  <a:cubicBezTo>
                    <a:pt x="166" y="193"/>
                    <a:pt x="165" y="193"/>
                    <a:pt x="164" y="193"/>
                  </a:cubicBezTo>
                  <a:cubicBezTo>
                    <a:pt x="169" y="193"/>
                    <a:pt x="174" y="194"/>
                    <a:pt x="180" y="196"/>
                  </a:cubicBezTo>
                  <a:cubicBezTo>
                    <a:pt x="185" y="197"/>
                    <a:pt x="190" y="200"/>
                    <a:pt x="195" y="203"/>
                  </a:cubicBezTo>
                  <a:moveTo>
                    <a:pt x="149" y="193"/>
                  </a:moveTo>
                  <a:cubicBezTo>
                    <a:pt x="150" y="193"/>
                    <a:pt x="150" y="193"/>
                    <a:pt x="151" y="193"/>
                  </a:cubicBezTo>
                  <a:cubicBezTo>
                    <a:pt x="152" y="193"/>
                    <a:pt x="152" y="193"/>
                    <a:pt x="153" y="193"/>
                  </a:cubicBezTo>
                  <a:cubicBezTo>
                    <a:pt x="159" y="194"/>
                    <a:pt x="165" y="195"/>
                    <a:pt x="170" y="196"/>
                  </a:cubicBezTo>
                  <a:cubicBezTo>
                    <a:pt x="181" y="199"/>
                    <a:pt x="192" y="203"/>
                    <a:pt x="202" y="209"/>
                  </a:cubicBezTo>
                  <a:cubicBezTo>
                    <a:pt x="207" y="212"/>
                    <a:pt x="212" y="216"/>
                    <a:pt x="216" y="220"/>
                  </a:cubicBezTo>
                  <a:cubicBezTo>
                    <a:pt x="219" y="225"/>
                    <a:pt x="222" y="230"/>
                    <a:pt x="224" y="235"/>
                  </a:cubicBezTo>
                  <a:cubicBezTo>
                    <a:pt x="226" y="242"/>
                    <a:pt x="226" y="249"/>
                    <a:pt x="224" y="255"/>
                  </a:cubicBezTo>
                  <a:cubicBezTo>
                    <a:pt x="222" y="241"/>
                    <a:pt x="212" y="229"/>
                    <a:pt x="202" y="220"/>
                  </a:cubicBezTo>
                  <a:cubicBezTo>
                    <a:pt x="194" y="213"/>
                    <a:pt x="185" y="207"/>
                    <a:pt x="176" y="203"/>
                  </a:cubicBezTo>
                  <a:cubicBezTo>
                    <a:pt x="172" y="200"/>
                    <a:pt x="167" y="198"/>
                    <a:pt x="163" y="197"/>
                  </a:cubicBezTo>
                  <a:cubicBezTo>
                    <a:pt x="158" y="196"/>
                    <a:pt x="154" y="195"/>
                    <a:pt x="149" y="193"/>
                  </a:cubicBezTo>
                  <a:moveTo>
                    <a:pt x="209" y="60"/>
                  </a:moveTo>
                  <a:cubicBezTo>
                    <a:pt x="210" y="59"/>
                    <a:pt x="211" y="59"/>
                    <a:pt x="211" y="58"/>
                  </a:cubicBezTo>
                  <a:cubicBezTo>
                    <a:pt x="210" y="61"/>
                    <a:pt x="209" y="64"/>
                    <a:pt x="207" y="67"/>
                  </a:cubicBezTo>
                  <a:cubicBezTo>
                    <a:pt x="206" y="69"/>
                    <a:pt x="206" y="70"/>
                    <a:pt x="205" y="71"/>
                  </a:cubicBezTo>
                  <a:cubicBezTo>
                    <a:pt x="202" y="74"/>
                    <a:pt x="198" y="78"/>
                    <a:pt x="194" y="81"/>
                  </a:cubicBezTo>
                  <a:cubicBezTo>
                    <a:pt x="194" y="81"/>
                    <a:pt x="193" y="82"/>
                    <a:pt x="192" y="82"/>
                  </a:cubicBezTo>
                  <a:cubicBezTo>
                    <a:pt x="188" y="85"/>
                    <a:pt x="183" y="87"/>
                    <a:pt x="179" y="89"/>
                  </a:cubicBezTo>
                  <a:cubicBezTo>
                    <a:pt x="174" y="91"/>
                    <a:pt x="170" y="92"/>
                    <a:pt x="166" y="93"/>
                  </a:cubicBezTo>
                  <a:cubicBezTo>
                    <a:pt x="161" y="95"/>
                    <a:pt x="157" y="96"/>
                    <a:pt x="153" y="97"/>
                  </a:cubicBezTo>
                  <a:cubicBezTo>
                    <a:pt x="157" y="95"/>
                    <a:pt x="160" y="94"/>
                    <a:pt x="164" y="92"/>
                  </a:cubicBezTo>
                  <a:cubicBezTo>
                    <a:pt x="173" y="88"/>
                    <a:pt x="182" y="81"/>
                    <a:pt x="191" y="75"/>
                  </a:cubicBezTo>
                  <a:cubicBezTo>
                    <a:pt x="197" y="71"/>
                    <a:pt x="204" y="66"/>
                    <a:pt x="209" y="60"/>
                  </a:cubicBezTo>
                  <a:moveTo>
                    <a:pt x="130" y="23"/>
                  </a:moveTo>
                  <a:cubicBezTo>
                    <a:pt x="132" y="20"/>
                    <a:pt x="135" y="17"/>
                    <a:pt x="139" y="15"/>
                  </a:cubicBezTo>
                  <a:cubicBezTo>
                    <a:pt x="135" y="17"/>
                    <a:pt x="133" y="20"/>
                    <a:pt x="130" y="23"/>
                  </a:cubicBezTo>
                  <a:cubicBezTo>
                    <a:pt x="130" y="23"/>
                    <a:pt x="130" y="23"/>
                    <a:pt x="130" y="23"/>
                  </a:cubicBezTo>
                  <a:moveTo>
                    <a:pt x="215" y="40"/>
                  </a:moveTo>
                  <a:cubicBezTo>
                    <a:pt x="215" y="40"/>
                    <a:pt x="215" y="39"/>
                    <a:pt x="215" y="38"/>
                  </a:cubicBezTo>
                  <a:cubicBezTo>
                    <a:pt x="214" y="29"/>
                    <a:pt x="211" y="20"/>
                    <a:pt x="206" y="13"/>
                  </a:cubicBezTo>
                  <a:cubicBezTo>
                    <a:pt x="205" y="12"/>
                    <a:pt x="204" y="11"/>
                    <a:pt x="203" y="10"/>
                  </a:cubicBezTo>
                  <a:cubicBezTo>
                    <a:pt x="205" y="11"/>
                    <a:pt x="207" y="12"/>
                    <a:pt x="208" y="14"/>
                  </a:cubicBezTo>
                  <a:cubicBezTo>
                    <a:pt x="209" y="14"/>
                    <a:pt x="209" y="15"/>
                    <a:pt x="210" y="15"/>
                  </a:cubicBezTo>
                  <a:cubicBezTo>
                    <a:pt x="212" y="18"/>
                    <a:pt x="214" y="21"/>
                    <a:pt x="215" y="24"/>
                  </a:cubicBezTo>
                  <a:cubicBezTo>
                    <a:pt x="218" y="29"/>
                    <a:pt x="219" y="36"/>
                    <a:pt x="218" y="43"/>
                  </a:cubicBezTo>
                  <a:cubicBezTo>
                    <a:pt x="217" y="44"/>
                    <a:pt x="217" y="46"/>
                    <a:pt x="216" y="47"/>
                  </a:cubicBezTo>
                  <a:cubicBezTo>
                    <a:pt x="216" y="48"/>
                    <a:pt x="215" y="49"/>
                    <a:pt x="215" y="50"/>
                  </a:cubicBezTo>
                  <a:cubicBezTo>
                    <a:pt x="215" y="47"/>
                    <a:pt x="215" y="44"/>
                    <a:pt x="215" y="40"/>
                  </a:cubicBezTo>
                  <a:moveTo>
                    <a:pt x="211" y="14"/>
                  </a:moveTo>
                  <a:cubicBezTo>
                    <a:pt x="209" y="12"/>
                    <a:pt x="207" y="10"/>
                    <a:pt x="205" y="8"/>
                  </a:cubicBezTo>
                  <a:cubicBezTo>
                    <a:pt x="206" y="9"/>
                    <a:pt x="207" y="9"/>
                    <a:pt x="208" y="10"/>
                  </a:cubicBezTo>
                  <a:cubicBezTo>
                    <a:pt x="210" y="11"/>
                    <a:pt x="213" y="13"/>
                    <a:pt x="215" y="15"/>
                  </a:cubicBezTo>
                  <a:cubicBezTo>
                    <a:pt x="222" y="22"/>
                    <a:pt x="222" y="33"/>
                    <a:pt x="221" y="42"/>
                  </a:cubicBezTo>
                  <a:cubicBezTo>
                    <a:pt x="219" y="49"/>
                    <a:pt x="216" y="56"/>
                    <a:pt x="212" y="62"/>
                  </a:cubicBezTo>
                  <a:cubicBezTo>
                    <a:pt x="213" y="59"/>
                    <a:pt x="214" y="57"/>
                    <a:pt x="214" y="54"/>
                  </a:cubicBezTo>
                  <a:cubicBezTo>
                    <a:pt x="219" y="47"/>
                    <a:pt x="222" y="39"/>
                    <a:pt x="220" y="30"/>
                  </a:cubicBezTo>
                  <a:cubicBezTo>
                    <a:pt x="218" y="24"/>
                    <a:pt x="215" y="18"/>
                    <a:pt x="211" y="14"/>
                  </a:cubicBezTo>
                  <a:moveTo>
                    <a:pt x="177" y="0"/>
                  </a:moveTo>
                  <a:cubicBezTo>
                    <a:pt x="173" y="0"/>
                    <a:pt x="169" y="0"/>
                    <a:pt x="165" y="1"/>
                  </a:cubicBezTo>
                  <a:cubicBezTo>
                    <a:pt x="158" y="3"/>
                    <a:pt x="150" y="5"/>
                    <a:pt x="144" y="9"/>
                  </a:cubicBezTo>
                  <a:cubicBezTo>
                    <a:pt x="137" y="13"/>
                    <a:pt x="130" y="19"/>
                    <a:pt x="126" y="26"/>
                  </a:cubicBezTo>
                  <a:cubicBezTo>
                    <a:pt x="125" y="27"/>
                    <a:pt x="124" y="29"/>
                    <a:pt x="123" y="30"/>
                  </a:cubicBezTo>
                  <a:cubicBezTo>
                    <a:pt x="122" y="32"/>
                    <a:pt x="120" y="33"/>
                    <a:pt x="119" y="35"/>
                  </a:cubicBezTo>
                  <a:cubicBezTo>
                    <a:pt x="116" y="40"/>
                    <a:pt x="114" y="45"/>
                    <a:pt x="113" y="51"/>
                  </a:cubicBezTo>
                  <a:cubicBezTo>
                    <a:pt x="113" y="51"/>
                    <a:pt x="113" y="51"/>
                    <a:pt x="113" y="51"/>
                  </a:cubicBezTo>
                  <a:cubicBezTo>
                    <a:pt x="113" y="51"/>
                    <a:pt x="113" y="51"/>
                    <a:pt x="113" y="51"/>
                  </a:cubicBezTo>
                  <a:cubicBezTo>
                    <a:pt x="113" y="51"/>
                    <a:pt x="113" y="51"/>
                    <a:pt x="113" y="51"/>
                  </a:cubicBezTo>
                  <a:cubicBezTo>
                    <a:pt x="113" y="52"/>
                    <a:pt x="113" y="52"/>
                    <a:pt x="113" y="52"/>
                  </a:cubicBezTo>
                  <a:cubicBezTo>
                    <a:pt x="111" y="54"/>
                    <a:pt x="109" y="54"/>
                    <a:pt x="106" y="54"/>
                  </a:cubicBezTo>
                  <a:cubicBezTo>
                    <a:pt x="103" y="54"/>
                    <a:pt x="99" y="53"/>
                    <a:pt x="96" y="53"/>
                  </a:cubicBezTo>
                  <a:cubicBezTo>
                    <a:pt x="79" y="49"/>
                    <a:pt x="61" y="46"/>
                    <a:pt x="43" y="42"/>
                  </a:cubicBezTo>
                  <a:cubicBezTo>
                    <a:pt x="43" y="42"/>
                    <a:pt x="43" y="42"/>
                    <a:pt x="43" y="42"/>
                  </a:cubicBezTo>
                  <a:cubicBezTo>
                    <a:pt x="42" y="42"/>
                    <a:pt x="42" y="44"/>
                    <a:pt x="43" y="44"/>
                  </a:cubicBezTo>
                  <a:cubicBezTo>
                    <a:pt x="43" y="44"/>
                    <a:pt x="43" y="44"/>
                    <a:pt x="43" y="44"/>
                  </a:cubicBezTo>
                  <a:cubicBezTo>
                    <a:pt x="43" y="44"/>
                    <a:pt x="43" y="44"/>
                    <a:pt x="43" y="44"/>
                  </a:cubicBezTo>
                  <a:cubicBezTo>
                    <a:pt x="43" y="44"/>
                    <a:pt x="43" y="44"/>
                    <a:pt x="43" y="44"/>
                  </a:cubicBezTo>
                  <a:cubicBezTo>
                    <a:pt x="49" y="46"/>
                    <a:pt x="54" y="48"/>
                    <a:pt x="60" y="50"/>
                  </a:cubicBezTo>
                  <a:cubicBezTo>
                    <a:pt x="63" y="51"/>
                    <a:pt x="66" y="52"/>
                    <a:pt x="70" y="53"/>
                  </a:cubicBezTo>
                  <a:cubicBezTo>
                    <a:pt x="71" y="54"/>
                    <a:pt x="73" y="55"/>
                    <a:pt x="75" y="55"/>
                  </a:cubicBezTo>
                  <a:cubicBezTo>
                    <a:pt x="62" y="53"/>
                    <a:pt x="49" y="51"/>
                    <a:pt x="36" y="49"/>
                  </a:cubicBezTo>
                  <a:cubicBezTo>
                    <a:pt x="36" y="49"/>
                    <a:pt x="36" y="49"/>
                    <a:pt x="36" y="49"/>
                  </a:cubicBezTo>
                  <a:cubicBezTo>
                    <a:pt x="35" y="49"/>
                    <a:pt x="35" y="51"/>
                    <a:pt x="36" y="51"/>
                  </a:cubicBezTo>
                  <a:cubicBezTo>
                    <a:pt x="49" y="53"/>
                    <a:pt x="62" y="55"/>
                    <a:pt x="75" y="57"/>
                  </a:cubicBezTo>
                  <a:cubicBezTo>
                    <a:pt x="79" y="58"/>
                    <a:pt x="82" y="58"/>
                    <a:pt x="86" y="59"/>
                  </a:cubicBezTo>
                  <a:cubicBezTo>
                    <a:pt x="93" y="61"/>
                    <a:pt x="99" y="62"/>
                    <a:pt x="106" y="62"/>
                  </a:cubicBezTo>
                  <a:cubicBezTo>
                    <a:pt x="106" y="62"/>
                    <a:pt x="107" y="62"/>
                    <a:pt x="108" y="62"/>
                  </a:cubicBezTo>
                  <a:cubicBezTo>
                    <a:pt x="108" y="62"/>
                    <a:pt x="108" y="62"/>
                    <a:pt x="108" y="62"/>
                  </a:cubicBezTo>
                  <a:cubicBezTo>
                    <a:pt x="109" y="61"/>
                    <a:pt x="109" y="60"/>
                    <a:pt x="108" y="60"/>
                  </a:cubicBezTo>
                  <a:cubicBezTo>
                    <a:pt x="108" y="60"/>
                    <a:pt x="108" y="60"/>
                    <a:pt x="107" y="60"/>
                  </a:cubicBezTo>
                  <a:cubicBezTo>
                    <a:pt x="104" y="58"/>
                    <a:pt x="101" y="58"/>
                    <a:pt x="98" y="58"/>
                  </a:cubicBezTo>
                  <a:cubicBezTo>
                    <a:pt x="97" y="58"/>
                    <a:pt x="95" y="58"/>
                    <a:pt x="94" y="57"/>
                  </a:cubicBezTo>
                  <a:cubicBezTo>
                    <a:pt x="93" y="57"/>
                    <a:pt x="91" y="57"/>
                    <a:pt x="89" y="57"/>
                  </a:cubicBezTo>
                  <a:cubicBezTo>
                    <a:pt x="88" y="57"/>
                    <a:pt x="87" y="57"/>
                    <a:pt x="86" y="57"/>
                  </a:cubicBezTo>
                  <a:cubicBezTo>
                    <a:pt x="84" y="56"/>
                    <a:pt x="82" y="56"/>
                    <a:pt x="79" y="55"/>
                  </a:cubicBezTo>
                  <a:cubicBezTo>
                    <a:pt x="76" y="54"/>
                    <a:pt x="73" y="53"/>
                    <a:pt x="70" y="51"/>
                  </a:cubicBezTo>
                  <a:cubicBezTo>
                    <a:pt x="66" y="50"/>
                    <a:pt x="63" y="49"/>
                    <a:pt x="59" y="47"/>
                  </a:cubicBezTo>
                  <a:cubicBezTo>
                    <a:pt x="67" y="49"/>
                    <a:pt x="74" y="50"/>
                    <a:pt x="81" y="51"/>
                  </a:cubicBezTo>
                  <a:cubicBezTo>
                    <a:pt x="87" y="53"/>
                    <a:pt x="93" y="54"/>
                    <a:pt x="98" y="55"/>
                  </a:cubicBezTo>
                  <a:cubicBezTo>
                    <a:pt x="101" y="56"/>
                    <a:pt x="104" y="56"/>
                    <a:pt x="106" y="56"/>
                  </a:cubicBezTo>
                  <a:cubicBezTo>
                    <a:pt x="108" y="56"/>
                    <a:pt x="109" y="56"/>
                    <a:pt x="111" y="56"/>
                  </a:cubicBezTo>
                  <a:cubicBezTo>
                    <a:pt x="114" y="55"/>
                    <a:pt x="116" y="52"/>
                    <a:pt x="117" y="50"/>
                  </a:cubicBezTo>
                  <a:cubicBezTo>
                    <a:pt x="118" y="48"/>
                    <a:pt x="118" y="47"/>
                    <a:pt x="119" y="46"/>
                  </a:cubicBezTo>
                  <a:cubicBezTo>
                    <a:pt x="119" y="45"/>
                    <a:pt x="119" y="45"/>
                    <a:pt x="120" y="44"/>
                  </a:cubicBezTo>
                  <a:cubicBezTo>
                    <a:pt x="120" y="43"/>
                    <a:pt x="121" y="41"/>
                    <a:pt x="121" y="40"/>
                  </a:cubicBezTo>
                  <a:cubicBezTo>
                    <a:pt x="121" y="40"/>
                    <a:pt x="121" y="40"/>
                    <a:pt x="121" y="40"/>
                  </a:cubicBezTo>
                  <a:cubicBezTo>
                    <a:pt x="121" y="39"/>
                    <a:pt x="122" y="38"/>
                    <a:pt x="122" y="37"/>
                  </a:cubicBezTo>
                  <a:cubicBezTo>
                    <a:pt x="124" y="34"/>
                    <a:pt x="126" y="31"/>
                    <a:pt x="129" y="27"/>
                  </a:cubicBezTo>
                  <a:cubicBezTo>
                    <a:pt x="129" y="26"/>
                    <a:pt x="130" y="25"/>
                    <a:pt x="131" y="25"/>
                  </a:cubicBezTo>
                  <a:cubicBezTo>
                    <a:pt x="131" y="24"/>
                    <a:pt x="131" y="24"/>
                    <a:pt x="131" y="24"/>
                  </a:cubicBezTo>
                  <a:cubicBezTo>
                    <a:pt x="134" y="22"/>
                    <a:pt x="136" y="20"/>
                    <a:pt x="139" y="19"/>
                  </a:cubicBezTo>
                  <a:cubicBezTo>
                    <a:pt x="139" y="19"/>
                    <a:pt x="139" y="19"/>
                    <a:pt x="139" y="19"/>
                  </a:cubicBezTo>
                  <a:cubicBezTo>
                    <a:pt x="139" y="19"/>
                    <a:pt x="139" y="19"/>
                    <a:pt x="139" y="19"/>
                  </a:cubicBezTo>
                  <a:cubicBezTo>
                    <a:pt x="138" y="19"/>
                    <a:pt x="137" y="17"/>
                    <a:pt x="139" y="17"/>
                  </a:cubicBezTo>
                  <a:cubicBezTo>
                    <a:pt x="143" y="15"/>
                    <a:pt x="148" y="14"/>
                    <a:pt x="152" y="12"/>
                  </a:cubicBezTo>
                  <a:cubicBezTo>
                    <a:pt x="155" y="11"/>
                    <a:pt x="158" y="10"/>
                    <a:pt x="161" y="9"/>
                  </a:cubicBezTo>
                  <a:cubicBezTo>
                    <a:pt x="164" y="8"/>
                    <a:pt x="168" y="7"/>
                    <a:pt x="172" y="7"/>
                  </a:cubicBezTo>
                  <a:cubicBezTo>
                    <a:pt x="173" y="6"/>
                    <a:pt x="175" y="5"/>
                    <a:pt x="176" y="4"/>
                  </a:cubicBezTo>
                  <a:cubicBezTo>
                    <a:pt x="166" y="5"/>
                    <a:pt x="157" y="8"/>
                    <a:pt x="148" y="12"/>
                  </a:cubicBezTo>
                  <a:cubicBezTo>
                    <a:pt x="147" y="12"/>
                    <a:pt x="145" y="13"/>
                    <a:pt x="143" y="14"/>
                  </a:cubicBezTo>
                  <a:cubicBezTo>
                    <a:pt x="145" y="13"/>
                    <a:pt x="147" y="11"/>
                    <a:pt x="149" y="10"/>
                  </a:cubicBezTo>
                  <a:cubicBezTo>
                    <a:pt x="154" y="7"/>
                    <a:pt x="161" y="5"/>
                    <a:pt x="167" y="3"/>
                  </a:cubicBezTo>
                  <a:cubicBezTo>
                    <a:pt x="170" y="3"/>
                    <a:pt x="174" y="2"/>
                    <a:pt x="178" y="2"/>
                  </a:cubicBezTo>
                  <a:cubicBezTo>
                    <a:pt x="178" y="2"/>
                    <a:pt x="178" y="2"/>
                    <a:pt x="178" y="2"/>
                  </a:cubicBezTo>
                  <a:cubicBezTo>
                    <a:pt x="179" y="2"/>
                    <a:pt x="180" y="2"/>
                    <a:pt x="181" y="2"/>
                  </a:cubicBezTo>
                  <a:cubicBezTo>
                    <a:pt x="182" y="2"/>
                    <a:pt x="183" y="2"/>
                    <a:pt x="185" y="2"/>
                  </a:cubicBezTo>
                  <a:cubicBezTo>
                    <a:pt x="185" y="2"/>
                    <a:pt x="185" y="2"/>
                    <a:pt x="185" y="2"/>
                  </a:cubicBezTo>
                  <a:cubicBezTo>
                    <a:pt x="186" y="2"/>
                    <a:pt x="186" y="2"/>
                    <a:pt x="186" y="3"/>
                  </a:cubicBezTo>
                  <a:cubicBezTo>
                    <a:pt x="186" y="3"/>
                    <a:pt x="187" y="3"/>
                    <a:pt x="187" y="3"/>
                  </a:cubicBezTo>
                  <a:cubicBezTo>
                    <a:pt x="187" y="3"/>
                    <a:pt x="186" y="3"/>
                    <a:pt x="186" y="3"/>
                  </a:cubicBezTo>
                  <a:cubicBezTo>
                    <a:pt x="185" y="3"/>
                    <a:pt x="185" y="4"/>
                    <a:pt x="185" y="4"/>
                  </a:cubicBezTo>
                  <a:cubicBezTo>
                    <a:pt x="182" y="4"/>
                    <a:pt x="179" y="5"/>
                    <a:pt x="177" y="6"/>
                  </a:cubicBezTo>
                  <a:cubicBezTo>
                    <a:pt x="177" y="6"/>
                    <a:pt x="177" y="6"/>
                    <a:pt x="177" y="6"/>
                  </a:cubicBezTo>
                  <a:cubicBezTo>
                    <a:pt x="181" y="5"/>
                    <a:pt x="184" y="5"/>
                    <a:pt x="188" y="5"/>
                  </a:cubicBezTo>
                  <a:cubicBezTo>
                    <a:pt x="189" y="5"/>
                    <a:pt x="190" y="5"/>
                    <a:pt x="192" y="5"/>
                  </a:cubicBezTo>
                  <a:cubicBezTo>
                    <a:pt x="192" y="5"/>
                    <a:pt x="193" y="5"/>
                    <a:pt x="194" y="5"/>
                  </a:cubicBezTo>
                  <a:cubicBezTo>
                    <a:pt x="195" y="6"/>
                    <a:pt x="196" y="7"/>
                    <a:pt x="198" y="8"/>
                  </a:cubicBezTo>
                  <a:cubicBezTo>
                    <a:pt x="205" y="13"/>
                    <a:pt x="209" y="21"/>
                    <a:pt x="211" y="30"/>
                  </a:cubicBezTo>
                  <a:cubicBezTo>
                    <a:pt x="213" y="37"/>
                    <a:pt x="214" y="45"/>
                    <a:pt x="212" y="53"/>
                  </a:cubicBezTo>
                  <a:cubicBezTo>
                    <a:pt x="212" y="53"/>
                    <a:pt x="212" y="53"/>
                    <a:pt x="212" y="54"/>
                  </a:cubicBezTo>
                  <a:cubicBezTo>
                    <a:pt x="212" y="54"/>
                    <a:pt x="212" y="54"/>
                    <a:pt x="212" y="54"/>
                  </a:cubicBezTo>
                  <a:cubicBezTo>
                    <a:pt x="209" y="58"/>
                    <a:pt x="204" y="63"/>
                    <a:pt x="200" y="66"/>
                  </a:cubicBezTo>
                  <a:cubicBezTo>
                    <a:pt x="195" y="70"/>
                    <a:pt x="191" y="73"/>
                    <a:pt x="186" y="76"/>
                  </a:cubicBezTo>
                  <a:cubicBezTo>
                    <a:pt x="181" y="80"/>
                    <a:pt x="176" y="83"/>
                    <a:pt x="170" y="87"/>
                  </a:cubicBezTo>
                  <a:cubicBezTo>
                    <a:pt x="158" y="94"/>
                    <a:pt x="144" y="98"/>
                    <a:pt x="130" y="102"/>
                  </a:cubicBezTo>
                  <a:cubicBezTo>
                    <a:pt x="130" y="102"/>
                    <a:pt x="130" y="102"/>
                    <a:pt x="130" y="102"/>
                  </a:cubicBezTo>
                  <a:cubicBezTo>
                    <a:pt x="130" y="102"/>
                    <a:pt x="130" y="102"/>
                    <a:pt x="130" y="102"/>
                  </a:cubicBezTo>
                  <a:cubicBezTo>
                    <a:pt x="130" y="102"/>
                    <a:pt x="130" y="102"/>
                    <a:pt x="130" y="102"/>
                  </a:cubicBezTo>
                  <a:cubicBezTo>
                    <a:pt x="129" y="102"/>
                    <a:pt x="130" y="104"/>
                    <a:pt x="131" y="104"/>
                  </a:cubicBezTo>
                  <a:cubicBezTo>
                    <a:pt x="131" y="104"/>
                    <a:pt x="131" y="103"/>
                    <a:pt x="131" y="103"/>
                  </a:cubicBezTo>
                  <a:cubicBezTo>
                    <a:pt x="141" y="101"/>
                    <a:pt x="151" y="99"/>
                    <a:pt x="161" y="97"/>
                  </a:cubicBezTo>
                  <a:cubicBezTo>
                    <a:pt x="167" y="95"/>
                    <a:pt x="173" y="93"/>
                    <a:pt x="179" y="91"/>
                  </a:cubicBezTo>
                  <a:cubicBezTo>
                    <a:pt x="180" y="90"/>
                    <a:pt x="182" y="90"/>
                    <a:pt x="183" y="89"/>
                  </a:cubicBezTo>
                  <a:cubicBezTo>
                    <a:pt x="181" y="90"/>
                    <a:pt x="180" y="91"/>
                    <a:pt x="178" y="92"/>
                  </a:cubicBezTo>
                  <a:cubicBezTo>
                    <a:pt x="173" y="95"/>
                    <a:pt x="168" y="98"/>
                    <a:pt x="162" y="100"/>
                  </a:cubicBezTo>
                  <a:cubicBezTo>
                    <a:pt x="157" y="103"/>
                    <a:pt x="152" y="104"/>
                    <a:pt x="146" y="105"/>
                  </a:cubicBezTo>
                  <a:cubicBezTo>
                    <a:pt x="140" y="107"/>
                    <a:pt x="132" y="109"/>
                    <a:pt x="128" y="116"/>
                  </a:cubicBezTo>
                  <a:cubicBezTo>
                    <a:pt x="126" y="122"/>
                    <a:pt x="127" y="129"/>
                    <a:pt x="127" y="136"/>
                  </a:cubicBezTo>
                  <a:cubicBezTo>
                    <a:pt x="127" y="136"/>
                    <a:pt x="126" y="137"/>
                    <a:pt x="126" y="138"/>
                  </a:cubicBezTo>
                  <a:cubicBezTo>
                    <a:pt x="126" y="141"/>
                    <a:pt x="126" y="145"/>
                    <a:pt x="126" y="148"/>
                  </a:cubicBezTo>
                  <a:cubicBezTo>
                    <a:pt x="126" y="158"/>
                    <a:pt x="126" y="168"/>
                    <a:pt x="127" y="177"/>
                  </a:cubicBezTo>
                  <a:cubicBezTo>
                    <a:pt x="127" y="177"/>
                    <a:pt x="127" y="178"/>
                    <a:pt x="127" y="178"/>
                  </a:cubicBezTo>
                  <a:cubicBezTo>
                    <a:pt x="127" y="182"/>
                    <a:pt x="128" y="186"/>
                    <a:pt x="129" y="190"/>
                  </a:cubicBezTo>
                  <a:cubicBezTo>
                    <a:pt x="129" y="191"/>
                    <a:pt x="129" y="191"/>
                    <a:pt x="130" y="191"/>
                  </a:cubicBezTo>
                  <a:cubicBezTo>
                    <a:pt x="130" y="191"/>
                    <a:pt x="131" y="191"/>
                    <a:pt x="131" y="190"/>
                  </a:cubicBezTo>
                  <a:cubicBezTo>
                    <a:pt x="131" y="190"/>
                    <a:pt x="131" y="190"/>
                    <a:pt x="131" y="190"/>
                  </a:cubicBezTo>
                  <a:cubicBezTo>
                    <a:pt x="131" y="190"/>
                    <a:pt x="131" y="190"/>
                    <a:pt x="131" y="190"/>
                  </a:cubicBezTo>
                  <a:cubicBezTo>
                    <a:pt x="131" y="190"/>
                    <a:pt x="131" y="190"/>
                    <a:pt x="130" y="189"/>
                  </a:cubicBezTo>
                  <a:cubicBezTo>
                    <a:pt x="130" y="181"/>
                    <a:pt x="129" y="172"/>
                    <a:pt x="130" y="163"/>
                  </a:cubicBezTo>
                  <a:cubicBezTo>
                    <a:pt x="130" y="161"/>
                    <a:pt x="130" y="158"/>
                    <a:pt x="130" y="156"/>
                  </a:cubicBezTo>
                  <a:cubicBezTo>
                    <a:pt x="131" y="148"/>
                    <a:pt x="131" y="141"/>
                    <a:pt x="132" y="133"/>
                  </a:cubicBezTo>
                  <a:cubicBezTo>
                    <a:pt x="132" y="143"/>
                    <a:pt x="132" y="153"/>
                    <a:pt x="132" y="162"/>
                  </a:cubicBezTo>
                  <a:cubicBezTo>
                    <a:pt x="132" y="166"/>
                    <a:pt x="132" y="169"/>
                    <a:pt x="132" y="173"/>
                  </a:cubicBezTo>
                  <a:cubicBezTo>
                    <a:pt x="132" y="179"/>
                    <a:pt x="133" y="185"/>
                    <a:pt x="134" y="191"/>
                  </a:cubicBezTo>
                  <a:cubicBezTo>
                    <a:pt x="135" y="192"/>
                    <a:pt x="135" y="192"/>
                    <a:pt x="135" y="193"/>
                  </a:cubicBezTo>
                  <a:cubicBezTo>
                    <a:pt x="135" y="194"/>
                    <a:pt x="136" y="194"/>
                    <a:pt x="136" y="194"/>
                  </a:cubicBezTo>
                  <a:cubicBezTo>
                    <a:pt x="136" y="194"/>
                    <a:pt x="136" y="194"/>
                    <a:pt x="136" y="194"/>
                  </a:cubicBezTo>
                  <a:cubicBezTo>
                    <a:pt x="136" y="194"/>
                    <a:pt x="136" y="194"/>
                    <a:pt x="136" y="194"/>
                  </a:cubicBezTo>
                  <a:cubicBezTo>
                    <a:pt x="139" y="192"/>
                    <a:pt x="141" y="192"/>
                    <a:pt x="144" y="192"/>
                  </a:cubicBezTo>
                  <a:cubicBezTo>
                    <a:pt x="145" y="192"/>
                    <a:pt x="146" y="192"/>
                    <a:pt x="147" y="192"/>
                  </a:cubicBezTo>
                  <a:cubicBezTo>
                    <a:pt x="146" y="193"/>
                    <a:pt x="146" y="194"/>
                    <a:pt x="147" y="194"/>
                  </a:cubicBezTo>
                  <a:cubicBezTo>
                    <a:pt x="150" y="196"/>
                    <a:pt x="154" y="197"/>
                    <a:pt x="158" y="198"/>
                  </a:cubicBezTo>
                  <a:cubicBezTo>
                    <a:pt x="159" y="198"/>
                    <a:pt x="161" y="198"/>
                    <a:pt x="162" y="199"/>
                  </a:cubicBezTo>
                  <a:cubicBezTo>
                    <a:pt x="168" y="200"/>
                    <a:pt x="173" y="203"/>
                    <a:pt x="178" y="206"/>
                  </a:cubicBezTo>
                  <a:cubicBezTo>
                    <a:pt x="188" y="212"/>
                    <a:pt x="198" y="219"/>
                    <a:pt x="206" y="227"/>
                  </a:cubicBezTo>
                  <a:cubicBezTo>
                    <a:pt x="208" y="229"/>
                    <a:pt x="210" y="231"/>
                    <a:pt x="212" y="233"/>
                  </a:cubicBezTo>
                  <a:cubicBezTo>
                    <a:pt x="217" y="240"/>
                    <a:pt x="221" y="248"/>
                    <a:pt x="222" y="256"/>
                  </a:cubicBezTo>
                  <a:cubicBezTo>
                    <a:pt x="222" y="257"/>
                    <a:pt x="222" y="258"/>
                    <a:pt x="222" y="259"/>
                  </a:cubicBezTo>
                  <a:cubicBezTo>
                    <a:pt x="222" y="260"/>
                    <a:pt x="221" y="261"/>
                    <a:pt x="220" y="263"/>
                  </a:cubicBezTo>
                  <a:cubicBezTo>
                    <a:pt x="220" y="263"/>
                    <a:pt x="220" y="263"/>
                    <a:pt x="219" y="264"/>
                  </a:cubicBezTo>
                  <a:cubicBezTo>
                    <a:pt x="219" y="265"/>
                    <a:pt x="219" y="265"/>
                    <a:pt x="218" y="266"/>
                  </a:cubicBezTo>
                  <a:cubicBezTo>
                    <a:pt x="213" y="273"/>
                    <a:pt x="205" y="279"/>
                    <a:pt x="198" y="285"/>
                  </a:cubicBezTo>
                  <a:cubicBezTo>
                    <a:pt x="189" y="291"/>
                    <a:pt x="180" y="297"/>
                    <a:pt x="170" y="301"/>
                  </a:cubicBezTo>
                  <a:cubicBezTo>
                    <a:pt x="169" y="301"/>
                    <a:pt x="167" y="302"/>
                    <a:pt x="166" y="302"/>
                  </a:cubicBezTo>
                  <a:cubicBezTo>
                    <a:pt x="164" y="302"/>
                    <a:pt x="163" y="302"/>
                    <a:pt x="162" y="302"/>
                  </a:cubicBezTo>
                  <a:cubicBezTo>
                    <a:pt x="143" y="300"/>
                    <a:pt x="126" y="290"/>
                    <a:pt x="114" y="275"/>
                  </a:cubicBezTo>
                  <a:cubicBezTo>
                    <a:pt x="113" y="274"/>
                    <a:pt x="112" y="272"/>
                    <a:pt x="111" y="270"/>
                  </a:cubicBezTo>
                  <a:cubicBezTo>
                    <a:pt x="110" y="267"/>
                    <a:pt x="109" y="263"/>
                    <a:pt x="108" y="259"/>
                  </a:cubicBezTo>
                  <a:cubicBezTo>
                    <a:pt x="107" y="260"/>
                    <a:pt x="107" y="260"/>
                    <a:pt x="106" y="261"/>
                  </a:cubicBezTo>
                  <a:cubicBezTo>
                    <a:pt x="107" y="262"/>
                    <a:pt x="107" y="263"/>
                    <a:pt x="107" y="264"/>
                  </a:cubicBezTo>
                  <a:cubicBezTo>
                    <a:pt x="107" y="263"/>
                    <a:pt x="106" y="262"/>
                    <a:pt x="106" y="261"/>
                  </a:cubicBezTo>
                  <a:cubicBezTo>
                    <a:pt x="106" y="261"/>
                    <a:pt x="106" y="261"/>
                    <a:pt x="105" y="261"/>
                  </a:cubicBezTo>
                  <a:cubicBezTo>
                    <a:pt x="105" y="261"/>
                    <a:pt x="104" y="260"/>
                    <a:pt x="105" y="260"/>
                  </a:cubicBezTo>
                  <a:cubicBezTo>
                    <a:pt x="105" y="260"/>
                    <a:pt x="105" y="260"/>
                    <a:pt x="105" y="260"/>
                  </a:cubicBezTo>
                  <a:cubicBezTo>
                    <a:pt x="103" y="254"/>
                    <a:pt x="101" y="249"/>
                    <a:pt x="100" y="244"/>
                  </a:cubicBezTo>
                  <a:cubicBezTo>
                    <a:pt x="100" y="244"/>
                    <a:pt x="100" y="243"/>
                    <a:pt x="100" y="243"/>
                  </a:cubicBezTo>
                  <a:cubicBezTo>
                    <a:pt x="100" y="235"/>
                    <a:pt x="101" y="228"/>
                    <a:pt x="103" y="220"/>
                  </a:cubicBezTo>
                  <a:cubicBezTo>
                    <a:pt x="103" y="233"/>
                    <a:pt x="103" y="246"/>
                    <a:pt x="106" y="259"/>
                  </a:cubicBezTo>
                  <a:cubicBezTo>
                    <a:pt x="106" y="258"/>
                    <a:pt x="107" y="257"/>
                    <a:pt x="108" y="257"/>
                  </a:cubicBezTo>
                  <a:cubicBezTo>
                    <a:pt x="107" y="255"/>
                    <a:pt x="107" y="254"/>
                    <a:pt x="107" y="253"/>
                  </a:cubicBezTo>
                  <a:cubicBezTo>
                    <a:pt x="105" y="239"/>
                    <a:pt x="104" y="226"/>
                    <a:pt x="105" y="212"/>
                  </a:cubicBezTo>
                  <a:cubicBezTo>
                    <a:pt x="106" y="210"/>
                    <a:pt x="107" y="207"/>
                    <a:pt x="108" y="205"/>
                  </a:cubicBezTo>
                  <a:cubicBezTo>
                    <a:pt x="108" y="204"/>
                    <a:pt x="109" y="204"/>
                    <a:pt x="109" y="203"/>
                  </a:cubicBezTo>
                  <a:cubicBezTo>
                    <a:pt x="109" y="202"/>
                    <a:pt x="109" y="202"/>
                    <a:pt x="109" y="202"/>
                  </a:cubicBezTo>
                  <a:cubicBezTo>
                    <a:pt x="110" y="201"/>
                    <a:pt x="110" y="201"/>
                    <a:pt x="110" y="201"/>
                  </a:cubicBezTo>
                  <a:cubicBezTo>
                    <a:pt x="111" y="198"/>
                    <a:pt x="112" y="196"/>
                    <a:pt x="110" y="193"/>
                  </a:cubicBezTo>
                  <a:cubicBezTo>
                    <a:pt x="110" y="193"/>
                    <a:pt x="110" y="193"/>
                    <a:pt x="110" y="193"/>
                  </a:cubicBezTo>
                  <a:cubicBezTo>
                    <a:pt x="110" y="194"/>
                    <a:pt x="109" y="194"/>
                    <a:pt x="109" y="194"/>
                  </a:cubicBezTo>
                  <a:cubicBezTo>
                    <a:pt x="109" y="194"/>
                    <a:pt x="108" y="194"/>
                    <a:pt x="108" y="194"/>
                  </a:cubicBezTo>
                  <a:cubicBezTo>
                    <a:pt x="108" y="194"/>
                    <a:pt x="108" y="194"/>
                    <a:pt x="108" y="194"/>
                  </a:cubicBezTo>
                  <a:cubicBezTo>
                    <a:pt x="110" y="196"/>
                    <a:pt x="109" y="199"/>
                    <a:pt x="108" y="201"/>
                  </a:cubicBezTo>
                  <a:cubicBezTo>
                    <a:pt x="107" y="203"/>
                    <a:pt x="107" y="204"/>
                    <a:pt x="106" y="205"/>
                  </a:cubicBezTo>
                  <a:cubicBezTo>
                    <a:pt x="106" y="201"/>
                    <a:pt x="107" y="198"/>
                    <a:pt x="107" y="194"/>
                  </a:cubicBezTo>
                  <a:cubicBezTo>
                    <a:pt x="107" y="194"/>
                    <a:pt x="107" y="194"/>
                    <a:pt x="107" y="194"/>
                  </a:cubicBezTo>
                  <a:cubicBezTo>
                    <a:pt x="107" y="194"/>
                    <a:pt x="107" y="194"/>
                    <a:pt x="107" y="193"/>
                  </a:cubicBezTo>
                  <a:cubicBezTo>
                    <a:pt x="107" y="193"/>
                    <a:pt x="107" y="192"/>
                    <a:pt x="107" y="192"/>
                  </a:cubicBezTo>
                  <a:cubicBezTo>
                    <a:pt x="107" y="192"/>
                    <a:pt x="107" y="192"/>
                    <a:pt x="107" y="192"/>
                  </a:cubicBezTo>
                  <a:cubicBezTo>
                    <a:pt x="107" y="192"/>
                    <a:pt x="107" y="192"/>
                    <a:pt x="107" y="192"/>
                  </a:cubicBezTo>
                  <a:cubicBezTo>
                    <a:pt x="105" y="191"/>
                    <a:pt x="104" y="191"/>
                    <a:pt x="103" y="191"/>
                  </a:cubicBezTo>
                  <a:cubicBezTo>
                    <a:pt x="103" y="191"/>
                    <a:pt x="102" y="191"/>
                    <a:pt x="102" y="191"/>
                  </a:cubicBezTo>
                  <a:cubicBezTo>
                    <a:pt x="99" y="191"/>
                    <a:pt x="96" y="192"/>
                    <a:pt x="93" y="192"/>
                  </a:cubicBezTo>
                  <a:cubicBezTo>
                    <a:pt x="88" y="192"/>
                    <a:pt x="84" y="193"/>
                    <a:pt x="79" y="193"/>
                  </a:cubicBezTo>
                  <a:cubicBezTo>
                    <a:pt x="79" y="193"/>
                    <a:pt x="79" y="192"/>
                    <a:pt x="78" y="192"/>
                  </a:cubicBezTo>
                  <a:cubicBezTo>
                    <a:pt x="68" y="193"/>
                    <a:pt x="57" y="194"/>
                    <a:pt x="47" y="197"/>
                  </a:cubicBezTo>
                  <a:cubicBezTo>
                    <a:pt x="46" y="197"/>
                    <a:pt x="45" y="197"/>
                    <a:pt x="44" y="198"/>
                  </a:cubicBezTo>
                  <a:cubicBezTo>
                    <a:pt x="39" y="198"/>
                    <a:pt x="33" y="199"/>
                    <a:pt x="28" y="200"/>
                  </a:cubicBezTo>
                  <a:cubicBezTo>
                    <a:pt x="28" y="200"/>
                    <a:pt x="28" y="200"/>
                    <a:pt x="27" y="201"/>
                  </a:cubicBezTo>
                  <a:cubicBezTo>
                    <a:pt x="27" y="201"/>
                    <a:pt x="27" y="201"/>
                    <a:pt x="27" y="201"/>
                  </a:cubicBezTo>
                  <a:cubicBezTo>
                    <a:pt x="26" y="201"/>
                    <a:pt x="26" y="201"/>
                    <a:pt x="26" y="200"/>
                  </a:cubicBezTo>
                  <a:cubicBezTo>
                    <a:pt x="25" y="200"/>
                    <a:pt x="24" y="200"/>
                    <a:pt x="23" y="201"/>
                  </a:cubicBezTo>
                  <a:cubicBezTo>
                    <a:pt x="22" y="202"/>
                    <a:pt x="21" y="202"/>
                    <a:pt x="20" y="203"/>
                  </a:cubicBezTo>
                  <a:cubicBezTo>
                    <a:pt x="22" y="203"/>
                    <a:pt x="25" y="202"/>
                    <a:pt x="27" y="202"/>
                  </a:cubicBezTo>
                  <a:cubicBezTo>
                    <a:pt x="21" y="204"/>
                    <a:pt x="16" y="206"/>
                    <a:pt x="10" y="206"/>
                  </a:cubicBezTo>
                  <a:cubicBezTo>
                    <a:pt x="13" y="205"/>
                    <a:pt x="16" y="204"/>
                    <a:pt x="19" y="204"/>
                  </a:cubicBezTo>
                  <a:cubicBezTo>
                    <a:pt x="18" y="203"/>
                    <a:pt x="18" y="202"/>
                    <a:pt x="19" y="202"/>
                  </a:cubicBezTo>
                  <a:cubicBezTo>
                    <a:pt x="19" y="202"/>
                    <a:pt x="19" y="202"/>
                    <a:pt x="19" y="202"/>
                  </a:cubicBezTo>
                  <a:cubicBezTo>
                    <a:pt x="14" y="203"/>
                    <a:pt x="9" y="204"/>
                    <a:pt x="5" y="206"/>
                  </a:cubicBezTo>
                  <a:cubicBezTo>
                    <a:pt x="4" y="206"/>
                    <a:pt x="4" y="208"/>
                    <a:pt x="5" y="208"/>
                  </a:cubicBezTo>
                  <a:cubicBezTo>
                    <a:pt x="6" y="208"/>
                    <a:pt x="7" y="208"/>
                    <a:pt x="8" y="208"/>
                  </a:cubicBezTo>
                  <a:cubicBezTo>
                    <a:pt x="10" y="208"/>
                    <a:pt x="13" y="208"/>
                    <a:pt x="15" y="207"/>
                  </a:cubicBezTo>
                  <a:cubicBezTo>
                    <a:pt x="16" y="207"/>
                    <a:pt x="18" y="207"/>
                    <a:pt x="20" y="206"/>
                  </a:cubicBezTo>
                  <a:cubicBezTo>
                    <a:pt x="19" y="207"/>
                    <a:pt x="18" y="207"/>
                    <a:pt x="17" y="208"/>
                  </a:cubicBezTo>
                  <a:cubicBezTo>
                    <a:pt x="15" y="209"/>
                    <a:pt x="13" y="211"/>
                    <a:pt x="11" y="212"/>
                  </a:cubicBezTo>
                  <a:cubicBezTo>
                    <a:pt x="2" y="222"/>
                    <a:pt x="1" y="238"/>
                    <a:pt x="1" y="251"/>
                  </a:cubicBezTo>
                  <a:cubicBezTo>
                    <a:pt x="1" y="260"/>
                    <a:pt x="0" y="269"/>
                    <a:pt x="2" y="277"/>
                  </a:cubicBezTo>
                  <a:cubicBezTo>
                    <a:pt x="3" y="287"/>
                    <a:pt x="6" y="296"/>
                    <a:pt x="9" y="304"/>
                  </a:cubicBezTo>
                  <a:cubicBezTo>
                    <a:pt x="17" y="321"/>
                    <a:pt x="30" y="335"/>
                    <a:pt x="44" y="347"/>
                  </a:cubicBezTo>
                  <a:cubicBezTo>
                    <a:pt x="59" y="361"/>
                    <a:pt x="76" y="373"/>
                    <a:pt x="95" y="381"/>
                  </a:cubicBezTo>
                  <a:cubicBezTo>
                    <a:pt x="101" y="384"/>
                    <a:pt x="107" y="386"/>
                    <a:pt x="113" y="387"/>
                  </a:cubicBezTo>
                  <a:cubicBezTo>
                    <a:pt x="113" y="387"/>
                    <a:pt x="113" y="387"/>
                    <a:pt x="113" y="387"/>
                  </a:cubicBezTo>
                  <a:cubicBezTo>
                    <a:pt x="116" y="389"/>
                    <a:pt x="120" y="390"/>
                    <a:pt x="124" y="391"/>
                  </a:cubicBezTo>
                  <a:cubicBezTo>
                    <a:pt x="124" y="391"/>
                    <a:pt x="124" y="391"/>
                    <a:pt x="124" y="391"/>
                  </a:cubicBezTo>
                  <a:cubicBezTo>
                    <a:pt x="135" y="393"/>
                    <a:pt x="147" y="395"/>
                    <a:pt x="158" y="396"/>
                  </a:cubicBezTo>
                  <a:cubicBezTo>
                    <a:pt x="167" y="397"/>
                    <a:pt x="176" y="398"/>
                    <a:pt x="186" y="398"/>
                  </a:cubicBezTo>
                  <a:cubicBezTo>
                    <a:pt x="211" y="398"/>
                    <a:pt x="238" y="394"/>
                    <a:pt x="260" y="382"/>
                  </a:cubicBezTo>
                  <a:cubicBezTo>
                    <a:pt x="265" y="379"/>
                    <a:pt x="270" y="376"/>
                    <a:pt x="275" y="372"/>
                  </a:cubicBezTo>
                  <a:cubicBezTo>
                    <a:pt x="284" y="366"/>
                    <a:pt x="291" y="359"/>
                    <a:pt x="296" y="350"/>
                  </a:cubicBezTo>
                  <a:cubicBezTo>
                    <a:pt x="303" y="341"/>
                    <a:pt x="307" y="330"/>
                    <a:pt x="312" y="320"/>
                  </a:cubicBezTo>
                  <a:cubicBezTo>
                    <a:pt x="316" y="309"/>
                    <a:pt x="321" y="299"/>
                    <a:pt x="324" y="287"/>
                  </a:cubicBezTo>
                  <a:cubicBezTo>
                    <a:pt x="325" y="284"/>
                    <a:pt x="325" y="281"/>
                    <a:pt x="326" y="278"/>
                  </a:cubicBezTo>
                  <a:cubicBezTo>
                    <a:pt x="325" y="278"/>
                    <a:pt x="325" y="278"/>
                    <a:pt x="325" y="279"/>
                  </a:cubicBezTo>
                  <a:cubicBezTo>
                    <a:pt x="324" y="279"/>
                    <a:pt x="324" y="279"/>
                    <a:pt x="324" y="279"/>
                  </a:cubicBezTo>
                  <a:cubicBezTo>
                    <a:pt x="324" y="279"/>
                    <a:pt x="324" y="279"/>
                    <a:pt x="324" y="279"/>
                  </a:cubicBezTo>
                  <a:cubicBezTo>
                    <a:pt x="322" y="289"/>
                    <a:pt x="319" y="299"/>
                    <a:pt x="314" y="309"/>
                  </a:cubicBezTo>
                  <a:cubicBezTo>
                    <a:pt x="310" y="319"/>
                    <a:pt x="305" y="330"/>
                    <a:pt x="300" y="340"/>
                  </a:cubicBezTo>
                  <a:cubicBezTo>
                    <a:pt x="295" y="350"/>
                    <a:pt x="288" y="358"/>
                    <a:pt x="280" y="366"/>
                  </a:cubicBezTo>
                  <a:cubicBezTo>
                    <a:pt x="255" y="388"/>
                    <a:pt x="222" y="395"/>
                    <a:pt x="190" y="396"/>
                  </a:cubicBezTo>
                  <a:cubicBezTo>
                    <a:pt x="197" y="395"/>
                    <a:pt x="204" y="394"/>
                    <a:pt x="211" y="393"/>
                  </a:cubicBezTo>
                  <a:cubicBezTo>
                    <a:pt x="230" y="389"/>
                    <a:pt x="248" y="384"/>
                    <a:pt x="264" y="374"/>
                  </a:cubicBezTo>
                  <a:cubicBezTo>
                    <a:pt x="280" y="364"/>
                    <a:pt x="294" y="349"/>
                    <a:pt x="302" y="332"/>
                  </a:cubicBezTo>
                  <a:cubicBezTo>
                    <a:pt x="307" y="322"/>
                    <a:pt x="310" y="310"/>
                    <a:pt x="313" y="299"/>
                  </a:cubicBezTo>
                  <a:cubicBezTo>
                    <a:pt x="315" y="288"/>
                    <a:pt x="317" y="276"/>
                    <a:pt x="318" y="265"/>
                  </a:cubicBezTo>
                  <a:cubicBezTo>
                    <a:pt x="319" y="255"/>
                    <a:pt x="320" y="246"/>
                    <a:pt x="319" y="237"/>
                  </a:cubicBezTo>
                  <a:cubicBezTo>
                    <a:pt x="319" y="234"/>
                    <a:pt x="319" y="231"/>
                    <a:pt x="319" y="229"/>
                  </a:cubicBezTo>
                  <a:cubicBezTo>
                    <a:pt x="319" y="229"/>
                    <a:pt x="319" y="229"/>
                    <a:pt x="319" y="228"/>
                  </a:cubicBezTo>
                  <a:cubicBezTo>
                    <a:pt x="318" y="227"/>
                    <a:pt x="318" y="225"/>
                    <a:pt x="318" y="224"/>
                  </a:cubicBezTo>
                  <a:cubicBezTo>
                    <a:pt x="319" y="228"/>
                    <a:pt x="320" y="232"/>
                    <a:pt x="321" y="236"/>
                  </a:cubicBezTo>
                  <a:cubicBezTo>
                    <a:pt x="321" y="237"/>
                    <a:pt x="322" y="238"/>
                    <a:pt x="322" y="240"/>
                  </a:cubicBezTo>
                  <a:cubicBezTo>
                    <a:pt x="322" y="241"/>
                    <a:pt x="323" y="243"/>
                    <a:pt x="323" y="244"/>
                  </a:cubicBezTo>
                  <a:cubicBezTo>
                    <a:pt x="323" y="244"/>
                    <a:pt x="323" y="244"/>
                    <a:pt x="323" y="244"/>
                  </a:cubicBezTo>
                  <a:cubicBezTo>
                    <a:pt x="324" y="244"/>
                    <a:pt x="324" y="244"/>
                    <a:pt x="325" y="243"/>
                  </a:cubicBezTo>
                  <a:cubicBezTo>
                    <a:pt x="324" y="237"/>
                    <a:pt x="322" y="230"/>
                    <a:pt x="320" y="224"/>
                  </a:cubicBezTo>
                  <a:cubicBezTo>
                    <a:pt x="320" y="224"/>
                    <a:pt x="320" y="224"/>
                    <a:pt x="320" y="224"/>
                  </a:cubicBezTo>
                  <a:cubicBezTo>
                    <a:pt x="319" y="224"/>
                    <a:pt x="319" y="223"/>
                    <a:pt x="320" y="222"/>
                  </a:cubicBezTo>
                  <a:cubicBezTo>
                    <a:pt x="318" y="219"/>
                    <a:pt x="317" y="215"/>
                    <a:pt x="316" y="211"/>
                  </a:cubicBezTo>
                  <a:cubicBezTo>
                    <a:pt x="316" y="211"/>
                    <a:pt x="316" y="211"/>
                    <a:pt x="316" y="211"/>
                  </a:cubicBezTo>
                  <a:cubicBezTo>
                    <a:pt x="314" y="207"/>
                    <a:pt x="312" y="203"/>
                    <a:pt x="310" y="199"/>
                  </a:cubicBezTo>
                  <a:cubicBezTo>
                    <a:pt x="309" y="200"/>
                    <a:pt x="308" y="200"/>
                    <a:pt x="308" y="200"/>
                  </a:cubicBezTo>
                  <a:cubicBezTo>
                    <a:pt x="308" y="200"/>
                    <a:pt x="308" y="200"/>
                    <a:pt x="307" y="200"/>
                  </a:cubicBezTo>
                  <a:cubicBezTo>
                    <a:pt x="307" y="200"/>
                    <a:pt x="307" y="200"/>
                    <a:pt x="307" y="200"/>
                  </a:cubicBezTo>
                  <a:cubicBezTo>
                    <a:pt x="309" y="202"/>
                    <a:pt x="310" y="204"/>
                    <a:pt x="311" y="206"/>
                  </a:cubicBezTo>
                  <a:cubicBezTo>
                    <a:pt x="314" y="211"/>
                    <a:pt x="315" y="217"/>
                    <a:pt x="316" y="222"/>
                  </a:cubicBezTo>
                  <a:cubicBezTo>
                    <a:pt x="316" y="225"/>
                    <a:pt x="317" y="228"/>
                    <a:pt x="317" y="230"/>
                  </a:cubicBezTo>
                  <a:cubicBezTo>
                    <a:pt x="317" y="233"/>
                    <a:pt x="317" y="237"/>
                    <a:pt x="317" y="240"/>
                  </a:cubicBezTo>
                  <a:cubicBezTo>
                    <a:pt x="318" y="252"/>
                    <a:pt x="317" y="264"/>
                    <a:pt x="315" y="276"/>
                  </a:cubicBezTo>
                  <a:cubicBezTo>
                    <a:pt x="313" y="288"/>
                    <a:pt x="311" y="299"/>
                    <a:pt x="308" y="311"/>
                  </a:cubicBezTo>
                  <a:cubicBezTo>
                    <a:pt x="302" y="332"/>
                    <a:pt x="291" y="350"/>
                    <a:pt x="275" y="364"/>
                  </a:cubicBezTo>
                  <a:cubicBezTo>
                    <a:pt x="260" y="376"/>
                    <a:pt x="242" y="383"/>
                    <a:pt x="224" y="388"/>
                  </a:cubicBezTo>
                  <a:cubicBezTo>
                    <a:pt x="215" y="390"/>
                    <a:pt x="205" y="392"/>
                    <a:pt x="196" y="393"/>
                  </a:cubicBezTo>
                  <a:cubicBezTo>
                    <a:pt x="187" y="394"/>
                    <a:pt x="179" y="395"/>
                    <a:pt x="170" y="395"/>
                  </a:cubicBezTo>
                  <a:cubicBezTo>
                    <a:pt x="168" y="395"/>
                    <a:pt x="166" y="395"/>
                    <a:pt x="164" y="395"/>
                  </a:cubicBezTo>
                  <a:cubicBezTo>
                    <a:pt x="151" y="394"/>
                    <a:pt x="139" y="391"/>
                    <a:pt x="127" y="389"/>
                  </a:cubicBezTo>
                  <a:cubicBezTo>
                    <a:pt x="126" y="389"/>
                    <a:pt x="125" y="389"/>
                    <a:pt x="124" y="389"/>
                  </a:cubicBezTo>
                  <a:cubicBezTo>
                    <a:pt x="124" y="389"/>
                    <a:pt x="124" y="389"/>
                    <a:pt x="124" y="388"/>
                  </a:cubicBezTo>
                  <a:cubicBezTo>
                    <a:pt x="121" y="388"/>
                    <a:pt x="118" y="387"/>
                    <a:pt x="116" y="386"/>
                  </a:cubicBezTo>
                  <a:cubicBezTo>
                    <a:pt x="114" y="386"/>
                    <a:pt x="112" y="385"/>
                    <a:pt x="110" y="384"/>
                  </a:cubicBezTo>
                  <a:cubicBezTo>
                    <a:pt x="109" y="384"/>
                    <a:pt x="108" y="383"/>
                    <a:pt x="107" y="383"/>
                  </a:cubicBezTo>
                  <a:cubicBezTo>
                    <a:pt x="103" y="381"/>
                    <a:pt x="99" y="378"/>
                    <a:pt x="96" y="376"/>
                  </a:cubicBezTo>
                  <a:cubicBezTo>
                    <a:pt x="77" y="364"/>
                    <a:pt x="57" y="354"/>
                    <a:pt x="44" y="336"/>
                  </a:cubicBezTo>
                  <a:cubicBezTo>
                    <a:pt x="28" y="316"/>
                    <a:pt x="24" y="290"/>
                    <a:pt x="18" y="266"/>
                  </a:cubicBezTo>
                  <a:cubicBezTo>
                    <a:pt x="18" y="265"/>
                    <a:pt x="17" y="265"/>
                    <a:pt x="17" y="265"/>
                  </a:cubicBezTo>
                  <a:cubicBezTo>
                    <a:pt x="16" y="265"/>
                    <a:pt x="16" y="266"/>
                    <a:pt x="16" y="266"/>
                  </a:cubicBezTo>
                  <a:cubicBezTo>
                    <a:pt x="22" y="288"/>
                    <a:pt x="25" y="310"/>
                    <a:pt x="37" y="329"/>
                  </a:cubicBezTo>
                  <a:cubicBezTo>
                    <a:pt x="42" y="339"/>
                    <a:pt x="50" y="346"/>
                    <a:pt x="58" y="353"/>
                  </a:cubicBezTo>
                  <a:cubicBezTo>
                    <a:pt x="66" y="360"/>
                    <a:pt x="75" y="365"/>
                    <a:pt x="84" y="371"/>
                  </a:cubicBezTo>
                  <a:cubicBezTo>
                    <a:pt x="87" y="373"/>
                    <a:pt x="90" y="374"/>
                    <a:pt x="92" y="376"/>
                  </a:cubicBezTo>
                  <a:cubicBezTo>
                    <a:pt x="95" y="378"/>
                    <a:pt x="98" y="379"/>
                    <a:pt x="100" y="381"/>
                  </a:cubicBezTo>
                  <a:cubicBezTo>
                    <a:pt x="100" y="381"/>
                    <a:pt x="100" y="381"/>
                    <a:pt x="99" y="381"/>
                  </a:cubicBezTo>
                  <a:cubicBezTo>
                    <a:pt x="89" y="377"/>
                    <a:pt x="80" y="372"/>
                    <a:pt x="70" y="366"/>
                  </a:cubicBezTo>
                  <a:cubicBezTo>
                    <a:pt x="62" y="360"/>
                    <a:pt x="54" y="353"/>
                    <a:pt x="46" y="347"/>
                  </a:cubicBezTo>
                  <a:cubicBezTo>
                    <a:pt x="43" y="344"/>
                    <a:pt x="39" y="340"/>
                    <a:pt x="36" y="337"/>
                  </a:cubicBezTo>
                  <a:cubicBezTo>
                    <a:pt x="26" y="327"/>
                    <a:pt x="17" y="316"/>
                    <a:pt x="11" y="303"/>
                  </a:cubicBezTo>
                  <a:cubicBezTo>
                    <a:pt x="7" y="294"/>
                    <a:pt x="4" y="285"/>
                    <a:pt x="3" y="275"/>
                  </a:cubicBezTo>
                  <a:cubicBezTo>
                    <a:pt x="2" y="266"/>
                    <a:pt x="3" y="257"/>
                    <a:pt x="3" y="249"/>
                  </a:cubicBezTo>
                  <a:cubicBezTo>
                    <a:pt x="4" y="238"/>
                    <a:pt x="4" y="226"/>
                    <a:pt x="11" y="217"/>
                  </a:cubicBezTo>
                  <a:cubicBezTo>
                    <a:pt x="11" y="216"/>
                    <a:pt x="12" y="215"/>
                    <a:pt x="13" y="214"/>
                  </a:cubicBezTo>
                  <a:cubicBezTo>
                    <a:pt x="15" y="212"/>
                    <a:pt x="17" y="210"/>
                    <a:pt x="20" y="209"/>
                  </a:cubicBezTo>
                  <a:cubicBezTo>
                    <a:pt x="21" y="208"/>
                    <a:pt x="23" y="207"/>
                    <a:pt x="24" y="206"/>
                  </a:cubicBezTo>
                  <a:cubicBezTo>
                    <a:pt x="27" y="205"/>
                    <a:pt x="29" y="204"/>
                    <a:pt x="31" y="204"/>
                  </a:cubicBezTo>
                  <a:cubicBezTo>
                    <a:pt x="34" y="202"/>
                    <a:pt x="37" y="202"/>
                    <a:pt x="40" y="201"/>
                  </a:cubicBezTo>
                  <a:cubicBezTo>
                    <a:pt x="43" y="200"/>
                    <a:pt x="47" y="199"/>
                    <a:pt x="50" y="199"/>
                  </a:cubicBezTo>
                  <a:cubicBezTo>
                    <a:pt x="56" y="198"/>
                    <a:pt x="62" y="197"/>
                    <a:pt x="68" y="196"/>
                  </a:cubicBezTo>
                  <a:cubicBezTo>
                    <a:pt x="69" y="196"/>
                    <a:pt x="70" y="196"/>
                    <a:pt x="71" y="196"/>
                  </a:cubicBezTo>
                  <a:cubicBezTo>
                    <a:pt x="74" y="196"/>
                    <a:pt x="77" y="195"/>
                    <a:pt x="80" y="195"/>
                  </a:cubicBezTo>
                  <a:cubicBezTo>
                    <a:pt x="83" y="195"/>
                    <a:pt x="85" y="195"/>
                    <a:pt x="88" y="194"/>
                  </a:cubicBezTo>
                  <a:cubicBezTo>
                    <a:pt x="91" y="194"/>
                    <a:pt x="95" y="194"/>
                    <a:pt x="98" y="193"/>
                  </a:cubicBezTo>
                  <a:cubicBezTo>
                    <a:pt x="99" y="193"/>
                    <a:pt x="100" y="193"/>
                    <a:pt x="100" y="193"/>
                  </a:cubicBezTo>
                  <a:cubicBezTo>
                    <a:pt x="101" y="193"/>
                    <a:pt x="102" y="193"/>
                    <a:pt x="102" y="193"/>
                  </a:cubicBezTo>
                  <a:cubicBezTo>
                    <a:pt x="103" y="193"/>
                    <a:pt x="104" y="193"/>
                    <a:pt x="105" y="193"/>
                  </a:cubicBezTo>
                  <a:cubicBezTo>
                    <a:pt x="98" y="209"/>
                    <a:pt x="95" y="227"/>
                    <a:pt x="98" y="243"/>
                  </a:cubicBezTo>
                  <a:cubicBezTo>
                    <a:pt x="98" y="244"/>
                    <a:pt x="98" y="245"/>
                    <a:pt x="98" y="246"/>
                  </a:cubicBezTo>
                  <a:cubicBezTo>
                    <a:pt x="98" y="249"/>
                    <a:pt x="99" y="252"/>
                    <a:pt x="99" y="255"/>
                  </a:cubicBezTo>
                  <a:cubicBezTo>
                    <a:pt x="99" y="256"/>
                    <a:pt x="99" y="256"/>
                    <a:pt x="99" y="257"/>
                  </a:cubicBezTo>
                  <a:cubicBezTo>
                    <a:pt x="102" y="273"/>
                    <a:pt x="111" y="287"/>
                    <a:pt x="124" y="297"/>
                  </a:cubicBezTo>
                  <a:cubicBezTo>
                    <a:pt x="127" y="299"/>
                    <a:pt x="131" y="301"/>
                    <a:pt x="135" y="303"/>
                  </a:cubicBezTo>
                  <a:cubicBezTo>
                    <a:pt x="137" y="304"/>
                    <a:pt x="139" y="305"/>
                    <a:pt x="142" y="306"/>
                  </a:cubicBezTo>
                  <a:cubicBezTo>
                    <a:pt x="148" y="308"/>
                    <a:pt x="154" y="309"/>
                    <a:pt x="160" y="309"/>
                  </a:cubicBezTo>
                  <a:cubicBezTo>
                    <a:pt x="169" y="309"/>
                    <a:pt x="178" y="307"/>
                    <a:pt x="187" y="304"/>
                  </a:cubicBezTo>
                  <a:cubicBezTo>
                    <a:pt x="192" y="302"/>
                    <a:pt x="197" y="299"/>
                    <a:pt x="201" y="297"/>
                  </a:cubicBezTo>
                  <a:cubicBezTo>
                    <a:pt x="204" y="295"/>
                    <a:pt x="206" y="293"/>
                    <a:pt x="208" y="292"/>
                  </a:cubicBezTo>
                  <a:cubicBezTo>
                    <a:pt x="222" y="282"/>
                    <a:pt x="233" y="268"/>
                    <a:pt x="232" y="251"/>
                  </a:cubicBezTo>
                  <a:cubicBezTo>
                    <a:pt x="231" y="239"/>
                    <a:pt x="225" y="227"/>
                    <a:pt x="217" y="219"/>
                  </a:cubicBezTo>
                  <a:cubicBezTo>
                    <a:pt x="214" y="215"/>
                    <a:pt x="212" y="213"/>
                    <a:pt x="209" y="210"/>
                  </a:cubicBezTo>
                  <a:cubicBezTo>
                    <a:pt x="201" y="204"/>
                    <a:pt x="193" y="198"/>
                    <a:pt x="184" y="195"/>
                  </a:cubicBezTo>
                  <a:cubicBezTo>
                    <a:pt x="178" y="193"/>
                    <a:pt x="173" y="192"/>
                    <a:pt x="167" y="191"/>
                  </a:cubicBezTo>
                  <a:cubicBezTo>
                    <a:pt x="165" y="191"/>
                    <a:pt x="162" y="191"/>
                    <a:pt x="159" y="191"/>
                  </a:cubicBezTo>
                  <a:cubicBezTo>
                    <a:pt x="157" y="191"/>
                    <a:pt x="155" y="191"/>
                    <a:pt x="153" y="191"/>
                  </a:cubicBezTo>
                  <a:cubicBezTo>
                    <a:pt x="153" y="191"/>
                    <a:pt x="152" y="191"/>
                    <a:pt x="152" y="191"/>
                  </a:cubicBezTo>
                  <a:cubicBezTo>
                    <a:pt x="151" y="191"/>
                    <a:pt x="151" y="191"/>
                    <a:pt x="151" y="191"/>
                  </a:cubicBezTo>
                  <a:cubicBezTo>
                    <a:pt x="150" y="191"/>
                    <a:pt x="150" y="191"/>
                    <a:pt x="150" y="191"/>
                  </a:cubicBezTo>
                  <a:cubicBezTo>
                    <a:pt x="148" y="190"/>
                    <a:pt x="146" y="190"/>
                    <a:pt x="144" y="190"/>
                  </a:cubicBezTo>
                  <a:cubicBezTo>
                    <a:pt x="141" y="190"/>
                    <a:pt x="139" y="190"/>
                    <a:pt x="137" y="191"/>
                  </a:cubicBezTo>
                  <a:cubicBezTo>
                    <a:pt x="137" y="191"/>
                    <a:pt x="137" y="191"/>
                    <a:pt x="136" y="191"/>
                  </a:cubicBezTo>
                  <a:cubicBezTo>
                    <a:pt x="135" y="185"/>
                    <a:pt x="134" y="179"/>
                    <a:pt x="134" y="172"/>
                  </a:cubicBezTo>
                  <a:cubicBezTo>
                    <a:pt x="133" y="155"/>
                    <a:pt x="135" y="137"/>
                    <a:pt x="135" y="119"/>
                  </a:cubicBezTo>
                  <a:cubicBezTo>
                    <a:pt x="135" y="119"/>
                    <a:pt x="134" y="118"/>
                    <a:pt x="134" y="118"/>
                  </a:cubicBezTo>
                  <a:cubicBezTo>
                    <a:pt x="133" y="118"/>
                    <a:pt x="133" y="118"/>
                    <a:pt x="133" y="119"/>
                  </a:cubicBezTo>
                  <a:cubicBezTo>
                    <a:pt x="133" y="119"/>
                    <a:pt x="133" y="119"/>
                    <a:pt x="133" y="119"/>
                  </a:cubicBezTo>
                  <a:cubicBezTo>
                    <a:pt x="133" y="119"/>
                    <a:pt x="133" y="119"/>
                    <a:pt x="133" y="119"/>
                  </a:cubicBezTo>
                  <a:cubicBezTo>
                    <a:pt x="133" y="119"/>
                    <a:pt x="133" y="119"/>
                    <a:pt x="133" y="119"/>
                  </a:cubicBezTo>
                  <a:cubicBezTo>
                    <a:pt x="131" y="129"/>
                    <a:pt x="130" y="139"/>
                    <a:pt x="129" y="150"/>
                  </a:cubicBezTo>
                  <a:cubicBezTo>
                    <a:pt x="128" y="152"/>
                    <a:pt x="128" y="154"/>
                    <a:pt x="128" y="156"/>
                  </a:cubicBezTo>
                  <a:cubicBezTo>
                    <a:pt x="128" y="156"/>
                    <a:pt x="128" y="155"/>
                    <a:pt x="128" y="155"/>
                  </a:cubicBezTo>
                  <a:cubicBezTo>
                    <a:pt x="128" y="152"/>
                    <a:pt x="128" y="150"/>
                    <a:pt x="128" y="148"/>
                  </a:cubicBezTo>
                  <a:cubicBezTo>
                    <a:pt x="128" y="144"/>
                    <a:pt x="128" y="141"/>
                    <a:pt x="129" y="137"/>
                  </a:cubicBezTo>
                  <a:cubicBezTo>
                    <a:pt x="129" y="133"/>
                    <a:pt x="128" y="128"/>
                    <a:pt x="129" y="123"/>
                  </a:cubicBezTo>
                  <a:cubicBezTo>
                    <a:pt x="129" y="119"/>
                    <a:pt x="130" y="115"/>
                    <a:pt x="134" y="112"/>
                  </a:cubicBezTo>
                  <a:cubicBezTo>
                    <a:pt x="139" y="109"/>
                    <a:pt x="145" y="108"/>
                    <a:pt x="150" y="106"/>
                  </a:cubicBezTo>
                  <a:cubicBezTo>
                    <a:pt x="161" y="104"/>
                    <a:pt x="172" y="99"/>
                    <a:pt x="181" y="93"/>
                  </a:cubicBezTo>
                  <a:cubicBezTo>
                    <a:pt x="186" y="90"/>
                    <a:pt x="191" y="86"/>
                    <a:pt x="195" y="83"/>
                  </a:cubicBezTo>
                  <a:cubicBezTo>
                    <a:pt x="199" y="80"/>
                    <a:pt x="203" y="76"/>
                    <a:pt x="206" y="72"/>
                  </a:cubicBezTo>
                  <a:cubicBezTo>
                    <a:pt x="213" y="64"/>
                    <a:pt x="219" y="55"/>
                    <a:pt x="222" y="44"/>
                  </a:cubicBezTo>
                  <a:cubicBezTo>
                    <a:pt x="224" y="36"/>
                    <a:pt x="224" y="25"/>
                    <a:pt x="219" y="18"/>
                  </a:cubicBezTo>
                  <a:cubicBezTo>
                    <a:pt x="215" y="12"/>
                    <a:pt x="210" y="8"/>
                    <a:pt x="204" y="6"/>
                  </a:cubicBezTo>
                  <a:cubicBezTo>
                    <a:pt x="202" y="5"/>
                    <a:pt x="201" y="5"/>
                    <a:pt x="200" y="4"/>
                  </a:cubicBezTo>
                  <a:cubicBezTo>
                    <a:pt x="199" y="4"/>
                    <a:pt x="198" y="4"/>
                    <a:pt x="197" y="4"/>
                  </a:cubicBezTo>
                  <a:cubicBezTo>
                    <a:pt x="197" y="4"/>
                    <a:pt x="197" y="4"/>
                    <a:pt x="197" y="4"/>
                  </a:cubicBezTo>
                  <a:cubicBezTo>
                    <a:pt x="194" y="3"/>
                    <a:pt x="191" y="2"/>
                    <a:pt x="188" y="1"/>
                  </a:cubicBezTo>
                  <a:cubicBezTo>
                    <a:pt x="188" y="1"/>
                    <a:pt x="187" y="1"/>
                    <a:pt x="187" y="1"/>
                  </a:cubicBezTo>
                  <a:cubicBezTo>
                    <a:pt x="183" y="0"/>
                    <a:pt x="180" y="0"/>
                    <a:pt x="177" y="0"/>
                  </a:cubicBezTo>
                </a:path>
              </a:pathLst>
            </a:custGeom>
            <a:grpFill/>
            <a:ln>
              <a:solidFill>
                <a:schemeClr val="tx1">
                  <a:lumMod val="85000"/>
                  <a:lumOff val="15000"/>
                </a:schemeClr>
              </a:solidFill>
            </a:ln>
          </p:spPr>
          <p:txBody>
            <a:bodyPr vert="horz" wrap="square" lIns="121882" tIns="60941" rIns="121882" bIns="60941" numCol="1" anchor="t" anchorCtr="0" compatLnSpc="1">
              <a:prstTxWarp prst="textNoShape">
                <a:avLst/>
              </a:prstTxWarp>
            </a:bodyPr>
            <a:lstStyle/>
            <a:p>
              <a:pPr algn="ctr" defTabSz="1218804"/>
              <a:endParaRPr lang="zh-CN" altLang="en-US" sz="2800">
                <a:solidFill>
                  <a:prstClr val="black"/>
                </a:solidFill>
                <a:latin typeface="Times New Roman" panose="02020603050405020304" pitchFamily="18" charset="0"/>
                <a:cs typeface="Times New Roman" panose="02020603050405020304" pitchFamily="18" charset="0"/>
              </a:endParaRPr>
            </a:p>
          </p:txBody>
        </p:sp>
        <p:sp>
          <p:nvSpPr>
            <p:cNvPr id="195" name="Freeform 152"/>
            <p:cNvSpPr>
              <a:spLocks noEditPoints="1"/>
            </p:cNvSpPr>
            <p:nvPr/>
          </p:nvSpPr>
          <p:spPr bwMode="auto">
            <a:xfrm>
              <a:off x="6656458" y="2839242"/>
              <a:ext cx="527050" cy="1033463"/>
            </a:xfrm>
            <a:custGeom>
              <a:avLst/>
              <a:gdLst>
                <a:gd name="T0" fmla="*/ 176 w 245"/>
                <a:gd name="T1" fmla="*/ 476 h 480"/>
                <a:gd name="T2" fmla="*/ 175 w 245"/>
                <a:gd name="T3" fmla="*/ 474 h 480"/>
                <a:gd name="T4" fmla="*/ 204 w 245"/>
                <a:gd name="T5" fmla="*/ 462 h 480"/>
                <a:gd name="T6" fmla="*/ 224 w 245"/>
                <a:gd name="T7" fmla="*/ 440 h 480"/>
                <a:gd name="T8" fmla="*/ 221 w 245"/>
                <a:gd name="T9" fmla="*/ 447 h 480"/>
                <a:gd name="T10" fmla="*/ 235 w 245"/>
                <a:gd name="T11" fmla="*/ 415 h 480"/>
                <a:gd name="T12" fmla="*/ 237 w 245"/>
                <a:gd name="T13" fmla="*/ 401 h 480"/>
                <a:gd name="T14" fmla="*/ 240 w 245"/>
                <a:gd name="T15" fmla="*/ 400 h 480"/>
                <a:gd name="T16" fmla="*/ 238 w 245"/>
                <a:gd name="T17" fmla="*/ 375 h 480"/>
                <a:gd name="T18" fmla="*/ 240 w 245"/>
                <a:gd name="T19" fmla="*/ 375 h 480"/>
                <a:gd name="T20" fmla="*/ 238 w 245"/>
                <a:gd name="T21" fmla="*/ 351 h 480"/>
                <a:gd name="T22" fmla="*/ 239 w 245"/>
                <a:gd name="T23" fmla="*/ 366 h 480"/>
                <a:gd name="T24" fmla="*/ 237 w 245"/>
                <a:gd name="T25" fmla="*/ 343 h 480"/>
                <a:gd name="T26" fmla="*/ 230 w 245"/>
                <a:gd name="T27" fmla="*/ 323 h 480"/>
                <a:gd name="T28" fmla="*/ 229 w 245"/>
                <a:gd name="T29" fmla="*/ 321 h 480"/>
                <a:gd name="T30" fmla="*/ 225 w 245"/>
                <a:gd name="T31" fmla="*/ 311 h 480"/>
                <a:gd name="T32" fmla="*/ 222 w 245"/>
                <a:gd name="T33" fmla="*/ 300 h 480"/>
                <a:gd name="T34" fmla="*/ 209 w 245"/>
                <a:gd name="T35" fmla="*/ 273 h 480"/>
                <a:gd name="T36" fmla="*/ 218 w 245"/>
                <a:gd name="T37" fmla="*/ 289 h 480"/>
                <a:gd name="T38" fmla="*/ 221 w 245"/>
                <a:gd name="T39" fmla="*/ 290 h 480"/>
                <a:gd name="T40" fmla="*/ 241 w 245"/>
                <a:gd name="T41" fmla="*/ 341 h 480"/>
                <a:gd name="T42" fmla="*/ 240 w 245"/>
                <a:gd name="T43" fmla="*/ 393 h 480"/>
                <a:gd name="T44" fmla="*/ 144 w 245"/>
                <a:gd name="T45" fmla="*/ 264 h 480"/>
                <a:gd name="T46" fmla="*/ 179 w 245"/>
                <a:gd name="T47" fmla="*/ 258 h 480"/>
                <a:gd name="T48" fmla="*/ 225 w 245"/>
                <a:gd name="T49" fmla="*/ 172 h 480"/>
                <a:gd name="T50" fmla="*/ 226 w 245"/>
                <a:gd name="T51" fmla="*/ 157 h 480"/>
                <a:gd name="T52" fmla="*/ 222 w 245"/>
                <a:gd name="T53" fmla="*/ 180 h 480"/>
                <a:gd name="T54" fmla="*/ 218 w 245"/>
                <a:gd name="T55" fmla="*/ 198 h 480"/>
                <a:gd name="T56" fmla="*/ 193 w 245"/>
                <a:gd name="T57" fmla="*/ 242 h 480"/>
                <a:gd name="T58" fmla="*/ 146 w 245"/>
                <a:gd name="T59" fmla="*/ 266 h 480"/>
                <a:gd name="T60" fmla="*/ 192 w 245"/>
                <a:gd name="T61" fmla="*/ 262 h 480"/>
                <a:gd name="T62" fmla="*/ 188 w 245"/>
                <a:gd name="T63" fmla="*/ 259 h 480"/>
                <a:gd name="T64" fmla="*/ 221 w 245"/>
                <a:gd name="T65" fmla="*/ 199 h 480"/>
                <a:gd name="T66" fmla="*/ 228 w 245"/>
                <a:gd name="T67" fmla="*/ 138 h 480"/>
                <a:gd name="T68" fmla="*/ 228 w 245"/>
                <a:gd name="T69" fmla="*/ 138 h 480"/>
                <a:gd name="T70" fmla="*/ 223 w 245"/>
                <a:gd name="T71" fmla="*/ 107 h 480"/>
                <a:gd name="T72" fmla="*/ 215 w 245"/>
                <a:gd name="T73" fmla="*/ 86 h 480"/>
                <a:gd name="T74" fmla="*/ 219 w 245"/>
                <a:gd name="T75" fmla="*/ 102 h 480"/>
                <a:gd name="T76" fmla="*/ 214 w 245"/>
                <a:gd name="T77" fmla="*/ 85 h 480"/>
                <a:gd name="T78" fmla="*/ 215 w 245"/>
                <a:gd name="T79" fmla="*/ 78 h 480"/>
                <a:gd name="T80" fmla="*/ 227 w 245"/>
                <a:gd name="T81" fmla="*/ 128 h 480"/>
                <a:gd name="T82" fmla="*/ 227 w 245"/>
                <a:gd name="T83" fmla="*/ 136 h 480"/>
                <a:gd name="T84" fmla="*/ 135 w 245"/>
                <a:gd name="T85" fmla="*/ 14 h 480"/>
                <a:gd name="T86" fmla="*/ 140 w 245"/>
                <a:gd name="T87" fmla="*/ 14 h 480"/>
                <a:gd name="T88" fmla="*/ 122 w 245"/>
                <a:gd name="T89" fmla="*/ 8 h 480"/>
                <a:gd name="T90" fmla="*/ 99 w 245"/>
                <a:gd name="T91" fmla="*/ 4 h 480"/>
                <a:gd name="T92" fmla="*/ 79 w 245"/>
                <a:gd name="T93" fmla="*/ 3 h 480"/>
                <a:gd name="T94" fmla="*/ 19 w 245"/>
                <a:gd name="T95" fmla="*/ 19 h 480"/>
                <a:gd name="T96" fmla="*/ 28 w 245"/>
                <a:gd name="T97" fmla="*/ 10 h 480"/>
                <a:gd name="T98" fmla="*/ 4 w 245"/>
                <a:gd name="T99" fmla="*/ 31 h 480"/>
                <a:gd name="T100" fmla="*/ 16 w 245"/>
                <a:gd name="T101" fmla="*/ 25 h 480"/>
                <a:gd name="T102" fmla="*/ 55 w 245"/>
                <a:gd name="T103" fmla="*/ 5 h 480"/>
                <a:gd name="T104" fmla="*/ 76 w 245"/>
                <a:gd name="T105" fmla="*/ 3 h 480"/>
                <a:gd name="T106" fmla="*/ 98 w 245"/>
                <a:gd name="T107" fmla="*/ 3 h 480"/>
                <a:gd name="T108" fmla="*/ 156 w 245"/>
                <a:gd name="T109" fmla="*/ 21 h 480"/>
                <a:gd name="T110" fmla="*/ 156 w 245"/>
                <a:gd name="T111" fmla="*/ 23 h 480"/>
                <a:gd name="T112" fmla="*/ 172 w 245"/>
                <a:gd name="T113" fmla="*/ 33 h 480"/>
                <a:gd name="T114" fmla="*/ 192 w 245"/>
                <a:gd name="T115" fmla="*/ 47 h 480"/>
                <a:gd name="T116" fmla="*/ 207 w 245"/>
                <a:gd name="T117" fmla="*/ 70 h 480"/>
                <a:gd name="T118" fmla="*/ 214 w 245"/>
                <a:gd name="T119" fmla="*/ 76 h 480"/>
                <a:gd name="T120" fmla="*/ 156 w 245"/>
                <a:gd name="T121" fmla="*/ 19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5" h="480">
                  <a:moveTo>
                    <a:pt x="176" y="476"/>
                  </a:moveTo>
                  <a:cubicBezTo>
                    <a:pt x="178" y="475"/>
                    <a:pt x="181" y="473"/>
                    <a:pt x="183" y="472"/>
                  </a:cubicBezTo>
                  <a:cubicBezTo>
                    <a:pt x="185" y="472"/>
                    <a:pt x="186" y="471"/>
                    <a:pt x="187" y="470"/>
                  </a:cubicBezTo>
                  <a:cubicBezTo>
                    <a:pt x="183" y="473"/>
                    <a:pt x="180" y="475"/>
                    <a:pt x="176" y="476"/>
                  </a:cubicBezTo>
                  <a:cubicBezTo>
                    <a:pt x="176" y="476"/>
                    <a:pt x="175" y="476"/>
                    <a:pt x="175" y="476"/>
                  </a:cubicBezTo>
                  <a:cubicBezTo>
                    <a:pt x="176" y="476"/>
                    <a:pt x="176" y="476"/>
                    <a:pt x="176" y="476"/>
                  </a:cubicBezTo>
                  <a:cubicBezTo>
                    <a:pt x="176" y="476"/>
                    <a:pt x="176" y="476"/>
                    <a:pt x="176" y="476"/>
                  </a:cubicBezTo>
                  <a:moveTo>
                    <a:pt x="204" y="462"/>
                  </a:moveTo>
                  <a:cubicBezTo>
                    <a:pt x="199" y="464"/>
                    <a:pt x="195" y="466"/>
                    <a:pt x="190" y="468"/>
                  </a:cubicBezTo>
                  <a:cubicBezTo>
                    <a:pt x="190" y="468"/>
                    <a:pt x="190" y="468"/>
                    <a:pt x="189" y="468"/>
                  </a:cubicBezTo>
                  <a:cubicBezTo>
                    <a:pt x="189" y="468"/>
                    <a:pt x="189" y="468"/>
                    <a:pt x="188" y="468"/>
                  </a:cubicBezTo>
                  <a:cubicBezTo>
                    <a:pt x="187" y="468"/>
                    <a:pt x="185" y="469"/>
                    <a:pt x="184" y="470"/>
                  </a:cubicBezTo>
                  <a:cubicBezTo>
                    <a:pt x="182" y="471"/>
                    <a:pt x="180" y="471"/>
                    <a:pt x="179" y="472"/>
                  </a:cubicBezTo>
                  <a:cubicBezTo>
                    <a:pt x="178" y="473"/>
                    <a:pt x="176" y="474"/>
                    <a:pt x="175" y="474"/>
                  </a:cubicBezTo>
                  <a:cubicBezTo>
                    <a:pt x="174" y="475"/>
                    <a:pt x="174" y="475"/>
                    <a:pt x="173" y="475"/>
                  </a:cubicBezTo>
                  <a:cubicBezTo>
                    <a:pt x="171" y="476"/>
                    <a:pt x="169" y="477"/>
                    <a:pt x="168" y="478"/>
                  </a:cubicBezTo>
                  <a:cubicBezTo>
                    <a:pt x="168" y="478"/>
                    <a:pt x="168" y="479"/>
                    <a:pt x="168" y="479"/>
                  </a:cubicBezTo>
                  <a:cubicBezTo>
                    <a:pt x="168" y="480"/>
                    <a:pt x="168" y="480"/>
                    <a:pt x="169" y="480"/>
                  </a:cubicBezTo>
                  <a:cubicBezTo>
                    <a:pt x="169" y="480"/>
                    <a:pt x="170" y="480"/>
                    <a:pt x="171" y="480"/>
                  </a:cubicBezTo>
                  <a:cubicBezTo>
                    <a:pt x="182" y="478"/>
                    <a:pt x="192" y="470"/>
                    <a:pt x="202" y="464"/>
                  </a:cubicBezTo>
                  <a:cubicBezTo>
                    <a:pt x="202" y="463"/>
                    <a:pt x="203" y="463"/>
                    <a:pt x="204" y="462"/>
                  </a:cubicBezTo>
                  <a:moveTo>
                    <a:pt x="235" y="417"/>
                  </a:moveTo>
                  <a:cubicBezTo>
                    <a:pt x="233" y="417"/>
                    <a:pt x="232" y="417"/>
                    <a:pt x="231" y="417"/>
                  </a:cubicBezTo>
                  <a:cubicBezTo>
                    <a:pt x="231" y="420"/>
                    <a:pt x="230" y="424"/>
                    <a:pt x="229" y="427"/>
                  </a:cubicBezTo>
                  <a:cubicBezTo>
                    <a:pt x="228" y="428"/>
                    <a:pt x="228" y="429"/>
                    <a:pt x="227" y="429"/>
                  </a:cubicBezTo>
                  <a:cubicBezTo>
                    <a:pt x="226" y="433"/>
                    <a:pt x="225" y="436"/>
                    <a:pt x="223" y="438"/>
                  </a:cubicBezTo>
                  <a:cubicBezTo>
                    <a:pt x="223" y="438"/>
                    <a:pt x="223" y="438"/>
                    <a:pt x="223" y="438"/>
                  </a:cubicBezTo>
                  <a:cubicBezTo>
                    <a:pt x="224" y="438"/>
                    <a:pt x="225" y="440"/>
                    <a:pt x="224" y="440"/>
                  </a:cubicBezTo>
                  <a:cubicBezTo>
                    <a:pt x="223" y="441"/>
                    <a:pt x="222" y="441"/>
                    <a:pt x="221" y="441"/>
                  </a:cubicBezTo>
                  <a:cubicBezTo>
                    <a:pt x="217" y="448"/>
                    <a:pt x="212" y="454"/>
                    <a:pt x="205" y="459"/>
                  </a:cubicBezTo>
                  <a:cubicBezTo>
                    <a:pt x="204" y="459"/>
                    <a:pt x="204" y="460"/>
                    <a:pt x="203" y="460"/>
                  </a:cubicBezTo>
                  <a:cubicBezTo>
                    <a:pt x="206" y="459"/>
                    <a:pt x="209" y="457"/>
                    <a:pt x="212" y="456"/>
                  </a:cubicBezTo>
                  <a:cubicBezTo>
                    <a:pt x="212" y="456"/>
                    <a:pt x="212" y="456"/>
                    <a:pt x="212" y="456"/>
                  </a:cubicBezTo>
                  <a:cubicBezTo>
                    <a:pt x="213" y="456"/>
                    <a:pt x="213" y="456"/>
                    <a:pt x="213" y="456"/>
                  </a:cubicBezTo>
                  <a:cubicBezTo>
                    <a:pt x="216" y="453"/>
                    <a:pt x="219" y="450"/>
                    <a:pt x="221" y="447"/>
                  </a:cubicBezTo>
                  <a:cubicBezTo>
                    <a:pt x="225" y="443"/>
                    <a:pt x="227" y="438"/>
                    <a:pt x="229" y="432"/>
                  </a:cubicBezTo>
                  <a:cubicBezTo>
                    <a:pt x="229" y="431"/>
                    <a:pt x="230" y="429"/>
                    <a:pt x="230" y="428"/>
                  </a:cubicBezTo>
                  <a:cubicBezTo>
                    <a:pt x="232" y="424"/>
                    <a:pt x="233" y="420"/>
                    <a:pt x="235" y="417"/>
                  </a:cubicBezTo>
                  <a:moveTo>
                    <a:pt x="238" y="405"/>
                  </a:moveTo>
                  <a:cubicBezTo>
                    <a:pt x="237" y="405"/>
                    <a:pt x="235" y="406"/>
                    <a:pt x="234" y="406"/>
                  </a:cubicBezTo>
                  <a:cubicBezTo>
                    <a:pt x="233" y="409"/>
                    <a:pt x="233" y="412"/>
                    <a:pt x="232" y="415"/>
                  </a:cubicBezTo>
                  <a:cubicBezTo>
                    <a:pt x="233" y="415"/>
                    <a:pt x="234" y="415"/>
                    <a:pt x="235" y="415"/>
                  </a:cubicBezTo>
                  <a:cubicBezTo>
                    <a:pt x="236" y="412"/>
                    <a:pt x="237" y="408"/>
                    <a:pt x="238" y="405"/>
                  </a:cubicBezTo>
                  <a:moveTo>
                    <a:pt x="241" y="395"/>
                  </a:moveTo>
                  <a:cubicBezTo>
                    <a:pt x="241" y="395"/>
                    <a:pt x="241" y="395"/>
                    <a:pt x="241" y="395"/>
                  </a:cubicBezTo>
                  <a:cubicBezTo>
                    <a:pt x="240" y="395"/>
                    <a:pt x="239" y="396"/>
                    <a:pt x="239" y="396"/>
                  </a:cubicBezTo>
                  <a:cubicBezTo>
                    <a:pt x="239" y="396"/>
                    <a:pt x="239" y="396"/>
                    <a:pt x="238" y="396"/>
                  </a:cubicBezTo>
                  <a:cubicBezTo>
                    <a:pt x="238" y="396"/>
                    <a:pt x="238" y="396"/>
                    <a:pt x="238" y="396"/>
                  </a:cubicBezTo>
                  <a:cubicBezTo>
                    <a:pt x="238" y="398"/>
                    <a:pt x="238" y="399"/>
                    <a:pt x="237" y="401"/>
                  </a:cubicBezTo>
                  <a:cubicBezTo>
                    <a:pt x="237" y="399"/>
                    <a:pt x="238" y="398"/>
                    <a:pt x="238" y="396"/>
                  </a:cubicBezTo>
                  <a:cubicBezTo>
                    <a:pt x="238" y="396"/>
                    <a:pt x="238" y="396"/>
                    <a:pt x="238" y="396"/>
                  </a:cubicBezTo>
                  <a:cubicBezTo>
                    <a:pt x="237" y="396"/>
                    <a:pt x="237" y="396"/>
                    <a:pt x="236" y="396"/>
                  </a:cubicBezTo>
                  <a:cubicBezTo>
                    <a:pt x="236" y="397"/>
                    <a:pt x="236" y="399"/>
                    <a:pt x="235" y="400"/>
                  </a:cubicBezTo>
                  <a:cubicBezTo>
                    <a:pt x="235" y="401"/>
                    <a:pt x="235" y="403"/>
                    <a:pt x="235" y="404"/>
                  </a:cubicBezTo>
                  <a:cubicBezTo>
                    <a:pt x="236" y="404"/>
                    <a:pt x="237" y="403"/>
                    <a:pt x="239" y="403"/>
                  </a:cubicBezTo>
                  <a:cubicBezTo>
                    <a:pt x="239" y="402"/>
                    <a:pt x="239" y="401"/>
                    <a:pt x="240" y="400"/>
                  </a:cubicBezTo>
                  <a:cubicBezTo>
                    <a:pt x="240" y="398"/>
                    <a:pt x="240" y="396"/>
                    <a:pt x="241" y="395"/>
                  </a:cubicBezTo>
                  <a:moveTo>
                    <a:pt x="239" y="386"/>
                  </a:moveTo>
                  <a:cubicBezTo>
                    <a:pt x="239" y="386"/>
                    <a:pt x="238" y="386"/>
                    <a:pt x="237" y="387"/>
                  </a:cubicBezTo>
                  <a:cubicBezTo>
                    <a:pt x="237" y="389"/>
                    <a:pt x="237" y="392"/>
                    <a:pt x="236" y="394"/>
                  </a:cubicBezTo>
                  <a:cubicBezTo>
                    <a:pt x="237" y="394"/>
                    <a:pt x="238" y="394"/>
                    <a:pt x="238" y="394"/>
                  </a:cubicBezTo>
                  <a:cubicBezTo>
                    <a:pt x="239" y="391"/>
                    <a:pt x="239" y="388"/>
                    <a:pt x="239" y="386"/>
                  </a:cubicBezTo>
                  <a:moveTo>
                    <a:pt x="238" y="375"/>
                  </a:moveTo>
                  <a:cubicBezTo>
                    <a:pt x="238" y="375"/>
                    <a:pt x="238" y="375"/>
                    <a:pt x="238" y="375"/>
                  </a:cubicBezTo>
                  <a:cubicBezTo>
                    <a:pt x="238" y="378"/>
                    <a:pt x="238" y="381"/>
                    <a:pt x="237" y="384"/>
                  </a:cubicBezTo>
                  <a:cubicBezTo>
                    <a:pt x="238" y="384"/>
                    <a:pt x="238" y="384"/>
                    <a:pt x="238" y="384"/>
                  </a:cubicBezTo>
                  <a:cubicBezTo>
                    <a:pt x="239" y="384"/>
                    <a:pt x="239" y="384"/>
                    <a:pt x="239" y="384"/>
                  </a:cubicBezTo>
                  <a:cubicBezTo>
                    <a:pt x="239" y="384"/>
                    <a:pt x="239" y="384"/>
                    <a:pt x="239" y="384"/>
                  </a:cubicBezTo>
                  <a:cubicBezTo>
                    <a:pt x="240" y="381"/>
                    <a:pt x="240" y="378"/>
                    <a:pt x="240" y="375"/>
                  </a:cubicBezTo>
                  <a:cubicBezTo>
                    <a:pt x="240" y="375"/>
                    <a:pt x="240" y="375"/>
                    <a:pt x="240" y="375"/>
                  </a:cubicBezTo>
                  <a:cubicBezTo>
                    <a:pt x="240" y="375"/>
                    <a:pt x="240" y="375"/>
                    <a:pt x="239" y="375"/>
                  </a:cubicBezTo>
                  <a:cubicBezTo>
                    <a:pt x="239" y="375"/>
                    <a:pt x="239" y="375"/>
                    <a:pt x="238" y="375"/>
                  </a:cubicBezTo>
                  <a:moveTo>
                    <a:pt x="237" y="343"/>
                  </a:moveTo>
                  <a:cubicBezTo>
                    <a:pt x="237" y="343"/>
                    <a:pt x="236" y="343"/>
                    <a:pt x="235" y="343"/>
                  </a:cubicBezTo>
                  <a:cubicBezTo>
                    <a:pt x="236" y="346"/>
                    <a:pt x="236" y="349"/>
                    <a:pt x="237" y="352"/>
                  </a:cubicBezTo>
                  <a:cubicBezTo>
                    <a:pt x="237" y="352"/>
                    <a:pt x="237" y="352"/>
                    <a:pt x="237" y="352"/>
                  </a:cubicBezTo>
                  <a:cubicBezTo>
                    <a:pt x="237" y="351"/>
                    <a:pt x="238" y="351"/>
                    <a:pt x="238" y="351"/>
                  </a:cubicBezTo>
                  <a:cubicBezTo>
                    <a:pt x="239" y="351"/>
                    <a:pt x="239" y="353"/>
                    <a:pt x="238" y="353"/>
                  </a:cubicBezTo>
                  <a:cubicBezTo>
                    <a:pt x="238" y="353"/>
                    <a:pt x="238" y="354"/>
                    <a:pt x="237" y="354"/>
                  </a:cubicBezTo>
                  <a:cubicBezTo>
                    <a:pt x="237" y="355"/>
                    <a:pt x="237" y="355"/>
                    <a:pt x="237" y="356"/>
                  </a:cubicBezTo>
                  <a:cubicBezTo>
                    <a:pt x="238" y="359"/>
                    <a:pt x="238" y="361"/>
                    <a:pt x="238" y="364"/>
                  </a:cubicBezTo>
                  <a:cubicBezTo>
                    <a:pt x="238" y="364"/>
                    <a:pt x="238" y="364"/>
                    <a:pt x="239" y="364"/>
                  </a:cubicBezTo>
                  <a:cubicBezTo>
                    <a:pt x="239" y="364"/>
                    <a:pt x="239" y="364"/>
                    <a:pt x="239" y="364"/>
                  </a:cubicBezTo>
                  <a:cubicBezTo>
                    <a:pt x="240" y="364"/>
                    <a:pt x="240" y="366"/>
                    <a:pt x="239" y="366"/>
                  </a:cubicBezTo>
                  <a:cubicBezTo>
                    <a:pt x="239" y="366"/>
                    <a:pt x="238" y="366"/>
                    <a:pt x="238" y="366"/>
                  </a:cubicBezTo>
                  <a:cubicBezTo>
                    <a:pt x="238" y="368"/>
                    <a:pt x="238" y="371"/>
                    <a:pt x="238" y="373"/>
                  </a:cubicBezTo>
                  <a:cubicBezTo>
                    <a:pt x="238" y="373"/>
                    <a:pt x="238" y="373"/>
                    <a:pt x="238" y="373"/>
                  </a:cubicBezTo>
                  <a:cubicBezTo>
                    <a:pt x="239" y="373"/>
                    <a:pt x="239" y="373"/>
                    <a:pt x="239" y="373"/>
                  </a:cubicBezTo>
                  <a:cubicBezTo>
                    <a:pt x="240" y="373"/>
                    <a:pt x="240" y="373"/>
                    <a:pt x="240" y="373"/>
                  </a:cubicBezTo>
                  <a:cubicBezTo>
                    <a:pt x="240" y="372"/>
                    <a:pt x="240" y="370"/>
                    <a:pt x="240" y="369"/>
                  </a:cubicBezTo>
                  <a:cubicBezTo>
                    <a:pt x="240" y="360"/>
                    <a:pt x="239" y="351"/>
                    <a:pt x="237" y="343"/>
                  </a:cubicBezTo>
                  <a:moveTo>
                    <a:pt x="235" y="335"/>
                  </a:moveTo>
                  <a:cubicBezTo>
                    <a:pt x="235" y="335"/>
                    <a:pt x="234" y="336"/>
                    <a:pt x="234" y="336"/>
                  </a:cubicBezTo>
                  <a:cubicBezTo>
                    <a:pt x="234" y="338"/>
                    <a:pt x="235" y="339"/>
                    <a:pt x="235" y="341"/>
                  </a:cubicBezTo>
                  <a:cubicBezTo>
                    <a:pt x="236" y="341"/>
                    <a:pt x="236" y="341"/>
                    <a:pt x="237" y="341"/>
                  </a:cubicBezTo>
                  <a:cubicBezTo>
                    <a:pt x="236" y="339"/>
                    <a:pt x="236" y="337"/>
                    <a:pt x="235" y="335"/>
                  </a:cubicBezTo>
                  <a:moveTo>
                    <a:pt x="231" y="322"/>
                  </a:moveTo>
                  <a:cubicBezTo>
                    <a:pt x="231" y="322"/>
                    <a:pt x="230" y="323"/>
                    <a:pt x="230" y="323"/>
                  </a:cubicBezTo>
                  <a:cubicBezTo>
                    <a:pt x="231" y="326"/>
                    <a:pt x="232" y="330"/>
                    <a:pt x="233" y="334"/>
                  </a:cubicBezTo>
                  <a:cubicBezTo>
                    <a:pt x="234" y="334"/>
                    <a:pt x="234" y="333"/>
                    <a:pt x="235" y="333"/>
                  </a:cubicBezTo>
                  <a:cubicBezTo>
                    <a:pt x="234" y="329"/>
                    <a:pt x="233" y="326"/>
                    <a:pt x="231" y="322"/>
                  </a:cubicBezTo>
                  <a:moveTo>
                    <a:pt x="227" y="313"/>
                  </a:moveTo>
                  <a:cubicBezTo>
                    <a:pt x="227" y="313"/>
                    <a:pt x="226" y="313"/>
                    <a:pt x="226" y="313"/>
                  </a:cubicBezTo>
                  <a:cubicBezTo>
                    <a:pt x="226" y="313"/>
                    <a:pt x="226" y="314"/>
                    <a:pt x="227" y="314"/>
                  </a:cubicBezTo>
                  <a:cubicBezTo>
                    <a:pt x="227" y="316"/>
                    <a:pt x="228" y="319"/>
                    <a:pt x="229" y="321"/>
                  </a:cubicBezTo>
                  <a:cubicBezTo>
                    <a:pt x="230" y="321"/>
                    <a:pt x="230" y="320"/>
                    <a:pt x="231" y="320"/>
                  </a:cubicBezTo>
                  <a:cubicBezTo>
                    <a:pt x="230" y="318"/>
                    <a:pt x="229" y="315"/>
                    <a:pt x="228" y="313"/>
                  </a:cubicBezTo>
                  <a:cubicBezTo>
                    <a:pt x="228" y="313"/>
                    <a:pt x="227" y="313"/>
                    <a:pt x="227" y="313"/>
                  </a:cubicBezTo>
                  <a:moveTo>
                    <a:pt x="224" y="301"/>
                  </a:moveTo>
                  <a:cubicBezTo>
                    <a:pt x="224" y="301"/>
                    <a:pt x="224" y="302"/>
                    <a:pt x="224" y="302"/>
                  </a:cubicBezTo>
                  <a:cubicBezTo>
                    <a:pt x="223" y="302"/>
                    <a:pt x="223" y="302"/>
                    <a:pt x="222" y="302"/>
                  </a:cubicBezTo>
                  <a:cubicBezTo>
                    <a:pt x="223" y="305"/>
                    <a:pt x="224" y="308"/>
                    <a:pt x="225" y="311"/>
                  </a:cubicBezTo>
                  <a:cubicBezTo>
                    <a:pt x="226" y="311"/>
                    <a:pt x="226" y="311"/>
                    <a:pt x="227" y="311"/>
                  </a:cubicBezTo>
                  <a:cubicBezTo>
                    <a:pt x="227" y="311"/>
                    <a:pt x="227" y="311"/>
                    <a:pt x="227" y="311"/>
                  </a:cubicBezTo>
                  <a:cubicBezTo>
                    <a:pt x="226" y="307"/>
                    <a:pt x="225" y="304"/>
                    <a:pt x="224" y="301"/>
                  </a:cubicBezTo>
                  <a:moveTo>
                    <a:pt x="220" y="290"/>
                  </a:moveTo>
                  <a:cubicBezTo>
                    <a:pt x="220" y="291"/>
                    <a:pt x="219" y="291"/>
                    <a:pt x="218" y="291"/>
                  </a:cubicBezTo>
                  <a:cubicBezTo>
                    <a:pt x="219" y="292"/>
                    <a:pt x="219" y="293"/>
                    <a:pt x="220" y="295"/>
                  </a:cubicBezTo>
                  <a:cubicBezTo>
                    <a:pt x="220" y="296"/>
                    <a:pt x="221" y="298"/>
                    <a:pt x="222" y="300"/>
                  </a:cubicBezTo>
                  <a:cubicBezTo>
                    <a:pt x="222" y="300"/>
                    <a:pt x="223" y="300"/>
                    <a:pt x="223" y="300"/>
                  </a:cubicBezTo>
                  <a:cubicBezTo>
                    <a:pt x="223" y="300"/>
                    <a:pt x="223" y="300"/>
                    <a:pt x="223" y="300"/>
                  </a:cubicBezTo>
                  <a:cubicBezTo>
                    <a:pt x="223" y="300"/>
                    <a:pt x="224" y="300"/>
                    <a:pt x="224" y="300"/>
                  </a:cubicBezTo>
                  <a:cubicBezTo>
                    <a:pt x="223" y="299"/>
                    <a:pt x="223" y="299"/>
                    <a:pt x="223" y="298"/>
                  </a:cubicBezTo>
                  <a:cubicBezTo>
                    <a:pt x="222" y="296"/>
                    <a:pt x="221" y="293"/>
                    <a:pt x="220" y="290"/>
                  </a:cubicBezTo>
                  <a:moveTo>
                    <a:pt x="211" y="273"/>
                  </a:moveTo>
                  <a:cubicBezTo>
                    <a:pt x="210" y="273"/>
                    <a:pt x="210" y="273"/>
                    <a:pt x="209" y="273"/>
                  </a:cubicBezTo>
                  <a:cubicBezTo>
                    <a:pt x="210" y="275"/>
                    <a:pt x="211" y="276"/>
                    <a:pt x="212" y="277"/>
                  </a:cubicBezTo>
                  <a:cubicBezTo>
                    <a:pt x="212" y="278"/>
                    <a:pt x="213" y="279"/>
                    <a:pt x="213" y="280"/>
                  </a:cubicBezTo>
                  <a:cubicBezTo>
                    <a:pt x="214" y="280"/>
                    <a:pt x="215" y="279"/>
                    <a:pt x="216" y="279"/>
                  </a:cubicBezTo>
                  <a:cubicBezTo>
                    <a:pt x="216" y="279"/>
                    <a:pt x="216" y="279"/>
                    <a:pt x="216" y="279"/>
                  </a:cubicBezTo>
                  <a:cubicBezTo>
                    <a:pt x="217" y="279"/>
                    <a:pt x="217" y="281"/>
                    <a:pt x="216" y="281"/>
                  </a:cubicBezTo>
                  <a:cubicBezTo>
                    <a:pt x="216" y="281"/>
                    <a:pt x="215" y="281"/>
                    <a:pt x="214" y="282"/>
                  </a:cubicBezTo>
                  <a:cubicBezTo>
                    <a:pt x="215" y="284"/>
                    <a:pt x="217" y="286"/>
                    <a:pt x="218" y="289"/>
                  </a:cubicBezTo>
                  <a:cubicBezTo>
                    <a:pt x="218" y="289"/>
                    <a:pt x="219" y="289"/>
                    <a:pt x="220" y="288"/>
                  </a:cubicBezTo>
                  <a:cubicBezTo>
                    <a:pt x="219" y="287"/>
                    <a:pt x="218" y="285"/>
                    <a:pt x="217" y="284"/>
                  </a:cubicBezTo>
                  <a:cubicBezTo>
                    <a:pt x="218" y="285"/>
                    <a:pt x="219" y="287"/>
                    <a:pt x="220" y="288"/>
                  </a:cubicBezTo>
                  <a:cubicBezTo>
                    <a:pt x="220" y="288"/>
                    <a:pt x="220" y="288"/>
                    <a:pt x="220" y="288"/>
                  </a:cubicBezTo>
                  <a:cubicBezTo>
                    <a:pt x="221" y="288"/>
                    <a:pt x="221" y="288"/>
                    <a:pt x="221" y="288"/>
                  </a:cubicBezTo>
                  <a:cubicBezTo>
                    <a:pt x="221" y="288"/>
                    <a:pt x="221" y="288"/>
                    <a:pt x="221" y="288"/>
                  </a:cubicBezTo>
                  <a:cubicBezTo>
                    <a:pt x="222" y="288"/>
                    <a:pt x="222" y="290"/>
                    <a:pt x="221" y="290"/>
                  </a:cubicBezTo>
                  <a:cubicBezTo>
                    <a:pt x="225" y="295"/>
                    <a:pt x="227" y="300"/>
                    <a:pt x="230" y="306"/>
                  </a:cubicBezTo>
                  <a:cubicBezTo>
                    <a:pt x="232" y="310"/>
                    <a:pt x="234" y="314"/>
                    <a:pt x="235" y="319"/>
                  </a:cubicBezTo>
                  <a:cubicBezTo>
                    <a:pt x="235" y="319"/>
                    <a:pt x="235" y="319"/>
                    <a:pt x="236" y="319"/>
                  </a:cubicBezTo>
                  <a:cubicBezTo>
                    <a:pt x="236" y="319"/>
                    <a:pt x="237" y="320"/>
                    <a:pt x="236" y="321"/>
                  </a:cubicBezTo>
                  <a:cubicBezTo>
                    <a:pt x="236" y="322"/>
                    <a:pt x="237" y="323"/>
                    <a:pt x="237" y="324"/>
                  </a:cubicBezTo>
                  <a:cubicBezTo>
                    <a:pt x="238" y="330"/>
                    <a:pt x="240" y="335"/>
                    <a:pt x="241" y="340"/>
                  </a:cubicBezTo>
                  <a:cubicBezTo>
                    <a:pt x="241" y="341"/>
                    <a:pt x="241" y="341"/>
                    <a:pt x="241" y="341"/>
                  </a:cubicBezTo>
                  <a:cubicBezTo>
                    <a:pt x="242" y="341"/>
                    <a:pt x="242" y="343"/>
                    <a:pt x="241" y="343"/>
                  </a:cubicBezTo>
                  <a:cubicBezTo>
                    <a:pt x="241" y="343"/>
                    <a:pt x="241" y="343"/>
                    <a:pt x="241" y="343"/>
                  </a:cubicBezTo>
                  <a:cubicBezTo>
                    <a:pt x="241" y="344"/>
                    <a:pt x="242" y="345"/>
                    <a:pt x="242" y="346"/>
                  </a:cubicBezTo>
                  <a:cubicBezTo>
                    <a:pt x="245" y="360"/>
                    <a:pt x="242" y="375"/>
                    <a:pt x="240" y="389"/>
                  </a:cubicBezTo>
                  <a:cubicBezTo>
                    <a:pt x="239" y="391"/>
                    <a:pt x="239" y="392"/>
                    <a:pt x="239" y="393"/>
                  </a:cubicBezTo>
                  <a:cubicBezTo>
                    <a:pt x="239" y="393"/>
                    <a:pt x="240" y="393"/>
                    <a:pt x="240" y="393"/>
                  </a:cubicBezTo>
                  <a:cubicBezTo>
                    <a:pt x="240" y="393"/>
                    <a:pt x="240" y="393"/>
                    <a:pt x="240" y="393"/>
                  </a:cubicBezTo>
                  <a:cubicBezTo>
                    <a:pt x="240" y="393"/>
                    <a:pt x="241" y="394"/>
                    <a:pt x="241" y="394"/>
                  </a:cubicBezTo>
                  <a:cubicBezTo>
                    <a:pt x="243" y="383"/>
                    <a:pt x="245" y="371"/>
                    <a:pt x="245" y="359"/>
                  </a:cubicBezTo>
                  <a:cubicBezTo>
                    <a:pt x="245" y="352"/>
                    <a:pt x="244" y="345"/>
                    <a:pt x="242" y="338"/>
                  </a:cubicBezTo>
                  <a:cubicBezTo>
                    <a:pt x="241" y="331"/>
                    <a:pt x="239" y="323"/>
                    <a:pt x="237" y="317"/>
                  </a:cubicBezTo>
                  <a:cubicBezTo>
                    <a:pt x="233" y="305"/>
                    <a:pt x="226" y="294"/>
                    <a:pt x="220" y="283"/>
                  </a:cubicBezTo>
                  <a:cubicBezTo>
                    <a:pt x="217" y="279"/>
                    <a:pt x="214" y="276"/>
                    <a:pt x="211" y="273"/>
                  </a:cubicBezTo>
                  <a:moveTo>
                    <a:pt x="144" y="264"/>
                  </a:moveTo>
                  <a:cubicBezTo>
                    <a:pt x="149" y="262"/>
                    <a:pt x="155" y="262"/>
                    <a:pt x="161" y="262"/>
                  </a:cubicBezTo>
                  <a:cubicBezTo>
                    <a:pt x="159" y="262"/>
                    <a:pt x="158" y="262"/>
                    <a:pt x="157" y="263"/>
                  </a:cubicBezTo>
                  <a:cubicBezTo>
                    <a:pt x="153" y="263"/>
                    <a:pt x="149" y="264"/>
                    <a:pt x="146" y="264"/>
                  </a:cubicBezTo>
                  <a:cubicBezTo>
                    <a:pt x="145" y="264"/>
                    <a:pt x="145" y="264"/>
                    <a:pt x="144" y="264"/>
                  </a:cubicBezTo>
                  <a:moveTo>
                    <a:pt x="176" y="259"/>
                  </a:moveTo>
                  <a:cubicBezTo>
                    <a:pt x="177" y="259"/>
                    <a:pt x="177" y="258"/>
                    <a:pt x="178" y="258"/>
                  </a:cubicBezTo>
                  <a:cubicBezTo>
                    <a:pt x="178" y="258"/>
                    <a:pt x="178" y="258"/>
                    <a:pt x="179" y="258"/>
                  </a:cubicBezTo>
                  <a:cubicBezTo>
                    <a:pt x="179" y="258"/>
                    <a:pt x="179" y="258"/>
                    <a:pt x="179" y="258"/>
                  </a:cubicBezTo>
                  <a:cubicBezTo>
                    <a:pt x="179" y="258"/>
                    <a:pt x="180" y="258"/>
                    <a:pt x="180" y="259"/>
                  </a:cubicBezTo>
                  <a:cubicBezTo>
                    <a:pt x="180" y="259"/>
                    <a:pt x="180" y="259"/>
                    <a:pt x="180" y="259"/>
                  </a:cubicBezTo>
                  <a:cubicBezTo>
                    <a:pt x="179" y="259"/>
                    <a:pt x="177" y="259"/>
                    <a:pt x="176" y="259"/>
                  </a:cubicBezTo>
                  <a:moveTo>
                    <a:pt x="221" y="193"/>
                  </a:moveTo>
                  <a:cubicBezTo>
                    <a:pt x="221" y="193"/>
                    <a:pt x="221" y="193"/>
                    <a:pt x="221" y="193"/>
                  </a:cubicBezTo>
                  <a:cubicBezTo>
                    <a:pt x="223" y="186"/>
                    <a:pt x="224" y="179"/>
                    <a:pt x="225" y="172"/>
                  </a:cubicBezTo>
                  <a:cubicBezTo>
                    <a:pt x="225" y="176"/>
                    <a:pt x="224" y="181"/>
                    <a:pt x="223" y="185"/>
                  </a:cubicBezTo>
                  <a:cubicBezTo>
                    <a:pt x="223" y="188"/>
                    <a:pt x="222" y="190"/>
                    <a:pt x="221" y="193"/>
                  </a:cubicBezTo>
                  <a:moveTo>
                    <a:pt x="226" y="148"/>
                  </a:moveTo>
                  <a:cubicBezTo>
                    <a:pt x="226" y="148"/>
                    <a:pt x="226" y="148"/>
                    <a:pt x="226" y="148"/>
                  </a:cubicBezTo>
                  <a:cubicBezTo>
                    <a:pt x="226" y="151"/>
                    <a:pt x="225" y="154"/>
                    <a:pt x="225" y="158"/>
                  </a:cubicBezTo>
                  <a:cubicBezTo>
                    <a:pt x="225" y="157"/>
                    <a:pt x="226" y="157"/>
                    <a:pt x="226" y="157"/>
                  </a:cubicBezTo>
                  <a:cubicBezTo>
                    <a:pt x="226" y="157"/>
                    <a:pt x="226" y="157"/>
                    <a:pt x="226" y="157"/>
                  </a:cubicBezTo>
                  <a:cubicBezTo>
                    <a:pt x="227" y="157"/>
                    <a:pt x="228" y="158"/>
                    <a:pt x="227" y="159"/>
                  </a:cubicBezTo>
                  <a:cubicBezTo>
                    <a:pt x="226" y="159"/>
                    <a:pt x="225" y="159"/>
                    <a:pt x="225" y="160"/>
                  </a:cubicBezTo>
                  <a:cubicBezTo>
                    <a:pt x="224" y="162"/>
                    <a:pt x="224" y="165"/>
                    <a:pt x="224" y="167"/>
                  </a:cubicBezTo>
                  <a:cubicBezTo>
                    <a:pt x="225" y="168"/>
                    <a:pt x="225" y="169"/>
                    <a:pt x="224" y="169"/>
                  </a:cubicBezTo>
                  <a:cubicBezTo>
                    <a:pt x="224" y="169"/>
                    <a:pt x="224" y="169"/>
                    <a:pt x="224" y="169"/>
                  </a:cubicBezTo>
                  <a:cubicBezTo>
                    <a:pt x="223" y="172"/>
                    <a:pt x="223" y="175"/>
                    <a:pt x="222" y="178"/>
                  </a:cubicBezTo>
                  <a:cubicBezTo>
                    <a:pt x="223" y="179"/>
                    <a:pt x="223" y="180"/>
                    <a:pt x="222" y="180"/>
                  </a:cubicBezTo>
                  <a:cubicBezTo>
                    <a:pt x="222" y="180"/>
                    <a:pt x="222" y="180"/>
                    <a:pt x="222" y="180"/>
                  </a:cubicBezTo>
                  <a:cubicBezTo>
                    <a:pt x="221" y="183"/>
                    <a:pt x="221" y="185"/>
                    <a:pt x="220" y="188"/>
                  </a:cubicBezTo>
                  <a:cubicBezTo>
                    <a:pt x="220" y="188"/>
                    <a:pt x="220" y="188"/>
                    <a:pt x="221" y="188"/>
                  </a:cubicBezTo>
                  <a:cubicBezTo>
                    <a:pt x="221" y="188"/>
                    <a:pt x="221" y="188"/>
                    <a:pt x="221" y="188"/>
                  </a:cubicBezTo>
                  <a:cubicBezTo>
                    <a:pt x="222" y="188"/>
                    <a:pt x="222" y="189"/>
                    <a:pt x="221" y="189"/>
                  </a:cubicBezTo>
                  <a:cubicBezTo>
                    <a:pt x="220" y="190"/>
                    <a:pt x="220" y="190"/>
                    <a:pt x="220" y="190"/>
                  </a:cubicBezTo>
                  <a:cubicBezTo>
                    <a:pt x="219" y="192"/>
                    <a:pt x="219" y="195"/>
                    <a:pt x="218" y="198"/>
                  </a:cubicBezTo>
                  <a:cubicBezTo>
                    <a:pt x="218" y="198"/>
                    <a:pt x="218" y="199"/>
                    <a:pt x="218" y="199"/>
                  </a:cubicBezTo>
                  <a:cubicBezTo>
                    <a:pt x="217" y="202"/>
                    <a:pt x="216" y="205"/>
                    <a:pt x="215" y="208"/>
                  </a:cubicBezTo>
                  <a:cubicBezTo>
                    <a:pt x="213" y="213"/>
                    <a:pt x="210" y="217"/>
                    <a:pt x="208" y="221"/>
                  </a:cubicBezTo>
                  <a:cubicBezTo>
                    <a:pt x="204" y="227"/>
                    <a:pt x="201" y="232"/>
                    <a:pt x="197" y="237"/>
                  </a:cubicBezTo>
                  <a:cubicBezTo>
                    <a:pt x="197" y="237"/>
                    <a:pt x="197" y="237"/>
                    <a:pt x="197" y="237"/>
                  </a:cubicBezTo>
                  <a:cubicBezTo>
                    <a:pt x="198" y="237"/>
                    <a:pt x="198" y="238"/>
                    <a:pt x="198" y="239"/>
                  </a:cubicBezTo>
                  <a:cubicBezTo>
                    <a:pt x="196" y="240"/>
                    <a:pt x="194" y="241"/>
                    <a:pt x="193" y="242"/>
                  </a:cubicBezTo>
                  <a:cubicBezTo>
                    <a:pt x="188" y="246"/>
                    <a:pt x="184" y="250"/>
                    <a:pt x="180" y="254"/>
                  </a:cubicBezTo>
                  <a:cubicBezTo>
                    <a:pt x="174" y="259"/>
                    <a:pt x="167" y="259"/>
                    <a:pt x="160" y="260"/>
                  </a:cubicBezTo>
                  <a:cubicBezTo>
                    <a:pt x="154" y="260"/>
                    <a:pt x="148" y="260"/>
                    <a:pt x="142" y="263"/>
                  </a:cubicBezTo>
                  <a:cubicBezTo>
                    <a:pt x="142" y="263"/>
                    <a:pt x="141" y="263"/>
                    <a:pt x="140" y="264"/>
                  </a:cubicBezTo>
                  <a:cubicBezTo>
                    <a:pt x="140" y="264"/>
                    <a:pt x="140" y="264"/>
                    <a:pt x="140" y="264"/>
                  </a:cubicBezTo>
                  <a:cubicBezTo>
                    <a:pt x="140" y="265"/>
                    <a:pt x="140" y="265"/>
                    <a:pt x="141" y="265"/>
                  </a:cubicBezTo>
                  <a:cubicBezTo>
                    <a:pt x="142" y="266"/>
                    <a:pt x="144" y="266"/>
                    <a:pt x="146" y="266"/>
                  </a:cubicBezTo>
                  <a:cubicBezTo>
                    <a:pt x="149" y="266"/>
                    <a:pt x="152" y="265"/>
                    <a:pt x="155" y="265"/>
                  </a:cubicBezTo>
                  <a:cubicBezTo>
                    <a:pt x="161" y="264"/>
                    <a:pt x="166" y="263"/>
                    <a:pt x="172" y="262"/>
                  </a:cubicBezTo>
                  <a:cubicBezTo>
                    <a:pt x="175" y="261"/>
                    <a:pt x="178" y="260"/>
                    <a:pt x="181" y="260"/>
                  </a:cubicBezTo>
                  <a:cubicBezTo>
                    <a:pt x="182" y="260"/>
                    <a:pt x="182" y="261"/>
                    <a:pt x="183" y="261"/>
                  </a:cubicBezTo>
                  <a:cubicBezTo>
                    <a:pt x="185" y="261"/>
                    <a:pt x="187" y="261"/>
                    <a:pt x="189" y="262"/>
                  </a:cubicBezTo>
                  <a:cubicBezTo>
                    <a:pt x="190" y="262"/>
                    <a:pt x="191" y="262"/>
                    <a:pt x="192" y="262"/>
                  </a:cubicBezTo>
                  <a:cubicBezTo>
                    <a:pt x="192" y="262"/>
                    <a:pt x="192" y="262"/>
                    <a:pt x="192" y="262"/>
                  </a:cubicBezTo>
                  <a:cubicBezTo>
                    <a:pt x="193" y="262"/>
                    <a:pt x="193" y="263"/>
                    <a:pt x="193" y="263"/>
                  </a:cubicBezTo>
                  <a:cubicBezTo>
                    <a:pt x="193" y="264"/>
                    <a:pt x="194" y="264"/>
                    <a:pt x="194" y="264"/>
                  </a:cubicBezTo>
                  <a:cubicBezTo>
                    <a:pt x="199" y="266"/>
                    <a:pt x="203" y="269"/>
                    <a:pt x="207" y="272"/>
                  </a:cubicBezTo>
                  <a:cubicBezTo>
                    <a:pt x="208" y="272"/>
                    <a:pt x="209" y="271"/>
                    <a:pt x="209" y="271"/>
                  </a:cubicBezTo>
                  <a:cubicBezTo>
                    <a:pt x="209" y="271"/>
                    <a:pt x="209" y="271"/>
                    <a:pt x="209" y="271"/>
                  </a:cubicBezTo>
                  <a:cubicBezTo>
                    <a:pt x="205" y="266"/>
                    <a:pt x="201" y="263"/>
                    <a:pt x="196" y="261"/>
                  </a:cubicBezTo>
                  <a:cubicBezTo>
                    <a:pt x="193" y="260"/>
                    <a:pt x="191" y="259"/>
                    <a:pt x="188" y="259"/>
                  </a:cubicBezTo>
                  <a:cubicBezTo>
                    <a:pt x="185" y="258"/>
                    <a:pt x="183" y="258"/>
                    <a:pt x="181" y="257"/>
                  </a:cubicBezTo>
                  <a:cubicBezTo>
                    <a:pt x="181" y="256"/>
                    <a:pt x="181" y="256"/>
                    <a:pt x="181" y="256"/>
                  </a:cubicBezTo>
                  <a:cubicBezTo>
                    <a:pt x="187" y="252"/>
                    <a:pt x="193" y="246"/>
                    <a:pt x="197" y="240"/>
                  </a:cubicBezTo>
                  <a:cubicBezTo>
                    <a:pt x="201" y="236"/>
                    <a:pt x="204" y="232"/>
                    <a:pt x="206" y="228"/>
                  </a:cubicBezTo>
                  <a:cubicBezTo>
                    <a:pt x="210" y="223"/>
                    <a:pt x="213" y="218"/>
                    <a:pt x="216" y="212"/>
                  </a:cubicBezTo>
                  <a:cubicBezTo>
                    <a:pt x="216" y="211"/>
                    <a:pt x="217" y="210"/>
                    <a:pt x="217" y="209"/>
                  </a:cubicBezTo>
                  <a:cubicBezTo>
                    <a:pt x="219" y="206"/>
                    <a:pt x="220" y="203"/>
                    <a:pt x="221" y="199"/>
                  </a:cubicBezTo>
                  <a:cubicBezTo>
                    <a:pt x="226" y="186"/>
                    <a:pt x="227" y="173"/>
                    <a:pt x="228" y="159"/>
                  </a:cubicBezTo>
                  <a:cubicBezTo>
                    <a:pt x="228" y="156"/>
                    <a:pt x="228" y="152"/>
                    <a:pt x="228" y="149"/>
                  </a:cubicBezTo>
                  <a:cubicBezTo>
                    <a:pt x="228" y="149"/>
                    <a:pt x="228" y="148"/>
                    <a:pt x="228" y="148"/>
                  </a:cubicBezTo>
                  <a:cubicBezTo>
                    <a:pt x="228" y="148"/>
                    <a:pt x="228" y="148"/>
                    <a:pt x="227" y="148"/>
                  </a:cubicBezTo>
                  <a:cubicBezTo>
                    <a:pt x="227" y="148"/>
                    <a:pt x="227" y="148"/>
                    <a:pt x="227" y="148"/>
                  </a:cubicBezTo>
                  <a:cubicBezTo>
                    <a:pt x="227" y="148"/>
                    <a:pt x="226" y="148"/>
                    <a:pt x="226" y="148"/>
                  </a:cubicBezTo>
                  <a:moveTo>
                    <a:pt x="228" y="138"/>
                  </a:moveTo>
                  <a:cubicBezTo>
                    <a:pt x="227" y="138"/>
                    <a:pt x="226" y="138"/>
                    <a:pt x="225" y="139"/>
                  </a:cubicBezTo>
                  <a:cubicBezTo>
                    <a:pt x="226" y="140"/>
                    <a:pt x="226" y="140"/>
                    <a:pt x="226" y="141"/>
                  </a:cubicBezTo>
                  <a:cubicBezTo>
                    <a:pt x="226" y="143"/>
                    <a:pt x="226" y="144"/>
                    <a:pt x="226" y="146"/>
                  </a:cubicBezTo>
                  <a:cubicBezTo>
                    <a:pt x="226" y="146"/>
                    <a:pt x="226" y="146"/>
                    <a:pt x="226" y="146"/>
                  </a:cubicBezTo>
                  <a:cubicBezTo>
                    <a:pt x="227" y="146"/>
                    <a:pt x="227" y="146"/>
                    <a:pt x="228" y="146"/>
                  </a:cubicBezTo>
                  <a:cubicBezTo>
                    <a:pt x="228" y="146"/>
                    <a:pt x="228" y="146"/>
                    <a:pt x="228" y="146"/>
                  </a:cubicBezTo>
                  <a:cubicBezTo>
                    <a:pt x="228" y="143"/>
                    <a:pt x="228" y="141"/>
                    <a:pt x="228" y="138"/>
                  </a:cubicBezTo>
                  <a:moveTo>
                    <a:pt x="223" y="107"/>
                  </a:moveTo>
                  <a:cubicBezTo>
                    <a:pt x="222" y="107"/>
                    <a:pt x="221" y="107"/>
                    <a:pt x="221" y="108"/>
                  </a:cubicBezTo>
                  <a:cubicBezTo>
                    <a:pt x="221" y="110"/>
                    <a:pt x="222" y="113"/>
                    <a:pt x="222" y="115"/>
                  </a:cubicBezTo>
                  <a:cubicBezTo>
                    <a:pt x="223" y="115"/>
                    <a:pt x="223" y="115"/>
                    <a:pt x="224" y="115"/>
                  </a:cubicBezTo>
                  <a:cubicBezTo>
                    <a:pt x="224" y="114"/>
                    <a:pt x="224" y="114"/>
                    <a:pt x="224" y="114"/>
                  </a:cubicBezTo>
                  <a:cubicBezTo>
                    <a:pt x="224" y="114"/>
                    <a:pt x="224" y="114"/>
                    <a:pt x="224" y="114"/>
                  </a:cubicBezTo>
                  <a:cubicBezTo>
                    <a:pt x="224" y="112"/>
                    <a:pt x="223" y="109"/>
                    <a:pt x="223" y="107"/>
                  </a:cubicBezTo>
                  <a:moveTo>
                    <a:pt x="222" y="103"/>
                  </a:moveTo>
                  <a:cubicBezTo>
                    <a:pt x="221" y="103"/>
                    <a:pt x="220" y="104"/>
                    <a:pt x="220" y="104"/>
                  </a:cubicBezTo>
                  <a:cubicBezTo>
                    <a:pt x="220" y="105"/>
                    <a:pt x="220" y="105"/>
                    <a:pt x="220" y="106"/>
                  </a:cubicBezTo>
                  <a:cubicBezTo>
                    <a:pt x="221" y="105"/>
                    <a:pt x="222" y="105"/>
                    <a:pt x="222" y="105"/>
                  </a:cubicBezTo>
                  <a:cubicBezTo>
                    <a:pt x="222" y="104"/>
                    <a:pt x="222" y="104"/>
                    <a:pt x="222" y="103"/>
                  </a:cubicBezTo>
                  <a:moveTo>
                    <a:pt x="216" y="85"/>
                  </a:moveTo>
                  <a:cubicBezTo>
                    <a:pt x="216" y="86"/>
                    <a:pt x="216" y="86"/>
                    <a:pt x="215" y="86"/>
                  </a:cubicBezTo>
                  <a:cubicBezTo>
                    <a:pt x="215" y="87"/>
                    <a:pt x="214" y="87"/>
                    <a:pt x="214" y="87"/>
                  </a:cubicBezTo>
                  <a:cubicBezTo>
                    <a:pt x="215" y="90"/>
                    <a:pt x="216" y="93"/>
                    <a:pt x="217" y="96"/>
                  </a:cubicBezTo>
                  <a:cubicBezTo>
                    <a:pt x="217" y="96"/>
                    <a:pt x="218" y="96"/>
                    <a:pt x="218" y="96"/>
                  </a:cubicBezTo>
                  <a:cubicBezTo>
                    <a:pt x="218" y="95"/>
                    <a:pt x="218" y="95"/>
                    <a:pt x="218" y="95"/>
                  </a:cubicBezTo>
                  <a:cubicBezTo>
                    <a:pt x="219" y="95"/>
                    <a:pt x="220" y="97"/>
                    <a:pt x="219" y="97"/>
                  </a:cubicBezTo>
                  <a:cubicBezTo>
                    <a:pt x="218" y="97"/>
                    <a:pt x="218" y="98"/>
                    <a:pt x="218" y="98"/>
                  </a:cubicBezTo>
                  <a:cubicBezTo>
                    <a:pt x="218" y="99"/>
                    <a:pt x="219" y="101"/>
                    <a:pt x="219" y="102"/>
                  </a:cubicBezTo>
                  <a:cubicBezTo>
                    <a:pt x="220" y="102"/>
                    <a:pt x="220" y="102"/>
                    <a:pt x="221" y="101"/>
                  </a:cubicBezTo>
                  <a:cubicBezTo>
                    <a:pt x="221" y="101"/>
                    <a:pt x="221" y="101"/>
                    <a:pt x="221" y="101"/>
                  </a:cubicBezTo>
                  <a:cubicBezTo>
                    <a:pt x="221" y="101"/>
                    <a:pt x="221" y="101"/>
                    <a:pt x="221" y="101"/>
                  </a:cubicBezTo>
                  <a:cubicBezTo>
                    <a:pt x="220" y="96"/>
                    <a:pt x="218" y="90"/>
                    <a:pt x="216" y="85"/>
                  </a:cubicBezTo>
                  <a:moveTo>
                    <a:pt x="213" y="78"/>
                  </a:moveTo>
                  <a:cubicBezTo>
                    <a:pt x="212" y="79"/>
                    <a:pt x="212" y="79"/>
                    <a:pt x="211" y="79"/>
                  </a:cubicBezTo>
                  <a:cubicBezTo>
                    <a:pt x="212" y="81"/>
                    <a:pt x="213" y="83"/>
                    <a:pt x="214" y="85"/>
                  </a:cubicBezTo>
                  <a:cubicBezTo>
                    <a:pt x="214" y="85"/>
                    <a:pt x="214" y="85"/>
                    <a:pt x="214" y="85"/>
                  </a:cubicBezTo>
                  <a:cubicBezTo>
                    <a:pt x="215" y="84"/>
                    <a:pt x="215" y="84"/>
                    <a:pt x="215" y="84"/>
                  </a:cubicBezTo>
                  <a:cubicBezTo>
                    <a:pt x="215" y="84"/>
                    <a:pt x="215" y="85"/>
                    <a:pt x="215" y="85"/>
                  </a:cubicBezTo>
                  <a:cubicBezTo>
                    <a:pt x="215" y="83"/>
                    <a:pt x="214" y="80"/>
                    <a:pt x="213" y="78"/>
                  </a:cubicBezTo>
                  <a:moveTo>
                    <a:pt x="217" y="77"/>
                  </a:moveTo>
                  <a:cubicBezTo>
                    <a:pt x="217" y="77"/>
                    <a:pt x="216" y="77"/>
                    <a:pt x="216" y="77"/>
                  </a:cubicBezTo>
                  <a:cubicBezTo>
                    <a:pt x="216" y="77"/>
                    <a:pt x="215" y="77"/>
                    <a:pt x="215" y="78"/>
                  </a:cubicBezTo>
                  <a:cubicBezTo>
                    <a:pt x="215" y="78"/>
                    <a:pt x="216" y="79"/>
                    <a:pt x="216" y="80"/>
                  </a:cubicBezTo>
                  <a:cubicBezTo>
                    <a:pt x="220" y="87"/>
                    <a:pt x="223" y="96"/>
                    <a:pt x="224" y="104"/>
                  </a:cubicBezTo>
                  <a:cubicBezTo>
                    <a:pt x="224" y="104"/>
                    <a:pt x="224" y="104"/>
                    <a:pt x="224" y="104"/>
                  </a:cubicBezTo>
                  <a:cubicBezTo>
                    <a:pt x="224" y="104"/>
                    <a:pt x="225" y="104"/>
                    <a:pt x="225" y="104"/>
                  </a:cubicBezTo>
                  <a:cubicBezTo>
                    <a:pt x="226" y="104"/>
                    <a:pt x="226" y="106"/>
                    <a:pt x="225" y="106"/>
                  </a:cubicBezTo>
                  <a:cubicBezTo>
                    <a:pt x="225" y="106"/>
                    <a:pt x="225" y="106"/>
                    <a:pt x="225" y="106"/>
                  </a:cubicBezTo>
                  <a:cubicBezTo>
                    <a:pt x="226" y="113"/>
                    <a:pt x="226" y="121"/>
                    <a:pt x="227" y="128"/>
                  </a:cubicBezTo>
                  <a:cubicBezTo>
                    <a:pt x="226" y="124"/>
                    <a:pt x="225" y="120"/>
                    <a:pt x="225" y="116"/>
                  </a:cubicBezTo>
                  <a:cubicBezTo>
                    <a:pt x="225" y="116"/>
                    <a:pt x="225" y="116"/>
                    <a:pt x="224" y="116"/>
                  </a:cubicBezTo>
                  <a:cubicBezTo>
                    <a:pt x="224" y="117"/>
                    <a:pt x="223" y="117"/>
                    <a:pt x="223" y="117"/>
                  </a:cubicBezTo>
                  <a:cubicBezTo>
                    <a:pt x="224" y="121"/>
                    <a:pt x="224" y="125"/>
                    <a:pt x="225" y="130"/>
                  </a:cubicBezTo>
                  <a:cubicBezTo>
                    <a:pt x="225" y="130"/>
                    <a:pt x="225" y="131"/>
                    <a:pt x="225" y="131"/>
                  </a:cubicBezTo>
                  <a:cubicBezTo>
                    <a:pt x="225" y="133"/>
                    <a:pt x="225" y="135"/>
                    <a:pt x="225" y="137"/>
                  </a:cubicBezTo>
                  <a:cubicBezTo>
                    <a:pt x="226" y="136"/>
                    <a:pt x="227" y="136"/>
                    <a:pt x="227" y="136"/>
                  </a:cubicBezTo>
                  <a:cubicBezTo>
                    <a:pt x="228" y="136"/>
                    <a:pt x="228" y="136"/>
                    <a:pt x="228" y="136"/>
                  </a:cubicBezTo>
                  <a:cubicBezTo>
                    <a:pt x="228" y="136"/>
                    <a:pt x="228" y="136"/>
                    <a:pt x="228" y="136"/>
                  </a:cubicBezTo>
                  <a:cubicBezTo>
                    <a:pt x="229" y="127"/>
                    <a:pt x="228" y="118"/>
                    <a:pt x="227" y="109"/>
                  </a:cubicBezTo>
                  <a:cubicBezTo>
                    <a:pt x="225" y="98"/>
                    <a:pt x="222" y="87"/>
                    <a:pt x="217" y="77"/>
                  </a:cubicBezTo>
                  <a:moveTo>
                    <a:pt x="137" y="13"/>
                  </a:moveTo>
                  <a:cubicBezTo>
                    <a:pt x="137" y="13"/>
                    <a:pt x="137" y="14"/>
                    <a:pt x="136" y="14"/>
                  </a:cubicBezTo>
                  <a:cubicBezTo>
                    <a:pt x="136" y="14"/>
                    <a:pt x="136" y="14"/>
                    <a:pt x="135" y="14"/>
                  </a:cubicBezTo>
                  <a:cubicBezTo>
                    <a:pt x="137" y="15"/>
                    <a:pt x="139" y="16"/>
                    <a:pt x="141" y="17"/>
                  </a:cubicBezTo>
                  <a:cubicBezTo>
                    <a:pt x="141" y="17"/>
                    <a:pt x="141" y="17"/>
                    <a:pt x="141" y="17"/>
                  </a:cubicBezTo>
                  <a:cubicBezTo>
                    <a:pt x="142" y="17"/>
                    <a:pt x="142" y="17"/>
                    <a:pt x="142" y="17"/>
                  </a:cubicBezTo>
                  <a:cubicBezTo>
                    <a:pt x="142" y="17"/>
                    <a:pt x="143" y="17"/>
                    <a:pt x="143" y="17"/>
                  </a:cubicBezTo>
                  <a:cubicBezTo>
                    <a:pt x="146" y="19"/>
                    <a:pt x="149" y="21"/>
                    <a:pt x="153" y="23"/>
                  </a:cubicBezTo>
                  <a:cubicBezTo>
                    <a:pt x="153" y="22"/>
                    <a:pt x="154" y="22"/>
                    <a:pt x="155" y="22"/>
                  </a:cubicBezTo>
                  <a:cubicBezTo>
                    <a:pt x="150" y="19"/>
                    <a:pt x="145" y="16"/>
                    <a:pt x="140" y="14"/>
                  </a:cubicBezTo>
                  <a:cubicBezTo>
                    <a:pt x="139" y="14"/>
                    <a:pt x="138" y="13"/>
                    <a:pt x="137" y="13"/>
                  </a:cubicBezTo>
                  <a:moveTo>
                    <a:pt x="113" y="6"/>
                  </a:moveTo>
                  <a:cubicBezTo>
                    <a:pt x="113" y="6"/>
                    <a:pt x="113" y="6"/>
                    <a:pt x="113" y="6"/>
                  </a:cubicBezTo>
                  <a:cubicBezTo>
                    <a:pt x="112" y="6"/>
                    <a:pt x="111" y="7"/>
                    <a:pt x="110" y="7"/>
                  </a:cubicBezTo>
                  <a:cubicBezTo>
                    <a:pt x="114" y="8"/>
                    <a:pt x="117" y="9"/>
                    <a:pt x="120" y="9"/>
                  </a:cubicBezTo>
                  <a:cubicBezTo>
                    <a:pt x="120" y="9"/>
                    <a:pt x="121" y="9"/>
                    <a:pt x="121" y="9"/>
                  </a:cubicBezTo>
                  <a:cubicBezTo>
                    <a:pt x="121" y="9"/>
                    <a:pt x="121" y="8"/>
                    <a:pt x="122" y="8"/>
                  </a:cubicBezTo>
                  <a:cubicBezTo>
                    <a:pt x="122" y="8"/>
                    <a:pt x="123" y="9"/>
                    <a:pt x="122" y="10"/>
                  </a:cubicBezTo>
                  <a:cubicBezTo>
                    <a:pt x="126" y="11"/>
                    <a:pt x="130" y="12"/>
                    <a:pt x="133" y="13"/>
                  </a:cubicBezTo>
                  <a:cubicBezTo>
                    <a:pt x="134" y="13"/>
                    <a:pt x="135" y="13"/>
                    <a:pt x="135" y="12"/>
                  </a:cubicBezTo>
                  <a:cubicBezTo>
                    <a:pt x="135" y="12"/>
                    <a:pt x="135" y="12"/>
                    <a:pt x="135" y="12"/>
                  </a:cubicBezTo>
                  <a:cubicBezTo>
                    <a:pt x="128" y="9"/>
                    <a:pt x="121" y="7"/>
                    <a:pt x="113" y="6"/>
                  </a:cubicBezTo>
                  <a:cubicBezTo>
                    <a:pt x="113" y="6"/>
                    <a:pt x="113" y="6"/>
                    <a:pt x="113" y="6"/>
                  </a:cubicBezTo>
                  <a:moveTo>
                    <a:pt x="99" y="4"/>
                  </a:moveTo>
                  <a:cubicBezTo>
                    <a:pt x="99" y="4"/>
                    <a:pt x="99" y="5"/>
                    <a:pt x="98" y="5"/>
                  </a:cubicBezTo>
                  <a:cubicBezTo>
                    <a:pt x="97" y="5"/>
                    <a:pt x="97" y="6"/>
                    <a:pt x="96" y="6"/>
                  </a:cubicBezTo>
                  <a:cubicBezTo>
                    <a:pt x="97" y="6"/>
                    <a:pt x="99" y="6"/>
                    <a:pt x="100" y="6"/>
                  </a:cubicBezTo>
                  <a:cubicBezTo>
                    <a:pt x="102" y="6"/>
                    <a:pt x="105" y="7"/>
                    <a:pt x="107" y="7"/>
                  </a:cubicBezTo>
                  <a:cubicBezTo>
                    <a:pt x="108" y="6"/>
                    <a:pt x="109" y="6"/>
                    <a:pt x="110" y="5"/>
                  </a:cubicBezTo>
                  <a:cubicBezTo>
                    <a:pt x="106" y="5"/>
                    <a:pt x="103" y="4"/>
                    <a:pt x="99" y="4"/>
                  </a:cubicBezTo>
                  <a:moveTo>
                    <a:pt x="79" y="3"/>
                  </a:moveTo>
                  <a:cubicBezTo>
                    <a:pt x="78" y="4"/>
                    <a:pt x="76" y="5"/>
                    <a:pt x="74" y="5"/>
                  </a:cubicBezTo>
                  <a:cubicBezTo>
                    <a:pt x="80" y="5"/>
                    <a:pt x="86" y="5"/>
                    <a:pt x="92" y="6"/>
                  </a:cubicBezTo>
                  <a:cubicBezTo>
                    <a:pt x="93" y="5"/>
                    <a:pt x="94" y="4"/>
                    <a:pt x="95" y="4"/>
                  </a:cubicBezTo>
                  <a:cubicBezTo>
                    <a:pt x="90" y="4"/>
                    <a:pt x="85" y="4"/>
                    <a:pt x="79" y="3"/>
                  </a:cubicBezTo>
                  <a:moveTo>
                    <a:pt x="9" y="27"/>
                  </a:moveTo>
                  <a:cubicBezTo>
                    <a:pt x="13" y="23"/>
                    <a:pt x="17" y="20"/>
                    <a:pt x="21" y="17"/>
                  </a:cubicBezTo>
                  <a:cubicBezTo>
                    <a:pt x="20" y="17"/>
                    <a:pt x="20" y="18"/>
                    <a:pt x="19" y="19"/>
                  </a:cubicBezTo>
                  <a:cubicBezTo>
                    <a:pt x="18" y="20"/>
                    <a:pt x="16" y="21"/>
                    <a:pt x="15" y="23"/>
                  </a:cubicBezTo>
                  <a:cubicBezTo>
                    <a:pt x="13" y="24"/>
                    <a:pt x="11" y="26"/>
                    <a:pt x="9" y="27"/>
                  </a:cubicBezTo>
                  <a:moveTo>
                    <a:pt x="86" y="0"/>
                  </a:moveTo>
                  <a:cubicBezTo>
                    <a:pt x="77" y="0"/>
                    <a:pt x="68" y="1"/>
                    <a:pt x="59" y="2"/>
                  </a:cubicBezTo>
                  <a:cubicBezTo>
                    <a:pt x="48" y="4"/>
                    <a:pt x="38" y="7"/>
                    <a:pt x="28" y="13"/>
                  </a:cubicBezTo>
                  <a:cubicBezTo>
                    <a:pt x="29" y="12"/>
                    <a:pt x="29" y="12"/>
                    <a:pt x="29" y="11"/>
                  </a:cubicBezTo>
                  <a:cubicBezTo>
                    <a:pt x="30" y="11"/>
                    <a:pt x="29" y="10"/>
                    <a:pt x="28" y="10"/>
                  </a:cubicBezTo>
                  <a:cubicBezTo>
                    <a:pt x="23" y="10"/>
                    <a:pt x="18" y="14"/>
                    <a:pt x="14" y="17"/>
                  </a:cubicBezTo>
                  <a:cubicBezTo>
                    <a:pt x="9" y="21"/>
                    <a:pt x="5" y="25"/>
                    <a:pt x="1" y="29"/>
                  </a:cubicBezTo>
                  <a:cubicBezTo>
                    <a:pt x="0" y="30"/>
                    <a:pt x="1" y="31"/>
                    <a:pt x="1" y="31"/>
                  </a:cubicBezTo>
                  <a:cubicBezTo>
                    <a:pt x="2" y="31"/>
                    <a:pt x="2" y="31"/>
                    <a:pt x="2" y="30"/>
                  </a:cubicBezTo>
                  <a:cubicBezTo>
                    <a:pt x="2" y="30"/>
                    <a:pt x="3" y="30"/>
                    <a:pt x="3" y="30"/>
                  </a:cubicBezTo>
                  <a:cubicBezTo>
                    <a:pt x="3" y="30"/>
                    <a:pt x="3" y="30"/>
                    <a:pt x="3" y="30"/>
                  </a:cubicBezTo>
                  <a:cubicBezTo>
                    <a:pt x="3" y="31"/>
                    <a:pt x="3" y="31"/>
                    <a:pt x="4" y="31"/>
                  </a:cubicBezTo>
                  <a:cubicBezTo>
                    <a:pt x="4" y="31"/>
                    <a:pt x="4" y="31"/>
                    <a:pt x="4" y="31"/>
                  </a:cubicBezTo>
                  <a:cubicBezTo>
                    <a:pt x="6" y="30"/>
                    <a:pt x="9" y="29"/>
                    <a:pt x="11" y="28"/>
                  </a:cubicBezTo>
                  <a:cubicBezTo>
                    <a:pt x="11" y="28"/>
                    <a:pt x="11" y="28"/>
                    <a:pt x="12" y="28"/>
                  </a:cubicBezTo>
                  <a:cubicBezTo>
                    <a:pt x="12" y="28"/>
                    <a:pt x="12" y="28"/>
                    <a:pt x="12" y="28"/>
                  </a:cubicBezTo>
                  <a:cubicBezTo>
                    <a:pt x="12" y="28"/>
                    <a:pt x="12" y="28"/>
                    <a:pt x="12" y="28"/>
                  </a:cubicBezTo>
                  <a:cubicBezTo>
                    <a:pt x="12" y="28"/>
                    <a:pt x="12" y="28"/>
                    <a:pt x="12" y="28"/>
                  </a:cubicBezTo>
                  <a:cubicBezTo>
                    <a:pt x="14" y="27"/>
                    <a:pt x="15" y="26"/>
                    <a:pt x="16" y="25"/>
                  </a:cubicBezTo>
                  <a:cubicBezTo>
                    <a:pt x="17" y="24"/>
                    <a:pt x="17" y="23"/>
                    <a:pt x="18" y="22"/>
                  </a:cubicBezTo>
                  <a:cubicBezTo>
                    <a:pt x="20" y="21"/>
                    <a:pt x="21" y="20"/>
                    <a:pt x="23" y="18"/>
                  </a:cubicBezTo>
                  <a:cubicBezTo>
                    <a:pt x="30" y="13"/>
                    <a:pt x="38" y="10"/>
                    <a:pt x="46" y="7"/>
                  </a:cubicBezTo>
                  <a:cubicBezTo>
                    <a:pt x="47" y="7"/>
                    <a:pt x="48" y="6"/>
                    <a:pt x="49" y="5"/>
                  </a:cubicBezTo>
                  <a:cubicBezTo>
                    <a:pt x="49" y="5"/>
                    <a:pt x="50" y="5"/>
                    <a:pt x="50" y="5"/>
                  </a:cubicBezTo>
                  <a:cubicBezTo>
                    <a:pt x="50" y="5"/>
                    <a:pt x="51" y="6"/>
                    <a:pt x="51" y="6"/>
                  </a:cubicBezTo>
                  <a:cubicBezTo>
                    <a:pt x="52" y="6"/>
                    <a:pt x="53" y="5"/>
                    <a:pt x="55" y="5"/>
                  </a:cubicBezTo>
                  <a:cubicBezTo>
                    <a:pt x="55" y="5"/>
                    <a:pt x="55" y="5"/>
                    <a:pt x="55" y="5"/>
                  </a:cubicBezTo>
                  <a:cubicBezTo>
                    <a:pt x="60" y="5"/>
                    <a:pt x="65" y="5"/>
                    <a:pt x="70" y="5"/>
                  </a:cubicBezTo>
                  <a:cubicBezTo>
                    <a:pt x="72" y="5"/>
                    <a:pt x="73" y="4"/>
                    <a:pt x="74" y="3"/>
                  </a:cubicBezTo>
                  <a:cubicBezTo>
                    <a:pt x="73" y="3"/>
                    <a:pt x="73" y="3"/>
                    <a:pt x="72" y="3"/>
                  </a:cubicBezTo>
                  <a:cubicBezTo>
                    <a:pt x="71" y="3"/>
                    <a:pt x="69" y="3"/>
                    <a:pt x="68" y="3"/>
                  </a:cubicBezTo>
                  <a:cubicBezTo>
                    <a:pt x="67" y="3"/>
                    <a:pt x="67" y="3"/>
                    <a:pt x="66" y="3"/>
                  </a:cubicBezTo>
                  <a:cubicBezTo>
                    <a:pt x="69" y="3"/>
                    <a:pt x="72" y="3"/>
                    <a:pt x="76" y="3"/>
                  </a:cubicBezTo>
                  <a:cubicBezTo>
                    <a:pt x="77" y="2"/>
                    <a:pt x="79" y="1"/>
                    <a:pt x="80" y="1"/>
                  </a:cubicBezTo>
                  <a:cubicBezTo>
                    <a:pt x="81" y="1"/>
                    <a:pt x="81" y="1"/>
                    <a:pt x="81" y="1"/>
                  </a:cubicBezTo>
                  <a:cubicBezTo>
                    <a:pt x="82" y="1"/>
                    <a:pt x="82" y="2"/>
                    <a:pt x="82" y="3"/>
                  </a:cubicBezTo>
                  <a:cubicBezTo>
                    <a:pt x="83" y="2"/>
                    <a:pt x="84" y="2"/>
                    <a:pt x="86" y="2"/>
                  </a:cubicBezTo>
                  <a:cubicBezTo>
                    <a:pt x="90" y="2"/>
                    <a:pt x="94" y="3"/>
                    <a:pt x="98" y="3"/>
                  </a:cubicBezTo>
                  <a:cubicBezTo>
                    <a:pt x="98" y="3"/>
                    <a:pt x="98" y="3"/>
                    <a:pt x="98" y="3"/>
                  </a:cubicBezTo>
                  <a:cubicBezTo>
                    <a:pt x="98" y="3"/>
                    <a:pt x="98" y="3"/>
                    <a:pt x="98" y="3"/>
                  </a:cubicBezTo>
                  <a:cubicBezTo>
                    <a:pt x="98" y="3"/>
                    <a:pt x="98" y="3"/>
                    <a:pt x="99" y="3"/>
                  </a:cubicBezTo>
                  <a:cubicBezTo>
                    <a:pt x="103" y="3"/>
                    <a:pt x="107" y="4"/>
                    <a:pt x="111" y="4"/>
                  </a:cubicBezTo>
                  <a:cubicBezTo>
                    <a:pt x="111" y="4"/>
                    <a:pt x="112" y="4"/>
                    <a:pt x="112" y="4"/>
                  </a:cubicBezTo>
                  <a:cubicBezTo>
                    <a:pt x="112" y="4"/>
                    <a:pt x="112" y="4"/>
                    <a:pt x="112" y="4"/>
                  </a:cubicBezTo>
                  <a:cubicBezTo>
                    <a:pt x="113" y="4"/>
                    <a:pt x="113" y="4"/>
                    <a:pt x="113" y="5"/>
                  </a:cubicBezTo>
                  <a:cubicBezTo>
                    <a:pt x="115" y="5"/>
                    <a:pt x="116" y="5"/>
                    <a:pt x="118" y="6"/>
                  </a:cubicBezTo>
                  <a:cubicBezTo>
                    <a:pt x="132" y="9"/>
                    <a:pt x="144" y="14"/>
                    <a:pt x="156" y="21"/>
                  </a:cubicBezTo>
                  <a:cubicBezTo>
                    <a:pt x="156" y="21"/>
                    <a:pt x="156" y="21"/>
                    <a:pt x="156" y="21"/>
                  </a:cubicBezTo>
                  <a:cubicBezTo>
                    <a:pt x="157" y="21"/>
                    <a:pt x="157" y="21"/>
                    <a:pt x="157" y="22"/>
                  </a:cubicBezTo>
                  <a:cubicBezTo>
                    <a:pt x="157" y="22"/>
                    <a:pt x="157" y="22"/>
                    <a:pt x="157" y="22"/>
                  </a:cubicBezTo>
                  <a:cubicBezTo>
                    <a:pt x="162" y="25"/>
                    <a:pt x="167" y="28"/>
                    <a:pt x="172" y="31"/>
                  </a:cubicBezTo>
                  <a:cubicBezTo>
                    <a:pt x="170" y="30"/>
                    <a:pt x="167" y="28"/>
                    <a:pt x="164" y="27"/>
                  </a:cubicBezTo>
                  <a:cubicBezTo>
                    <a:pt x="162" y="25"/>
                    <a:pt x="159" y="24"/>
                    <a:pt x="157" y="23"/>
                  </a:cubicBezTo>
                  <a:cubicBezTo>
                    <a:pt x="157" y="23"/>
                    <a:pt x="157" y="23"/>
                    <a:pt x="156" y="23"/>
                  </a:cubicBezTo>
                  <a:cubicBezTo>
                    <a:pt x="156" y="23"/>
                    <a:pt x="155" y="24"/>
                    <a:pt x="155" y="24"/>
                  </a:cubicBezTo>
                  <a:cubicBezTo>
                    <a:pt x="157" y="25"/>
                    <a:pt x="158" y="26"/>
                    <a:pt x="160" y="27"/>
                  </a:cubicBezTo>
                  <a:cubicBezTo>
                    <a:pt x="160" y="27"/>
                    <a:pt x="161" y="26"/>
                    <a:pt x="161" y="26"/>
                  </a:cubicBezTo>
                  <a:cubicBezTo>
                    <a:pt x="161" y="26"/>
                    <a:pt x="162" y="26"/>
                    <a:pt x="162" y="26"/>
                  </a:cubicBezTo>
                  <a:cubicBezTo>
                    <a:pt x="163" y="26"/>
                    <a:pt x="163" y="27"/>
                    <a:pt x="163" y="27"/>
                  </a:cubicBezTo>
                  <a:cubicBezTo>
                    <a:pt x="162" y="28"/>
                    <a:pt x="162" y="28"/>
                    <a:pt x="162" y="28"/>
                  </a:cubicBezTo>
                  <a:cubicBezTo>
                    <a:pt x="165" y="30"/>
                    <a:pt x="169" y="31"/>
                    <a:pt x="172" y="33"/>
                  </a:cubicBezTo>
                  <a:cubicBezTo>
                    <a:pt x="172" y="33"/>
                    <a:pt x="172" y="33"/>
                    <a:pt x="173" y="33"/>
                  </a:cubicBezTo>
                  <a:cubicBezTo>
                    <a:pt x="173" y="33"/>
                    <a:pt x="173" y="33"/>
                    <a:pt x="173" y="33"/>
                  </a:cubicBezTo>
                  <a:cubicBezTo>
                    <a:pt x="173" y="33"/>
                    <a:pt x="174" y="34"/>
                    <a:pt x="174" y="34"/>
                  </a:cubicBezTo>
                  <a:cubicBezTo>
                    <a:pt x="175" y="35"/>
                    <a:pt x="176" y="36"/>
                    <a:pt x="177" y="37"/>
                  </a:cubicBezTo>
                  <a:cubicBezTo>
                    <a:pt x="182" y="40"/>
                    <a:pt x="186" y="43"/>
                    <a:pt x="189" y="47"/>
                  </a:cubicBezTo>
                  <a:cubicBezTo>
                    <a:pt x="190" y="47"/>
                    <a:pt x="190" y="47"/>
                    <a:pt x="190" y="47"/>
                  </a:cubicBezTo>
                  <a:cubicBezTo>
                    <a:pt x="191" y="47"/>
                    <a:pt x="192" y="47"/>
                    <a:pt x="192" y="47"/>
                  </a:cubicBezTo>
                  <a:cubicBezTo>
                    <a:pt x="193" y="47"/>
                    <a:pt x="193" y="49"/>
                    <a:pt x="192" y="49"/>
                  </a:cubicBezTo>
                  <a:cubicBezTo>
                    <a:pt x="192" y="49"/>
                    <a:pt x="192" y="49"/>
                    <a:pt x="192" y="49"/>
                  </a:cubicBezTo>
                  <a:cubicBezTo>
                    <a:pt x="191" y="49"/>
                    <a:pt x="191" y="49"/>
                    <a:pt x="191" y="49"/>
                  </a:cubicBezTo>
                  <a:cubicBezTo>
                    <a:pt x="195" y="54"/>
                    <a:pt x="199" y="59"/>
                    <a:pt x="203" y="64"/>
                  </a:cubicBezTo>
                  <a:cubicBezTo>
                    <a:pt x="204" y="66"/>
                    <a:pt x="205" y="68"/>
                    <a:pt x="206" y="70"/>
                  </a:cubicBezTo>
                  <a:cubicBezTo>
                    <a:pt x="207" y="70"/>
                    <a:pt x="207" y="70"/>
                    <a:pt x="207" y="70"/>
                  </a:cubicBezTo>
                  <a:cubicBezTo>
                    <a:pt x="207" y="70"/>
                    <a:pt x="207" y="70"/>
                    <a:pt x="207" y="70"/>
                  </a:cubicBezTo>
                  <a:cubicBezTo>
                    <a:pt x="208" y="70"/>
                    <a:pt x="209" y="72"/>
                    <a:pt x="208" y="72"/>
                  </a:cubicBezTo>
                  <a:cubicBezTo>
                    <a:pt x="208" y="72"/>
                    <a:pt x="207" y="72"/>
                    <a:pt x="207" y="72"/>
                  </a:cubicBezTo>
                  <a:cubicBezTo>
                    <a:pt x="208" y="74"/>
                    <a:pt x="209" y="76"/>
                    <a:pt x="210" y="77"/>
                  </a:cubicBezTo>
                  <a:cubicBezTo>
                    <a:pt x="211" y="77"/>
                    <a:pt x="211" y="77"/>
                    <a:pt x="212" y="77"/>
                  </a:cubicBezTo>
                  <a:cubicBezTo>
                    <a:pt x="210" y="72"/>
                    <a:pt x="208" y="68"/>
                    <a:pt x="205" y="64"/>
                  </a:cubicBezTo>
                  <a:cubicBezTo>
                    <a:pt x="205" y="64"/>
                    <a:pt x="205" y="64"/>
                    <a:pt x="205" y="64"/>
                  </a:cubicBezTo>
                  <a:cubicBezTo>
                    <a:pt x="209" y="68"/>
                    <a:pt x="211" y="72"/>
                    <a:pt x="214" y="76"/>
                  </a:cubicBezTo>
                  <a:cubicBezTo>
                    <a:pt x="214" y="76"/>
                    <a:pt x="215" y="75"/>
                    <a:pt x="216" y="75"/>
                  </a:cubicBezTo>
                  <a:cubicBezTo>
                    <a:pt x="216" y="75"/>
                    <a:pt x="216" y="75"/>
                    <a:pt x="216" y="75"/>
                  </a:cubicBezTo>
                  <a:cubicBezTo>
                    <a:pt x="216" y="75"/>
                    <a:pt x="215" y="75"/>
                    <a:pt x="215" y="74"/>
                  </a:cubicBezTo>
                  <a:cubicBezTo>
                    <a:pt x="212" y="69"/>
                    <a:pt x="208" y="64"/>
                    <a:pt x="204" y="60"/>
                  </a:cubicBezTo>
                  <a:cubicBezTo>
                    <a:pt x="199" y="55"/>
                    <a:pt x="194" y="49"/>
                    <a:pt x="189" y="44"/>
                  </a:cubicBezTo>
                  <a:cubicBezTo>
                    <a:pt x="185" y="39"/>
                    <a:pt x="179" y="34"/>
                    <a:pt x="174" y="30"/>
                  </a:cubicBezTo>
                  <a:cubicBezTo>
                    <a:pt x="168" y="26"/>
                    <a:pt x="162" y="22"/>
                    <a:pt x="156" y="19"/>
                  </a:cubicBezTo>
                  <a:cubicBezTo>
                    <a:pt x="144" y="12"/>
                    <a:pt x="131" y="7"/>
                    <a:pt x="118" y="4"/>
                  </a:cubicBezTo>
                  <a:cubicBezTo>
                    <a:pt x="108" y="1"/>
                    <a:pt x="97" y="0"/>
                    <a:pt x="86" y="0"/>
                  </a:cubicBezTo>
                </a:path>
              </a:pathLst>
            </a:custGeom>
            <a:grpFill/>
            <a:ln>
              <a:solidFill>
                <a:schemeClr val="tx1">
                  <a:lumMod val="85000"/>
                  <a:lumOff val="15000"/>
                </a:schemeClr>
              </a:solidFill>
            </a:ln>
          </p:spPr>
          <p:txBody>
            <a:bodyPr vert="horz" wrap="square" lIns="121882" tIns="60941" rIns="121882" bIns="60941" numCol="1" anchor="t" anchorCtr="0" compatLnSpc="1">
              <a:prstTxWarp prst="textNoShape">
                <a:avLst/>
              </a:prstTxWarp>
            </a:bodyPr>
            <a:lstStyle/>
            <a:p>
              <a:pPr algn="ctr" defTabSz="1218804"/>
              <a:endParaRPr lang="zh-CN" altLang="en-US" sz="2800">
                <a:solidFill>
                  <a:prstClr val="black"/>
                </a:solidFill>
                <a:latin typeface="Times New Roman" panose="02020603050405020304" pitchFamily="18" charset="0"/>
                <a:cs typeface="Times New Roman" panose="02020603050405020304" pitchFamily="18" charset="0"/>
              </a:endParaRPr>
            </a:p>
          </p:txBody>
        </p:sp>
        <p:sp>
          <p:nvSpPr>
            <p:cNvPr id="196" name="Freeform 153"/>
            <p:cNvSpPr>
              <a:spLocks noEditPoints="1"/>
            </p:cNvSpPr>
            <p:nvPr/>
          </p:nvSpPr>
          <p:spPr bwMode="auto">
            <a:xfrm>
              <a:off x="6669158" y="3074192"/>
              <a:ext cx="149225" cy="115888"/>
            </a:xfrm>
            <a:custGeom>
              <a:avLst/>
              <a:gdLst>
                <a:gd name="T0" fmla="*/ 33 w 69"/>
                <a:gd name="T1" fmla="*/ 27 h 54"/>
                <a:gd name="T2" fmla="*/ 34 w 69"/>
                <a:gd name="T3" fmla="*/ 27 h 54"/>
                <a:gd name="T4" fmla="*/ 22 w 69"/>
                <a:gd name="T5" fmla="*/ 42 h 54"/>
                <a:gd name="T6" fmla="*/ 13 w 69"/>
                <a:gd name="T7" fmla="*/ 46 h 54"/>
                <a:gd name="T8" fmla="*/ 35 w 69"/>
                <a:gd name="T9" fmla="*/ 26 h 54"/>
                <a:gd name="T10" fmla="*/ 33 w 69"/>
                <a:gd name="T11" fmla="*/ 29 h 54"/>
                <a:gd name="T12" fmla="*/ 32 w 69"/>
                <a:gd name="T13" fmla="*/ 30 h 54"/>
                <a:gd name="T14" fmla="*/ 28 w 69"/>
                <a:gd name="T15" fmla="*/ 31 h 54"/>
                <a:gd name="T16" fmla="*/ 17 w 69"/>
                <a:gd name="T17" fmla="*/ 41 h 54"/>
                <a:gd name="T18" fmla="*/ 2 w 69"/>
                <a:gd name="T19" fmla="*/ 51 h 54"/>
                <a:gd name="T20" fmla="*/ 2 w 69"/>
                <a:gd name="T21" fmla="*/ 54 h 54"/>
                <a:gd name="T22" fmla="*/ 2 w 69"/>
                <a:gd name="T23" fmla="*/ 54 h 54"/>
                <a:gd name="T24" fmla="*/ 7 w 69"/>
                <a:gd name="T25" fmla="*/ 51 h 54"/>
                <a:gd name="T26" fmla="*/ 18 w 69"/>
                <a:gd name="T27" fmla="*/ 46 h 54"/>
                <a:gd name="T28" fmla="*/ 26 w 69"/>
                <a:gd name="T29" fmla="*/ 38 h 54"/>
                <a:gd name="T30" fmla="*/ 30 w 69"/>
                <a:gd name="T31" fmla="*/ 33 h 54"/>
                <a:gd name="T32" fmla="*/ 31 w 69"/>
                <a:gd name="T33" fmla="*/ 34 h 54"/>
                <a:gd name="T34" fmla="*/ 68 w 69"/>
                <a:gd name="T35" fmla="*/ 0 h 54"/>
                <a:gd name="T36" fmla="*/ 64 w 69"/>
                <a:gd name="T37" fmla="*/ 0 h 54"/>
                <a:gd name="T38" fmla="*/ 55 w 69"/>
                <a:gd name="T39" fmla="*/ 5 h 54"/>
                <a:gd name="T40" fmla="*/ 52 w 69"/>
                <a:gd name="T41" fmla="*/ 7 h 54"/>
                <a:gd name="T42" fmla="*/ 47 w 69"/>
                <a:gd name="T43" fmla="*/ 11 h 54"/>
                <a:gd name="T44" fmla="*/ 45 w 69"/>
                <a:gd name="T45" fmla="*/ 14 h 54"/>
                <a:gd name="T46" fmla="*/ 45 w 69"/>
                <a:gd name="T47" fmla="*/ 16 h 54"/>
                <a:gd name="T48" fmla="*/ 31 w 69"/>
                <a:gd name="T49" fmla="*/ 26 h 54"/>
                <a:gd name="T50" fmla="*/ 40 w 69"/>
                <a:gd name="T51" fmla="*/ 21 h 54"/>
                <a:gd name="T52" fmla="*/ 42 w 69"/>
                <a:gd name="T53" fmla="*/ 21 h 54"/>
                <a:gd name="T54" fmla="*/ 58 w 69"/>
                <a:gd name="T55" fmla="*/ 7 h 54"/>
                <a:gd name="T56" fmla="*/ 58 w 69"/>
                <a:gd name="T57" fmla="*/ 7 h 54"/>
                <a:gd name="T58" fmla="*/ 57 w 69"/>
                <a:gd name="T59" fmla="*/ 6 h 54"/>
                <a:gd name="T60" fmla="*/ 60 w 69"/>
                <a:gd name="T61" fmla="*/ 4 h 54"/>
                <a:gd name="T62" fmla="*/ 69 w 69"/>
                <a:gd name="T63" fmla="*/ 1 h 54"/>
                <a:gd name="T64" fmla="*/ 68 w 69"/>
                <a:gd name="T6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9" h="54">
                  <a:moveTo>
                    <a:pt x="34" y="27"/>
                  </a:moveTo>
                  <a:cubicBezTo>
                    <a:pt x="34" y="27"/>
                    <a:pt x="33" y="27"/>
                    <a:pt x="33" y="27"/>
                  </a:cubicBezTo>
                  <a:cubicBezTo>
                    <a:pt x="33" y="27"/>
                    <a:pt x="33" y="28"/>
                    <a:pt x="33" y="28"/>
                  </a:cubicBezTo>
                  <a:cubicBezTo>
                    <a:pt x="34" y="27"/>
                    <a:pt x="34" y="27"/>
                    <a:pt x="34" y="27"/>
                  </a:cubicBezTo>
                  <a:moveTo>
                    <a:pt x="13" y="46"/>
                  </a:moveTo>
                  <a:cubicBezTo>
                    <a:pt x="16" y="45"/>
                    <a:pt x="19" y="43"/>
                    <a:pt x="22" y="42"/>
                  </a:cubicBezTo>
                  <a:cubicBezTo>
                    <a:pt x="20" y="43"/>
                    <a:pt x="18" y="44"/>
                    <a:pt x="17" y="45"/>
                  </a:cubicBezTo>
                  <a:cubicBezTo>
                    <a:pt x="16" y="45"/>
                    <a:pt x="14" y="46"/>
                    <a:pt x="13" y="46"/>
                  </a:cubicBezTo>
                  <a:moveTo>
                    <a:pt x="40" y="24"/>
                  </a:moveTo>
                  <a:cubicBezTo>
                    <a:pt x="38" y="25"/>
                    <a:pt x="37" y="25"/>
                    <a:pt x="35" y="26"/>
                  </a:cubicBezTo>
                  <a:cubicBezTo>
                    <a:pt x="35" y="27"/>
                    <a:pt x="34" y="28"/>
                    <a:pt x="34" y="28"/>
                  </a:cubicBezTo>
                  <a:cubicBezTo>
                    <a:pt x="34" y="29"/>
                    <a:pt x="34" y="29"/>
                    <a:pt x="33" y="29"/>
                  </a:cubicBezTo>
                  <a:cubicBezTo>
                    <a:pt x="33" y="29"/>
                    <a:pt x="33" y="29"/>
                    <a:pt x="33" y="29"/>
                  </a:cubicBezTo>
                  <a:cubicBezTo>
                    <a:pt x="33" y="30"/>
                    <a:pt x="32" y="30"/>
                    <a:pt x="32" y="30"/>
                  </a:cubicBezTo>
                  <a:cubicBezTo>
                    <a:pt x="32" y="30"/>
                    <a:pt x="32" y="30"/>
                    <a:pt x="32" y="29"/>
                  </a:cubicBezTo>
                  <a:cubicBezTo>
                    <a:pt x="31" y="30"/>
                    <a:pt x="29" y="31"/>
                    <a:pt x="28" y="31"/>
                  </a:cubicBezTo>
                  <a:cubicBezTo>
                    <a:pt x="27" y="34"/>
                    <a:pt x="26" y="36"/>
                    <a:pt x="24" y="37"/>
                  </a:cubicBezTo>
                  <a:cubicBezTo>
                    <a:pt x="22" y="39"/>
                    <a:pt x="20" y="41"/>
                    <a:pt x="17" y="41"/>
                  </a:cubicBezTo>
                  <a:cubicBezTo>
                    <a:pt x="14" y="43"/>
                    <a:pt x="9" y="44"/>
                    <a:pt x="7" y="48"/>
                  </a:cubicBezTo>
                  <a:cubicBezTo>
                    <a:pt x="5" y="49"/>
                    <a:pt x="4" y="50"/>
                    <a:pt x="2" y="51"/>
                  </a:cubicBezTo>
                  <a:cubicBezTo>
                    <a:pt x="2" y="52"/>
                    <a:pt x="1" y="52"/>
                    <a:pt x="1" y="52"/>
                  </a:cubicBezTo>
                  <a:cubicBezTo>
                    <a:pt x="0" y="53"/>
                    <a:pt x="1" y="54"/>
                    <a:pt x="2" y="54"/>
                  </a:cubicBezTo>
                  <a:cubicBezTo>
                    <a:pt x="2" y="54"/>
                    <a:pt x="2" y="54"/>
                    <a:pt x="2" y="54"/>
                  </a:cubicBezTo>
                  <a:cubicBezTo>
                    <a:pt x="2" y="54"/>
                    <a:pt x="2" y="54"/>
                    <a:pt x="2" y="54"/>
                  </a:cubicBezTo>
                  <a:cubicBezTo>
                    <a:pt x="4" y="53"/>
                    <a:pt x="5" y="52"/>
                    <a:pt x="7" y="50"/>
                  </a:cubicBezTo>
                  <a:cubicBezTo>
                    <a:pt x="7" y="51"/>
                    <a:pt x="7" y="51"/>
                    <a:pt x="7" y="51"/>
                  </a:cubicBezTo>
                  <a:cubicBezTo>
                    <a:pt x="7" y="51"/>
                    <a:pt x="7" y="51"/>
                    <a:pt x="7" y="51"/>
                  </a:cubicBezTo>
                  <a:cubicBezTo>
                    <a:pt x="11" y="49"/>
                    <a:pt x="15" y="48"/>
                    <a:pt x="18" y="46"/>
                  </a:cubicBezTo>
                  <a:cubicBezTo>
                    <a:pt x="21" y="45"/>
                    <a:pt x="24" y="43"/>
                    <a:pt x="27" y="40"/>
                  </a:cubicBezTo>
                  <a:cubicBezTo>
                    <a:pt x="27" y="39"/>
                    <a:pt x="27" y="38"/>
                    <a:pt x="26" y="38"/>
                  </a:cubicBezTo>
                  <a:cubicBezTo>
                    <a:pt x="27" y="37"/>
                    <a:pt x="28" y="35"/>
                    <a:pt x="30" y="33"/>
                  </a:cubicBezTo>
                  <a:cubicBezTo>
                    <a:pt x="30" y="33"/>
                    <a:pt x="30" y="33"/>
                    <a:pt x="30" y="33"/>
                  </a:cubicBezTo>
                  <a:cubicBezTo>
                    <a:pt x="30" y="34"/>
                    <a:pt x="30" y="34"/>
                    <a:pt x="30" y="34"/>
                  </a:cubicBezTo>
                  <a:cubicBezTo>
                    <a:pt x="31" y="34"/>
                    <a:pt x="31" y="34"/>
                    <a:pt x="31" y="34"/>
                  </a:cubicBezTo>
                  <a:cubicBezTo>
                    <a:pt x="35" y="31"/>
                    <a:pt x="37" y="27"/>
                    <a:pt x="40" y="24"/>
                  </a:cubicBezTo>
                  <a:moveTo>
                    <a:pt x="68" y="0"/>
                  </a:moveTo>
                  <a:cubicBezTo>
                    <a:pt x="68" y="0"/>
                    <a:pt x="68" y="0"/>
                    <a:pt x="68" y="0"/>
                  </a:cubicBezTo>
                  <a:cubicBezTo>
                    <a:pt x="66" y="0"/>
                    <a:pt x="65" y="0"/>
                    <a:pt x="64" y="0"/>
                  </a:cubicBezTo>
                  <a:cubicBezTo>
                    <a:pt x="62" y="1"/>
                    <a:pt x="61" y="1"/>
                    <a:pt x="59" y="2"/>
                  </a:cubicBezTo>
                  <a:cubicBezTo>
                    <a:pt x="58" y="3"/>
                    <a:pt x="56" y="4"/>
                    <a:pt x="55" y="5"/>
                  </a:cubicBezTo>
                  <a:cubicBezTo>
                    <a:pt x="54" y="5"/>
                    <a:pt x="53" y="6"/>
                    <a:pt x="53" y="6"/>
                  </a:cubicBezTo>
                  <a:cubicBezTo>
                    <a:pt x="53" y="7"/>
                    <a:pt x="53" y="7"/>
                    <a:pt x="52" y="7"/>
                  </a:cubicBezTo>
                  <a:cubicBezTo>
                    <a:pt x="52" y="7"/>
                    <a:pt x="51" y="7"/>
                    <a:pt x="51" y="7"/>
                  </a:cubicBezTo>
                  <a:cubicBezTo>
                    <a:pt x="50" y="9"/>
                    <a:pt x="48" y="10"/>
                    <a:pt x="47" y="11"/>
                  </a:cubicBezTo>
                  <a:cubicBezTo>
                    <a:pt x="46" y="12"/>
                    <a:pt x="44" y="13"/>
                    <a:pt x="42" y="14"/>
                  </a:cubicBezTo>
                  <a:cubicBezTo>
                    <a:pt x="43" y="14"/>
                    <a:pt x="44" y="14"/>
                    <a:pt x="45" y="14"/>
                  </a:cubicBezTo>
                  <a:cubicBezTo>
                    <a:pt x="45" y="14"/>
                    <a:pt x="45" y="14"/>
                    <a:pt x="45" y="14"/>
                  </a:cubicBezTo>
                  <a:cubicBezTo>
                    <a:pt x="46" y="14"/>
                    <a:pt x="46" y="16"/>
                    <a:pt x="45" y="16"/>
                  </a:cubicBezTo>
                  <a:cubicBezTo>
                    <a:pt x="43" y="16"/>
                    <a:pt x="40" y="17"/>
                    <a:pt x="38" y="18"/>
                  </a:cubicBezTo>
                  <a:cubicBezTo>
                    <a:pt x="36" y="20"/>
                    <a:pt x="33" y="23"/>
                    <a:pt x="31" y="26"/>
                  </a:cubicBezTo>
                  <a:cubicBezTo>
                    <a:pt x="34" y="25"/>
                    <a:pt x="36" y="23"/>
                    <a:pt x="39" y="22"/>
                  </a:cubicBezTo>
                  <a:cubicBezTo>
                    <a:pt x="39" y="22"/>
                    <a:pt x="39" y="21"/>
                    <a:pt x="40" y="21"/>
                  </a:cubicBezTo>
                  <a:cubicBezTo>
                    <a:pt x="40" y="21"/>
                    <a:pt x="41" y="22"/>
                    <a:pt x="41" y="23"/>
                  </a:cubicBezTo>
                  <a:cubicBezTo>
                    <a:pt x="41" y="22"/>
                    <a:pt x="42" y="21"/>
                    <a:pt x="42" y="21"/>
                  </a:cubicBezTo>
                  <a:cubicBezTo>
                    <a:pt x="46" y="15"/>
                    <a:pt x="52" y="11"/>
                    <a:pt x="58" y="7"/>
                  </a:cubicBezTo>
                  <a:cubicBezTo>
                    <a:pt x="58" y="7"/>
                    <a:pt x="58" y="7"/>
                    <a:pt x="58" y="7"/>
                  </a:cubicBezTo>
                  <a:cubicBezTo>
                    <a:pt x="58" y="7"/>
                    <a:pt x="58" y="7"/>
                    <a:pt x="58" y="7"/>
                  </a:cubicBezTo>
                  <a:cubicBezTo>
                    <a:pt x="58" y="7"/>
                    <a:pt x="58" y="7"/>
                    <a:pt x="58" y="7"/>
                  </a:cubicBezTo>
                  <a:cubicBezTo>
                    <a:pt x="59" y="7"/>
                    <a:pt x="58" y="6"/>
                    <a:pt x="57" y="6"/>
                  </a:cubicBezTo>
                  <a:cubicBezTo>
                    <a:pt x="57" y="6"/>
                    <a:pt x="57" y="6"/>
                    <a:pt x="57" y="6"/>
                  </a:cubicBezTo>
                  <a:cubicBezTo>
                    <a:pt x="57" y="6"/>
                    <a:pt x="57" y="6"/>
                    <a:pt x="56" y="6"/>
                  </a:cubicBezTo>
                  <a:cubicBezTo>
                    <a:pt x="58" y="5"/>
                    <a:pt x="59" y="5"/>
                    <a:pt x="60" y="4"/>
                  </a:cubicBezTo>
                  <a:cubicBezTo>
                    <a:pt x="62" y="3"/>
                    <a:pt x="65" y="2"/>
                    <a:pt x="68" y="2"/>
                  </a:cubicBezTo>
                  <a:cubicBezTo>
                    <a:pt x="68" y="2"/>
                    <a:pt x="68" y="1"/>
                    <a:pt x="69" y="1"/>
                  </a:cubicBezTo>
                  <a:cubicBezTo>
                    <a:pt x="69" y="1"/>
                    <a:pt x="69" y="1"/>
                    <a:pt x="69" y="1"/>
                  </a:cubicBezTo>
                  <a:cubicBezTo>
                    <a:pt x="69" y="0"/>
                    <a:pt x="69" y="0"/>
                    <a:pt x="68" y="0"/>
                  </a:cubicBezTo>
                </a:path>
              </a:pathLst>
            </a:custGeom>
            <a:grpFill/>
            <a:ln>
              <a:solidFill>
                <a:schemeClr val="tx1">
                  <a:lumMod val="85000"/>
                  <a:lumOff val="15000"/>
                </a:schemeClr>
              </a:solidFill>
            </a:ln>
          </p:spPr>
          <p:txBody>
            <a:bodyPr vert="horz" wrap="square" lIns="121882" tIns="60941" rIns="121882" bIns="60941" numCol="1" anchor="t" anchorCtr="0" compatLnSpc="1">
              <a:prstTxWarp prst="textNoShape">
                <a:avLst/>
              </a:prstTxWarp>
            </a:bodyPr>
            <a:lstStyle/>
            <a:p>
              <a:pPr algn="ctr" defTabSz="1218804"/>
              <a:endParaRPr lang="zh-CN" altLang="en-US" sz="2800">
                <a:solidFill>
                  <a:prstClr val="black"/>
                </a:solidFill>
                <a:latin typeface="Times New Roman" panose="02020603050405020304" pitchFamily="18" charset="0"/>
                <a:cs typeface="Times New Roman" panose="02020603050405020304" pitchFamily="18" charset="0"/>
              </a:endParaRPr>
            </a:p>
          </p:txBody>
        </p:sp>
        <p:sp>
          <p:nvSpPr>
            <p:cNvPr id="197" name="Freeform 154"/>
            <p:cNvSpPr>
              <a:spLocks noEditPoints="1"/>
            </p:cNvSpPr>
            <p:nvPr/>
          </p:nvSpPr>
          <p:spPr bwMode="auto">
            <a:xfrm>
              <a:off x="6456433" y="3434555"/>
              <a:ext cx="228600" cy="74613"/>
            </a:xfrm>
            <a:custGeom>
              <a:avLst/>
              <a:gdLst>
                <a:gd name="T0" fmla="*/ 40 w 106"/>
                <a:gd name="T1" fmla="*/ 13 h 35"/>
                <a:gd name="T2" fmla="*/ 38 w 106"/>
                <a:gd name="T3" fmla="*/ 15 h 35"/>
                <a:gd name="T4" fmla="*/ 44 w 106"/>
                <a:gd name="T5" fmla="*/ 14 h 35"/>
                <a:gd name="T6" fmla="*/ 53 w 106"/>
                <a:gd name="T7" fmla="*/ 8 h 35"/>
                <a:gd name="T8" fmla="*/ 20 w 106"/>
                <a:gd name="T9" fmla="*/ 18 h 35"/>
                <a:gd name="T10" fmla="*/ 1 w 106"/>
                <a:gd name="T11" fmla="*/ 33 h 35"/>
                <a:gd name="T12" fmla="*/ 1 w 106"/>
                <a:gd name="T13" fmla="*/ 35 h 35"/>
                <a:gd name="T14" fmla="*/ 2 w 106"/>
                <a:gd name="T15" fmla="*/ 34 h 35"/>
                <a:gd name="T16" fmla="*/ 12 w 106"/>
                <a:gd name="T17" fmla="*/ 26 h 35"/>
                <a:gd name="T18" fmla="*/ 8 w 106"/>
                <a:gd name="T19" fmla="*/ 31 h 35"/>
                <a:gd name="T20" fmla="*/ 9 w 106"/>
                <a:gd name="T21" fmla="*/ 32 h 35"/>
                <a:gd name="T22" fmla="*/ 21 w 106"/>
                <a:gd name="T23" fmla="*/ 19 h 35"/>
                <a:gd name="T24" fmla="*/ 32 w 106"/>
                <a:gd name="T25" fmla="*/ 16 h 35"/>
                <a:gd name="T26" fmla="*/ 37 w 106"/>
                <a:gd name="T27" fmla="*/ 13 h 35"/>
                <a:gd name="T28" fmla="*/ 28 w 106"/>
                <a:gd name="T29" fmla="*/ 14 h 35"/>
                <a:gd name="T30" fmla="*/ 49 w 106"/>
                <a:gd name="T31" fmla="*/ 11 h 35"/>
                <a:gd name="T32" fmla="*/ 92 w 106"/>
                <a:gd name="T33" fmla="*/ 22 h 35"/>
                <a:gd name="T34" fmla="*/ 100 w 106"/>
                <a:gd name="T35" fmla="*/ 10 h 35"/>
                <a:gd name="T36" fmla="*/ 92 w 106"/>
                <a:gd name="T37" fmla="*/ 22 h 35"/>
                <a:gd name="T38" fmla="*/ 84 w 106"/>
                <a:gd name="T39" fmla="*/ 2 h 35"/>
                <a:gd name="T40" fmla="*/ 61 w 106"/>
                <a:gd name="T41" fmla="*/ 8 h 35"/>
                <a:gd name="T42" fmla="*/ 54 w 106"/>
                <a:gd name="T43" fmla="*/ 8 h 35"/>
                <a:gd name="T44" fmla="*/ 50 w 106"/>
                <a:gd name="T45" fmla="*/ 13 h 35"/>
                <a:gd name="T46" fmla="*/ 62 w 106"/>
                <a:gd name="T47" fmla="*/ 9 h 35"/>
                <a:gd name="T48" fmla="*/ 68 w 106"/>
                <a:gd name="T49" fmla="*/ 8 h 35"/>
                <a:gd name="T50" fmla="*/ 69 w 106"/>
                <a:gd name="T51" fmla="*/ 8 h 35"/>
                <a:gd name="T52" fmla="*/ 82 w 106"/>
                <a:gd name="T53" fmla="*/ 6 h 35"/>
                <a:gd name="T54" fmla="*/ 83 w 106"/>
                <a:gd name="T55" fmla="*/ 5 h 35"/>
                <a:gd name="T56" fmla="*/ 84 w 106"/>
                <a:gd name="T57" fmla="*/ 5 h 35"/>
                <a:gd name="T58" fmla="*/ 99 w 106"/>
                <a:gd name="T59" fmla="*/ 2 h 35"/>
                <a:gd name="T60" fmla="*/ 100 w 106"/>
                <a:gd name="T61" fmla="*/ 2 h 35"/>
                <a:gd name="T62" fmla="*/ 94 w 106"/>
                <a:gd name="T63" fmla="*/ 13 h 35"/>
                <a:gd name="T64" fmla="*/ 89 w 106"/>
                <a:gd name="T65" fmla="*/ 24 h 35"/>
                <a:gd name="T66" fmla="*/ 90 w 106"/>
                <a:gd name="T67" fmla="*/ 25 h 35"/>
                <a:gd name="T68" fmla="*/ 91 w 106"/>
                <a:gd name="T69" fmla="*/ 25 h 35"/>
                <a:gd name="T70" fmla="*/ 100 w 106"/>
                <a:gd name="T71" fmla="*/ 13 h 35"/>
                <a:gd name="T72" fmla="*/ 105 w 106"/>
                <a:gd name="T73" fmla="*/ 3 h 35"/>
                <a:gd name="T74" fmla="*/ 105 w 106"/>
                <a:gd name="T75" fmla="*/ 2 h 35"/>
                <a:gd name="T76" fmla="*/ 97 w 106"/>
                <a:gd name="T7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35">
                  <a:moveTo>
                    <a:pt x="49" y="11"/>
                  </a:moveTo>
                  <a:cubicBezTo>
                    <a:pt x="46" y="12"/>
                    <a:pt x="43" y="12"/>
                    <a:pt x="40" y="13"/>
                  </a:cubicBezTo>
                  <a:cubicBezTo>
                    <a:pt x="40" y="13"/>
                    <a:pt x="40" y="14"/>
                    <a:pt x="40" y="14"/>
                  </a:cubicBezTo>
                  <a:cubicBezTo>
                    <a:pt x="39" y="14"/>
                    <a:pt x="38" y="15"/>
                    <a:pt x="38" y="15"/>
                  </a:cubicBezTo>
                  <a:cubicBezTo>
                    <a:pt x="39" y="15"/>
                    <a:pt x="40" y="15"/>
                    <a:pt x="41" y="15"/>
                  </a:cubicBezTo>
                  <a:cubicBezTo>
                    <a:pt x="42" y="14"/>
                    <a:pt x="43" y="14"/>
                    <a:pt x="44" y="14"/>
                  </a:cubicBezTo>
                  <a:cubicBezTo>
                    <a:pt x="46" y="13"/>
                    <a:pt x="47" y="12"/>
                    <a:pt x="49" y="11"/>
                  </a:cubicBezTo>
                  <a:moveTo>
                    <a:pt x="53" y="8"/>
                  </a:moveTo>
                  <a:cubicBezTo>
                    <a:pt x="45" y="9"/>
                    <a:pt x="36" y="8"/>
                    <a:pt x="28" y="12"/>
                  </a:cubicBezTo>
                  <a:cubicBezTo>
                    <a:pt x="25" y="13"/>
                    <a:pt x="22" y="15"/>
                    <a:pt x="20" y="18"/>
                  </a:cubicBezTo>
                  <a:cubicBezTo>
                    <a:pt x="13" y="21"/>
                    <a:pt x="8" y="28"/>
                    <a:pt x="1" y="33"/>
                  </a:cubicBezTo>
                  <a:cubicBezTo>
                    <a:pt x="1" y="33"/>
                    <a:pt x="1" y="33"/>
                    <a:pt x="1" y="33"/>
                  </a:cubicBezTo>
                  <a:cubicBezTo>
                    <a:pt x="0" y="33"/>
                    <a:pt x="0" y="34"/>
                    <a:pt x="1" y="35"/>
                  </a:cubicBezTo>
                  <a:cubicBezTo>
                    <a:pt x="1" y="35"/>
                    <a:pt x="1" y="35"/>
                    <a:pt x="1" y="35"/>
                  </a:cubicBezTo>
                  <a:cubicBezTo>
                    <a:pt x="1" y="35"/>
                    <a:pt x="1" y="35"/>
                    <a:pt x="2" y="35"/>
                  </a:cubicBezTo>
                  <a:cubicBezTo>
                    <a:pt x="2" y="35"/>
                    <a:pt x="2" y="34"/>
                    <a:pt x="2" y="34"/>
                  </a:cubicBezTo>
                  <a:cubicBezTo>
                    <a:pt x="3" y="33"/>
                    <a:pt x="4" y="33"/>
                    <a:pt x="5" y="32"/>
                  </a:cubicBezTo>
                  <a:cubicBezTo>
                    <a:pt x="8" y="30"/>
                    <a:pt x="10" y="28"/>
                    <a:pt x="12" y="26"/>
                  </a:cubicBezTo>
                  <a:cubicBezTo>
                    <a:pt x="11" y="27"/>
                    <a:pt x="9" y="29"/>
                    <a:pt x="8" y="30"/>
                  </a:cubicBezTo>
                  <a:cubicBezTo>
                    <a:pt x="8" y="31"/>
                    <a:pt x="7" y="31"/>
                    <a:pt x="8" y="31"/>
                  </a:cubicBezTo>
                  <a:cubicBezTo>
                    <a:pt x="8" y="32"/>
                    <a:pt x="8" y="32"/>
                    <a:pt x="9" y="32"/>
                  </a:cubicBezTo>
                  <a:cubicBezTo>
                    <a:pt x="9" y="32"/>
                    <a:pt x="9" y="32"/>
                    <a:pt x="9" y="32"/>
                  </a:cubicBezTo>
                  <a:cubicBezTo>
                    <a:pt x="10" y="31"/>
                    <a:pt x="10" y="31"/>
                    <a:pt x="10" y="31"/>
                  </a:cubicBezTo>
                  <a:cubicBezTo>
                    <a:pt x="14" y="27"/>
                    <a:pt x="17" y="23"/>
                    <a:pt x="21" y="19"/>
                  </a:cubicBezTo>
                  <a:cubicBezTo>
                    <a:pt x="22" y="19"/>
                    <a:pt x="23" y="18"/>
                    <a:pt x="24" y="18"/>
                  </a:cubicBezTo>
                  <a:cubicBezTo>
                    <a:pt x="27" y="17"/>
                    <a:pt x="29" y="17"/>
                    <a:pt x="32" y="16"/>
                  </a:cubicBezTo>
                  <a:cubicBezTo>
                    <a:pt x="32" y="16"/>
                    <a:pt x="33" y="16"/>
                    <a:pt x="33" y="16"/>
                  </a:cubicBezTo>
                  <a:cubicBezTo>
                    <a:pt x="34" y="15"/>
                    <a:pt x="36" y="14"/>
                    <a:pt x="37" y="13"/>
                  </a:cubicBezTo>
                  <a:cubicBezTo>
                    <a:pt x="33" y="14"/>
                    <a:pt x="30" y="14"/>
                    <a:pt x="26" y="15"/>
                  </a:cubicBezTo>
                  <a:cubicBezTo>
                    <a:pt x="27" y="15"/>
                    <a:pt x="28" y="14"/>
                    <a:pt x="28" y="14"/>
                  </a:cubicBezTo>
                  <a:cubicBezTo>
                    <a:pt x="32" y="12"/>
                    <a:pt x="37" y="11"/>
                    <a:pt x="42" y="11"/>
                  </a:cubicBezTo>
                  <a:cubicBezTo>
                    <a:pt x="44" y="11"/>
                    <a:pt x="47" y="11"/>
                    <a:pt x="49" y="11"/>
                  </a:cubicBezTo>
                  <a:cubicBezTo>
                    <a:pt x="50" y="10"/>
                    <a:pt x="51" y="9"/>
                    <a:pt x="53" y="8"/>
                  </a:cubicBezTo>
                  <a:moveTo>
                    <a:pt x="92" y="22"/>
                  </a:moveTo>
                  <a:cubicBezTo>
                    <a:pt x="92" y="18"/>
                    <a:pt x="95" y="16"/>
                    <a:pt x="97" y="13"/>
                  </a:cubicBezTo>
                  <a:cubicBezTo>
                    <a:pt x="98" y="12"/>
                    <a:pt x="99" y="11"/>
                    <a:pt x="100" y="10"/>
                  </a:cubicBezTo>
                  <a:cubicBezTo>
                    <a:pt x="100" y="10"/>
                    <a:pt x="100" y="10"/>
                    <a:pt x="100" y="10"/>
                  </a:cubicBezTo>
                  <a:cubicBezTo>
                    <a:pt x="97" y="14"/>
                    <a:pt x="95" y="18"/>
                    <a:pt x="92" y="22"/>
                  </a:cubicBezTo>
                  <a:moveTo>
                    <a:pt x="96" y="0"/>
                  </a:moveTo>
                  <a:cubicBezTo>
                    <a:pt x="92" y="0"/>
                    <a:pt x="88" y="1"/>
                    <a:pt x="84" y="2"/>
                  </a:cubicBezTo>
                  <a:cubicBezTo>
                    <a:pt x="80" y="3"/>
                    <a:pt x="76" y="4"/>
                    <a:pt x="71" y="5"/>
                  </a:cubicBezTo>
                  <a:cubicBezTo>
                    <a:pt x="68" y="6"/>
                    <a:pt x="65" y="7"/>
                    <a:pt x="61" y="8"/>
                  </a:cubicBezTo>
                  <a:cubicBezTo>
                    <a:pt x="60" y="8"/>
                    <a:pt x="58" y="8"/>
                    <a:pt x="57" y="8"/>
                  </a:cubicBezTo>
                  <a:cubicBezTo>
                    <a:pt x="56" y="8"/>
                    <a:pt x="55" y="8"/>
                    <a:pt x="54" y="8"/>
                  </a:cubicBezTo>
                  <a:cubicBezTo>
                    <a:pt x="55" y="9"/>
                    <a:pt x="55" y="10"/>
                    <a:pt x="54" y="10"/>
                  </a:cubicBezTo>
                  <a:cubicBezTo>
                    <a:pt x="52" y="11"/>
                    <a:pt x="51" y="12"/>
                    <a:pt x="50" y="13"/>
                  </a:cubicBezTo>
                  <a:cubicBezTo>
                    <a:pt x="53" y="12"/>
                    <a:pt x="56" y="11"/>
                    <a:pt x="59" y="10"/>
                  </a:cubicBezTo>
                  <a:cubicBezTo>
                    <a:pt x="60" y="10"/>
                    <a:pt x="61" y="10"/>
                    <a:pt x="62" y="9"/>
                  </a:cubicBezTo>
                  <a:cubicBezTo>
                    <a:pt x="62" y="9"/>
                    <a:pt x="62" y="9"/>
                    <a:pt x="62" y="9"/>
                  </a:cubicBezTo>
                  <a:cubicBezTo>
                    <a:pt x="64" y="9"/>
                    <a:pt x="66" y="8"/>
                    <a:pt x="68" y="8"/>
                  </a:cubicBezTo>
                  <a:cubicBezTo>
                    <a:pt x="68" y="8"/>
                    <a:pt x="69" y="8"/>
                    <a:pt x="69" y="8"/>
                  </a:cubicBezTo>
                  <a:cubicBezTo>
                    <a:pt x="69" y="8"/>
                    <a:pt x="69" y="8"/>
                    <a:pt x="69" y="8"/>
                  </a:cubicBezTo>
                  <a:cubicBezTo>
                    <a:pt x="70" y="8"/>
                    <a:pt x="71" y="8"/>
                    <a:pt x="72" y="8"/>
                  </a:cubicBezTo>
                  <a:cubicBezTo>
                    <a:pt x="75" y="7"/>
                    <a:pt x="79" y="7"/>
                    <a:pt x="82" y="6"/>
                  </a:cubicBezTo>
                  <a:cubicBezTo>
                    <a:pt x="82" y="6"/>
                    <a:pt x="82" y="6"/>
                    <a:pt x="83" y="5"/>
                  </a:cubicBezTo>
                  <a:cubicBezTo>
                    <a:pt x="83" y="5"/>
                    <a:pt x="83" y="5"/>
                    <a:pt x="83" y="5"/>
                  </a:cubicBezTo>
                  <a:cubicBezTo>
                    <a:pt x="84" y="5"/>
                    <a:pt x="84" y="5"/>
                    <a:pt x="84" y="5"/>
                  </a:cubicBezTo>
                  <a:cubicBezTo>
                    <a:pt x="84" y="5"/>
                    <a:pt x="84" y="5"/>
                    <a:pt x="84" y="5"/>
                  </a:cubicBezTo>
                  <a:cubicBezTo>
                    <a:pt x="88" y="4"/>
                    <a:pt x="91" y="4"/>
                    <a:pt x="94" y="3"/>
                  </a:cubicBezTo>
                  <a:cubicBezTo>
                    <a:pt x="95" y="3"/>
                    <a:pt x="97" y="2"/>
                    <a:pt x="99" y="2"/>
                  </a:cubicBezTo>
                  <a:cubicBezTo>
                    <a:pt x="99" y="2"/>
                    <a:pt x="100" y="2"/>
                    <a:pt x="100" y="2"/>
                  </a:cubicBezTo>
                  <a:cubicBezTo>
                    <a:pt x="100" y="2"/>
                    <a:pt x="100" y="2"/>
                    <a:pt x="100" y="2"/>
                  </a:cubicBezTo>
                  <a:cubicBezTo>
                    <a:pt x="101" y="2"/>
                    <a:pt x="102" y="3"/>
                    <a:pt x="103" y="3"/>
                  </a:cubicBezTo>
                  <a:cubicBezTo>
                    <a:pt x="100" y="7"/>
                    <a:pt x="97" y="10"/>
                    <a:pt x="94" y="13"/>
                  </a:cubicBezTo>
                  <a:cubicBezTo>
                    <a:pt x="92" y="16"/>
                    <a:pt x="90" y="19"/>
                    <a:pt x="89" y="23"/>
                  </a:cubicBezTo>
                  <a:cubicBezTo>
                    <a:pt x="89" y="23"/>
                    <a:pt x="89" y="24"/>
                    <a:pt x="89" y="24"/>
                  </a:cubicBezTo>
                  <a:cubicBezTo>
                    <a:pt x="89" y="25"/>
                    <a:pt x="89" y="25"/>
                    <a:pt x="89" y="25"/>
                  </a:cubicBezTo>
                  <a:cubicBezTo>
                    <a:pt x="90" y="25"/>
                    <a:pt x="90" y="25"/>
                    <a:pt x="90" y="25"/>
                  </a:cubicBezTo>
                  <a:cubicBezTo>
                    <a:pt x="90" y="25"/>
                    <a:pt x="90" y="25"/>
                    <a:pt x="90" y="25"/>
                  </a:cubicBezTo>
                  <a:cubicBezTo>
                    <a:pt x="90" y="25"/>
                    <a:pt x="91" y="25"/>
                    <a:pt x="91" y="25"/>
                  </a:cubicBezTo>
                  <a:cubicBezTo>
                    <a:pt x="91" y="25"/>
                    <a:pt x="92" y="25"/>
                    <a:pt x="92" y="24"/>
                  </a:cubicBezTo>
                  <a:cubicBezTo>
                    <a:pt x="95" y="21"/>
                    <a:pt x="98" y="17"/>
                    <a:pt x="100" y="13"/>
                  </a:cubicBezTo>
                  <a:cubicBezTo>
                    <a:pt x="101" y="11"/>
                    <a:pt x="103" y="9"/>
                    <a:pt x="104" y="7"/>
                  </a:cubicBezTo>
                  <a:cubicBezTo>
                    <a:pt x="105" y="6"/>
                    <a:pt x="106" y="5"/>
                    <a:pt x="105" y="3"/>
                  </a:cubicBezTo>
                  <a:cubicBezTo>
                    <a:pt x="105" y="3"/>
                    <a:pt x="105" y="3"/>
                    <a:pt x="105" y="2"/>
                  </a:cubicBezTo>
                  <a:cubicBezTo>
                    <a:pt x="105" y="2"/>
                    <a:pt x="105" y="2"/>
                    <a:pt x="105" y="2"/>
                  </a:cubicBezTo>
                  <a:cubicBezTo>
                    <a:pt x="105" y="2"/>
                    <a:pt x="104" y="2"/>
                    <a:pt x="104" y="2"/>
                  </a:cubicBezTo>
                  <a:cubicBezTo>
                    <a:pt x="103" y="0"/>
                    <a:pt x="99" y="0"/>
                    <a:pt x="97" y="0"/>
                  </a:cubicBezTo>
                  <a:cubicBezTo>
                    <a:pt x="97" y="0"/>
                    <a:pt x="96" y="0"/>
                    <a:pt x="96" y="0"/>
                  </a:cubicBezTo>
                </a:path>
              </a:pathLst>
            </a:custGeom>
            <a:grpFill/>
            <a:ln>
              <a:solidFill>
                <a:schemeClr val="tx1">
                  <a:lumMod val="85000"/>
                  <a:lumOff val="15000"/>
                </a:schemeClr>
              </a:solidFill>
            </a:ln>
          </p:spPr>
          <p:txBody>
            <a:bodyPr vert="horz" wrap="square" lIns="121882" tIns="60941" rIns="121882" bIns="60941" numCol="1" anchor="t" anchorCtr="0" compatLnSpc="1">
              <a:prstTxWarp prst="textNoShape">
                <a:avLst/>
              </a:prstTxWarp>
            </a:bodyPr>
            <a:lstStyle/>
            <a:p>
              <a:pPr algn="ctr" defTabSz="1218804"/>
              <a:endParaRPr lang="zh-CN" altLang="en-US" sz="2800">
                <a:solidFill>
                  <a:prstClr val="black"/>
                </a:solidFill>
                <a:latin typeface="Times New Roman" panose="02020603050405020304" pitchFamily="18" charset="0"/>
                <a:cs typeface="Times New Roman" panose="02020603050405020304" pitchFamily="18" charset="0"/>
              </a:endParaRPr>
            </a:p>
          </p:txBody>
        </p:sp>
        <p:sp>
          <p:nvSpPr>
            <p:cNvPr id="198" name="Freeform 155"/>
            <p:cNvSpPr>
              <a:spLocks noEditPoints="1"/>
            </p:cNvSpPr>
            <p:nvPr/>
          </p:nvSpPr>
          <p:spPr bwMode="auto">
            <a:xfrm>
              <a:off x="6677095" y="3450430"/>
              <a:ext cx="204788" cy="209550"/>
            </a:xfrm>
            <a:custGeom>
              <a:avLst/>
              <a:gdLst>
                <a:gd name="T0" fmla="*/ 36 w 95"/>
                <a:gd name="T1" fmla="*/ 97 h 97"/>
                <a:gd name="T2" fmla="*/ 44 w 95"/>
                <a:gd name="T3" fmla="*/ 97 h 97"/>
                <a:gd name="T4" fmla="*/ 46 w 95"/>
                <a:gd name="T5" fmla="*/ 95 h 97"/>
                <a:gd name="T6" fmla="*/ 44 w 95"/>
                <a:gd name="T7" fmla="*/ 95 h 97"/>
                <a:gd name="T8" fmla="*/ 27 w 95"/>
                <a:gd name="T9" fmla="*/ 93 h 97"/>
                <a:gd name="T10" fmla="*/ 34 w 95"/>
                <a:gd name="T11" fmla="*/ 97 h 97"/>
                <a:gd name="T12" fmla="*/ 27 w 95"/>
                <a:gd name="T13" fmla="*/ 93 h 97"/>
                <a:gd name="T14" fmla="*/ 16 w 95"/>
                <a:gd name="T15" fmla="*/ 90 h 97"/>
                <a:gd name="T16" fmla="*/ 23 w 95"/>
                <a:gd name="T17" fmla="*/ 93 h 97"/>
                <a:gd name="T18" fmla="*/ 18 w 95"/>
                <a:gd name="T19" fmla="*/ 88 h 97"/>
                <a:gd name="T20" fmla="*/ 11 w 95"/>
                <a:gd name="T21" fmla="*/ 85 h 97"/>
                <a:gd name="T22" fmla="*/ 16 w 95"/>
                <a:gd name="T23" fmla="*/ 87 h 97"/>
                <a:gd name="T24" fmla="*/ 7 w 95"/>
                <a:gd name="T25" fmla="*/ 75 h 97"/>
                <a:gd name="T26" fmla="*/ 10 w 95"/>
                <a:gd name="T27" fmla="*/ 83 h 97"/>
                <a:gd name="T28" fmla="*/ 7 w 95"/>
                <a:gd name="T29" fmla="*/ 75 h 97"/>
                <a:gd name="T30" fmla="*/ 1 w 95"/>
                <a:gd name="T31" fmla="*/ 43 h 97"/>
                <a:gd name="T32" fmla="*/ 2 w 95"/>
                <a:gd name="T33" fmla="*/ 66 h 97"/>
                <a:gd name="T34" fmla="*/ 3 w 95"/>
                <a:gd name="T35" fmla="*/ 69 h 97"/>
                <a:gd name="T36" fmla="*/ 6 w 95"/>
                <a:gd name="T37" fmla="*/ 73 h 97"/>
                <a:gd name="T38" fmla="*/ 3 w 95"/>
                <a:gd name="T39" fmla="*/ 40 h 97"/>
                <a:gd name="T40" fmla="*/ 73 w 95"/>
                <a:gd name="T41" fmla="*/ 90 h 97"/>
                <a:gd name="T42" fmla="*/ 92 w 95"/>
                <a:gd name="T43" fmla="*/ 75 h 97"/>
                <a:gd name="T44" fmla="*/ 5 w 95"/>
                <a:gd name="T45" fmla="*/ 38 h 97"/>
                <a:gd name="T46" fmla="*/ 6 w 95"/>
                <a:gd name="T47" fmla="*/ 50 h 97"/>
                <a:gd name="T48" fmla="*/ 24 w 95"/>
                <a:gd name="T49" fmla="*/ 80 h 97"/>
                <a:gd name="T50" fmla="*/ 25 w 95"/>
                <a:gd name="T51" fmla="*/ 81 h 97"/>
                <a:gd name="T52" fmla="*/ 49 w 95"/>
                <a:gd name="T53" fmla="*/ 93 h 97"/>
                <a:gd name="T54" fmla="*/ 49 w 95"/>
                <a:gd name="T55" fmla="*/ 93 h 97"/>
                <a:gd name="T56" fmla="*/ 49 w 95"/>
                <a:gd name="T57" fmla="*/ 95 h 97"/>
                <a:gd name="T58" fmla="*/ 62 w 95"/>
                <a:gd name="T59" fmla="*/ 95 h 97"/>
                <a:gd name="T60" fmla="*/ 65 w 95"/>
                <a:gd name="T61" fmla="*/ 93 h 97"/>
                <a:gd name="T62" fmla="*/ 74 w 95"/>
                <a:gd name="T63" fmla="*/ 92 h 97"/>
                <a:gd name="T64" fmla="*/ 75 w 95"/>
                <a:gd name="T65" fmla="*/ 91 h 97"/>
                <a:gd name="T66" fmla="*/ 77 w 95"/>
                <a:gd name="T67" fmla="*/ 92 h 97"/>
                <a:gd name="T68" fmla="*/ 94 w 95"/>
                <a:gd name="T69" fmla="*/ 73 h 97"/>
                <a:gd name="T70" fmla="*/ 85 w 95"/>
                <a:gd name="T71" fmla="*/ 78 h 97"/>
                <a:gd name="T72" fmla="*/ 64 w 95"/>
                <a:gd name="T73" fmla="*/ 92 h 97"/>
                <a:gd name="T74" fmla="*/ 55 w 95"/>
                <a:gd name="T75" fmla="*/ 92 h 97"/>
                <a:gd name="T76" fmla="*/ 10 w 95"/>
                <a:gd name="T77" fmla="*/ 58 h 97"/>
                <a:gd name="T78" fmla="*/ 5 w 95"/>
                <a:gd name="T79" fmla="*/ 38 h 97"/>
                <a:gd name="T80" fmla="*/ 1 w 95"/>
                <a:gd name="T81" fmla="*/ 28 h 97"/>
                <a:gd name="T82" fmla="*/ 1 w 95"/>
                <a:gd name="T83" fmla="*/ 39 h 97"/>
                <a:gd name="T84" fmla="*/ 5 w 95"/>
                <a:gd name="T85" fmla="*/ 36 h 97"/>
                <a:gd name="T86" fmla="*/ 4 w 95"/>
                <a:gd name="T87" fmla="*/ 25 h 97"/>
                <a:gd name="T88" fmla="*/ 4 w 95"/>
                <a:gd name="T89" fmla="*/ 0 h 97"/>
                <a:gd name="T90" fmla="*/ 1 w 95"/>
                <a:gd name="T91" fmla="*/ 17 h 97"/>
                <a:gd name="T92" fmla="*/ 5 w 95"/>
                <a:gd name="T93" fmla="*/ 23 h 97"/>
                <a:gd name="T94" fmla="*/ 5 w 95"/>
                <a:gd name="T95" fmla="*/ 1 h 97"/>
                <a:gd name="T96" fmla="*/ 6 w 95"/>
                <a:gd name="T97" fmla="*/ 1 h 97"/>
                <a:gd name="T98" fmla="*/ 4 w 95"/>
                <a:gd name="T9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5" h="97">
                  <a:moveTo>
                    <a:pt x="38" y="95"/>
                  </a:moveTo>
                  <a:cubicBezTo>
                    <a:pt x="37" y="96"/>
                    <a:pt x="37" y="96"/>
                    <a:pt x="36" y="97"/>
                  </a:cubicBezTo>
                  <a:cubicBezTo>
                    <a:pt x="39" y="97"/>
                    <a:pt x="41" y="97"/>
                    <a:pt x="44" y="97"/>
                  </a:cubicBezTo>
                  <a:cubicBezTo>
                    <a:pt x="44" y="97"/>
                    <a:pt x="44" y="97"/>
                    <a:pt x="44" y="97"/>
                  </a:cubicBezTo>
                  <a:cubicBezTo>
                    <a:pt x="44" y="97"/>
                    <a:pt x="44" y="97"/>
                    <a:pt x="44" y="97"/>
                  </a:cubicBezTo>
                  <a:cubicBezTo>
                    <a:pt x="45" y="97"/>
                    <a:pt x="46" y="96"/>
                    <a:pt x="46" y="95"/>
                  </a:cubicBezTo>
                  <a:cubicBezTo>
                    <a:pt x="46" y="95"/>
                    <a:pt x="46" y="95"/>
                    <a:pt x="46" y="95"/>
                  </a:cubicBezTo>
                  <a:cubicBezTo>
                    <a:pt x="45" y="95"/>
                    <a:pt x="45" y="95"/>
                    <a:pt x="44" y="95"/>
                  </a:cubicBezTo>
                  <a:cubicBezTo>
                    <a:pt x="42" y="95"/>
                    <a:pt x="40" y="95"/>
                    <a:pt x="38" y="95"/>
                  </a:cubicBezTo>
                  <a:moveTo>
                    <a:pt x="27" y="93"/>
                  </a:moveTo>
                  <a:cubicBezTo>
                    <a:pt x="26" y="93"/>
                    <a:pt x="25" y="94"/>
                    <a:pt x="25" y="94"/>
                  </a:cubicBezTo>
                  <a:cubicBezTo>
                    <a:pt x="28" y="95"/>
                    <a:pt x="31" y="96"/>
                    <a:pt x="34" y="97"/>
                  </a:cubicBezTo>
                  <a:cubicBezTo>
                    <a:pt x="34" y="96"/>
                    <a:pt x="35" y="95"/>
                    <a:pt x="36" y="95"/>
                  </a:cubicBezTo>
                  <a:cubicBezTo>
                    <a:pt x="32" y="94"/>
                    <a:pt x="29" y="94"/>
                    <a:pt x="27" y="93"/>
                  </a:cubicBezTo>
                  <a:moveTo>
                    <a:pt x="18" y="88"/>
                  </a:moveTo>
                  <a:cubicBezTo>
                    <a:pt x="17" y="89"/>
                    <a:pt x="17" y="89"/>
                    <a:pt x="16" y="90"/>
                  </a:cubicBezTo>
                  <a:cubicBezTo>
                    <a:pt x="16" y="90"/>
                    <a:pt x="17" y="90"/>
                    <a:pt x="17" y="90"/>
                  </a:cubicBezTo>
                  <a:cubicBezTo>
                    <a:pt x="19" y="91"/>
                    <a:pt x="21" y="92"/>
                    <a:pt x="23" y="93"/>
                  </a:cubicBezTo>
                  <a:cubicBezTo>
                    <a:pt x="23" y="93"/>
                    <a:pt x="24" y="92"/>
                    <a:pt x="24" y="92"/>
                  </a:cubicBezTo>
                  <a:cubicBezTo>
                    <a:pt x="22" y="91"/>
                    <a:pt x="20" y="90"/>
                    <a:pt x="18" y="88"/>
                  </a:cubicBezTo>
                  <a:moveTo>
                    <a:pt x="12" y="84"/>
                  </a:moveTo>
                  <a:cubicBezTo>
                    <a:pt x="12" y="84"/>
                    <a:pt x="11" y="85"/>
                    <a:pt x="11" y="85"/>
                  </a:cubicBezTo>
                  <a:cubicBezTo>
                    <a:pt x="12" y="86"/>
                    <a:pt x="13" y="87"/>
                    <a:pt x="15" y="88"/>
                  </a:cubicBezTo>
                  <a:cubicBezTo>
                    <a:pt x="15" y="88"/>
                    <a:pt x="16" y="88"/>
                    <a:pt x="16" y="87"/>
                  </a:cubicBezTo>
                  <a:cubicBezTo>
                    <a:pt x="15" y="86"/>
                    <a:pt x="13" y="85"/>
                    <a:pt x="12" y="84"/>
                  </a:cubicBezTo>
                  <a:moveTo>
                    <a:pt x="7" y="75"/>
                  </a:moveTo>
                  <a:cubicBezTo>
                    <a:pt x="6" y="75"/>
                    <a:pt x="6" y="76"/>
                    <a:pt x="5" y="76"/>
                  </a:cubicBezTo>
                  <a:cubicBezTo>
                    <a:pt x="7" y="79"/>
                    <a:pt x="8" y="81"/>
                    <a:pt x="10" y="83"/>
                  </a:cubicBezTo>
                  <a:cubicBezTo>
                    <a:pt x="10" y="83"/>
                    <a:pt x="11" y="83"/>
                    <a:pt x="11" y="82"/>
                  </a:cubicBezTo>
                  <a:cubicBezTo>
                    <a:pt x="9" y="80"/>
                    <a:pt x="8" y="78"/>
                    <a:pt x="7" y="75"/>
                  </a:cubicBezTo>
                  <a:moveTo>
                    <a:pt x="3" y="40"/>
                  </a:moveTo>
                  <a:cubicBezTo>
                    <a:pt x="2" y="41"/>
                    <a:pt x="2" y="42"/>
                    <a:pt x="1" y="43"/>
                  </a:cubicBezTo>
                  <a:cubicBezTo>
                    <a:pt x="0" y="50"/>
                    <a:pt x="0" y="57"/>
                    <a:pt x="2" y="65"/>
                  </a:cubicBezTo>
                  <a:cubicBezTo>
                    <a:pt x="3" y="65"/>
                    <a:pt x="3" y="66"/>
                    <a:pt x="2" y="66"/>
                  </a:cubicBezTo>
                  <a:cubicBezTo>
                    <a:pt x="2" y="66"/>
                    <a:pt x="2" y="66"/>
                    <a:pt x="2" y="66"/>
                  </a:cubicBezTo>
                  <a:cubicBezTo>
                    <a:pt x="2" y="67"/>
                    <a:pt x="3" y="68"/>
                    <a:pt x="3" y="69"/>
                  </a:cubicBezTo>
                  <a:cubicBezTo>
                    <a:pt x="3" y="71"/>
                    <a:pt x="4" y="73"/>
                    <a:pt x="5" y="74"/>
                  </a:cubicBezTo>
                  <a:cubicBezTo>
                    <a:pt x="5" y="74"/>
                    <a:pt x="6" y="73"/>
                    <a:pt x="6" y="73"/>
                  </a:cubicBezTo>
                  <a:cubicBezTo>
                    <a:pt x="5" y="70"/>
                    <a:pt x="4" y="67"/>
                    <a:pt x="4" y="64"/>
                  </a:cubicBezTo>
                  <a:cubicBezTo>
                    <a:pt x="2" y="56"/>
                    <a:pt x="2" y="48"/>
                    <a:pt x="3" y="40"/>
                  </a:cubicBezTo>
                  <a:moveTo>
                    <a:pt x="71" y="91"/>
                  </a:moveTo>
                  <a:cubicBezTo>
                    <a:pt x="72" y="91"/>
                    <a:pt x="72" y="91"/>
                    <a:pt x="73" y="90"/>
                  </a:cubicBezTo>
                  <a:cubicBezTo>
                    <a:pt x="77" y="88"/>
                    <a:pt x="80" y="85"/>
                    <a:pt x="83" y="82"/>
                  </a:cubicBezTo>
                  <a:cubicBezTo>
                    <a:pt x="86" y="80"/>
                    <a:pt x="89" y="76"/>
                    <a:pt x="92" y="75"/>
                  </a:cubicBezTo>
                  <a:cubicBezTo>
                    <a:pt x="90" y="85"/>
                    <a:pt x="81" y="89"/>
                    <a:pt x="71" y="91"/>
                  </a:cubicBezTo>
                  <a:moveTo>
                    <a:pt x="5" y="38"/>
                  </a:moveTo>
                  <a:cubicBezTo>
                    <a:pt x="4" y="39"/>
                    <a:pt x="4" y="39"/>
                    <a:pt x="3" y="40"/>
                  </a:cubicBezTo>
                  <a:cubicBezTo>
                    <a:pt x="4" y="43"/>
                    <a:pt x="5" y="47"/>
                    <a:pt x="6" y="50"/>
                  </a:cubicBezTo>
                  <a:cubicBezTo>
                    <a:pt x="8" y="59"/>
                    <a:pt x="12" y="67"/>
                    <a:pt x="18" y="74"/>
                  </a:cubicBezTo>
                  <a:cubicBezTo>
                    <a:pt x="20" y="76"/>
                    <a:pt x="22" y="78"/>
                    <a:pt x="24" y="80"/>
                  </a:cubicBezTo>
                  <a:cubicBezTo>
                    <a:pt x="24" y="80"/>
                    <a:pt x="24" y="80"/>
                    <a:pt x="24" y="80"/>
                  </a:cubicBezTo>
                  <a:cubicBezTo>
                    <a:pt x="25" y="80"/>
                    <a:pt x="25" y="81"/>
                    <a:pt x="25" y="81"/>
                  </a:cubicBezTo>
                  <a:cubicBezTo>
                    <a:pt x="30" y="85"/>
                    <a:pt x="35" y="89"/>
                    <a:pt x="40" y="91"/>
                  </a:cubicBezTo>
                  <a:cubicBezTo>
                    <a:pt x="43" y="92"/>
                    <a:pt x="46" y="93"/>
                    <a:pt x="49" y="93"/>
                  </a:cubicBezTo>
                  <a:cubicBezTo>
                    <a:pt x="49" y="93"/>
                    <a:pt x="49" y="93"/>
                    <a:pt x="49" y="93"/>
                  </a:cubicBezTo>
                  <a:cubicBezTo>
                    <a:pt x="49" y="93"/>
                    <a:pt x="49" y="93"/>
                    <a:pt x="49" y="93"/>
                  </a:cubicBezTo>
                  <a:cubicBezTo>
                    <a:pt x="52" y="94"/>
                    <a:pt x="54" y="94"/>
                    <a:pt x="56" y="94"/>
                  </a:cubicBezTo>
                  <a:cubicBezTo>
                    <a:pt x="54" y="95"/>
                    <a:pt x="52" y="95"/>
                    <a:pt x="49" y="95"/>
                  </a:cubicBezTo>
                  <a:cubicBezTo>
                    <a:pt x="49" y="96"/>
                    <a:pt x="48" y="97"/>
                    <a:pt x="47" y="97"/>
                  </a:cubicBezTo>
                  <a:cubicBezTo>
                    <a:pt x="52" y="97"/>
                    <a:pt x="57" y="96"/>
                    <a:pt x="62" y="95"/>
                  </a:cubicBezTo>
                  <a:cubicBezTo>
                    <a:pt x="63" y="94"/>
                    <a:pt x="64" y="94"/>
                    <a:pt x="64" y="93"/>
                  </a:cubicBezTo>
                  <a:cubicBezTo>
                    <a:pt x="64" y="93"/>
                    <a:pt x="65" y="93"/>
                    <a:pt x="65" y="93"/>
                  </a:cubicBezTo>
                  <a:cubicBezTo>
                    <a:pt x="66" y="93"/>
                    <a:pt x="66" y="93"/>
                    <a:pt x="66" y="94"/>
                  </a:cubicBezTo>
                  <a:cubicBezTo>
                    <a:pt x="69" y="94"/>
                    <a:pt x="71" y="93"/>
                    <a:pt x="74" y="92"/>
                  </a:cubicBezTo>
                  <a:cubicBezTo>
                    <a:pt x="74" y="92"/>
                    <a:pt x="74" y="92"/>
                    <a:pt x="74" y="92"/>
                  </a:cubicBezTo>
                  <a:cubicBezTo>
                    <a:pt x="74" y="92"/>
                    <a:pt x="75" y="92"/>
                    <a:pt x="75" y="91"/>
                  </a:cubicBezTo>
                  <a:cubicBezTo>
                    <a:pt x="75" y="91"/>
                    <a:pt x="76" y="91"/>
                    <a:pt x="76" y="91"/>
                  </a:cubicBezTo>
                  <a:cubicBezTo>
                    <a:pt x="76" y="91"/>
                    <a:pt x="77" y="91"/>
                    <a:pt x="77" y="92"/>
                  </a:cubicBezTo>
                  <a:cubicBezTo>
                    <a:pt x="85" y="89"/>
                    <a:pt x="93" y="84"/>
                    <a:pt x="95" y="74"/>
                  </a:cubicBezTo>
                  <a:cubicBezTo>
                    <a:pt x="95" y="74"/>
                    <a:pt x="94" y="73"/>
                    <a:pt x="94" y="73"/>
                  </a:cubicBezTo>
                  <a:cubicBezTo>
                    <a:pt x="94" y="73"/>
                    <a:pt x="94" y="73"/>
                    <a:pt x="94" y="73"/>
                  </a:cubicBezTo>
                  <a:cubicBezTo>
                    <a:pt x="90" y="73"/>
                    <a:pt x="87" y="76"/>
                    <a:pt x="85" y="78"/>
                  </a:cubicBezTo>
                  <a:cubicBezTo>
                    <a:pt x="81" y="81"/>
                    <a:pt x="79" y="84"/>
                    <a:pt x="75" y="87"/>
                  </a:cubicBezTo>
                  <a:cubicBezTo>
                    <a:pt x="72" y="89"/>
                    <a:pt x="68" y="91"/>
                    <a:pt x="64" y="92"/>
                  </a:cubicBezTo>
                  <a:cubicBezTo>
                    <a:pt x="63" y="92"/>
                    <a:pt x="61" y="92"/>
                    <a:pt x="59" y="92"/>
                  </a:cubicBezTo>
                  <a:cubicBezTo>
                    <a:pt x="58" y="92"/>
                    <a:pt x="56" y="92"/>
                    <a:pt x="55" y="92"/>
                  </a:cubicBezTo>
                  <a:cubicBezTo>
                    <a:pt x="45" y="91"/>
                    <a:pt x="36" y="87"/>
                    <a:pt x="28" y="81"/>
                  </a:cubicBezTo>
                  <a:cubicBezTo>
                    <a:pt x="20" y="75"/>
                    <a:pt x="14" y="67"/>
                    <a:pt x="10" y="58"/>
                  </a:cubicBezTo>
                  <a:cubicBezTo>
                    <a:pt x="8" y="53"/>
                    <a:pt x="7" y="48"/>
                    <a:pt x="6" y="43"/>
                  </a:cubicBezTo>
                  <a:cubicBezTo>
                    <a:pt x="6" y="41"/>
                    <a:pt x="5" y="40"/>
                    <a:pt x="5" y="38"/>
                  </a:cubicBezTo>
                  <a:moveTo>
                    <a:pt x="4" y="25"/>
                  </a:moveTo>
                  <a:cubicBezTo>
                    <a:pt x="3" y="26"/>
                    <a:pt x="2" y="27"/>
                    <a:pt x="1" y="28"/>
                  </a:cubicBezTo>
                  <a:cubicBezTo>
                    <a:pt x="2" y="29"/>
                    <a:pt x="2" y="30"/>
                    <a:pt x="2" y="31"/>
                  </a:cubicBezTo>
                  <a:cubicBezTo>
                    <a:pt x="2" y="34"/>
                    <a:pt x="1" y="37"/>
                    <a:pt x="1" y="39"/>
                  </a:cubicBezTo>
                  <a:cubicBezTo>
                    <a:pt x="2" y="38"/>
                    <a:pt x="3" y="37"/>
                    <a:pt x="4" y="36"/>
                  </a:cubicBezTo>
                  <a:cubicBezTo>
                    <a:pt x="4" y="36"/>
                    <a:pt x="4" y="36"/>
                    <a:pt x="5" y="36"/>
                  </a:cubicBezTo>
                  <a:cubicBezTo>
                    <a:pt x="4" y="34"/>
                    <a:pt x="4" y="33"/>
                    <a:pt x="4" y="31"/>
                  </a:cubicBezTo>
                  <a:cubicBezTo>
                    <a:pt x="4" y="29"/>
                    <a:pt x="4" y="27"/>
                    <a:pt x="4" y="25"/>
                  </a:cubicBezTo>
                  <a:moveTo>
                    <a:pt x="4" y="0"/>
                  </a:moveTo>
                  <a:cubicBezTo>
                    <a:pt x="4" y="0"/>
                    <a:pt x="4" y="0"/>
                    <a:pt x="4" y="0"/>
                  </a:cubicBezTo>
                  <a:cubicBezTo>
                    <a:pt x="3" y="3"/>
                    <a:pt x="3" y="5"/>
                    <a:pt x="3" y="7"/>
                  </a:cubicBezTo>
                  <a:cubicBezTo>
                    <a:pt x="2" y="11"/>
                    <a:pt x="2" y="14"/>
                    <a:pt x="1" y="17"/>
                  </a:cubicBezTo>
                  <a:cubicBezTo>
                    <a:pt x="1" y="20"/>
                    <a:pt x="1" y="23"/>
                    <a:pt x="1" y="25"/>
                  </a:cubicBezTo>
                  <a:cubicBezTo>
                    <a:pt x="2" y="24"/>
                    <a:pt x="3" y="23"/>
                    <a:pt x="5" y="23"/>
                  </a:cubicBezTo>
                  <a:cubicBezTo>
                    <a:pt x="5" y="16"/>
                    <a:pt x="6" y="9"/>
                    <a:pt x="6" y="2"/>
                  </a:cubicBezTo>
                  <a:cubicBezTo>
                    <a:pt x="6" y="2"/>
                    <a:pt x="5" y="1"/>
                    <a:pt x="5" y="1"/>
                  </a:cubicBezTo>
                  <a:cubicBezTo>
                    <a:pt x="5" y="1"/>
                    <a:pt x="5" y="1"/>
                    <a:pt x="6" y="1"/>
                  </a:cubicBezTo>
                  <a:cubicBezTo>
                    <a:pt x="6" y="1"/>
                    <a:pt x="6" y="1"/>
                    <a:pt x="6" y="1"/>
                  </a:cubicBezTo>
                  <a:cubicBezTo>
                    <a:pt x="6" y="1"/>
                    <a:pt x="6" y="0"/>
                    <a:pt x="6" y="0"/>
                  </a:cubicBezTo>
                  <a:cubicBezTo>
                    <a:pt x="5" y="0"/>
                    <a:pt x="5" y="0"/>
                    <a:pt x="4" y="0"/>
                  </a:cubicBezTo>
                </a:path>
              </a:pathLst>
            </a:custGeom>
            <a:grpFill/>
            <a:ln>
              <a:solidFill>
                <a:schemeClr val="tx1">
                  <a:lumMod val="85000"/>
                  <a:lumOff val="15000"/>
                </a:schemeClr>
              </a:solidFill>
            </a:ln>
          </p:spPr>
          <p:txBody>
            <a:bodyPr vert="horz" wrap="square" lIns="121882" tIns="60941" rIns="121882" bIns="60941" numCol="1" anchor="t" anchorCtr="0" compatLnSpc="1">
              <a:prstTxWarp prst="textNoShape">
                <a:avLst/>
              </a:prstTxWarp>
            </a:bodyPr>
            <a:lstStyle/>
            <a:p>
              <a:pPr algn="ctr" defTabSz="1218804"/>
              <a:endParaRPr lang="zh-CN" altLang="en-US" sz="2800">
                <a:solidFill>
                  <a:prstClr val="black"/>
                </a:solidFill>
                <a:latin typeface="Times New Roman" panose="02020603050405020304" pitchFamily="18" charset="0"/>
                <a:cs typeface="Times New Roman" panose="02020603050405020304" pitchFamily="18" charset="0"/>
              </a:endParaRPr>
            </a:p>
          </p:txBody>
        </p:sp>
        <p:sp>
          <p:nvSpPr>
            <p:cNvPr id="276" name="任意多边形 275"/>
            <p:cNvSpPr>
              <a:spLocks/>
            </p:cNvSpPr>
            <p:nvPr/>
          </p:nvSpPr>
          <p:spPr bwMode="auto">
            <a:xfrm>
              <a:off x="6499831" y="2840830"/>
              <a:ext cx="676789" cy="1006475"/>
            </a:xfrm>
            <a:custGeom>
              <a:avLst/>
              <a:gdLst>
                <a:gd name="connsiteX0" fmla="*/ 612728 w 676789"/>
                <a:gd name="connsiteY0" fmla="*/ 981075 h 1006475"/>
                <a:gd name="connsiteX1" fmla="*/ 614865 w 676789"/>
                <a:gd name="connsiteY1" fmla="*/ 981075 h 1006475"/>
                <a:gd name="connsiteX2" fmla="*/ 614865 w 676789"/>
                <a:gd name="connsiteY2" fmla="*/ 983192 h 1006475"/>
                <a:gd name="connsiteX3" fmla="*/ 595632 w 676789"/>
                <a:gd name="connsiteY3" fmla="*/ 993775 h 1006475"/>
                <a:gd name="connsiteX4" fmla="*/ 565713 w 676789"/>
                <a:gd name="connsiteY4" fmla="*/ 1006475 h 1006475"/>
                <a:gd name="connsiteX5" fmla="*/ 563576 w 676789"/>
                <a:gd name="connsiteY5" fmla="*/ 1006475 h 1006475"/>
                <a:gd name="connsiteX6" fmla="*/ 561439 w 676789"/>
                <a:gd name="connsiteY6" fmla="*/ 1006475 h 1006475"/>
                <a:gd name="connsiteX7" fmla="*/ 563576 w 676789"/>
                <a:gd name="connsiteY7" fmla="*/ 1004358 h 1006475"/>
                <a:gd name="connsiteX8" fmla="*/ 593495 w 676789"/>
                <a:gd name="connsiteY8" fmla="*/ 989542 h 1006475"/>
                <a:gd name="connsiteX9" fmla="*/ 612728 w 676789"/>
                <a:gd name="connsiteY9" fmla="*/ 981075 h 1006475"/>
                <a:gd name="connsiteX10" fmla="*/ 636513 w 676789"/>
                <a:gd name="connsiteY10" fmla="*/ 941387 h 1006475"/>
                <a:gd name="connsiteX11" fmla="*/ 638663 w 676789"/>
                <a:gd name="connsiteY11" fmla="*/ 945683 h 1006475"/>
                <a:gd name="connsiteX12" fmla="*/ 632211 w 676789"/>
                <a:gd name="connsiteY12" fmla="*/ 947830 h 1006475"/>
                <a:gd name="connsiteX13" fmla="*/ 582742 w 676789"/>
                <a:gd name="connsiteY13" fmla="*/ 975752 h 1006475"/>
                <a:gd name="connsiteX14" fmla="*/ 578441 w 676789"/>
                <a:gd name="connsiteY14" fmla="*/ 977900 h 1006475"/>
                <a:gd name="connsiteX15" fmla="*/ 576290 w 676789"/>
                <a:gd name="connsiteY15" fmla="*/ 977900 h 1006475"/>
                <a:gd name="connsiteX16" fmla="*/ 576290 w 676789"/>
                <a:gd name="connsiteY16" fmla="*/ 973604 h 1006475"/>
                <a:gd name="connsiteX17" fmla="*/ 580592 w 676789"/>
                <a:gd name="connsiteY17" fmla="*/ 971456 h 1006475"/>
                <a:gd name="connsiteX18" fmla="*/ 589195 w 676789"/>
                <a:gd name="connsiteY18" fmla="*/ 967161 h 1006475"/>
                <a:gd name="connsiteX19" fmla="*/ 636513 w 676789"/>
                <a:gd name="connsiteY19" fmla="*/ 941387 h 1006475"/>
                <a:gd name="connsiteX20" fmla="*/ 642931 w 676789"/>
                <a:gd name="connsiteY20" fmla="*/ 914400 h 1006475"/>
                <a:gd name="connsiteX21" fmla="*/ 645048 w 676789"/>
                <a:gd name="connsiteY21" fmla="*/ 914400 h 1006475"/>
                <a:gd name="connsiteX22" fmla="*/ 645048 w 676789"/>
                <a:gd name="connsiteY22" fmla="*/ 916483 h 1006475"/>
                <a:gd name="connsiteX23" fmla="*/ 606948 w 676789"/>
                <a:gd name="connsiteY23" fmla="*/ 937320 h 1006475"/>
                <a:gd name="connsiteX24" fmla="*/ 600598 w 676789"/>
                <a:gd name="connsiteY24" fmla="*/ 939403 h 1006475"/>
                <a:gd name="connsiteX25" fmla="*/ 581548 w 676789"/>
                <a:gd name="connsiteY25" fmla="*/ 947738 h 1006475"/>
                <a:gd name="connsiteX26" fmla="*/ 579431 w 676789"/>
                <a:gd name="connsiteY26" fmla="*/ 943571 h 1006475"/>
                <a:gd name="connsiteX27" fmla="*/ 602714 w 676789"/>
                <a:gd name="connsiteY27" fmla="*/ 933152 h 1006475"/>
                <a:gd name="connsiteX28" fmla="*/ 609064 w 676789"/>
                <a:gd name="connsiteY28" fmla="*/ 931069 h 1006475"/>
                <a:gd name="connsiteX29" fmla="*/ 642931 w 676789"/>
                <a:gd name="connsiteY29" fmla="*/ 914400 h 1006475"/>
                <a:gd name="connsiteX30" fmla="*/ 656888 w 676789"/>
                <a:gd name="connsiteY30" fmla="*/ 892175 h 1006475"/>
                <a:gd name="connsiteX31" fmla="*/ 663437 w 676789"/>
                <a:gd name="connsiteY31" fmla="*/ 892175 h 1006475"/>
                <a:gd name="connsiteX32" fmla="*/ 665619 w 676789"/>
                <a:gd name="connsiteY32" fmla="*/ 892175 h 1006475"/>
                <a:gd name="connsiteX33" fmla="*/ 665619 w 676789"/>
                <a:gd name="connsiteY33" fmla="*/ 896408 h 1006475"/>
                <a:gd name="connsiteX34" fmla="*/ 663437 w 676789"/>
                <a:gd name="connsiteY34" fmla="*/ 896408 h 1006475"/>
                <a:gd name="connsiteX35" fmla="*/ 654705 w 676789"/>
                <a:gd name="connsiteY35" fmla="*/ 896408 h 1006475"/>
                <a:gd name="connsiteX36" fmla="*/ 632877 w 676789"/>
                <a:gd name="connsiteY36" fmla="*/ 904875 h 1006475"/>
                <a:gd name="connsiteX37" fmla="*/ 615415 w 676789"/>
                <a:gd name="connsiteY37" fmla="*/ 911225 h 1006475"/>
                <a:gd name="connsiteX38" fmla="*/ 608866 w 676789"/>
                <a:gd name="connsiteY38" fmla="*/ 913342 h 1006475"/>
                <a:gd name="connsiteX39" fmla="*/ 602318 w 676789"/>
                <a:gd name="connsiteY39" fmla="*/ 915458 h 1006475"/>
                <a:gd name="connsiteX40" fmla="*/ 602318 w 676789"/>
                <a:gd name="connsiteY40" fmla="*/ 917575 h 1006475"/>
                <a:gd name="connsiteX41" fmla="*/ 600135 w 676789"/>
                <a:gd name="connsiteY41" fmla="*/ 913342 h 1006475"/>
                <a:gd name="connsiteX42" fmla="*/ 611049 w 676789"/>
                <a:gd name="connsiteY42" fmla="*/ 909108 h 1006475"/>
                <a:gd name="connsiteX43" fmla="*/ 617598 w 676789"/>
                <a:gd name="connsiteY43" fmla="*/ 906992 h 1006475"/>
                <a:gd name="connsiteX44" fmla="*/ 656888 w 676789"/>
                <a:gd name="connsiteY44" fmla="*/ 892175 h 1006475"/>
                <a:gd name="connsiteX45" fmla="*/ 671438 w 676789"/>
                <a:gd name="connsiteY45" fmla="*/ 866775 h 1006475"/>
                <a:gd name="connsiteX46" fmla="*/ 671438 w 676789"/>
                <a:gd name="connsiteY46" fmla="*/ 871084 h 1006475"/>
                <a:gd name="connsiteX47" fmla="*/ 669287 w 676789"/>
                <a:gd name="connsiteY47" fmla="*/ 871084 h 1006475"/>
                <a:gd name="connsiteX48" fmla="*/ 660684 w 676789"/>
                <a:gd name="connsiteY48" fmla="*/ 873238 h 1006475"/>
                <a:gd name="connsiteX49" fmla="*/ 641326 w 676789"/>
                <a:gd name="connsiteY49" fmla="*/ 881856 h 1006475"/>
                <a:gd name="connsiteX50" fmla="*/ 619818 w 676789"/>
                <a:gd name="connsiteY50" fmla="*/ 894783 h 1006475"/>
                <a:gd name="connsiteX51" fmla="*/ 615517 w 676789"/>
                <a:gd name="connsiteY51" fmla="*/ 896938 h 1006475"/>
                <a:gd name="connsiteX52" fmla="*/ 613366 w 676789"/>
                <a:gd name="connsiteY52" fmla="*/ 896938 h 1006475"/>
                <a:gd name="connsiteX53" fmla="*/ 611215 w 676789"/>
                <a:gd name="connsiteY53" fmla="*/ 892629 h 1006475"/>
                <a:gd name="connsiteX54" fmla="*/ 615517 w 676789"/>
                <a:gd name="connsiteY54" fmla="*/ 892629 h 1006475"/>
                <a:gd name="connsiteX55" fmla="*/ 619818 w 676789"/>
                <a:gd name="connsiteY55" fmla="*/ 888320 h 1006475"/>
                <a:gd name="connsiteX56" fmla="*/ 643477 w 676789"/>
                <a:gd name="connsiteY56" fmla="*/ 877547 h 1006475"/>
                <a:gd name="connsiteX57" fmla="*/ 662834 w 676789"/>
                <a:gd name="connsiteY57" fmla="*/ 868929 h 1006475"/>
                <a:gd name="connsiteX58" fmla="*/ 671438 w 676789"/>
                <a:gd name="connsiteY58" fmla="*/ 866775 h 1006475"/>
                <a:gd name="connsiteX59" fmla="*/ 671474 w 676789"/>
                <a:gd name="connsiteY59" fmla="*/ 844550 h 1006475"/>
                <a:gd name="connsiteX60" fmla="*/ 673607 w 676789"/>
                <a:gd name="connsiteY60" fmla="*/ 844550 h 1006475"/>
                <a:gd name="connsiteX61" fmla="*/ 675740 w 676789"/>
                <a:gd name="connsiteY61" fmla="*/ 846704 h 1006475"/>
                <a:gd name="connsiteX62" fmla="*/ 675740 w 676789"/>
                <a:gd name="connsiteY62" fmla="*/ 848859 h 1006475"/>
                <a:gd name="connsiteX63" fmla="*/ 671474 w 676789"/>
                <a:gd name="connsiteY63" fmla="*/ 851013 h 1006475"/>
                <a:gd name="connsiteX64" fmla="*/ 669341 w 676789"/>
                <a:gd name="connsiteY64" fmla="*/ 851013 h 1006475"/>
                <a:gd name="connsiteX65" fmla="*/ 665074 w 676789"/>
                <a:gd name="connsiteY65" fmla="*/ 851013 h 1006475"/>
                <a:gd name="connsiteX66" fmla="*/ 639476 w 676789"/>
                <a:gd name="connsiteY66" fmla="*/ 859631 h 1006475"/>
                <a:gd name="connsiteX67" fmla="*/ 624543 w 676789"/>
                <a:gd name="connsiteY67" fmla="*/ 868249 h 1006475"/>
                <a:gd name="connsiteX68" fmla="*/ 620277 w 676789"/>
                <a:gd name="connsiteY68" fmla="*/ 870404 h 1006475"/>
                <a:gd name="connsiteX69" fmla="*/ 611744 w 676789"/>
                <a:gd name="connsiteY69" fmla="*/ 874713 h 1006475"/>
                <a:gd name="connsiteX70" fmla="*/ 609610 w 676789"/>
                <a:gd name="connsiteY70" fmla="*/ 874713 h 1006475"/>
                <a:gd name="connsiteX71" fmla="*/ 609610 w 676789"/>
                <a:gd name="connsiteY71" fmla="*/ 872558 h 1006475"/>
                <a:gd name="connsiteX72" fmla="*/ 620277 w 676789"/>
                <a:gd name="connsiteY72" fmla="*/ 866095 h 1006475"/>
                <a:gd name="connsiteX73" fmla="*/ 624543 w 676789"/>
                <a:gd name="connsiteY73" fmla="*/ 863940 h 1006475"/>
                <a:gd name="connsiteX74" fmla="*/ 641609 w 676789"/>
                <a:gd name="connsiteY74" fmla="*/ 855322 h 1006475"/>
                <a:gd name="connsiteX75" fmla="*/ 665074 w 676789"/>
                <a:gd name="connsiteY75" fmla="*/ 846704 h 1006475"/>
                <a:gd name="connsiteX76" fmla="*/ 669341 w 676789"/>
                <a:gd name="connsiteY76" fmla="*/ 846704 h 1006475"/>
                <a:gd name="connsiteX77" fmla="*/ 671474 w 676789"/>
                <a:gd name="connsiteY77" fmla="*/ 844550 h 1006475"/>
                <a:gd name="connsiteX78" fmla="*/ 667558 w 676789"/>
                <a:gd name="connsiteY78" fmla="*/ 825500 h 1006475"/>
                <a:gd name="connsiteX79" fmla="*/ 669756 w 676789"/>
                <a:gd name="connsiteY79" fmla="*/ 825500 h 1006475"/>
                <a:gd name="connsiteX80" fmla="*/ 671954 w 676789"/>
                <a:gd name="connsiteY80" fmla="*/ 825500 h 1006475"/>
                <a:gd name="connsiteX81" fmla="*/ 671954 w 676789"/>
                <a:gd name="connsiteY81" fmla="*/ 829830 h 1006475"/>
                <a:gd name="connsiteX82" fmla="*/ 667558 w 676789"/>
                <a:gd name="connsiteY82" fmla="*/ 831994 h 1006475"/>
                <a:gd name="connsiteX83" fmla="*/ 625795 w 676789"/>
                <a:gd name="connsiteY83" fmla="*/ 849313 h 1006475"/>
                <a:gd name="connsiteX84" fmla="*/ 621398 w 676789"/>
                <a:gd name="connsiteY84" fmla="*/ 849313 h 1006475"/>
                <a:gd name="connsiteX85" fmla="*/ 619200 w 676789"/>
                <a:gd name="connsiteY85" fmla="*/ 849313 h 1006475"/>
                <a:gd name="connsiteX86" fmla="*/ 619200 w 676789"/>
                <a:gd name="connsiteY86" fmla="*/ 847148 h 1006475"/>
                <a:gd name="connsiteX87" fmla="*/ 621398 w 676789"/>
                <a:gd name="connsiteY87" fmla="*/ 844983 h 1006475"/>
                <a:gd name="connsiteX88" fmla="*/ 625795 w 676789"/>
                <a:gd name="connsiteY88" fmla="*/ 844983 h 1006475"/>
                <a:gd name="connsiteX89" fmla="*/ 667558 w 676789"/>
                <a:gd name="connsiteY89" fmla="*/ 825500 h 1006475"/>
                <a:gd name="connsiteX90" fmla="*/ 315789 w 676789"/>
                <a:gd name="connsiteY90" fmla="*/ 811212 h 1006475"/>
                <a:gd name="connsiteX91" fmla="*/ 317964 w 676789"/>
                <a:gd name="connsiteY91" fmla="*/ 811212 h 1006475"/>
                <a:gd name="connsiteX92" fmla="*/ 320140 w 676789"/>
                <a:gd name="connsiteY92" fmla="*/ 813329 h 1006475"/>
                <a:gd name="connsiteX93" fmla="*/ 265753 w 676789"/>
                <a:gd name="connsiteY93" fmla="*/ 868362 h 1006475"/>
                <a:gd name="connsiteX94" fmla="*/ 263577 w 676789"/>
                <a:gd name="connsiteY94" fmla="*/ 864129 h 1006475"/>
                <a:gd name="connsiteX95" fmla="*/ 311438 w 676789"/>
                <a:gd name="connsiteY95" fmla="*/ 815445 h 1006475"/>
                <a:gd name="connsiteX96" fmla="*/ 315789 w 676789"/>
                <a:gd name="connsiteY96" fmla="*/ 811212 h 1006475"/>
                <a:gd name="connsiteX97" fmla="*/ 283075 w 676789"/>
                <a:gd name="connsiteY97" fmla="*/ 811212 h 1006475"/>
                <a:gd name="connsiteX98" fmla="*/ 285215 w 676789"/>
                <a:gd name="connsiteY98" fmla="*/ 815491 h 1006475"/>
                <a:gd name="connsiteX99" fmla="*/ 283075 w 676789"/>
                <a:gd name="connsiteY99" fmla="*/ 815491 h 1006475"/>
                <a:gd name="connsiteX100" fmla="*/ 278796 w 676789"/>
                <a:gd name="connsiteY100" fmla="*/ 819771 h 1006475"/>
                <a:gd name="connsiteX101" fmla="*/ 240281 w 676789"/>
                <a:gd name="connsiteY101" fmla="*/ 860425 h 1006475"/>
                <a:gd name="connsiteX102" fmla="*/ 238141 w 676789"/>
                <a:gd name="connsiteY102" fmla="*/ 856145 h 1006475"/>
                <a:gd name="connsiteX103" fmla="*/ 272377 w 676789"/>
                <a:gd name="connsiteY103" fmla="*/ 819771 h 1006475"/>
                <a:gd name="connsiteX104" fmla="*/ 276656 w 676789"/>
                <a:gd name="connsiteY104" fmla="*/ 815491 h 1006475"/>
                <a:gd name="connsiteX105" fmla="*/ 280935 w 676789"/>
                <a:gd name="connsiteY105" fmla="*/ 813352 h 1006475"/>
                <a:gd name="connsiteX106" fmla="*/ 283075 w 676789"/>
                <a:gd name="connsiteY106" fmla="*/ 811212 h 1006475"/>
                <a:gd name="connsiteX107" fmla="*/ 260290 w 676789"/>
                <a:gd name="connsiteY107" fmla="*/ 811212 h 1006475"/>
                <a:gd name="connsiteX108" fmla="*/ 262434 w 676789"/>
                <a:gd name="connsiteY108" fmla="*/ 811212 h 1006475"/>
                <a:gd name="connsiteX109" fmla="*/ 262434 w 676789"/>
                <a:gd name="connsiteY109" fmla="*/ 815508 h 1006475"/>
                <a:gd name="connsiteX110" fmla="*/ 260290 w 676789"/>
                <a:gd name="connsiteY110" fmla="*/ 815508 h 1006475"/>
                <a:gd name="connsiteX111" fmla="*/ 256004 w 676789"/>
                <a:gd name="connsiteY111" fmla="*/ 819803 h 1006475"/>
                <a:gd name="connsiteX112" fmla="*/ 228143 w 676789"/>
                <a:gd name="connsiteY112" fmla="*/ 847725 h 1006475"/>
                <a:gd name="connsiteX113" fmla="*/ 226000 w 676789"/>
                <a:gd name="connsiteY113" fmla="*/ 847725 h 1006475"/>
                <a:gd name="connsiteX114" fmla="*/ 223857 w 676789"/>
                <a:gd name="connsiteY114" fmla="*/ 845577 h 1006475"/>
                <a:gd name="connsiteX115" fmla="*/ 251718 w 676789"/>
                <a:gd name="connsiteY115" fmla="*/ 819803 h 1006475"/>
                <a:gd name="connsiteX116" fmla="*/ 256004 w 676789"/>
                <a:gd name="connsiteY116" fmla="*/ 815508 h 1006475"/>
                <a:gd name="connsiteX117" fmla="*/ 260290 w 676789"/>
                <a:gd name="connsiteY117" fmla="*/ 811212 h 1006475"/>
                <a:gd name="connsiteX118" fmla="*/ 339586 w 676789"/>
                <a:gd name="connsiteY118" fmla="*/ 806450 h 1006475"/>
                <a:gd name="connsiteX119" fmla="*/ 341769 w 676789"/>
                <a:gd name="connsiteY119" fmla="*/ 806450 h 1006475"/>
                <a:gd name="connsiteX120" fmla="*/ 343952 w 676789"/>
                <a:gd name="connsiteY120" fmla="*/ 808587 h 1006475"/>
                <a:gd name="connsiteX121" fmla="*/ 343952 w 676789"/>
                <a:gd name="connsiteY121" fmla="*/ 810724 h 1006475"/>
                <a:gd name="connsiteX122" fmla="*/ 295929 w 676789"/>
                <a:gd name="connsiteY122" fmla="*/ 859876 h 1006475"/>
                <a:gd name="connsiteX123" fmla="*/ 293747 w 676789"/>
                <a:gd name="connsiteY123" fmla="*/ 862013 h 1006475"/>
                <a:gd name="connsiteX124" fmla="*/ 291564 w 676789"/>
                <a:gd name="connsiteY124" fmla="*/ 857739 h 1006475"/>
                <a:gd name="connsiteX125" fmla="*/ 337403 w 676789"/>
                <a:gd name="connsiteY125" fmla="*/ 808587 h 1006475"/>
                <a:gd name="connsiteX126" fmla="*/ 339586 w 676789"/>
                <a:gd name="connsiteY126" fmla="*/ 806450 h 1006475"/>
                <a:gd name="connsiteX127" fmla="*/ 669335 w 676789"/>
                <a:gd name="connsiteY127" fmla="*/ 801687 h 1006475"/>
                <a:gd name="connsiteX128" fmla="*/ 671470 w 676789"/>
                <a:gd name="connsiteY128" fmla="*/ 801687 h 1006475"/>
                <a:gd name="connsiteX129" fmla="*/ 673605 w 676789"/>
                <a:gd name="connsiteY129" fmla="*/ 801687 h 1006475"/>
                <a:gd name="connsiteX130" fmla="*/ 673605 w 676789"/>
                <a:gd name="connsiteY130" fmla="*/ 806083 h 1006475"/>
                <a:gd name="connsiteX131" fmla="*/ 671470 w 676789"/>
                <a:gd name="connsiteY131" fmla="*/ 806083 h 1006475"/>
                <a:gd name="connsiteX132" fmla="*/ 669335 w 676789"/>
                <a:gd name="connsiteY132" fmla="*/ 806083 h 1006475"/>
                <a:gd name="connsiteX133" fmla="*/ 643716 w 676789"/>
                <a:gd name="connsiteY133" fmla="*/ 814875 h 1006475"/>
                <a:gd name="connsiteX134" fmla="*/ 626637 w 676789"/>
                <a:gd name="connsiteY134" fmla="*/ 825866 h 1006475"/>
                <a:gd name="connsiteX135" fmla="*/ 622367 w 676789"/>
                <a:gd name="connsiteY135" fmla="*/ 828064 h 1006475"/>
                <a:gd name="connsiteX136" fmla="*/ 620232 w 676789"/>
                <a:gd name="connsiteY136" fmla="*/ 828064 h 1006475"/>
                <a:gd name="connsiteX137" fmla="*/ 618097 w 676789"/>
                <a:gd name="connsiteY137" fmla="*/ 830262 h 1006475"/>
                <a:gd name="connsiteX138" fmla="*/ 615962 w 676789"/>
                <a:gd name="connsiteY138" fmla="*/ 830262 h 1006475"/>
                <a:gd name="connsiteX139" fmla="*/ 615962 w 676789"/>
                <a:gd name="connsiteY139" fmla="*/ 825866 h 1006475"/>
                <a:gd name="connsiteX140" fmla="*/ 620232 w 676789"/>
                <a:gd name="connsiteY140" fmla="*/ 823668 h 1006475"/>
                <a:gd name="connsiteX141" fmla="*/ 622367 w 676789"/>
                <a:gd name="connsiteY141" fmla="*/ 821470 h 1006475"/>
                <a:gd name="connsiteX142" fmla="*/ 626637 w 676789"/>
                <a:gd name="connsiteY142" fmla="*/ 819271 h 1006475"/>
                <a:gd name="connsiteX143" fmla="*/ 643716 w 676789"/>
                <a:gd name="connsiteY143" fmla="*/ 810479 h 1006475"/>
                <a:gd name="connsiteX144" fmla="*/ 669335 w 676789"/>
                <a:gd name="connsiteY144" fmla="*/ 801687 h 1006475"/>
                <a:gd name="connsiteX145" fmla="*/ 241109 w 676789"/>
                <a:gd name="connsiteY145" fmla="*/ 800100 h 1006475"/>
                <a:gd name="connsiteX146" fmla="*/ 243318 w 676789"/>
                <a:gd name="connsiteY146" fmla="*/ 800100 h 1006475"/>
                <a:gd name="connsiteX147" fmla="*/ 243318 w 676789"/>
                <a:gd name="connsiteY147" fmla="*/ 802217 h 1006475"/>
                <a:gd name="connsiteX148" fmla="*/ 236692 w 676789"/>
                <a:gd name="connsiteY148" fmla="*/ 810683 h 1006475"/>
                <a:gd name="connsiteX149" fmla="*/ 232275 w 676789"/>
                <a:gd name="connsiteY149" fmla="*/ 812800 h 1006475"/>
                <a:gd name="connsiteX150" fmla="*/ 199144 w 676789"/>
                <a:gd name="connsiteY150" fmla="*/ 844550 h 1006475"/>
                <a:gd name="connsiteX151" fmla="*/ 196935 w 676789"/>
                <a:gd name="connsiteY151" fmla="*/ 840317 h 1006475"/>
                <a:gd name="connsiteX152" fmla="*/ 227857 w 676789"/>
                <a:gd name="connsiteY152" fmla="*/ 810683 h 1006475"/>
                <a:gd name="connsiteX153" fmla="*/ 230066 w 676789"/>
                <a:gd name="connsiteY153" fmla="*/ 808567 h 1006475"/>
                <a:gd name="connsiteX154" fmla="*/ 241109 w 676789"/>
                <a:gd name="connsiteY154" fmla="*/ 800100 h 1006475"/>
                <a:gd name="connsiteX155" fmla="*/ 371393 w 676789"/>
                <a:gd name="connsiteY155" fmla="*/ 795337 h 1006475"/>
                <a:gd name="connsiteX156" fmla="*/ 373547 w 676789"/>
                <a:gd name="connsiteY156" fmla="*/ 795337 h 1006475"/>
                <a:gd name="connsiteX157" fmla="*/ 375702 w 676789"/>
                <a:gd name="connsiteY157" fmla="*/ 797472 h 1006475"/>
                <a:gd name="connsiteX158" fmla="*/ 375702 w 676789"/>
                <a:gd name="connsiteY158" fmla="*/ 801742 h 1006475"/>
                <a:gd name="connsiteX159" fmla="*/ 373547 w 676789"/>
                <a:gd name="connsiteY159" fmla="*/ 803877 h 1006475"/>
                <a:gd name="connsiteX160" fmla="*/ 371393 w 676789"/>
                <a:gd name="connsiteY160" fmla="*/ 801742 h 1006475"/>
                <a:gd name="connsiteX161" fmla="*/ 319686 w 676789"/>
                <a:gd name="connsiteY161" fmla="*/ 857250 h 1006475"/>
                <a:gd name="connsiteX162" fmla="*/ 317531 w 676789"/>
                <a:gd name="connsiteY162" fmla="*/ 852980 h 1006475"/>
                <a:gd name="connsiteX163" fmla="*/ 371393 w 676789"/>
                <a:gd name="connsiteY163" fmla="*/ 795337 h 1006475"/>
                <a:gd name="connsiteX164" fmla="*/ 404659 w 676789"/>
                <a:gd name="connsiteY164" fmla="*/ 790575 h 1006475"/>
                <a:gd name="connsiteX165" fmla="*/ 406849 w 676789"/>
                <a:gd name="connsiteY165" fmla="*/ 790575 h 1006475"/>
                <a:gd name="connsiteX166" fmla="*/ 406849 w 676789"/>
                <a:gd name="connsiteY166" fmla="*/ 792765 h 1006475"/>
                <a:gd name="connsiteX167" fmla="*/ 398090 w 676789"/>
                <a:gd name="connsiteY167" fmla="*/ 803713 h 1006475"/>
                <a:gd name="connsiteX168" fmla="*/ 391522 w 676789"/>
                <a:gd name="connsiteY168" fmla="*/ 810282 h 1006475"/>
                <a:gd name="connsiteX169" fmla="*/ 389332 w 676789"/>
                <a:gd name="connsiteY169" fmla="*/ 814661 h 1006475"/>
                <a:gd name="connsiteX170" fmla="*/ 382763 w 676789"/>
                <a:gd name="connsiteY170" fmla="*/ 821230 h 1006475"/>
                <a:gd name="connsiteX171" fmla="*/ 352108 w 676789"/>
                <a:gd name="connsiteY171" fmla="*/ 854075 h 1006475"/>
                <a:gd name="connsiteX172" fmla="*/ 349918 w 676789"/>
                <a:gd name="connsiteY172" fmla="*/ 854075 h 1006475"/>
                <a:gd name="connsiteX173" fmla="*/ 347728 w 676789"/>
                <a:gd name="connsiteY173" fmla="*/ 849696 h 1006475"/>
                <a:gd name="connsiteX174" fmla="*/ 384953 w 676789"/>
                <a:gd name="connsiteY174" fmla="*/ 812471 h 1006475"/>
                <a:gd name="connsiteX175" fmla="*/ 391522 w 676789"/>
                <a:gd name="connsiteY175" fmla="*/ 805902 h 1006475"/>
                <a:gd name="connsiteX176" fmla="*/ 395901 w 676789"/>
                <a:gd name="connsiteY176" fmla="*/ 801523 h 1006475"/>
                <a:gd name="connsiteX177" fmla="*/ 400280 w 676789"/>
                <a:gd name="connsiteY177" fmla="*/ 794954 h 1006475"/>
                <a:gd name="connsiteX178" fmla="*/ 404659 w 676789"/>
                <a:gd name="connsiteY178" fmla="*/ 790575 h 1006475"/>
                <a:gd name="connsiteX179" fmla="*/ 669756 w 676789"/>
                <a:gd name="connsiteY179" fmla="*/ 782637 h 1006475"/>
                <a:gd name="connsiteX180" fmla="*/ 671954 w 676789"/>
                <a:gd name="connsiteY180" fmla="*/ 782637 h 1006475"/>
                <a:gd name="connsiteX181" fmla="*/ 671954 w 676789"/>
                <a:gd name="connsiteY181" fmla="*/ 786967 h 1006475"/>
                <a:gd name="connsiteX182" fmla="*/ 669756 w 676789"/>
                <a:gd name="connsiteY182" fmla="*/ 786967 h 1006475"/>
                <a:gd name="connsiteX183" fmla="*/ 623596 w 676789"/>
                <a:gd name="connsiteY183" fmla="*/ 804285 h 1006475"/>
                <a:gd name="connsiteX184" fmla="*/ 621398 w 676789"/>
                <a:gd name="connsiteY184" fmla="*/ 806450 h 1006475"/>
                <a:gd name="connsiteX185" fmla="*/ 619200 w 676789"/>
                <a:gd name="connsiteY185" fmla="*/ 806450 h 1006475"/>
                <a:gd name="connsiteX186" fmla="*/ 619200 w 676789"/>
                <a:gd name="connsiteY186" fmla="*/ 802120 h 1006475"/>
                <a:gd name="connsiteX187" fmla="*/ 621398 w 676789"/>
                <a:gd name="connsiteY187" fmla="*/ 802120 h 1006475"/>
                <a:gd name="connsiteX188" fmla="*/ 623596 w 676789"/>
                <a:gd name="connsiteY188" fmla="*/ 799955 h 1006475"/>
                <a:gd name="connsiteX189" fmla="*/ 669756 w 676789"/>
                <a:gd name="connsiteY189" fmla="*/ 782637 h 1006475"/>
                <a:gd name="connsiteX190" fmla="*/ 227005 w 676789"/>
                <a:gd name="connsiteY190" fmla="*/ 782637 h 1006475"/>
                <a:gd name="connsiteX191" fmla="*/ 229122 w 676789"/>
                <a:gd name="connsiteY191" fmla="*/ 782637 h 1006475"/>
                <a:gd name="connsiteX192" fmla="*/ 231239 w 676789"/>
                <a:gd name="connsiteY192" fmla="*/ 784780 h 1006475"/>
                <a:gd name="connsiteX193" fmla="*/ 231239 w 676789"/>
                <a:gd name="connsiteY193" fmla="*/ 786923 h 1006475"/>
                <a:gd name="connsiteX194" fmla="*/ 216422 w 676789"/>
                <a:gd name="connsiteY194" fmla="*/ 799782 h 1006475"/>
                <a:gd name="connsiteX195" fmla="*/ 212189 w 676789"/>
                <a:gd name="connsiteY195" fmla="*/ 804068 h 1006475"/>
                <a:gd name="connsiteX196" fmla="*/ 191022 w 676789"/>
                <a:gd name="connsiteY196" fmla="*/ 825500 h 1006475"/>
                <a:gd name="connsiteX197" fmla="*/ 188905 w 676789"/>
                <a:gd name="connsiteY197" fmla="*/ 821214 h 1006475"/>
                <a:gd name="connsiteX198" fmla="*/ 210072 w 676789"/>
                <a:gd name="connsiteY198" fmla="*/ 799782 h 1006475"/>
                <a:gd name="connsiteX199" fmla="*/ 212189 w 676789"/>
                <a:gd name="connsiteY199" fmla="*/ 797639 h 1006475"/>
                <a:gd name="connsiteX200" fmla="*/ 227005 w 676789"/>
                <a:gd name="connsiteY200" fmla="*/ 782637 h 1006475"/>
                <a:gd name="connsiteX201" fmla="*/ 212622 w 676789"/>
                <a:gd name="connsiteY201" fmla="*/ 777875 h 1006475"/>
                <a:gd name="connsiteX202" fmla="*/ 214787 w 676789"/>
                <a:gd name="connsiteY202" fmla="*/ 777875 h 1006475"/>
                <a:gd name="connsiteX203" fmla="*/ 214787 w 676789"/>
                <a:gd name="connsiteY203" fmla="*/ 782161 h 1006475"/>
                <a:gd name="connsiteX204" fmla="*/ 203963 w 676789"/>
                <a:gd name="connsiteY204" fmla="*/ 790734 h 1006475"/>
                <a:gd name="connsiteX205" fmla="*/ 201798 w 676789"/>
                <a:gd name="connsiteY205" fmla="*/ 792877 h 1006475"/>
                <a:gd name="connsiteX206" fmla="*/ 173656 w 676789"/>
                <a:gd name="connsiteY206" fmla="*/ 818595 h 1006475"/>
                <a:gd name="connsiteX207" fmla="*/ 171492 w 676789"/>
                <a:gd name="connsiteY207" fmla="*/ 820738 h 1006475"/>
                <a:gd name="connsiteX208" fmla="*/ 169327 w 676789"/>
                <a:gd name="connsiteY208" fmla="*/ 816452 h 1006475"/>
                <a:gd name="connsiteX209" fmla="*/ 199634 w 676789"/>
                <a:gd name="connsiteY209" fmla="*/ 788591 h 1006475"/>
                <a:gd name="connsiteX210" fmla="*/ 201798 w 676789"/>
                <a:gd name="connsiteY210" fmla="*/ 786447 h 1006475"/>
                <a:gd name="connsiteX211" fmla="*/ 212622 w 676789"/>
                <a:gd name="connsiteY211" fmla="*/ 777875 h 1006475"/>
                <a:gd name="connsiteX212" fmla="*/ 195729 w 676789"/>
                <a:gd name="connsiteY212" fmla="*/ 763587 h 1006475"/>
                <a:gd name="connsiteX213" fmla="*/ 197902 w 676789"/>
                <a:gd name="connsiteY213" fmla="*/ 767765 h 1006475"/>
                <a:gd name="connsiteX214" fmla="*/ 193557 w 676789"/>
                <a:gd name="connsiteY214" fmla="*/ 771942 h 1006475"/>
                <a:gd name="connsiteX215" fmla="*/ 189212 w 676789"/>
                <a:gd name="connsiteY215" fmla="*/ 774031 h 1006475"/>
                <a:gd name="connsiteX216" fmla="*/ 163144 w 676789"/>
                <a:gd name="connsiteY216" fmla="*/ 803275 h 1006475"/>
                <a:gd name="connsiteX217" fmla="*/ 160971 w 676789"/>
                <a:gd name="connsiteY217" fmla="*/ 803275 h 1006475"/>
                <a:gd name="connsiteX218" fmla="*/ 158799 w 676789"/>
                <a:gd name="connsiteY218" fmla="*/ 799097 h 1006475"/>
                <a:gd name="connsiteX219" fmla="*/ 189212 w 676789"/>
                <a:gd name="connsiteY219" fmla="*/ 769853 h 1006475"/>
                <a:gd name="connsiteX220" fmla="*/ 191385 w 676789"/>
                <a:gd name="connsiteY220" fmla="*/ 767765 h 1006475"/>
                <a:gd name="connsiteX221" fmla="*/ 193557 w 676789"/>
                <a:gd name="connsiteY221" fmla="*/ 765676 h 1006475"/>
                <a:gd name="connsiteX222" fmla="*/ 195729 w 676789"/>
                <a:gd name="connsiteY222" fmla="*/ 763587 h 1006475"/>
                <a:gd name="connsiteX223" fmla="*/ 668861 w 676789"/>
                <a:gd name="connsiteY223" fmla="*/ 754062 h 1006475"/>
                <a:gd name="connsiteX224" fmla="*/ 668861 w 676789"/>
                <a:gd name="connsiteY224" fmla="*/ 758392 h 1006475"/>
                <a:gd name="connsiteX225" fmla="*/ 666744 w 676789"/>
                <a:gd name="connsiteY225" fmla="*/ 760556 h 1006475"/>
                <a:gd name="connsiteX226" fmla="*/ 624411 w 676789"/>
                <a:gd name="connsiteY226" fmla="*/ 775710 h 1006475"/>
                <a:gd name="connsiteX227" fmla="*/ 622294 w 676789"/>
                <a:gd name="connsiteY227" fmla="*/ 777875 h 1006475"/>
                <a:gd name="connsiteX228" fmla="*/ 622294 w 676789"/>
                <a:gd name="connsiteY228" fmla="*/ 773545 h 1006475"/>
                <a:gd name="connsiteX229" fmla="*/ 666744 w 676789"/>
                <a:gd name="connsiteY229" fmla="*/ 756227 h 1006475"/>
                <a:gd name="connsiteX230" fmla="*/ 668861 w 676789"/>
                <a:gd name="connsiteY230" fmla="*/ 754062 h 1006475"/>
                <a:gd name="connsiteX231" fmla="*/ 180757 w 676789"/>
                <a:gd name="connsiteY231" fmla="*/ 750887 h 1006475"/>
                <a:gd name="connsiteX232" fmla="*/ 182979 w 676789"/>
                <a:gd name="connsiteY232" fmla="*/ 750887 h 1006475"/>
                <a:gd name="connsiteX233" fmla="*/ 182979 w 676789"/>
                <a:gd name="connsiteY233" fmla="*/ 752976 h 1006475"/>
                <a:gd name="connsiteX234" fmla="*/ 149642 w 676789"/>
                <a:gd name="connsiteY234" fmla="*/ 786397 h 1006475"/>
                <a:gd name="connsiteX235" fmla="*/ 145197 w 676789"/>
                <a:gd name="connsiteY235" fmla="*/ 790575 h 1006475"/>
                <a:gd name="connsiteX236" fmla="*/ 142974 w 676789"/>
                <a:gd name="connsiteY236" fmla="*/ 790575 h 1006475"/>
                <a:gd name="connsiteX237" fmla="*/ 142974 w 676789"/>
                <a:gd name="connsiteY237" fmla="*/ 788486 h 1006475"/>
                <a:gd name="connsiteX238" fmla="*/ 145197 w 676789"/>
                <a:gd name="connsiteY238" fmla="*/ 786397 h 1006475"/>
                <a:gd name="connsiteX239" fmla="*/ 149642 w 676789"/>
                <a:gd name="connsiteY239" fmla="*/ 782220 h 1006475"/>
                <a:gd name="connsiteX240" fmla="*/ 180757 w 676789"/>
                <a:gd name="connsiteY240" fmla="*/ 750887 h 1006475"/>
                <a:gd name="connsiteX241" fmla="*/ 169724 w 676789"/>
                <a:gd name="connsiteY241" fmla="*/ 739775 h 1006475"/>
                <a:gd name="connsiteX242" fmla="*/ 171907 w 676789"/>
                <a:gd name="connsiteY242" fmla="*/ 739775 h 1006475"/>
                <a:gd name="connsiteX243" fmla="*/ 174090 w 676789"/>
                <a:gd name="connsiteY243" fmla="*/ 744141 h 1006475"/>
                <a:gd name="connsiteX244" fmla="*/ 160993 w 676789"/>
                <a:gd name="connsiteY244" fmla="*/ 757238 h 1006475"/>
                <a:gd name="connsiteX245" fmla="*/ 158810 w 676789"/>
                <a:gd name="connsiteY245" fmla="*/ 757238 h 1006475"/>
                <a:gd name="connsiteX246" fmla="*/ 158810 w 676789"/>
                <a:gd name="connsiteY246" fmla="*/ 755055 h 1006475"/>
                <a:gd name="connsiteX247" fmla="*/ 169724 w 676789"/>
                <a:gd name="connsiteY247" fmla="*/ 739775 h 1006475"/>
                <a:gd name="connsiteX248" fmla="*/ 673026 w 676789"/>
                <a:gd name="connsiteY248" fmla="*/ 730250 h 1006475"/>
                <a:gd name="connsiteX249" fmla="*/ 675176 w 676789"/>
                <a:gd name="connsiteY249" fmla="*/ 730250 h 1006475"/>
                <a:gd name="connsiteX250" fmla="*/ 675176 w 676789"/>
                <a:gd name="connsiteY250" fmla="*/ 732448 h 1006475"/>
                <a:gd name="connsiteX251" fmla="*/ 675176 w 676789"/>
                <a:gd name="connsiteY251" fmla="*/ 736844 h 1006475"/>
                <a:gd name="connsiteX252" fmla="*/ 673026 w 676789"/>
                <a:gd name="connsiteY252" fmla="*/ 734646 h 1006475"/>
                <a:gd name="connsiteX253" fmla="*/ 666573 w 676789"/>
                <a:gd name="connsiteY253" fmla="*/ 736844 h 1006475"/>
                <a:gd name="connsiteX254" fmla="*/ 662272 w 676789"/>
                <a:gd name="connsiteY254" fmla="*/ 736844 h 1006475"/>
                <a:gd name="connsiteX255" fmla="*/ 642914 w 676789"/>
                <a:gd name="connsiteY255" fmla="*/ 745636 h 1006475"/>
                <a:gd name="connsiteX256" fmla="*/ 617105 w 676789"/>
                <a:gd name="connsiteY256" fmla="*/ 756627 h 1006475"/>
                <a:gd name="connsiteX257" fmla="*/ 614954 w 676789"/>
                <a:gd name="connsiteY257" fmla="*/ 758825 h 1006475"/>
                <a:gd name="connsiteX258" fmla="*/ 612803 w 676789"/>
                <a:gd name="connsiteY258" fmla="*/ 758825 h 1006475"/>
                <a:gd name="connsiteX259" fmla="*/ 612803 w 676789"/>
                <a:gd name="connsiteY259" fmla="*/ 754429 h 1006475"/>
                <a:gd name="connsiteX260" fmla="*/ 617105 w 676789"/>
                <a:gd name="connsiteY260" fmla="*/ 752231 h 1006475"/>
                <a:gd name="connsiteX261" fmla="*/ 645065 w 676789"/>
                <a:gd name="connsiteY261" fmla="*/ 739042 h 1006475"/>
                <a:gd name="connsiteX262" fmla="*/ 662272 w 676789"/>
                <a:gd name="connsiteY262" fmla="*/ 732448 h 1006475"/>
                <a:gd name="connsiteX263" fmla="*/ 666573 w 676789"/>
                <a:gd name="connsiteY263" fmla="*/ 732448 h 1006475"/>
                <a:gd name="connsiteX264" fmla="*/ 673026 w 676789"/>
                <a:gd name="connsiteY264" fmla="*/ 730250 h 1006475"/>
                <a:gd name="connsiteX265" fmla="*/ 666744 w 676789"/>
                <a:gd name="connsiteY265" fmla="*/ 714375 h 1006475"/>
                <a:gd name="connsiteX266" fmla="*/ 668861 w 676789"/>
                <a:gd name="connsiteY266" fmla="*/ 718502 h 1006475"/>
                <a:gd name="connsiteX267" fmla="*/ 662511 w 676789"/>
                <a:gd name="connsiteY267" fmla="*/ 720566 h 1006475"/>
                <a:gd name="connsiteX268" fmla="*/ 660394 w 676789"/>
                <a:gd name="connsiteY268" fmla="*/ 722630 h 1006475"/>
                <a:gd name="connsiteX269" fmla="*/ 618061 w 676789"/>
                <a:gd name="connsiteY269" fmla="*/ 735013 h 1006475"/>
                <a:gd name="connsiteX270" fmla="*/ 615944 w 676789"/>
                <a:gd name="connsiteY270" fmla="*/ 730885 h 1006475"/>
                <a:gd name="connsiteX271" fmla="*/ 658277 w 676789"/>
                <a:gd name="connsiteY271" fmla="*/ 718502 h 1006475"/>
                <a:gd name="connsiteX272" fmla="*/ 662511 w 676789"/>
                <a:gd name="connsiteY272" fmla="*/ 716439 h 1006475"/>
                <a:gd name="connsiteX273" fmla="*/ 666744 w 676789"/>
                <a:gd name="connsiteY273" fmla="*/ 714375 h 1006475"/>
                <a:gd name="connsiteX274" fmla="*/ 186710 w 676789"/>
                <a:gd name="connsiteY274" fmla="*/ 687387 h 1006475"/>
                <a:gd name="connsiteX275" fmla="*/ 188853 w 676789"/>
                <a:gd name="connsiteY275" fmla="*/ 687387 h 1006475"/>
                <a:gd name="connsiteX276" fmla="*/ 190997 w 676789"/>
                <a:gd name="connsiteY276" fmla="*/ 691771 h 1006475"/>
                <a:gd name="connsiteX277" fmla="*/ 188853 w 676789"/>
                <a:gd name="connsiteY277" fmla="*/ 691771 h 1006475"/>
                <a:gd name="connsiteX278" fmla="*/ 184567 w 676789"/>
                <a:gd name="connsiteY278" fmla="*/ 696156 h 1006475"/>
                <a:gd name="connsiteX279" fmla="*/ 180281 w 676789"/>
                <a:gd name="connsiteY279" fmla="*/ 702733 h 1006475"/>
                <a:gd name="connsiteX280" fmla="*/ 154563 w 676789"/>
                <a:gd name="connsiteY280" fmla="*/ 733425 h 1006475"/>
                <a:gd name="connsiteX281" fmla="*/ 152420 w 676789"/>
                <a:gd name="connsiteY281" fmla="*/ 733425 h 1006475"/>
                <a:gd name="connsiteX282" fmla="*/ 150277 w 676789"/>
                <a:gd name="connsiteY282" fmla="*/ 731233 h 1006475"/>
                <a:gd name="connsiteX283" fmla="*/ 180281 w 676789"/>
                <a:gd name="connsiteY283" fmla="*/ 693964 h 1006475"/>
                <a:gd name="connsiteX284" fmla="*/ 186710 w 676789"/>
                <a:gd name="connsiteY284" fmla="*/ 687387 h 1006475"/>
                <a:gd name="connsiteX285" fmla="*/ 663423 w 676789"/>
                <a:gd name="connsiteY285" fmla="*/ 685800 h 1006475"/>
                <a:gd name="connsiteX286" fmla="*/ 665613 w 676789"/>
                <a:gd name="connsiteY286" fmla="*/ 685800 h 1006475"/>
                <a:gd name="connsiteX287" fmla="*/ 665613 w 676789"/>
                <a:gd name="connsiteY287" fmla="*/ 690033 h 1006475"/>
                <a:gd name="connsiteX288" fmla="*/ 654664 w 676789"/>
                <a:gd name="connsiteY288" fmla="*/ 692150 h 1006475"/>
                <a:gd name="connsiteX289" fmla="*/ 652475 w 676789"/>
                <a:gd name="connsiteY289" fmla="*/ 694267 h 1006475"/>
                <a:gd name="connsiteX290" fmla="*/ 606492 w 676789"/>
                <a:gd name="connsiteY290" fmla="*/ 711200 h 1006475"/>
                <a:gd name="connsiteX291" fmla="*/ 606492 w 676789"/>
                <a:gd name="connsiteY291" fmla="*/ 706967 h 1006475"/>
                <a:gd name="connsiteX292" fmla="*/ 650285 w 676789"/>
                <a:gd name="connsiteY292" fmla="*/ 690033 h 1006475"/>
                <a:gd name="connsiteX293" fmla="*/ 654664 w 676789"/>
                <a:gd name="connsiteY293" fmla="*/ 687917 h 1006475"/>
                <a:gd name="connsiteX294" fmla="*/ 663423 w 676789"/>
                <a:gd name="connsiteY294" fmla="*/ 685800 h 1006475"/>
                <a:gd name="connsiteX295" fmla="*/ 641608 w 676789"/>
                <a:gd name="connsiteY295" fmla="*/ 668337 h 1006475"/>
                <a:gd name="connsiteX296" fmla="*/ 645917 w 676789"/>
                <a:gd name="connsiteY296" fmla="*/ 668337 h 1006475"/>
                <a:gd name="connsiteX297" fmla="*/ 654535 w 676789"/>
                <a:gd name="connsiteY297" fmla="*/ 668337 h 1006475"/>
                <a:gd name="connsiteX298" fmla="*/ 652380 w 676789"/>
                <a:gd name="connsiteY298" fmla="*/ 672703 h 1006475"/>
                <a:gd name="connsiteX299" fmla="*/ 648071 w 676789"/>
                <a:gd name="connsiteY299" fmla="*/ 672703 h 1006475"/>
                <a:gd name="connsiteX300" fmla="*/ 645917 w 676789"/>
                <a:gd name="connsiteY300" fmla="*/ 672703 h 1006475"/>
                <a:gd name="connsiteX301" fmla="*/ 643762 w 676789"/>
                <a:gd name="connsiteY301" fmla="*/ 672703 h 1006475"/>
                <a:gd name="connsiteX302" fmla="*/ 626527 w 676789"/>
                <a:gd name="connsiteY302" fmla="*/ 677068 h 1006475"/>
                <a:gd name="connsiteX303" fmla="*/ 600673 w 676789"/>
                <a:gd name="connsiteY303" fmla="*/ 685800 h 1006475"/>
                <a:gd name="connsiteX304" fmla="*/ 598519 w 676789"/>
                <a:gd name="connsiteY304" fmla="*/ 685800 h 1006475"/>
                <a:gd name="connsiteX305" fmla="*/ 598519 w 676789"/>
                <a:gd name="connsiteY305" fmla="*/ 683617 h 1006475"/>
                <a:gd name="connsiteX306" fmla="*/ 598519 w 676789"/>
                <a:gd name="connsiteY306" fmla="*/ 681434 h 1006475"/>
                <a:gd name="connsiteX307" fmla="*/ 626527 w 676789"/>
                <a:gd name="connsiteY307" fmla="*/ 670520 h 1006475"/>
                <a:gd name="connsiteX308" fmla="*/ 641608 w 676789"/>
                <a:gd name="connsiteY308" fmla="*/ 668337 h 1006475"/>
                <a:gd name="connsiteX309" fmla="*/ 195709 w 676789"/>
                <a:gd name="connsiteY309" fmla="*/ 655637 h 1006475"/>
                <a:gd name="connsiteX310" fmla="*/ 195709 w 676789"/>
                <a:gd name="connsiteY310" fmla="*/ 659870 h 1006475"/>
                <a:gd name="connsiteX311" fmla="*/ 186940 w 676789"/>
                <a:gd name="connsiteY311" fmla="*/ 664104 h 1006475"/>
                <a:gd name="connsiteX312" fmla="*/ 180363 w 676789"/>
                <a:gd name="connsiteY312" fmla="*/ 670454 h 1006475"/>
                <a:gd name="connsiteX313" fmla="*/ 156248 w 676789"/>
                <a:gd name="connsiteY313" fmla="*/ 700087 h 1006475"/>
                <a:gd name="connsiteX314" fmla="*/ 154056 w 676789"/>
                <a:gd name="connsiteY314" fmla="*/ 695854 h 1006475"/>
                <a:gd name="connsiteX315" fmla="*/ 180363 w 676789"/>
                <a:gd name="connsiteY315" fmla="*/ 664104 h 1006475"/>
                <a:gd name="connsiteX316" fmla="*/ 189133 w 676789"/>
                <a:gd name="connsiteY316" fmla="*/ 659870 h 1006475"/>
                <a:gd name="connsiteX317" fmla="*/ 195709 w 676789"/>
                <a:gd name="connsiteY317" fmla="*/ 655637 h 1006475"/>
                <a:gd name="connsiteX318" fmla="*/ 634464 w 676789"/>
                <a:gd name="connsiteY318" fmla="*/ 644525 h 1006475"/>
                <a:gd name="connsiteX319" fmla="*/ 636581 w 676789"/>
                <a:gd name="connsiteY319" fmla="*/ 644525 h 1006475"/>
                <a:gd name="connsiteX320" fmla="*/ 638698 w 676789"/>
                <a:gd name="connsiteY320" fmla="*/ 644525 h 1006475"/>
                <a:gd name="connsiteX321" fmla="*/ 638698 w 676789"/>
                <a:gd name="connsiteY321" fmla="*/ 646793 h 1006475"/>
                <a:gd name="connsiteX322" fmla="*/ 638698 w 676789"/>
                <a:gd name="connsiteY322" fmla="*/ 649061 h 1006475"/>
                <a:gd name="connsiteX323" fmla="*/ 634464 w 676789"/>
                <a:gd name="connsiteY323" fmla="*/ 649061 h 1006475"/>
                <a:gd name="connsiteX324" fmla="*/ 585781 w 676789"/>
                <a:gd name="connsiteY324" fmla="*/ 658132 h 1006475"/>
                <a:gd name="connsiteX325" fmla="*/ 581548 w 676789"/>
                <a:gd name="connsiteY325" fmla="*/ 660400 h 1006475"/>
                <a:gd name="connsiteX326" fmla="*/ 579431 w 676789"/>
                <a:gd name="connsiteY326" fmla="*/ 660400 h 1006475"/>
                <a:gd name="connsiteX327" fmla="*/ 577314 w 676789"/>
                <a:gd name="connsiteY327" fmla="*/ 655864 h 1006475"/>
                <a:gd name="connsiteX328" fmla="*/ 579431 w 676789"/>
                <a:gd name="connsiteY328" fmla="*/ 655864 h 1006475"/>
                <a:gd name="connsiteX329" fmla="*/ 583664 w 676789"/>
                <a:gd name="connsiteY329" fmla="*/ 655864 h 1006475"/>
                <a:gd name="connsiteX330" fmla="*/ 634464 w 676789"/>
                <a:gd name="connsiteY330" fmla="*/ 644525 h 1006475"/>
                <a:gd name="connsiteX331" fmla="*/ 176043 w 676789"/>
                <a:gd name="connsiteY331" fmla="*/ 639762 h 1006475"/>
                <a:gd name="connsiteX332" fmla="*/ 178241 w 676789"/>
                <a:gd name="connsiteY332" fmla="*/ 644260 h 1006475"/>
                <a:gd name="connsiteX333" fmla="*/ 156260 w 676789"/>
                <a:gd name="connsiteY333" fmla="*/ 666750 h 1006475"/>
                <a:gd name="connsiteX334" fmla="*/ 154062 w 676789"/>
                <a:gd name="connsiteY334" fmla="*/ 666750 h 1006475"/>
                <a:gd name="connsiteX335" fmla="*/ 151864 w 676789"/>
                <a:gd name="connsiteY335" fmla="*/ 666750 h 1006475"/>
                <a:gd name="connsiteX336" fmla="*/ 151864 w 676789"/>
                <a:gd name="connsiteY336" fmla="*/ 664501 h 1006475"/>
                <a:gd name="connsiteX337" fmla="*/ 154062 w 676789"/>
                <a:gd name="connsiteY337" fmla="*/ 662252 h 1006475"/>
                <a:gd name="connsiteX338" fmla="*/ 176043 w 676789"/>
                <a:gd name="connsiteY338" fmla="*/ 639762 h 1006475"/>
                <a:gd name="connsiteX339" fmla="*/ 630144 w 676789"/>
                <a:gd name="connsiteY339" fmla="*/ 619125 h 1006475"/>
                <a:gd name="connsiteX340" fmla="*/ 632304 w 676789"/>
                <a:gd name="connsiteY340" fmla="*/ 619125 h 1006475"/>
                <a:gd name="connsiteX341" fmla="*/ 632304 w 676789"/>
                <a:gd name="connsiteY341" fmla="*/ 623207 h 1006475"/>
                <a:gd name="connsiteX342" fmla="*/ 630144 w 676789"/>
                <a:gd name="connsiteY342" fmla="*/ 623207 h 1006475"/>
                <a:gd name="connsiteX343" fmla="*/ 625822 w 676789"/>
                <a:gd name="connsiteY343" fmla="*/ 625248 h 1006475"/>
                <a:gd name="connsiteX344" fmla="*/ 567481 w 676789"/>
                <a:gd name="connsiteY344" fmla="*/ 633413 h 1006475"/>
                <a:gd name="connsiteX345" fmla="*/ 558838 w 676789"/>
                <a:gd name="connsiteY345" fmla="*/ 633413 h 1006475"/>
                <a:gd name="connsiteX346" fmla="*/ 556677 w 676789"/>
                <a:gd name="connsiteY346" fmla="*/ 633413 h 1006475"/>
                <a:gd name="connsiteX347" fmla="*/ 558838 w 676789"/>
                <a:gd name="connsiteY347" fmla="*/ 629331 h 1006475"/>
                <a:gd name="connsiteX348" fmla="*/ 563160 w 676789"/>
                <a:gd name="connsiteY348" fmla="*/ 629331 h 1006475"/>
                <a:gd name="connsiteX349" fmla="*/ 625822 w 676789"/>
                <a:gd name="connsiteY349" fmla="*/ 621166 h 1006475"/>
                <a:gd name="connsiteX350" fmla="*/ 630144 w 676789"/>
                <a:gd name="connsiteY350" fmla="*/ 619125 h 1006475"/>
                <a:gd name="connsiteX351" fmla="*/ 40184 w 676789"/>
                <a:gd name="connsiteY351" fmla="*/ 619125 h 1006475"/>
                <a:gd name="connsiteX352" fmla="*/ 42327 w 676789"/>
                <a:gd name="connsiteY352" fmla="*/ 621242 h 1006475"/>
                <a:gd name="connsiteX353" fmla="*/ 42327 w 676789"/>
                <a:gd name="connsiteY353" fmla="*/ 623358 h 1006475"/>
                <a:gd name="connsiteX354" fmla="*/ 38040 w 676789"/>
                <a:gd name="connsiteY354" fmla="*/ 625475 h 1006475"/>
                <a:gd name="connsiteX355" fmla="*/ 3750 w 676789"/>
                <a:gd name="connsiteY355" fmla="*/ 650875 h 1006475"/>
                <a:gd name="connsiteX356" fmla="*/ 1607 w 676789"/>
                <a:gd name="connsiteY356" fmla="*/ 650875 h 1006475"/>
                <a:gd name="connsiteX357" fmla="*/ 1607 w 676789"/>
                <a:gd name="connsiteY357" fmla="*/ 648758 h 1006475"/>
                <a:gd name="connsiteX358" fmla="*/ 27325 w 676789"/>
                <a:gd name="connsiteY358" fmla="*/ 627592 h 1006475"/>
                <a:gd name="connsiteX359" fmla="*/ 35897 w 676789"/>
                <a:gd name="connsiteY359" fmla="*/ 621242 h 1006475"/>
                <a:gd name="connsiteX360" fmla="*/ 40184 w 676789"/>
                <a:gd name="connsiteY360" fmla="*/ 619125 h 1006475"/>
                <a:gd name="connsiteX361" fmla="*/ 102103 w 676789"/>
                <a:gd name="connsiteY361" fmla="*/ 609600 h 1006475"/>
                <a:gd name="connsiteX362" fmla="*/ 104240 w 676789"/>
                <a:gd name="connsiteY362" fmla="*/ 609600 h 1006475"/>
                <a:gd name="connsiteX363" fmla="*/ 102103 w 676789"/>
                <a:gd name="connsiteY363" fmla="*/ 613965 h 1006475"/>
                <a:gd name="connsiteX364" fmla="*/ 74321 w 676789"/>
                <a:gd name="connsiteY364" fmla="*/ 627062 h 1006475"/>
                <a:gd name="connsiteX365" fmla="*/ 52951 w 676789"/>
                <a:gd name="connsiteY365" fmla="*/ 644525 h 1006475"/>
                <a:gd name="connsiteX366" fmla="*/ 50814 w 676789"/>
                <a:gd name="connsiteY366" fmla="*/ 644525 h 1006475"/>
                <a:gd name="connsiteX367" fmla="*/ 50814 w 676789"/>
                <a:gd name="connsiteY367" fmla="*/ 640159 h 1006475"/>
                <a:gd name="connsiteX368" fmla="*/ 76458 w 676789"/>
                <a:gd name="connsiteY368" fmla="*/ 620514 h 1006475"/>
                <a:gd name="connsiteX369" fmla="*/ 89280 w 676789"/>
                <a:gd name="connsiteY369" fmla="*/ 611783 h 1006475"/>
                <a:gd name="connsiteX370" fmla="*/ 102103 w 676789"/>
                <a:gd name="connsiteY370" fmla="*/ 609600 h 1006475"/>
                <a:gd name="connsiteX371" fmla="*/ 69759 w 676789"/>
                <a:gd name="connsiteY371" fmla="*/ 609600 h 1006475"/>
                <a:gd name="connsiteX372" fmla="*/ 71918 w 676789"/>
                <a:gd name="connsiteY372" fmla="*/ 609600 h 1006475"/>
                <a:gd name="connsiteX373" fmla="*/ 71918 w 676789"/>
                <a:gd name="connsiteY373" fmla="*/ 614010 h 1006475"/>
                <a:gd name="connsiteX374" fmla="*/ 63282 w 676789"/>
                <a:gd name="connsiteY374" fmla="*/ 620624 h 1006475"/>
                <a:gd name="connsiteX375" fmla="*/ 24420 w 676789"/>
                <a:gd name="connsiteY375" fmla="*/ 647083 h 1006475"/>
                <a:gd name="connsiteX376" fmla="*/ 24420 w 676789"/>
                <a:gd name="connsiteY376" fmla="*/ 649288 h 1006475"/>
                <a:gd name="connsiteX377" fmla="*/ 22261 w 676789"/>
                <a:gd name="connsiteY377" fmla="*/ 644878 h 1006475"/>
                <a:gd name="connsiteX378" fmla="*/ 50328 w 676789"/>
                <a:gd name="connsiteY378" fmla="*/ 622829 h 1006475"/>
                <a:gd name="connsiteX379" fmla="*/ 61123 w 676789"/>
                <a:gd name="connsiteY379" fmla="*/ 616215 h 1006475"/>
                <a:gd name="connsiteX380" fmla="*/ 69759 w 676789"/>
                <a:gd name="connsiteY380" fmla="*/ 609600 h 1006475"/>
                <a:gd name="connsiteX381" fmla="*/ 158632 w 676789"/>
                <a:gd name="connsiteY381" fmla="*/ 603250 h 1006475"/>
                <a:gd name="connsiteX382" fmla="*/ 160804 w 676789"/>
                <a:gd name="connsiteY382" fmla="*/ 605404 h 1006475"/>
                <a:gd name="connsiteX383" fmla="*/ 126046 w 676789"/>
                <a:gd name="connsiteY383" fmla="*/ 633413 h 1006475"/>
                <a:gd name="connsiteX384" fmla="*/ 123874 w 676789"/>
                <a:gd name="connsiteY384" fmla="*/ 631258 h 1006475"/>
                <a:gd name="connsiteX385" fmla="*/ 158632 w 676789"/>
                <a:gd name="connsiteY385" fmla="*/ 603250 h 1006475"/>
                <a:gd name="connsiteX386" fmla="*/ 134846 w 676789"/>
                <a:gd name="connsiteY386" fmla="*/ 603250 h 1006475"/>
                <a:gd name="connsiteX387" fmla="*/ 137005 w 676789"/>
                <a:gd name="connsiteY387" fmla="*/ 603250 h 1006475"/>
                <a:gd name="connsiteX388" fmla="*/ 137005 w 676789"/>
                <a:gd name="connsiteY388" fmla="*/ 607546 h 1006475"/>
                <a:gd name="connsiteX389" fmla="*/ 87348 w 676789"/>
                <a:gd name="connsiteY389" fmla="*/ 639763 h 1006475"/>
                <a:gd name="connsiteX390" fmla="*/ 85189 w 676789"/>
                <a:gd name="connsiteY390" fmla="*/ 635467 h 1006475"/>
                <a:gd name="connsiteX391" fmla="*/ 132687 w 676789"/>
                <a:gd name="connsiteY391" fmla="*/ 605398 h 1006475"/>
                <a:gd name="connsiteX392" fmla="*/ 134846 w 676789"/>
                <a:gd name="connsiteY392" fmla="*/ 603250 h 1006475"/>
                <a:gd name="connsiteX393" fmla="*/ 621223 w 676789"/>
                <a:gd name="connsiteY393" fmla="*/ 600075 h 1006475"/>
                <a:gd name="connsiteX394" fmla="*/ 621223 w 676789"/>
                <a:gd name="connsiteY394" fmla="*/ 603885 h 1006475"/>
                <a:gd name="connsiteX395" fmla="*/ 616963 w 676789"/>
                <a:gd name="connsiteY395" fmla="*/ 605790 h 1006475"/>
                <a:gd name="connsiteX396" fmla="*/ 574372 w 676789"/>
                <a:gd name="connsiteY396" fmla="*/ 609600 h 1006475"/>
                <a:gd name="connsiteX397" fmla="*/ 557335 w 676789"/>
                <a:gd name="connsiteY397" fmla="*/ 609600 h 1006475"/>
                <a:gd name="connsiteX398" fmla="*/ 542428 w 676789"/>
                <a:gd name="connsiteY398" fmla="*/ 609600 h 1006475"/>
                <a:gd name="connsiteX399" fmla="*/ 540298 w 676789"/>
                <a:gd name="connsiteY399" fmla="*/ 609600 h 1006475"/>
                <a:gd name="connsiteX400" fmla="*/ 538168 w 676789"/>
                <a:gd name="connsiteY400" fmla="*/ 609600 h 1006475"/>
                <a:gd name="connsiteX401" fmla="*/ 536039 w 676789"/>
                <a:gd name="connsiteY401" fmla="*/ 607695 h 1006475"/>
                <a:gd name="connsiteX402" fmla="*/ 538168 w 676789"/>
                <a:gd name="connsiteY402" fmla="*/ 605790 h 1006475"/>
                <a:gd name="connsiteX403" fmla="*/ 542428 w 676789"/>
                <a:gd name="connsiteY403" fmla="*/ 605790 h 1006475"/>
                <a:gd name="connsiteX404" fmla="*/ 557335 w 676789"/>
                <a:gd name="connsiteY404" fmla="*/ 605790 h 1006475"/>
                <a:gd name="connsiteX405" fmla="*/ 574372 w 676789"/>
                <a:gd name="connsiteY405" fmla="*/ 605790 h 1006475"/>
                <a:gd name="connsiteX406" fmla="*/ 614834 w 676789"/>
                <a:gd name="connsiteY406" fmla="*/ 601980 h 1006475"/>
                <a:gd name="connsiteX407" fmla="*/ 621223 w 676789"/>
                <a:gd name="connsiteY407" fmla="*/ 600075 h 1006475"/>
                <a:gd name="connsiteX408" fmla="*/ 611091 w 676789"/>
                <a:gd name="connsiteY408" fmla="*/ 579437 h 1006475"/>
                <a:gd name="connsiteX409" fmla="*/ 613253 w 676789"/>
                <a:gd name="connsiteY409" fmla="*/ 583882 h 1006475"/>
                <a:gd name="connsiteX410" fmla="*/ 611091 w 676789"/>
                <a:gd name="connsiteY410" fmla="*/ 586104 h 1006475"/>
                <a:gd name="connsiteX411" fmla="*/ 606767 w 676789"/>
                <a:gd name="connsiteY411" fmla="*/ 586104 h 1006475"/>
                <a:gd name="connsiteX412" fmla="*/ 522461 w 676789"/>
                <a:gd name="connsiteY412" fmla="*/ 599439 h 1006475"/>
                <a:gd name="connsiteX413" fmla="*/ 518137 w 676789"/>
                <a:gd name="connsiteY413" fmla="*/ 601662 h 1006475"/>
                <a:gd name="connsiteX414" fmla="*/ 515975 w 676789"/>
                <a:gd name="connsiteY414" fmla="*/ 597217 h 1006475"/>
                <a:gd name="connsiteX415" fmla="*/ 602444 w 676789"/>
                <a:gd name="connsiteY415" fmla="*/ 583882 h 1006475"/>
                <a:gd name="connsiteX416" fmla="*/ 606767 w 676789"/>
                <a:gd name="connsiteY416" fmla="*/ 581659 h 1006475"/>
                <a:gd name="connsiteX417" fmla="*/ 611091 w 676789"/>
                <a:gd name="connsiteY417" fmla="*/ 579437 h 1006475"/>
                <a:gd name="connsiteX418" fmla="*/ 563923 w 676789"/>
                <a:gd name="connsiteY418" fmla="*/ 563562 h 1006475"/>
                <a:gd name="connsiteX419" fmla="*/ 570395 w 676789"/>
                <a:gd name="connsiteY419" fmla="*/ 563562 h 1006475"/>
                <a:gd name="connsiteX420" fmla="*/ 572552 w 676789"/>
                <a:gd name="connsiteY420" fmla="*/ 565626 h 1006475"/>
                <a:gd name="connsiteX421" fmla="*/ 570395 w 676789"/>
                <a:gd name="connsiteY421" fmla="*/ 567689 h 1006475"/>
                <a:gd name="connsiteX422" fmla="*/ 492729 w 676789"/>
                <a:gd name="connsiteY422" fmla="*/ 584200 h 1006475"/>
                <a:gd name="connsiteX423" fmla="*/ 490571 w 676789"/>
                <a:gd name="connsiteY423" fmla="*/ 580072 h 1006475"/>
                <a:gd name="connsiteX424" fmla="*/ 563923 w 676789"/>
                <a:gd name="connsiteY424" fmla="*/ 563562 h 1006475"/>
                <a:gd name="connsiteX425" fmla="*/ 557173 w 676789"/>
                <a:gd name="connsiteY425" fmla="*/ 525462 h 1006475"/>
                <a:gd name="connsiteX426" fmla="*/ 559307 w 676789"/>
                <a:gd name="connsiteY426" fmla="*/ 527627 h 1006475"/>
                <a:gd name="connsiteX427" fmla="*/ 495310 w 676789"/>
                <a:gd name="connsiteY427" fmla="*/ 549275 h 1006475"/>
                <a:gd name="connsiteX428" fmla="*/ 495310 w 676789"/>
                <a:gd name="connsiteY428" fmla="*/ 544945 h 1006475"/>
                <a:gd name="connsiteX429" fmla="*/ 557173 w 676789"/>
                <a:gd name="connsiteY429" fmla="*/ 525462 h 1006475"/>
                <a:gd name="connsiteX430" fmla="*/ 579299 w 676789"/>
                <a:gd name="connsiteY430" fmla="*/ 509587 h 1006475"/>
                <a:gd name="connsiteX431" fmla="*/ 581481 w 676789"/>
                <a:gd name="connsiteY431" fmla="*/ 509587 h 1006475"/>
                <a:gd name="connsiteX432" fmla="*/ 583664 w 676789"/>
                <a:gd name="connsiteY432" fmla="*/ 513917 h 1006475"/>
                <a:gd name="connsiteX433" fmla="*/ 572750 w 676789"/>
                <a:gd name="connsiteY433" fmla="*/ 520411 h 1006475"/>
                <a:gd name="connsiteX434" fmla="*/ 570567 w 676789"/>
                <a:gd name="connsiteY434" fmla="*/ 520411 h 1006475"/>
                <a:gd name="connsiteX435" fmla="*/ 553104 w 676789"/>
                <a:gd name="connsiteY435" fmla="*/ 524741 h 1006475"/>
                <a:gd name="connsiteX436" fmla="*/ 518179 w 676789"/>
                <a:gd name="connsiteY436" fmla="*/ 533400 h 1006475"/>
                <a:gd name="connsiteX437" fmla="*/ 515997 w 676789"/>
                <a:gd name="connsiteY437" fmla="*/ 529070 h 1006475"/>
                <a:gd name="connsiteX438" fmla="*/ 550922 w 676789"/>
                <a:gd name="connsiteY438" fmla="*/ 522576 h 1006475"/>
                <a:gd name="connsiteX439" fmla="*/ 568385 w 676789"/>
                <a:gd name="connsiteY439" fmla="*/ 516081 h 1006475"/>
                <a:gd name="connsiteX440" fmla="*/ 579299 w 676789"/>
                <a:gd name="connsiteY440" fmla="*/ 509587 h 1006475"/>
                <a:gd name="connsiteX441" fmla="*/ 591999 w 676789"/>
                <a:gd name="connsiteY441" fmla="*/ 481012 h 1006475"/>
                <a:gd name="connsiteX442" fmla="*/ 594181 w 676789"/>
                <a:gd name="connsiteY442" fmla="*/ 481012 h 1006475"/>
                <a:gd name="connsiteX443" fmla="*/ 594181 w 676789"/>
                <a:gd name="connsiteY443" fmla="*/ 485245 h 1006475"/>
                <a:gd name="connsiteX444" fmla="*/ 530879 w 676789"/>
                <a:gd name="connsiteY444" fmla="*/ 506412 h 1006475"/>
                <a:gd name="connsiteX445" fmla="*/ 528697 w 676789"/>
                <a:gd name="connsiteY445" fmla="*/ 506412 h 1006475"/>
                <a:gd name="connsiteX446" fmla="*/ 528697 w 676789"/>
                <a:gd name="connsiteY446" fmla="*/ 502179 h 1006475"/>
                <a:gd name="connsiteX447" fmla="*/ 535245 w 676789"/>
                <a:gd name="connsiteY447" fmla="*/ 500062 h 1006475"/>
                <a:gd name="connsiteX448" fmla="*/ 591999 w 676789"/>
                <a:gd name="connsiteY448" fmla="*/ 481012 h 1006475"/>
                <a:gd name="connsiteX449" fmla="*/ 611064 w 676789"/>
                <a:gd name="connsiteY449" fmla="*/ 455612 h 1006475"/>
                <a:gd name="connsiteX450" fmla="*/ 613240 w 676789"/>
                <a:gd name="connsiteY450" fmla="*/ 459942 h 1006475"/>
                <a:gd name="connsiteX451" fmla="*/ 558852 w 676789"/>
                <a:gd name="connsiteY451" fmla="*/ 479425 h 1006475"/>
                <a:gd name="connsiteX452" fmla="*/ 558852 w 676789"/>
                <a:gd name="connsiteY452" fmla="*/ 475095 h 1006475"/>
                <a:gd name="connsiteX453" fmla="*/ 611064 w 676789"/>
                <a:gd name="connsiteY453" fmla="*/ 455612 h 1006475"/>
                <a:gd name="connsiteX454" fmla="*/ 624329 w 676789"/>
                <a:gd name="connsiteY454" fmla="*/ 422275 h 1006475"/>
                <a:gd name="connsiteX455" fmla="*/ 626527 w 676789"/>
                <a:gd name="connsiteY455" fmla="*/ 424473 h 1006475"/>
                <a:gd name="connsiteX456" fmla="*/ 626527 w 676789"/>
                <a:gd name="connsiteY456" fmla="*/ 426671 h 1006475"/>
                <a:gd name="connsiteX457" fmla="*/ 571575 w 676789"/>
                <a:gd name="connsiteY457" fmla="*/ 450850 h 1006475"/>
                <a:gd name="connsiteX458" fmla="*/ 571575 w 676789"/>
                <a:gd name="connsiteY458" fmla="*/ 446454 h 1006475"/>
                <a:gd name="connsiteX459" fmla="*/ 624329 w 676789"/>
                <a:gd name="connsiteY459" fmla="*/ 422275 h 1006475"/>
                <a:gd name="connsiteX460" fmla="*/ 630146 w 676789"/>
                <a:gd name="connsiteY460" fmla="*/ 403225 h 1006475"/>
                <a:gd name="connsiteX461" fmla="*/ 632305 w 676789"/>
                <a:gd name="connsiteY461" fmla="*/ 403225 h 1006475"/>
                <a:gd name="connsiteX462" fmla="*/ 632305 w 676789"/>
                <a:gd name="connsiteY462" fmla="*/ 405342 h 1006475"/>
                <a:gd name="connsiteX463" fmla="*/ 630146 w 676789"/>
                <a:gd name="connsiteY463" fmla="*/ 407458 h 1006475"/>
                <a:gd name="connsiteX464" fmla="*/ 584807 w 676789"/>
                <a:gd name="connsiteY464" fmla="*/ 428625 h 1006475"/>
                <a:gd name="connsiteX465" fmla="*/ 582648 w 676789"/>
                <a:gd name="connsiteY465" fmla="*/ 424392 h 1006475"/>
                <a:gd name="connsiteX466" fmla="*/ 630146 w 676789"/>
                <a:gd name="connsiteY466" fmla="*/ 403225 h 1006475"/>
                <a:gd name="connsiteX467" fmla="*/ 633289 w 676789"/>
                <a:gd name="connsiteY467" fmla="*/ 382587 h 1006475"/>
                <a:gd name="connsiteX468" fmla="*/ 635465 w 676789"/>
                <a:gd name="connsiteY468" fmla="*/ 382587 h 1006475"/>
                <a:gd name="connsiteX469" fmla="*/ 635465 w 676789"/>
                <a:gd name="connsiteY469" fmla="*/ 386820 h 1006475"/>
                <a:gd name="connsiteX470" fmla="*/ 583253 w 676789"/>
                <a:gd name="connsiteY470" fmla="*/ 414337 h 1006475"/>
                <a:gd name="connsiteX471" fmla="*/ 581078 w 676789"/>
                <a:gd name="connsiteY471" fmla="*/ 412220 h 1006475"/>
                <a:gd name="connsiteX472" fmla="*/ 581078 w 676789"/>
                <a:gd name="connsiteY472" fmla="*/ 410104 h 1006475"/>
                <a:gd name="connsiteX473" fmla="*/ 633289 w 676789"/>
                <a:gd name="connsiteY473" fmla="*/ 382587 h 1006475"/>
                <a:gd name="connsiteX474" fmla="*/ 636541 w 676789"/>
                <a:gd name="connsiteY474" fmla="*/ 358775 h 1006475"/>
                <a:gd name="connsiteX475" fmla="*/ 638678 w 676789"/>
                <a:gd name="connsiteY475" fmla="*/ 358775 h 1006475"/>
                <a:gd name="connsiteX476" fmla="*/ 638678 w 676789"/>
                <a:gd name="connsiteY476" fmla="*/ 363008 h 1006475"/>
                <a:gd name="connsiteX477" fmla="*/ 589526 w 676789"/>
                <a:gd name="connsiteY477" fmla="*/ 390525 h 1006475"/>
                <a:gd name="connsiteX478" fmla="*/ 587389 w 676789"/>
                <a:gd name="connsiteY478" fmla="*/ 390525 h 1006475"/>
                <a:gd name="connsiteX479" fmla="*/ 587389 w 676789"/>
                <a:gd name="connsiteY479" fmla="*/ 386292 h 1006475"/>
                <a:gd name="connsiteX480" fmla="*/ 636541 w 676789"/>
                <a:gd name="connsiteY480" fmla="*/ 358775 h 1006475"/>
                <a:gd name="connsiteX481" fmla="*/ 642931 w 676789"/>
                <a:gd name="connsiteY481" fmla="*/ 336550 h 1006475"/>
                <a:gd name="connsiteX482" fmla="*/ 645048 w 676789"/>
                <a:gd name="connsiteY482" fmla="*/ 340783 h 1006475"/>
                <a:gd name="connsiteX483" fmla="*/ 640814 w 676789"/>
                <a:gd name="connsiteY483" fmla="*/ 342900 h 1006475"/>
                <a:gd name="connsiteX484" fmla="*/ 594248 w 676789"/>
                <a:gd name="connsiteY484" fmla="*/ 366183 h 1006475"/>
                <a:gd name="connsiteX485" fmla="*/ 594248 w 676789"/>
                <a:gd name="connsiteY485" fmla="*/ 368300 h 1006475"/>
                <a:gd name="connsiteX486" fmla="*/ 592131 w 676789"/>
                <a:gd name="connsiteY486" fmla="*/ 364067 h 1006475"/>
                <a:gd name="connsiteX487" fmla="*/ 640814 w 676789"/>
                <a:gd name="connsiteY487" fmla="*/ 338667 h 1006475"/>
                <a:gd name="connsiteX488" fmla="*/ 642931 w 676789"/>
                <a:gd name="connsiteY488" fmla="*/ 336550 h 1006475"/>
                <a:gd name="connsiteX489" fmla="*/ 643814 w 676789"/>
                <a:gd name="connsiteY489" fmla="*/ 312737 h 1006475"/>
                <a:gd name="connsiteX490" fmla="*/ 648165 w 676789"/>
                <a:gd name="connsiteY490" fmla="*/ 312737 h 1006475"/>
                <a:gd name="connsiteX491" fmla="*/ 648165 w 676789"/>
                <a:gd name="connsiteY491" fmla="*/ 317046 h 1006475"/>
                <a:gd name="connsiteX492" fmla="*/ 645989 w 676789"/>
                <a:gd name="connsiteY492" fmla="*/ 317046 h 1006475"/>
                <a:gd name="connsiteX493" fmla="*/ 643814 w 676789"/>
                <a:gd name="connsiteY493" fmla="*/ 317046 h 1006475"/>
                <a:gd name="connsiteX494" fmla="*/ 635112 w 676789"/>
                <a:gd name="connsiteY494" fmla="*/ 319200 h 1006475"/>
                <a:gd name="connsiteX495" fmla="*/ 619884 w 676789"/>
                <a:gd name="connsiteY495" fmla="*/ 327818 h 1006475"/>
                <a:gd name="connsiteX496" fmla="*/ 595953 w 676789"/>
                <a:gd name="connsiteY496" fmla="*/ 342900 h 1006475"/>
                <a:gd name="connsiteX497" fmla="*/ 593778 w 676789"/>
                <a:gd name="connsiteY497" fmla="*/ 342900 h 1006475"/>
                <a:gd name="connsiteX498" fmla="*/ 593778 w 676789"/>
                <a:gd name="connsiteY498" fmla="*/ 338591 h 1006475"/>
                <a:gd name="connsiteX499" fmla="*/ 622059 w 676789"/>
                <a:gd name="connsiteY499" fmla="*/ 321355 h 1006475"/>
                <a:gd name="connsiteX500" fmla="*/ 637287 w 676789"/>
                <a:gd name="connsiteY500" fmla="*/ 314891 h 1006475"/>
                <a:gd name="connsiteX501" fmla="*/ 643814 w 676789"/>
                <a:gd name="connsiteY501" fmla="*/ 312737 h 1006475"/>
                <a:gd name="connsiteX502" fmla="*/ 645960 w 676789"/>
                <a:gd name="connsiteY502" fmla="*/ 292100 h 1006475"/>
                <a:gd name="connsiteX503" fmla="*/ 648150 w 676789"/>
                <a:gd name="connsiteY503" fmla="*/ 292100 h 1006475"/>
                <a:gd name="connsiteX504" fmla="*/ 650339 w 676789"/>
                <a:gd name="connsiteY504" fmla="*/ 296396 h 1006475"/>
                <a:gd name="connsiteX505" fmla="*/ 648150 w 676789"/>
                <a:gd name="connsiteY505" fmla="*/ 296396 h 1006475"/>
                <a:gd name="connsiteX506" fmla="*/ 641581 w 676789"/>
                <a:gd name="connsiteY506" fmla="*/ 298543 h 1006475"/>
                <a:gd name="connsiteX507" fmla="*/ 591219 w 676789"/>
                <a:gd name="connsiteY507" fmla="*/ 326465 h 1006475"/>
                <a:gd name="connsiteX508" fmla="*/ 591219 w 676789"/>
                <a:gd name="connsiteY508" fmla="*/ 328613 h 1006475"/>
                <a:gd name="connsiteX509" fmla="*/ 589029 w 676789"/>
                <a:gd name="connsiteY509" fmla="*/ 324317 h 1006475"/>
                <a:gd name="connsiteX510" fmla="*/ 591219 w 676789"/>
                <a:gd name="connsiteY510" fmla="*/ 322169 h 1006475"/>
                <a:gd name="connsiteX511" fmla="*/ 641581 w 676789"/>
                <a:gd name="connsiteY511" fmla="*/ 294248 h 1006475"/>
                <a:gd name="connsiteX512" fmla="*/ 645960 w 676789"/>
                <a:gd name="connsiteY512" fmla="*/ 292100 h 1006475"/>
                <a:gd name="connsiteX513" fmla="*/ 240197 w 676789"/>
                <a:gd name="connsiteY513" fmla="*/ 292100 h 1006475"/>
                <a:gd name="connsiteX514" fmla="*/ 240197 w 676789"/>
                <a:gd name="connsiteY514" fmla="*/ 294183 h 1006475"/>
                <a:gd name="connsiteX515" fmla="*/ 242352 w 676789"/>
                <a:gd name="connsiteY515" fmla="*/ 294183 h 1006475"/>
                <a:gd name="connsiteX516" fmla="*/ 240197 w 676789"/>
                <a:gd name="connsiteY516" fmla="*/ 296267 h 1006475"/>
                <a:gd name="connsiteX517" fmla="*/ 238043 w 676789"/>
                <a:gd name="connsiteY517" fmla="*/ 296267 h 1006475"/>
                <a:gd name="connsiteX518" fmla="*/ 229425 w 676789"/>
                <a:gd name="connsiteY518" fmla="*/ 300434 h 1006475"/>
                <a:gd name="connsiteX519" fmla="*/ 186336 w 676789"/>
                <a:gd name="connsiteY519" fmla="*/ 325438 h 1006475"/>
                <a:gd name="connsiteX520" fmla="*/ 184181 w 676789"/>
                <a:gd name="connsiteY520" fmla="*/ 325438 h 1006475"/>
                <a:gd name="connsiteX521" fmla="*/ 184181 w 676789"/>
                <a:gd name="connsiteY521" fmla="*/ 321271 h 1006475"/>
                <a:gd name="connsiteX522" fmla="*/ 210035 w 676789"/>
                <a:gd name="connsiteY522" fmla="*/ 304602 h 1006475"/>
                <a:gd name="connsiteX523" fmla="*/ 240197 w 676789"/>
                <a:gd name="connsiteY523" fmla="*/ 292100 h 1006475"/>
                <a:gd name="connsiteX524" fmla="*/ 256039 w 676789"/>
                <a:gd name="connsiteY524" fmla="*/ 277812 h 1006475"/>
                <a:gd name="connsiteX525" fmla="*/ 258227 w 676789"/>
                <a:gd name="connsiteY525" fmla="*/ 282222 h 1006475"/>
                <a:gd name="connsiteX526" fmla="*/ 256039 w 676789"/>
                <a:gd name="connsiteY526" fmla="*/ 282222 h 1006475"/>
                <a:gd name="connsiteX527" fmla="*/ 256039 w 676789"/>
                <a:gd name="connsiteY527" fmla="*/ 284427 h 1006475"/>
                <a:gd name="connsiteX528" fmla="*/ 245098 w 676789"/>
                <a:gd name="connsiteY528" fmla="*/ 288836 h 1006475"/>
                <a:gd name="connsiteX529" fmla="*/ 242909 w 676789"/>
                <a:gd name="connsiteY529" fmla="*/ 291041 h 1006475"/>
                <a:gd name="connsiteX530" fmla="*/ 240721 w 676789"/>
                <a:gd name="connsiteY530" fmla="*/ 291041 h 1006475"/>
                <a:gd name="connsiteX531" fmla="*/ 210087 w 676789"/>
                <a:gd name="connsiteY531" fmla="*/ 304271 h 1006475"/>
                <a:gd name="connsiteX532" fmla="*/ 181640 w 676789"/>
                <a:gd name="connsiteY532" fmla="*/ 317500 h 1006475"/>
                <a:gd name="connsiteX533" fmla="*/ 179452 w 676789"/>
                <a:gd name="connsiteY533" fmla="*/ 317500 h 1006475"/>
                <a:gd name="connsiteX534" fmla="*/ 177264 w 676789"/>
                <a:gd name="connsiteY534" fmla="*/ 315295 h 1006475"/>
                <a:gd name="connsiteX535" fmla="*/ 179452 w 676789"/>
                <a:gd name="connsiteY535" fmla="*/ 313090 h 1006475"/>
                <a:gd name="connsiteX536" fmla="*/ 236345 w 676789"/>
                <a:gd name="connsiteY536" fmla="*/ 288836 h 1006475"/>
                <a:gd name="connsiteX537" fmla="*/ 253850 w 676789"/>
                <a:gd name="connsiteY537" fmla="*/ 280017 h 1006475"/>
                <a:gd name="connsiteX538" fmla="*/ 256039 w 676789"/>
                <a:gd name="connsiteY538" fmla="*/ 277812 h 1006475"/>
                <a:gd name="connsiteX539" fmla="*/ 638680 w 676789"/>
                <a:gd name="connsiteY539" fmla="*/ 276225 h 1006475"/>
                <a:gd name="connsiteX540" fmla="*/ 640815 w 676789"/>
                <a:gd name="connsiteY540" fmla="*/ 278373 h 1006475"/>
                <a:gd name="connsiteX541" fmla="*/ 640815 w 676789"/>
                <a:gd name="connsiteY541" fmla="*/ 280521 h 1006475"/>
                <a:gd name="connsiteX542" fmla="*/ 638680 w 676789"/>
                <a:gd name="connsiteY542" fmla="*/ 280521 h 1006475"/>
                <a:gd name="connsiteX543" fmla="*/ 591712 w 676789"/>
                <a:gd name="connsiteY543" fmla="*/ 308442 h 1006475"/>
                <a:gd name="connsiteX544" fmla="*/ 587442 w 676789"/>
                <a:gd name="connsiteY544" fmla="*/ 310590 h 1006475"/>
                <a:gd name="connsiteX545" fmla="*/ 585307 w 676789"/>
                <a:gd name="connsiteY545" fmla="*/ 310590 h 1006475"/>
                <a:gd name="connsiteX546" fmla="*/ 583172 w 676789"/>
                <a:gd name="connsiteY546" fmla="*/ 312738 h 1006475"/>
                <a:gd name="connsiteX547" fmla="*/ 581037 w 676789"/>
                <a:gd name="connsiteY547" fmla="*/ 310590 h 1006475"/>
                <a:gd name="connsiteX548" fmla="*/ 581037 w 676789"/>
                <a:gd name="connsiteY548" fmla="*/ 308442 h 1006475"/>
                <a:gd name="connsiteX549" fmla="*/ 585307 w 676789"/>
                <a:gd name="connsiteY549" fmla="*/ 306294 h 1006475"/>
                <a:gd name="connsiteX550" fmla="*/ 587442 w 676789"/>
                <a:gd name="connsiteY550" fmla="*/ 306294 h 1006475"/>
                <a:gd name="connsiteX551" fmla="*/ 591712 w 676789"/>
                <a:gd name="connsiteY551" fmla="*/ 304147 h 1006475"/>
                <a:gd name="connsiteX552" fmla="*/ 638680 w 676789"/>
                <a:gd name="connsiteY552" fmla="*/ 278373 h 1006475"/>
                <a:gd name="connsiteX553" fmla="*/ 638680 w 676789"/>
                <a:gd name="connsiteY553" fmla="*/ 276225 h 1006475"/>
                <a:gd name="connsiteX554" fmla="*/ 259285 w 676789"/>
                <a:gd name="connsiteY554" fmla="*/ 263525 h 1006475"/>
                <a:gd name="connsiteX555" fmla="*/ 265635 w 676789"/>
                <a:gd name="connsiteY555" fmla="*/ 263525 h 1006475"/>
                <a:gd name="connsiteX556" fmla="*/ 265635 w 676789"/>
                <a:gd name="connsiteY556" fmla="*/ 267921 h 1006475"/>
                <a:gd name="connsiteX557" fmla="*/ 250818 w 676789"/>
                <a:gd name="connsiteY557" fmla="*/ 272317 h 1006475"/>
                <a:gd name="connsiteX558" fmla="*/ 208485 w 676789"/>
                <a:gd name="connsiteY558" fmla="*/ 292100 h 1006475"/>
                <a:gd name="connsiteX559" fmla="*/ 206368 w 676789"/>
                <a:gd name="connsiteY559" fmla="*/ 289902 h 1006475"/>
                <a:gd name="connsiteX560" fmla="*/ 259285 w 676789"/>
                <a:gd name="connsiteY560" fmla="*/ 263525 h 1006475"/>
                <a:gd name="connsiteX561" fmla="*/ 638678 w 676789"/>
                <a:gd name="connsiteY561" fmla="*/ 244475 h 1006475"/>
                <a:gd name="connsiteX562" fmla="*/ 640815 w 676789"/>
                <a:gd name="connsiteY562" fmla="*/ 248653 h 1006475"/>
                <a:gd name="connsiteX563" fmla="*/ 638678 w 676789"/>
                <a:gd name="connsiteY563" fmla="*/ 248653 h 1006475"/>
                <a:gd name="connsiteX564" fmla="*/ 636541 w 676789"/>
                <a:gd name="connsiteY564" fmla="*/ 250741 h 1006475"/>
                <a:gd name="connsiteX565" fmla="*/ 589526 w 676789"/>
                <a:gd name="connsiteY565" fmla="*/ 282074 h 1006475"/>
                <a:gd name="connsiteX566" fmla="*/ 587389 w 676789"/>
                <a:gd name="connsiteY566" fmla="*/ 284163 h 1006475"/>
                <a:gd name="connsiteX567" fmla="*/ 587389 w 676789"/>
                <a:gd name="connsiteY567" fmla="*/ 279985 h 1006475"/>
                <a:gd name="connsiteX568" fmla="*/ 589526 w 676789"/>
                <a:gd name="connsiteY568" fmla="*/ 277896 h 1006475"/>
                <a:gd name="connsiteX569" fmla="*/ 634404 w 676789"/>
                <a:gd name="connsiteY569" fmla="*/ 246564 h 1006475"/>
                <a:gd name="connsiteX570" fmla="*/ 638678 w 676789"/>
                <a:gd name="connsiteY570" fmla="*/ 246564 h 1006475"/>
                <a:gd name="connsiteX571" fmla="*/ 638678 w 676789"/>
                <a:gd name="connsiteY571" fmla="*/ 244475 h 1006475"/>
                <a:gd name="connsiteX572" fmla="*/ 281462 w 676789"/>
                <a:gd name="connsiteY572" fmla="*/ 244475 h 1006475"/>
                <a:gd name="connsiteX573" fmla="*/ 283627 w 676789"/>
                <a:gd name="connsiteY573" fmla="*/ 246592 h 1006475"/>
                <a:gd name="connsiteX574" fmla="*/ 281462 w 676789"/>
                <a:gd name="connsiteY574" fmla="*/ 248708 h 1006475"/>
                <a:gd name="connsiteX575" fmla="*/ 279297 w 676789"/>
                <a:gd name="connsiteY575" fmla="*/ 248708 h 1006475"/>
                <a:gd name="connsiteX576" fmla="*/ 216518 w 676789"/>
                <a:gd name="connsiteY576" fmla="*/ 269875 h 1006475"/>
                <a:gd name="connsiteX577" fmla="*/ 216518 w 676789"/>
                <a:gd name="connsiteY577" fmla="*/ 265642 h 1006475"/>
                <a:gd name="connsiteX578" fmla="*/ 244661 w 676789"/>
                <a:gd name="connsiteY578" fmla="*/ 255058 h 1006475"/>
                <a:gd name="connsiteX579" fmla="*/ 279297 w 676789"/>
                <a:gd name="connsiteY579" fmla="*/ 246592 h 1006475"/>
                <a:gd name="connsiteX580" fmla="*/ 281462 w 676789"/>
                <a:gd name="connsiteY580" fmla="*/ 244475 h 1006475"/>
                <a:gd name="connsiteX581" fmla="*/ 639688 w 676789"/>
                <a:gd name="connsiteY581" fmla="*/ 222250 h 1006475"/>
                <a:gd name="connsiteX582" fmla="*/ 641838 w 676789"/>
                <a:gd name="connsiteY582" fmla="*/ 222250 h 1006475"/>
                <a:gd name="connsiteX583" fmla="*/ 641838 w 676789"/>
                <a:gd name="connsiteY583" fmla="*/ 226615 h 1006475"/>
                <a:gd name="connsiteX584" fmla="*/ 637537 w 676789"/>
                <a:gd name="connsiteY584" fmla="*/ 228798 h 1006475"/>
                <a:gd name="connsiteX585" fmla="*/ 633235 w 676789"/>
                <a:gd name="connsiteY585" fmla="*/ 230981 h 1006475"/>
                <a:gd name="connsiteX586" fmla="*/ 585917 w 676789"/>
                <a:gd name="connsiteY586" fmla="*/ 254992 h 1006475"/>
                <a:gd name="connsiteX587" fmla="*/ 581616 w 676789"/>
                <a:gd name="connsiteY587" fmla="*/ 257175 h 1006475"/>
                <a:gd name="connsiteX588" fmla="*/ 579465 w 676789"/>
                <a:gd name="connsiteY588" fmla="*/ 257175 h 1006475"/>
                <a:gd name="connsiteX589" fmla="*/ 579465 w 676789"/>
                <a:gd name="connsiteY589" fmla="*/ 252809 h 1006475"/>
                <a:gd name="connsiteX590" fmla="*/ 585917 w 676789"/>
                <a:gd name="connsiteY590" fmla="*/ 250626 h 1006475"/>
                <a:gd name="connsiteX591" fmla="*/ 598822 w 676789"/>
                <a:gd name="connsiteY591" fmla="*/ 241895 h 1006475"/>
                <a:gd name="connsiteX592" fmla="*/ 609576 w 676789"/>
                <a:gd name="connsiteY592" fmla="*/ 237530 h 1006475"/>
                <a:gd name="connsiteX593" fmla="*/ 631084 w 676789"/>
                <a:gd name="connsiteY593" fmla="*/ 226615 h 1006475"/>
                <a:gd name="connsiteX594" fmla="*/ 635386 w 676789"/>
                <a:gd name="connsiteY594" fmla="*/ 224433 h 1006475"/>
                <a:gd name="connsiteX595" fmla="*/ 639688 w 676789"/>
                <a:gd name="connsiteY595" fmla="*/ 222250 h 1006475"/>
                <a:gd name="connsiteX596" fmla="*/ 632348 w 676789"/>
                <a:gd name="connsiteY596" fmla="*/ 215900 h 1006475"/>
                <a:gd name="connsiteX597" fmla="*/ 634464 w 676789"/>
                <a:gd name="connsiteY597" fmla="*/ 220133 h 1006475"/>
                <a:gd name="connsiteX598" fmla="*/ 630231 w 676789"/>
                <a:gd name="connsiteY598" fmla="*/ 222250 h 1006475"/>
                <a:gd name="connsiteX599" fmla="*/ 609064 w 676789"/>
                <a:gd name="connsiteY599" fmla="*/ 237067 h 1006475"/>
                <a:gd name="connsiteX600" fmla="*/ 598481 w 676789"/>
                <a:gd name="connsiteY600" fmla="*/ 241300 h 1006475"/>
                <a:gd name="connsiteX601" fmla="*/ 598481 w 676789"/>
                <a:gd name="connsiteY601" fmla="*/ 239183 h 1006475"/>
                <a:gd name="connsiteX602" fmla="*/ 628114 w 676789"/>
                <a:gd name="connsiteY602" fmla="*/ 218017 h 1006475"/>
                <a:gd name="connsiteX603" fmla="*/ 632348 w 676789"/>
                <a:gd name="connsiteY603" fmla="*/ 215900 h 1006475"/>
                <a:gd name="connsiteX604" fmla="*/ 625407 w 676789"/>
                <a:gd name="connsiteY604" fmla="*/ 203200 h 1006475"/>
                <a:gd name="connsiteX605" fmla="*/ 627554 w 676789"/>
                <a:gd name="connsiteY605" fmla="*/ 207530 h 1006475"/>
                <a:gd name="connsiteX606" fmla="*/ 625407 w 676789"/>
                <a:gd name="connsiteY606" fmla="*/ 209694 h 1006475"/>
                <a:gd name="connsiteX607" fmla="*/ 597485 w 676789"/>
                <a:gd name="connsiteY607" fmla="*/ 227013 h 1006475"/>
                <a:gd name="connsiteX608" fmla="*/ 595337 w 676789"/>
                <a:gd name="connsiteY608" fmla="*/ 227013 h 1006475"/>
                <a:gd name="connsiteX609" fmla="*/ 595337 w 676789"/>
                <a:gd name="connsiteY609" fmla="*/ 222683 h 1006475"/>
                <a:gd name="connsiteX610" fmla="*/ 623259 w 676789"/>
                <a:gd name="connsiteY610" fmla="*/ 205365 h 1006475"/>
                <a:gd name="connsiteX611" fmla="*/ 625407 w 676789"/>
                <a:gd name="connsiteY611" fmla="*/ 205365 h 1006475"/>
                <a:gd name="connsiteX612" fmla="*/ 625407 w 676789"/>
                <a:gd name="connsiteY612" fmla="*/ 203200 h 1006475"/>
                <a:gd name="connsiteX613" fmla="*/ 619592 w 676789"/>
                <a:gd name="connsiteY613" fmla="*/ 179387 h 1006475"/>
                <a:gd name="connsiteX614" fmla="*/ 619592 w 676789"/>
                <a:gd name="connsiteY614" fmla="*/ 181504 h 1006475"/>
                <a:gd name="connsiteX615" fmla="*/ 621764 w 676789"/>
                <a:gd name="connsiteY615" fmla="*/ 181504 h 1006475"/>
                <a:gd name="connsiteX616" fmla="*/ 619592 w 676789"/>
                <a:gd name="connsiteY616" fmla="*/ 183620 h 1006475"/>
                <a:gd name="connsiteX617" fmla="*/ 617420 w 676789"/>
                <a:gd name="connsiteY617" fmla="*/ 185737 h 1006475"/>
                <a:gd name="connsiteX618" fmla="*/ 584834 w 676789"/>
                <a:gd name="connsiteY618" fmla="*/ 204787 h 1006475"/>
                <a:gd name="connsiteX619" fmla="*/ 582662 w 676789"/>
                <a:gd name="connsiteY619" fmla="*/ 204787 h 1006475"/>
                <a:gd name="connsiteX620" fmla="*/ 582662 w 676789"/>
                <a:gd name="connsiteY620" fmla="*/ 200554 h 1006475"/>
                <a:gd name="connsiteX621" fmla="*/ 617420 w 676789"/>
                <a:gd name="connsiteY621" fmla="*/ 181504 h 1006475"/>
                <a:gd name="connsiteX622" fmla="*/ 619592 w 676789"/>
                <a:gd name="connsiteY622" fmla="*/ 179387 h 1006475"/>
                <a:gd name="connsiteX623" fmla="*/ 621236 w 676789"/>
                <a:gd name="connsiteY623" fmla="*/ 160337 h 1006475"/>
                <a:gd name="connsiteX624" fmla="*/ 623352 w 676789"/>
                <a:gd name="connsiteY624" fmla="*/ 164646 h 1006475"/>
                <a:gd name="connsiteX625" fmla="*/ 621236 w 676789"/>
                <a:gd name="connsiteY625" fmla="*/ 164646 h 1006475"/>
                <a:gd name="connsiteX626" fmla="*/ 619119 w 676789"/>
                <a:gd name="connsiteY626" fmla="*/ 166800 h 1006475"/>
                <a:gd name="connsiteX627" fmla="*/ 614886 w 676789"/>
                <a:gd name="connsiteY627" fmla="*/ 166800 h 1006475"/>
                <a:gd name="connsiteX628" fmla="*/ 610652 w 676789"/>
                <a:gd name="connsiteY628" fmla="*/ 168955 h 1006475"/>
                <a:gd name="connsiteX629" fmla="*/ 576786 w 676789"/>
                <a:gd name="connsiteY629" fmla="*/ 190500 h 1006475"/>
                <a:gd name="connsiteX630" fmla="*/ 574669 w 676789"/>
                <a:gd name="connsiteY630" fmla="*/ 188345 h 1006475"/>
                <a:gd name="connsiteX631" fmla="*/ 608536 w 676789"/>
                <a:gd name="connsiteY631" fmla="*/ 164646 h 1006475"/>
                <a:gd name="connsiteX632" fmla="*/ 612769 w 676789"/>
                <a:gd name="connsiteY632" fmla="*/ 164646 h 1006475"/>
                <a:gd name="connsiteX633" fmla="*/ 617002 w 676789"/>
                <a:gd name="connsiteY633" fmla="*/ 162491 h 1006475"/>
                <a:gd name="connsiteX634" fmla="*/ 621236 w 676789"/>
                <a:gd name="connsiteY634" fmla="*/ 160337 h 1006475"/>
                <a:gd name="connsiteX635" fmla="*/ 600929 w 676789"/>
                <a:gd name="connsiteY635" fmla="*/ 149225 h 1006475"/>
                <a:gd name="connsiteX636" fmla="*/ 603112 w 676789"/>
                <a:gd name="connsiteY636" fmla="*/ 149225 h 1006475"/>
                <a:gd name="connsiteX637" fmla="*/ 605294 w 676789"/>
                <a:gd name="connsiteY637" fmla="*/ 153534 h 1006475"/>
                <a:gd name="connsiteX638" fmla="*/ 603112 w 676789"/>
                <a:gd name="connsiteY638" fmla="*/ 153534 h 1006475"/>
                <a:gd name="connsiteX639" fmla="*/ 559454 w 676789"/>
                <a:gd name="connsiteY639" fmla="*/ 177233 h 1006475"/>
                <a:gd name="connsiteX640" fmla="*/ 557272 w 676789"/>
                <a:gd name="connsiteY640" fmla="*/ 177233 h 1006475"/>
                <a:gd name="connsiteX641" fmla="*/ 557272 w 676789"/>
                <a:gd name="connsiteY641" fmla="*/ 175079 h 1006475"/>
                <a:gd name="connsiteX642" fmla="*/ 557272 w 676789"/>
                <a:gd name="connsiteY642" fmla="*/ 172924 h 1006475"/>
                <a:gd name="connsiteX643" fmla="*/ 600929 w 676789"/>
                <a:gd name="connsiteY643" fmla="*/ 149225 h 1006475"/>
                <a:gd name="connsiteX644" fmla="*/ 587251 w 676789"/>
                <a:gd name="connsiteY644" fmla="*/ 133350 h 1006475"/>
                <a:gd name="connsiteX645" fmla="*/ 589427 w 676789"/>
                <a:gd name="connsiteY645" fmla="*/ 133350 h 1006475"/>
                <a:gd name="connsiteX646" fmla="*/ 589427 w 676789"/>
                <a:gd name="connsiteY646" fmla="*/ 137715 h 1006475"/>
                <a:gd name="connsiteX647" fmla="*/ 550268 w 676789"/>
                <a:gd name="connsiteY647" fmla="*/ 159544 h 1006475"/>
                <a:gd name="connsiteX648" fmla="*/ 545917 w 676789"/>
                <a:gd name="connsiteY648" fmla="*/ 163909 h 1006475"/>
                <a:gd name="connsiteX649" fmla="*/ 541566 w 676789"/>
                <a:gd name="connsiteY649" fmla="*/ 166092 h 1006475"/>
                <a:gd name="connsiteX650" fmla="*/ 537215 w 676789"/>
                <a:gd name="connsiteY650" fmla="*/ 168275 h 1006475"/>
                <a:gd name="connsiteX651" fmla="*/ 535039 w 676789"/>
                <a:gd name="connsiteY651" fmla="*/ 163909 h 1006475"/>
                <a:gd name="connsiteX652" fmla="*/ 539390 w 676789"/>
                <a:gd name="connsiteY652" fmla="*/ 161726 h 1006475"/>
                <a:gd name="connsiteX653" fmla="*/ 543741 w 676789"/>
                <a:gd name="connsiteY653" fmla="*/ 159544 h 1006475"/>
                <a:gd name="connsiteX654" fmla="*/ 548092 w 676789"/>
                <a:gd name="connsiteY654" fmla="*/ 157361 h 1006475"/>
                <a:gd name="connsiteX655" fmla="*/ 587251 w 676789"/>
                <a:gd name="connsiteY655" fmla="*/ 133350 h 1006475"/>
                <a:gd name="connsiteX656" fmla="*/ 572023 w 676789"/>
                <a:gd name="connsiteY656" fmla="*/ 119062 h 1006475"/>
                <a:gd name="connsiteX657" fmla="*/ 572023 w 676789"/>
                <a:gd name="connsiteY657" fmla="*/ 123371 h 1006475"/>
                <a:gd name="connsiteX658" fmla="*/ 538155 w 676789"/>
                <a:gd name="connsiteY658" fmla="*/ 142761 h 1006475"/>
                <a:gd name="connsiteX659" fmla="*/ 533922 w 676789"/>
                <a:gd name="connsiteY659" fmla="*/ 144916 h 1006475"/>
                <a:gd name="connsiteX660" fmla="*/ 531805 w 676789"/>
                <a:gd name="connsiteY660" fmla="*/ 144916 h 1006475"/>
                <a:gd name="connsiteX661" fmla="*/ 529689 w 676789"/>
                <a:gd name="connsiteY661" fmla="*/ 147070 h 1006475"/>
                <a:gd name="connsiteX662" fmla="*/ 527572 w 676789"/>
                <a:gd name="connsiteY662" fmla="*/ 149225 h 1006475"/>
                <a:gd name="connsiteX663" fmla="*/ 525455 w 676789"/>
                <a:gd name="connsiteY663" fmla="*/ 144916 h 1006475"/>
                <a:gd name="connsiteX664" fmla="*/ 529689 w 676789"/>
                <a:gd name="connsiteY664" fmla="*/ 142761 h 1006475"/>
                <a:gd name="connsiteX665" fmla="*/ 531805 w 676789"/>
                <a:gd name="connsiteY665" fmla="*/ 140607 h 1006475"/>
                <a:gd name="connsiteX666" fmla="*/ 533922 w 676789"/>
                <a:gd name="connsiteY666" fmla="*/ 138452 h 1006475"/>
                <a:gd name="connsiteX667" fmla="*/ 572023 w 676789"/>
                <a:gd name="connsiteY667" fmla="*/ 119062 h 1006475"/>
                <a:gd name="connsiteX668" fmla="*/ 563850 w 676789"/>
                <a:gd name="connsiteY668" fmla="*/ 100012 h 1006475"/>
                <a:gd name="connsiteX669" fmla="*/ 566026 w 676789"/>
                <a:gd name="connsiteY669" fmla="*/ 100012 h 1006475"/>
                <a:gd name="connsiteX670" fmla="*/ 570377 w 676789"/>
                <a:gd name="connsiteY670" fmla="*/ 100012 h 1006475"/>
                <a:gd name="connsiteX671" fmla="*/ 570377 w 676789"/>
                <a:gd name="connsiteY671" fmla="*/ 104245 h 1006475"/>
                <a:gd name="connsiteX672" fmla="*/ 568201 w 676789"/>
                <a:gd name="connsiteY672" fmla="*/ 104245 h 1006475"/>
                <a:gd name="connsiteX673" fmla="*/ 566026 w 676789"/>
                <a:gd name="connsiteY673" fmla="*/ 104245 h 1006475"/>
                <a:gd name="connsiteX674" fmla="*/ 555148 w 676789"/>
                <a:gd name="connsiteY674" fmla="*/ 108479 h 1006475"/>
                <a:gd name="connsiteX675" fmla="*/ 542095 w 676789"/>
                <a:gd name="connsiteY675" fmla="*/ 114829 h 1006475"/>
                <a:gd name="connsiteX676" fmla="*/ 524691 w 676789"/>
                <a:gd name="connsiteY676" fmla="*/ 127529 h 1006475"/>
                <a:gd name="connsiteX677" fmla="*/ 520340 w 676789"/>
                <a:gd name="connsiteY677" fmla="*/ 129645 h 1006475"/>
                <a:gd name="connsiteX678" fmla="*/ 518165 w 676789"/>
                <a:gd name="connsiteY678" fmla="*/ 131762 h 1006475"/>
                <a:gd name="connsiteX679" fmla="*/ 515989 w 676789"/>
                <a:gd name="connsiteY679" fmla="*/ 131762 h 1006475"/>
                <a:gd name="connsiteX680" fmla="*/ 515989 w 676789"/>
                <a:gd name="connsiteY680" fmla="*/ 127529 h 1006475"/>
                <a:gd name="connsiteX681" fmla="*/ 518165 w 676789"/>
                <a:gd name="connsiteY681" fmla="*/ 127529 h 1006475"/>
                <a:gd name="connsiteX682" fmla="*/ 520340 w 676789"/>
                <a:gd name="connsiteY682" fmla="*/ 125412 h 1006475"/>
                <a:gd name="connsiteX683" fmla="*/ 542095 w 676789"/>
                <a:gd name="connsiteY683" fmla="*/ 110595 h 1006475"/>
                <a:gd name="connsiteX684" fmla="*/ 563850 w 676789"/>
                <a:gd name="connsiteY684" fmla="*/ 100012 h 1006475"/>
                <a:gd name="connsiteX685" fmla="*/ 541834 w 676789"/>
                <a:gd name="connsiteY685" fmla="*/ 82550 h 1006475"/>
                <a:gd name="connsiteX686" fmla="*/ 543977 w 676789"/>
                <a:gd name="connsiteY686" fmla="*/ 86859 h 1006475"/>
                <a:gd name="connsiteX687" fmla="*/ 507543 w 676789"/>
                <a:gd name="connsiteY687" fmla="*/ 110558 h 1006475"/>
                <a:gd name="connsiteX688" fmla="*/ 505400 w 676789"/>
                <a:gd name="connsiteY688" fmla="*/ 112713 h 1006475"/>
                <a:gd name="connsiteX689" fmla="*/ 503257 w 676789"/>
                <a:gd name="connsiteY689" fmla="*/ 112713 h 1006475"/>
                <a:gd name="connsiteX690" fmla="*/ 503257 w 676789"/>
                <a:gd name="connsiteY690" fmla="*/ 108404 h 1006475"/>
                <a:gd name="connsiteX691" fmla="*/ 541834 w 676789"/>
                <a:gd name="connsiteY691" fmla="*/ 82550 h 1006475"/>
                <a:gd name="connsiteX692" fmla="*/ 526997 w 676789"/>
                <a:gd name="connsiteY692" fmla="*/ 69850 h 1006475"/>
                <a:gd name="connsiteX693" fmla="*/ 529137 w 676789"/>
                <a:gd name="connsiteY693" fmla="*/ 69850 h 1006475"/>
                <a:gd name="connsiteX694" fmla="*/ 531277 w 676789"/>
                <a:gd name="connsiteY694" fmla="*/ 71926 h 1006475"/>
                <a:gd name="connsiteX695" fmla="*/ 529137 w 676789"/>
                <a:gd name="connsiteY695" fmla="*/ 74002 h 1006475"/>
                <a:gd name="connsiteX696" fmla="*/ 488483 w 676789"/>
                <a:gd name="connsiteY696" fmla="*/ 96838 h 1006475"/>
                <a:gd name="connsiteX697" fmla="*/ 486343 w 676789"/>
                <a:gd name="connsiteY697" fmla="*/ 96838 h 1006475"/>
                <a:gd name="connsiteX698" fmla="*/ 484203 w 676789"/>
                <a:gd name="connsiteY698" fmla="*/ 92686 h 1006475"/>
                <a:gd name="connsiteX699" fmla="*/ 526997 w 676789"/>
                <a:gd name="connsiteY699" fmla="*/ 69850 h 1006475"/>
                <a:gd name="connsiteX700" fmla="*/ 503178 w 676789"/>
                <a:gd name="connsiteY700" fmla="*/ 53975 h 1006475"/>
                <a:gd name="connsiteX701" fmla="*/ 505322 w 676789"/>
                <a:gd name="connsiteY701" fmla="*/ 53975 h 1006475"/>
                <a:gd name="connsiteX702" fmla="*/ 507465 w 676789"/>
                <a:gd name="connsiteY702" fmla="*/ 56173 h 1006475"/>
                <a:gd name="connsiteX703" fmla="*/ 505322 w 676789"/>
                <a:gd name="connsiteY703" fmla="*/ 58371 h 1006475"/>
                <a:gd name="connsiteX704" fmla="*/ 466745 w 676789"/>
                <a:gd name="connsiteY704" fmla="*/ 82550 h 1006475"/>
                <a:gd name="connsiteX705" fmla="*/ 464602 w 676789"/>
                <a:gd name="connsiteY705" fmla="*/ 82550 h 1006475"/>
                <a:gd name="connsiteX706" fmla="*/ 464602 w 676789"/>
                <a:gd name="connsiteY706" fmla="*/ 78154 h 1006475"/>
                <a:gd name="connsiteX707" fmla="*/ 501035 w 676789"/>
                <a:gd name="connsiteY707" fmla="*/ 56173 h 1006475"/>
                <a:gd name="connsiteX708" fmla="*/ 503178 w 676789"/>
                <a:gd name="connsiteY708" fmla="*/ 53975 h 1006475"/>
                <a:gd name="connsiteX709" fmla="*/ 492609 w 676789"/>
                <a:gd name="connsiteY709" fmla="*/ 42862 h 1006475"/>
                <a:gd name="connsiteX710" fmla="*/ 494764 w 676789"/>
                <a:gd name="connsiteY710" fmla="*/ 45103 h 1006475"/>
                <a:gd name="connsiteX711" fmla="*/ 494764 w 676789"/>
                <a:gd name="connsiteY711" fmla="*/ 47344 h 1006475"/>
                <a:gd name="connsiteX712" fmla="*/ 492609 w 676789"/>
                <a:gd name="connsiteY712" fmla="*/ 47344 h 1006475"/>
                <a:gd name="connsiteX713" fmla="*/ 490455 w 676789"/>
                <a:gd name="connsiteY713" fmla="*/ 49585 h 1006475"/>
                <a:gd name="connsiteX714" fmla="*/ 449520 w 676789"/>
                <a:gd name="connsiteY714" fmla="*/ 71997 h 1006475"/>
                <a:gd name="connsiteX715" fmla="*/ 443057 w 676789"/>
                <a:gd name="connsiteY715" fmla="*/ 76480 h 1006475"/>
                <a:gd name="connsiteX716" fmla="*/ 438748 w 676789"/>
                <a:gd name="connsiteY716" fmla="*/ 78721 h 1006475"/>
                <a:gd name="connsiteX717" fmla="*/ 438748 w 676789"/>
                <a:gd name="connsiteY717" fmla="*/ 80962 h 1006475"/>
                <a:gd name="connsiteX718" fmla="*/ 436593 w 676789"/>
                <a:gd name="connsiteY718" fmla="*/ 76480 h 1006475"/>
                <a:gd name="connsiteX719" fmla="*/ 438748 w 676789"/>
                <a:gd name="connsiteY719" fmla="*/ 74238 h 1006475"/>
                <a:gd name="connsiteX720" fmla="*/ 447366 w 676789"/>
                <a:gd name="connsiteY720" fmla="*/ 69756 h 1006475"/>
                <a:gd name="connsiteX721" fmla="*/ 486146 w 676789"/>
                <a:gd name="connsiteY721" fmla="*/ 47344 h 1006475"/>
                <a:gd name="connsiteX722" fmla="*/ 490455 w 676789"/>
                <a:gd name="connsiteY722" fmla="*/ 45103 h 1006475"/>
                <a:gd name="connsiteX723" fmla="*/ 492609 w 676789"/>
                <a:gd name="connsiteY723" fmla="*/ 42862 h 1006475"/>
                <a:gd name="connsiteX724" fmla="*/ 460322 w 676789"/>
                <a:gd name="connsiteY724" fmla="*/ 34925 h 1006475"/>
                <a:gd name="connsiteX725" fmla="*/ 462462 w 676789"/>
                <a:gd name="connsiteY725" fmla="*/ 34925 h 1006475"/>
                <a:gd name="connsiteX726" fmla="*/ 464602 w 676789"/>
                <a:gd name="connsiteY726" fmla="*/ 34925 h 1006475"/>
                <a:gd name="connsiteX727" fmla="*/ 462462 w 676789"/>
                <a:gd name="connsiteY727" fmla="*/ 39158 h 1006475"/>
                <a:gd name="connsiteX728" fmla="*/ 428227 w 676789"/>
                <a:gd name="connsiteY728" fmla="*/ 58208 h 1006475"/>
                <a:gd name="connsiteX729" fmla="*/ 426087 w 676789"/>
                <a:gd name="connsiteY729" fmla="*/ 60325 h 1006475"/>
                <a:gd name="connsiteX730" fmla="*/ 423948 w 676789"/>
                <a:gd name="connsiteY730" fmla="*/ 62442 h 1006475"/>
                <a:gd name="connsiteX731" fmla="*/ 419668 w 676789"/>
                <a:gd name="connsiteY731" fmla="*/ 64558 h 1006475"/>
                <a:gd name="connsiteX732" fmla="*/ 419668 w 676789"/>
                <a:gd name="connsiteY732" fmla="*/ 66675 h 1006475"/>
                <a:gd name="connsiteX733" fmla="*/ 417528 w 676789"/>
                <a:gd name="connsiteY733" fmla="*/ 66675 h 1006475"/>
                <a:gd name="connsiteX734" fmla="*/ 415389 w 676789"/>
                <a:gd name="connsiteY734" fmla="*/ 64558 h 1006475"/>
                <a:gd name="connsiteX735" fmla="*/ 415389 w 676789"/>
                <a:gd name="connsiteY735" fmla="*/ 62442 h 1006475"/>
                <a:gd name="connsiteX736" fmla="*/ 417528 w 676789"/>
                <a:gd name="connsiteY736" fmla="*/ 60325 h 1006475"/>
                <a:gd name="connsiteX737" fmla="*/ 421808 w 676789"/>
                <a:gd name="connsiteY737" fmla="*/ 58208 h 1006475"/>
                <a:gd name="connsiteX738" fmla="*/ 423948 w 676789"/>
                <a:gd name="connsiteY738" fmla="*/ 56092 h 1006475"/>
                <a:gd name="connsiteX739" fmla="*/ 460322 w 676789"/>
                <a:gd name="connsiteY739" fmla="*/ 34925 h 1006475"/>
                <a:gd name="connsiteX740" fmla="*/ 447522 w 676789"/>
                <a:gd name="connsiteY740" fmla="*/ 23812 h 1006475"/>
                <a:gd name="connsiteX741" fmla="*/ 449712 w 676789"/>
                <a:gd name="connsiteY741" fmla="*/ 23812 h 1006475"/>
                <a:gd name="connsiteX742" fmla="*/ 451902 w 676789"/>
                <a:gd name="connsiteY742" fmla="*/ 26017 h 1006475"/>
                <a:gd name="connsiteX743" fmla="*/ 449712 w 676789"/>
                <a:gd name="connsiteY743" fmla="*/ 28222 h 1006475"/>
                <a:gd name="connsiteX744" fmla="*/ 447522 w 676789"/>
                <a:gd name="connsiteY744" fmla="*/ 28222 h 1006475"/>
                <a:gd name="connsiteX745" fmla="*/ 410298 w 676789"/>
                <a:gd name="connsiteY745" fmla="*/ 50271 h 1006475"/>
                <a:gd name="connsiteX746" fmla="*/ 408109 w 676789"/>
                <a:gd name="connsiteY746" fmla="*/ 54680 h 1006475"/>
                <a:gd name="connsiteX747" fmla="*/ 401540 w 676789"/>
                <a:gd name="connsiteY747" fmla="*/ 56885 h 1006475"/>
                <a:gd name="connsiteX748" fmla="*/ 397160 w 676789"/>
                <a:gd name="connsiteY748" fmla="*/ 59090 h 1006475"/>
                <a:gd name="connsiteX749" fmla="*/ 394971 w 676789"/>
                <a:gd name="connsiteY749" fmla="*/ 61295 h 1006475"/>
                <a:gd name="connsiteX750" fmla="*/ 392781 w 676789"/>
                <a:gd name="connsiteY750" fmla="*/ 63500 h 1006475"/>
                <a:gd name="connsiteX751" fmla="*/ 390591 w 676789"/>
                <a:gd name="connsiteY751" fmla="*/ 63500 h 1006475"/>
                <a:gd name="connsiteX752" fmla="*/ 390591 w 676789"/>
                <a:gd name="connsiteY752" fmla="*/ 59090 h 1006475"/>
                <a:gd name="connsiteX753" fmla="*/ 392781 w 676789"/>
                <a:gd name="connsiteY753" fmla="*/ 59090 h 1006475"/>
                <a:gd name="connsiteX754" fmla="*/ 397160 w 676789"/>
                <a:gd name="connsiteY754" fmla="*/ 54680 h 1006475"/>
                <a:gd name="connsiteX755" fmla="*/ 401540 w 676789"/>
                <a:gd name="connsiteY755" fmla="*/ 52475 h 1006475"/>
                <a:gd name="connsiteX756" fmla="*/ 405919 w 676789"/>
                <a:gd name="connsiteY756" fmla="*/ 48066 h 1006475"/>
                <a:gd name="connsiteX757" fmla="*/ 443143 w 676789"/>
                <a:gd name="connsiteY757" fmla="*/ 26017 h 1006475"/>
                <a:gd name="connsiteX758" fmla="*/ 447522 w 676789"/>
                <a:gd name="connsiteY758" fmla="*/ 23812 h 1006475"/>
                <a:gd name="connsiteX759" fmla="*/ 419547 w 676789"/>
                <a:gd name="connsiteY759" fmla="*/ 15875 h 1006475"/>
                <a:gd name="connsiteX760" fmla="*/ 419547 w 676789"/>
                <a:gd name="connsiteY760" fmla="*/ 20240 h 1006475"/>
                <a:gd name="connsiteX761" fmla="*/ 388855 w 676789"/>
                <a:gd name="connsiteY761" fmla="*/ 42069 h 1006475"/>
                <a:gd name="connsiteX762" fmla="*/ 384471 w 676789"/>
                <a:gd name="connsiteY762" fmla="*/ 46434 h 1006475"/>
                <a:gd name="connsiteX763" fmla="*/ 380086 w 676789"/>
                <a:gd name="connsiteY763" fmla="*/ 48617 h 1006475"/>
                <a:gd name="connsiteX764" fmla="*/ 377894 w 676789"/>
                <a:gd name="connsiteY764" fmla="*/ 50800 h 1006475"/>
                <a:gd name="connsiteX765" fmla="*/ 375702 w 676789"/>
                <a:gd name="connsiteY765" fmla="*/ 46434 h 1006475"/>
                <a:gd name="connsiteX766" fmla="*/ 380086 w 676789"/>
                <a:gd name="connsiteY766" fmla="*/ 44251 h 1006475"/>
                <a:gd name="connsiteX767" fmla="*/ 384471 w 676789"/>
                <a:gd name="connsiteY767" fmla="*/ 42069 h 1006475"/>
                <a:gd name="connsiteX768" fmla="*/ 415163 w 676789"/>
                <a:gd name="connsiteY768" fmla="*/ 18058 h 1006475"/>
                <a:gd name="connsiteX769" fmla="*/ 417355 w 676789"/>
                <a:gd name="connsiteY769" fmla="*/ 18058 h 1006475"/>
                <a:gd name="connsiteX770" fmla="*/ 419547 w 676789"/>
                <a:gd name="connsiteY770" fmla="*/ 15875 h 1006475"/>
                <a:gd name="connsiteX771" fmla="*/ 284013 w 676789"/>
                <a:gd name="connsiteY771" fmla="*/ 11112 h 1006475"/>
                <a:gd name="connsiteX772" fmla="*/ 286202 w 676789"/>
                <a:gd name="connsiteY772" fmla="*/ 15386 h 1006475"/>
                <a:gd name="connsiteX773" fmla="*/ 251191 w 676789"/>
                <a:gd name="connsiteY773" fmla="*/ 36756 h 1006475"/>
                <a:gd name="connsiteX774" fmla="*/ 244626 w 676789"/>
                <a:gd name="connsiteY774" fmla="*/ 41030 h 1006475"/>
                <a:gd name="connsiteX775" fmla="*/ 229309 w 676789"/>
                <a:gd name="connsiteY775" fmla="*/ 51716 h 1006475"/>
                <a:gd name="connsiteX776" fmla="*/ 220556 w 676789"/>
                <a:gd name="connsiteY776" fmla="*/ 60264 h 1006475"/>
                <a:gd name="connsiteX777" fmla="*/ 211803 w 676789"/>
                <a:gd name="connsiteY777" fmla="*/ 66675 h 1006475"/>
                <a:gd name="connsiteX778" fmla="*/ 209615 w 676789"/>
                <a:gd name="connsiteY778" fmla="*/ 66675 h 1006475"/>
                <a:gd name="connsiteX779" fmla="*/ 209615 w 676789"/>
                <a:gd name="connsiteY779" fmla="*/ 62401 h 1006475"/>
                <a:gd name="connsiteX780" fmla="*/ 220556 w 676789"/>
                <a:gd name="connsiteY780" fmla="*/ 55990 h 1006475"/>
                <a:gd name="connsiteX781" fmla="*/ 235873 w 676789"/>
                <a:gd name="connsiteY781" fmla="*/ 43167 h 1006475"/>
                <a:gd name="connsiteX782" fmla="*/ 242438 w 676789"/>
                <a:gd name="connsiteY782" fmla="*/ 36756 h 1006475"/>
                <a:gd name="connsiteX783" fmla="*/ 284013 w 676789"/>
                <a:gd name="connsiteY783" fmla="*/ 11112 h 1006475"/>
                <a:gd name="connsiteX784" fmla="*/ 261868 w 676789"/>
                <a:gd name="connsiteY784" fmla="*/ 9525 h 1006475"/>
                <a:gd name="connsiteX785" fmla="*/ 264016 w 676789"/>
                <a:gd name="connsiteY785" fmla="*/ 9525 h 1006475"/>
                <a:gd name="connsiteX786" fmla="*/ 266164 w 676789"/>
                <a:gd name="connsiteY786" fmla="*/ 11679 h 1006475"/>
                <a:gd name="connsiteX787" fmla="*/ 264016 w 676789"/>
                <a:gd name="connsiteY787" fmla="*/ 13834 h 1006475"/>
                <a:gd name="connsiteX788" fmla="*/ 231799 w 676789"/>
                <a:gd name="connsiteY788" fmla="*/ 39687 h 1006475"/>
                <a:gd name="connsiteX789" fmla="*/ 225356 w 676789"/>
                <a:gd name="connsiteY789" fmla="*/ 46151 h 1006475"/>
                <a:gd name="connsiteX790" fmla="*/ 210321 w 676789"/>
                <a:gd name="connsiteY790" fmla="*/ 59078 h 1006475"/>
                <a:gd name="connsiteX791" fmla="*/ 199582 w 676789"/>
                <a:gd name="connsiteY791" fmla="*/ 67695 h 1006475"/>
                <a:gd name="connsiteX792" fmla="*/ 197434 w 676789"/>
                <a:gd name="connsiteY792" fmla="*/ 69850 h 1006475"/>
                <a:gd name="connsiteX793" fmla="*/ 195287 w 676789"/>
                <a:gd name="connsiteY793" fmla="*/ 69850 h 1006475"/>
                <a:gd name="connsiteX794" fmla="*/ 195287 w 676789"/>
                <a:gd name="connsiteY794" fmla="*/ 65541 h 1006475"/>
                <a:gd name="connsiteX795" fmla="*/ 199582 w 676789"/>
                <a:gd name="connsiteY795" fmla="*/ 63386 h 1006475"/>
                <a:gd name="connsiteX796" fmla="*/ 216764 w 676789"/>
                <a:gd name="connsiteY796" fmla="*/ 48305 h 1006475"/>
                <a:gd name="connsiteX797" fmla="*/ 223208 w 676789"/>
                <a:gd name="connsiteY797" fmla="*/ 41842 h 1006475"/>
                <a:gd name="connsiteX798" fmla="*/ 255425 w 676789"/>
                <a:gd name="connsiteY798" fmla="*/ 13834 h 1006475"/>
                <a:gd name="connsiteX799" fmla="*/ 261868 w 676789"/>
                <a:gd name="connsiteY799" fmla="*/ 9525 h 1006475"/>
                <a:gd name="connsiteX800" fmla="*/ 395280 w 676789"/>
                <a:gd name="connsiteY800" fmla="*/ 6350 h 1006475"/>
                <a:gd name="connsiteX801" fmla="*/ 397397 w 676789"/>
                <a:gd name="connsiteY801" fmla="*/ 6350 h 1006475"/>
                <a:gd name="connsiteX802" fmla="*/ 399514 w 676789"/>
                <a:gd name="connsiteY802" fmla="*/ 8533 h 1006475"/>
                <a:gd name="connsiteX803" fmla="*/ 399514 w 676789"/>
                <a:gd name="connsiteY803" fmla="*/ 10715 h 1006475"/>
                <a:gd name="connsiteX804" fmla="*/ 393164 w 676789"/>
                <a:gd name="connsiteY804" fmla="*/ 12898 h 1006475"/>
                <a:gd name="connsiteX805" fmla="*/ 361414 w 676789"/>
                <a:gd name="connsiteY805" fmla="*/ 34726 h 1006475"/>
                <a:gd name="connsiteX806" fmla="*/ 357180 w 676789"/>
                <a:gd name="connsiteY806" fmla="*/ 39092 h 1006475"/>
                <a:gd name="connsiteX807" fmla="*/ 352947 w 676789"/>
                <a:gd name="connsiteY807" fmla="*/ 41275 h 1006475"/>
                <a:gd name="connsiteX808" fmla="*/ 350830 w 676789"/>
                <a:gd name="connsiteY808" fmla="*/ 41275 h 1006475"/>
                <a:gd name="connsiteX809" fmla="*/ 350830 w 676789"/>
                <a:gd name="connsiteY809" fmla="*/ 36909 h 1006475"/>
                <a:gd name="connsiteX810" fmla="*/ 357180 w 676789"/>
                <a:gd name="connsiteY810" fmla="*/ 34726 h 1006475"/>
                <a:gd name="connsiteX811" fmla="*/ 386814 w 676789"/>
                <a:gd name="connsiteY811" fmla="*/ 12898 h 1006475"/>
                <a:gd name="connsiteX812" fmla="*/ 393164 w 676789"/>
                <a:gd name="connsiteY812" fmla="*/ 8533 h 1006475"/>
                <a:gd name="connsiteX813" fmla="*/ 395280 w 676789"/>
                <a:gd name="connsiteY813" fmla="*/ 6350 h 1006475"/>
                <a:gd name="connsiteX814" fmla="*/ 367219 w 676789"/>
                <a:gd name="connsiteY814" fmla="*/ 4762 h 1006475"/>
                <a:gd name="connsiteX815" fmla="*/ 369352 w 676789"/>
                <a:gd name="connsiteY815" fmla="*/ 4762 h 1006475"/>
                <a:gd name="connsiteX816" fmla="*/ 369352 w 676789"/>
                <a:gd name="connsiteY816" fmla="*/ 6927 h 1006475"/>
                <a:gd name="connsiteX817" fmla="*/ 367219 w 676789"/>
                <a:gd name="connsiteY817" fmla="*/ 9091 h 1006475"/>
                <a:gd name="connsiteX818" fmla="*/ 362952 w 676789"/>
                <a:gd name="connsiteY818" fmla="*/ 11256 h 1006475"/>
                <a:gd name="connsiteX819" fmla="*/ 330954 w 676789"/>
                <a:gd name="connsiteY819" fmla="*/ 30739 h 1006475"/>
                <a:gd name="connsiteX820" fmla="*/ 324554 w 676789"/>
                <a:gd name="connsiteY820" fmla="*/ 35069 h 1006475"/>
                <a:gd name="connsiteX821" fmla="*/ 318155 w 676789"/>
                <a:gd name="connsiteY821" fmla="*/ 43728 h 1006475"/>
                <a:gd name="connsiteX822" fmla="*/ 311755 w 676789"/>
                <a:gd name="connsiteY822" fmla="*/ 45893 h 1006475"/>
                <a:gd name="connsiteX823" fmla="*/ 309622 w 676789"/>
                <a:gd name="connsiteY823" fmla="*/ 48057 h 1006475"/>
                <a:gd name="connsiteX824" fmla="*/ 305355 w 676789"/>
                <a:gd name="connsiteY824" fmla="*/ 52387 h 1006475"/>
                <a:gd name="connsiteX825" fmla="*/ 303222 w 676789"/>
                <a:gd name="connsiteY825" fmla="*/ 52387 h 1006475"/>
                <a:gd name="connsiteX826" fmla="*/ 303222 w 676789"/>
                <a:gd name="connsiteY826" fmla="*/ 48057 h 1006475"/>
                <a:gd name="connsiteX827" fmla="*/ 305355 w 676789"/>
                <a:gd name="connsiteY827" fmla="*/ 48057 h 1006475"/>
                <a:gd name="connsiteX828" fmla="*/ 309622 w 676789"/>
                <a:gd name="connsiteY828" fmla="*/ 43728 h 1006475"/>
                <a:gd name="connsiteX829" fmla="*/ 318155 w 676789"/>
                <a:gd name="connsiteY829" fmla="*/ 35069 h 1006475"/>
                <a:gd name="connsiteX830" fmla="*/ 324554 w 676789"/>
                <a:gd name="connsiteY830" fmla="*/ 30739 h 1006475"/>
                <a:gd name="connsiteX831" fmla="*/ 354419 w 676789"/>
                <a:gd name="connsiteY831" fmla="*/ 11256 h 1006475"/>
                <a:gd name="connsiteX832" fmla="*/ 360819 w 676789"/>
                <a:gd name="connsiteY832" fmla="*/ 6927 h 1006475"/>
                <a:gd name="connsiteX833" fmla="*/ 367219 w 676789"/>
                <a:gd name="connsiteY833" fmla="*/ 4762 h 1006475"/>
                <a:gd name="connsiteX834" fmla="*/ 328573 w 676789"/>
                <a:gd name="connsiteY834" fmla="*/ 0 h 1006475"/>
                <a:gd name="connsiteX835" fmla="*/ 330707 w 676789"/>
                <a:gd name="connsiteY835" fmla="*/ 0 h 1006475"/>
                <a:gd name="connsiteX836" fmla="*/ 332840 w 676789"/>
                <a:gd name="connsiteY836" fmla="*/ 4417 h 1006475"/>
                <a:gd name="connsiteX837" fmla="*/ 330707 w 676789"/>
                <a:gd name="connsiteY837" fmla="*/ 4417 h 1006475"/>
                <a:gd name="connsiteX838" fmla="*/ 326440 w 676789"/>
                <a:gd name="connsiteY838" fmla="*/ 4417 h 1006475"/>
                <a:gd name="connsiteX839" fmla="*/ 315774 w 676789"/>
                <a:gd name="connsiteY839" fmla="*/ 8835 h 1006475"/>
                <a:gd name="connsiteX840" fmla="*/ 285909 w 676789"/>
                <a:gd name="connsiteY840" fmla="*/ 33130 h 1006475"/>
                <a:gd name="connsiteX841" fmla="*/ 281643 w 676789"/>
                <a:gd name="connsiteY841" fmla="*/ 37548 h 1006475"/>
                <a:gd name="connsiteX842" fmla="*/ 270976 w 676789"/>
                <a:gd name="connsiteY842" fmla="*/ 46382 h 1006475"/>
                <a:gd name="connsiteX843" fmla="*/ 266710 w 676789"/>
                <a:gd name="connsiteY843" fmla="*/ 48591 h 1006475"/>
                <a:gd name="connsiteX844" fmla="*/ 266710 w 676789"/>
                <a:gd name="connsiteY844" fmla="*/ 50800 h 1006475"/>
                <a:gd name="connsiteX845" fmla="*/ 264577 w 676789"/>
                <a:gd name="connsiteY845" fmla="*/ 46382 h 1006475"/>
                <a:gd name="connsiteX846" fmla="*/ 273110 w 676789"/>
                <a:gd name="connsiteY846" fmla="*/ 37548 h 1006475"/>
                <a:gd name="connsiteX847" fmla="*/ 279509 w 676789"/>
                <a:gd name="connsiteY847" fmla="*/ 33130 h 1006475"/>
                <a:gd name="connsiteX848" fmla="*/ 307241 w 676789"/>
                <a:gd name="connsiteY848" fmla="*/ 8835 h 1006475"/>
                <a:gd name="connsiteX849" fmla="*/ 315774 w 676789"/>
                <a:gd name="connsiteY849" fmla="*/ 4417 h 1006475"/>
                <a:gd name="connsiteX850" fmla="*/ 320040 w 676789"/>
                <a:gd name="connsiteY850" fmla="*/ 4417 h 1006475"/>
                <a:gd name="connsiteX851" fmla="*/ 328573 w 676789"/>
                <a:gd name="connsiteY851" fmla="*/ 0 h 1006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Lst>
              <a:rect l="l" t="t" r="r" b="b"/>
              <a:pathLst>
                <a:path w="676789" h="1006475">
                  <a:moveTo>
                    <a:pt x="612728" y="981075"/>
                  </a:moveTo>
                  <a:cubicBezTo>
                    <a:pt x="614865" y="981075"/>
                    <a:pt x="614865" y="981075"/>
                    <a:pt x="614865" y="981075"/>
                  </a:cubicBezTo>
                  <a:cubicBezTo>
                    <a:pt x="614865" y="981075"/>
                    <a:pt x="617002" y="983192"/>
                    <a:pt x="614865" y="983192"/>
                  </a:cubicBezTo>
                  <a:cubicBezTo>
                    <a:pt x="608454" y="987425"/>
                    <a:pt x="602043" y="991658"/>
                    <a:pt x="595632" y="993775"/>
                  </a:cubicBezTo>
                  <a:cubicBezTo>
                    <a:pt x="584947" y="998008"/>
                    <a:pt x="576399" y="1002242"/>
                    <a:pt x="565713" y="1006475"/>
                  </a:cubicBezTo>
                  <a:cubicBezTo>
                    <a:pt x="565713" y="1006475"/>
                    <a:pt x="565713" y="1006475"/>
                    <a:pt x="563576" y="1006475"/>
                  </a:cubicBezTo>
                  <a:cubicBezTo>
                    <a:pt x="563576" y="1006475"/>
                    <a:pt x="563576" y="1006475"/>
                    <a:pt x="561439" y="1006475"/>
                  </a:cubicBezTo>
                  <a:cubicBezTo>
                    <a:pt x="561439" y="1004358"/>
                    <a:pt x="561439" y="1004358"/>
                    <a:pt x="563576" y="1004358"/>
                  </a:cubicBezTo>
                  <a:cubicBezTo>
                    <a:pt x="574261" y="1000125"/>
                    <a:pt x="582810" y="995892"/>
                    <a:pt x="593495" y="989542"/>
                  </a:cubicBezTo>
                  <a:cubicBezTo>
                    <a:pt x="599906" y="987425"/>
                    <a:pt x="606317" y="983192"/>
                    <a:pt x="612728" y="981075"/>
                  </a:cubicBezTo>
                  <a:close/>
                  <a:moveTo>
                    <a:pt x="636513" y="941387"/>
                  </a:moveTo>
                  <a:cubicBezTo>
                    <a:pt x="638663" y="941387"/>
                    <a:pt x="640814" y="945683"/>
                    <a:pt x="638663" y="945683"/>
                  </a:cubicBezTo>
                  <a:cubicBezTo>
                    <a:pt x="636513" y="947830"/>
                    <a:pt x="634362" y="947830"/>
                    <a:pt x="632211" y="947830"/>
                  </a:cubicBezTo>
                  <a:cubicBezTo>
                    <a:pt x="615005" y="956422"/>
                    <a:pt x="599949" y="965013"/>
                    <a:pt x="582742" y="975752"/>
                  </a:cubicBezTo>
                  <a:cubicBezTo>
                    <a:pt x="582742" y="975752"/>
                    <a:pt x="580592" y="977900"/>
                    <a:pt x="578441" y="977900"/>
                  </a:cubicBezTo>
                  <a:cubicBezTo>
                    <a:pt x="578441" y="977900"/>
                    <a:pt x="576290" y="977900"/>
                    <a:pt x="576290" y="977900"/>
                  </a:cubicBezTo>
                  <a:cubicBezTo>
                    <a:pt x="574139" y="977900"/>
                    <a:pt x="574139" y="975752"/>
                    <a:pt x="576290" y="973604"/>
                  </a:cubicBezTo>
                  <a:cubicBezTo>
                    <a:pt x="578441" y="973604"/>
                    <a:pt x="578441" y="971456"/>
                    <a:pt x="580592" y="971456"/>
                  </a:cubicBezTo>
                  <a:cubicBezTo>
                    <a:pt x="584893" y="969309"/>
                    <a:pt x="587044" y="967161"/>
                    <a:pt x="589195" y="967161"/>
                  </a:cubicBezTo>
                  <a:cubicBezTo>
                    <a:pt x="604251" y="958569"/>
                    <a:pt x="619306" y="949978"/>
                    <a:pt x="636513" y="941387"/>
                  </a:cubicBezTo>
                  <a:close/>
                  <a:moveTo>
                    <a:pt x="642931" y="914400"/>
                  </a:moveTo>
                  <a:cubicBezTo>
                    <a:pt x="645048" y="914400"/>
                    <a:pt x="645048" y="914400"/>
                    <a:pt x="645048" y="914400"/>
                  </a:cubicBezTo>
                  <a:cubicBezTo>
                    <a:pt x="647164" y="914400"/>
                    <a:pt x="647164" y="916483"/>
                    <a:pt x="645048" y="916483"/>
                  </a:cubicBezTo>
                  <a:cubicBezTo>
                    <a:pt x="632348" y="924818"/>
                    <a:pt x="619648" y="931069"/>
                    <a:pt x="606948" y="937320"/>
                  </a:cubicBezTo>
                  <a:cubicBezTo>
                    <a:pt x="604831" y="937320"/>
                    <a:pt x="602714" y="937320"/>
                    <a:pt x="600598" y="939403"/>
                  </a:cubicBezTo>
                  <a:cubicBezTo>
                    <a:pt x="594248" y="941487"/>
                    <a:pt x="587898" y="943571"/>
                    <a:pt x="581548" y="947738"/>
                  </a:cubicBezTo>
                  <a:cubicBezTo>
                    <a:pt x="579431" y="947738"/>
                    <a:pt x="577314" y="945654"/>
                    <a:pt x="579431" y="943571"/>
                  </a:cubicBezTo>
                  <a:cubicBezTo>
                    <a:pt x="587898" y="939403"/>
                    <a:pt x="596364" y="937320"/>
                    <a:pt x="602714" y="933152"/>
                  </a:cubicBezTo>
                  <a:cubicBezTo>
                    <a:pt x="604831" y="933152"/>
                    <a:pt x="606948" y="931069"/>
                    <a:pt x="609064" y="931069"/>
                  </a:cubicBezTo>
                  <a:cubicBezTo>
                    <a:pt x="619648" y="924818"/>
                    <a:pt x="632348" y="920651"/>
                    <a:pt x="642931" y="914400"/>
                  </a:cubicBezTo>
                  <a:close/>
                  <a:moveTo>
                    <a:pt x="656888" y="892175"/>
                  </a:moveTo>
                  <a:cubicBezTo>
                    <a:pt x="659071" y="892175"/>
                    <a:pt x="661254" y="892175"/>
                    <a:pt x="663437" y="892175"/>
                  </a:cubicBezTo>
                  <a:cubicBezTo>
                    <a:pt x="663437" y="892175"/>
                    <a:pt x="665619" y="892175"/>
                    <a:pt x="665619" y="892175"/>
                  </a:cubicBezTo>
                  <a:cubicBezTo>
                    <a:pt x="667802" y="892175"/>
                    <a:pt x="667802" y="896408"/>
                    <a:pt x="665619" y="896408"/>
                  </a:cubicBezTo>
                  <a:cubicBezTo>
                    <a:pt x="663437" y="896408"/>
                    <a:pt x="663437" y="896408"/>
                    <a:pt x="663437" y="896408"/>
                  </a:cubicBezTo>
                  <a:cubicBezTo>
                    <a:pt x="659071" y="896408"/>
                    <a:pt x="656888" y="896408"/>
                    <a:pt x="654705" y="896408"/>
                  </a:cubicBezTo>
                  <a:cubicBezTo>
                    <a:pt x="648157" y="898525"/>
                    <a:pt x="639426" y="900642"/>
                    <a:pt x="632877" y="904875"/>
                  </a:cubicBezTo>
                  <a:cubicBezTo>
                    <a:pt x="626329" y="906992"/>
                    <a:pt x="619780" y="909108"/>
                    <a:pt x="615415" y="911225"/>
                  </a:cubicBezTo>
                  <a:cubicBezTo>
                    <a:pt x="613232" y="911225"/>
                    <a:pt x="611049" y="913342"/>
                    <a:pt x="608866" y="913342"/>
                  </a:cubicBezTo>
                  <a:cubicBezTo>
                    <a:pt x="606683" y="915458"/>
                    <a:pt x="604501" y="915458"/>
                    <a:pt x="602318" y="915458"/>
                  </a:cubicBezTo>
                  <a:cubicBezTo>
                    <a:pt x="602318" y="917575"/>
                    <a:pt x="602318" y="917575"/>
                    <a:pt x="602318" y="917575"/>
                  </a:cubicBezTo>
                  <a:cubicBezTo>
                    <a:pt x="600135" y="917575"/>
                    <a:pt x="597952" y="913342"/>
                    <a:pt x="600135" y="913342"/>
                  </a:cubicBezTo>
                  <a:cubicBezTo>
                    <a:pt x="604501" y="911225"/>
                    <a:pt x="608866" y="909108"/>
                    <a:pt x="611049" y="909108"/>
                  </a:cubicBezTo>
                  <a:cubicBezTo>
                    <a:pt x="613232" y="906992"/>
                    <a:pt x="615415" y="906992"/>
                    <a:pt x="617598" y="906992"/>
                  </a:cubicBezTo>
                  <a:cubicBezTo>
                    <a:pt x="630694" y="900642"/>
                    <a:pt x="643791" y="894292"/>
                    <a:pt x="656888" y="892175"/>
                  </a:cubicBezTo>
                  <a:close/>
                  <a:moveTo>
                    <a:pt x="671438" y="866775"/>
                  </a:moveTo>
                  <a:cubicBezTo>
                    <a:pt x="675739" y="866775"/>
                    <a:pt x="675739" y="871084"/>
                    <a:pt x="671438" y="871084"/>
                  </a:cubicBezTo>
                  <a:cubicBezTo>
                    <a:pt x="671438" y="871084"/>
                    <a:pt x="671438" y="871084"/>
                    <a:pt x="669287" y="871084"/>
                  </a:cubicBezTo>
                  <a:cubicBezTo>
                    <a:pt x="667136" y="871084"/>
                    <a:pt x="662834" y="873238"/>
                    <a:pt x="660684" y="873238"/>
                  </a:cubicBezTo>
                  <a:cubicBezTo>
                    <a:pt x="654231" y="875393"/>
                    <a:pt x="647779" y="879702"/>
                    <a:pt x="641326" y="881856"/>
                  </a:cubicBezTo>
                  <a:cubicBezTo>
                    <a:pt x="634874" y="886165"/>
                    <a:pt x="626271" y="890474"/>
                    <a:pt x="619818" y="894783"/>
                  </a:cubicBezTo>
                  <a:cubicBezTo>
                    <a:pt x="617667" y="894783"/>
                    <a:pt x="615517" y="896938"/>
                    <a:pt x="615517" y="896938"/>
                  </a:cubicBezTo>
                  <a:cubicBezTo>
                    <a:pt x="615517" y="896938"/>
                    <a:pt x="615517" y="896938"/>
                    <a:pt x="613366" y="896938"/>
                  </a:cubicBezTo>
                  <a:cubicBezTo>
                    <a:pt x="611215" y="896938"/>
                    <a:pt x="609064" y="894783"/>
                    <a:pt x="611215" y="892629"/>
                  </a:cubicBezTo>
                  <a:cubicBezTo>
                    <a:pt x="613366" y="892629"/>
                    <a:pt x="615517" y="892629"/>
                    <a:pt x="615517" y="892629"/>
                  </a:cubicBezTo>
                  <a:cubicBezTo>
                    <a:pt x="617667" y="890474"/>
                    <a:pt x="619818" y="890474"/>
                    <a:pt x="619818" y="888320"/>
                  </a:cubicBezTo>
                  <a:cubicBezTo>
                    <a:pt x="628422" y="886165"/>
                    <a:pt x="634874" y="881856"/>
                    <a:pt x="643477" y="877547"/>
                  </a:cubicBezTo>
                  <a:cubicBezTo>
                    <a:pt x="647779" y="873238"/>
                    <a:pt x="654231" y="871084"/>
                    <a:pt x="662834" y="868929"/>
                  </a:cubicBezTo>
                  <a:cubicBezTo>
                    <a:pt x="664985" y="868929"/>
                    <a:pt x="667136" y="866775"/>
                    <a:pt x="671438" y="866775"/>
                  </a:cubicBezTo>
                  <a:close/>
                  <a:moveTo>
                    <a:pt x="671474" y="844550"/>
                  </a:moveTo>
                  <a:cubicBezTo>
                    <a:pt x="671474" y="844550"/>
                    <a:pt x="673607" y="844550"/>
                    <a:pt x="673607" y="844550"/>
                  </a:cubicBezTo>
                  <a:cubicBezTo>
                    <a:pt x="673607" y="844550"/>
                    <a:pt x="675740" y="846704"/>
                    <a:pt x="675740" y="846704"/>
                  </a:cubicBezTo>
                  <a:cubicBezTo>
                    <a:pt x="675740" y="846704"/>
                    <a:pt x="675740" y="848859"/>
                    <a:pt x="675740" y="848859"/>
                  </a:cubicBezTo>
                  <a:cubicBezTo>
                    <a:pt x="673607" y="848859"/>
                    <a:pt x="671474" y="851013"/>
                    <a:pt x="671474" y="851013"/>
                  </a:cubicBezTo>
                  <a:cubicBezTo>
                    <a:pt x="671474" y="851013"/>
                    <a:pt x="671474" y="851013"/>
                    <a:pt x="669341" y="851013"/>
                  </a:cubicBezTo>
                  <a:cubicBezTo>
                    <a:pt x="667207" y="851013"/>
                    <a:pt x="667207" y="851013"/>
                    <a:pt x="665074" y="851013"/>
                  </a:cubicBezTo>
                  <a:cubicBezTo>
                    <a:pt x="656541" y="853168"/>
                    <a:pt x="648008" y="857477"/>
                    <a:pt x="639476" y="859631"/>
                  </a:cubicBezTo>
                  <a:cubicBezTo>
                    <a:pt x="635209" y="863940"/>
                    <a:pt x="628809" y="866095"/>
                    <a:pt x="624543" y="868249"/>
                  </a:cubicBezTo>
                  <a:cubicBezTo>
                    <a:pt x="622410" y="870404"/>
                    <a:pt x="620277" y="870404"/>
                    <a:pt x="620277" y="870404"/>
                  </a:cubicBezTo>
                  <a:cubicBezTo>
                    <a:pt x="616010" y="872558"/>
                    <a:pt x="613877" y="874713"/>
                    <a:pt x="611744" y="874713"/>
                  </a:cubicBezTo>
                  <a:cubicBezTo>
                    <a:pt x="609610" y="874713"/>
                    <a:pt x="609610" y="874713"/>
                    <a:pt x="609610" y="874713"/>
                  </a:cubicBezTo>
                  <a:cubicBezTo>
                    <a:pt x="607477" y="874713"/>
                    <a:pt x="607477" y="872558"/>
                    <a:pt x="609610" y="872558"/>
                  </a:cubicBezTo>
                  <a:cubicBezTo>
                    <a:pt x="611744" y="870404"/>
                    <a:pt x="616010" y="868249"/>
                    <a:pt x="620277" y="866095"/>
                  </a:cubicBezTo>
                  <a:cubicBezTo>
                    <a:pt x="622410" y="866095"/>
                    <a:pt x="622410" y="863940"/>
                    <a:pt x="624543" y="863940"/>
                  </a:cubicBezTo>
                  <a:cubicBezTo>
                    <a:pt x="630943" y="861786"/>
                    <a:pt x="635209" y="857477"/>
                    <a:pt x="641609" y="855322"/>
                  </a:cubicBezTo>
                  <a:cubicBezTo>
                    <a:pt x="650142" y="851013"/>
                    <a:pt x="656541" y="848859"/>
                    <a:pt x="665074" y="846704"/>
                  </a:cubicBezTo>
                  <a:cubicBezTo>
                    <a:pt x="667207" y="846704"/>
                    <a:pt x="669341" y="846704"/>
                    <a:pt x="669341" y="846704"/>
                  </a:cubicBezTo>
                  <a:cubicBezTo>
                    <a:pt x="671474" y="844550"/>
                    <a:pt x="671474" y="844550"/>
                    <a:pt x="671474" y="844550"/>
                  </a:cubicBezTo>
                  <a:close/>
                  <a:moveTo>
                    <a:pt x="667558" y="825500"/>
                  </a:moveTo>
                  <a:cubicBezTo>
                    <a:pt x="669756" y="825500"/>
                    <a:pt x="669756" y="825500"/>
                    <a:pt x="669756" y="825500"/>
                  </a:cubicBezTo>
                  <a:cubicBezTo>
                    <a:pt x="671954" y="825500"/>
                    <a:pt x="671954" y="825500"/>
                    <a:pt x="671954" y="825500"/>
                  </a:cubicBezTo>
                  <a:cubicBezTo>
                    <a:pt x="674152" y="825500"/>
                    <a:pt x="674152" y="827665"/>
                    <a:pt x="671954" y="829830"/>
                  </a:cubicBezTo>
                  <a:cubicBezTo>
                    <a:pt x="671954" y="829830"/>
                    <a:pt x="669756" y="829830"/>
                    <a:pt x="667558" y="831994"/>
                  </a:cubicBezTo>
                  <a:cubicBezTo>
                    <a:pt x="654370" y="838489"/>
                    <a:pt x="638983" y="842818"/>
                    <a:pt x="625795" y="849313"/>
                  </a:cubicBezTo>
                  <a:cubicBezTo>
                    <a:pt x="623596" y="849313"/>
                    <a:pt x="621398" y="849313"/>
                    <a:pt x="621398" y="849313"/>
                  </a:cubicBezTo>
                  <a:cubicBezTo>
                    <a:pt x="619200" y="849313"/>
                    <a:pt x="619200" y="849313"/>
                    <a:pt x="619200" y="849313"/>
                  </a:cubicBezTo>
                  <a:cubicBezTo>
                    <a:pt x="617002" y="849313"/>
                    <a:pt x="617002" y="847148"/>
                    <a:pt x="619200" y="847148"/>
                  </a:cubicBezTo>
                  <a:cubicBezTo>
                    <a:pt x="619200" y="844983"/>
                    <a:pt x="619200" y="844983"/>
                    <a:pt x="621398" y="844983"/>
                  </a:cubicBezTo>
                  <a:cubicBezTo>
                    <a:pt x="621398" y="844983"/>
                    <a:pt x="623596" y="844983"/>
                    <a:pt x="625795" y="844983"/>
                  </a:cubicBezTo>
                  <a:cubicBezTo>
                    <a:pt x="638983" y="838489"/>
                    <a:pt x="654370" y="834159"/>
                    <a:pt x="667558" y="825500"/>
                  </a:cubicBezTo>
                  <a:close/>
                  <a:moveTo>
                    <a:pt x="315789" y="811212"/>
                  </a:moveTo>
                  <a:cubicBezTo>
                    <a:pt x="315789" y="811212"/>
                    <a:pt x="317964" y="811212"/>
                    <a:pt x="317964" y="811212"/>
                  </a:cubicBezTo>
                  <a:cubicBezTo>
                    <a:pt x="320140" y="811212"/>
                    <a:pt x="320140" y="811212"/>
                    <a:pt x="320140" y="813329"/>
                  </a:cubicBezTo>
                  <a:cubicBezTo>
                    <a:pt x="300560" y="830262"/>
                    <a:pt x="283157" y="849312"/>
                    <a:pt x="265753" y="868362"/>
                  </a:cubicBezTo>
                  <a:cubicBezTo>
                    <a:pt x="263577" y="868362"/>
                    <a:pt x="261402" y="866245"/>
                    <a:pt x="263577" y="864129"/>
                  </a:cubicBezTo>
                  <a:cubicBezTo>
                    <a:pt x="278806" y="847195"/>
                    <a:pt x="294034" y="830262"/>
                    <a:pt x="311438" y="815445"/>
                  </a:cubicBezTo>
                  <a:cubicBezTo>
                    <a:pt x="313613" y="813329"/>
                    <a:pt x="315789" y="813329"/>
                    <a:pt x="315789" y="811212"/>
                  </a:cubicBezTo>
                  <a:close/>
                  <a:moveTo>
                    <a:pt x="283075" y="811212"/>
                  </a:moveTo>
                  <a:cubicBezTo>
                    <a:pt x="285215" y="813352"/>
                    <a:pt x="285215" y="813352"/>
                    <a:pt x="285215" y="815491"/>
                  </a:cubicBezTo>
                  <a:cubicBezTo>
                    <a:pt x="283075" y="815491"/>
                    <a:pt x="283075" y="815491"/>
                    <a:pt x="283075" y="815491"/>
                  </a:cubicBezTo>
                  <a:cubicBezTo>
                    <a:pt x="283075" y="817631"/>
                    <a:pt x="280935" y="819771"/>
                    <a:pt x="278796" y="819771"/>
                  </a:cubicBezTo>
                  <a:cubicBezTo>
                    <a:pt x="265957" y="834749"/>
                    <a:pt x="253119" y="847587"/>
                    <a:pt x="240281" y="860425"/>
                  </a:cubicBezTo>
                  <a:cubicBezTo>
                    <a:pt x="238141" y="860425"/>
                    <a:pt x="236002" y="858285"/>
                    <a:pt x="238141" y="856145"/>
                  </a:cubicBezTo>
                  <a:cubicBezTo>
                    <a:pt x="248840" y="845447"/>
                    <a:pt x="261678" y="832609"/>
                    <a:pt x="272377" y="819771"/>
                  </a:cubicBezTo>
                  <a:cubicBezTo>
                    <a:pt x="274516" y="819771"/>
                    <a:pt x="276656" y="817631"/>
                    <a:pt x="276656" y="815491"/>
                  </a:cubicBezTo>
                  <a:cubicBezTo>
                    <a:pt x="278796" y="815491"/>
                    <a:pt x="280935" y="813352"/>
                    <a:pt x="280935" y="813352"/>
                  </a:cubicBezTo>
                  <a:cubicBezTo>
                    <a:pt x="280935" y="811212"/>
                    <a:pt x="283075" y="811212"/>
                    <a:pt x="283075" y="811212"/>
                  </a:cubicBezTo>
                  <a:close/>
                  <a:moveTo>
                    <a:pt x="260290" y="811212"/>
                  </a:moveTo>
                  <a:cubicBezTo>
                    <a:pt x="260290" y="811212"/>
                    <a:pt x="260290" y="811212"/>
                    <a:pt x="262434" y="811212"/>
                  </a:cubicBezTo>
                  <a:cubicBezTo>
                    <a:pt x="262434" y="811212"/>
                    <a:pt x="264577" y="813360"/>
                    <a:pt x="262434" y="815508"/>
                  </a:cubicBezTo>
                  <a:cubicBezTo>
                    <a:pt x="262434" y="815508"/>
                    <a:pt x="260290" y="815508"/>
                    <a:pt x="260290" y="815508"/>
                  </a:cubicBezTo>
                  <a:cubicBezTo>
                    <a:pt x="258147" y="817655"/>
                    <a:pt x="258147" y="817655"/>
                    <a:pt x="256004" y="819803"/>
                  </a:cubicBezTo>
                  <a:cubicBezTo>
                    <a:pt x="245288" y="828394"/>
                    <a:pt x="236716" y="839134"/>
                    <a:pt x="228143" y="847725"/>
                  </a:cubicBezTo>
                  <a:cubicBezTo>
                    <a:pt x="226000" y="847725"/>
                    <a:pt x="226000" y="847725"/>
                    <a:pt x="226000" y="847725"/>
                  </a:cubicBezTo>
                  <a:cubicBezTo>
                    <a:pt x="223857" y="847725"/>
                    <a:pt x="221714" y="845577"/>
                    <a:pt x="223857" y="845577"/>
                  </a:cubicBezTo>
                  <a:cubicBezTo>
                    <a:pt x="232430" y="836986"/>
                    <a:pt x="241002" y="826247"/>
                    <a:pt x="251718" y="819803"/>
                  </a:cubicBezTo>
                  <a:cubicBezTo>
                    <a:pt x="251718" y="817655"/>
                    <a:pt x="253861" y="815508"/>
                    <a:pt x="256004" y="815508"/>
                  </a:cubicBezTo>
                  <a:cubicBezTo>
                    <a:pt x="256004" y="813360"/>
                    <a:pt x="258147" y="811212"/>
                    <a:pt x="260290" y="811212"/>
                  </a:cubicBezTo>
                  <a:close/>
                  <a:moveTo>
                    <a:pt x="339586" y="806450"/>
                  </a:moveTo>
                  <a:cubicBezTo>
                    <a:pt x="339586" y="806450"/>
                    <a:pt x="341769" y="806450"/>
                    <a:pt x="341769" y="806450"/>
                  </a:cubicBezTo>
                  <a:cubicBezTo>
                    <a:pt x="341769" y="806450"/>
                    <a:pt x="343952" y="806450"/>
                    <a:pt x="343952" y="808587"/>
                  </a:cubicBezTo>
                  <a:cubicBezTo>
                    <a:pt x="343952" y="808587"/>
                    <a:pt x="343952" y="808587"/>
                    <a:pt x="343952" y="810724"/>
                  </a:cubicBezTo>
                  <a:cubicBezTo>
                    <a:pt x="326489" y="825683"/>
                    <a:pt x="311209" y="842780"/>
                    <a:pt x="295929" y="859876"/>
                  </a:cubicBezTo>
                  <a:cubicBezTo>
                    <a:pt x="295929" y="862013"/>
                    <a:pt x="293747" y="862013"/>
                    <a:pt x="293747" y="862013"/>
                  </a:cubicBezTo>
                  <a:cubicBezTo>
                    <a:pt x="291564" y="862013"/>
                    <a:pt x="291564" y="859876"/>
                    <a:pt x="291564" y="857739"/>
                  </a:cubicBezTo>
                  <a:cubicBezTo>
                    <a:pt x="306844" y="840642"/>
                    <a:pt x="322123" y="825683"/>
                    <a:pt x="337403" y="808587"/>
                  </a:cubicBezTo>
                  <a:cubicBezTo>
                    <a:pt x="337403" y="808587"/>
                    <a:pt x="339586" y="808587"/>
                    <a:pt x="339586" y="806450"/>
                  </a:cubicBezTo>
                  <a:close/>
                  <a:moveTo>
                    <a:pt x="669335" y="801687"/>
                  </a:moveTo>
                  <a:cubicBezTo>
                    <a:pt x="671470" y="801687"/>
                    <a:pt x="671470" y="801687"/>
                    <a:pt x="671470" y="801687"/>
                  </a:cubicBezTo>
                  <a:cubicBezTo>
                    <a:pt x="673605" y="801687"/>
                    <a:pt x="673605" y="801687"/>
                    <a:pt x="673605" y="801687"/>
                  </a:cubicBezTo>
                  <a:cubicBezTo>
                    <a:pt x="675740" y="801687"/>
                    <a:pt x="675740" y="803885"/>
                    <a:pt x="673605" y="806083"/>
                  </a:cubicBezTo>
                  <a:cubicBezTo>
                    <a:pt x="673605" y="806083"/>
                    <a:pt x="673605" y="806083"/>
                    <a:pt x="671470" y="806083"/>
                  </a:cubicBezTo>
                  <a:cubicBezTo>
                    <a:pt x="671470" y="806083"/>
                    <a:pt x="671470" y="806083"/>
                    <a:pt x="669335" y="806083"/>
                  </a:cubicBezTo>
                  <a:cubicBezTo>
                    <a:pt x="660796" y="806083"/>
                    <a:pt x="652256" y="810479"/>
                    <a:pt x="643716" y="814875"/>
                  </a:cubicBezTo>
                  <a:cubicBezTo>
                    <a:pt x="637311" y="817073"/>
                    <a:pt x="630907" y="821470"/>
                    <a:pt x="626637" y="825866"/>
                  </a:cubicBezTo>
                  <a:cubicBezTo>
                    <a:pt x="624502" y="825866"/>
                    <a:pt x="622367" y="825866"/>
                    <a:pt x="622367" y="828064"/>
                  </a:cubicBezTo>
                  <a:cubicBezTo>
                    <a:pt x="620232" y="828064"/>
                    <a:pt x="620232" y="828064"/>
                    <a:pt x="620232" y="828064"/>
                  </a:cubicBezTo>
                  <a:cubicBezTo>
                    <a:pt x="618097" y="828064"/>
                    <a:pt x="618097" y="828064"/>
                    <a:pt x="618097" y="830262"/>
                  </a:cubicBezTo>
                  <a:cubicBezTo>
                    <a:pt x="615962" y="830262"/>
                    <a:pt x="615962" y="830262"/>
                    <a:pt x="615962" y="830262"/>
                  </a:cubicBezTo>
                  <a:cubicBezTo>
                    <a:pt x="613827" y="828064"/>
                    <a:pt x="613827" y="825866"/>
                    <a:pt x="615962" y="825866"/>
                  </a:cubicBezTo>
                  <a:cubicBezTo>
                    <a:pt x="618097" y="823668"/>
                    <a:pt x="618097" y="823668"/>
                    <a:pt x="620232" y="823668"/>
                  </a:cubicBezTo>
                  <a:cubicBezTo>
                    <a:pt x="620232" y="823668"/>
                    <a:pt x="620232" y="821470"/>
                    <a:pt x="622367" y="821470"/>
                  </a:cubicBezTo>
                  <a:cubicBezTo>
                    <a:pt x="622367" y="821470"/>
                    <a:pt x="624502" y="821470"/>
                    <a:pt x="626637" y="819271"/>
                  </a:cubicBezTo>
                  <a:cubicBezTo>
                    <a:pt x="630907" y="817073"/>
                    <a:pt x="637311" y="812677"/>
                    <a:pt x="643716" y="810479"/>
                  </a:cubicBezTo>
                  <a:cubicBezTo>
                    <a:pt x="652256" y="806083"/>
                    <a:pt x="660796" y="801687"/>
                    <a:pt x="669335" y="801687"/>
                  </a:cubicBezTo>
                  <a:close/>
                  <a:moveTo>
                    <a:pt x="241109" y="800100"/>
                  </a:moveTo>
                  <a:cubicBezTo>
                    <a:pt x="243318" y="800100"/>
                    <a:pt x="243318" y="800100"/>
                    <a:pt x="243318" y="800100"/>
                  </a:cubicBezTo>
                  <a:cubicBezTo>
                    <a:pt x="245527" y="800100"/>
                    <a:pt x="245527" y="802217"/>
                    <a:pt x="243318" y="802217"/>
                  </a:cubicBezTo>
                  <a:cubicBezTo>
                    <a:pt x="241109" y="804333"/>
                    <a:pt x="238901" y="808567"/>
                    <a:pt x="236692" y="810683"/>
                  </a:cubicBezTo>
                  <a:cubicBezTo>
                    <a:pt x="234483" y="810683"/>
                    <a:pt x="232275" y="812800"/>
                    <a:pt x="232275" y="812800"/>
                  </a:cubicBezTo>
                  <a:cubicBezTo>
                    <a:pt x="221231" y="823383"/>
                    <a:pt x="210188" y="833967"/>
                    <a:pt x="199144" y="844550"/>
                  </a:cubicBezTo>
                  <a:cubicBezTo>
                    <a:pt x="196935" y="844550"/>
                    <a:pt x="194727" y="842433"/>
                    <a:pt x="196935" y="840317"/>
                  </a:cubicBezTo>
                  <a:cubicBezTo>
                    <a:pt x="207979" y="831850"/>
                    <a:pt x="216814" y="821267"/>
                    <a:pt x="227857" y="810683"/>
                  </a:cubicBezTo>
                  <a:cubicBezTo>
                    <a:pt x="227857" y="810683"/>
                    <a:pt x="230066" y="808567"/>
                    <a:pt x="230066" y="808567"/>
                  </a:cubicBezTo>
                  <a:cubicBezTo>
                    <a:pt x="234483" y="804333"/>
                    <a:pt x="238901" y="802217"/>
                    <a:pt x="241109" y="800100"/>
                  </a:cubicBezTo>
                  <a:close/>
                  <a:moveTo>
                    <a:pt x="371393" y="795337"/>
                  </a:moveTo>
                  <a:cubicBezTo>
                    <a:pt x="371393" y="795337"/>
                    <a:pt x="373547" y="795337"/>
                    <a:pt x="373547" y="795337"/>
                  </a:cubicBezTo>
                  <a:cubicBezTo>
                    <a:pt x="373547" y="795337"/>
                    <a:pt x="375702" y="795337"/>
                    <a:pt x="375702" y="797472"/>
                  </a:cubicBezTo>
                  <a:cubicBezTo>
                    <a:pt x="375702" y="799607"/>
                    <a:pt x="375702" y="799607"/>
                    <a:pt x="375702" y="801742"/>
                  </a:cubicBezTo>
                  <a:cubicBezTo>
                    <a:pt x="375702" y="801742"/>
                    <a:pt x="373547" y="803877"/>
                    <a:pt x="373547" y="803877"/>
                  </a:cubicBezTo>
                  <a:cubicBezTo>
                    <a:pt x="371393" y="803877"/>
                    <a:pt x="371393" y="801742"/>
                    <a:pt x="371393" y="801742"/>
                  </a:cubicBezTo>
                  <a:cubicBezTo>
                    <a:pt x="349848" y="814551"/>
                    <a:pt x="336921" y="838035"/>
                    <a:pt x="319686" y="857250"/>
                  </a:cubicBezTo>
                  <a:cubicBezTo>
                    <a:pt x="317531" y="857250"/>
                    <a:pt x="315377" y="855115"/>
                    <a:pt x="317531" y="852980"/>
                  </a:cubicBezTo>
                  <a:cubicBezTo>
                    <a:pt x="334767" y="833766"/>
                    <a:pt x="347694" y="810281"/>
                    <a:pt x="371393" y="795337"/>
                  </a:cubicBezTo>
                  <a:close/>
                  <a:moveTo>
                    <a:pt x="404659" y="790575"/>
                  </a:moveTo>
                  <a:cubicBezTo>
                    <a:pt x="404659" y="790575"/>
                    <a:pt x="406849" y="790575"/>
                    <a:pt x="406849" y="790575"/>
                  </a:cubicBezTo>
                  <a:cubicBezTo>
                    <a:pt x="406849" y="790575"/>
                    <a:pt x="409039" y="792765"/>
                    <a:pt x="406849" y="792765"/>
                  </a:cubicBezTo>
                  <a:cubicBezTo>
                    <a:pt x="404659" y="797144"/>
                    <a:pt x="402470" y="799333"/>
                    <a:pt x="398090" y="803713"/>
                  </a:cubicBezTo>
                  <a:cubicBezTo>
                    <a:pt x="395901" y="805902"/>
                    <a:pt x="393711" y="808092"/>
                    <a:pt x="391522" y="810282"/>
                  </a:cubicBezTo>
                  <a:cubicBezTo>
                    <a:pt x="391522" y="812471"/>
                    <a:pt x="391522" y="812471"/>
                    <a:pt x="389332" y="814661"/>
                  </a:cubicBezTo>
                  <a:cubicBezTo>
                    <a:pt x="387142" y="816851"/>
                    <a:pt x="384953" y="819040"/>
                    <a:pt x="382763" y="821230"/>
                  </a:cubicBezTo>
                  <a:cubicBezTo>
                    <a:pt x="374004" y="832178"/>
                    <a:pt x="363056" y="843127"/>
                    <a:pt x="352108" y="854075"/>
                  </a:cubicBezTo>
                  <a:cubicBezTo>
                    <a:pt x="349918" y="854075"/>
                    <a:pt x="349918" y="854075"/>
                    <a:pt x="349918" y="854075"/>
                  </a:cubicBezTo>
                  <a:cubicBezTo>
                    <a:pt x="347728" y="854075"/>
                    <a:pt x="345539" y="851885"/>
                    <a:pt x="347728" y="849696"/>
                  </a:cubicBezTo>
                  <a:cubicBezTo>
                    <a:pt x="360866" y="838747"/>
                    <a:pt x="374004" y="825609"/>
                    <a:pt x="384953" y="812471"/>
                  </a:cubicBezTo>
                  <a:cubicBezTo>
                    <a:pt x="387142" y="810282"/>
                    <a:pt x="389332" y="808092"/>
                    <a:pt x="391522" y="805902"/>
                  </a:cubicBezTo>
                  <a:cubicBezTo>
                    <a:pt x="391522" y="803713"/>
                    <a:pt x="393711" y="803713"/>
                    <a:pt x="395901" y="801523"/>
                  </a:cubicBezTo>
                  <a:cubicBezTo>
                    <a:pt x="395901" y="799333"/>
                    <a:pt x="398090" y="797144"/>
                    <a:pt x="400280" y="794954"/>
                  </a:cubicBezTo>
                  <a:cubicBezTo>
                    <a:pt x="402470" y="792765"/>
                    <a:pt x="402470" y="792765"/>
                    <a:pt x="404659" y="790575"/>
                  </a:cubicBezTo>
                  <a:close/>
                  <a:moveTo>
                    <a:pt x="669756" y="782637"/>
                  </a:moveTo>
                  <a:cubicBezTo>
                    <a:pt x="669756" y="782637"/>
                    <a:pt x="669756" y="782637"/>
                    <a:pt x="671954" y="782637"/>
                  </a:cubicBezTo>
                  <a:cubicBezTo>
                    <a:pt x="674152" y="782637"/>
                    <a:pt x="674152" y="786967"/>
                    <a:pt x="671954" y="786967"/>
                  </a:cubicBezTo>
                  <a:cubicBezTo>
                    <a:pt x="671954" y="786967"/>
                    <a:pt x="669756" y="786967"/>
                    <a:pt x="669756" y="786967"/>
                  </a:cubicBezTo>
                  <a:cubicBezTo>
                    <a:pt x="654370" y="791296"/>
                    <a:pt x="638983" y="799955"/>
                    <a:pt x="623596" y="804285"/>
                  </a:cubicBezTo>
                  <a:cubicBezTo>
                    <a:pt x="623596" y="804285"/>
                    <a:pt x="621398" y="806450"/>
                    <a:pt x="621398" y="806450"/>
                  </a:cubicBezTo>
                  <a:cubicBezTo>
                    <a:pt x="619200" y="806450"/>
                    <a:pt x="619200" y="806450"/>
                    <a:pt x="619200" y="806450"/>
                  </a:cubicBezTo>
                  <a:cubicBezTo>
                    <a:pt x="617002" y="806450"/>
                    <a:pt x="617002" y="802120"/>
                    <a:pt x="619200" y="802120"/>
                  </a:cubicBezTo>
                  <a:cubicBezTo>
                    <a:pt x="619200" y="802120"/>
                    <a:pt x="621398" y="802120"/>
                    <a:pt x="621398" y="802120"/>
                  </a:cubicBezTo>
                  <a:cubicBezTo>
                    <a:pt x="621398" y="799955"/>
                    <a:pt x="621398" y="799955"/>
                    <a:pt x="623596" y="799955"/>
                  </a:cubicBezTo>
                  <a:cubicBezTo>
                    <a:pt x="638983" y="795626"/>
                    <a:pt x="654370" y="786967"/>
                    <a:pt x="669756" y="782637"/>
                  </a:cubicBezTo>
                  <a:close/>
                  <a:moveTo>
                    <a:pt x="227005" y="782637"/>
                  </a:moveTo>
                  <a:cubicBezTo>
                    <a:pt x="229122" y="782637"/>
                    <a:pt x="229122" y="782637"/>
                    <a:pt x="229122" y="782637"/>
                  </a:cubicBezTo>
                  <a:cubicBezTo>
                    <a:pt x="231239" y="782637"/>
                    <a:pt x="231239" y="784780"/>
                    <a:pt x="231239" y="784780"/>
                  </a:cubicBezTo>
                  <a:cubicBezTo>
                    <a:pt x="231239" y="784780"/>
                    <a:pt x="231239" y="786923"/>
                    <a:pt x="231239" y="786923"/>
                  </a:cubicBezTo>
                  <a:cubicBezTo>
                    <a:pt x="224889" y="791209"/>
                    <a:pt x="220655" y="795496"/>
                    <a:pt x="216422" y="799782"/>
                  </a:cubicBezTo>
                  <a:cubicBezTo>
                    <a:pt x="214305" y="801925"/>
                    <a:pt x="214305" y="801925"/>
                    <a:pt x="212189" y="804068"/>
                  </a:cubicBezTo>
                  <a:cubicBezTo>
                    <a:pt x="205839" y="810498"/>
                    <a:pt x="199489" y="816927"/>
                    <a:pt x="191022" y="825500"/>
                  </a:cubicBezTo>
                  <a:cubicBezTo>
                    <a:pt x="188905" y="825500"/>
                    <a:pt x="186789" y="823357"/>
                    <a:pt x="188905" y="821214"/>
                  </a:cubicBezTo>
                  <a:cubicBezTo>
                    <a:pt x="195255" y="814784"/>
                    <a:pt x="201605" y="808355"/>
                    <a:pt x="210072" y="799782"/>
                  </a:cubicBezTo>
                  <a:cubicBezTo>
                    <a:pt x="210072" y="799782"/>
                    <a:pt x="212189" y="799782"/>
                    <a:pt x="212189" y="797639"/>
                  </a:cubicBezTo>
                  <a:cubicBezTo>
                    <a:pt x="216422" y="793353"/>
                    <a:pt x="222772" y="789066"/>
                    <a:pt x="227005" y="782637"/>
                  </a:cubicBezTo>
                  <a:close/>
                  <a:moveTo>
                    <a:pt x="212622" y="777875"/>
                  </a:moveTo>
                  <a:cubicBezTo>
                    <a:pt x="212622" y="777875"/>
                    <a:pt x="212622" y="777875"/>
                    <a:pt x="214787" y="777875"/>
                  </a:cubicBezTo>
                  <a:cubicBezTo>
                    <a:pt x="214787" y="777875"/>
                    <a:pt x="216952" y="782161"/>
                    <a:pt x="214787" y="782161"/>
                  </a:cubicBezTo>
                  <a:cubicBezTo>
                    <a:pt x="210457" y="784304"/>
                    <a:pt x="208293" y="788591"/>
                    <a:pt x="203963" y="790734"/>
                  </a:cubicBezTo>
                  <a:cubicBezTo>
                    <a:pt x="203963" y="790734"/>
                    <a:pt x="201798" y="792877"/>
                    <a:pt x="201798" y="792877"/>
                  </a:cubicBezTo>
                  <a:cubicBezTo>
                    <a:pt x="190974" y="801450"/>
                    <a:pt x="182315" y="810022"/>
                    <a:pt x="173656" y="818595"/>
                  </a:cubicBezTo>
                  <a:cubicBezTo>
                    <a:pt x="173656" y="820738"/>
                    <a:pt x="171492" y="820738"/>
                    <a:pt x="171492" y="820738"/>
                  </a:cubicBezTo>
                  <a:cubicBezTo>
                    <a:pt x="169327" y="820738"/>
                    <a:pt x="169327" y="818595"/>
                    <a:pt x="169327" y="816452"/>
                  </a:cubicBezTo>
                  <a:cubicBezTo>
                    <a:pt x="180151" y="807879"/>
                    <a:pt x="188810" y="797163"/>
                    <a:pt x="199634" y="788591"/>
                  </a:cubicBezTo>
                  <a:cubicBezTo>
                    <a:pt x="199634" y="788591"/>
                    <a:pt x="201798" y="788591"/>
                    <a:pt x="201798" y="786447"/>
                  </a:cubicBezTo>
                  <a:cubicBezTo>
                    <a:pt x="206128" y="784304"/>
                    <a:pt x="208293" y="782161"/>
                    <a:pt x="212622" y="777875"/>
                  </a:cubicBezTo>
                  <a:close/>
                  <a:moveTo>
                    <a:pt x="195729" y="763587"/>
                  </a:moveTo>
                  <a:cubicBezTo>
                    <a:pt x="197902" y="763587"/>
                    <a:pt x="197902" y="765676"/>
                    <a:pt x="197902" y="767765"/>
                  </a:cubicBezTo>
                  <a:cubicBezTo>
                    <a:pt x="195729" y="769853"/>
                    <a:pt x="195729" y="769853"/>
                    <a:pt x="193557" y="771942"/>
                  </a:cubicBezTo>
                  <a:cubicBezTo>
                    <a:pt x="191385" y="771942"/>
                    <a:pt x="191385" y="774031"/>
                    <a:pt x="189212" y="774031"/>
                  </a:cubicBezTo>
                  <a:cubicBezTo>
                    <a:pt x="180523" y="784475"/>
                    <a:pt x="171833" y="792831"/>
                    <a:pt x="163144" y="803275"/>
                  </a:cubicBezTo>
                  <a:cubicBezTo>
                    <a:pt x="160971" y="803275"/>
                    <a:pt x="160971" y="803275"/>
                    <a:pt x="160971" y="803275"/>
                  </a:cubicBezTo>
                  <a:cubicBezTo>
                    <a:pt x="158799" y="803275"/>
                    <a:pt x="156627" y="801186"/>
                    <a:pt x="158799" y="799097"/>
                  </a:cubicBezTo>
                  <a:cubicBezTo>
                    <a:pt x="169661" y="790742"/>
                    <a:pt x="178350" y="780298"/>
                    <a:pt x="189212" y="769853"/>
                  </a:cubicBezTo>
                  <a:cubicBezTo>
                    <a:pt x="189212" y="769853"/>
                    <a:pt x="191385" y="767765"/>
                    <a:pt x="191385" y="767765"/>
                  </a:cubicBezTo>
                  <a:cubicBezTo>
                    <a:pt x="193557" y="765676"/>
                    <a:pt x="193557" y="765676"/>
                    <a:pt x="193557" y="765676"/>
                  </a:cubicBezTo>
                  <a:cubicBezTo>
                    <a:pt x="193557" y="765676"/>
                    <a:pt x="195729" y="763587"/>
                    <a:pt x="195729" y="763587"/>
                  </a:cubicBezTo>
                  <a:close/>
                  <a:moveTo>
                    <a:pt x="668861" y="754062"/>
                  </a:moveTo>
                  <a:cubicBezTo>
                    <a:pt x="670977" y="754062"/>
                    <a:pt x="670977" y="758392"/>
                    <a:pt x="668861" y="758392"/>
                  </a:cubicBezTo>
                  <a:cubicBezTo>
                    <a:pt x="668861" y="758392"/>
                    <a:pt x="668861" y="760556"/>
                    <a:pt x="666744" y="760556"/>
                  </a:cubicBezTo>
                  <a:cubicBezTo>
                    <a:pt x="654044" y="767051"/>
                    <a:pt x="639227" y="771380"/>
                    <a:pt x="624411" y="775710"/>
                  </a:cubicBezTo>
                  <a:cubicBezTo>
                    <a:pt x="624411" y="775710"/>
                    <a:pt x="624411" y="777875"/>
                    <a:pt x="622294" y="777875"/>
                  </a:cubicBezTo>
                  <a:cubicBezTo>
                    <a:pt x="620177" y="777875"/>
                    <a:pt x="620177" y="773545"/>
                    <a:pt x="622294" y="773545"/>
                  </a:cubicBezTo>
                  <a:cubicBezTo>
                    <a:pt x="637111" y="767051"/>
                    <a:pt x="651927" y="762721"/>
                    <a:pt x="666744" y="756227"/>
                  </a:cubicBezTo>
                  <a:cubicBezTo>
                    <a:pt x="666744" y="754062"/>
                    <a:pt x="668861" y="754062"/>
                    <a:pt x="668861" y="754062"/>
                  </a:cubicBezTo>
                  <a:close/>
                  <a:moveTo>
                    <a:pt x="180757" y="750887"/>
                  </a:moveTo>
                  <a:cubicBezTo>
                    <a:pt x="180757" y="750887"/>
                    <a:pt x="180757" y="750887"/>
                    <a:pt x="182979" y="750887"/>
                  </a:cubicBezTo>
                  <a:cubicBezTo>
                    <a:pt x="185202" y="750887"/>
                    <a:pt x="185202" y="752976"/>
                    <a:pt x="182979" y="752976"/>
                  </a:cubicBezTo>
                  <a:cubicBezTo>
                    <a:pt x="171867" y="763420"/>
                    <a:pt x="160754" y="775953"/>
                    <a:pt x="149642" y="786397"/>
                  </a:cubicBezTo>
                  <a:cubicBezTo>
                    <a:pt x="147419" y="788486"/>
                    <a:pt x="147419" y="788486"/>
                    <a:pt x="145197" y="790575"/>
                  </a:cubicBezTo>
                  <a:cubicBezTo>
                    <a:pt x="145197" y="790575"/>
                    <a:pt x="145197" y="790575"/>
                    <a:pt x="142974" y="790575"/>
                  </a:cubicBezTo>
                  <a:cubicBezTo>
                    <a:pt x="142974" y="790575"/>
                    <a:pt x="140752" y="788486"/>
                    <a:pt x="142974" y="788486"/>
                  </a:cubicBezTo>
                  <a:cubicBezTo>
                    <a:pt x="142974" y="786397"/>
                    <a:pt x="145197" y="786397"/>
                    <a:pt x="145197" y="786397"/>
                  </a:cubicBezTo>
                  <a:cubicBezTo>
                    <a:pt x="145197" y="784308"/>
                    <a:pt x="147419" y="782220"/>
                    <a:pt x="149642" y="782220"/>
                  </a:cubicBezTo>
                  <a:cubicBezTo>
                    <a:pt x="158532" y="771775"/>
                    <a:pt x="169644" y="761331"/>
                    <a:pt x="180757" y="750887"/>
                  </a:cubicBezTo>
                  <a:close/>
                  <a:moveTo>
                    <a:pt x="169724" y="739775"/>
                  </a:moveTo>
                  <a:cubicBezTo>
                    <a:pt x="171907" y="739775"/>
                    <a:pt x="171907" y="739775"/>
                    <a:pt x="171907" y="739775"/>
                  </a:cubicBezTo>
                  <a:cubicBezTo>
                    <a:pt x="174090" y="739775"/>
                    <a:pt x="174090" y="741958"/>
                    <a:pt x="174090" y="744141"/>
                  </a:cubicBezTo>
                  <a:cubicBezTo>
                    <a:pt x="169724" y="748506"/>
                    <a:pt x="165358" y="752872"/>
                    <a:pt x="160993" y="757238"/>
                  </a:cubicBezTo>
                  <a:cubicBezTo>
                    <a:pt x="160993" y="757238"/>
                    <a:pt x="160993" y="757238"/>
                    <a:pt x="158810" y="757238"/>
                  </a:cubicBezTo>
                  <a:cubicBezTo>
                    <a:pt x="158810" y="757238"/>
                    <a:pt x="156627" y="755055"/>
                    <a:pt x="158810" y="755055"/>
                  </a:cubicBezTo>
                  <a:cubicBezTo>
                    <a:pt x="163175" y="748506"/>
                    <a:pt x="165358" y="744141"/>
                    <a:pt x="169724" y="739775"/>
                  </a:cubicBezTo>
                  <a:close/>
                  <a:moveTo>
                    <a:pt x="673026" y="730250"/>
                  </a:moveTo>
                  <a:cubicBezTo>
                    <a:pt x="673026" y="730250"/>
                    <a:pt x="675176" y="730250"/>
                    <a:pt x="675176" y="730250"/>
                  </a:cubicBezTo>
                  <a:cubicBezTo>
                    <a:pt x="675176" y="732448"/>
                    <a:pt x="675176" y="732448"/>
                    <a:pt x="675176" y="732448"/>
                  </a:cubicBezTo>
                  <a:cubicBezTo>
                    <a:pt x="677327" y="732448"/>
                    <a:pt x="677327" y="736844"/>
                    <a:pt x="675176" y="736844"/>
                  </a:cubicBezTo>
                  <a:cubicBezTo>
                    <a:pt x="675176" y="736844"/>
                    <a:pt x="675176" y="734646"/>
                    <a:pt x="673026" y="734646"/>
                  </a:cubicBezTo>
                  <a:cubicBezTo>
                    <a:pt x="670875" y="734646"/>
                    <a:pt x="668724" y="736844"/>
                    <a:pt x="666573" y="736844"/>
                  </a:cubicBezTo>
                  <a:cubicBezTo>
                    <a:pt x="666573" y="736844"/>
                    <a:pt x="664422" y="736844"/>
                    <a:pt x="662272" y="736844"/>
                  </a:cubicBezTo>
                  <a:cubicBezTo>
                    <a:pt x="655819" y="739042"/>
                    <a:pt x="649367" y="743438"/>
                    <a:pt x="642914" y="745636"/>
                  </a:cubicBezTo>
                  <a:cubicBezTo>
                    <a:pt x="634311" y="750033"/>
                    <a:pt x="625708" y="754429"/>
                    <a:pt x="617105" y="756627"/>
                  </a:cubicBezTo>
                  <a:cubicBezTo>
                    <a:pt x="617105" y="756627"/>
                    <a:pt x="614954" y="758825"/>
                    <a:pt x="614954" y="758825"/>
                  </a:cubicBezTo>
                  <a:cubicBezTo>
                    <a:pt x="614954" y="758825"/>
                    <a:pt x="612803" y="758825"/>
                    <a:pt x="612803" y="758825"/>
                  </a:cubicBezTo>
                  <a:cubicBezTo>
                    <a:pt x="610652" y="758825"/>
                    <a:pt x="610652" y="756627"/>
                    <a:pt x="612803" y="754429"/>
                  </a:cubicBezTo>
                  <a:cubicBezTo>
                    <a:pt x="614954" y="754429"/>
                    <a:pt x="614954" y="754429"/>
                    <a:pt x="617105" y="752231"/>
                  </a:cubicBezTo>
                  <a:cubicBezTo>
                    <a:pt x="625708" y="747834"/>
                    <a:pt x="636462" y="743438"/>
                    <a:pt x="645065" y="739042"/>
                  </a:cubicBezTo>
                  <a:cubicBezTo>
                    <a:pt x="651518" y="736844"/>
                    <a:pt x="655819" y="734646"/>
                    <a:pt x="662272" y="732448"/>
                  </a:cubicBezTo>
                  <a:cubicBezTo>
                    <a:pt x="664422" y="732448"/>
                    <a:pt x="664422" y="732448"/>
                    <a:pt x="666573" y="732448"/>
                  </a:cubicBezTo>
                  <a:cubicBezTo>
                    <a:pt x="668724" y="732448"/>
                    <a:pt x="670875" y="730250"/>
                    <a:pt x="673026" y="730250"/>
                  </a:cubicBezTo>
                  <a:close/>
                  <a:moveTo>
                    <a:pt x="666744" y="714375"/>
                  </a:moveTo>
                  <a:cubicBezTo>
                    <a:pt x="668861" y="714375"/>
                    <a:pt x="670977" y="716439"/>
                    <a:pt x="668861" y="718502"/>
                  </a:cubicBezTo>
                  <a:cubicBezTo>
                    <a:pt x="666744" y="718502"/>
                    <a:pt x="664627" y="720566"/>
                    <a:pt x="662511" y="720566"/>
                  </a:cubicBezTo>
                  <a:cubicBezTo>
                    <a:pt x="662511" y="720566"/>
                    <a:pt x="660394" y="722630"/>
                    <a:pt x="660394" y="722630"/>
                  </a:cubicBezTo>
                  <a:cubicBezTo>
                    <a:pt x="645577" y="728821"/>
                    <a:pt x="630761" y="730885"/>
                    <a:pt x="618061" y="735013"/>
                  </a:cubicBezTo>
                  <a:cubicBezTo>
                    <a:pt x="615944" y="735013"/>
                    <a:pt x="613827" y="730885"/>
                    <a:pt x="615944" y="730885"/>
                  </a:cubicBezTo>
                  <a:cubicBezTo>
                    <a:pt x="630761" y="726758"/>
                    <a:pt x="645577" y="724694"/>
                    <a:pt x="658277" y="718502"/>
                  </a:cubicBezTo>
                  <a:cubicBezTo>
                    <a:pt x="660394" y="718502"/>
                    <a:pt x="660394" y="716439"/>
                    <a:pt x="662511" y="716439"/>
                  </a:cubicBezTo>
                  <a:cubicBezTo>
                    <a:pt x="662511" y="716439"/>
                    <a:pt x="664627" y="714375"/>
                    <a:pt x="666744" y="714375"/>
                  </a:cubicBezTo>
                  <a:close/>
                  <a:moveTo>
                    <a:pt x="186710" y="687387"/>
                  </a:moveTo>
                  <a:cubicBezTo>
                    <a:pt x="186710" y="687387"/>
                    <a:pt x="186710" y="687387"/>
                    <a:pt x="188853" y="687387"/>
                  </a:cubicBezTo>
                  <a:cubicBezTo>
                    <a:pt x="190997" y="687387"/>
                    <a:pt x="193140" y="689579"/>
                    <a:pt x="190997" y="691771"/>
                  </a:cubicBezTo>
                  <a:cubicBezTo>
                    <a:pt x="190997" y="691771"/>
                    <a:pt x="188853" y="691771"/>
                    <a:pt x="188853" y="691771"/>
                  </a:cubicBezTo>
                  <a:cubicBezTo>
                    <a:pt x="186710" y="693964"/>
                    <a:pt x="186710" y="693964"/>
                    <a:pt x="184567" y="696156"/>
                  </a:cubicBezTo>
                  <a:cubicBezTo>
                    <a:pt x="182424" y="698348"/>
                    <a:pt x="182424" y="700541"/>
                    <a:pt x="180281" y="702733"/>
                  </a:cubicBezTo>
                  <a:cubicBezTo>
                    <a:pt x="171708" y="711502"/>
                    <a:pt x="163136" y="722463"/>
                    <a:pt x="154563" y="733425"/>
                  </a:cubicBezTo>
                  <a:cubicBezTo>
                    <a:pt x="152420" y="733425"/>
                    <a:pt x="152420" y="733425"/>
                    <a:pt x="152420" y="733425"/>
                  </a:cubicBezTo>
                  <a:cubicBezTo>
                    <a:pt x="150277" y="733425"/>
                    <a:pt x="150277" y="731233"/>
                    <a:pt x="150277" y="731233"/>
                  </a:cubicBezTo>
                  <a:cubicBezTo>
                    <a:pt x="160993" y="718079"/>
                    <a:pt x="169565" y="707117"/>
                    <a:pt x="180281" y="693964"/>
                  </a:cubicBezTo>
                  <a:cubicBezTo>
                    <a:pt x="182424" y="691771"/>
                    <a:pt x="184567" y="689579"/>
                    <a:pt x="186710" y="687387"/>
                  </a:cubicBezTo>
                  <a:close/>
                  <a:moveTo>
                    <a:pt x="663423" y="685800"/>
                  </a:moveTo>
                  <a:cubicBezTo>
                    <a:pt x="663423" y="685800"/>
                    <a:pt x="663423" y="685800"/>
                    <a:pt x="665613" y="685800"/>
                  </a:cubicBezTo>
                  <a:cubicBezTo>
                    <a:pt x="665613" y="685800"/>
                    <a:pt x="667802" y="687917"/>
                    <a:pt x="665613" y="690033"/>
                  </a:cubicBezTo>
                  <a:cubicBezTo>
                    <a:pt x="661233" y="690033"/>
                    <a:pt x="659044" y="692150"/>
                    <a:pt x="654664" y="692150"/>
                  </a:cubicBezTo>
                  <a:cubicBezTo>
                    <a:pt x="654664" y="692150"/>
                    <a:pt x="652475" y="694267"/>
                    <a:pt x="652475" y="694267"/>
                  </a:cubicBezTo>
                  <a:cubicBezTo>
                    <a:pt x="637147" y="698500"/>
                    <a:pt x="621819" y="706967"/>
                    <a:pt x="606492" y="711200"/>
                  </a:cubicBezTo>
                  <a:cubicBezTo>
                    <a:pt x="604302" y="711200"/>
                    <a:pt x="604302" y="709083"/>
                    <a:pt x="606492" y="706967"/>
                  </a:cubicBezTo>
                  <a:cubicBezTo>
                    <a:pt x="621819" y="702733"/>
                    <a:pt x="634957" y="696383"/>
                    <a:pt x="650285" y="690033"/>
                  </a:cubicBezTo>
                  <a:cubicBezTo>
                    <a:pt x="652475" y="690033"/>
                    <a:pt x="652475" y="687917"/>
                    <a:pt x="654664" y="687917"/>
                  </a:cubicBezTo>
                  <a:cubicBezTo>
                    <a:pt x="656854" y="687917"/>
                    <a:pt x="661233" y="685800"/>
                    <a:pt x="663423" y="685800"/>
                  </a:cubicBezTo>
                  <a:close/>
                  <a:moveTo>
                    <a:pt x="641608" y="668337"/>
                  </a:moveTo>
                  <a:cubicBezTo>
                    <a:pt x="643762" y="668337"/>
                    <a:pt x="643762" y="668337"/>
                    <a:pt x="645917" y="668337"/>
                  </a:cubicBezTo>
                  <a:cubicBezTo>
                    <a:pt x="650226" y="668337"/>
                    <a:pt x="652380" y="668337"/>
                    <a:pt x="654535" y="668337"/>
                  </a:cubicBezTo>
                  <a:cubicBezTo>
                    <a:pt x="656689" y="670520"/>
                    <a:pt x="654535" y="672703"/>
                    <a:pt x="652380" y="672703"/>
                  </a:cubicBezTo>
                  <a:cubicBezTo>
                    <a:pt x="650226" y="672703"/>
                    <a:pt x="650226" y="672703"/>
                    <a:pt x="648071" y="672703"/>
                  </a:cubicBezTo>
                  <a:cubicBezTo>
                    <a:pt x="648071" y="672703"/>
                    <a:pt x="645917" y="672703"/>
                    <a:pt x="645917" y="672703"/>
                  </a:cubicBezTo>
                  <a:cubicBezTo>
                    <a:pt x="645917" y="672703"/>
                    <a:pt x="643762" y="672703"/>
                    <a:pt x="643762" y="672703"/>
                  </a:cubicBezTo>
                  <a:cubicBezTo>
                    <a:pt x="637299" y="672703"/>
                    <a:pt x="630836" y="674885"/>
                    <a:pt x="626527" y="677068"/>
                  </a:cubicBezTo>
                  <a:cubicBezTo>
                    <a:pt x="617909" y="679251"/>
                    <a:pt x="609291" y="683617"/>
                    <a:pt x="600673" y="685800"/>
                  </a:cubicBezTo>
                  <a:cubicBezTo>
                    <a:pt x="600673" y="685800"/>
                    <a:pt x="600673" y="685800"/>
                    <a:pt x="598519" y="685800"/>
                  </a:cubicBezTo>
                  <a:cubicBezTo>
                    <a:pt x="598519" y="685800"/>
                    <a:pt x="598519" y="685800"/>
                    <a:pt x="598519" y="683617"/>
                  </a:cubicBezTo>
                  <a:cubicBezTo>
                    <a:pt x="596364" y="683617"/>
                    <a:pt x="598519" y="681434"/>
                    <a:pt x="598519" y="681434"/>
                  </a:cubicBezTo>
                  <a:cubicBezTo>
                    <a:pt x="609291" y="679251"/>
                    <a:pt x="617909" y="674885"/>
                    <a:pt x="626527" y="670520"/>
                  </a:cubicBezTo>
                  <a:cubicBezTo>
                    <a:pt x="630836" y="670520"/>
                    <a:pt x="637299" y="668337"/>
                    <a:pt x="641608" y="668337"/>
                  </a:cubicBezTo>
                  <a:close/>
                  <a:moveTo>
                    <a:pt x="195709" y="655637"/>
                  </a:moveTo>
                  <a:cubicBezTo>
                    <a:pt x="197902" y="655637"/>
                    <a:pt x="197902" y="657754"/>
                    <a:pt x="195709" y="659870"/>
                  </a:cubicBezTo>
                  <a:cubicBezTo>
                    <a:pt x="193517" y="659870"/>
                    <a:pt x="191325" y="661987"/>
                    <a:pt x="186940" y="664104"/>
                  </a:cubicBezTo>
                  <a:cubicBezTo>
                    <a:pt x="184748" y="666220"/>
                    <a:pt x="182556" y="668337"/>
                    <a:pt x="180363" y="670454"/>
                  </a:cubicBezTo>
                  <a:cubicBezTo>
                    <a:pt x="171594" y="678920"/>
                    <a:pt x="165017" y="689504"/>
                    <a:pt x="156248" y="700087"/>
                  </a:cubicBezTo>
                  <a:cubicBezTo>
                    <a:pt x="154056" y="700087"/>
                    <a:pt x="151864" y="697970"/>
                    <a:pt x="154056" y="695854"/>
                  </a:cubicBezTo>
                  <a:cubicBezTo>
                    <a:pt x="162825" y="685270"/>
                    <a:pt x="169402" y="674687"/>
                    <a:pt x="180363" y="664104"/>
                  </a:cubicBezTo>
                  <a:cubicBezTo>
                    <a:pt x="182556" y="661987"/>
                    <a:pt x="184748" y="659870"/>
                    <a:pt x="189133" y="659870"/>
                  </a:cubicBezTo>
                  <a:cubicBezTo>
                    <a:pt x="189133" y="657754"/>
                    <a:pt x="191325" y="657754"/>
                    <a:pt x="195709" y="655637"/>
                  </a:cubicBezTo>
                  <a:close/>
                  <a:moveTo>
                    <a:pt x="634464" y="644525"/>
                  </a:moveTo>
                  <a:cubicBezTo>
                    <a:pt x="634464" y="644525"/>
                    <a:pt x="636581" y="644525"/>
                    <a:pt x="636581" y="644525"/>
                  </a:cubicBezTo>
                  <a:cubicBezTo>
                    <a:pt x="636581" y="644525"/>
                    <a:pt x="638698" y="644525"/>
                    <a:pt x="638698" y="644525"/>
                  </a:cubicBezTo>
                  <a:cubicBezTo>
                    <a:pt x="638698" y="644525"/>
                    <a:pt x="640814" y="646793"/>
                    <a:pt x="638698" y="646793"/>
                  </a:cubicBezTo>
                  <a:cubicBezTo>
                    <a:pt x="638698" y="646793"/>
                    <a:pt x="638698" y="649061"/>
                    <a:pt x="638698" y="649061"/>
                  </a:cubicBezTo>
                  <a:cubicBezTo>
                    <a:pt x="636581" y="649061"/>
                    <a:pt x="636581" y="649061"/>
                    <a:pt x="634464" y="649061"/>
                  </a:cubicBezTo>
                  <a:cubicBezTo>
                    <a:pt x="619648" y="653596"/>
                    <a:pt x="602714" y="655864"/>
                    <a:pt x="585781" y="658132"/>
                  </a:cubicBezTo>
                  <a:cubicBezTo>
                    <a:pt x="583664" y="660400"/>
                    <a:pt x="581548" y="660400"/>
                    <a:pt x="581548" y="660400"/>
                  </a:cubicBezTo>
                  <a:cubicBezTo>
                    <a:pt x="581548" y="660400"/>
                    <a:pt x="581548" y="660400"/>
                    <a:pt x="579431" y="660400"/>
                  </a:cubicBezTo>
                  <a:cubicBezTo>
                    <a:pt x="579431" y="660400"/>
                    <a:pt x="577314" y="658132"/>
                    <a:pt x="577314" y="655864"/>
                  </a:cubicBezTo>
                  <a:cubicBezTo>
                    <a:pt x="579431" y="655864"/>
                    <a:pt x="579431" y="655864"/>
                    <a:pt x="579431" y="655864"/>
                  </a:cubicBezTo>
                  <a:cubicBezTo>
                    <a:pt x="581548" y="655864"/>
                    <a:pt x="581548" y="655864"/>
                    <a:pt x="583664" y="655864"/>
                  </a:cubicBezTo>
                  <a:cubicBezTo>
                    <a:pt x="600598" y="651328"/>
                    <a:pt x="617531" y="649061"/>
                    <a:pt x="634464" y="644525"/>
                  </a:cubicBezTo>
                  <a:close/>
                  <a:moveTo>
                    <a:pt x="176043" y="639762"/>
                  </a:moveTo>
                  <a:cubicBezTo>
                    <a:pt x="178241" y="639762"/>
                    <a:pt x="180439" y="642011"/>
                    <a:pt x="178241" y="644260"/>
                  </a:cubicBezTo>
                  <a:cubicBezTo>
                    <a:pt x="171646" y="651007"/>
                    <a:pt x="162854" y="660003"/>
                    <a:pt x="156260" y="666750"/>
                  </a:cubicBezTo>
                  <a:cubicBezTo>
                    <a:pt x="154062" y="666750"/>
                    <a:pt x="154062" y="666750"/>
                    <a:pt x="154062" y="666750"/>
                  </a:cubicBezTo>
                  <a:cubicBezTo>
                    <a:pt x="154062" y="666750"/>
                    <a:pt x="151864" y="666750"/>
                    <a:pt x="151864" y="666750"/>
                  </a:cubicBezTo>
                  <a:cubicBezTo>
                    <a:pt x="151864" y="664501"/>
                    <a:pt x="151864" y="664501"/>
                    <a:pt x="151864" y="664501"/>
                  </a:cubicBezTo>
                  <a:cubicBezTo>
                    <a:pt x="154062" y="662252"/>
                    <a:pt x="154062" y="662252"/>
                    <a:pt x="154062" y="662252"/>
                  </a:cubicBezTo>
                  <a:cubicBezTo>
                    <a:pt x="160656" y="655505"/>
                    <a:pt x="167250" y="646509"/>
                    <a:pt x="176043" y="639762"/>
                  </a:cubicBezTo>
                  <a:close/>
                  <a:moveTo>
                    <a:pt x="630144" y="619125"/>
                  </a:moveTo>
                  <a:cubicBezTo>
                    <a:pt x="632304" y="619125"/>
                    <a:pt x="632304" y="619125"/>
                    <a:pt x="632304" y="619125"/>
                  </a:cubicBezTo>
                  <a:cubicBezTo>
                    <a:pt x="634465" y="619125"/>
                    <a:pt x="634465" y="623207"/>
                    <a:pt x="632304" y="623207"/>
                  </a:cubicBezTo>
                  <a:cubicBezTo>
                    <a:pt x="632304" y="623207"/>
                    <a:pt x="632304" y="623207"/>
                    <a:pt x="630144" y="623207"/>
                  </a:cubicBezTo>
                  <a:cubicBezTo>
                    <a:pt x="630144" y="625248"/>
                    <a:pt x="627983" y="625248"/>
                    <a:pt x="625822" y="625248"/>
                  </a:cubicBezTo>
                  <a:cubicBezTo>
                    <a:pt x="606375" y="629331"/>
                    <a:pt x="586928" y="631372"/>
                    <a:pt x="567481" y="633413"/>
                  </a:cubicBezTo>
                  <a:cubicBezTo>
                    <a:pt x="565320" y="633413"/>
                    <a:pt x="560998" y="633413"/>
                    <a:pt x="558838" y="633413"/>
                  </a:cubicBezTo>
                  <a:cubicBezTo>
                    <a:pt x="556677" y="633413"/>
                    <a:pt x="556677" y="633413"/>
                    <a:pt x="556677" y="633413"/>
                  </a:cubicBezTo>
                  <a:cubicBezTo>
                    <a:pt x="556677" y="631372"/>
                    <a:pt x="556677" y="629331"/>
                    <a:pt x="558838" y="629331"/>
                  </a:cubicBezTo>
                  <a:cubicBezTo>
                    <a:pt x="560998" y="629331"/>
                    <a:pt x="563160" y="629331"/>
                    <a:pt x="563160" y="629331"/>
                  </a:cubicBezTo>
                  <a:cubicBezTo>
                    <a:pt x="584767" y="627289"/>
                    <a:pt x="604214" y="625248"/>
                    <a:pt x="625822" y="621166"/>
                  </a:cubicBezTo>
                  <a:cubicBezTo>
                    <a:pt x="625822" y="621166"/>
                    <a:pt x="627983" y="621166"/>
                    <a:pt x="630144" y="619125"/>
                  </a:cubicBezTo>
                  <a:close/>
                  <a:moveTo>
                    <a:pt x="40184" y="619125"/>
                  </a:moveTo>
                  <a:cubicBezTo>
                    <a:pt x="40184" y="619125"/>
                    <a:pt x="42327" y="619125"/>
                    <a:pt x="42327" y="621242"/>
                  </a:cubicBezTo>
                  <a:cubicBezTo>
                    <a:pt x="42327" y="621242"/>
                    <a:pt x="42327" y="623358"/>
                    <a:pt x="42327" y="623358"/>
                  </a:cubicBezTo>
                  <a:cubicBezTo>
                    <a:pt x="40184" y="623358"/>
                    <a:pt x="38040" y="625475"/>
                    <a:pt x="38040" y="625475"/>
                  </a:cubicBezTo>
                  <a:cubicBezTo>
                    <a:pt x="25182" y="633942"/>
                    <a:pt x="14466" y="642408"/>
                    <a:pt x="3750" y="650875"/>
                  </a:cubicBezTo>
                  <a:cubicBezTo>
                    <a:pt x="3750" y="650875"/>
                    <a:pt x="1607" y="650875"/>
                    <a:pt x="1607" y="650875"/>
                  </a:cubicBezTo>
                  <a:cubicBezTo>
                    <a:pt x="-536" y="650875"/>
                    <a:pt x="-536" y="648758"/>
                    <a:pt x="1607" y="648758"/>
                  </a:cubicBezTo>
                  <a:cubicBezTo>
                    <a:pt x="10180" y="640292"/>
                    <a:pt x="18752" y="633942"/>
                    <a:pt x="27325" y="627592"/>
                  </a:cubicBezTo>
                  <a:cubicBezTo>
                    <a:pt x="29468" y="625475"/>
                    <a:pt x="33754" y="623358"/>
                    <a:pt x="35897" y="621242"/>
                  </a:cubicBezTo>
                  <a:cubicBezTo>
                    <a:pt x="35897" y="621242"/>
                    <a:pt x="38040" y="621242"/>
                    <a:pt x="40184" y="619125"/>
                  </a:cubicBezTo>
                  <a:close/>
                  <a:moveTo>
                    <a:pt x="102103" y="609600"/>
                  </a:moveTo>
                  <a:cubicBezTo>
                    <a:pt x="102103" y="609600"/>
                    <a:pt x="104240" y="609600"/>
                    <a:pt x="104240" y="609600"/>
                  </a:cubicBezTo>
                  <a:cubicBezTo>
                    <a:pt x="104240" y="611783"/>
                    <a:pt x="104240" y="611783"/>
                    <a:pt x="102103" y="613965"/>
                  </a:cubicBezTo>
                  <a:cubicBezTo>
                    <a:pt x="93555" y="613965"/>
                    <a:pt x="82869" y="620514"/>
                    <a:pt x="74321" y="627062"/>
                  </a:cubicBezTo>
                  <a:cubicBezTo>
                    <a:pt x="67910" y="631428"/>
                    <a:pt x="59362" y="637976"/>
                    <a:pt x="52951" y="644525"/>
                  </a:cubicBezTo>
                  <a:cubicBezTo>
                    <a:pt x="52951" y="644525"/>
                    <a:pt x="50814" y="644525"/>
                    <a:pt x="50814" y="644525"/>
                  </a:cubicBezTo>
                  <a:cubicBezTo>
                    <a:pt x="48677" y="644525"/>
                    <a:pt x="48677" y="642342"/>
                    <a:pt x="50814" y="640159"/>
                  </a:cubicBezTo>
                  <a:cubicBezTo>
                    <a:pt x="59362" y="633611"/>
                    <a:pt x="67910" y="627062"/>
                    <a:pt x="76458" y="620514"/>
                  </a:cubicBezTo>
                  <a:cubicBezTo>
                    <a:pt x="80732" y="618331"/>
                    <a:pt x="85006" y="616148"/>
                    <a:pt x="89280" y="611783"/>
                  </a:cubicBezTo>
                  <a:cubicBezTo>
                    <a:pt x="93555" y="611783"/>
                    <a:pt x="97829" y="609600"/>
                    <a:pt x="102103" y="609600"/>
                  </a:cubicBezTo>
                  <a:close/>
                  <a:moveTo>
                    <a:pt x="69759" y="609600"/>
                  </a:moveTo>
                  <a:cubicBezTo>
                    <a:pt x="69759" y="609600"/>
                    <a:pt x="69759" y="609600"/>
                    <a:pt x="71918" y="609600"/>
                  </a:cubicBezTo>
                  <a:cubicBezTo>
                    <a:pt x="74077" y="611805"/>
                    <a:pt x="74077" y="614010"/>
                    <a:pt x="71918" y="614010"/>
                  </a:cubicBezTo>
                  <a:cubicBezTo>
                    <a:pt x="67600" y="616215"/>
                    <a:pt x="65441" y="618419"/>
                    <a:pt x="63282" y="620624"/>
                  </a:cubicBezTo>
                  <a:cubicBezTo>
                    <a:pt x="50328" y="629444"/>
                    <a:pt x="37374" y="638263"/>
                    <a:pt x="24420" y="647083"/>
                  </a:cubicBezTo>
                  <a:cubicBezTo>
                    <a:pt x="24420" y="649288"/>
                    <a:pt x="24420" y="649288"/>
                    <a:pt x="24420" y="649288"/>
                  </a:cubicBezTo>
                  <a:cubicBezTo>
                    <a:pt x="22261" y="649288"/>
                    <a:pt x="20102" y="644878"/>
                    <a:pt x="22261" y="644878"/>
                  </a:cubicBezTo>
                  <a:cubicBezTo>
                    <a:pt x="30897" y="638263"/>
                    <a:pt x="41692" y="629444"/>
                    <a:pt x="50328" y="622829"/>
                  </a:cubicBezTo>
                  <a:cubicBezTo>
                    <a:pt x="54646" y="620624"/>
                    <a:pt x="56805" y="618419"/>
                    <a:pt x="61123" y="616215"/>
                  </a:cubicBezTo>
                  <a:cubicBezTo>
                    <a:pt x="63282" y="614010"/>
                    <a:pt x="65441" y="611805"/>
                    <a:pt x="69759" y="609600"/>
                  </a:cubicBezTo>
                  <a:close/>
                  <a:moveTo>
                    <a:pt x="158632" y="603250"/>
                  </a:moveTo>
                  <a:cubicBezTo>
                    <a:pt x="160804" y="603250"/>
                    <a:pt x="162977" y="605404"/>
                    <a:pt x="160804" y="605404"/>
                  </a:cubicBezTo>
                  <a:cubicBezTo>
                    <a:pt x="149943" y="616177"/>
                    <a:pt x="136908" y="624795"/>
                    <a:pt x="126046" y="633413"/>
                  </a:cubicBezTo>
                  <a:cubicBezTo>
                    <a:pt x="123874" y="633413"/>
                    <a:pt x="121702" y="631258"/>
                    <a:pt x="123874" y="631258"/>
                  </a:cubicBezTo>
                  <a:cubicBezTo>
                    <a:pt x="134736" y="620486"/>
                    <a:pt x="147770" y="614022"/>
                    <a:pt x="158632" y="603250"/>
                  </a:cubicBezTo>
                  <a:close/>
                  <a:moveTo>
                    <a:pt x="134846" y="603250"/>
                  </a:moveTo>
                  <a:cubicBezTo>
                    <a:pt x="137005" y="603250"/>
                    <a:pt x="137005" y="603250"/>
                    <a:pt x="137005" y="603250"/>
                  </a:cubicBezTo>
                  <a:cubicBezTo>
                    <a:pt x="137005" y="605398"/>
                    <a:pt x="139164" y="607546"/>
                    <a:pt x="137005" y="607546"/>
                  </a:cubicBezTo>
                  <a:cubicBezTo>
                    <a:pt x="119733" y="616137"/>
                    <a:pt x="104620" y="626876"/>
                    <a:pt x="87348" y="639763"/>
                  </a:cubicBezTo>
                  <a:cubicBezTo>
                    <a:pt x="85189" y="639763"/>
                    <a:pt x="85189" y="635467"/>
                    <a:pt x="85189" y="635467"/>
                  </a:cubicBezTo>
                  <a:cubicBezTo>
                    <a:pt x="100302" y="624728"/>
                    <a:pt x="115415" y="613989"/>
                    <a:pt x="132687" y="605398"/>
                  </a:cubicBezTo>
                  <a:cubicBezTo>
                    <a:pt x="132687" y="605398"/>
                    <a:pt x="132687" y="605398"/>
                    <a:pt x="134846" y="603250"/>
                  </a:cubicBezTo>
                  <a:close/>
                  <a:moveTo>
                    <a:pt x="621223" y="600075"/>
                  </a:moveTo>
                  <a:cubicBezTo>
                    <a:pt x="623352" y="600075"/>
                    <a:pt x="623352" y="603885"/>
                    <a:pt x="621223" y="603885"/>
                  </a:cubicBezTo>
                  <a:cubicBezTo>
                    <a:pt x="621223" y="603885"/>
                    <a:pt x="619093" y="603885"/>
                    <a:pt x="616963" y="605790"/>
                  </a:cubicBezTo>
                  <a:cubicBezTo>
                    <a:pt x="604186" y="609600"/>
                    <a:pt x="589279" y="609600"/>
                    <a:pt x="574372" y="609600"/>
                  </a:cubicBezTo>
                  <a:cubicBezTo>
                    <a:pt x="567983" y="609600"/>
                    <a:pt x="563724" y="609600"/>
                    <a:pt x="557335" y="609600"/>
                  </a:cubicBezTo>
                  <a:cubicBezTo>
                    <a:pt x="553075" y="609600"/>
                    <a:pt x="546687" y="609600"/>
                    <a:pt x="542428" y="609600"/>
                  </a:cubicBezTo>
                  <a:cubicBezTo>
                    <a:pt x="542428" y="609600"/>
                    <a:pt x="540298" y="609600"/>
                    <a:pt x="540298" y="609600"/>
                  </a:cubicBezTo>
                  <a:cubicBezTo>
                    <a:pt x="540298" y="609600"/>
                    <a:pt x="538168" y="609600"/>
                    <a:pt x="538168" y="609600"/>
                  </a:cubicBezTo>
                  <a:cubicBezTo>
                    <a:pt x="536039" y="609600"/>
                    <a:pt x="536039" y="607695"/>
                    <a:pt x="536039" y="607695"/>
                  </a:cubicBezTo>
                  <a:cubicBezTo>
                    <a:pt x="536039" y="605790"/>
                    <a:pt x="536039" y="605790"/>
                    <a:pt x="538168" y="605790"/>
                  </a:cubicBezTo>
                  <a:cubicBezTo>
                    <a:pt x="538168" y="605790"/>
                    <a:pt x="540298" y="605790"/>
                    <a:pt x="542428" y="605790"/>
                  </a:cubicBezTo>
                  <a:cubicBezTo>
                    <a:pt x="546687" y="605790"/>
                    <a:pt x="553075" y="605790"/>
                    <a:pt x="557335" y="605790"/>
                  </a:cubicBezTo>
                  <a:cubicBezTo>
                    <a:pt x="563724" y="605790"/>
                    <a:pt x="567983" y="605790"/>
                    <a:pt x="574372" y="605790"/>
                  </a:cubicBezTo>
                  <a:cubicBezTo>
                    <a:pt x="587149" y="605790"/>
                    <a:pt x="602056" y="605790"/>
                    <a:pt x="614834" y="601980"/>
                  </a:cubicBezTo>
                  <a:cubicBezTo>
                    <a:pt x="616963" y="601980"/>
                    <a:pt x="619093" y="600075"/>
                    <a:pt x="621223" y="600075"/>
                  </a:cubicBezTo>
                  <a:close/>
                  <a:moveTo>
                    <a:pt x="611091" y="579437"/>
                  </a:moveTo>
                  <a:cubicBezTo>
                    <a:pt x="613253" y="579437"/>
                    <a:pt x="615414" y="583882"/>
                    <a:pt x="613253" y="583882"/>
                  </a:cubicBezTo>
                  <a:cubicBezTo>
                    <a:pt x="611091" y="583882"/>
                    <a:pt x="611091" y="583882"/>
                    <a:pt x="611091" y="586104"/>
                  </a:cubicBezTo>
                  <a:cubicBezTo>
                    <a:pt x="608929" y="586104"/>
                    <a:pt x="608929" y="586104"/>
                    <a:pt x="606767" y="586104"/>
                  </a:cubicBezTo>
                  <a:cubicBezTo>
                    <a:pt x="580827" y="597217"/>
                    <a:pt x="550563" y="597217"/>
                    <a:pt x="522461" y="599439"/>
                  </a:cubicBezTo>
                  <a:cubicBezTo>
                    <a:pt x="520299" y="601662"/>
                    <a:pt x="520299" y="601662"/>
                    <a:pt x="518137" y="601662"/>
                  </a:cubicBezTo>
                  <a:cubicBezTo>
                    <a:pt x="515975" y="601662"/>
                    <a:pt x="513814" y="597217"/>
                    <a:pt x="515975" y="597217"/>
                  </a:cubicBezTo>
                  <a:cubicBezTo>
                    <a:pt x="544078" y="592772"/>
                    <a:pt x="576504" y="594994"/>
                    <a:pt x="602444" y="583882"/>
                  </a:cubicBezTo>
                  <a:cubicBezTo>
                    <a:pt x="604606" y="583882"/>
                    <a:pt x="606767" y="581659"/>
                    <a:pt x="606767" y="581659"/>
                  </a:cubicBezTo>
                  <a:cubicBezTo>
                    <a:pt x="608929" y="581659"/>
                    <a:pt x="608929" y="581659"/>
                    <a:pt x="611091" y="579437"/>
                  </a:cubicBezTo>
                  <a:close/>
                  <a:moveTo>
                    <a:pt x="563923" y="563562"/>
                  </a:moveTo>
                  <a:cubicBezTo>
                    <a:pt x="566080" y="563562"/>
                    <a:pt x="568237" y="563562"/>
                    <a:pt x="570395" y="563562"/>
                  </a:cubicBezTo>
                  <a:cubicBezTo>
                    <a:pt x="572552" y="563562"/>
                    <a:pt x="572552" y="565626"/>
                    <a:pt x="572552" y="565626"/>
                  </a:cubicBezTo>
                  <a:cubicBezTo>
                    <a:pt x="572552" y="567689"/>
                    <a:pt x="572552" y="567689"/>
                    <a:pt x="570395" y="567689"/>
                  </a:cubicBezTo>
                  <a:cubicBezTo>
                    <a:pt x="544506" y="567689"/>
                    <a:pt x="518617" y="578008"/>
                    <a:pt x="492729" y="584200"/>
                  </a:cubicBezTo>
                  <a:cubicBezTo>
                    <a:pt x="488414" y="584200"/>
                    <a:pt x="488414" y="580072"/>
                    <a:pt x="490571" y="580072"/>
                  </a:cubicBezTo>
                  <a:cubicBezTo>
                    <a:pt x="516460" y="573881"/>
                    <a:pt x="540191" y="565626"/>
                    <a:pt x="563923" y="563562"/>
                  </a:cubicBezTo>
                  <a:close/>
                  <a:moveTo>
                    <a:pt x="557173" y="525462"/>
                  </a:moveTo>
                  <a:cubicBezTo>
                    <a:pt x="559307" y="525462"/>
                    <a:pt x="561440" y="527627"/>
                    <a:pt x="559307" y="527627"/>
                  </a:cubicBezTo>
                  <a:cubicBezTo>
                    <a:pt x="540108" y="536286"/>
                    <a:pt x="518775" y="542780"/>
                    <a:pt x="495310" y="549275"/>
                  </a:cubicBezTo>
                  <a:cubicBezTo>
                    <a:pt x="493177" y="549275"/>
                    <a:pt x="493177" y="544945"/>
                    <a:pt x="495310" y="544945"/>
                  </a:cubicBezTo>
                  <a:cubicBezTo>
                    <a:pt x="516642" y="538451"/>
                    <a:pt x="537974" y="534121"/>
                    <a:pt x="557173" y="525462"/>
                  </a:cubicBezTo>
                  <a:close/>
                  <a:moveTo>
                    <a:pt x="579299" y="509587"/>
                  </a:moveTo>
                  <a:cubicBezTo>
                    <a:pt x="579299" y="509587"/>
                    <a:pt x="581481" y="509587"/>
                    <a:pt x="581481" y="509587"/>
                  </a:cubicBezTo>
                  <a:cubicBezTo>
                    <a:pt x="583664" y="509587"/>
                    <a:pt x="583664" y="511752"/>
                    <a:pt x="583664" y="513917"/>
                  </a:cubicBezTo>
                  <a:cubicBezTo>
                    <a:pt x="579299" y="516081"/>
                    <a:pt x="574933" y="518246"/>
                    <a:pt x="572750" y="520411"/>
                  </a:cubicBezTo>
                  <a:cubicBezTo>
                    <a:pt x="572750" y="520411"/>
                    <a:pt x="570567" y="520411"/>
                    <a:pt x="570567" y="520411"/>
                  </a:cubicBezTo>
                  <a:cubicBezTo>
                    <a:pt x="566202" y="522576"/>
                    <a:pt x="559653" y="524741"/>
                    <a:pt x="553104" y="524741"/>
                  </a:cubicBezTo>
                  <a:cubicBezTo>
                    <a:pt x="542190" y="529070"/>
                    <a:pt x="529093" y="531235"/>
                    <a:pt x="518179" y="533400"/>
                  </a:cubicBezTo>
                  <a:cubicBezTo>
                    <a:pt x="515997" y="533400"/>
                    <a:pt x="513814" y="531235"/>
                    <a:pt x="515997" y="529070"/>
                  </a:cubicBezTo>
                  <a:cubicBezTo>
                    <a:pt x="526911" y="526905"/>
                    <a:pt x="540008" y="524741"/>
                    <a:pt x="550922" y="522576"/>
                  </a:cubicBezTo>
                  <a:cubicBezTo>
                    <a:pt x="557470" y="520411"/>
                    <a:pt x="561836" y="518246"/>
                    <a:pt x="568385" y="516081"/>
                  </a:cubicBezTo>
                  <a:cubicBezTo>
                    <a:pt x="572750" y="513917"/>
                    <a:pt x="577116" y="513917"/>
                    <a:pt x="579299" y="509587"/>
                  </a:cubicBezTo>
                  <a:close/>
                  <a:moveTo>
                    <a:pt x="591999" y="481012"/>
                  </a:moveTo>
                  <a:cubicBezTo>
                    <a:pt x="594181" y="481012"/>
                    <a:pt x="594181" y="481012"/>
                    <a:pt x="594181" y="481012"/>
                  </a:cubicBezTo>
                  <a:cubicBezTo>
                    <a:pt x="596364" y="481012"/>
                    <a:pt x="596364" y="483129"/>
                    <a:pt x="594181" y="485245"/>
                  </a:cubicBezTo>
                  <a:cubicBezTo>
                    <a:pt x="572353" y="489479"/>
                    <a:pt x="550525" y="500062"/>
                    <a:pt x="530879" y="506412"/>
                  </a:cubicBezTo>
                  <a:cubicBezTo>
                    <a:pt x="528697" y="506412"/>
                    <a:pt x="528697" y="506412"/>
                    <a:pt x="528697" y="506412"/>
                  </a:cubicBezTo>
                  <a:cubicBezTo>
                    <a:pt x="526514" y="506412"/>
                    <a:pt x="526514" y="502179"/>
                    <a:pt x="528697" y="502179"/>
                  </a:cubicBezTo>
                  <a:cubicBezTo>
                    <a:pt x="530879" y="502179"/>
                    <a:pt x="533062" y="502179"/>
                    <a:pt x="535245" y="500062"/>
                  </a:cubicBezTo>
                  <a:cubicBezTo>
                    <a:pt x="554890" y="493712"/>
                    <a:pt x="572353" y="485245"/>
                    <a:pt x="591999" y="481012"/>
                  </a:cubicBezTo>
                  <a:close/>
                  <a:moveTo>
                    <a:pt x="611064" y="455612"/>
                  </a:moveTo>
                  <a:cubicBezTo>
                    <a:pt x="613240" y="455612"/>
                    <a:pt x="615415" y="459942"/>
                    <a:pt x="613240" y="459942"/>
                  </a:cubicBezTo>
                  <a:cubicBezTo>
                    <a:pt x="593660" y="466436"/>
                    <a:pt x="576257" y="472930"/>
                    <a:pt x="558852" y="479425"/>
                  </a:cubicBezTo>
                  <a:cubicBezTo>
                    <a:pt x="556677" y="479425"/>
                    <a:pt x="556677" y="477260"/>
                    <a:pt x="558852" y="475095"/>
                  </a:cubicBezTo>
                  <a:cubicBezTo>
                    <a:pt x="576257" y="468601"/>
                    <a:pt x="593660" y="462106"/>
                    <a:pt x="611064" y="455612"/>
                  </a:cubicBezTo>
                  <a:close/>
                  <a:moveTo>
                    <a:pt x="624329" y="422275"/>
                  </a:moveTo>
                  <a:cubicBezTo>
                    <a:pt x="624329" y="422275"/>
                    <a:pt x="626527" y="424473"/>
                    <a:pt x="626527" y="424473"/>
                  </a:cubicBezTo>
                  <a:cubicBezTo>
                    <a:pt x="626527" y="424473"/>
                    <a:pt x="626527" y="426671"/>
                    <a:pt x="626527" y="426671"/>
                  </a:cubicBezTo>
                  <a:cubicBezTo>
                    <a:pt x="606745" y="435463"/>
                    <a:pt x="589160" y="444256"/>
                    <a:pt x="571575" y="450850"/>
                  </a:cubicBezTo>
                  <a:cubicBezTo>
                    <a:pt x="569377" y="450850"/>
                    <a:pt x="569377" y="448652"/>
                    <a:pt x="571575" y="446454"/>
                  </a:cubicBezTo>
                  <a:cubicBezTo>
                    <a:pt x="589160" y="439859"/>
                    <a:pt x="606745" y="431067"/>
                    <a:pt x="624329" y="422275"/>
                  </a:cubicBezTo>
                  <a:close/>
                  <a:moveTo>
                    <a:pt x="630146" y="403225"/>
                  </a:moveTo>
                  <a:cubicBezTo>
                    <a:pt x="630146" y="403225"/>
                    <a:pt x="630146" y="403225"/>
                    <a:pt x="632305" y="403225"/>
                  </a:cubicBezTo>
                  <a:cubicBezTo>
                    <a:pt x="634464" y="403225"/>
                    <a:pt x="634464" y="405342"/>
                    <a:pt x="632305" y="405342"/>
                  </a:cubicBezTo>
                  <a:cubicBezTo>
                    <a:pt x="630146" y="407458"/>
                    <a:pt x="630146" y="407458"/>
                    <a:pt x="630146" y="407458"/>
                  </a:cubicBezTo>
                  <a:cubicBezTo>
                    <a:pt x="612874" y="409575"/>
                    <a:pt x="599920" y="420158"/>
                    <a:pt x="584807" y="428625"/>
                  </a:cubicBezTo>
                  <a:cubicBezTo>
                    <a:pt x="582648" y="428625"/>
                    <a:pt x="580489" y="424392"/>
                    <a:pt x="582648" y="424392"/>
                  </a:cubicBezTo>
                  <a:cubicBezTo>
                    <a:pt x="597761" y="415925"/>
                    <a:pt x="612874" y="403225"/>
                    <a:pt x="630146" y="403225"/>
                  </a:cubicBezTo>
                  <a:close/>
                  <a:moveTo>
                    <a:pt x="633289" y="382587"/>
                  </a:moveTo>
                  <a:cubicBezTo>
                    <a:pt x="633289" y="382587"/>
                    <a:pt x="633289" y="382587"/>
                    <a:pt x="635465" y="382587"/>
                  </a:cubicBezTo>
                  <a:cubicBezTo>
                    <a:pt x="637640" y="384704"/>
                    <a:pt x="637640" y="386820"/>
                    <a:pt x="635465" y="386820"/>
                  </a:cubicBezTo>
                  <a:cubicBezTo>
                    <a:pt x="615885" y="395287"/>
                    <a:pt x="600657" y="405870"/>
                    <a:pt x="583253" y="414337"/>
                  </a:cubicBezTo>
                  <a:cubicBezTo>
                    <a:pt x="581078" y="414337"/>
                    <a:pt x="581078" y="414337"/>
                    <a:pt x="581078" y="412220"/>
                  </a:cubicBezTo>
                  <a:cubicBezTo>
                    <a:pt x="578902" y="412220"/>
                    <a:pt x="578902" y="410104"/>
                    <a:pt x="581078" y="410104"/>
                  </a:cubicBezTo>
                  <a:cubicBezTo>
                    <a:pt x="598482" y="401637"/>
                    <a:pt x="615885" y="391054"/>
                    <a:pt x="633289" y="382587"/>
                  </a:cubicBezTo>
                  <a:close/>
                  <a:moveTo>
                    <a:pt x="636541" y="358775"/>
                  </a:moveTo>
                  <a:cubicBezTo>
                    <a:pt x="636541" y="358775"/>
                    <a:pt x="638678" y="358775"/>
                    <a:pt x="638678" y="358775"/>
                  </a:cubicBezTo>
                  <a:cubicBezTo>
                    <a:pt x="640815" y="360892"/>
                    <a:pt x="640815" y="363008"/>
                    <a:pt x="638678" y="363008"/>
                  </a:cubicBezTo>
                  <a:cubicBezTo>
                    <a:pt x="619445" y="367242"/>
                    <a:pt x="604486" y="379942"/>
                    <a:pt x="589526" y="390525"/>
                  </a:cubicBezTo>
                  <a:cubicBezTo>
                    <a:pt x="589526" y="390525"/>
                    <a:pt x="589526" y="390525"/>
                    <a:pt x="587389" y="390525"/>
                  </a:cubicBezTo>
                  <a:cubicBezTo>
                    <a:pt x="585252" y="390525"/>
                    <a:pt x="585252" y="388408"/>
                    <a:pt x="587389" y="386292"/>
                  </a:cubicBezTo>
                  <a:cubicBezTo>
                    <a:pt x="602349" y="377825"/>
                    <a:pt x="617308" y="363008"/>
                    <a:pt x="636541" y="358775"/>
                  </a:cubicBezTo>
                  <a:close/>
                  <a:moveTo>
                    <a:pt x="642931" y="336550"/>
                  </a:moveTo>
                  <a:cubicBezTo>
                    <a:pt x="645048" y="336550"/>
                    <a:pt x="647164" y="338667"/>
                    <a:pt x="645048" y="340783"/>
                  </a:cubicBezTo>
                  <a:cubicBezTo>
                    <a:pt x="642931" y="340783"/>
                    <a:pt x="640814" y="340783"/>
                    <a:pt x="640814" y="342900"/>
                  </a:cubicBezTo>
                  <a:cubicBezTo>
                    <a:pt x="623881" y="349250"/>
                    <a:pt x="609064" y="357717"/>
                    <a:pt x="594248" y="366183"/>
                  </a:cubicBezTo>
                  <a:cubicBezTo>
                    <a:pt x="594248" y="368300"/>
                    <a:pt x="594248" y="368300"/>
                    <a:pt x="594248" y="368300"/>
                  </a:cubicBezTo>
                  <a:cubicBezTo>
                    <a:pt x="592131" y="368300"/>
                    <a:pt x="590014" y="364067"/>
                    <a:pt x="592131" y="364067"/>
                  </a:cubicBezTo>
                  <a:cubicBezTo>
                    <a:pt x="609064" y="355600"/>
                    <a:pt x="623881" y="345017"/>
                    <a:pt x="640814" y="338667"/>
                  </a:cubicBezTo>
                  <a:cubicBezTo>
                    <a:pt x="640814" y="336550"/>
                    <a:pt x="642931" y="336550"/>
                    <a:pt x="642931" y="336550"/>
                  </a:cubicBezTo>
                  <a:close/>
                  <a:moveTo>
                    <a:pt x="643814" y="312737"/>
                  </a:moveTo>
                  <a:cubicBezTo>
                    <a:pt x="645989" y="312737"/>
                    <a:pt x="645989" y="312737"/>
                    <a:pt x="648165" y="312737"/>
                  </a:cubicBezTo>
                  <a:cubicBezTo>
                    <a:pt x="650340" y="314891"/>
                    <a:pt x="648165" y="314891"/>
                    <a:pt x="648165" y="317046"/>
                  </a:cubicBezTo>
                  <a:cubicBezTo>
                    <a:pt x="648165" y="317046"/>
                    <a:pt x="648165" y="317046"/>
                    <a:pt x="645989" y="317046"/>
                  </a:cubicBezTo>
                  <a:cubicBezTo>
                    <a:pt x="645989" y="317046"/>
                    <a:pt x="643814" y="317046"/>
                    <a:pt x="643814" y="317046"/>
                  </a:cubicBezTo>
                  <a:cubicBezTo>
                    <a:pt x="641638" y="317046"/>
                    <a:pt x="637287" y="319200"/>
                    <a:pt x="635112" y="319200"/>
                  </a:cubicBezTo>
                  <a:cubicBezTo>
                    <a:pt x="630761" y="321355"/>
                    <a:pt x="624234" y="323509"/>
                    <a:pt x="619884" y="327818"/>
                  </a:cubicBezTo>
                  <a:cubicBezTo>
                    <a:pt x="611182" y="332127"/>
                    <a:pt x="604655" y="338591"/>
                    <a:pt x="595953" y="342900"/>
                  </a:cubicBezTo>
                  <a:cubicBezTo>
                    <a:pt x="595953" y="342900"/>
                    <a:pt x="593778" y="342900"/>
                    <a:pt x="593778" y="342900"/>
                  </a:cubicBezTo>
                  <a:cubicBezTo>
                    <a:pt x="591602" y="342900"/>
                    <a:pt x="591602" y="340745"/>
                    <a:pt x="593778" y="338591"/>
                  </a:cubicBezTo>
                  <a:cubicBezTo>
                    <a:pt x="602480" y="334282"/>
                    <a:pt x="611182" y="327818"/>
                    <a:pt x="622059" y="321355"/>
                  </a:cubicBezTo>
                  <a:cubicBezTo>
                    <a:pt x="626410" y="319200"/>
                    <a:pt x="632936" y="314891"/>
                    <a:pt x="637287" y="314891"/>
                  </a:cubicBezTo>
                  <a:cubicBezTo>
                    <a:pt x="639463" y="312737"/>
                    <a:pt x="641638" y="312737"/>
                    <a:pt x="643814" y="312737"/>
                  </a:cubicBezTo>
                  <a:close/>
                  <a:moveTo>
                    <a:pt x="645960" y="292100"/>
                  </a:moveTo>
                  <a:cubicBezTo>
                    <a:pt x="648150" y="292100"/>
                    <a:pt x="648150" y="292100"/>
                    <a:pt x="648150" y="292100"/>
                  </a:cubicBezTo>
                  <a:cubicBezTo>
                    <a:pt x="650339" y="292100"/>
                    <a:pt x="650339" y="294248"/>
                    <a:pt x="650339" y="296396"/>
                  </a:cubicBezTo>
                  <a:cubicBezTo>
                    <a:pt x="650339" y="296396"/>
                    <a:pt x="648150" y="296396"/>
                    <a:pt x="648150" y="296396"/>
                  </a:cubicBezTo>
                  <a:cubicBezTo>
                    <a:pt x="645960" y="296396"/>
                    <a:pt x="643770" y="296396"/>
                    <a:pt x="641581" y="298543"/>
                  </a:cubicBezTo>
                  <a:cubicBezTo>
                    <a:pt x="624063" y="307135"/>
                    <a:pt x="608736" y="317874"/>
                    <a:pt x="591219" y="326465"/>
                  </a:cubicBezTo>
                  <a:cubicBezTo>
                    <a:pt x="591219" y="328613"/>
                    <a:pt x="591219" y="328613"/>
                    <a:pt x="591219" y="328613"/>
                  </a:cubicBezTo>
                  <a:cubicBezTo>
                    <a:pt x="589029" y="328613"/>
                    <a:pt x="586839" y="324317"/>
                    <a:pt x="589029" y="324317"/>
                  </a:cubicBezTo>
                  <a:cubicBezTo>
                    <a:pt x="589029" y="324317"/>
                    <a:pt x="589029" y="324317"/>
                    <a:pt x="591219" y="322169"/>
                  </a:cubicBezTo>
                  <a:cubicBezTo>
                    <a:pt x="606546" y="313578"/>
                    <a:pt x="624063" y="302839"/>
                    <a:pt x="641581" y="294248"/>
                  </a:cubicBezTo>
                  <a:cubicBezTo>
                    <a:pt x="643770" y="292100"/>
                    <a:pt x="645960" y="292100"/>
                    <a:pt x="645960" y="292100"/>
                  </a:cubicBezTo>
                  <a:close/>
                  <a:moveTo>
                    <a:pt x="240197" y="292100"/>
                  </a:moveTo>
                  <a:cubicBezTo>
                    <a:pt x="240197" y="292100"/>
                    <a:pt x="240197" y="294183"/>
                    <a:pt x="240197" y="294183"/>
                  </a:cubicBezTo>
                  <a:cubicBezTo>
                    <a:pt x="242352" y="294183"/>
                    <a:pt x="242352" y="294183"/>
                    <a:pt x="242352" y="294183"/>
                  </a:cubicBezTo>
                  <a:cubicBezTo>
                    <a:pt x="242352" y="296267"/>
                    <a:pt x="242352" y="296267"/>
                    <a:pt x="240197" y="296267"/>
                  </a:cubicBezTo>
                  <a:cubicBezTo>
                    <a:pt x="240197" y="296267"/>
                    <a:pt x="240197" y="296267"/>
                    <a:pt x="238043" y="296267"/>
                  </a:cubicBezTo>
                  <a:cubicBezTo>
                    <a:pt x="235888" y="298351"/>
                    <a:pt x="231579" y="300434"/>
                    <a:pt x="229425" y="300434"/>
                  </a:cubicBezTo>
                  <a:cubicBezTo>
                    <a:pt x="214344" y="308769"/>
                    <a:pt x="199262" y="315020"/>
                    <a:pt x="186336" y="325438"/>
                  </a:cubicBezTo>
                  <a:cubicBezTo>
                    <a:pt x="186336" y="325438"/>
                    <a:pt x="186336" y="325438"/>
                    <a:pt x="184181" y="325438"/>
                  </a:cubicBezTo>
                  <a:cubicBezTo>
                    <a:pt x="184181" y="325438"/>
                    <a:pt x="182027" y="323354"/>
                    <a:pt x="184181" y="321271"/>
                  </a:cubicBezTo>
                  <a:cubicBezTo>
                    <a:pt x="190645" y="315020"/>
                    <a:pt x="201417" y="310852"/>
                    <a:pt x="210035" y="304602"/>
                  </a:cubicBezTo>
                  <a:cubicBezTo>
                    <a:pt x="220807" y="302518"/>
                    <a:pt x="231579" y="298351"/>
                    <a:pt x="240197" y="292100"/>
                  </a:cubicBezTo>
                  <a:close/>
                  <a:moveTo>
                    <a:pt x="256039" y="277812"/>
                  </a:moveTo>
                  <a:cubicBezTo>
                    <a:pt x="256039" y="277812"/>
                    <a:pt x="258227" y="280017"/>
                    <a:pt x="258227" y="282222"/>
                  </a:cubicBezTo>
                  <a:cubicBezTo>
                    <a:pt x="258227" y="282222"/>
                    <a:pt x="256039" y="282222"/>
                    <a:pt x="256039" y="282222"/>
                  </a:cubicBezTo>
                  <a:cubicBezTo>
                    <a:pt x="256039" y="282222"/>
                    <a:pt x="256039" y="284427"/>
                    <a:pt x="256039" y="284427"/>
                  </a:cubicBezTo>
                  <a:cubicBezTo>
                    <a:pt x="251662" y="286631"/>
                    <a:pt x="249474" y="286631"/>
                    <a:pt x="245098" y="288836"/>
                  </a:cubicBezTo>
                  <a:cubicBezTo>
                    <a:pt x="245098" y="291041"/>
                    <a:pt x="242909" y="291041"/>
                    <a:pt x="242909" y="291041"/>
                  </a:cubicBezTo>
                  <a:cubicBezTo>
                    <a:pt x="242909" y="291041"/>
                    <a:pt x="240721" y="291041"/>
                    <a:pt x="240721" y="291041"/>
                  </a:cubicBezTo>
                  <a:cubicBezTo>
                    <a:pt x="231968" y="297656"/>
                    <a:pt x="221028" y="302066"/>
                    <a:pt x="210087" y="304271"/>
                  </a:cubicBezTo>
                  <a:cubicBezTo>
                    <a:pt x="201334" y="308680"/>
                    <a:pt x="190393" y="313090"/>
                    <a:pt x="181640" y="317500"/>
                  </a:cubicBezTo>
                  <a:cubicBezTo>
                    <a:pt x="179452" y="317500"/>
                    <a:pt x="179452" y="317500"/>
                    <a:pt x="179452" y="317500"/>
                  </a:cubicBezTo>
                  <a:cubicBezTo>
                    <a:pt x="179452" y="317500"/>
                    <a:pt x="177264" y="315295"/>
                    <a:pt x="177264" y="315295"/>
                  </a:cubicBezTo>
                  <a:cubicBezTo>
                    <a:pt x="177264" y="313090"/>
                    <a:pt x="177264" y="313090"/>
                    <a:pt x="179452" y="313090"/>
                  </a:cubicBezTo>
                  <a:cubicBezTo>
                    <a:pt x="196957" y="304271"/>
                    <a:pt x="216651" y="297656"/>
                    <a:pt x="236345" y="288836"/>
                  </a:cubicBezTo>
                  <a:cubicBezTo>
                    <a:pt x="242909" y="286631"/>
                    <a:pt x="247286" y="282222"/>
                    <a:pt x="253850" y="280017"/>
                  </a:cubicBezTo>
                  <a:cubicBezTo>
                    <a:pt x="253850" y="280017"/>
                    <a:pt x="253850" y="277812"/>
                    <a:pt x="256039" y="277812"/>
                  </a:cubicBezTo>
                  <a:close/>
                  <a:moveTo>
                    <a:pt x="638680" y="276225"/>
                  </a:moveTo>
                  <a:cubicBezTo>
                    <a:pt x="638680" y="276225"/>
                    <a:pt x="638680" y="278373"/>
                    <a:pt x="640815" y="278373"/>
                  </a:cubicBezTo>
                  <a:cubicBezTo>
                    <a:pt x="640815" y="278373"/>
                    <a:pt x="640815" y="280521"/>
                    <a:pt x="640815" y="280521"/>
                  </a:cubicBezTo>
                  <a:cubicBezTo>
                    <a:pt x="640815" y="280521"/>
                    <a:pt x="640815" y="280521"/>
                    <a:pt x="638680" y="280521"/>
                  </a:cubicBezTo>
                  <a:cubicBezTo>
                    <a:pt x="623736" y="289112"/>
                    <a:pt x="606656" y="299851"/>
                    <a:pt x="591712" y="308442"/>
                  </a:cubicBezTo>
                  <a:cubicBezTo>
                    <a:pt x="589577" y="308442"/>
                    <a:pt x="587442" y="308442"/>
                    <a:pt x="587442" y="310590"/>
                  </a:cubicBezTo>
                  <a:cubicBezTo>
                    <a:pt x="587442" y="310590"/>
                    <a:pt x="587442" y="310590"/>
                    <a:pt x="585307" y="310590"/>
                  </a:cubicBezTo>
                  <a:cubicBezTo>
                    <a:pt x="585307" y="310590"/>
                    <a:pt x="585307" y="310590"/>
                    <a:pt x="583172" y="312738"/>
                  </a:cubicBezTo>
                  <a:cubicBezTo>
                    <a:pt x="581037" y="312738"/>
                    <a:pt x="581037" y="312738"/>
                    <a:pt x="581037" y="310590"/>
                  </a:cubicBezTo>
                  <a:cubicBezTo>
                    <a:pt x="578902" y="310590"/>
                    <a:pt x="578902" y="308442"/>
                    <a:pt x="581037" y="308442"/>
                  </a:cubicBezTo>
                  <a:cubicBezTo>
                    <a:pt x="583172" y="308442"/>
                    <a:pt x="585307" y="306294"/>
                    <a:pt x="585307" y="306294"/>
                  </a:cubicBezTo>
                  <a:cubicBezTo>
                    <a:pt x="587442" y="306294"/>
                    <a:pt x="587442" y="306294"/>
                    <a:pt x="587442" y="306294"/>
                  </a:cubicBezTo>
                  <a:cubicBezTo>
                    <a:pt x="587442" y="304147"/>
                    <a:pt x="589577" y="304147"/>
                    <a:pt x="591712" y="304147"/>
                  </a:cubicBezTo>
                  <a:cubicBezTo>
                    <a:pt x="606656" y="295555"/>
                    <a:pt x="621601" y="284816"/>
                    <a:pt x="638680" y="278373"/>
                  </a:cubicBezTo>
                  <a:cubicBezTo>
                    <a:pt x="638680" y="276225"/>
                    <a:pt x="638680" y="276225"/>
                    <a:pt x="638680" y="276225"/>
                  </a:cubicBezTo>
                  <a:close/>
                  <a:moveTo>
                    <a:pt x="259285" y="263525"/>
                  </a:moveTo>
                  <a:cubicBezTo>
                    <a:pt x="261402" y="263525"/>
                    <a:pt x="263518" y="263525"/>
                    <a:pt x="265635" y="263525"/>
                  </a:cubicBezTo>
                  <a:cubicBezTo>
                    <a:pt x="267752" y="263525"/>
                    <a:pt x="267752" y="267921"/>
                    <a:pt x="265635" y="267921"/>
                  </a:cubicBezTo>
                  <a:cubicBezTo>
                    <a:pt x="261402" y="267921"/>
                    <a:pt x="255052" y="270119"/>
                    <a:pt x="250818" y="272317"/>
                  </a:cubicBezTo>
                  <a:cubicBezTo>
                    <a:pt x="236002" y="278911"/>
                    <a:pt x="223302" y="285506"/>
                    <a:pt x="208485" y="292100"/>
                  </a:cubicBezTo>
                  <a:cubicBezTo>
                    <a:pt x="206368" y="292100"/>
                    <a:pt x="204252" y="289902"/>
                    <a:pt x="206368" y="289902"/>
                  </a:cubicBezTo>
                  <a:cubicBezTo>
                    <a:pt x="225418" y="281109"/>
                    <a:pt x="242352" y="270119"/>
                    <a:pt x="259285" y="263525"/>
                  </a:cubicBezTo>
                  <a:close/>
                  <a:moveTo>
                    <a:pt x="638678" y="244475"/>
                  </a:moveTo>
                  <a:cubicBezTo>
                    <a:pt x="640815" y="246564"/>
                    <a:pt x="640815" y="248653"/>
                    <a:pt x="640815" y="248653"/>
                  </a:cubicBezTo>
                  <a:cubicBezTo>
                    <a:pt x="640815" y="248653"/>
                    <a:pt x="640815" y="248653"/>
                    <a:pt x="638678" y="248653"/>
                  </a:cubicBezTo>
                  <a:cubicBezTo>
                    <a:pt x="638678" y="250741"/>
                    <a:pt x="636541" y="250741"/>
                    <a:pt x="636541" y="250741"/>
                  </a:cubicBezTo>
                  <a:cubicBezTo>
                    <a:pt x="619445" y="259097"/>
                    <a:pt x="604486" y="271630"/>
                    <a:pt x="589526" y="282074"/>
                  </a:cubicBezTo>
                  <a:cubicBezTo>
                    <a:pt x="589526" y="284163"/>
                    <a:pt x="589526" y="284163"/>
                    <a:pt x="587389" y="284163"/>
                  </a:cubicBezTo>
                  <a:cubicBezTo>
                    <a:pt x="587389" y="284163"/>
                    <a:pt x="585252" y="279985"/>
                    <a:pt x="587389" y="279985"/>
                  </a:cubicBezTo>
                  <a:cubicBezTo>
                    <a:pt x="587389" y="277896"/>
                    <a:pt x="587389" y="277896"/>
                    <a:pt x="589526" y="277896"/>
                  </a:cubicBezTo>
                  <a:cubicBezTo>
                    <a:pt x="604486" y="267452"/>
                    <a:pt x="619445" y="254919"/>
                    <a:pt x="634404" y="246564"/>
                  </a:cubicBezTo>
                  <a:cubicBezTo>
                    <a:pt x="636541" y="246564"/>
                    <a:pt x="636541" y="246564"/>
                    <a:pt x="638678" y="246564"/>
                  </a:cubicBezTo>
                  <a:cubicBezTo>
                    <a:pt x="638678" y="244475"/>
                    <a:pt x="638678" y="244475"/>
                    <a:pt x="638678" y="244475"/>
                  </a:cubicBezTo>
                  <a:close/>
                  <a:moveTo>
                    <a:pt x="281462" y="244475"/>
                  </a:moveTo>
                  <a:cubicBezTo>
                    <a:pt x="281462" y="244475"/>
                    <a:pt x="283627" y="246592"/>
                    <a:pt x="283627" y="246592"/>
                  </a:cubicBezTo>
                  <a:cubicBezTo>
                    <a:pt x="283627" y="248708"/>
                    <a:pt x="283627" y="248708"/>
                    <a:pt x="281462" y="248708"/>
                  </a:cubicBezTo>
                  <a:cubicBezTo>
                    <a:pt x="281462" y="248708"/>
                    <a:pt x="279297" y="248708"/>
                    <a:pt x="279297" y="248708"/>
                  </a:cubicBezTo>
                  <a:cubicBezTo>
                    <a:pt x="257649" y="252942"/>
                    <a:pt x="238166" y="263525"/>
                    <a:pt x="216518" y="269875"/>
                  </a:cubicBezTo>
                  <a:cubicBezTo>
                    <a:pt x="214354" y="269875"/>
                    <a:pt x="212189" y="265642"/>
                    <a:pt x="216518" y="265642"/>
                  </a:cubicBezTo>
                  <a:cubicBezTo>
                    <a:pt x="225177" y="261408"/>
                    <a:pt x="236001" y="259292"/>
                    <a:pt x="244661" y="255058"/>
                  </a:cubicBezTo>
                  <a:cubicBezTo>
                    <a:pt x="255485" y="250825"/>
                    <a:pt x="268473" y="248708"/>
                    <a:pt x="279297" y="246592"/>
                  </a:cubicBezTo>
                  <a:cubicBezTo>
                    <a:pt x="281462" y="244475"/>
                    <a:pt x="281462" y="244475"/>
                    <a:pt x="281462" y="244475"/>
                  </a:cubicBezTo>
                  <a:close/>
                  <a:moveTo>
                    <a:pt x="639688" y="222250"/>
                  </a:moveTo>
                  <a:cubicBezTo>
                    <a:pt x="639688" y="222250"/>
                    <a:pt x="641838" y="222250"/>
                    <a:pt x="641838" y="222250"/>
                  </a:cubicBezTo>
                  <a:cubicBezTo>
                    <a:pt x="643989" y="222250"/>
                    <a:pt x="643989" y="226615"/>
                    <a:pt x="641838" y="226615"/>
                  </a:cubicBezTo>
                  <a:cubicBezTo>
                    <a:pt x="639688" y="226615"/>
                    <a:pt x="637537" y="228798"/>
                    <a:pt x="637537" y="228798"/>
                  </a:cubicBezTo>
                  <a:cubicBezTo>
                    <a:pt x="635386" y="228798"/>
                    <a:pt x="633235" y="228798"/>
                    <a:pt x="633235" y="230981"/>
                  </a:cubicBezTo>
                  <a:cubicBezTo>
                    <a:pt x="616029" y="237530"/>
                    <a:pt x="600973" y="246261"/>
                    <a:pt x="585917" y="254992"/>
                  </a:cubicBezTo>
                  <a:cubicBezTo>
                    <a:pt x="583767" y="254992"/>
                    <a:pt x="583767" y="254992"/>
                    <a:pt x="581616" y="257175"/>
                  </a:cubicBezTo>
                  <a:cubicBezTo>
                    <a:pt x="581616" y="257175"/>
                    <a:pt x="581616" y="257175"/>
                    <a:pt x="579465" y="257175"/>
                  </a:cubicBezTo>
                  <a:cubicBezTo>
                    <a:pt x="577314" y="257175"/>
                    <a:pt x="577314" y="252809"/>
                    <a:pt x="579465" y="252809"/>
                  </a:cubicBezTo>
                  <a:cubicBezTo>
                    <a:pt x="581616" y="252809"/>
                    <a:pt x="583767" y="250626"/>
                    <a:pt x="585917" y="250626"/>
                  </a:cubicBezTo>
                  <a:cubicBezTo>
                    <a:pt x="590219" y="248444"/>
                    <a:pt x="594521" y="246261"/>
                    <a:pt x="598822" y="241895"/>
                  </a:cubicBezTo>
                  <a:cubicBezTo>
                    <a:pt x="603124" y="241895"/>
                    <a:pt x="605275" y="239712"/>
                    <a:pt x="609576" y="237530"/>
                  </a:cubicBezTo>
                  <a:cubicBezTo>
                    <a:pt x="616029" y="233164"/>
                    <a:pt x="624632" y="228798"/>
                    <a:pt x="631084" y="226615"/>
                  </a:cubicBezTo>
                  <a:cubicBezTo>
                    <a:pt x="633235" y="224433"/>
                    <a:pt x="635386" y="224433"/>
                    <a:pt x="635386" y="224433"/>
                  </a:cubicBezTo>
                  <a:cubicBezTo>
                    <a:pt x="637537" y="224433"/>
                    <a:pt x="637537" y="222250"/>
                    <a:pt x="639688" y="222250"/>
                  </a:cubicBezTo>
                  <a:close/>
                  <a:moveTo>
                    <a:pt x="632348" y="215900"/>
                  </a:moveTo>
                  <a:cubicBezTo>
                    <a:pt x="634464" y="215900"/>
                    <a:pt x="634464" y="218017"/>
                    <a:pt x="634464" y="220133"/>
                  </a:cubicBezTo>
                  <a:cubicBezTo>
                    <a:pt x="632348" y="220133"/>
                    <a:pt x="630231" y="222250"/>
                    <a:pt x="630231" y="222250"/>
                  </a:cubicBezTo>
                  <a:cubicBezTo>
                    <a:pt x="621764" y="226483"/>
                    <a:pt x="615414" y="232833"/>
                    <a:pt x="609064" y="237067"/>
                  </a:cubicBezTo>
                  <a:cubicBezTo>
                    <a:pt x="604831" y="239183"/>
                    <a:pt x="602714" y="241300"/>
                    <a:pt x="598481" y="241300"/>
                  </a:cubicBezTo>
                  <a:cubicBezTo>
                    <a:pt x="598481" y="241300"/>
                    <a:pt x="596364" y="239183"/>
                    <a:pt x="598481" y="239183"/>
                  </a:cubicBezTo>
                  <a:cubicBezTo>
                    <a:pt x="609064" y="230717"/>
                    <a:pt x="619648" y="224367"/>
                    <a:pt x="628114" y="218017"/>
                  </a:cubicBezTo>
                  <a:cubicBezTo>
                    <a:pt x="630231" y="218017"/>
                    <a:pt x="630231" y="218017"/>
                    <a:pt x="632348" y="215900"/>
                  </a:cubicBezTo>
                  <a:close/>
                  <a:moveTo>
                    <a:pt x="625407" y="203200"/>
                  </a:moveTo>
                  <a:cubicBezTo>
                    <a:pt x="627554" y="203200"/>
                    <a:pt x="629702" y="207530"/>
                    <a:pt x="627554" y="207530"/>
                  </a:cubicBezTo>
                  <a:cubicBezTo>
                    <a:pt x="625407" y="207530"/>
                    <a:pt x="625407" y="209694"/>
                    <a:pt x="625407" y="209694"/>
                  </a:cubicBezTo>
                  <a:cubicBezTo>
                    <a:pt x="616815" y="214024"/>
                    <a:pt x="606076" y="220518"/>
                    <a:pt x="597485" y="227013"/>
                  </a:cubicBezTo>
                  <a:cubicBezTo>
                    <a:pt x="597485" y="227013"/>
                    <a:pt x="597485" y="227013"/>
                    <a:pt x="595337" y="227013"/>
                  </a:cubicBezTo>
                  <a:cubicBezTo>
                    <a:pt x="595337" y="227013"/>
                    <a:pt x="593189" y="224848"/>
                    <a:pt x="595337" y="222683"/>
                  </a:cubicBezTo>
                  <a:cubicBezTo>
                    <a:pt x="603928" y="216189"/>
                    <a:pt x="614667" y="209694"/>
                    <a:pt x="623259" y="205365"/>
                  </a:cubicBezTo>
                  <a:cubicBezTo>
                    <a:pt x="623259" y="205365"/>
                    <a:pt x="625407" y="205365"/>
                    <a:pt x="625407" y="205365"/>
                  </a:cubicBezTo>
                  <a:cubicBezTo>
                    <a:pt x="625407" y="203200"/>
                    <a:pt x="625407" y="203200"/>
                    <a:pt x="625407" y="203200"/>
                  </a:cubicBezTo>
                  <a:close/>
                  <a:moveTo>
                    <a:pt x="619592" y="179387"/>
                  </a:moveTo>
                  <a:cubicBezTo>
                    <a:pt x="619592" y="179387"/>
                    <a:pt x="619592" y="181504"/>
                    <a:pt x="619592" y="181504"/>
                  </a:cubicBezTo>
                  <a:cubicBezTo>
                    <a:pt x="621764" y="181504"/>
                    <a:pt x="621764" y="181504"/>
                    <a:pt x="621764" y="181504"/>
                  </a:cubicBezTo>
                  <a:cubicBezTo>
                    <a:pt x="621764" y="183620"/>
                    <a:pt x="621764" y="183620"/>
                    <a:pt x="619592" y="183620"/>
                  </a:cubicBezTo>
                  <a:cubicBezTo>
                    <a:pt x="619592" y="185737"/>
                    <a:pt x="617420" y="185737"/>
                    <a:pt x="617420" y="185737"/>
                  </a:cubicBezTo>
                  <a:cubicBezTo>
                    <a:pt x="606558" y="189970"/>
                    <a:pt x="595696" y="196320"/>
                    <a:pt x="584834" y="204787"/>
                  </a:cubicBezTo>
                  <a:cubicBezTo>
                    <a:pt x="582662" y="204787"/>
                    <a:pt x="582662" y="204787"/>
                    <a:pt x="582662" y="204787"/>
                  </a:cubicBezTo>
                  <a:cubicBezTo>
                    <a:pt x="580489" y="204787"/>
                    <a:pt x="580489" y="200554"/>
                    <a:pt x="582662" y="200554"/>
                  </a:cubicBezTo>
                  <a:cubicBezTo>
                    <a:pt x="593523" y="194204"/>
                    <a:pt x="604385" y="185737"/>
                    <a:pt x="617420" y="181504"/>
                  </a:cubicBezTo>
                  <a:cubicBezTo>
                    <a:pt x="619592" y="179387"/>
                    <a:pt x="619592" y="179387"/>
                    <a:pt x="619592" y="179387"/>
                  </a:cubicBezTo>
                  <a:close/>
                  <a:moveTo>
                    <a:pt x="621236" y="160337"/>
                  </a:moveTo>
                  <a:cubicBezTo>
                    <a:pt x="623352" y="160337"/>
                    <a:pt x="623352" y="162491"/>
                    <a:pt x="623352" y="164646"/>
                  </a:cubicBezTo>
                  <a:cubicBezTo>
                    <a:pt x="623352" y="164646"/>
                    <a:pt x="621236" y="164646"/>
                    <a:pt x="621236" y="164646"/>
                  </a:cubicBezTo>
                  <a:cubicBezTo>
                    <a:pt x="621236" y="164646"/>
                    <a:pt x="619119" y="164646"/>
                    <a:pt x="619119" y="166800"/>
                  </a:cubicBezTo>
                  <a:cubicBezTo>
                    <a:pt x="617002" y="166800"/>
                    <a:pt x="614886" y="166800"/>
                    <a:pt x="614886" y="166800"/>
                  </a:cubicBezTo>
                  <a:cubicBezTo>
                    <a:pt x="612769" y="168955"/>
                    <a:pt x="612769" y="168955"/>
                    <a:pt x="610652" y="168955"/>
                  </a:cubicBezTo>
                  <a:cubicBezTo>
                    <a:pt x="597952" y="175418"/>
                    <a:pt x="587369" y="184036"/>
                    <a:pt x="576786" y="190500"/>
                  </a:cubicBezTo>
                  <a:cubicBezTo>
                    <a:pt x="574669" y="190500"/>
                    <a:pt x="572552" y="188345"/>
                    <a:pt x="574669" y="188345"/>
                  </a:cubicBezTo>
                  <a:cubicBezTo>
                    <a:pt x="585252" y="179727"/>
                    <a:pt x="595836" y="171109"/>
                    <a:pt x="608536" y="164646"/>
                  </a:cubicBezTo>
                  <a:cubicBezTo>
                    <a:pt x="610652" y="164646"/>
                    <a:pt x="610652" y="164646"/>
                    <a:pt x="612769" y="164646"/>
                  </a:cubicBezTo>
                  <a:cubicBezTo>
                    <a:pt x="612769" y="162491"/>
                    <a:pt x="614886" y="162491"/>
                    <a:pt x="617002" y="162491"/>
                  </a:cubicBezTo>
                  <a:cubicBezTo>
                    <a:pt x="617002" y="162491"/>
                    <a:pt x="619119" y="160337"/>
                    <a:pt x="621236" y="160337"/>
                  </a:cubicBezTo>
                  <a:close/>
                  <a:moveTo>
                    <a:pt x="600929" y="149225"/>
                  </a:moveTo>
                  <a:cubicBezTo>
                    <a:pt x="603112" y="149225"/>
                    <a:pt x="603112" y="149225"/>
                    <a:pt x="603112" y="149225"/>
                  </a:cubicBezTo>
                  <a:cubicBezTo>
                    <a:pt x="605294" y="149225"/>
                    <a:pt x="607477" y="153534"/>
                    <a:pt x="605294" y="153534"/>
                  </a:cubicBezTo>
                  <a:cubicBezTo>
                    <a:pt x="605294" y="153534"/>
                    <a:pt x="603112" y="153534"/>
                    <a:pt x="603112" y="153534"/>
                  </a:cubicBezTo>
                  <a:cubicBezTo>
                    <a:pt x="587832" y="157843"/>
                    <a:pt x="574735" y="168615"/>
                    <a:pt x="559454" y="177233"/>
                  </a:cubicBezTo>
                  <a:cubicBezTo>
                    <a:pt x="559454" y="177233"/>
                    <a:pt x="559454" y="177233"/>
                    <a:pt x="557272" y="177233"/>
                  </a:cubicBezTo>
                  <a:lnTo>
                    <a:pt x="557272" y="175079"/>
                  </a:lnTo>
                  <a:cubicBezTo>
                    <a:pt x="557272" y="175079"/>
                    <a:pt x="557272" y="172924"/>
                    <a:pt x="557272" y="172924"/>
                  </a:cubicBezTo>
                  <a:cubicBezTo>
                    <a:pt x="572552" y="164306"/>
                    <a:pt x="585649" y="155688"/>
                    <a:pt x="600929" y="149225"/>
                  </a:cubicBezTo>
                  <a:close/>
                  <a:moveTo>
                    <a:pt x="587251" y="133350"/>
                  </a:moveTo>
                  <a:cubicBezTo>
                    <a:pt x="589427" y="133350"/>
                    <a:pt x="589427" y="133350"/>
                    <a:pt x="589427" y="133350"/>
                  </a:cubicBezTo>
                  <a:cubicBezTo>
                    <a:pt x="591602" y="133350"/>
                    <a:pt x="591602" y="137715"/>
                    <a:pt x="589427" y="137715"/>
                  </a:cubicBezTo>
                  <a:cubicBezTo>
                    <a:pt x="576374" y="144264"/>
                    <a:pt x="563321" y="152995"/>
                    <a:pt x="550268" y="159544"/>
                  </a:cubicBezTo>
                  <a:cubicBezTo>
                    <a:pt x="548092" y="161726"/>
                    <a:pt x="548092" y="161726"/>
                    <a:pt x="545917" y="163909"/>
                  </a:cubicBezTo>
                  <a:cubicBezTo>
                    <a:pt x="543741" y="163909"/>
                    <a:pt x="543741" y="163909"/>
                    <a:pt x="541566" y="166092"/>
                  </a:cubicBezTo>
                  <a:cubicBezTo>
                    <a:pt x="539390" y="166092"/>
                    <a:pt x="539390" y="168275"/>
                    <a:pt x="537215" y="168275"/>
                  </a:cubicBezTo>
                  <a:cubicBezTo>
                    <a:pt x="535039" y="168275"/>
                    <a:pt x="532864" y="166092"/>
                    <a:pt x="535039" y="163909"/>
                  </a:cubicBezTo>
                  <a:cubicBezTo>
                    <a:pt x="537215" y="163909"/>
                    <a:pt x="537215" y="161726"/>
                    <a:pt x="539390" y="161726"/>
                  </a:cubicBezTo>
                  <a:cubicBezTo>
                    <a:pt x="539390" y="161726"/>
                    <a:pt x="541566" y="159544"/>
                    <a:pt x="543741" y="159544"/>
                  </a:cubicBezTo>
                  <a:cubicBezTo>
                    <a:pt x="545917" y="157361"/>
                    <a:pt x="545917" y="157361"/>
                    <a:pt x="548092" y="157361"/>
                  </a:cubicBezTo>
                  <a:cubicBezTo>
                    <a:pt x="561145" y="148630"/>
                    <a:pt x="574198" y="139898"/>
                    <a:pt x="587251" y="133350"/>
                  </a:cubicBezTo>
                  <a:close/>
                  <a:moveTo>
                    <a:pt x="572023" y="119062"/>
                  </a:moveTo>
                  <a:cubicBezTo>
                    <a:pt x="574139" y="119062"/>
                    <a:pt x="574139" y="121216"/>
                    <a:pt x="572023" y="123371"/>
                  </a:cubicBezTo>
                  <a:cubicBezTo>
                    <a:pt x="559322" y="127680"/>
                    <a:pt x="548739" y="134143"/>
                    <a:pt x="538155" y="142761"/>
                  </a:cubicBezTo>
                  <a:cubicBezTo>
                    <a:pt x="536039" y="142761"/>
                    <a:pt x="536039" y="144916"/>
                    <a:pt x="533922" y="144916"/>
                  </a:cubicBezTo>
                  <a:cubicBezTo>
                    <a:pt x="533922" y="144916"/>
                    <a:pt x="533922" y="144916"/>
                    <a:pt x="531805" y="144916"/>
                  </a:cubicBezTo>
                  <a:cubicBezTo>
                    <a:pt x="531805" y="147070"/>
                    <a:pt x="529689" y="147070"/>
                    <a:pt x="529689" y="147070"/>
                  </a:cubicBezTo>
                  <a:cubicBezTo>
                    <a:pt x="527572" y="147070"/>
                    <a:pt x="527572" y="149225"/>
                    <a:pt x="527572" y="149225"/>
                  </a:cubicBezTo>
                  <a:cubicBezTo>
                    <a:pt x="525455" y="149225"/>
                    <a:pt x="523339" y="144916"/>
                    <a:pt x="525455" y="144916"/>
                  </a:cubicBezTo>
                  <a:cubicBezTo>
                    <a:pt x="527572" y="142761"/>
                    <a:pt x="527572" y="142761"/>
                    <a:pt x="529689" y="142761"/>
                  </a:cubicBezTo>
                  <a:cubicBezTo>
                    <a:pt x="529689" y="142761"/>
                    <a:pt x="529689" y="142761"/>
                    <a:pt x="531805" y="140607"/>
                  </a:cubicBezTo>
                  <a:cubicBezTo>
                    <a:pt x="531805" y="140607"/>
                    <a:pt x="533922" y="140607"/>
                    <a:pt x="533922" y="138452"/>
                  </a:cubicBezTo>
                  <a:cubicBezTo>
                    <a:pt x="546622" y="131989"/>
                    <a:pt x="557205" y="123371"/>
                    <a:pt x="572023" y="119062"/>
                  </a:cubicBezTo>
                  <a:close/>
                  <a:moveTo>
                    <a:pt x="563850" y="100012"/>
                  </a:moveTo>
                  <a:cubicBezTo>
                    <a:pt x="566026" y="100012"/>
                    <a:pt x="566026" y="100012"/>
                    <a:pt x="566026" y="100012"/>
                  </a:cubicBezTo>
                  <a:cubicBezTo>
                    <a:pt x="568201" y="100012"/>
                    <a:pt x="570377" y="100012"/>
                    <a:pt x="570377" y="100012"/>
                  </a:cubicBezTo>
                  <a:cubicBezTo>
                    <a:pt x="572552" y="100012"/>
                    <a:pt x="572552" y="104245"/>
                    <a:pt x="570377" y="104245"/>
                  </a:cubicBezTo>
                  <a:cubicBezTo>
                    <a:pt x="568201" y="104245"/>
                    <a:pt x="568201" y="104245"/>
                    <a:pt x="568201" y="104245"/>
                  </a:cubicBezTo>
                  <a:cubicBezTo>
                    <a:pt x="568201" y="104245"/>
                    <a:pt x="568201" y="104245"/>
                    <a:pt x="566026" y="104245"/>
                  </a:cubicBezTo>
                  <a:cubicBezTo>
                    <a:pt x="563850" y="104245"/>
                    <a:pt x="559499" y="106362"/>
                    <a:pt x="555148" y="108479"/>
                  </a:cubicBezTo>
                  <a:cubicBezTo>
                    <a:pt x="550797" y="110595"/>
                    <a:pt x="546446" y="112712"/>
                    <a:pt x="542095" y="114829"/>
                  </a:cubicBezTo>
                  <a:cubicBezTo>
                    <a:pt x="535569" y="119062"/>
                    <a:pt x="529042" y="123295"/>
                    <a:pt x="524691" y="127529"/>
                  </a:cubicBezTo>
                  <a:cubicBezTo>
                    <a:pt x="522516" y="127529"/>
                    <a:pt x="522516" y="129645"/>
                    <a:pt x="520340" y="129645"/>
                  </a:cubicBezTo>
                  <a:cubicBezTo>
                    <a:pt x="520340" y="129645"/>
                    <a:pt x="520340" y="129645"/>
                    <a:pt x="518165" y="131762"/>
                  </a:cubicBezTo>
                  <a:cubicBezTo>
                    <a:pt x="515989" y="131762"/>
                    <a:pt x="515989" y="131762"/>
                    <a:pt x="515989" y="131762"/>
                  </a:cubicBezTo>
                  <a:cubicBezTo>
                    <a:pt x="513814" y="131762"/>
                    <a:pt x="513814" y="129645"/>
                    <a:pt x="515989" y="127529"/>
                  </a:cubicBezTo>
                  <a:cubicBezTo>
                    <a:pt x="515989" y="127529"/>
                    <a:pt x="515989" y="127529"/>
                    <a:pt x="518165" y="127529"/>
                  </a:cubicBezTo>
                  <a:cubicBezTo>
                    <a:pt x="518165" y="125412"/>
                    <a:pt x="520340" y="125412"/>
                    <a:pt x="520340" y="125412"/>
                  </a:cubicBezTo>
                  <a:cubicBezTo>
                    <a:pt x="529042" y="119062"/>
                    <a:pt x="535569" y="114829"/>
                    <a:pt x="542095" y="110595"/>
                  </a:cubicBezTo>
                  <a:cubicBezTo>
                    <a:pt x="548621" y="106362"/>
                    <a:pt x="557323" y="100012"/>
                    <a:pt x="563850" y="100012"/>
                  </a:cubicBezTo>
                  <a:close/>
                  <a:moveTo>
                    <a:pt x="541834" y="82550"/>
                  </a:moveTo>
                  <a:cubicBezTo>
                    <a:pt x="543977" y="82550"/>
                    <a:pt x="543977" y="84704"/>
                    <a:pt x="543977" y="86859"/>
                  </a:cubicBezTo>
                  <a:cubicBezTo>
                    <a:pt x="531118" y="95477"/>
                    <a:pt x="518259" y="101940"/>
                    <a:pt x="507543" y="110558"/>
                  </a:cubicBezTo>
                  <a:cubicBezTo>
                    <a:pt x="505400" y="112713"/>
                    <a:pt x="505400" y="112713"/>
                    <a:pt x="505400" y="112713"/>
                  </a:cubicBezTo>
                  <a:cubicBezTo>
                    <a:pt x="505400" y="112713"/>
                    <a:pt x="503257" y="112713"/>
                    <a:pt x="503257" y="112713"/>
                  </a:cubicBezTo>
                  <a:cubicBezTo>
                    <a:pt x="501114" y="112713"/>
                    <a:pt x="501114" y="110558"/>
                    <a:pt x="503257" y="108404"/>
                  </a:cubicBezTo>
                  <a:cubicBezTo>
                    <a:pt x="516116" y="99786"/>
                    <a:pt x="528975" y="91168"/>
                    <a:pt x="541834" y="82550"/>
                  </a:cubicBezTo>
                  <a:close/>
                  <a:moveTo>
                    <a:pt x="526997" y="69850"/>
                  </a:moveTo>
                  <a:cubicBezTo>
                    <a:pt x="526997" y="69850"/>
                    <a:pt x="526997" y="69850"/>
                    <a:pt x="529137" y="69850"/>
                  </a:cubicBezTo>
                  <a:cubicBezTo>
                    <a:pt x="529137" y="69850"/>
                    <a:pt x="531277" y="71926"/>
                    <a:pt x="531277" y="71926"/>
                  </a:cubicBezTo>
                  <a:cubicBezTo>
                    <a:pt x="531277" y="74002"/>
                    <a:pt x="531277" y="74002"/>
                    <a:pt x="529137" y="74002"/>
                  </a:cubicBezTo>
                  <a:cubicBezTo>
                    <a:pt x="514159" y="78154"/>
                    <a:pt x="501321" y="88534"/>
                    <a:pt x="488483" y="96838"/>
                  </a:cubicBezTo>
                  <a:cubicBezTo>
                    <a:pt x="488483" y="96838"/>
                    <a:pt x="486343" y="96838"/>
                    <a:pt x="486343" y="96838"/>
                  </a:cubicBezTo>
                  <a:cubicBezTo>
                    <a:pt x="484203" y="96838"/>
                    <a:pt x="482064" y="94762"/>
                    <a:pt x="484203" y="92686"/>
                  </a:cubicBezTo>
                  <a:cubicBezTo>
                    <a:pt x="499181" y="84382"/>
                    <a:pt x="512019" y="74002"/>
                    <a:pt x="526997" y="69850"/>
                  </a:cubicBezTo>
                  <a:close/>
                  <a:moveTo>
                    <a:pt x="503178" y="53975"/>
                  </a:moveTo>
                  <a:cubicBezTo>
                    <a:pt x="503178" y="53975"/>
                    <a:pt x="505322" y="53975"/>
                    <a:pt x="505322" y="53975"/>
                  </a:cubicBezTo>
                  <a:cubicBezTo>
                    <a:pt x="507465" y="53975"/>
                    <a:pt x="507465" y="56173"/>
                    <a:pt x="507465" y="56173"/>
                  </a:cubicBezTo>
                  <a:cubicBezTo>
                    <a:pt x="505322" y="58371"/>
                    <a:pt x="505322" y="58371"/>
                    <a:pt x="505322" y="58371"/>
                  </a:cubicBezTo>
                  <a:cubicBezTo>
                    <a:pt x="494606" y="67163"/>
                    <a:pt x="479604" y="73758"/>
                    <a:pt x="466745" y="82550"/>
                  </a:cubicBezTo>
                  <a:cubicBezTo>
                    <a:pt x="466745" y="82550"/>
                    <a:pt x="464602" y="82550"/>
                    <a:pt x="464602" y="82550"/>
                  </a:cubicBezTo>
                  <a:cubicBezTo>
                    <a:pt x="464602" y="80352"/>
                    <a:pt x="464602" y="80352"/>
                    <a:pt x="464602" y="78154"/>
                  </a:cubicBezTo>
                  <a:cubicBezTo>
                    <a:pt x="477461" y="71559"/>
                    <a:pt x="490320" y="64965"/>
                    <a:pt x="501035" y="56173"/>
                  </a:cubicBezTo>
                  <a:cubicBezTo>
                    <a:pt x="501035" y="56173"/>
                    <a:pt x="503178" y="53975"/>
                    <a:pt x="503178" y="53975"/>
                  </a:cubicBezTo>
                  <a:close/>
                  <a:moveTo>
                    <a:pt x="492609" y="42862"/>
                  </a:moveTo>
                  <a:cubicBezTo>
                    <a:pt x="494764" y="42862"/>
                    <a:pt x="494764" y="42862"/>
                    <a:pt x="494764" y="45103"/>
                  </a:cubicBezTo>
                  <a:cubicBezTo>
                    <a:pt x="494764" y="45103"/>
                    <a:pt x="494764" y="45103"/>
                    <a:pt x="494764" y="47344"/>
                  </a:cubicBezTo>
                  <a:cubicBezTo>
                    <a:pt x="494764" y="47344"/>
                    <a:pt x="494764" y="47344"/>
                    <a:pt x="492609" y="47344"/>
                  </a:cubicBezTo>
                  <a:cubicBezTo>
                    <a:pt x="492609" y="47344"/>
                    <a:pt x="490455" y="49585"/>
                    <a:pt x="490455" y="49585"/>
                  </a:cubicBezTo>
                  <a:cubicBezTo>
                    <a:pt x="475374" y="54068"/>
                    <a:pt x="462447" y="63032"/>
                    <a:pt x="449520" y="71997"/>
                  </a:cubicBezTo>
                  <a:cubicBezTo>
                    <a:pt x="447366" y="74238"/>
                    <a:pt x="445211" y="76480"/>
                    <a:pt x="443057" y="76480"/>
                  </a:cubicBezTo>
                  <a:cubicBezTo>
                    <a:pt x="443057" y="78721"/>
                    <a:pt x="440902" y="78721"/>
                    <a:pt x="438748" y="78721"/>
                  </a:cubicBezTo>
                  <a:cubicBezTo>
                    <a:pt x="438748" y="80962"/>
                    <a:pt x="438748" y="80962"/>
                    <a:pt x="438748" y="80962"/>
                  </a:cubicBezTo>
                  <a:cubicBezTo>
                    <a:pt x="436593" y="80962"/>
                    <a:pt x="434439" y="76480"/>
                    <a:pt x="436593" y="76480"/>
                  </a:cubicBezTo>
                  <a:cubicBezTo>
                    <a:pt x="438748" y="76480"/>
                    <a:pt x="438748" y="74238"/>
                    <a:pt x="438748" y="74238"/>
                  </a:cubicBezTo>
                  <a:cubicBezTo>
                    <a:pt x="440902" y="74238"/>
                    <a:pt x="443057" y="71997"/>
                    <a:pt x="447366" y="69756"/>
                  </a:cubicBezTo>
                  <a:cubicBezTo>
                    <a:pt x="458138" y="60791"/>
                    <a:pt x="471065" y="51827"/>
                    <a:pt x="486146" y="47344"/>
                  </a:cubicBezTo>
                  <a:cubicBezTo>
                    <a:pt x="486146" y="45103"/>
                    <a:pt x="488300" y="45103"/>
                    <a:pt x="490455" y="45103"/>
                  </a:cubicBezTo>
                  <a:cubicBezTo>
                    <a:pt x="490455" y="42862"/>
                    <a:pt x="490455" y="42862"/>
                    <a:pt x="492609" y="42862"/>
                  </a:cubicBezTo>
                  <a:close/>
                  <a:moveTo>
                    <a:pt x="460322" y="34925"/>
                  </a:moveTo>
                  <a:cubicBezTo>
                    <a:pt x="462462" y="34925"/>
                    <a:pt x="462462" y="34925"/>
                    <a:pt x="462462" y="34925"/>
                  </a:cubicBezTo>
                  <a:cubicBezTo>
                    <a:pt x="462462" y="34925"/>
                    <a:pt x="464602" y="34925"/>
                    <a:pt x="464602" y="34925"/>
                  </a:cubicBezTo>
                  <a:cubicBezTo>
                    <a:pt x="464602" y="37042"/>
                    <a:pt x="462462" y="37042"/>
                    <a:pt x="462462" y="39158"/>
                  </a:cubicBezTo>
                  <a:cubicBezTo>
                    <a:pt x="449624" y="43392"/>
                    <a:pt x="438925" y="49742"/>
                    <a:pt x="428227" y="58208"/>
                  </a:cubicBezTo>
                  <a:cubicBezTo>
                    <a:pt x="428227" y="60325"/>
                    <a:pt x="426087" y="60325"/>
                    <a:pt x="426087" y="60325"/>
                  </a:cubicBezTo>
                  <a:cubicBezTo>
                    <a:pt x="423948" y="62442"/>
                    <a:pt x="423948" y="62442"/>
                    <a:pt x="423948" y="62442"/>
                  </a:cubicBezTo>
                  <a:cubicBezTo>
                    <a:pt x="421808" y="64558"/>
                    <a:pt x="419668" y="64558"/>
                    <a:pt x="419668" y="64558"/>
                  </a:cubicBezTo>
                  <a:cubicBezTo>
                    <a:pt x="419668" y="66675"/>
                    <a:pt x="419668" y="66675"/>
                    <a:pt x="419668" y="66675"/>
                  </a:cubicBezTo>
                  <a:cubicBezTo>
                    <a:pt x="417528" y="66675"/>
                    <a:pt x="417528" y="66675"/>
                    <a:pt x="417528" y="66675"/>
                  </a:cubicBezTo>
                  <a:cubicBezTo>
                    <a:pt x="415389" y="66675"/>
                    <a:pt x="415389" y="64558"/>
                    <a:pt x="415389" y="64558"/>
                  </a:cubicBezTo>
                  <a:cubicBezTo>
                    <a:pt x="415389" y="62442"/>
                    <a:pt x="415389" y="62442"/>
                    <a:pt x="415389" y="62442"/>
                  </a:cubicBezTo>
                  <a:cubicBezTo>
                    <a:pt x="417528" y="62442"/>
                    <a:pt x="417528" y="62442"/>
                    <a:pt x="417528" y="60325"/>
                  </a:cubicBezTo>
                  <a:cubicBezTo>
                    <a:pt x="419668" y="60325"/>
                    <a:pt x="419668" y="60325"/>
                    <a:pt x="421808" y="58208"/>
                  </a:cubicBezTo>
                  <a:cubicBezTo>
                    <a:pt x="421808" y="58208"/>
                    <a:pt x="423948" y="58208"/>
                    <a:pt x="423948" y="56092"/>
                  </a:cubicBezTo>
                  <a:cubicBezTo>
                    <a:pt x="436786" y="47625"/>
                    <a:pt x="447484" y="39158"/>
                    <a:pt x="460322" y="34925"/>
                  </a:cubicBezTo>
                  <a:close/>
                  <a:moveTo>
                    <a:pt x="447522" y="23812"/>
                  </a:moveTo>
                  <a:cubicBezTo>
                    <a:pt x="449712" y="23812"/>
                    <a:pt x="449712" y="23812"/>
                    <a:pt x="449712" y="23812"/>
                  </a:cubicBezTo>
                  <a:cubicBezTo>
                    <a:pt x="449712" y="23812"/>
                    <a:pt x="451902" y="23812"/>
                    <a:pt x="451902" y="26017"/>
                  </a:cubicBezTo>
                  <a:cubicBezTo>
                    <a:pt x="451902" y="26017"/>
                    <a:pt x="451902" y="28222"/>
                    <a:pt x="449712" y="28222"/>
                  </a:cubicBezTo>
                  <a:cubicBezTo>
                    <a:pt x="449712" y="28222"/>
                    <a:pt x="449712" y="28222"/>
                    <a:pt x="447522" y="28222"/>
                  </a:cubicBezTo>
                  <a:cubicBezTo>
                    <a:pt x="436574" y="34836"/>
                    <a:pt x="423436" y="43656"/>
                    <a:pt x="410298" y="50271"/>
                  </a:cubicBezTo>
                  <a:cubicBezTo>
                    <a:pt x="410298" y="52475"/>
                    <a:pt x="408109" y="52475"/>
                    <a:pt x="408109" y="54680"/>
                  </a:cubicBezTo>
                  <a:cubicBezTo>
                    <a:pt x="405919" y="54680"/>
                    <a:pt x="403729" y="54680"/>
                    <a:pt x="401540" y="56885"/>
                  </a:cubicBezTo>
                  <a:cubicBezTo>
                    <a:pt x="401540" y="56885"/>
                    <a:pt x="399350" y="59090"/>
                    <a:pt x="397160" y="59090"/>
                  </a:cubicBezTo>
                  <a:cubicBezTo>
                    <a:pt x="397160" y="61295"/>
                    <a:pt x="397160" y="61295"/>
                    <a:pt x="394971" y="61295"/>
                  </a:cubicBezTo>
                  <a:cubicBezTo>
                    <a:pt x="394971" y="61295"/>
                    <a:pt x="392781" y="63500"/>
                    <a:pt x="392781" y="63500"/>
                  </a:cubicBezTo>
                  <a:cubicBezTo>
                    <a:pt x="392781" y="63500"/>
                    <a:pt x="392781" y="63500"/>
                    <a:pt x="390591" y="63500"/>
                  </a:cubicBezTo>
                  <a:cubicBezTo>
                    <a:pt x="390591" y="63500"/>
                    <a:pt x="388402" y="61295"/>
                    <a:pt x="390591" y="59090"/>
                  </a:cubicBezTo>
                  <a:cubicBezTo>
                    <a:pt x="390591" y="59090"/>
                    <a:pt x="392781" y="59090"/>
                    <a:pt x="392781" y="59090"/>
                  </a:cubicBezTo>
                  <a:cubicBezTo>
                    <a:pt x="394971" y="56885"/>
                    <a:pt x="394971" y="56885"/>
                    <a:pt x="397160" y="54680"/>
                  </a:cubicBezTo>
                  <a:cubicBezTo>
                    <a:pt x="399350" y="54680"/>
                    <a:pt x="401540" y="52475"/>
                    <a:pt x="401540" y="52475"/>
                  </a:cubicBezTo>
                  <a:cubicBezTo>
                    <a:pt x="403729" y="50271"/>
                    <a:pt x="405919" y="50271"/>
                    <a:pt x="405919" y="48066"/>
                  </a:cubicBezTo>
                  <a:cubicBezTo>
                    <a:pt x="419057" y="41451"/>
                    <a:pt x="430005" y="34836"/>
                    <a:pt x="443143" y="26017"/>
                  </a:cubicBezTo>
                  <a:cubicBezTo>
                    <a:pt x="445333" y="26017"/>
                    <a:pt x="447522" y="26017"/>
                    <a:pt x="447522" y="23812"/>
                  </a:cubicBezTo>
                  <a:close/>
                  <a:moveTo>
                    <a:pt x="419547" y="15875"/>
                  </a:moveTo>
                  <a:cubicBezTo>
                    <a:pt x="419547" y="15875"/>
                    <a:pt x="421740" y="18058"/>
                    <a:pt x="419547" y="20240"/>
                  </a:cubicBezTo>
                  <a:cubicBezTo>
                    <a:pt x="408586" y="28972"/>
                    <a:pt x="399817" y="35520"/>
                    <a:pt x="388855" y="42069"/>
                  </a:cubicBezTo>
                  <a:cubicBezTo>
                    <a:pt x="386663" y="44251"/>
                    <a:pt x="386663" y="44251"/>
                    <a:pt x="384471" y="46434"/>
                  </a:cubicBezTo>
                  <a:cubicBezTo>
                    <a:pt x="382279" y="46434"/>
                    <a:pt x="382279" y="48617"/>
                    <a:pt x="380086" y="48617"/>
                  </a:cubicBezTo>
                  <a:cubicBezTo>
                    <a:pt x="380086" y="50800"/>
                    <a:pt x="377894" y="50800"/>
                    <a:pt x="377894" y="50800"/>
                  </a:cubicBezTo>
                  <a:cubicBezTo>
                    <a:pt x="375702" y="50800"/>
                    <a:pt x="375702" y="48617"/>
                    <a:pt x="375702" y="46434"/>
                  </a:cubicBezTo>
                  <a:cubicBezTo>
                    <a:pt x="377894" y="46434"/>
                    <a:pt x="377894" y="44251"/>
                    <a:pt x="380086" y="44251"/>
                  </a:cubicBezTo>
                  <a:cubicBezTo>
                    <a:pt x="380086" y="44251"/>
                    <a:pt x="382279" y="42069"/>
                    <a:pt x="384471" y="42069"/>
                  </a:cubicBezTo>
                  <a:cubicBezTo>
                    <a:pt x="393240" y="33337"/>
                    <a:pt x="404201" y="26789"/>
                    <a:pt x="415163" y="18058"/>
                  </a:cubicBezTo>
                  <a:cubicBezTo>
                    <a:pt x="415163" y="18058"/>
                    <a:pt x="417355" y="18058"/>
                    <a:pt x="417355" y="18058"/>
                  </a:cubicBezTo>
                  <a:cubicBezTo>
                    <a:pt x="417355" y="18058"/>
                    <a:pt x="417355" y="15875"/>
                    <a:pt x="419547" y="15875"/>
                  </a:cubicBezTo>
                  <a:close/>
                  <a:moveTo>
                    <a:pt x="284013" y="11112"/>
                  </a:moveTo>
                  <a:cubicBezTo>
                    <a:pt x="286202" y="11112"/>
                    <a:pt x="288390" y="13249"/>
                    <a:pt x="286202" y="15386"/>
                  </a:cubicBezTo>
                  <a:cubicBezTo>
                    <a:pt x="273072" y="19660"/>
                    <a:pt x="262131" y="28208"/>
                    <a:pt x="251191" y="36756"/>
                  </a:cubicBezTo>
                  <a:cubicBezTo>
                    <a:pt x="249002" y="36756"/>
                    <a:pt x="246814" y="38893"/>
                    <a:pt x="244626" y="41030"/>
                  </a:cubicBezTo>
                  <a:cubicBezTo>
                    <a:pt x="240250" y="45304"/>
                    <a:pt x="235873" y="49579"/>
                    <a:pt x="229309" y="51716"/>
                  </a:cubicBezTo>
                  <a:cubicBezTo>
                    <a:pt x="227120" y="55990"/>
                    <a:pt x="224932" y="58127"/>
                    <a:pt x="220556" y="60264"/>
                  </a:cubicBezTo>
                  <a:cubicBezTo>
                    <a:pt x="218368" y="62401"/>
                    <a:pt x="213991" y="64538"/>
                    <a:pt x="211803" y="66675"/>
                  </a:cubicBezTo>
                  <a:cubicBezTo>
                    <a:pt x="211803" y="66675"/>
                    <a:pt x="211803" y="66675"/>
                    <a:pt x="209615" y="66675"/>
                  </a:cubicBezTo>
                  <a:cubicBezTo>
                    <a:pt x="209615" y="66675"/>
                    <a:pt x="207427" y="64538"/>
                    <a:pt x="209615" y="62401"/>
                  </a:cubicBezTo>
                  <a:cubicBezTo>
                    <a:pt x="213991" y="60264"/>
                    <a:pt x="216180" y="58127"/>
                    <a:pt x="220556" y="55990"/>
                  </a:cubicBezTo>
                  <a:cubicBezTo>
                    <a:pt x="224932" y="51716"/>
                    <a:pt x="231497" y="47442"/>
                    <a:pt x="235873" y="43167"/>
                  </a:cubicBezTo>
                  <a:cubicBezTo>
                    <a:pt x="238061" y="41030"/>
                    <a:pt x="240250" y="38893"/>
                    <a:pt x="242438" y="36756"/>
                  </a:cubicBezTo>
                  <a:cubicBezTo>
                    <a:pt x="255567" y="26071"/>
                    <a:pt x="268696" y="17523"/>
                    <a:pt x="284013" y="11112"/>
                  </a:cubicBezTo>
                  <a:close/>
                  <a:moveTo>
                    <a:pt x="261868" y="9525"/>
                  </a:moveTo>
                  <a:cubicBezTo>
                    <a:pt x="261868" y="9525"/>
                    <a:pt x="264016" y="9525"/>
                    <a:pt x="264016" y="9525"/>
                  </a:cubicBezTo>
                  <a:cubicBezTo>
                    <a:pt x="264016" y="9525"/>
                    <a:pt x="266164" y="11679"/>
                    <a:pt x="266164" y="11679"/>
                  </a:cubicBezTo>
                  <a:cubicBezTo>
                    <a:pt x="266164" y="11679"/>
                    <a:pt x="264016" y="13834"/>
                    <a:pt x="264016" y="13834"/>
                  </a:cubicBezTo>
                  <a:cubicBezTo>
                    <a:pt x="253277" y="22452"/>
                    <a:pt x="242538" y="31070"/>
                    <a:pt x="231799" y="39687"/>
                  </a:cubicBezTo>
                  <a:cubicBezTo>
                    <a:pt x="229651" y="41842"/>
                    <a:pt x="227503" y="43996"/>
                    <a:pt x="225356" y="46151"/>
                  </a:cubicBezTo>
                  <a:cubicBezTo>
                    <a:pt x="218912" y="50460"/>
                    <a:pt x="214617" y="54769"/>
                    <a:pt x="210321" y="59078"/>
                  </a:cubicBezTo>
                  <a:cubicBezTo>
                    <a:pt x="206026" y="61232"/>
                    <a:pt x="203878" y="65541"/>
                    <a:pt x="199582" y="67695"/>
                  </a:cubicBezTo>
                  <a:cubicBezTo>
                    <a:pt x="199582" y="67695"/>
                    <a:pt x="199582" y="67695"/>
                    <a:pt x="197434" y="69850"/>
                  </a:cubicBezTo>
                  <a:cubicBezTo>
                    <a:pt x="195287" y="69850"/>
                    <a:pt x="195287" y="69850"/>
                    <a:pt x="195287" y="69850"/>
                  </a:cubicBezTo>
                  <a:cubicBezTo>
                    <a:pt x="195287" y="67695"/>
                    <a:pt x="193139" y="67695"/>
                    <a:pt x="195287" y="65541"/>
                  </a:cubicBezTo>
                  <a:cubicBezTo>
                    <a:pt x="195287" y="65541"/>
                    <a:pt x="197434" y="63386"/>
                    <a:pt x="199582" y="63386"/>
                  </a:cubicBezTo>
                  <a:cubicBezTo>
                    <a:pt x="203878" y="56923"/>
                    <a:pt x="210321" y="52614"/>
                    <a:pt x="216764" y="48305"/>
                  </a:cubicBezTo>
                  <a:cubicBezTo>
                    <a:pt x="218912" y="46151"/>
                    <a:pt x="221060" y="43996"/>
                    <a:pt x="223208" y="41842"/>
                  </a:cubicBezTo>
                  <a:cubicBezTo>
                    <a:pt x="233947" y="33224"/>
                    <a:pt x="244686" y="22452"/>
                    <a:pt x="255425" y="13834"/>
                  </a:cubicBezTo>
                  <a:cubicBezTo>
                    <a:pt x="257573" y="13834"/>
                    <a:pt x="259720" y="11679"/>
                    <a:pt x="261868" y="9525"/>
                  </a:cubicBezTo>
                  <a:close/>
                  <a:moveTo>
                    <a:pt x="395280" y="6350"/>
                  </a:moveTo>
                  <a:cubicBezTo>
                    <a:pt x="395280" y="6350"/>
                    <a:pt x="397397" y="6350"/>
                    <a:pt x="397397" y="6350"/>
                  </a:cubicBezTo>
                  <a:cubicBezTo>
                    <a:pt x="399514" y="6350"/>
                    <a:pt x="399514" y="6350"/>
                    <a:pt x="399514" y="8533"/>
                  </a:cubicBezTo>
                  <a:cubicBezTo>
                    <a:pt x="399514" y="8533"/>
                    <a:pt x="399514" y="8533"/>
                    <a:pt x="399514" y="10715"/>
                  </a:cubicBezTo>
                  <a:cubicBezTo>
                    <a:pt x="397397" y="10715"/>
                    <a:pt x="395280" y="12898"/>
                    <a:pt x="393164" y="12898"/>
                  </a:cubicBezTo>
                  <a:cubicBezTo>
                    <a:pt x="382580" y="19447"/>
                    <a:pt x="371997" y="28178"/>
                    <a:pt x="361414" y="34726"/>
                  </a:cubicBezTo>
                  <a:cubicBezTo>
                    <a:pt x="361414" y="36909"/>
                    <a:pt x="359297" y="36909"/>
                    <a:pt x="357180" y="39092"/>
                  </a:cubicBezTo>
                  <a:cubicBezTo>
                    <a:pt x="355064" y="39092"/>
                    <a:pt x="355064" y="41275"/>
                    <a:pt x="352947" y="41275"/>
                  </a:cubicBezTo>
                  <a:cubicBezTo>
                    <a:pt x="352947" y="41275"/>
                    <a:pt x="352947" y="41275"/>
                    <a:pt x="350830" y="41275"/>
                  </a:cubicBezTo>
                  <a:cubicBezTo>
                    <a:pt x="350830" y="41275"/>
                    <a:pt x="348714" y="39092"/>
                    <a:pt x="350830" y="36909"/>
                  </a:cubicBezTo>
                  <a:cubicBezTo>
                    <a:pt x="352947" y="36909"/>
                    <a:pt x="355064" y="34726"/>
                    <a:pt x="357180" y="34726"/>
                  </a:cubicBezTo>
                  <a:cubicBezTo>
                    <a:pt x="365647" y="25995"/>
                    <a:pt x="376230" y="19447"/>
                    <a:pt x="386814" y="12898"/>
                  </a:cubicBezTo>
                  <a:cubicBezTo>
                    <a:pt x="388930" y="10715"/>
                    <a:pt x="391047" y="10715"/>
                    <a:pt x="393164" y="8533"/>
                  </a:cubicBezTo>
                  <a:cubicBezTo>
                    <a:pt x="393164" y="8533"/>
                    <a:pt x="395280" y="8533"/>
                    <a:pt x="395280" y="6350"/>
                  </a:cubicBezTo>
                  <a:close/>
                  <a:moveTo>
                    <a:pt x="367219" y="4762"/>
                  </a:moveTo>
                  <a:cubicBezTo>
                    <a:pt x="367219" y="4762"/>
                    <a:pt x="367219" y="4762"/>
                    <a:pt x="369352" y="4762"/>
                  </a:cubicBezTo>
                  <a:cubicBezTo>
                    <a:pt x="369352" y="4762"/>
                    <a:pt x="369352" y="6927"/>
                    <a:pt x="369352" y="6927"/>
                  </a:cubicBezTo>
                  <a:cubicBezTo>
                    <a:pt x="369352" y="6927"/>
                    <a:pt x="369352" y="9091"/>
                    <a:pt x="367219" y="9091"/>
                  </a:cubicBezTo>
                  <a:cubicBezTo>
                    <a:pt x="365085" y="9091"/>
                    <a:pt x="365085" y="11256"/>
                    <a:pt x="362952" y="11256"/>
                  </a:cubicBezTo>
                  <a:cubicBezTo>
                    <a:pt x="350153" y="15586"/>
                    <a:pt x="341620" y="24245"/>
                    <a:pt x="330954" y="30739"/>
                  </a:cubicBezTo>
                  <a:cubicBezTo>
                    <a:pt x="328821" y="32904"/>
                    <a:pt x="326687" y="35069"/>
                    <a:pt x="324554" y="35069"/>
                  </a:cubicBezTo>
                  <a:cubicBezTo>
                    <a:pt x="322421" y="37233"/>
                    <a:pt x="320288" y="41563"/>
                    <a:pt x="318155" y="43728"/>
                  </a:cubicBezTo>
                  <a:cubicBezTo>
                    <a:pt x="316021" y="43728"/>
                    <a:pt x="313888" y="45893"/>
                    <a:pt x="311755" y="45893"/>
                  </a:cubicBezTo>
                  <a:cubicBezTo>
                    <a:pt x="311755" y="48057"/>
                    <a:pt x="311755" y="48057"/>
                    <a:pt x="309622" y="48057"/>
                  </a:cubicBezTo>
                  <a:cubicBezTo>
                    <a:pt x="309622" y="50222"/>
                    <a:pt x="307488" y="50222"/>
                    <a:pt x="305355" y="52387"/>
                  </a:cubicBezTo>
                  <a:cubicBezTo>
                    <a:pt x="303222" y="52387"/>
                    <a:pt x="303222" y="52387"/>
                    <a:pt x="303222" y="52387"/>
                  </a:cubicBezTo>
                  <a:cubicBezTo>
                    <a:pt x="303222" y="52387"/>
                    <a:pt x="301089" y="50222"/>
                    <a:pt x="303222" y="48057"/>
                  </a:cubicBezTo>
                  <a:cubicBezTo>
                    <a:pt x="303222" y="48057"/>
                    <a:pt x="303222" y="48057"/>
                    <a:pt x="305355" y="48057"/>
                  </a:cubicBezTo>
                  <a:cubicBezTo>
                    <a:pt x="307488" y="45893"/>
                    <a:pt x="307488" y="43728"/>
                    <a:pt x="309622" y="43728"/>
                  </a:cubicBezTo>
                  <a:cubicBezTo>
                    <a:pt x="313888" y="41563"/>
                    <a:pt x="316021" y="37233"/>
                    <a:pt x="318155" y="35069"/>
                  </a:cubicBezTo>
                  <a:cubicBezTo>
                    <a:pt x="320288" y="35069"/>
                    <a:pt x="322421" y="32904"/>
                    <a:pt x="324554" y="30739"/>
                  </a:cubicBezTo>
                  <a:cubicBezTo>
                    <a:pt x="333087" y="24245"/>
                    <a:pt x="343753" y="15586"/>
                    <a:pt x="354419" y="11256"/>
                  </a:cubicBezTo>
                  <a:cubicBezTo>
                    <a:pt x="356552" y="9091"/>
                    <a:pt x="358686" y="6927"/>
                    <a:pt x="360819" y="6927"/>
                  </a:cubicBezTo>
                  <a:cubicBezTo>
                    <a:pt x="362952" y="6927"/>
                    <a:pt x="365085" y="4762"/>
                    <a:pt x="367219" y="4762"/>
                  </a:cubicBezTo>
                  <a:close/>
                  <a:moveTo>
                    <a:pt x="328573" y="0"/>
                  </a:moveTo>
                  <a:cubicBezTo>
                    <a:pt x="330707" y="0"/>
                    <a:pt x="330707" y="0"/>
                    <a:pt x="330707" y="0"/>
                  </a:cubicBezTo>
                  <a:cubicBezTo>
                    <a:pt x="332840" y="0"/>
                    <a:pt x="332840" y="2209"/>
                    <a:pt x="332840" y="4417"/>
                  </a:cubicBezTo>
                  <a:cubicBezTo>
                    <a:pt x="330707" y="4417"/>
                    <a:pt x="330707" y="4417"/>
                    <a:pt x="330707" y="4417"/>
                  </a:cubicBezTo>
                  <a:cubicBezTo>
                    <a:pt x="328573" y="4417"/>
                    <a:pt x="328573" y="4417"/>
                    <a:pt x="326440" y="4417"/>
                  </a:cubicBezTo>
                  <a:cubicBezTo>
                    <a:pt x="324307" y="6626"/>
                    <a:pt x="320040" y="8835"/>
                    <a:pt x="315774" y="8835"/>
                  </a:cubicBezTo>
                  <a:cubicBezTo>
                    <a:pt x="305108" y="15461"/>
                    <a:pt x="296575" y="24296"/>
                    <a:pt x="285909" y="33130"/>
                  </a:cubicBezTo>
                  <a:cubicBezTo>
                    <a:pt x="283776" y="35339"/>
                    <a:pt x="283776" y="35339"/>
                    <a:pt x="281643" y="37548"/>
                  </a:cubicBezTo>
                  <a:cubicBezTo>
                    <a:pt x="277376" y="41965"/>
                    <a:pt x="275243" y="44174"/>
                    <a:pt x="270976" y="46382"/>
                  </a:cubicBezTo>
                  <a:cubicBezTo>
                    <a:pt x="270976" y="48591"/>
                    <a:pt x="268843" y="48591"/>
                    <a:pt x="266710" y="48591"/>
                  </a:cubicBezTo>
                  <a:cubicBezTo>
                    <a:pt x="266710" y="50800"/>
                    <a:pt x="266710" y="50800"/>
                    <a:pt x="266710" y="50800"/>
                  </a:cubicBezTo>
                  <a:cubicBezTo>
                    <a:pt x="264577" y="50800"/>
                    <a:pt x="264577" y="48591"/>
                    <a:pt x="264577" y="46382"/>
                  </a:cubicBezTo>
                  <a:cubicBezTo>
                    <a:pt x="266710" y="44174"/>
                    <a:pt x="270976" y="41965"/>
                    <a:pt x="273110" y="37548"/>
                  </a:cubicBezTo>
                  <a:cubicBezTo>
                    <a:pt x="275243" y="37548"/>
                    <a:pt x="277376" y="35339"/>
                    <a:pt x="279509" y="33130"/>
                  </a:cubicBezTo>
                  <a:cubicBezTo>
                    <a:pt x="288042" y="24296"/>
                    <a:pt x="298708" y="15461"/>
                    <a:pt x="307241" y="8835"/>
                  </a:cubicBezTo>
                  <a:cubicBezTo>
                    <a:pt x="311508" y="8835"/>
                    <a:pt x="313641" y="6626"/>
                    <a:pt x="315774" y="4417"/>
                  </a:cubicBezTo>
                  <a:cubicBezTo>
                    <a:pt x="317907" y="4417"/>
                    <a:pt x="317907" y="4417"/>
                    <a:pt x="320040" y="4417"/>
                  </a:cubicBezTo>
                  <a:cubicBezTo>
                    <a:pt x="322174" y="2209"/>
                    <a:pt x="326440" y="0"/>
                    <a:pt x="328573" y="0"/>
                  </a:cubicBezTo>
                  <a:close/>
                </a:path>
              </a:pathLst>
            </a:custGeom>
            <a:grpFill/>
            <a:ln w="9525">
              <a:solidFill>
                <a:schemeClr val="tx1">
                  <a:lumMod val="85000"/>
                  <a:lumOff val="15000"/>
                </a:schemeClr>
              </a:solidFill>
              <a:round/>
              <a:headEnd/>
              <a:tailEnd/>
            </a:ln>
          </p:spPr>
          <p:txBody>
            <a:bodyPr vert="horz" wrap="square" lIns="121882" tIns="60941" rIns="121882" bIns="60941" numCol="1" anchor="t" anchorCtr="0" compatLnSpc="1">
              <a:prstTxWarp prst="textNoShape">
                <a:avLst/>
              </a:prstTxWarp>
              <a:noAutofit/>
            </a:bodyPr>
            <a:lstStyle/>
            <a:p>
              <a:pPr algn="ctr" defTabSz="1218804"/>
              <a:endParaRPr lang="zh-CN" altLang="en-US" sz="2800">
                <a:solidFill>
                  <a:prstClr val="black"/>
                </a:solidFill>
                <a:latin typeface="Times New Roman" panose="02020603050405020304" pitchFamily="18" charset="0"/>
                <a:cs typeface="Times New Roman" panose="02020603050405020304" pitchFamily="18" charset="0"/>
              </a:endParaRPr>
            </a:p>
          </p:txBody>
        </p:sp>
      </p:grpSp>
      <p:grpSp>
        <p:nvGrpSpPr>
          <p:cNvPr id="8" name="组合 272"/>
          <p:cNvGrpSpPr/>
          <p:nvPr/>
        </p:nvGrpSpPr>
        <p:grpSpPr>
          <a:xfrm>
            <a:off x="5594912" y="2129558"/>
            <a:ext cx="779222" cy="1062039"/>
            <a:chOff x="4902519" y="2902743"/>
            <a:chExt cx="779462" cy="1062039"/>
          </a:xfrm>
          <a:solidFill>
            <a:schemeClr val="tx1">
              <a:lumMod val="85000"/>
              <a:lumOff val="15000"/>
            </a:schemeClr>
          </a:solidFill>
        </p:grpSpPr>
        <p:sp>
          <p:nvSpPr>
            <p:cNvPr id="131" name="Freeform 88"/>
            <p:cNvSpPr>
              <a:spLocks noEditPoints="1"/>
            </p:cNvSpPr>
            <p:nvPr/>
          </p:nvSpPr>
          <p:spPr bwMode="auto">
            <a:xfrm>
              <a:off x="4902519" y="2937669"/>
              <a:ext cx="717550" cy="1022350"/>
            </a:xfrm>
            <a:custGeom>
              <a:avLst/>
              <a:gdLst>
                <a:gd name="T0" fmla="*/ 154 w 333"/>
                <a:gd name="T1" fmla="*/ 469 h 475"/>
                <a:gd name="T2" fmla="*/ 324 w 333"/>
                <a:gd name="T3" fmla="*/ 376 h 475"/>
                <a:gd name="T4" fmla="*/ 303 w 333"/>
                <a:gd name="T5" fmla="*/ 472 h 475"/>
                <a:gd name="T6" fmla="*/ 332 w 333"/>
                <a:gd name="T7" fmla="*/ 466 h 475"/>
                <a:gd name="T8" fmla="*/ 324 w 333"/>
                <a:gd name="T9" fmla="*/ 372 h 475"/>
                <a:gd name="T10" fmla="*/ 324 w 333"/>
                <a:gd name="T11" fmla="*/ 361 h 475"/>
                <a:gd name="T12" fmla="*/ 296 w 333"/>
                <a:gd name="T13" fmla="*/ 357 h 475"/>
                <a:gd name="T14" fmla="*/ 227 w 333"/>
                <a:gd name="T15" fmla="*/ 356 h 475"/>
                <a:gd name="T16" fmla="*/ 186 w 333"/>
                <a:gd name="T17" fmla="*/ 352 h 475"/>
                <a:gd name="T18" fmla="*/ 313 w 333"/>
                <a:gd name="T19" fmla="*/ 353 h 475"/>
                <a:gd name="T20" fmla="*/ 208 w 333"/>
                <a:gd name="T21" fmla="*/ 304 h 475"/>
                <a:gd name="T22" fmla="*/ 252 w 333"/>
                <a:gd name="T23" fmla="*/ 261 h 475"/>
                <a:gd name="T24" fmla="*/ 258 w 333"/>
                <a:gd name="T25" fmla="*/ 255 h 475"/>
                <a:gd name="T26" fmla="*/ 280 w 333"/>
                <a:gd name="T27" fmla="*/ 83 h 475"/>
                <a:gd name="T28" fmla="*/ 123 w 333"/>
                <a:gd name="T29" fmla="*/ 255 h 475"/>
                <a:gd name="T30" fmla="*/ 104 w 333"/>
                <a:gd name="T31" fmla="*/ 268 h 475"/>
                <a:gd name="T32" fmla="*/ 29 w 333"/>
                <a:gd name="T33" fmla="*/ 182 h 475"/>
                <a:gd name="T34" fmla="*/ 160 w 333"/>
                <a:gd name="T35" fmla="*/ 208 h 475"/>
                <a:gd name="T36" fmla="*/ 9 w 333"/>
                <a:gd name="T37" fmla="*/ 149 h 475"/>
                <a:gd name="T38" fmla="*/ 280 w 333"/>
                <a:gd name="T39" fmla="*/ 199 h 475"/>
                <a:gd name="T40" fmla="*/ 77 w 333"/>
                <a:gd name="T41" fmla="*/ 177 h 475"/>
                <a:gd name="T42" fmla="*/ 84 w 333"/>
                <a:gd name="T43" fmla="*/ 177 h 475"/>
                <a:gd name="T44" fmla="*/ 184 w 333"/>
                <a:gd name="T45" fmla="*/ 145 h 475"/>
                <a:gd name="T46" fmla="*/ 60 w 333"/>
                <a:gd name="T47" fmla="*/ 44 h 475"/>
                <a:gd name="T48" fmla="*/ 173 w 333"/>
                <a:gd name="T49" fmla="*/ 3 h 475"/>
                <a:gd name="T50" fmla="*/ 57 w 333"/>
                <a:gd name="T51" fmla="*/ 44 h 475"/>
                <a:gd name="T52" fmla="*/ 99 w 333"/>
                <a:gd name="T53" fmla="*/ 13 h 475"/>
                <a:gd name="T54" fmla="*/ 5 w 333"/>
                <a:gd name="T55" fmla="*/ 178 h 475"/>
                <a:gd name="T56" fmla="*/ 73 w 333"/>
                <a:gd name="T57" fmla="*/ 186 h 475"/>
                <a:gd name="T58" fmla="*/ 89 w 333"/>
                <a:gd name="T59" fmla="*/ 169 h 475"/>
                <a:gd name="T60" fmla="*/ 95 w 333"/>
                <a:gd name="T61" fmla="*/ 160 h 475"/>
                <a:gd name="T62" fmla="*/ 107 w 333"/>
                <a:gd name="T63" fmla="*/ 144 h 475"/>
                <a:gd name="T64" fmla="*/ 132 w 333"/>
                <a:gd name="T65" fmla="*/ 124 h 475"/>
                <a:gd name="T66" fmla="*/ 146 w 333"/>
                <a:gd name="T67" fmla="*/ 124 h 475"/>
                <a:gd name="T68" fmla="*/ 169 w 333"/>
                <a:gd name="T69" fmla="*/ 136 h 475"/>
                <a:gd name="T70" fmla="*/ 2 w 333"/>
                <a:gd name="T71" fmla="*/ 432 h 475"/>
                <a:gd name="T72" fmla="*/ 37 w 333"/>
                <a:gd name="T73" fmla="*/ 474 h 475"/>
                <a:gd name="T74" fmla="*/ 54 w 333"/>
                <a:gd name="T75" fmla="*/ 319 h 475"/>
                <a:gd name="T76" fmla="*/ 145 w 333"/>
                <a:gd name="T77" fmla="*/ 115 h 475"/>
                <a:gd name="T78" fmla="*/ 14 w 333"/>
                <a:gd name="T79" fmla="*/ 178 h 475"/>
                <a:gd name="T80" fmla="*/ 79 w 333"/>
                <a:gd name="T81" fmla="*/ 31 h 475"/>
                <a:gd name="T82" fmla="*/ 271 w 333"/>
                <a:gd name="T83" fmla="*/ 218 h 475"/>
                <a:gd name="T84" fmla="*/ 165 w 333"/>
                <a:gd name="T85" fmla="*/ 356 h 475"/>
                <a:gd name="T86" fmla="*/ 182 w 333"/>
                <a:gd name="T87" fmla="*/ 352 h 475"/>
                <a:gd name="T88" fmla="*/ 172 w 333"/>
                <a:gd name="T89" fmla="*/ 337 h 475"/>
                <a:gd name="T90" fmla="*/ 198 w 333"/>
                <a:gd name="T91" fmla="*/ 311 h 475"/>
                <a:gd name="T92" fmla="*/ 182 w 333"/>
                <a:gd name="T93" fmla="*/ 322 h 475"/>
                <a:gd name="T94" fmla="*/ 267 w 333"/>
                <a:gd name="T95" fmla="*/ 230 h 475"/>
                <a:gd name="T96" fmla="*/ 277 w 333"/>
                <a:gd name="T97" fmla="*/ 220 h 475"/>
                <a:gd name="T98" fmla="*/ 290 w 333"/>
                <a:gd name="T99" fmla="*/ 174 h 475"/>
                <a:gd name="T100" fmla="*/ 291 w 333"/>
                <a:gd name="T101" fmla="*/ 179 h 475"/>
                <a:gd name="T102" fmla="*/ 278 w 333"/>
                <a:gd name="T103" fmla="*/ 86 h 475"/>
                <a:gd name="T104" fmla="*/ 261 w 333"/>
                <a:gd name="T105" fmla="*/ 52 h 475"/>
                <a:gd name="T106" fmla="*/ 263 w 333"/>
                <a:gd name="T107" fmla="*/ 52 h 475"/>
                <a:gd name="T108" fmla="*/ 245 w 333"/>
                <a:gd name="T109" fmla="*/ 36 h 475"/>
                <a:gd name="T110" fmla="*/ 227 w 333"/>
                <a:gd name="T111" fmla="*/ 22 h 475"/>
                <a:gd name="T112" fmla="*/ 262 w 333"/>
                <a:gd name="T113" fmla="*/ 58 h 475"/>
                <a:gd name="T114" fmla="*/ 169 w 333"/>
                <a:gd name="T115" fmla="*/ 5 h 475"/>
                <a:gd name="T116" fmla="*/ 195 w 333"/>
                <a:gd name="T117" fmla="*/ 6 h 475"/>
                <a:gd name="T118" fmla="*/ 164 w 333"/>
                <a:gd name="T119" fmla="*/ 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33" h="475">
                  <a:moveTo>
                    <a:pt x="45" y="472"/>
                  </a:moveTo>
                  <a:cubicBezTo>
                    <a:pt x="43" y="472"/>
                    <a:pt x="41" y="472"/>
                    <a:pt x="39" y="472"/>
                  </a:cubicBezTo>
                  <a:cubicBezTo>
                    <a:pt x="42" y="473"/>
                    <a:pt x="46" y="473"/>
                    <a:pt x="50" y="474"/>
                  </a:cubicBezTo>
                  <a:cubicBezTo>
                    <a:pt x="55" y="473"/>
                    <a:pt x="60" y="473"/>
                    <a:pt x="66" y="472"/>
                  </a:cubicBezTo>
                  <a:cubicBezTo>
                    <a:pt x="59" y="472"/>
                    <a:pt x="52" y="472"/>
                    <a:pt x="45" y="472"/>
                  </a:cubicBezTo>
                  <a:moveTo>
                    <a:pt x="228" y="470"/>
                  </a:moveTo>
                  <a:cubicBezTo>
                    <a:pt x="226" y="470"/>
                    <a:pt x="224" y="470"/>
                    <a:pt x="222" y="470"/>
                  </a:cubicBezTo>
                  <a:cubicBezTo>
                    <a:pt x="225" y="470"/>
                    <a:pt x="227" y="470"/>
                    <a:pt x="230" y="470"/>
                  </a:cubicBezTo>
                  <a:cubicBezTo>
                    <a:pt x="230" y="470"/>
                    <a:pt x="229" y="470"/>
                    <a:pt x="228" y="470"/>
                  </a:cubicBezTo>
                  <a:moveTo>
                    <a:pt x="154" y="469"/>
                  </a:moveTo>
                  <a:cubicBezTo>
                    <a:pt x="146" y="469"/>
                    <a:pt x="137" y="469"/>
                    <a:pt x="129" y="469"/>
                  </a:cubicBezTo>
                  <a:cubicBezTo>
                    <a:pt x="119" y="469"/>
                    <a:pt x="108" y="469"/>
                    <a:pt x="98" y="469"/>
                  </a:cubicBezTo>
                  <a:cubicBezTo>
                    <a:pt x="93" y="469"/>
                    <a:pt x="88" y="469"/>
                    <a:pt x="83" y="469"/>
                  </a:cubicBezTo>
                  <a:cubicBezTo>
                    <a:pt x="78" y="469"/>
                    <a:pt x="73" y="469"/>
                    <a:pt x="68" y="470"/>
                  </a:cubicBezTo>
                  <a:cubicBezTo>
                    <a:pt x="72" y="470"/>
                    <a:pt x="77" y="470"/>
                    <a:pt x="81" y="470"/>
                  </a:cubicBezTo>
                  <a:cubicBezTo>
                    <a:pt x="85" y="470"/>
                    <a:pt x="89" y="470"/>
                    <a:pt x="93" y="470"/>
                  </a:cubicBezTo>
                  <a:cubicBezTo>
                    <a:pt x="113" y="470"/>
                    <a:pt x="134" y="470"/>
                    <a:pt x="154" y="469"/>
                  </a:cubicBezTo>
                  <a:moveTo>
                    <a:pt x="324" y="372"/>
                  </a:moveTo>
                  <a:cubicBezTo>
                    <a:pt x="324" y="373"/>
                    <a:pt x="323" y="373"/>
                    <a:pt x="323" y="374"/>
                  </a:cubicBezTo>
                  <a:cubicBezTo>
                    <a:pt x="323" y="375"/>
                    <a:pt x="323" y="375"/>
                    <a:pt x="324" y="376"/>
                  </a:cubicBezTo>
                  <a:cubicBezTo>
                    <a:pt x="324" y="384"/>
                    <a:pt x="325" y="392"/>
                    <a:pt x="326" y="399"/>
                  </a:cubicBezTo>
                  <a:cubicBezTo>
                    <a:pt x="326" y="408"/>
                    <a:pt x="327" y="417"/>
                    <a:pt x="328" y="426"/>
                  </a:cubicBezTo>
                  <a:cubicBezTo>
                    <a:pt x="328" y="429"/>
                    <a:pt x="329" y="432"/>
                    <a:pt x="329" y="434"/>
                  </a:cubicBezTo>
                  <a:cubicBezTo>
                    <a:pt x="329" y="435"/>
                    <a:pt x="329" y="436"/>
                    <a:pt x="329" y="436"/>
                  </a:cubicBezTo>
                  <a:cubicBezTo>
                    <a:pt x="329" y="437"/>
                    <a:pt x="329" y="438"/>
                    <a:pt x="329" y="439"/>
                  </a:cubicBezTo>
                  <a:cubicBezTo>
                    <a:pt x="330" y="445"/>
                    <a:pt x="331" y="451"/>
                    <a:pt x="331" y="457"/>
                  </a:cubicBezTo>
                  <a:cubicBezTo>
                    <a:pt x="331" y="462"/>
                    <a:pt x="331" y="468"/>
                    <a:pt x="328" y="471"/>
                  </a:cubicBezTo>
                  <a:cubicBezTo>
                    <a:pt x="325" y="473"/>
                    <a:pt x="322" y="473"/>
                    <a:pt x="318" y="473"/>
                  </a:cubicBezTo>
                  <a:cubicBezTo>
                    <a:pt x="318" y="473"/>
                    <a:pt x="317" y="473"/>
                    <a:pt x="317" y="473"/>
                  </a:cubicBezTo>
                  <a:cubicBezTo>
                    <a:pt x="312" y="473"/>
                    <a:pt x="307" y="472"/>
                    <a:pt x="303" y="472"/>
                  </a:cubicBezTo>
                  <a:cubicBezTo>
                    <a:pt x="292" y="470"/>
                    <a:pt x="280" y="470"/>
                    <a:pt x="269" y="469"/>
                  </a:cubicBezTo>
                  <a:cubicBezTo>
                    <a:pt x="263" y="469"/>
                    <a:pt x="257" y="469"/>
                    <a:pt x="251" y="469"/>
                  </a:cubicBezTo>
                  <a:cubicBezTo>
                    <a:pt x="245" y="469"/>
                    <a:pt x="240" y="469"/>
                    <a:pt x="235" y="469"/>
                  </a:cubicBezTo>
                  <a:cubicBezTo>
                    <a:pt x="235" y="470"/>
                    <a:pt x="235" y="470"/>
                    <a:pt x="235" y="470"/>
                  </a:cubicBezTo>
                  <a:cubicBezTo>
                    <a:pt x="246" y="470"/>
                    <a:pt x="257" y="471"/>
                    <a:pt x="267" y="471"/>
                  </a:cubicBezTo>
                  <a:cubicBezTo>
                    <a:pt x="279" y="472"/>
                    <a:pt x="291" y="472"/>
                    <a:pt x="303" y="474"/>
                  </a:cubicBezTo>
                  <a:cubicBezTo>
                    <a:pt x="307" y="474"/>
                    <a:pt x="311" y="475"/>
                    <a:pt x="316" y="475"/>
                  </a:cubicBezTo>
                  <a:cubicBezTo>
                    <a:pt x="316" y="475"/>
                    <a:pt x="317" y="475"/>
                    <a:pt x="318" y="475"/>
                  </a:cubicBezTo>
                  <a:cubicBezTo>
                    <a:pt x="321" y="475"/>
                    <a:pt x="324" y="475"/>
                    <a:pt x="327" y="474"/>
                  </a:cubicBezTo>
                  <a:cubicBezTo>
                    <a:pt x="330" y="472"/>
                    <a:pt x="332" y="470"/>
                    <a:pt x="332" y="466"/>
                  </a:cubicBezTo>
                  <a:cubicBezTo>
                    <a:pt x="333" y="463"/>
                    <a:pt x="333" y="459"/>
                    <a:pt x="333" y="456"/>
                  </a:cubicBezTo>
                  <a:cubicBezTo>
                    <a:pt x="333" y="456"/>
                    <a:pt x="333" y="455"/>
                    <a:pt x="333" y="455"/>
                  </a:cubicBezTo>
                  <a:cubicBezTo>
                    <a:pt x="330" y="448"/>
                    <a:pt x="330" y="439"/>
                    <a:pt x="330" y="431"/>
                  </a:cubicBezTo>
                  <a:cubicBezTo>
                    <a:pt x="330" y="431"/>
                    <a:pt x="330" y="431"/>
                    <a:pt x="330" y="431"/>
                  </a:cubicBezTo>
                  <a:cubicBezTo>
                    <a:pt x="330" y="425"/>
                    <a:pt x="329" y="418"/>
                    <a:pt x="329" y="412"/>
                  </a:cubicBezTo>
                  <a:cubicBezTo>
                    <a:pt x="328" y="404"/>
                    <a:pt x="328" y="397"/>
                    <a:pt x="327" y="389"/>
                  </a:cubicBezTo>
                  <a:cubicBezTo>
                    <a:pt x="327" y="386"/>
                    <a:pt x="326" y="383"/>
                    <a:pt x="326" y="381"/>
                  </a:cubicBezTo>
                  <a:cubicBezTo>
                    <a:pt x="326" y="381"/>
                    <a:pt x="326" y="380"/>
                    <a:pt x="326" y="380"/>
                  </a:cubicBezTo>
                  <a:cubicBezTo>
                    <a:pt x="326" y="378"/>
                    <a:pt x="325" y="376"/>
                    <a:pt x="325" y="374"/>
                  </a:cubicBezTo>
                  <a:cubicBezTo>
                    <a:pt x="325" y="374"/>
                    <a:pt x="324" y="373"/>
                    <a:pt x="324" y="372"/>
                  </a:cubicBezTo>
                  <a:moveTo>
                    <a:pt x="322" y="358"/>
                  </a:moveTo>
                  <a:cubicBezTo>
                    <a:pt x="322" y="359"/>
                    <a:pt x="322" y="361"/>
                    <a:pt x="322" y="362"/>
                  </a:cubicBezTo>
                  <a:cubicBezTo>
                    <a:pt x="323" y="364"/>
                    <a:pt x="323" y="367"/>
                    <a:pt x="323" y="369"/>
                  </a:cubicBezTo>
                  <a:cubicBezTo>
                    <a:pt x="323" y="369"/>
                    <a:pt x="323" y="369"/>
                    <a:pt x="323" y="369"/>
                  </a:cubicBezTo>
                  <a:cubicBezTo>
                    <a:pt x="324" y="369"/>
                    <a:pt x="324" y="369"/>
                    <a:pt x="324" y="370"/>
                  </a:cubicBezTo>
                  <a:cubicBezTo>
                    <a:pt x="324" y="370"/>
                    <a:pt x="325" y="370"/>
                    <a:pt x="325" y="370"/>
                  </a:cubicBezTo>
                  <a:cubicBezTo>
                    <a:pt x="325" y="370"/>
                    <a:pt x="325" y="369"/>
                    <a:pt x="325" y="369"/>
                  </a:cubicBezTo>
                  <a:cubicBezTo>
                    <a:pt x="325" y="366"/>
                    <a:pt x="325" y="363"/>
                    <a:pt x="324" y="361"/>
                  </a:cubicBezTo>
                  <a:cubicBezTo>
                    <a:pt x="324" y="361"/>
                    <a:pt x="324" y="361"/>
                    <a:pt x="324" y="360"/>
                  </a:cubicBezTo>
                  <a:cubicBezTo>
                    <a:pt x="324" y="360"/>
                    <a:pt x="324" y="361"/>
                    <a:pt x="324" y="361"/>
                  </a:cubicBezTo>
                  <a:cubicBezTo>
                    <a:pt x="324" y="361"/>
                    <a:pt x="323" y="361"/>
                    <a:pt x="323" y="361"/>
                  </a:cubicBezTo>
                  <a:cubicBezTo>
                    <a:pt x="323" y="361"/>
                    <a:pt x="322" y="360"/>
                    <a:pt x="323" y="359"/>
                  </a:cubicBezTo>
                  <a:cubicBezTo>
                    <a:pt x="322" y="359"/>
                    <a:pt x="322" y="359"/>
                    <a:pt x="322" y="358"/>
                  </a:cubicBezTo>
                  <a:moveTo>
                    <a:pt x="206" y="354"/>
                  </a:moveTo>
                  <a:cubicBezTo>
                    <a:pt x="203" y="354"/>
                    <a:pt x="200" y="354"/>
                    <a:pt x="197" y="354"/>
                  </a:cubicBezTo>
                  <a:cubicBezTo>
                    <a:pt x="196" y="354"/>
                    <a:pt x="196" y="354"/>
                    <a:pt x="195" y="354"/>
                  </a:cubicBezTo>
                  <a:cubicBezTo>
                    <a:pt x="198" y="354"/>
                    <a:pt x="201" y="355"/>
                    <a:pt x="204" y="355"/>
                  </a:cubicBezTo>
                  <a:cubicBezTo>
                    <a:pt x="220" y="356"/>
                    <a:pt x="235" y="358"/>
                    <a:pt x="250" y="359"/>
                  </a:cubicBezTo>
                  <a:cubicBezTo>
                    <a:pt x="253" y="359"/>
                    <a:pt x="256" y="359"/>
                    <a:pt x="259" y="359"/>
                  </a:cubicBezTo>
                  <a:cubicBezTo>
                    <a:pt x="272" y="359"/>
                    <a:pt x="284" y="358"/>
                    <a:pt x="296" y="357"/>
                  </a:cubicBezTo>
                  <a:cubicBezTo>
                    <a:pt x="300" y="356"/>
                    <a:pt x="304" y="356"/>
                    <a:pt x="307" y="355"/>
                  </a:cubicBezTo>
                  <a:cubicBezTo>
                    <a:pt x="307" y="355"/>
                    <a:pt x="307" y="355"/>
                    <a:pt x="306" y="355"/>
                  </a:cubicBezTo>
                  <a:cubicBezTo>
                    <a:pt x="302" y="355"/>
                    <a:pt x="298" y="355"/>
                    <a:pt x="294" y="355"/>
                  </a:cubicBezTo>
                  <a:cubicBezTo>
                    <a:pt x="291" y="355"/>
                    <a:pt x="289" y="356"/>
                    <a:pt x="286" y="356"/>
                  </a:cubicBezTo>
                  <a:cubicBezTo>
                    <a:pt x="282" y="356"/>
                    <a:pt x="278" y="356"/>
                    <a:pt x="274" y="356"/>
                  </a:cubicBezTo>
                  <a:cubicBezTo>
                    <a:pt x="269" y="357"/>
                    <a:pt x="265" y="357"/>
                    <a:pt x="260" y="357"/>
                  </a:cubicBezTo>
                  <a:cubicBezTo>
                    <a:pt x="249" y="357"/>
                    <a:pt x="239" y="356"/>
                    <a:pt x="228" y="355"/>
                  </a:cubicBezTo>
                  <a:cubicBezTo>
                    <a:pt x="228" y="355"/>
                    <a:pt x="228" y="355"/>
                    <a:pt x="228" y="355"/>
                  </a:cubicBezTo>
                  <a:cubicBezTo>
                    <a:pt x="227" y="355"/>
                    <a:pt x="227" y="355"/>
                    <a:pt x="227" y="355"/>
                  </a:cubicBezTo>
                  <a:cubicBezTo>
                    <a:pt x="227" y="355"/>
                    <a:pt x="227" y="356"/>
                    <a:pt x="227" y="356"/>
                  </a:cubicBezTo>
                  <a:cubicBezTo>
                    <a:pt x="226" y="356"/>
                    <a:pt x="226" y="355"/>
                    <a:pt x="226" y="355"/>
                  </a:cubicBezTo>
                  <a:cubicBezTo>
                    <a:pt x="224" y="355"/>
                    <a:pt x="223" y="355"/>
                    <a:pt x="222" y="355"/>
                  </a:cubicBezTo>
                  <a:cubicBezTo>
                    <a:pt x="220" y="354"/>
                    <a:pt x="218" y="354"/>
                    <a:pt x="216" y="354"/>
                  </a:cubicBezTo>
                  <a:cubicBezTo>
                    <a:pt x="213" y="354"/>
                    <a:pt x="209" y="354"/>
                    <a:pt x="206" y="354"/>
                  </a:cubicBezTo>
                  <a:moveTo>
                    <a:pt x="309" y="353"/>
                  </a:moveTo>
                  <a:cubicBezTo>
                    <a:pt x="309" y="353"/>
                    <a:pt x="309" y="353"/>
                    <a:pt x="309" y="353"/>
                  </a:cubicBezTo>
                  <a:cubicBezTo>
                    <a:pt x="308" y="353"/>
                    <a:pt x="308" y="353"/>
                    <a:pt x="307" y="353"/>
                  </a:cubicBezTo>
                  <a:cubicBezTo>
                    <a:pt x="308" y="353"/>
                    <a:pt x="309" y="353"/>
                    <a:pt x="309" y="353"/>
                  </a:cubicBezTo>
                  <a:cubicBezTo>
                    <a:pt x="309" y="353"/>
                    <a:pt x="309" y="353"/>
                    <a:pt x="309" y="353"/>
                  </a:cubicBezTo>
                  <a:moveTo>
                    <a:pt x="186" y="352"/>
                  </a:moveTo>
                  <a:cubicBezTo>
                    <a:pt x="185" y="352"/>
                    <a:pt x="185" y="352"/>
                    <a:pt x="185" y="352"/>
                  </a:cubicBezTo>
                  <a:cubicBezTo>
                    <a:pt x="186" y="353"/>
                    <a:pt x="188" y="353"/>
                    <a:pt x="189" y="353"/>
                  </a:cubicBezTo>
                  <a:cubicBezTo>
                    <a:pt x="191" y="353"/>
                    <a:pt x="193" y="352"/>
                    <a:pt x="195" y="352"/>
                  </a:cubicBezTo>
                  <a:cubicBezTo>
                    <a:pt x="195" y="352"/>
                    <a:pt x="194" y="352"/>
                    <a:pt x="193" y="352"/>
                  </a:cubicBezTo>
                  <a:cubicBezTo>
                    <a:pt x="191" y="352"/>
                    <a:pt x="188" y="352"/>
                    <a:pt x="186" y="352"/>
                  </a:cubicBezTo>
                  <a:moveTo>
                    <a:pt x="318" y="352"/>
                  </a:moveTo>
                  <a:cubicBezTo>
                    <a:pt x="318" y="352"/>
                    <a:pt x="317" y="352"/>
                    <a:pt x="316" y="352"/>
                  </a:cubicBezTo>
                  <a:cubicBezTo>
                    <a:pt x="315" y="352"/>
                    <a:pt x="314" y="352"/>
                    <a:pt x="312" y="352"/>
                  </a:cubicBezTo>
                  <a:cubicBezTo>
                    <a:pt x="312" y="353"/>
                    <a:pt x="312" y="353"/>
                    <a:pt x="311" y="353"/>
                  </a:cubicBezTo>
                  <a:cubicBezTo>
                    <a:pt x="312" y="353"/>
                    <a:pt x="312" y="353"/>
                    <a:pt x="313" y="353"/>
                  </a:cubicBezTo>
                  <a:cubicBezTo>
                    <a:pt x="314" y="353"/>
                    <a:pt x="315" y="354"/>
                    <a:pt x="316" y="354"/>
                  </a:cubicBezTo>
                  <a:cubicBezTo>
                    <a:pt x="317" y="354"/>
                    <a:pt x="317" y="353"/>
                    <a:pt x="318" y="353"/>
                  </a:cubicBezTo>
                  <a:cubicBezTo>
                    <a:pt x="319" y="353"/>
                    <a:pt x="320" y="354"/>
                    <a:pt x="321" y="355"/>
                  </a:cubicBezTo>
                  <a:cubicBezTo>
                    <a:pt x="321" y="355"/>
                    <a:pt x="321" y="355"/>
                    <a:pt x="321" y="356"/>
                  </a:cubicBezTo>
                  <a:cubicBezTo>
                    <a:pt x="322" y="356"/>
                    <a:pt x="323" y="357"/>
                    <a:pt x="324" y="357"/>
                  </a:cubicBezTo>
                  <a:cubicBezTo>
                    <a:pt x="324" y="357"/>
                    <a:pt x="324" y="357"/>
                    <a:pt x="324" y="356"/>
                  </a:cubicBezTo>
                  <a:cubicBezTo>
                    <a:pt x="323" y="353"/>
                    <a:pt x="321" y="352"/>
                    <a:pt x="318" y="352"/>
                  </a:cubicBezTo>
                  <a:moveTo>
                    <a:pt x="244" y="273"/>
                  </a:moveTo>
                  <a:cubicBezTo>
                    <a:pt x="242" y="274"/>
                    <a:pt x="240" y="275"/>
                    <a:pt x="239" y="276"/>
                  </a:cubicBezTo>
                  <a:cubicBezTo>
                    <a:pt x="229" y="286"/>
                    <a:pt x="218" y="295"/>
                    <a:pt x="208" y="304"/>
                  </a:cubicBezTo>
                  <a:cubicBezTo>
                    <a:pt x="207" y="304"/>
                    <a:pt x="207" y="305"/>
                    <a:pt x="207" y="305"/>
                  </a:cubicBezTo>
                  <a:cubicBezTo>
                    <a:pt x="211" y="302"/>
                    <a:pt x="215" y="300"/>
                    <a:pt x="218" y="297"/>
                  </a:cubicBezTo>
                  <a:cubicBezTo>
                    <a:pt x="227" y="290"/>
                    <a:pt x="236" y="282"/>
                    <a:pt x="244" y="273"/>
                  </a:cubicBezTo>
                  <a:moveTo>
                    <a:pt x="247" y="264"/>
                  </a:moveTo>
                  <a:cubicBezTo>
                    <a:pt x="245" y="265"/>
                    <a:pt x="243" y="266"/>
                    <a:pt x="241" y="267"/>
                  </a:cubicBezTo>
                  <a:cubicBezTo>
                    <a:pt x="237" y="271"/>
                    <a:pt x="233" y="276"/>
                    <a:pt x="228" y="280"/>
                  </a:cubicBezTo>
                  <a:cubicBezTo>
                    <a:pt x="231" y="278"/>
                    <a:pt x="233" y="277"/>
                    <a:pt x="235" y="276"/>
                  </a:cubicBezTo>
                  <a:cubicBezTo>
                    <a:pt x="239" y="272"/>
                    <a:pt x="243" y="268"/>
                    <a:pt x="247" y="264"/>
                  </a:cubicBezTo>
                  <a:moveTo>
                    <a:pt x="256" y="258"/>
                  </a:moveTo>
                  <a:cubicBezTo>
                    <a:pt x="255" y="259"/>
                    <a:pt x="253" y="260"/>
                    <a:pt x="252" y="261"/>
                  </a:cubicBezTo>
                  <a:cubicBezTo>
                    <a:pt x="249" y="264"/>
                    <a:pt x="246" y="268"/>
                    <a:pt x="243" y="271"/>
                  </a:cubicBezTo>
                  <a:cubicBezTo>
                    <a:pt x="245" y="271"/>
                    <a:pt x="247" y="270"/>
                    <a:pt x="248" y="269"/>
                  </a:cubicBezTo>
                  <a:cubicBezTo>
                    <a:pt x="248" y="268"/>
                    <a:pt x="249" y="268"/>
                    <a:pt x="249" y="268"/>
                  </a:cubicBezTo>
                  <a:cubicBezTo>
                    <a:pt x="251" y="265"/>
                    <a:pt x="254" y="262"/>
                    <a:pt x="256" y="258"/>
                  </a:cubicBezTo>
                  <a:moveTo>
                    <a:pt x="264" y="245"/>
                  </a:moveTo>
                  <a:cubicBezTo>
                    <a:pt x="263" y="245"/>
                    <a:pt x="263" y="246"/>
                    <a:pt x="262" y="246"/>
                  </a:cubicBezTo>
                  <a:cubicBezTo>
                    <a:pt x="262" y="246"/>
                    <a:pt x="262" y="246"/>
                    <a:pt x="262" y="246"/>
                  </a:cubicBezTo>
                  <a:cubicBezTo>
                    <a:pt x="262" y="246"/>
                    <a:pt x="261" y="246"/>
                    <a:pt x="261" y="246"/>
                  </a:cubicBezTo>
                  <a:cubicBezTo>
                    <a:pt x="259" y="250"/>
                    <a:pt x="257" y="253"/>
                    <a:pt x="255" y="257"/>
                  </a:cubicBezTo>
                  <a:cubicBezTo>
                    <a:pt x="256" y="256"/>
                    <a:pt x="257" y="255"/>
                    <a:pt x="258" y="255"/>
                  </a:cubicBezTo>
                  <a:cubicBezTo>
                    <a:pt x="260" y="252"/>
                    <a:pt x="262" y="248"/>
                    <a:pt x="264" y="245"/>
                  </a:cubicBezTo>
                  <a:moveTo>
                    <a:pt x="283" y="83"/>
                  </a:moveTo>
                  <a:cubicBezTo>
                    <a:pt x="282" y="84"/>
                    <a:pt x="281" y="84"/>
                    <a:pt x="281" y="85"/>
                  </a:cubicBezTo>
                  <a:cubicBezTo>
                    <a:pt x="281" y="85"/>
                    <a:pt x="281" y="85"/>
                    <a:pt x="281" y="86"/>
                  </a:cubicBezTo>
                  <a:cubicBezTo>
                    <a:pt x="282" y="88"/>
                    <a:pt x="283" y="90"/>
                    <a:pt x="283" y="92"/>
                  </a:cubicBezTo>
                  <a:cubicBezTo>
                    <a:pt x="284" y="91"/>
                    <a:pt x="284" y="91"/>
                    <a:pt x="285" y="91"/>
                  </a:cubicBezTo>
                  <a:cubicBezTo>
                    <a:pt x="284" y="88"/>
                    <a:pt x="283" y="86"/>
                    <a:pt x="283" y="83"/>
                  </a:cubicBezTo>
                  <a:moveTo>
                    <a:pt x="279" y="75"/>
                  </a:moveTo>
                  <a:cubicBezTo>
                    <a:pt x="278" y="75"/>
                    <a:pt x="278" y="75"/>
                    <a:pt x="277" y="76"/>
                  </a:cubicBezTo>
                  <a:cubicBezTo>
                    <a:pt x="278" y="78"/>
                    <a:pt x="279" y="80"/>
                    <a:pt x="280" y="83"/>
                  </a:cubicBezTo>
                  <a:cubicBezTo>
                    <a:pt x="281" y="82"/>
                    <a:pt x="281" y="82"/>
                    <a:pt x="282" y="82"/>
                  </a:cubicBezTo>
                  <a:cubicBezTo>
                    <a:pt x="281" y="79"/>
                    <a:pt x="280" y="77"/>
                    <a:pt x="279" y="75"/>
                  </a:cubicBezTo>
                  <a:moveTo>
                    <a:pt x="161" y="354"/>
                  </a:moveTo>
                  <a:cubicBezTo>
                    <a:pt x="163" y="350"/>
                    <a:pt x="165" y="346"/>
                    <a:pt x="167" y="342"/>
                  </a:cubicBezTo>
                  <a:cubicBezTo>
                    <a:pt x="167" y="345"/>
                    <a:pt x="166" y="347"/>
                    <a:pt x="166" y="350"/>
                  </a:cubicBezTo>
                  <a:cubicBezTo>
                    <a:pt x="165" y="351"/>
                    <a:pt x="165" y="353"/>
                    <a:pt x="165" y="354"/>
                  </a:cubicBezTo>
                  <a:cubicBezTo>
                    <a:pt x="164" y="354"/>
                    <a:pt x="163" y="354"/>
                    <a:pt x="162" y="354"/>
                  </a:cubicBezTo>
                  <a:cubicBezTo>
                    <a:pt x="162" y="354"/>
                    <a:pt x="162" y="354"/>
                    <a:pt x="161" y="354"/>
                  </a:cubicBezTo>
                  <a:moveTo>
                    <a:pt x="122" y="255"/>
                  </a:moveTo>
                  <a:cubicBezTo>
                    <a:pt x="122" y="255"/>
                    <a:pt x="122" y="255"/>
                    <a:pt x="123" y="255"/>
                  </a:cubicBezTo>
                  <a:cubicBezTo>
                    <a:pt x="129" y="250"/>
                    <a:pt x="135" y="245"/>
                    <a:pt x="140" y="239"/>
                  </a:cubicBezTo>
                  <a:cubicBezTo>
                    <a:pt x="133" y="246"/>
                    <a:pt x="125" y="253"/>
                    <a:pt x="118" y="260"/>
                  </a:cubicBezTo>
                  <a:cubicBezTo>
                    <a:pt x="97" y="278"/>
                    <a:pt x="76" y="295"/>
                    <a:pt x="56" y="314"/>
                  </a:cubicBezTo>
                  <a:cubicBezTo>
                    <a:pt x="38" y="332"/>
                    <a:pt x="20" y="352"/>
                    <a:pt x="10" y="377"/>
                  </a:cubicBezTo>
                  <a:cubicBezTo>
                    <a:pt x="7" y="386"/>
                    <a:pt x="5" y="396"/>
                    <a:pt x="4" y="406"/>
                  </a:cubicBezTo>
                  <a:cubicBezTo>
                    <a:pt x="3" y="397"/>
                    <a:pt x="3" y="388"/>
                    <a:pt x="3" y="379"/>
                  </a:cubicBezTo>
                  <a:cubicBezTo>
                    <a:pt x="3" y="378"/>
                    <a:pt x="3" y="378"/>
                    <a:pt x="3" y="378"/>
                  </a:cubicBezTo>
                  <a:cubicBezTo>
                    <a:pt x="4" y="369"/>
                    <a:pt x="6" y="359"/>
                    <a:pt x="11" y="351"/>
                  </a:cubicBezTo>
                  <a:cubicBezTo>
                    <a:pt x="18" y="340"/>
                    <a:pt x="28" y="333"/>
                    <a:pt x="38" y="325"/>
                  </a:cubicBezTo>
                  <a:cubicBezTo>
                    <a:pt x="61" y="308"/>
                    <a:pt x="83" y="288"/>
                    <a:pt x="104" y="268"/>
                  </a:cubicBezTo>
                  <a:cubicBezTo>
                    <a:pt x="110" y="264"/>
                    <a:pt x="115" y="259"/>
                    <a:pt x="121" y="254"/>
                  </a:cubicBezTo>
                  <a:cubicBezTo>
                    <a:pt x="121" y="255"/>
                    <a:pt x="121" y="255"/>
                    <a:pt x="122" y="255"/>
                  </a:cubicBezTo>
                  <a:moveTo>
                    <a:pt x="174" y="198"/>
                  </a:moveTo>
                  <a:cubicBezTo>
                    <a:pt x="174" y="198"/>
                    <a:pt x="175" y="197"/>
                    <a:pt x="175" y="196"/>
                  </a:cubicBezTo>
                  <a:cubicBezTo>
                    <a:pt x="174" y="198"/>
                    <a:pt x="173" y="200"/>
                    <a:pt x="172" y="202"/>
                  </a:cubicBezTo>
                  <a:cubicBezTo>
                    <a:pt x="166" y="211"/>
                    <a:pt x="160" y="219"/>
                    <a:pt x="153" y="227"/>
                  </a:cubicBezTo>
                  <a:cubicBezTo>
                    <a:pt x="161" y="218"/>
                    <a:pt x="168" y="209"/>
                    <a:pt x="174" y="198"/>
                  </a:cubicBezTo>
                  <a:moveTo>
                    <a:pt x="24" y="182"/>
                  </a:moveTo>
                  <a:cubicBezTo>
                    <a:pt x="24" y="182"/>
                    <a:pt x="25" y="182"/>
                    <a:pt x="25" y="182"/>
                  </a:cubicBezTo>
                  <a:cubicBezTo>
                    <a:pt x="26" y="182"/>
                    <a:pt x="28" y="182"/>
                    <a:pt x="29" y="182"/>
                  </a:cubicBezTo>
                  <a:cubicBezTo>
                    <a:pt x="32" y="182"/>
                    <a:pt x="34" y="182"/>
                    <a:pt x="36" y="182"/>
                  </a:cubicBezTo>
                  <a:cubicBezTo>
                    <a:pt x="38" y="182"/>
                    <a:pt x="39" y="182"/>
                    <a:pt x="41" y="182"/>
                  </a:cubicBezTo>
                  <a:cubicBezTo>
                    <a:pt x="42" y="182"/>
                    <a:pt x="42" y="182"/>
                    <a:pt x="42" y="182"/>
                  </a:cubicBezTo>
                  <a:cubicBezTo>
                    <a:pt x="45" y="182"/>
                    <a:pt x="47" y="183"/>
                    <a:pt x="49" y="183"/>
                  </a:cubicBezTo>
                  <a:cubicBezTo>
                    <a:pt x="41" y="183"/>
                    <a:pt x="34" y="182"/>
                    <a:pt x="26" y="182"/>
                  </a:cubicBezTo>
                  <a:cubicBezTo>
                    <a:pt x="26" y="182"/>
                    <a:pt x="25" y="182"/>
                    <a:pt x="24" y="182"/>
                  </a:cubicBezTo>
                  <a:moveTo>
                    <a:pt x="26" y="332"/>
                  </a:moveTo>
                  <a:cubicBezTo>
                    <a:pt x="42" y="316"/>
                    <a:pt x="59" y="302"/>
                    <a:pt x="77" y="287"/>
                  </a:cubicBezTo>
                  <a:cubicBezTo>
                    <a:pt x="97" y="271"/>
                    <a:pt x="117" y="255"/>
                    <a:pt x="135" y="237"/>
                  </a:cubicBezTo>
                  <a:cubicBezTo>
                    <a:pt x="144" y="228"/>
                    <a:pt x="153" y="218"/>
                    <a:pt x="160" y="208"/>
                  </a:cubicBezTo>
                  <a:cubicBezTo>
                    <a:pt x="168" y="197"/>
                    <a:pt x="174" y="186"/>
                    <a:pt x="179" y="173"/>
                  </a:cubicBezTo>
                  <a:cubicBezTo>
                    <a:pt x="181" y="166"/>
                    <a:pt x="182" y="159"/>
                    <a:pt x="181" y="152"/>
                  </a:cubicBezTo>
                  <a:cubicBezTo>
                    <a:pt x="182" y="156"/>
                    <a:pt x="183" y="160"/>
                    <a:pt x="183" y="164"/>
                  </a:cubicBezTo>
                  <a:cubicBezTo>
                    <a:pt x="183" y="176"/>
                    <a:pt x="178" y="188"/>
                    <a:pt x="171" y="198"/>
                  </a:cubicBezTo>
                  <a:cubicBezTo>
                    <a:pt x="165" y="209"/>
                    <a:pt x="156" y="219"/>
                    <a:pt x="147" y="228"/>
                  </a:cubicBezTo>
                  <a:cubicBezTo>
                    <a:pt x="137" y="237"/>
                    <a:pt x="127" y="246"/>
                    <a:pt x="117" y="255"/>
                  </a:cubicBezTo>
                  <a:cubicBezTo>
                    <a:pt x="95" y="274"/>
                    <a:pt x="74" y="294"/>
                    <a:pt x="51" y="312"/>
                  </a:cubicBezTo>
                  <a:cubicBezTo>
                    <a:pt x="43" y="319"/>
                    <a:pt x="35" y="325"/>
                    <a:pt x="26" y="332"/>
                  </a:cubicBezTo>
                  <a:moveTo>
                    <a:pt x="8" y="162"/>
                  </a:moveTo>
                  <a:cubicBezTo>
                    <a:pt x="9" y="158"/>
                    <a:pt x="9" y="154"/>
                    <a:pt x="9" y="149"/>
                  </a:cubicBezTo>
                  <a:cubicBezTo>
                    <a:pt x="9" y="150"/>
                    <a:pt x="9" y="150"/>
                    <a:pt x="9" y="150"/>
                  </a:cubicBezTo>
                  <a:cubicBezTo>
                    <a:pt x="9" y="157"/>
                    <a:pt x="10" y="163"/>
                    <a:pt x="9" y="169"/>
                  </a:cubicBezTo>
                  <a:cubicBezTo>
                    <a:pt x="9" y="173"/>
                    <a:pt x="8" y="179"/>
                    <a:pt x="12" y="181"/>
                  </a:cubicBezTo>
                  <a:cubicBezTo>
                    <a:pt x="12" y="181"/>
                    <a:pt x="13" y="182"/>
                    <a:pt x="13" y="182"/>
                  </a:cubicBezTo>
                  <a:cubicBezTo>
                    <a:pt x="13" y="182"/>
                    <a:pt x="12" y="182"/>
                    <a:pt x="12" y="182"/>
                  </a:cubicBezTo>
                  <a:cubicBezTo>
                    <a:pt x="10" y="182"/>
                    <a:pt x="9" y="182"/>
                    <a:pt x="8" y="181"/>
                  </a:cubicBezTo>
                  <a:cubicBezTo>
                    <a:pt x="7" y="181"/>
                    <a:pt x="7" y="177"/>
                    <a:pt x="7" y="176"/>
                  </a:cubicBezTo>
                  <a:cubicBezTo>
                    <a:pt x="8" y="172"/>
                    <a:pt x="8" y="168"/>
                    <a:pt x="8" y="164"/>
                  </a:cubicBezTo>
                  <a:cubicBezTo>
                    <a:pt x="8" y="163"/>
                    <a:pt x="8" y="163"/>
                    <a:pt x="8" y="162"/>
                  </a:cubicBezTo>
                  <a:moveTo>
                    <a:pt x="280" y="199"/>
                  </a:moveTo>
                  <a:cubicBezTo>
                    <a:pt x="281" y="197"/>
                    <a:pt x="281" y="195"/>
                    <a:pt x="282" y="192"/>
                  </a:cubicBezTo>
                  <a:cubicBezTo>
                    <a:pt x="285" y="179"/>
                    <a:pt x="287" y="165"/>
                    <a:pt x="287" y="152"/>
                  </a:cubicBezTo>
                  <a:cubicBezTo>
                    <a:pt x="288" y="146"/>
                    <a:pt x="287" y="140"/>
                    <a:pt x="287" y="135"/>
                  </a:cubicBezTo>
                  <a:cubicBezTo>
                    <a:pt x="287" y="135"/>
                    <a:pt x="287" y="136"/>
                    <a:pt x="287" y="136"/>
                  </a:cubicBezTo>
                  <a:cubicBezTo>
                    <a:pt x="288" y="145"/>
                    <a:pt x="289" y="154"/>
                    <a:pt x="290" y="162"/>
                  </a:cubicBezTo>
                  <a:cubicBezTo>
                    <a:pt x="288" y="175"/>
                    <a:pt x="285" y="187"/>
                    <a:pt x="280" y="199"/>
                  </a:cubicBezTo>
                  <a:moveTo>
                    <a:pt x="44" y="180"/>
                  </a:moveTo>
                  <a:cubicBezTo>
                    <a:pt x="49" y="180"/>
                    <a:pt x="54" y="180"/>
                    <a:pt x="59" y="180"/>
                  </a:cubicBezTo>
                  <a:cubicBezTo>
                    <a:pt x="62" y="179"/>
                    <a:pt x="66" y="179"/>
                    <a:pt x="69" y="179"/>
                  </a:cubicBezTo>
                  <a:cubicBezTo>
                    <a:pt x="72" y="178"/>
                    <a:pt x="75" y="178"/>
                    <a:pt x="77" y="177"/>
                  </a:cubicBezTo>
                  <a:cubicBezTo>
                    <a:pt x="81" y="176"/>
                    <a:pt x="84" y="172"/>
                    <a:pt x="86" y="168"/>
                  </a:cubicBezTo>
                  <a:cubicBezTo>
                    <a:pt x="88" y="164"/>
                    <a:pt x="90" y="160"/>
                    <a:pt x="92" y="156"/>
                  </a:cubicBezTo>
                  <a:cubicBezTo>
                    <a:pt x="94" y="152"/>
                    <a:pt x="98" y="149"/>
                    <a:pt x="101" y="145"/>
                  </a:cubicBezTo>
                  <a:cubicBezTo>
                    <a:pt x="107" y="138"/>
                    <a:pt x="114" y="132"/>
                    <a:pt x="123" y="127"/>
                  </a:cubicBezTo>
                  <a:cubicBezTo>
                    <a:pt x="126" y="125"/>
                    <a:pt x="129" y="123"/>
                    <a:pt x="132" y="121"/>
                  </a:cubicBezTo>
                  <a:cubicBezTo>
                    <a:pt x="125" y="125"/>
                    <a:pt x="119" y="130"/>
                    <a:pt x="114" y="135"/>
                  </a:cubicBezTo>
                  <a:cubicBezTo>
                    <a:pt x="112" y="137"/>
                    <a:pt x="110" y="139"/>
                    <a:pt x="108" y="142"/>
                  </a:cubicBezTo>
                  <a:cubicBezTo>
                    <a:pt x="106" y="143"/>
                    <a:pt x="104" y="145"/>
                    <a:pt x="103" y="146"/>
                  </a:cubicBezTo>
                  <a:cubicBezTo>
                    <a:pt x="98" y="151"/>
                    <a:pt x="94" y="155"/>
                    <a:pt x="91" y="161"/>
                  </a:cubicBezTo>
                  <a:cubicBezTo>
                    <a:pt x="88" y="166"/>
                    <a:pt x="87" y="172"/>
                    <a:pt x="84" y="177"/>
                  </a:cubicBezTo>
                  <a:cubicBezTo>
                    <a:pt x="84" y="179"/>
                    <a:pt x="82" y="180"/>
                    <a:pt x="80" y="180"/>
                  </a:cubicBezTo>
                  <a:cubicBezTo>
                    <a:pt x="76" y="180"/>
                    <a:pt x="73" y="180"/>
                    <a:pt x="69" y="180"/>
                  </a:cubicBezTo>
                  <a:cubicBezTo>
                    <a:pt x="64" y="180"/>
                    <a:pt x="59" y="180"/>
                    <a:pt x="54" y="180"/>
                  </a:cubicBezTo>
                  <a:cubicBezTo>
                    <a:pt x="51" y="180"/>
                    <a:pt x="48" y="180"/>
                    <a:pt x="46" y="180"/>
                  </a:cubicBezTo>
                  <a:cubicBezTo>
                    <a:pt x="45" y="180"/>
                    <a:pt x="45" y="180"/>
                    <a:pt x="44" y="180"/>
                  </a:cubicBezTo>
                  <a:moveTo>
                    <a:pt x="152" y="115"/>
                  </a:moveTo>
                  <a:cubicBezTo>
                    <a:pt x="156" y="114"/>
                    <a:pt x="160" y="113"/>
                    <a:pt x="164" y="113"/>
                  </a:cubicBezTo>
                  <a:cubicBezTo>
                    <a:pt x="171" y="113"/>
                    <a:pt x="178" y="116"/>
                    <a:pt x="183" y="123"/>
                  </a:cubicBezTo>
                  <a:cubicBezTo>
                    <a:pt x="189" y="133"/>
                    <a:pt x="188" y="144"/>
                    <a:pt x="186" y="155"/>
                  </a:cubicBezTo>
                  <a:cubicBezTo>
                    <a:pt x="186" y="152"/>
                    <a:pt x="185" y="148"/>
                    <a:pt x="184" y="145"/>
                  </a:cubicBezTo>
                  <a:cubicBezTo>
                    <a:pt x="182" y="135"/>
                    <a:pt x="175" y="125"/>
                    <a:pt x="167" y="119"/>
                  </a:cubicBezTo>
                  <a:cubicBezTo>
                    <a:pt x="162" y="117"/>
                    <a:pt x="157" y="115"/>
                    <a:pt x="152" y="115"/>
                  </a:cubicBezTo>
                  <a:moveTo>
                    <a:pt x="9" y="139"/>
                  </a:moveTo>
                  <a:cubicBezTo>
                    <a:pt x="10" y="132"/>
                    <a:pt x="10" y="125"/>
                    <a:pt x="12" y="118"/>
                  </a:cubicBezTo>
                  <a:cubicBezTo>
                    <a:pt x="13" y="115"/>
                    <a:pt x="14" y="111"/>
                    <a:pt x="15" y="108"/>
                  </a:cubicBezTo>
                  <a:cubicBezTo>
                    <a:pt x="13" y="115"/>
                    <a:pt x="11" y="122"/>
                    <a:pt x="10" y="129"/>
                  </a:cubicBezTo>
                  <a:cubicBezTo>
                    <a:pt x="10" y="132"/>
                    <a:pt x="10" y="135"/>
                    <a:pt x="10" y="137"/>
                  </a:cubicBezTo>
                  <a:cubicBezTo>
                    <a:pt x="10" y="138"/>
                    <a:pt x="10" y="138"/>
                    <a:pt x="9" y="139"/>
                  </a:cubicBezTo>
                  <a:moveTo>
                    <a:pt x="36" y="69"/>
                  </a:moveTo>
                  <a:cubicBezTo>
                    <a:pt x="43" y="60"/>
                    <a:pt x="51" y="51"/>
                    <a:pt x="60" y="44"/>
                  </a:cubicBezTo>
                  <a:cubicBezTo>
                    <a:pt x="50" y="53"/>
                    <a:pt x="42" y="64"/>
                    <a:pt x="35" y="76"/>
                  </a:cubicBezTo>
                  <a:cubicBezTo>
                    <a:pt x="27" y="89"/>
                    <a:pt x="22" y="104"/>
                    <a:pt x="16" y="119"/>
                  </a:cubicBezTo>
                  <a:cubicBezTo>
                    <a:pt x="15" y="122"/>
                    <a:pt x="14" y="125"/>
                    <a:pt x="13" y="128"/>
                  </a:cubicBezTo>
                  <a:cubicBezTo>
                    <a:pt x="13" y="125"/>
                    <a:pt x="13" y="123"/>
                    <a:pt x="14" y="121"/>
                  </a:cubicBezTo>
                  <a:cubicBezTo>
                    <a:pt x="16" y="107"/>
                    <a:pt x="22" y="94"/>
                    <a:pt x="29" y="82"/>
                  </a:cubicBezTo>
                  <a:cubicBezTo>
                    <a:pt x="31" y="78"/>
                    <a:pt x="33" y="74"/>
                    <a:pt x="36" y="69"/>
                  </a:cubicBezTo>
                  <a:moveTo>
                    <a:pt x="164" y="0"/>
                  </a:moveTo>
                  <a:cubicBezTo>
                    <a:pt x="163" y="1"/>
                    <a:pt x="162" y="1"/>
                    <a:pt x="162" y="2"/>
                  </a:cubicBezTo>
                  <a:cubicBezTo>
                    <a:pt x="167" y="2"/>
                    <a:pt x="173" y="2"/>
                    <a:pt x="178" y="4"/>
                  </a:cubicBezTo>
                  <a:cubicBezTo>
                    <a:pt x="176" y="4"/>
                    <a:pt x="175" y="3"/>
                    <a:pt x="173" y="3"/>
                  </a:cubicBezTo>
                  <a:cubicBezTo>
                    <a:pt x="172" y="3"/>
                    <a:pt x="170" y="3"/>
                    <a:pt x="169" y="3"/>
                  </a:cubicBezTo>
                  <a:cubicBezTo>
                    <a:pt x="165" y="3"/>
                    <a:pt x="162" y="3"/>
                    <a:pt x="159" y="4"/>
                  </a:cubicBezTo>
                  <a:cubicBezTo>
                    <a:pt x="158" y="4"/>
                    <a:pt x="158" y="5"/>
                    <a:pt x="157" y="5"/>
                  </a:cubicBezTo>
                  <a:cubicBezTo>
                    <a:pt x="157" y="5"/>
                    <a:pt x="157" y="5"/>
                    <a:pt x="156" y="5"/>
                  </a:cubicBezTo>
                  <a:cubicBezTo>
                    <a:pt x="156" y="5"/>
                    <a:pt x="155" y="5"/>
                    <a:pt x="156" y="4"/>
                  </a:cubicBezTo>
                  <a:cubicBezTo>
                    <a:pt x="144" y="5"/>
                    <a:pt x="132" y="8"/>
                    <a:pt x="121" y="11"/>
                  </a:cubicBezTo>
                  <a:cubicBezTo>
                    <a:pt x="109" y="14"/>
                    <a:pt x="96" y="19"/>
                    <a:pt x="85" y="25"/>
                  </a:cubicBezTo>
                  <a:cubicBezTo>
                    <a:pt x="83" y="26"/>
                    <a:pt x="81" y="28"/>
                    <a:pt x="79" y="29"/>
                  </a:cubicBezTo>
                  <a:cubicBezTo>
                    <a:pt x="74" y="31"/>
                    <a:pt x="70" y="34"/>
                    <a:pt x="66" y="36"/>
                  </a:cubicBezTo>
                  <a:cubicBezTo>
                    <a:pt x="63" y="39"/>
                    <a:pt x="60" y="41"/>
                    <a:pt x="57" y="44"/>
                  </a:cubicBezTo>
                  <a:cubicBezTo>
                    <a:pt x="64" y="37"/>
                    <a:pt x="72" y="30"/>
                    <a:pt x="81" y="25"/>
                  </a:cubicBezTo>
                  <a:cubicBezTo>
                    <a:pt x="92" y="18"/>
                    <a:pt x="104" y="13"/>
                    <a:pt x="117" y="10"/>
                  </a:cubicBezTo>
                  <a:cubicBezTo>
                    <a:pt x="118" y="10"/>
                    <a:pt x="119" y="10"/>
                    <a:pt x="120" y="9"/>
                  </a:cubicBezTo>
                  <a:cubicBezTo>
                    <a:pt x="120" y="9"/>
                    <a:pt x="120" y="9"/>
                    <a:pt x="120" y="9"/>
                  </a:cubicBezTo>
                  <a:cubicBezTo>
                    <a:pt x="122" y="8"/>
                    <a:pt x="124" y="7"/>
                    <a:pt x="125" y="6"/>
                  </a:cubicBezTo>
                  <a:cubicBezTo>
                    <a:pt x="124" y="6"/>
                    <a:pt x="122" y="7"/>
                    <a:pt x="120" y="7"/>
                  </a:cubicBezTo>
                  <a:cubicBezTo>
                    <a:pt x="115" y="9"/>
                    <a:pt x="109" y="10"/>
                    <a:pt x="104" y="12"/>
                  </a:cubicBezTo>
                  <a:cubicBezTo>
                    <a:pt x="103" y="13"/>
                    <a:pt x="102" y="13"/>
                    <a:pt x="101" y="14"/>
                  </a:cubicBezTo>
                  <a:cubicBezTo>
                    <a:pt x="100" y="14"/>
                    <a:pt x="100" y="14"/>
                    <a:pt x="100" y="14"/>
                  </a:cubicBezTo>
                  <a:cubicBezTo>
                    <a:pt x="100" y="14"/>
                    <a:pt x="99" y="14"/>
                    <a:pt x="99" y="13"/>
                  </a:cubicBezTo>
                  <a:cubicBezTo>
                    <a:pt x="88" y="18"/>
                    <a:pt x="78" y="24"/>
                    <a:pt x="68" y="31"/>
                  </a:cubicBezTo>
                  <a:cubicBezTo>
                    <a:pt x="56" y="41"/>
                    <a:pt x="45" y="52"/>
                    <a:pt x="36" y="66"/>
                  </a:cubicBezTo>
                  <a:cubicBezTo>
                    <a:pt x="30" y="74"/>
                    <a:pt x="25" y="84"/>
                    <a:pt x="20" y="94"/>
                  </a:cubicBezTo>
                  <a:cubicBezTo>
                    <a:pt x="16" y="100"/>
                    <a:pt x="14" y="106"/>
                    <a:pt x="11" y="113"/>
                  </a:cubicBezTo>
                  <a:cubicBezTo>
                    <a:pt x="9" y="120"/>
                    <a:pt x="8" y="127"/>
                    <a:pt x="8" y="134"/>
                  </a:cubicBezTo>
                  <a:cubicBezTo>
                    <a:pt x="7" y="141"/>
                    <a:pt x="7" y="149"/>
                    <a:pt x="7" y="156"/>
                  </a:cubicBezTo>
                  <a:cubicBezTo>
                    <a:pt x="7" y="159"/>
                    <a:pt x="6" y="161"/>
                    <a:pt x="6" y="163"/>
                  </a:cubicBezTo>
                  <a:cubicBezTo>
                    <a:pt x="6" y="165"/>
                    <a:pt x="6" y="167"/>
                    <a:pt x="5" y="168"/>
                  </a:cubicBezTo>
                  <a:cubicBezTo>
                    <a:pt x="5" y="169"/>
                    <a:pt x="5" y="169"/>
                    <a:pt x="6" y="169"/>
                  </a:cubicBezTo>
                  <a:cubicBezTo>
                    <a:pt x="6" y="172"/>
                    <a:pt x="5" y="175"/>
                    <a:pt x="5" y="178"/>
                  </a:cubicBezTo>
                  <a:cubicBezTo>
                    <a:pt x="5" y="182"/>
                    <a:pt x="7" y="183"/>
                    <a:pt x="10" y="184"/>
                  </a:cubicBezTo>
                  <a:cubicBezTo>
                    <a:pt x="11" y="184"/>
                    <a:pt x="13" y="184"/>
                    <a:pt x="14" y="184"/>
                  </a:cubicBezTo>
                  <a:cubicBezTo>
                    <a:pt x="14" y="184"/>
                    <a:pt x="15" y="184"/>
                    <a:pt x="16" y="184"/>
                  </a:cubicBezTo>
                  <a:cubicBezTo>
                    <a:pt x="16" y="184"/>
                    <a:pt x="17" y="184"/>
                    <a:pt x="18" y="184"/>
                  </a:cubicBezTo>
                  <a:cubicBezTo>
                    <a:pt x="18" y="184"/>
                    <a:pt x="19" y="184"/>
                    <a:pt x="19" y="184"/>
                  </a:cubicBezTo>
                  <a:cubicBezTo>
                    <a:pt x="23" y="184"/>
                    <a:pt x="27" y="184"/>
                    <a:pt x="31" y="184"/>
                  </a:cubicBezTo>
                  <a:cubicBezTo>
                    <a:pt x="43" y="185"/>
                    <a:pt x="55" y="185"/>
                    <a:pt x="67" y="186"/>
                  </a:cubicBezTo>
                  <a:cubicBezTo>
                    <a:pt x="68" y="186"/>
                    <a:pt x="70" y="186"/>
                    <a:pt x="71" y="186"/>
                  </a:cubicBezTo>
                  <a:cubicBezTo>
                    <a:pt x="72" y="186"/>
                    <a:pt x="72" y="186"/>
                    <a:pt x="73" y="186"/>
                  </a:cubicBezTo>
                  <a:cubicBezTo>
                    <a:pt x="73" y="186"/>
                    <a:pt x="73" y="186"/>
                    <a:pt x="73" y="186"/>
                  </a:cubicBezTo>
                  <a:cubicBezTo>
                    <a:pt x="73" y="186"/>
                    <a:pt x="73" y="186"/>
                    <a:pt x="73" y="186"/>
                  </a:cubicBezTo>
                  <a:cubicBezTo>
                    <a:pt x="73" y="186"/>
                    <a:pt x="73" y="186"/>
                    <a:pt x="73" y="186"/>
                  </a:cubicBezTo>
                  <a:cubicBezTo>
                    <a:pt x="74" y="186"/>
                    <a:pt x="74" y="184"/>
                    <a:pt x="73" y="184"/>
                  </a:cubicBezTo>
                  <a:cubicBezTo>
                    <a:pt x="71" y="184"/>
                    <a:pt x="69" y="184"/>
                    <a:pt x="67" y="184"/>
                  </a:cubicBezTo>
                  <a:cubicBezTo>
                    <a:pt x="63" y="184"/>
                    <a:pt x="60" y="183"/>
                    <a:pt x="56" y="182"/>
                  </a:cubicBezTo>
                  <a:cubicBezTo>
                    <a:pt x="60" y="182"/>
                    <a:pt x="64" y="182"/>
                    <a:pt x="67" y="182"/>
                  </a:cubicBezTo>
                  <a:cubicBezTo>
                    <a:pt x="71" y="182"/>
                    <a:pt x="75" y="182"/>
                    <a:pt x="78" y="182"/>
                  </a:cubicBezTo>
                  <a:cubicBezTo>
                    <a:pt x="80" y="182"/>
                    <a:pt x="82" y="182"/>
                    <a:pt x="84" y="181"/>
                  </a:cubicBezTo>
                  <a:cubicBezTo>
                    <a:pt x="85" y="180"/>
                    <a:pt x="86" y="179"/>
                    <a:pt x="87" y="178"/>
                  </a:cubicBezTo>
                  <a:cubicBezTo>
                    <a:pt x="88" y="175"/>
                    <a:pt x="89" y="172"/>
                    <a:pt x="89" y="169"/>
                  </a:cubicBezTo>
                  <a:cubicBezTo>
                    <a:pt x="89" y="169"/>
                    <a:pt x="89" y="169"/>
                    <a:pt x="90" y="169"/>
                  </a:cubicBezTo>
                  <a:cubicBezTo>
                    <a:pt x="89" y="171"/>
                    <a:pt x="90" y="172"/>
                    <a:pt x="90" y="173"/>
                  </a:cubicBezTo>
                  <a:cubicBezTo>
                    <a:pt x="90" y="174"/>
                    <a:pt x="90" y="174"/>
                    <a:pt x="91" y="174"/>
                  </a:cubicBezTo>
                  <a:cubicBezTo>
                    <a:pt x="91" y="174"/>
                    <a:pt x="91" y="174"/>
                    <a:pt x="91" y="174"/>
                  </a:cubicBezTo>
                  <a:cubicBezTo>
                    <a:pt x="95" y="171"/>
                    <a:pt x="96" y="166"/>
                    <a:pt x="98" y="162"/>
                  </a:cubicBezTo>
                  <a:cubicBezTo>
                    <a:pt x="97" y="162"/>
                    <a:pt x="97" y="163"/>
                    <a:pt x="96" y="163"/>
                  </a:cubicBezTo>
                  <a:cubicBezTo>
                    <a:pt x="96" y="163"/>
                    <a:pt x="96" y="163"/>
                    <a:pt x="96" y="163"/>
                  </a:cubicBezTo>
                  <a:cubicBezTo>
                    <a:pt x="96" y="163"/>
                    <a:pt x="96" y="163"/>
                    <a:pt x="96" y="163"/>
                  </a:cubicBezTo>
                  <a:cubicBezTo>
                    <a:pt x="95" y="166"/>
                    <a:pt x="93" y="168"/>
                    <a:pt x="92" y="171"/>
                  </a:cubicBezTo>
                  <a:cubicBezTo>
                    <a:pt x="91" y="167"/>
                    <a:pt x="93" y="163"/>
                    <a:pt x="95" y="160"/>
                  </a:cubicBezTo>
                  <a:cubicBezTo>
                    <a:pt x="97" y="157"/>
                    <a:pt x="98" y="155"/>
                    <a:pt x="100" y="153"/>
                  </a:cubicBezTo>
                  <a:cubicBezTo>
                    <a:pt x="100" y="153"/>
                    <a:pt x="100" y="153"/>
                    <a:pt x="100" y="153"/>
                  </a:cubicBezTo>
                  <a:cubicBezTo>
                    <a:pt x="99" y="155"/>
                    <a:pt x="98" y="158"/>
                    <a:pt x="97" y="161"/>
                  </a:cubicBezTo>
                  <a:cubicBezTo>
                    <a:pt x="98" y="160"/>
                    <a:pt x="98" y="160"/>
                    <a:pt x="99" y="160"/>
                  </a:cubicBezTo>
                  <a:cubicBezTo>
                    <a:pt x="100" y="158"/>
                    <a:pt x="101" y="156"/>
                    <a:pt x="102" y="155"/>
                  </a:cubicBezTo>
                  <a:cubicBezTo>
                    <a:pt x="101" y="154"/>
                    <a:pt x="101" y="154"/>
                    <a:pt x="102" y="154"/>
                  </a:cubicBezTo>
                  <a:cubicBezTo>
                    <a:pt x="102" y="153"/>
                    <a:pt x="103" y="152"/>
                    <a:pt x="103" y="152"/>
                  </a:cubicBezTo>
                  <a:cubicBezTo>
                    <a:pt x="104" y="150"/>
                    <a:pt x="106" y="148"/>
                    <a:pt x="107" y="146"/>
                  </a:cubicBezTo>
                  <a:cubicBezTo>
                    <a:pt x="107" y="146"/>
                    <a:pt x="107" y="146"/>
                    <a:pt x="107" y="146"/>
                  </a:cubicBezTo>
                  <a:cubicBezTo>
                    <a:pt x="107" y="146"/>
                    <a:pt x="106" y="145"/>
                    <a:pt x="107" y="144"/>
                  </a:cubicBezTo>
                  <a:cubicBezTo>
                    <a:pt x="109" y="143"/>
                    <a:pt x="111" y="142"/>
                    <a:pt x="113" y="141"/>
                  </a:cubicBezTo>
                  <a:cubicBezTo>
                    <a:pt x="119" y="137"/>
                    <a:pt x="125" y="134"/>
                    <a:pt x="132" y="132"/>
                  </a:cubicBezTo>
                  <a:cubicBezTo>
                    <a:pt x="133" y="132"/>
                    <a:pt x="134" y="132"/>
                    <a:pt x="135" y="131"/>
                  </a:cubicBezTo>
                  <a:cubicBezTo>
                    <a:pt x="136" y="130"/>
                    <a:pt x="137" y="130"/>
                    <a:pt x="138" y="129"/>
                  </a:cubicBezTo>
                  <a:cubicBezTo>
                    <a:pt x="133" y="130"/>
                    <a:pt x="129" y="131"/>
                    <a:pt x="124" y="133"/>
                  </a:cubicBezTo>
                  <a:cubicBezTo>
                    <a:pt x="129" y="130"/>
                    <a:pt x="134" y="128"/>
                    <a:pt x="140" y="127"/>
                  </a:cubicBezTo>
                  <a:cubicBezTo>
                    <a:pt x="141" y="126"/>
                    <a:pt x="142" y="126"/>
                    <a:pt x="143" y="125"/>
                  </a:cubicBezTo>
                  <a:cubicBezTo>
                    <a:pt x="133" y="126"/>
                    <a:pt x="125" y="130"/>
                    <a:pt x="117" y="135"/>
                  </a:cubicBezTo>
                  <a:cubicBezTo>
                    <a:pt x="117" y="135"/>
                    <a:pt x="117" y="135"/>
                    <a:pt x="116" y="135"/>
                  </a:cubicBezTo>
                  <a:cubicBezTo>
                    <a:pt x="121" y="131"/>
                    <a:pt x="126" y="127"/>
                    <a:pt x="132" y="124"/>
                  </a:cubicBezTo>
                  <a:cubicBezTo>
                    <a:pt x="136" y="121"/>
                    <a:pt x="141" y="119"/>
                    <a:pt x="145" y="117"/>
                  </a:cubicBezTo>
                  <a:cubicBezTo>
                    <a:pt x="146" y="117"/>
                    <a:pt x="147" y="117"/>
                    <a:pt x="148" y="117"/>
                  </a:cubicBezTo>
                  <a:cubicBezTo>
                    <a:pt x="149" y="117"/>
                    <a:pt x="150" y="117"/>
                    <a:pt x="151" y="117"/>
                  </a:cubicBezTo>
                  <a:cubicBezTo>
                    <a:pt x="159" y="117"/>
                    <a:pt x="166" y="120"/>
                    <a:pt x="172" y="126"/>
                  </a:cubicBezTo>
                  <a:cubicBezTo>
                    <a:pt x="179" y="134"/>
                    <a:pt x="183" y="143"/>
                    <a:pt x="184" y="153"/>
                  </a:cubicBezTo>
                  <a:cubicBezTo>
                    <a:pt x="183" y="149"/>
                    <a:pt x="181" y="145"/>
                    <a:pt x="177" y="141"/>
                  </a:cubicBezTo>
                  <a:cubicBezTo>
                    <a:pt x="177" y="140"/>
                    <a:pt x="176" y="139"/>
                    <a:pt x="175" y="138"/>
                  </a:cubicBezTo>
                  <a:cubicBezTo>
                    <a:pt x="169" y="129"/>
                    <a:pt x="160" y="125"/>
                    <a:pt x="150" y="124"/>
                  </a:cubicBezTo>
                  <a:cubicBezTo>
                    <a:pt x="149" y="124"/>
                    <a:pt x="148" y="124"/>
                    <a:pt x="148" y="124"/>
                  </a:cubicBezTo>
                  <a:cubicBezTo>
                    <a:pt x="147" y="124"/>
                    <a:pt x="147" y="124"/>
                    <a:pt x="146" y="124"/>
                  </a:cubicBezTo>
                  <a:cubicBezTo>
                    <a:pt x="145" y="125"/>
                    <a:pt x="144" y="126"/>
                    <a:pt x="143" y="127"/>
                  </a:cubicBezTo>
                  <a:cubicBezTo>
                    <a:pt x="145" y="126"/>
                    <a:pt x="147" y="126"/>
                    <a:pt x="148" y="126"/>
                  </a:cubicBezTo>
                  <a:cubicBezTo>
                    <a:pt x="148" y="126"/>
                    <a:pt x="148" y="126"/>
                    <a:pt x="149" y="126"/>
                  </a:cubicBezTo>
                  <a:cubicBezTo>
                    <a:pt x="156" y="126"/>
                    <a:pt x="164" y="129"/>
                    <a:pt x="169" y="134"/>
                  </a:cubicBezTo>
                  <a:cubicBezTo>
                    <a:pt x="163" y="130"/>
                    <a:pt x="156" y="129"/>
                    <a:pt x="149" y="128"/>
                  </a:cubicBezTo>
                  <a:cubicBezTo>
                    <a:pt x="148" y="128"/>
                    <a:pt x="147" y="128"/>
                    <a:pt x="146" y="128"/>
                  </a:cubicBezTo>
                  <a:cubicBezTo>
                    <a:pt x="145" y="128"/>
                    <a:pt x="143" y="128"/>
                    <a:pt x="141" y="128"/>
                  </a:cubicBezTo>
                  <a:cubicBezTo>
                    <a:pt x="140" y="129"/>
                    <a:pt x="140" y="130"/>
                    <a:pt x="139" y="131"/>
                  </a:cubicBezTo>
                  <a:cubicBezTo>
                    <a:pt x="141" y="130"/>
                    <a:pt x="144" y="130"/>
                    <a:pt x="146" y="130"/>
                  </a:cubicBezTo>
                  <a:cubicBezTo>
                    <a:pt x="154" y="130"/>
                    <a:pt x="162" y="132"/>
                    <a:pt x="169" y="136"/>
                  </a:cubicBezTo>
                  <a:cubicBezTo>
                    <a:pt x="172" y="138"/>
                    <a:pt x="174" y="140"/>
                    <a:pt x="176" y="142"/>
                  </a:cubicBezTo>
                  <a:cubicBezTo>
                    <a:pt x="183" y="155"/>
                    <a:pt x="179" y="170"/>
                    <a:pt x="173" y="182"/>
                  </a:cubicBezTo>
                  <a:cubicBezTo>
                    <a:pt x="167" y="194"/>
                    <a:pt x="160" y="206"/>
                    <a:pt x="151" y="216"/>
                  </a:cubicBezTo>
                  <a:cubicBezTo>
                    <a:pt x="136" y="236"/>
                    <a:pt x="116" y="253"/>
                    <a:pt x="96" y="269"/>
                  </a:cubicBezTo>
                  <a:cubicBezTo>
                    <a:pt x="75" y="287"/>
                    <a:pt x="53" y="304"/>
                    <a:pt x="33" y="323"/>
                  </a:cubicBezTo>
                  <a:cubicBezTo>
                    <a:pt x="28" y="327"/>
                    <a:pt x="23" y="333"/>
                    <a:pt x="18" y="338"/>
                  </a:cubicBezTo>
                  <a:cubicBezTo>
                    <a:pt x="14" y="343"/>
                    <a:pt x="9" y="348"/>
                    <a:pt x="6" y="353"/>
                  </a:cubicBezTo>
                  <a:cubicBezTo>
                    <a:pt x="1" y="361"/>
                    <a:pt x="1" y="370"/>
                    <a:pt x="1" y="379"/>
                  </a:cubicBezTo>
                  <a:cubicBezTo>
                    <a:pt x="0" y="386"/>
                    <a:pt x="0" y="394"/>
                    <a:pt x="1" y="402"/>
                  </a:cubicBezTo>
                  <a:cubicBezTo>
                    <a:pt x="1" y="412"/>
                    <a:pt x="2" y="422"/>
                    <a:pt x="2" y="432"/>
                  </a:cubicBezTo>
                  <a:cubicBezTo>
                    <a:pt x="2" y="444"/>
                    <a:pt x="3" y="457"/>
                    <a:pt x="7" y="469"/>
                  </a:cubicBezTo>
                  <a:cubicBezTo>
                    <a:pt x="7" y="469"/>
                    <a:pt x="7" y="469"/>
                    <a:pt x="7" y="469"/>
                  </a:cubicBezTo>
                  <a:cubicBezTo>
                    <a:pt x="7" y="469"/>
                    <a:pt x="7" y="469"/>
                    <a:pt x="7" y="469"/>
                  </a:cubicBezTo>
                  <a:cubicBezTo>
                    <a:pt x="7" y="470"/>
                    <a:pt x="7" y="470"/>
                    <a:pt x="7" y="470"/>
                  </a:cubicBezTo>
                  <a:cubicBezTo>
                    <a:pt x="8" y="470"/>
                    <a:pt x="9" y="469"/>
                    <a:pt x="8" y="468"/>
                  </a:cubicBezTo>
                  <a:cubicBezTo>
                    <a:pt x="7" y="463"/>
                    <a:pt x="6" y="458"/>
                    <a:pt x="6" y="452"/>
                  </a:cubicBezTo>
                  <a:cubicBezTo>
                    <a:pt x="7" y="456"/>
                    <a:pt x="8" y="460"/>
                    <a:pt x="10" y="464"/>
                  </a:cubicBezTo>
                  <a:cubicBezTo>
                    <a:pt x="12" y="467"/>
                    <a:pt x="15" y="470"/>
                    <a:pt x="19" y="472"/>
                  </a:cubicBezTo>
                  <a:cubicBezTo>
                    <a:pt x="24" y="474"/>
                    <a:pt x="30" y="474"/>
                    <a:pt x="35" y="474"/>
                  </a:cubicBezTo>
                  <a:cubicBezTo>
                    <a:pt x="36" y="474"/>
                    <a:pt x="36" y="474"/>
                    <a:pt x="37" y="474"/>
                  </a:cubicBezTo>
                  <a:cubicBezTo>
                    <a:pt x="38" y="474"/>
                    <a:pt x="38" y="474"/>
                    <a:pt x="38" y="474"/>
                  </a:cubicBezTo>
                  <a:cubicBezTo>
                    <a:pt x="38" y="474"/>
                    <a:pt x="37" y="474"/>
                    <a:pt x="36" y="474"/>
                  </a:cubicBezTo>
                  <a:cubicBezTo>
                    <a:pt x="33" y="473"/>
                    <a:pt x="31" y="473"/>
                    <a:pt x="28" y="472"/>
                  </a:cubicBezTo>
                  <a:cubicBezTo>
                    <a:pt x="25" y="472"/>
                    <a:pt x="22" y="471"/>
                    <a:pt x="19" y="470"/>
                  </a:cubicBezTo>
                  <a:cubicBezTo>
                    <a:pt x="15" y="468"/>
                    <a:pt x="12" y="464"/>
                    <a:pt x="10" y="459"/>
                  </a:cubicBezTo>
                  <a:cubicBezTo>
                    <a:pt x="8" y="455"/>
                    <a:pt x="8" y="450"/>
                    <a:pt x="7" y="446"/>
                  </a:cubicBezTo>
                  <a:cubicBezTo>
                    <a:pt x="6" y="439"/>
                    <a:pt x="5" y="432"/>
                    <a:pt x="5" y="425"/>
                  </a:cubicBezTo>
                  <a:cubicBezTo>
                    <a:pt x="5" y="424"/>
                    <a:pt x="5" y="423"/>
                    <a:pt x="5" y="422"/>
                  </a:cubicBezTo>
                  <a:cubicBezTo>
                    <a:pt x="5" y="409"/>
                    <a:pt x="6" y="397"/>
                    <a:pt x="10" y="385"/>
                  </a:cubicBezTo>
                  <a:cubicBezTo>
                    <a:pt x="17" y="359"/>
                    <a:pt x="35" y="338"/>
                    <a:pt x="54" y="319"/>
                  </a:cubicBezTo>
                  <a:cubicBezTo>
                    <a:pt x="73" y="300"/>
                    <a:pt x="94" y="283"/>
                    <a:pt x="115" y="266"/>
                  </a:cubicBezTo>
                  <a:cubicBezTo>
                    <a:pt x="125" y="257"/>
                    <a:pt x="135" y="247"/>
                    <a:pt x="144" y="238"/>
                  </a:cubicBezTo>
                  <a:cubicBezTo>
                    <a:pt x="154" y="229"/>
                    <a:pt x="162" y="220"/>
                    <a:pt x="170" y="209"/>
                  </a:cubicBezTo>
                  <a:cubicBezTo>
                    <a:pt x="177" y="198"/>
                    <a:pt x="182" y="186"/>
                    <a:pt x="185" y="172"/>
                  </a:cubicBezTo>
                  <a:cubicBezTo>
                    <a:pt x="186" y="165"/>
                    <a:pt x="187" y="158"/>
                    <a:pt x="189" y="152"/>
                  </a:cubicBezTo>
                  <a:cubicBezTo>
                    <a:pt x="190" y="146"/>
                    <a:pt x="190" y="140"/>
                    <a:pt x="189" y="134"/>
                  </a:cubicBezTo>
                  <a:cubicBezTo>
                    <a:pt x="188" y="124"/>
                    <a:pt x="181" y="115"/>
                    <a:pt x="172" y="112"/>
                  </a:cubicBezTo>
                  <a:cubicBezTo>
                    <a:pt x="169" y="111"/>
                    <a:pt x="167" y="111"/>
                    <a:pt x="164" y="111"/>
                  </a:cubicBezTo>
                  <a:cubicBezTo>
                    <a:pt x="158" y="111"/>
                    <a:pt x="151" y="113"/>
                    <a:pt x="146" y="115"/>
                  </a:cubicBezTo>
                  <a:cubicBezTo>
                    <a:pt x="146" y="115"/>
                    <a:pt x="145" y="115"/>
                    <a:pt x="145" y="115"/>
                  </a:cubicBezTo>
                  <a:cubicBezTo>
                    <a:pt x="145" y="115"/>
                    <a:pt x="144" y="115"/>
                    <a:pt x="144" y="115"/>
                  </a:cubicBezTo>
                  <a:cubicBezTo>
                    <a:pt x="135" y="117"/>
                    <a:pt x="127" y="121"/>
                    <a:pt x="119" y="126"/>
                  </a:cubicBezTo>
                  <a:cubicBezTo>
                    <a:pt x="111" y="132"/>
                    <a:pt x="104" y="138"/>
                    <a:pt x="98" y="145"/>
                  </a:cubicBezTo>
                  <a:cubicBezTo>
                    <a:pt x="95" y="148"/>
                    <a:pt x="92" y="151"/>
                    <a:pt x="90" y="155"/>
                  </a:cubicBezTo>
                  <a:cubicBezTo>
                    <a:pt x="88" y="159"/>
                    <a:pt x="86" y="164"/>
                    <a:pt x="84" y="168"/>
                  </a:cubicBezTo>
                  <a:cubicBezTo>
                    <a:pt x="81" y="172"/>
                    <a:pt x="78" y="176"/>
                    <a:pt x="73" y="176"/>
                  </a:cubicBezTo>
                  <a:cubicBezTo>
                    <a:pt x="65" y="177"/>
                    <a:pt x="58" y="178"/>
                    <a:pt x="50" y="178"/>
                  </a:cubicBezTo>
                  <a:cubicBezTo>
                    <a:pt x="46" y="178"/>
                    <a:pt x="42" y="178"/>
                    <a:pt x="37" y="178"/>
                  </a:cubicBezTo>
                  <a:cubicBezTo>
                    <a:pt x="30" y="178"/>
                    <a:pt x="22" y="178"/>
                    <a:pt x="14" y="178"/>
                  </a:cubicBezTo>
                  <a:cubicBezTo>
                    <a:pt x="14" y="178"/>
                    <a:pt x="14" y="178"/>
                    <a:pt x="14" y="178"/>
                  </a:cubicBezTo>
                  <a:cubicBezTo>
                    <a:pt x="14" y="178"/>
                    <a:pt x="14" y="178"/>
                    <a:pt x="14" y="178"/>
                  </a:cubicBezTo>
                  <a:cubicBezTo>
                    <a:pt x="14" y="178"/>
                    <a:pt x="14" y="178"/>
                    <a:pt x="13" y="178"/>
                  </a:cubicBezTo>
                  <a:cubicBezTo>
                    <a:pt x="13" y="178"/>
                    <a:pt x="12" y="179"/>
                    <a:pt x="13" y="179"/>
                  </a:cubicBezTo>
                  <a:cubicBezTo>
                    <a:pt x="12" y="179"/>
                    <a:pt x="12" y="179"/>
                    <a:pt x="12" y="178"/>
                  </a:cubicBezTo>
                  <a:cubicBezTo>
                    <a:pt x="11" y="177"/>
                    <a:pt x="11" y="174"/>
                    <a:pt x="11" y="171"/>
                  </a:cubicBezTo>
                  <a:cubicBezTo>
                    <a:pt x="11" y="169"/>
                    <a:pt x="11" y="166"/>
                    <a:pt x="11" y="163"/>
                  </a:cubicBezTo>
                  <a:cubicBezTo>
                    <a:pt x="11" y="155"/>
                    <a:pt x="11" y="146"/>
                    <a:pt x="12" y="137"/>
                  </a:cubicBezTo>
                  <a:cubicBezTo>
                    <a:pt x="13" y="133"/>
                    <a:pt x="14" y="130"/>
                    <a:pt x="15" y="126"/>
                  </a:cubicBezTo>
                  <a:cubicBezTo>
                    <a:pt x="20" y="113"/>
                    <a:pt x="25" y="100"/>
                    <a:pt x="31" y="87"/>
                  </a:cubicBezTo>
                  <a:cubicBezTo>
                    <a:pt x="42" y="64"/>
                    <a:pt x="58" y="45"/>
                    <a:pt x="79" y="31"/>
                  </a:cubicBezTo>
                  <a:cubicBezTo>
                    <a:pt x="81" y="30"/>
                    <a:pt x="82" y="30"/>
                    <a:pt x="83" y="29"/>
                  </a:cubicBezTo>
                  <a:cubicBezTo>
                    <a:pt x="95" y="23"/>
                    <a:pt x="107" y="18"/>
                    <a:pt x="120" y="14"/>
                  </a:cubicBezTo>
                  <a:cubicBezTo>
                    <a:pt x="129" y="11"/>
                    <a:pt x="138" y="10"/>
                    <a:pt x="147" y="9"/>
                  </a:cubicBezTo>
                  <a:cubicBezTo>
                    <a:pt x="150" y="9"/>
                    <a:pt x="153" y="9"/>
                    <a:pt x="156" y="9"/>
                  </a:cubicBezTo>
                  <a:cubicBezTo>
                    <a:pt x="178" y="9"/>
                    <a:pt x="198" y="15"/>
                    <a:pt x="217" y="26"/>
                  </a:cubicBezTo>
                  <a:cubicBezTo>
                    <a:pt x="238" y="39"/>
                    <a:pt x="254" y="60"/>
                    <a:pt x="267" y="82"/>
                  </a:cubicBezTo>
                  <a:cubicBezTo>
                    <a:pt x="273" y="93"/>
                    <a:pt x="278" y="104"/>
                    <a:pt x="282" y="117"/>
                  </a:cubicBezTo>
                  <a:cubicBezTo>
                    <a:pt x="285" y="130"/>
                    <a:pt x="286" y="143"/>
                    <a:pt x="285" y="157"/>
                  </a:cubicBezTo>
                  <a:cubicBezTo>
                    <a:pt x="285" y="171"/>
                    <a:pt x="282" y="185"/>
                    <a:pt x="278" y="198"/>
                  </a:cubicBezTo>
                  <a:cubicBezTo>
                    <a:pt x="276" y="205"/>
                    <a:pt x="274" y="212"/>
                    <a:pt x="271" y="218"/>
                  </a:cubicBezTo>
                  <a:cubicBezTo>
                    <a:pt x="271" y="219"/>
                    <a:pt x="271" y="219"/>
                    <a:pt x="271" y="220"/>
                  </a:cubicBezTo>
                  <a:cubicBezTo>
                    <a:pt x="268" y="224"/>
                    <a:pt x="266" y="229"/>
                    <a:pt x="263" y="233"/>
                  </a:cubicBezTo>
                  <a:cubicBezTo>
                    <a:pt x="257" y="244"/>
                    <a:pt x="248" y="254"/>
                    <a:pt x="239" y="263"/>
                  </a:cubicBezTo>
                  <a:cubicBezTo>
                    <a:pt x="229" y="273"/>
                    <a:pt x="218" y="282"/>
                    <a:pt x="208" y="291"/>
                  </a:cubicBezTo>
                  <a:cubicBezTo>
                    <a:pt x="199" y="299"/>
                    <a:pt x="190" y="309"/>
                    <a:pt x="182" y="319"/>
                  </a:cubicBezTo>
                  <a:cubicBezTo>
                    <a:pt x="177" y="324"/>
                    <a:pt x="173" y="330"/>
                    <a:pt x="170" y="336"/>
                  </a:cubicBezTo>
                  <a:cubicBezTo>
                    <a:pt x="165" y="342"/>
                    <a:pt x="161" y="348"/>
                    <a:pt x="159" y="355"/>
                  </a:cubicBezTo>
                  <a:cubicBezTo>
                    <a:pt x="159" y="355"/>
                    <a:pt x="159" y="356"/>
                    <a:pt x="160" y="356"/>
                  </a:cubicBezTo>
                  <a:cubicBezTo>
                    <a:pt x="161" y="356"/>
                    <a:pt x="162" y="356"/>
                    <a:pt x="162" y="356"/>
                  </a:cubicBezTo>
                  <a:cubicBezTo>
                    <a:pt x="163" y="356"/>
                    <a:pt x="164" y="356"/>
                    <a:pt x="165" y="356"/>
                  </a:cubicBezTo>
                  <a:cubicBezTo>
                    <a:pt x="165" y="356"/>
                    <a:pt x="165" y="356"/>
                    <a:pt x="165" y="356"/>
                  </a:cubicBezTo>
                  <a:cubicBezTo>
                    <a:pt x="165" y="357"/>
                    <a:pt x="166" y="357"/>
                    <a:pt x="166" y="357"/>
                  </a:cubicBezTo>
                  <a:cubicBezTo>
                    <a:pt x="167" y="357"/>
                    <a:pt x="167" y="357"/>
                    <a:pt x="167" y="356"/>
                  </a:cubicBezTo>
                  <a:cubicBezTo>
                    <a:pt x="167" y="356"/>
                    <a:pt x="168" y="356"/>
                    <a:pt x="168" y="355"/>
                  </a:cubicBezTo>
                  <a:cubicBezTo>
                    <a:pt x="168" y="355"/>
                    <a:pt x="169" y="355"/>
                    <a:pt x="169" y="355"/>
                  </a:cubicBezTo>
                  <a:cubicBezTo>
                    <a:pt x="173" y="354"/>
                    <a:pt x="178" y="354"/>
                    <a:pt x="182" y="354"/>
                  </a:cubicBezTo>
                  <a:cubicBezTo>
                    <a:pt x="182" y="354"/>
                    <a:pt x="183" y="354"/>
                    <a:pt x="184" y="354"/>
                  </a:cubicBezTo>
                  <a:cubicBezTo>
                    <a:pt x="183" y="354"/>
                    <a:pt x="183" y="354"/>
                    <a:pt x="182" y="354"/>
                  </a:cubicBezTo>
                  <a:cubicBezTo>
                    <a:pt x="182" y="353"/>
                    <a:pt x="181" y="353"/>
                    <a:pt x="182" y="352"/>
                  </a:cubicBezTo>
                  <a:cubicBezTo>
                    <a:pt x="182" y="352"/>
                    <a:pt x="182" y="352"/>
                    <a:pt x="182" y="352"/>
                  </a:cubicBezTo>
                  <a:cubicBezTo>
                    <a:pt x="180" y="352"/>
                    <a:pt x="178" y="352"/>
                    <a:pt x="176" y="352"/>
                  </a:cubicBezTo>
                  <a:cubicBezTo>
                    <a:pt x="174" y="353"/>
                    <a:pt x="171" y="353"/>
                    <a:pt x="169" y="353"/>
                  </a:cubicBezTo>
                  <a:cubicBezTo>
                    <a:pt x="169" y="353"/>
                    <a:pt x="169" y="353"/>
                    <a:pt x="168" y="353"/>
                  </a:cubicBezTo>
                  <a:cubicBezTo>
                    <a:pt x="171" y="346"/>
                    <a:pt x="175" y="339"/>
                    <a:pt x="179" y="332"/>
                  </a:cubicBezTo>
                  <a:cubicBezTo>
                    <a:pt x="179" y="333"/>
                    <a:pt x="179" y="333"/>
                    <a:pt x="178" y="333"/>
                  </a:cubicBezTo>
                  <a:cubicBezTo>
                    <a:pt x="178" y="333"/>
                    <a:pt x="178" y="333"/>
                    <a:pt x="178" y="333"/>
                  </a:cubicBezTo>
                  <a:cubicBezTo>
                    <a:pt x="177" y="333"/>
                    <a:pt x="177" y="333"/>
                    <a:pt x="177" y="332"/>
                  </a:cubicBezTo>
                  <a:cubicBezTo>
                    <a:pt x="174" y="337"/>
                    <a:pt x="171" y="341"/>
                    <a:pt x="169" y="346"/>
                  </a:cubicBezTo>
                  <a:cubicBezTo>
                    <a:pt x="169" y="347"/>
                    <a:pt x="168" y="348"/>
                    <a:pt x="168" y="349"/>
                  </a:cubicBezTo>
                  <a:cubicBezTo>
                    <a:pt x="168" y="345"/>
                    <a:pt x="170" y="341"/>
                    <a:pt x="172" y="337"/>
                  </a:cubicBezTo>
                  <a:cubicBezTo>
                    <a:pt x="173" y="335"/>
                    <a:pt x="175" y="334"/>
                    <a:pt x="177" y="332"/>
                  </a:cubicBezTo>
                  <a:cubicBezTo>
                    <a:pt x="177" y="332"/>
                    <a:pt x="177" y="331"/>
                    <a:pt x="177" y="331"/>
                  </a:cubicBezTo>
                  <a:cubicBezTo>
                    <a:pt x="179" y="330"/>
                    <a:pt x="181" y="329"/>
                    <a:pt x="182" y="328"/>
                  </a:cubicBezTo>
                  <a:cubicBezTo>
                    <a:pt x="183" y="327"/>
                    <a:pt x="184" y="326"/>
                    <a:pt x="184" y="325"/>
                  </a:cubicBezTo>
                  <a:cubicBezTo>
                    <a:pt x="192" y="319"/>
                    <a:pt x="200" y="313"/>
                    <a:pt x="207" y="307"/>
                  </a:cubicBezTo>
                  <a:cubicBezTo>
                    <a:pt x="205" y="308"/>
                    <a:pt x="202" y="310"/>
                    <a:pt x="200" y="312"/>
                  </a:cubicBezTo>
                  <a:cubicBezTo>
                    <a:pt x="199" y="312"/>
                    <a:pt x="199" y="312"/>
                    <a:pt x="199" y="312"/>
                  </a:cubicBezTo>
                  <a:cubicBezTo>
                    <a:pt x="199" y="312"/>
                    <a:pt x="199" y="312"/>
                    <a:pt x="198" y="311"/>
                  </a:cubicBezTo>
                  <a:cubicBezTo>
                    <a:pt x="197" y="313"/>
                    <a:pt x="195" y="314"/>
                    <a:pt x="193" y="316"/>
                  </a:cubicBezTo>
                  <a:cubicBezTo>
                    <a:pt x="195" y="314"/>
                    <a:pt x="196" y="312"/>
                    <a:pt x="198" y="311"/>
                  </a:cubicBezTo>
                  <a:cubicBezTo>
                    <a:pt x="198" y="310"/>
                    <a:pt x="198" y="310"/>
                    <a:pt x="199" y="310"/>
                  </a:cubicBezTo>
                  <a:cubicBezTo>
                    <a:pt x="199" y="310"/>
                    <a:pt x="199" y="310"/>
                    <a:pt x="199" y="309"/>
                  </a:cubicBezTo>
                  <a:cubicBezTo>
                    <a:pt x="206" y="303"/>
                    <a:pt x="212" y="297"/>
                    <a:pt x="218" y="292"/>
                  </a:cubicBezTo>
                  <a:cubicBezTo>
                    <a:pt x="222" y="288"/>
                    <a:pt x="226" y="285"/>
                    <a:pt x="230" y="281"/>
                  </a:cubicBezTo>
                  <a:cubicBezTo>
                    <a:pt x="227" y="283"/>
                    <a:pt x="225" y="284"/>
                    <a:pt x="223" y="285"/>
                  </a:cubicBezTo>
                  <a:cubicBezTo>
                    <a:pt x="212" y="295"/>
                    <a:pt x="202" y="304"/>
                    <a:pt x="192" y="314"/>
                  </a:cubicBezTo>
                  <a:cubicBezTo>
                    <a:pt x="189" y="317"/>
                    <a:pt x="186" y="320"/>
                    <a:pt x="183" y="324"/>
                  </a:cubicBezTo>
                  <a:cubicBezTo>
                    <a:pt x="182" y="325"/>
                    <a:pt x="180" y="327"/>
                    <a:pt x="178" y="328"/>
                  </a:cubicBezTo>
                  <a:cubicBezTo>
                    <a:pt x="177" y="329"/>
                    <a:pt x="176" y="330"/>
                    <a:pt x="175" y="331"/>
                  </a:cubicBezTo>
                  <a:cubicBezTo>
                    <a:pt x="177" y="328"/>
                    <a:pt x="179" y="325"/>
                    <a:pt x="182" y="322"/>
                  </a:cubicBezTo>
                  <a:cubicBezTo>
                    <a:pt x="189" y="312"/>
                    <a:pt x="198" y="303"/>
                    <a:pt x="208" y="294"/>
                  </a:cubicBezTo>
                  <a:cubicBezTo>
                    <a:pt x="209" y="293"/>
                    <a:pt x="210" y="292"/>
                    <a:pt x="211" y="291"/>
                  </a:cubicBezTo>
                  <a:cubicBezTo>
                    <a:pt x="210" y="291"/>
                    <a:pt x="210" y="290"/>
                    <a:pt x="211" y="289"/>
                  </a:cubicBezTo>
                  <a:cubicBezTo>
                    <a:pt x="213" y="288"/>
                    <a:pt x="215" y="287"/>
                    <a:pt x="216" y="286"/>
                  </a:cubicBezTo>
                  <a:cubicBezTo>
                    <a:pt x="223" y="280"/>
                    <a:pt x="231" y="274"/>
                    <a:pt x="237" y="267"/>
                  </a:cubicBezTo>
                  <a:cubicBezTo>
                    <a:pt x="237" y="267"/>
                    <a:pt x="237" y="267"/>
                    <a:pt x="238" y="267"/>
                  </a:cubicBezTo>
                  <a:cubicBezTo>
                    <a:pt x="238" y="267"/>
                    <a:pt x="238" y="266"/>
                    <a:pt x="238" y="266"/>
                  </a:cubicBezTo>
                  <a:cubicBezTo>
                    <a:pt x="238" y="266"/>
                    <a:pt x="239" y="266"/>
                    <a:pt x="239" y="266"/>
                  </a:cubicBezTo>
                  <a:cubicBezTo>
                    <a:pt x="248" y="257"/>
                    <a:pt x="256" y="247"/>
                    <a:pt x="263" y="237"/>
                  </a:cubicBezTo>
                  <a:cubicBezTo>
                    <a:pt x="265" y="235"/>
                    <a:pt x="266" y="232"/>
                    <a:pt x="267" y="230"/>
                  </a:cubicBezTo>
                  <a:cubicBezTo>
                    <a:pt x="267" y="232"/>
                    <a:pt x="266" y="233"/>
                    <a:pt x="266" y="235"/>
                  </a:cubicBezTo>
                  <a:cubicBezTo>
                    <a:pt x="262" y="241"/>
                    <a:pt x="257" y="248"/>
                    <a:pt x="252" y="254"/>
                  </a:cubicBezTo>
                  <a:cubicBezTo>
                    <a:pt x="250" y="257"/>
                    <a:pt x="248" y="260"/>
                    <a:pt x="245" y="262"/>
                  </a:cubicBezTo>
                  <a:cubicBezTo>
                    <a:pt x="247" y="261"/>
                    <a:pt x="249" y="260"/>
                    <a:pt x="251" y="259"/>
                  </a:cubicBezTo>
                  <a:cubicBezTo>
                    <a:pt x="254" y="255"/>
                    <a:pt x="258" y="250"/>
                    <a:pt x="261" y="246"/>
                  </a:cubicBezTo>
                  <a:cubicBezTo>
                    <a:pt x="261" y="245"/>
                    <a:pt x="261" y="245"/>
                    <a:pt x="261" y="244"/>
                  </a:cubicBezTo>
                  <a:cubicBezTo>
                    <a:pt x="263" y="243"/>
                    <a:pt x="264" y="243"/>
                    <a:pt x="265" y="242"/>
                  </a:cubicBezTo>
                  <a:cubicBezTo>
                    <a:pt x="266" y="240"/>
                    <a:pt x="267" y="238"/>
                    <a:pt x="267" y="236"/>
                  </a:cubicBezTo>
                  <a:cubicBezTo>
                    <a:pt x="269" y="234"/>
                    <a:pt x="270" y="231"/>
                    <a:pt x="272" y="229"/>
                  </a:cubicBezTo>
                  <a:cubicBezTo>
                    <a:pt x="274" y="226"/>
                    <a:pt x="275" y="223"/>
                    <a:pt x="277" y="220"/>
                  </a:cubicBezTo>
                  <a:cubicBezTo>
                    <a:pt x="276" y="220"/>
                    <a:pt x="276" y="219"/>
                    <a:pt x="277" y="218"/>
                  </a:cubicBezTo>
                  <a:cubicBezTo>
                    <a:pt x="277" y="218"/>
                    <a:pt x="278" y="218"/>
                    <a:pt x="278" y="218"/>
                  </a:cubicBezTo>
                  <a:cubicBezTo>
                    <a:pt x="280" y="215"/>
                    <a:pt x="281" y="212"/>
                    <a:pt x="282" y="210"/>
                  </a:cubicBezTo>
                  <a:cubicBezTo>
                    <a:pt x="282" y="210"/>
                    <a:pt x="281" y="210"/>
                    <a:pt x="281" y="210"/>
                  </a:cubicBezTo>
                  <a:cubicBezTo>
                    <a:pt x="281" y="210"/>
                    <a:pt x="280" y="211"/>
                    <a:pt x="280" y="211"/>
                  </a:cubicBezTo>
                  <a:cubicBezTo>
                    <a:pt x="280" y="211"/>
                    <a:pt x="280" y="210"/>
                    <a:pt x="280" y="210"/>
                  </a:cubicBezTo>
                  <a:cubicBezTo>
                    <a:pt x="278" y="213"/>
                    <a:pt x="277" y="216"/>
                    <a:pt x="275" y="219"/>
                  </a:cubicBezTo>
                  <a:cubicBezTo>
                    <a:pt x="274" y="222"/>
                    <a:pt x="272" y="225"/>
                    <a:pt x="270" y="227"/>
                  </a:cubicBezTo>
                  <a:cubicBezTo>
                    <a:pt x="271" y="225"/>
                    <a:pt x="272" y="223"/>
                    <a:pt x="273" y="221"/>
                  </a:cubicBezTo>
                  <a:cubicBezTo>
                    <a:pt x="280" y="206"/>
                    <a:pt x="286" y="190"/>
                    <a:pt x="290" y="174"/>
                  </a:cubicBezTo>
                  <a:cubicBezTo>
                    <a:pt x="290" y="175"/>
                    <a:pt x="289" y="177"/>
                    <a:pt x="289" y="179"/>
                  </a:cubicBezTo>
                  <a:cubicBezTo>
                    <a:pt x="288" y="189"/>
                    <a:pt x="285" y="199"/>
                    <a:pt x="280" y="208"/>
                  </a:cubicBezTo>
                  <a:cubicBezTo>
                    <a:pt x="282" y="208"/>
                    <a:pt x="283" y="207"/>
                    <a:pt x="284" y="207"/>
                  </a:cubicBezTo>
                  <a:cubicBezTo>
                    <a:pt x="286" y="202"/>
                    <a:pt x="287" y="197"/>
                    <a:pt x="289" y="192"/>
                  </a:cubicBezTo>
                  <a:cubicBezTo>
                    <a:pt x="289" y="192"/>
                    <a:pt x="288" y="192"/>
                    <a:pt x="288" y="192"/>
                  </a:cubicBezTo>
                  <a:cubicBezTo>
                    <a:pt x="287" y="192"/>
                    <a:pt x="287" y="191"/>
                    <a:pt x="288" y="190"/>
                  </a:cubicBezTo>
                  <a:cubicBezTo>
                    <a:pt x="288" y="190"/>
                    <a:pt x="289" y="190"/>
                    <a:pt x="289" y="189"/>
                  </a:cubicBezTo>
                  <a:cubicBezTo>
                    <a:pt x="290" y="186"/>
                    <a:pt x="291" y="182"/>
                    <a:pt x="291" y="179"/>
                  </a:cubicBezTo>
                  <a:cubicBezTo>
                    <a:pt x="291" y="179"/>
                    <a:pt x="291" y="179"/>
                    <a:pt x="291" y="179"/>
                  </a:cubicBezTo>
                  <a:cubicBezTo>
                    <a:pt x="291" y="179"/>
                    <a:pt x="291" y="179"/>
                    <a:pt x="291" y="179"/>
                  </a:cubicBezTo>
                  <a:cubicBezTo>
                    <a:pt x="290" y="179"/>
                    <a:pt x="289" y="177"/>
                    <a:pt x="290" y="177"/>
                  </a:cubicBezTo>
                  <a:cubicBezTo>
                    <a:pt x="290" y="177"/>
                    <a:pt x="291" y="176"/>
                    <a:pt x="291" y="176"/>
                  </a:cubicBezTo>
                  <a:cubicBezTo>
                    <a:pt x="292" y="171"/>
                    <a:pt x="292" y="167"/>
                    <a:pt x="292" y="162"/>
                  </a:cubicBezTo>
                  <a:cubicBezTo>
                    <a:pt x="295" y="139"/>
                    <a:pt x="292" y="116"/>
                    <a:pt x="286" y="93"/>
                  </a:cubicBezTo>
                  <a:cubicBezTo>
                    <a:pt x="286" y="93"/>
                    <a:pt x="286" y="93"/>
                    <a:pt x="286" y="92"/>
                  </a:cubicBezTo>
                  <a:cubicBezTo>
                    <a:pt x="285" y="93"/>
                    <a:pt x="284" y="93"/>
                    <a:pt x="284" y="94"/>
                  </a:cubicBezTo>
                  <a:cubicBezTo>
                    <a:pt x="287" y="103"/>
                    <a:pt x="289" y="114"/>
                    <a:pt x="290" y="124"/>
                  </a:cubicBezTo>
                  <a:cubicBezTo>
                    <a:pt x="291" y="133"/>
                    <a:pt x="291" y="141"/>
                    <a:pt x="291" y="150"/>
                  </a:cubicBezTo>
                  <a:cubicBezTo>
                    <a:pt x="291" y="150"/>
                    <a:pt x="291" y="150"/>
                    <a:pt x="291" y="150"/>
                  </a:cubicBezTo>
                  <a:cubicBezTo>
                    <a:pt x="289" y="128"/>
                    <a:pt x="285" y="107"/>
                    <a:pt x="278" y="86"/>
                  </a:cubicBezTo>
                  <a:cubicBezTo>
                    <a:pt x="278" y="86"/>
                    <a:pt x="278" y="86"/>
                    <a:pt x="278" y="86"/>
                  </a:cubicBezTo>
                  <a:cubicBezTo>
                    <a:pt x="277" y="86"/>
                    <a:pt x="277" y="85"/>
                    <a:pt x="277" y="84"/>
                  </a:cubicBezTo>
                  <a:cubicBezTo>
                    <a:pt x="276" y="82"/>
                    <a:pt x="275" y="80"/>
                    <a:pt x="274" y="77"/>
                  </a:cubicBezTo>
                  <a:cubicBezTo>
                    <a:pt x="274" y="77"/>
                    <a:pt x="274" y="77"/>
                    <a:pt x="274" y="77"/>
                  </a:cubicBezTo>
                  <a:cubicBezTo>
                    <a:pt x="274" y="78"/>
                    <a:pt x="273" y="78"/>
                    <a:pt x="273" y="78"/>
                  </a:cubicBezTo>
                  <a:cubicBezTo>
                    <a:pt x="272" y="78"/>
                    <a:pt x="272" y="76"/>
                    <a:pt x="273" y="76"/>
                  </a:cubicBezTo>
                  <a:cubicBezTo>
                    <a:pt x="273" y="76"/>
                    <a:pt x="273" y="75"/>
                    <a:pt x="274" y="75"/>
                  </a:cubicBezTo>
                  <a:cubicBezTo>
                    <a:pt x="273" y="74"/>
                    <a:pt x="273" y="73"/>
                    <a:pt x="272" y="72"/>
                  </a:cubicBezTo>
                  <a:cubicBezTo>
                    <a:pt x="267" y="61"/>
                    <a:pt x="260" y="51"/>
                    <a:pt x="252" y="43"/>
                  </a:cubicBezTo>
                  <a:cubicBezTo>
                    <a:pt x="255" y="46"/>
                    <a:pt x="258" y="49"/>
                    <a:pt x="261" y="52"/>
                  </a:cubicBezTo>
                  <a:cubicBezTo>
                    <a:pt x="267" y="58"/>
                    <a:pt x="272" y="66"/>
                    <a:pt x="276" y="74"/>
                  </a:cubicBezTo>
                  <a:cubicBezTo>
                    <a:pt x="277" y="74"/>
                    <a:pt x="277" y="73"/>
                    <a:pt x="278" y="73"/>
                  </a:cubicBezTo>
                  <a:cubicBezTo>
                    <a:pt x="277" y="71"/>
                    <a:pt x="276" y="69"/>
                    <a:pt x="275" y="68"/>
                  </a:cubicBezTo>
                  <a:cubicBezTo>
                    <a:pt x="275" y="68"/>
                    <a:pt x="275" y="68"/>
                    <a:pt x="274" y="68"/>
                  </a:cubicBezTo>
                  <a:cubicBezTo>
                    <a:pt x="274" y="68"/>
                    <a:pt x="274" y="68"/>
                    <a:pt x="274" y="68"/>
                  </a:cubicBezTo>
                  <a:cubicBezTo>
                    <a:pt x="273" y="68"/>
                    <a:pt x="272" y="67"/>
                    <a:pt x="273" y="67"/>
                  </a:cubicBezTo>
                  <a:cubicBezTo>
                    <a:pt x="274" y="66"/>
                    <a:pt x="274" y="66"/>
                    <a:pt x="274" y="66"/>
                  </a:cubicBezTo>
                  <a:cubicBezTo>
                    <a:pt x="273" y="64"/>
                    <a:pt x="271" y="61"/>
                    <a:pt x="269" y="59"/>
                  </a:cubicBezTo>
                  <a:cubicBezTo>
                    <a:pt x="268" y="56"/>
                    <a:pt x="266" y="54"/>
                    <a:pt x="264" y="52"/>
                  </a:cubicBezTo>
                  <a:cubicBezTo>
                    <a:pt x="264" y="52"/>
                    <a:pt x="264" y="52"/>
                    <a:pt x="263" y="52"/>
                  </a:cubicBezTo>
                  <a:cubicBezTo>
                    <a:pt x="263" y="52"/>
                    <a:pt x="263" y="52"/>
                    <a:pt x="263" y="52"/>
                  </a:cubicBezTo>
                  <a:cubicBezTo>
                    <a:pt x="262" y="52"/>
                    <a:pt x="261" y="51"/>
                    <a:pt x="262" y="50"/>
                  </a:cubicBezTo>
                  <a:cubicBezTo>
                    <a:pt x="262" y="50"/>
                    <a:pt x="262" y="50"/>
                    <a:pt x="263" y="50"/>
                  </a:cubicBezTo>
                  <a:cubicBezTo>
                    <a:pt x="261" y="49"/>
                    <a:pt x="260" y="48"/>
                    <a:pt x="259" y="47"/>
                  </a:cubicBezTo>
                  <a:cubicBezTo>
                    <a:pt x="259" y="47"/>
                    <a:pt x="259" y="47"/>
                    <a:pt x="259" y="47"/>
                  </a:cubicBezTo>
                  <a:cubicBezTo>
                    <a:pt x="259" y="47"/>
                    <a:pt x="258" y="47"/>
                    <a:pt x="258" y="47"/>
                  </a:cubicBezTo>
                  <a:cubicBezTo>
                    <a:pt x="258" y="47"/>
                    <a:pt x="257" y="46"/>
                    <a:pt x="258" y="45"/>
                  </a:cubicBezTo>
                  <a:cubicBezTo>
                    <a:pt x="254" y="42"/>
                    <a:pt x="250" y="38"/>
                    <a:pt x="246" y="35"/>
                  </a:cubicBezTo>
                  <a:cubicBezTo>
                    <a:pt x="246" y="35"/>
                    <a:pt x="245" y="35"/>
                    <a:pt x="245" y="35"/>
                  </a:cubicBezTo>
                  <a:cubicBezTo>
                    <a:pt x="245" y="36"/>
                    <a:pt x="245" y="36"/>
                    <a:pt x="245" y="36"/>
                  </a:cubicBezTo>
                  <a:cubicBezTo>
                    <a:pt x="244" y="36"/>
                    <a:pt x="243" y="34"/>
                    <a:pt x="244" y="34"/>
                  </a:cubicBezTo>
                  <a:cubicBezTo>
                    <a:pt x="244" y="34"/>
                    <a:pt x="244" y="34"/>
                    <a:pt x="244" y="34"/>
                  </a:cubicBezTo>
                  <a:cubicBezTo>
                    <a:pt x="243" y="33"/>
                    <a:pt x="243" y="32"/>
                    <a:pt x="242" y="32"/>
                  </a:cubicBezTo>
                  <a:cubicBezTo>
                    <a:pt x="240" y="30"/>
                    <a:pt x="238" y="29"/>
                    <a:pt x="236" y="28"/>
                  </a:cubicBezTo>
                  <a:cubicBezTo>
                    <a:pt x="236" y="28"/>
                    <a:pt x="236" y="28"/>
                    <a:pt x="236" y="28"/>
                  </a:cubicBezTo>
                  <a:cubicBezTo>
                    <a:pt x="236" y="28"/>
                    <a:pt x="235" y="28"/>
                    <a:pt x="235" y="28"/>
                  </a:cubicBezTo>
                  <a:cubicBezTo>
                    <a:pt x="235" y="28"/>
                    <a:pt x="234" y="27"/>
                    <a:pt x="235" y="26"/>
                  </a:cubicBezTo>
                  <a:cubicBezTo>
                    <a:pt x="233" y="25"/>
                    <a:pt x="231" y="24"/>
                    <a:pt x="229" y="22"/>
                  </a:cubicBezTo>
                  <a:cubicBezTo>
                    <a:pt x="229" y="22"/>
                    <a:pt x="229" y="22"/>
                    <a:pt x="228" y="22"/>
                  </a:cubicBezTo>
                  <a:cubicBezTo>
                    <a:pt x="228" y="22"/>
                    <a:pt x="228" y="22"/>
                    <a:pt x="227" y="22"/>
                  </a:cubicBezTo>
                  <a:cubicBezTo>
                    <a:pt x="224" y="20"/>
                    <a:pt x="221" y="18"/>
                    <a:pt x="218" y="16"/>
                  </a:cubicBezTo>
                  <a:cubicBezTo>
                    <a:pt x="217" y="17"/>
                    <a:pt x="216" y="17"/>
                    <a:pt x="215" y="18"/>
                  </a:cubicBezTo>
                  <a:cubicBezTo>
                    <a:pt x="215" y="18"/>
                    <a:pt x="215" y="18"/>
                    <a:pt x="215" y="18"/>
                  </a:cubicBezTo>
                  <a:cubicBezTo>
                    <a:pt x="214" y="18"/>
                    <a:pt x="213" y="16"/>
                    <a:pt x="214" y="16"/>
                  </a:cubicBezTo>
                  <a:cubicBezTo>
                    <a:pt x="215" y="16"/>
                    <a:pt x="215" y="15"/>
                    <a:pt x="216" y="15"/>
                  </a:cubicBezTo>
                  <a:cubicBezTo>
                    <a:pt x="214" y="14"/>
                    <a:pt x="211" y="12"/>
                    <a:pt x="209" y="11"/>
                  </a:cubicBezTo>
                  <a:cubicBezTo>
                    <a:pt x="209" y="11"/>
                    <a:pt x="209" y="11"/>
                    <a:pt x="209" y="11"/>
                  </a:cubicBezTo>
                  <a:cubicBezTo>
                    <a:pt x="207" y="12"/>
                    <a:pt x="206" y="12"/>
                    <a:pt x="205" y="13"/>
                  </a:cubicBezTo>
                  <a:cubicBezTo>
                    <a:pt x="215" y="18"/>
                    <a:pt x="226" y="25"/>
                    <a:pt x="235" y="32"/>
                  </a:cubicBezTo>
                  <a:cubicBezTo>
                    <a:pt x="246" y="39"/>
                    <a:pt x="255" y="47"/>
                    <a:pt x="262" y="58"/>
                  </a:cubicBezTo>
                  <a:cubicBezTo>
                    <a:pt x="270" y="70"/>
                    <a:pt x="275" y="83"/>
                    <a:pt x="279" y="95"/>
                  </a:cubicBezTo>
                  <a:cubicBezTo>
                    <a:pt x="282" y="104"/>
                    <a:pt x="284" y="113"/>
                    <a:pt x="285" y="122"/>
                  </a:cubicBezTo>
                  <a:cubicBezTo>
                    <a:pt x="284" y="119"/>
                    <a:pt x="284" y="116"/>
                    <a:pt x="283" y="113"/>
                  </a:cubicBezTo>
                  <a:cubicBezTo>
                    <a:pt x="279" y="101"/>
                    <a:pt x="274" y="90"/>
                    <a:pt x="268" y="79"/>
                  </a:cubicBezTo>
                  <a:cubicBezTo>
                    <a:pt x="255" y="58"/>
                    <a:pt x="240" y="38"/>
                    <a:pt x="219" y="25"/>
                  </a:cubicBezTo>
                  <a:cubicBezTo>
                    <a:pt x="200" y="13"/>
                    <a:pt x="179" y="7"/>
                    <a:pt x="157" y="7"/>
                  </a:cubicBezTo>
                  <a:cubicBezTo>
                    <a:pt x="155" y="7"/>
                    <a:pt x="153" y="7"/>
                    <a:pt x="151" y="7"/>
                  </a:cubicBezTo>
                  <a:cubicBezTo>
                    <a:pt x="149" y="7"/>
                    <a:pt x="146" y="8"/>
                    <a:pt x="143" y="8"/>
                  </a:cubicBezTo>
                  <a:cubicBezTo>
                    <a:pt x="148" y="7"/>
                    <a:pt x="152" y="6"/>
                    <a:pt x="157" y="6"/>
                  </a:cubicBezTo>
                  <a:cubicBezTo>
                    <a:pt x="161" y="5"/>
                    <a:pt x="165" y="5"/>
                    <a:pt x="169" y="5"/>
                  </a:cubicBezTo>
                  <a:cubicBezTo>
                    <a:pt x="177" y="5"/>
                    <a:pt x="185" y="6"/>
                    <a:pt x="192" y="8"/>
                  </a:cubicBezTo>
                  <a:cubicBezTo>
                    <a:pt x="195" y="9"/>
                    <a:pt x="198" y="10"/>
                    <a:pt x="201" y="11"/>
                  </a:cubicBezTo>
                  <a:cubicBezTo>
                    <a:pt x="202" y="12"/>
                    <a:pt x="202" y="12"/>
                    <a:pt x="202" y="12"/>
                  </a:cubicBezTo>
                  <a:cubicBezTo>
                    <a:pt x="202" y="12"/>
                    <a:pt x="203" y="12"/>
                    <a:pt x="203" y="12"/>
                  </a:cubicBezTo>
                  <a:cubicBezTo>
                    <a:pt x="204" y="11"/>
                    <a:pt x="205" y="11"/>
                    <a:pt x="206" y="10"/>
                  </a:cubicBezTo>
                  <a:cubicBezTo>
                    <a:pt x="203" y="9"/>
                    <a:pt x="200" y="8"/>
                    <a:pt x="197" y="7"/>
                  </a:cubicBezTo>
                  <a:cubicBezTo>
                    <a:pt x="196" y="8"/>
                    <a:pt x="196" y="8"/>
                    <a:pt x="195" y="8"/>
                  </a:cubicBezTo>
                  <a:cubicBezTo>
                    <a:pt x="195" y="9"/>
                    <a:pt x="195" y="9"/>
                    <a:pt x="194" y="9"/>
                  </a:cubicBezTo>
                  <a:cubicBezTo>
                    <a:pt x="194" y="9"/>
                    <a:pt x="193" y="7"/>
                    <a:pt x="194" y="7"/>
                  </a:cubicBezTo>
                  <a:cubicBezTo>
                    <a:pt x="194" y="7"/>
                    <a:pt x="194" y="6"/>
                    <a:pt x="195" y="6"/>
                  </a:cubicBezTo>
                  <a:cubicBezTo>
                    <a:pt x="194" y="6"/>
                    <a:pt x="193" y="6"/>
                    <a:pt x="193" y="6"/>
                  </a:cubicBezTo>
                  <a:cubicBezTo>
                    <a:pt x="190" y="5"/>
                    <a:pt x="188" y="4"/>
                    <a:pt x="185" y="3"/>
                  </a:cubicBezTo>
                  <a:cubicBezTo>
                    <a:pt x="185" y="3"/>
                    <a:pt x="185" y="3"/>
                    <a:pt x="185" y="3"/>
                  </a:cubicBezTo>
                  <a:cubicBezTo>
                    <a:pt x="184" y="3"/>
                    <a:pt x="184" y="3"/>
                    <a:pt x="184" y="3"/>
                  </a:cubicBezTo>
                  <a:cubicBezTo>
                    <a:pt x="183" y="3"/>
                    <a:pt x="183" y="3"/>
                    <a:pt x="182" y="3"/>
                  </a:cubicBezTo>
                  <a:cubicBezTo>
                    <a:pt x="179" y="2"/>
                    <a:pt x="176" y="1"/>
                    <a:pt x="173" y="1"/>
                  </a:cubicBezTo>
                  <a:cubicBezTo>
                    <a:pt x="173" y="1"/>
                    <a:pt x="172" y="2"/>
                    <a:pt x="171" y="2"/>
                  </a:cubicBezTo>
                  <a:cubicBezTo>
                    <a:pt x="171" y="2"/>
                    <a:pt x="171" y="2"/>
                    <a:pt x="171" y="2"/>
                  </a:cubicBezTo>
                  <a:cubicBezTo>
                    <a:pt x="170" y="2"/>
                    <a:pt x="170" y="1"/>
                    <a:pt x="170" y="0"/>
                  </a:cubicBezTo>
                  <a:cubicBezTo>
                    <a:pt x="168" y="0"/>
                    <a:pt x="166" y="0"/>
                    <a:pt x="164" y="0"/>
                  </a:cubicBezTo>
                  <a:moveTo>
                    <a:pt x="161" y="0"/>
                  </a:moveTo>
                  <a:cubicBezTo>
                    <a:pt x="155" y="0"/>
                    <a:pt x="149" y="1"/>
                    <a:pt x="143" y="2"/>
                  </a:cubicBezTo>
                  <a:cubicBezTo>
                    <a:pt x="141" y="2"/>
                    <a:pt x="140" y="3"/>
                    <a:pt x="139" y="4"/>
                  </a:cubicBezTo>
                  <a:cubicBezTo>
                    <a:pt x="139" y="4"/>
                    <a:pt x="139" y="4"/>
                    <a:pt x="139" y="4"/>
                  </a:cubicBezTo>
                  <a:cubicBezTo>
                    <a:pt x="138" y="4"/>
                    <a:pt x="138" y="3"/>
                    <a:pt x="138" y="3"/>
                  </a:cubicBezTo>
                  <a:cubicBezTo>
                    <a:pt x="136" y="3"/>
                    <a:pt x="134" y="4"/>
                    <a:pt x="131" y="4"/>
                  </a:cubicBezTo>
                  <a:cubicBezTo>
                    <a:pt x="130" y="5"/>
                    <a:pt x="128" y="7"/>
                    <a:pt x="126" y="8"/>
                  </a:cubicBezTo>
                  <a:cubicBezTo>
                    <a:pt x="136" y="5"/>
                    <a:pt x="147" y="2"/>
                    <a:pt x="158" y="2"/>
                  </a:cubicBezTo>
                  <a:cubicBezTo>
                    <a:pt x="159" y="1"/>
                    <a:pt x="160" y="1"/>
                    <a:pt x="161" y="0"/>
                  </a:cubicBezTo>
                </a:path>
              </a:pathLst>
            </a:custGeom>
            <a:grpFill/>
            <a:ln>
              <a:solidFill>
                <a:schemeClr val="tx1">
                  <a:lumMod val="85000"/>
                  <a:lumOff val="15000"/>
                </a:schemeClr>
              </a:solidFill>
            </a:ln>
          </p:spPr>
          <p:txBody>
            <a:bodyPr vert="horz" wrap="square" lIns="121882" tIns="60941" rIns="121882" bIns="60941" numCol="1" anchor="t" anchorCtr="0" compatLnSpc="1">
              <a:prstTxWarp prst="textNoShape">
                <a:avLst/>
              </a:prstTxWarp>
            </a:bodyPr>
            <a:lstStyle/>
            <a:p>
              <a:pPr algn="ctr" defTabSz="1218804"/>
              <a:endParaRPr lang="zh-CN" altLang="en-US" sz="2800">
                <a:solidFill>
                  <a:prstClr val="black"/>
                </a:solidFill>
                <a:latin typeface="Times New Roman" panose="02020603050405020304" pitchFamily="18" charset="0"/>
                <a:cs typeface="Times New Roman" panose="02020603050405020304" pitchFamily="18" charset="0"/>
              </a:endParaRPr>
            </a:p>
          </p:txBody>
        </p:sp>
        <p:sp>
          <p:nvSpPr>
            <p:cNvPr id="132" name="Freeform 89"/>
            <p:cNvSpPr>
              <a:spLocks noEditPoints="1"/>
            </p:cNvSpPr>
            <p:nvPr/>
          </p:nvSpPr>
          <p:spPr bwMode="auto">
            <a:xfrm>
              <a:off x="4916806" y="3691732"/>
              <a:ext cx="709613" cy="273050"/>
            </a:xfrm>
            <a:custGeom>
              <a:avLst/>
              <a:gdLst>
                <a:gd name="T0" fmla="*/ 321 w 329"/>
                <a:gd name="T1" fmla="*/ 50 h 127"/>
                <a:gd name="T2" fmla="*/ 326 w 329"/>
                <a:gd name="T3" fmla="*/ 105 h 127"/>
                <a:gd name="T4" fmla="*/ 329 w 329"/>
                <a:gd name="T5" fmla="*/ 92 h 127"/>
                <a:gd name="T6" fmla="*/ 325 w 329"/>
                <a:gd name="T7" fmla="*/ 86 h 127"/>
                <a:gd name="T8" fmla="*/ 327 w 329"/>
                <a:gd name="T9" fmla="*/ 82 h 127"/>
                <a:gd name="T10" fmla="*/ 326 w 329"/>
                <a:gd name="T11" fmla="*/ 65 h 127"/>
                <a:gd name="T12" fmla="*/ 325 w 329"/>
                <a:gd name="T13" fmla="*/ 53 h 127"/>
                <a:gd name="T14" fmla="*/ 325 w 329"/>
                <a:gd name="T15" fmla="*/ 51 h 127"/>
                <a:gd name="T16" fmla="*/ 322 w 329"/>
                <a:gd name="T17" fmla="*/ 39 h 127"/>
                <a:gd name="T18" fmla="*/ 322 w 329"/>
                <a:gd name="T19" fmla="*/ 29 h 127"/>
                <a:gd name="T20" fmla="*/ 225 w 329"/>
                <a:gd name="T21" fmla="*/ 120 h 127"/>
                <a:gd name="T22" fmla="*/ 169 w 329"/>
                <a:gd name="T23" fmla="*/ 123 h 127"/>
                <a:gd name="T24" fmla="*/ 43 w 329"/>
                <a:gd name="T25" fmla="*/ 124 h 127"/>
                <a:gd name="T26" fmla="*/ 59 w 329"/>
                <a:gd name="T27" fmla="*/ 122 h 127"/>
                <a:gd name="T28" fmla="*/ 117 w 329"/>
                <a:gd name="T29" fmla="*/ 122 h 127"/>
                <a:gd name="T30" fmla="*/ 321 w 329"/>
                <a:gd name="T31" fmla="*/ 20 h 127"/>
                <a:gd name="T32" fmla="*/ 317 w 329"/>
                <a:gd name="T33" fmla="*/ 20 h 127"/>
                <a:gd name="T34" fmla="*/ 314 w 329"/>
                <a:gd name="T35" fmla="*/ 31 h 127"/>
                <a:gd name="T36" fmla="*/ 321 w 329"/>
                <a:gd name="T37" fmla="*/ 102 h 127"/>
                <a:gd name="T38" fmla="*/ 289 w 329"/>
                <a:gd name="T39" fmla="*/ 113 h 127"/>
                <a:gd name="T40" fmla="*/ 193 w 329"/>
                <a:gd name="T41" fmla="*/ 118 h 127"/>
                <a:gd name="T42" fmla="*/ 74 w 329"/>
                <a:gd name="T43" fmla="*/ 120 h 127"/>
                <a:gd name="T44" fmla="*/ 26 w 329"/>
                <a:gd name="T45" fmla="*/ 120 h 127"/>
                <a:gd name="T46" fmla="*/ 3 w 329"/>
                <a:gd name="T47" fmla="*/ 96 h 127"/>
                <a:gd name="T48" fmla="*/ 21 w 329"/>
                <a:gd name="T49" fmla="*/ 122 h 127"/>
                <a:gd name="T50" fmla="*/ 104 w 329"/>
                <a:gd name="T51" fmla="*/ 126 h 127"/>
                <a:gd name="T52" fmla="*/ 208 w 329"/>
                <a:gd name="T53" fmla="*/ 125 h 127"/>
                <a:gd name="T54" fmla="*/ 244 w 329"/>
                <a:gd name="T55" fmla="*/ 119 h 127"/>
                <a:gd name="T56" fmla="*/ 323 w 329"/>
                <a:gd name="T57" fmla="*/ 106 h 127"/>
                <a:gd name="T58" fmla="*/ 321 w 329"/>
                <a:gd name="T59" fmla="*/ 76 h 127"/>
                <a:gd name="T60" fmla="*/ 317 w 329"/>
                <a:gd name="T61" fmla="*/ 22 h 127"/>
                <a:gd name="T62" fmla="*/ 322 w 329"/>
                <a:gd name="T63" fmla="*/ 19 h 127"/>
                <a:gd name="T64" fmla="*/ 320 w 329"/>
                <a:gd name="T65" fmla="*/ 18 h 127"/>
                <a:gd name="T66" fmla="*/ 224 w 329"/>
                <a:gd name="T67" fmla="*/ 3 h 127"/>
                <a:gd name="T68" fmla="*/ 279 w 329"/>
                <a:gd name="T69" fmla="*/ 6 h 127"/>
                <a:gd name="T70" fmla="*/ 306 w 329"/>
                <a:gd name="T71" fmla="*/ 5 h 127"/>
                <a:gd name="T72" fmla="*/ 317 w 329"/>
                <a:gd name="T73" fmla="*/ 8 h 127"/>
                <a:gd name="T74" fmla="*/ 306 w 329"/>
                <a:gd name="T75" fmla="*/ 3 h 127"/>
                <a:gd name="T76" fmla="*/ 302 w 329"/>
                <a:gd name="T77" fmla="*/ 3 h 127"/>
                <a:gd name="T78" fmla="*/ 279 w 329"/>
                <a:gd name="T79" fmla="*/ 4 h 127"/>
                <a:gd name="T80" fmla="*/ 252 w 329"/>
                <a:gd name="T81" fmla="*/ 4 h 127"/>
                <a:gd name="T82" fmla="*/ 179 w 329"/>
                <a:gd name="T83" fmla="*/ 0 h 127"/>
                <a:gd name="T84" fmla="*/ 177 w 329"/>
                <a:gd name="T85" fmla="*/ 4 h 127"/>
                <a:gd name="T86" fmla="*/ 199 w 329"/>
                <a:gd name="T87" fmla="*/ 4 h 127"/>
                <a:gd name="T88" fmla="*/ 219 w 329"/>
                <a:gd name="T89" fmla="*/ 4 h 127"/>
                <a:gd name="T90" fmla="*/ 211 w 329"/>
                <a:gd name="T91" fmla="*/ 3 h 127"/>
                <a:gd name="T92" fmla="*/ 189 w 329"/>
                <a:gd name="T93" fmla="*/ 2 h 127"/>
                <a:gd name="T94" fmla="*/ 179 w 329"/>
                <a:gd name="T95" fmla="*/ 2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9" h="127">
                  <a:moveTo>
                    <a:pt x="322" y="29"/>
                  </a:moveTo>
                  <a:cubicBezTo>
                    <a:pt x="322" y="30"/>
                    <a:pt x="321" y="31"/>
                    <a:pt x="321" y="31"/>
                  </a:cubicBezTo>
                  <a:cubicBezTo>
                    <a:pt x="320" y="31"/>
                    <a:pt x="320" y="31"/>
                    <a:pt x="320" y="31"/>
                  </a:cubicBezTo>
                  <a:cubicBezTo>
                    <a:pt x="321" y="38"/>
                    <a:pt x="321" y="44"/>
                    <a:pt x="321" y="50"/>
                  </a:cubicBezTo>
                  <a:cubicBezTo>
                    <a:pt x="322" y="58"/>
                    <a:pt x="323" y="65"/>
                    <a:pt x="324" y="73"/>
                  </a:cubicBezTo>
                  <a:cubicBezTo>
                    <a:pt x="324" y="75"/>
                    <a:pt x="323" y="78"/>
                    <a:pt x="323" y="81"/>
                  </a:cubicBezTo>
                  <a:cubicBezTo>
                    <a:pt x="323" y="81"/>
                    <a:pt x="323" y="81"/>
                    <a:pt x="323" y="81"/>
                  </a:cubicBezTo>
                  <a:cubicBezTo>
                    <a:pt x="323" y="89"/>
                    <a:pt x="323" y="98"/>
                    <a:pt x="326" y="105"/>
                  </a:cubicBezTo>
                  <a:cubicBezTo>
                    <a:pt x="326" y="105"/>
                    <a:pt x="326" y="106"/>
                    <a:pt x="326" y="106"/>
                  </a:cubicBezTo>
                  <a:cubicBezTo>
                    <a:pt x="326" y="106"/>
                    <a:pt x="327" y="106"/>
                    <a:pt x="327" y="106"/>
                  </a:cubicBezTo>
                  <a:cubicBezTo>
                    <a:pt x="327" y="106"/>
                    <a:pt x="327" y="106"/>
                    <a:pt x="328" y="105"/>
                  </a:cubicBezTo>
                  <a:cubicBezTo>
                    <a:pt x="329" y="101"/>
                    <a:pt x="329" y="96"/>
                    <a:pt x="329" y="92"/>
                  </a:cubicBezTo>
                  <a:cubicBezTo>
                    <a:pt x="328" y="89"/>
                    <a:pt x="328" y="87"/>
                    <a:pt x="327" y="84"/>
                  </a:cubicBezTo>
                  <a:cubicBezTo>
                    <a:pt x="327" y="84"/>
                    <a:pt x="326" y="85"/>
                    <a:pt x="325" y="85"/>
                  </a:cubicBezTo>
                  <a:cubicBezTo>
                    <a:pt x="327" y="91"/>
                    <a:pt x="328" y="96"/>
                    <a:pt x="327" y="102"/>
                  </a:cubicBezTo>
                  <a:cubicBezTo>
                    <a:pt x="325" y="96"/>
                    <a:pt x="325" y="91"/>
                    <a:pt x="325" y="86"/>
                  </a:cubicBezTo>
                  <a:cubicBezTo>
                    <a:pt x="325" y="86"/>
                    <a:pt x="325" y="86"/>
                    <a:pt x="325" y="86"/>
                  </a:cubicBezTo>
                  <a:cubicBezTo>
                    <a:pt x="325" y="86"/>
                    <a:pt x="325" y="86"/>
                    <a:pt x="324" y="86"/>
                  </a:cubicBezTo>
                  <a:cubicBezTo>
                    <a:pt x="324" y="86"/>
                    <a:pt x="323" y="85"/>
                    <a:pt x="324" y="84"/>
                  </a:cubicBezTo>
                  <a:cubicBezTo>
                    <a:pt x="325" y="83"/>
                    <a:pt x="326" y="83"/>
                    <a:pt x="327" y="82"/>
                  </a:cubicBezTo>
                  <a:cubicBezTo>
                    <a:pt x="327" y="80"/>
                    <a:pt x="326" y="78"/>
                    <a:pt x="326" y="76"/>
                  </a:cubicBezTo>
                  <a:cubicBezTo>
                    <a:pt x="326" y="75"/>
                    <a:pt x="326" y="73"/>
                    <a:pt x="326" y="72"/>
                  </a:cubicBezTo>
                  <a:cubicBezTo>
                    <a:pt x="326" y="69"/>
                    <a:pt x="326" y="67"/>
                    <a:pt x="326" y="65"/>
                  </a:cubicBezTo>
                  <a:cubicBezTo>
                    <a:pt x="326" y="65"/>
                    <a:pt x="326" y="65"/>
                    <a:pt x="326" y="65"/>
                  </a:cubicBezTo>
                  <a:cubicBezTo>
                    <a:pt x="325" y="65"/>
                    <a:pt x="324" y="64"/>
                    <a:pt x="325" y="63"/>
                  </a:cubicBezTo>
                  <a:cubicBezTo>
                    <a:pt x="325" y="63"/>
                    <a:pt x="325" y="63"/>
                    <a:pt x="326" y="62"/>
                  </a:cubicBezTo>
                  <a:cubicBezTo>
                    <a:pt x="326" y="60"/>
                    <a:pt x="325" y="58"/>
                    <a:pt x="325" y="55"/>
                  </a:cubicBezTo>
                  <a:cubicBezTo>
                    <a:pt x="325" y="55"/>
                    <a:pt x="325" y="54"/>
                    <a:pt x="325" y="53"/>
                  </a:cubicBezTo>
                  <a:cubicBezTo>
                    <a:pt x="325" y="53"/>
                    <a:pt x="325" y="53"/>
                    <a:pt x="325" y="53"/>
                  </a:cubicBezTo>
                  <a:cubicBezTo>
                    <a:pt x="325" y="53"/>
                    <a:pt x="325" y="53"/>
                    <a:pt x="324" y="53"/>
                  </a:cubicBezTo>
                  <a:cubicBezTo>
                    <a:pt x="324" y="53"/>
                    <a:pt x="323" y="52"/>
                    <a:pt x="324" y="51"/>
                  </a:cubicBezTo>
                  <a:cubicBezTo>
                    <a:pt x="324" y="51"/>
                    <a:pt x="325" y="51"/>
                    <a:pt x="325" y="51"/>
                  </a:cubicBezTo>
                  <a:cubicBezTo>
                    <a:pt x="325" y="47"/>
                    <a:pt x="324" y="44"/>
                    <a:pt x="324" y="40"/>
                  </a:cubicBezTo>
                  <a:cubicBezTo>
                    <a:pt x="324" y="41"/>
                    <a:pt x="323" y="41"/>
                    <a:pt x="323" y="41"/>
                  </a:cubicBezTo>
                  <a:cubicBezTo>
                    <a:pt x="323" y="41"/>
                    <a:pt x="323" y="41"/>
                    <a:pt x="323" y="41"/>
                  </a:cubicBezTo>
                  <a:cubicBezTo>
                    <a:pt x="322" y="41"/>
                    <a:pt x="321" y="40"/>
                    <a:pt x="322" y="39"/>
                  </a:cubicBezTo>
                  <a:cubicBezTo>
                    <a:pt x="323" y="39"/>
                    <a:pt x="323" y="38"/>
                    <a:pt x="324" y="38"/>
                  </a:cubicBezTo>
                  <a:cubicBezTo>
                    <a:pt x="324" y="37"/>
                    <a:pt x="324" y="37"/>
                    <a:pt x="323" y="36"/>
                  </a:cubicBezTo>
                  <a:cubicBezTo>
                    <a:pt x="323" y="34"/>
                    <a:pt x="323" y="32"/>
                    <a:pt x="322" y="30"/>
                  </a:cubicBezTo>
                  <a:cubicBezTo>
                    <a:pt x="322" y="30"/>
                    <a:pt x="322" y="30"/>
                    <a:pt x="322" y="29"/>
                  </a:cubicBezTo>
                  <a:moveTo>
                    <a:pt x="215" y="120"/>
                  </a:moveTo>
                  <a:cubicBezTo>
                    <a:pt x="217" y="120"/>
                    <a:pt x="219" y="120"/>
                    <a:pt x="221" y="120"/>
                  </a:cubicBezTo>
                  <a:cubicBezTo>
                    <a:pt x="222" y="120"/>
                    <a:pt x="223" y="120"/>
                    <a:pt x="223" y="120"/>
                  </a:cubicBezTo>
                  <a:cubicBezTo>
                    <a:pt x="224" y="120"/>
                    <a:pt x="224" y="120"/>
                    <a:pt x="225" y="120"/>
                  </a:cubicBezTo>
                  <a:cubicBezTo>
                    <a:pt x="220" y="122"/>
                    <a:pt x="214" y="123"/>
                    <a:pt x="209" y="123"/>
                  </a:cubicBezTo>
                  <a:cubicBezTo>
                    <a:pt x="206" y="123"/>
                    <a:pt x="203" y="123"/>
                    <a:pt x="200" y="122"/>
                  </a:cubicBezTo>
                  <a:cubicBezTo>
                    <a:pt x="196" y="122"/>
                    <a:pt x="192" y="122"/>
                    <a:pt x="187" y="122"/>
                  </a:cubicBezTo>
                  <a:cubicBezTo>
                    <a:pt x="181" y="122"/>
                    <a:pt x="175" y="122"/>
                    <a:pt x="169" y="123"/>
                  </a:cubicBezTo>
                  <a:cubicBezTo>
                    <a:pt x="156" y="123"/>
                    <a:pt x="143" y="124"/>
                    <a:pt x="130" y="124"/>
                  </a:cubicBezTo>
                  <a:cubicBezTo>
                    <a:pt x="117" y="124"/>
                    <a:pt x="104" y="124"/>
                    <a:pt x="91" y="124"/>
                  </a:cubicBezTo>
                  <a:cubicBezTo>
                    <a:pt x="83" y="125"/>
                    <a:pt x="75" y="125"/>
                    <a:pt x="68" y="125"/>
                  </a:cubicBezTo>
                  <a:cubicBezTo>
                    <a:pt x="59" y="125"/>
                    <a:pt x="51" y="124"/>
                    <a:pt x="43" y="124"/>
                  </a:cubicBezTo>
                  <a:cubicBezTo>
                    <a:pt x="39" y="123"/>
                    <a:pt x="35" y="123"/>
                    <a:pt x="32" y="122"/>
                  </a:cubicBezTo>
                  <a:cubicBezTo>
                    <a:pt x="31" y="122"/>
                    <a:pt x="30" y="122"/>
                    <a:pt x="30" y="122"/>
                  </a:cubicBezTo>
                  <a:cubicBezTo>
                    <a:pt x="32" y="122"/>
                    <a:pt x="35" y="122"/>
                    <a:pt x="38" y="122"/>
                  </a:cubicBezTo>
                  <a:cubicBezTo>
                    <a:pt x="45" y="122"/>
                    <a:pt x="52" y="122"/>
                    <a:pt x="59" y="122"/>
                  </a:cubicBezTo>
                  <a:cubicBezTo>
                    <a:pt x="62" y="122"/>
                    <a:pt x="66" y="122"/>
                    <a:pt x="70" y="122"/>
                  </a:cubicBezTo>
                  <a:cubicBezTo>
                    <a:pt x="81" y="122"/>
                    <a:pt x="92" y="122"/>
                    <a:pt x="102" y="122"/>
                  </a:cubicBezTo>
                  <a:cubicBezTo>
                    <a:pt x="103" y="122"/>
                    <a:pt x="104" y="122"/>
                    <a:pt x="105" y="122"/>
                  </a:cubicBezTo>
                  <a:cubicBezTo>
                    <a:pt x="109" y="122"/>
                    <a:pt x="113" y="122"/>
                    <a:pt x="117" y="122"/>
                  </a:cubicBezTo>
                  <a:cubicBezTo>
                    <a:pt x="139" y="122"/>
                    <a:pt x="161" y="121"/>
                    <a:pt x="183" y="121"/>
                  </a:cubicBezTo>
                  <a:cubicBezTo>
                    <a:pt x="194" y="121"/>
                    <a:pt x="204" y="120"/>
                    <a:pt x="215" y="120"/>
                  </a:cubicBezTo>
                  <a:moveTo>
                    <a:pt x="322" y="19"/>
                  </a:moveTo>
                  <a:cubicBezTo>
                    <a:pt x="321" y="19"/>
                    <a:pt x="321" y="19"/>
                    <a:pt x="321" y="20"/>
                  </a:cubicBezTo>
                  <a:cubicBezTo>
                    <a:pt x="320" y="20"/>
                    <a:pt x="320" y="20"/>
                    <a:pt x="320" y="20"/>
                  </a:cubicBezTo>
                  <a:cubicBezTo>
                    <a:pt x="320" y="21"/>
                    <a:pt x="320" y="23"/>
                    <a:pt x="320" y="24"/>
                  </a:cubicBezTo>
                  <a:cubicBezTo>
                    <a:pt x="319" y="23"/>
                    <a:pt x="319" y="21"/>
                    <a:pt x="318" y="20"/>
                  </a:cubicBezTo>
                  <a:cubicBezTo>
                    <a:pt x="318" y="20"/>
                    <a:pt x="317" y="20"/>
                    <a:pt x="317" y="20"/>
                  </a:cubicBezTo>
                  <a:cubicBezTo>
                    <a:pt x="317" y="19"/>
                    <a:pt x="317" y="19"/>
                    <a:pt x="316" y="19"/>
                  </a:cubicBezTo>
                  <a:cubicBezTo>
                    <a:pt x="316" y="19"/>
                    <a:pt x="316" y="19"/>
                    <a:pt x="316" y="19"/>
                  </a:cubicBezTo>
                  <a:cubicBezTo>
                    <a:pt x="316" y="20"/>
                    <a:pt x="316" y="20"/>
                    <a:pt x="316" y="20"/>
                  </a:cubicBezTo>
                  <a:cubicBezTo>
                    <a:pt x="314" y="23"/>
                    <a:pt x="314" y="27"/>
                    <a:pt x="314" y="31"/>
                  </a:cubicBezTo>
                  <a:cubicBezTo>
                    <a:pt x="314" y="35"/>
                    <a:pt x="314" y="39"/>
                    <a:pt x="315" y="44"/>
                  </a:cubicBezTo>
                  <a:cubicBezTo>
                    <a:pt x="317" y="54"/>
                    <a:pt x="318" y="65"/>
                    <a:pt x="319" y="75"/>
                  </a:cubicBezTo>
                  <a:cubicBezTo>
                    <a:pt x="320" y="82"/>
                    <a:pt x="320" y="88"/>
                    <a:pt x="321" y="95"/>
                  </a:cubicBezTo>
                  <a:cubicBezTo>
                    <a:pt x="321" y="97"/>
                    <a:pt x="321" y="100"/>
                    <a:pt x="321" y="102"/>
                  </a:cubicBezTo>
                  <a:cubicBezTo>
                    <a:pt x="321" y="104"/>
                    <a:pt x="321" y="106"/>
                    <a:pt x="321" y="107"/>
                  </a:cubicBezTo>
                  <a:cubicBezTo>
                    <a:pt x="320" y="108"/>
                    <a:pt x="319" y="109"/>
                    <a:pt x="317" y="110"/>
                  </a:cubicBezTo>
                  <a:cubicBezTo>
                    <a:pt x="315" y="110"/>
                    <a:pt x="312" y="111"/>
                    <a:pt x="309" y="111"/>
                  </a:cubicBezTo>
                  <a:cubicBezTo>
                    <a:pt x="302" y="112"/>
                    <a:pt x="296" y="113"/>
                    <a:pt x="289" y="113"/>
                  </a:cubicBezTo>
                  <a:cubicBezTo>
                    <a:pt x="266" y="115"/>
                    <a:pt x="244" y="117"/>
                    <a:pt x="221" y="118"/>
                  </a:cubicBezTo>
                  <a:cubicBezTo>
                    <a:pt x="219" y="117"/>
                    <a:pt x="217" y="117"/>
                    <a:pt x="214" y="117"/>
                  </a:cubicBezTo>
                  <a:cubicBezTo>
                    <a:pt x="213" y="117"/>
                    <a:pt x="212" y="117"/>
                    <a:pt x="211" y="117"/>
                  </a:cubicBezTo>
                  <a:cubicBezTo>
                    <a:pt x="205" y="118"/>
                    <a:pt x="199" y="118"/>
                    <a:pt x="193" y="118"/>
                  </a:cubicBezTo>
                  <a:cubicBezTo>
                    <a:pt x="180" y="118"/>
                    <a:pt x="167" y="118"/>
                    <a:pt x="153" y="119"/>
                  </a:cubicBezTo>
                  <a:cubicBezTo>
                    <a:pt x="151" y="119"/>
                    <a:pt x="149" y="119"/>
                    <a:pt x="147" y="119"/>
                  </a:cubicBezTo>
                  <a:cubicBezTo>
                    <a:pt x="127" y="120"/>
                    <a:pt x="106" y="120"/>
                    <a:pt x="86" y="120"/>
                  </a:cubicBezTo>
                  <a:cubicBezTo>
                    <a:pt x="82" y="120"/>
                    <a:pt x="78" y="120"/>
                    <a:pt x="74" y="120"/>
                  </a:cubicBezTo>
                  <a:cubicBezTo>
                    <a:pt x="70" y="120"/>
                    <a:pt x="65" y="120"/>
                    <a:pt x="61" y="120"/>
                  </a:cubicBezTo>
                  <a:cubicBezTo>
                    <a:pt x="49" y="120"/>
                    <a:pt x="38" y="120"/>
                    <a:pt x="26" y="120"/>
                  </a:cubicBezTo>
                  <a:cubicBezTo>
                    <a:pt x="26" y="120"/>
                    <a:pt x="26" y="120"/>
                    <a:pt x="26" y="120"/>
                  </a:cubicBezTo>
                  <a:cubicBezTo>
                    <a:pt x="26" y="120"/>
                    <a:pt x="26" y="120"/>
                    <a:pt x="26" y="120"/>
                  </a:cubicBezTo>
                  <a:cubicBezTo>
                    <a:pt x="26" y="120"/>
                    <a:pt x="26" y="120"/>
                    <a:pt x="26" y="120"/>
                  </a:cubicBezTo>
                  <a:cubicBezTo>
                    <a:pt x="26" y="120"/>
                    <a:pt x="25" y="120"/>
                    <a:pt x="25" y="121"/>
                  </a:cubicBezTo>
                  <a:cubicBezTo>
                    <a:pt x="20" y="120"/>
                    <a:pt x="15" y="118"/>
                    <a:pt x="11" y="113"/>
                  </a:cubicBezTo>
                  <a:cubicBezTo>
                    <a:pt x="6" y="109"/>
                    <a:pt x="4" y="102"/>
                    <a:pt x="3" y="96"/>
                  </a:cubicBezTo>
                  <a:cubicBezTo>
                    <a:pt x="2" y="95"/>
                    <a:pt x="2" y="95"/>
                    <a:pt x="2" y="95"/>
                  </a:cubicBezTo>
                  <a:cubicBezTo>
                    <a:pt x="1" y="95"/>
                    <a:pt x="0" y="95"/>
                    <a:pt x="1" y="96"/>
                  </a:cubicBezTo>
                  <a:cubicBezTo>
                    <a:pt x="3" y="103"/>
                    <a:pt x="5" y="110"/>
                    <a:pt x="10" y="115"/>
                  </a:cubicBezTo>
                  <a:cubicBezTo>
                    <a:pt x="13" y="119"/>
                    <a:pt x="17" y="120"/>
                    <a:pt x="21" y="122"/>
                  </a:cubicBezTo>
                  <a:cubicBezTo>
                    <a:pt x="24" y="123"/>
                    <a:pt x="26" y="123"/>
                    <a:pt x="29" y="124"/>
                  </a:cubicBezTo>
                  <a:cubicBezTo>
                    <a:pt x="30" y="124"/>
                    <a:pt x="31" y="124"/>
                    <a:pt x="31" y="124"/>
                  </a:cubicBezTo>
                  <a:cubicBezTo>
                    <a:pt x="44" y="126"/>
                    <a:pt x="56" y="127"/>
                    <a:pt x="68" y="127"/>
                  </a:cubicBezTo>
                  <a:cubicBezTo>
                    <a:pt x="80" y="127"/>
                    <a:pt x="92" y="126"/>
                    <a:pt x="104" y="126"/>
                  </a:cubicBezTo>
                  <a:cubicBezTo>
                    <a:pt x="128" y="126"/>
                    <a:pt x="153" y="125"/>
                    <a:pt x="177" y="124"/>
                  </a:cubicBezTo>
                  <a:cubicBezTo>
                    <a:pt x="180" y="124"/>
                    <a:pt x="183" y="124"/>
                    <a:pt x="186" y="124"/>
                  </a:cubicBezTo>
                  <a:cubicBezTo>
                    <a:pt x="192" y="124"/>
                    <a:pt x="198" y="124"/>
                    <a:pt x="204" y="125"/>
                  </a:cubicBezTo>
                  <a:cubicBezTo>
                    <a:pt x="206" y="125"/>
                    <a:pt x="207" y="125"/>
                    <a:pt x="208" y="125"/>
                  </a:cubicBezTo>
                  <a:cubicBezTo>
                    <a:pt x="215" y="125"/>
                    <a:pt x="222" y="124"/>
                    <a:pt x="228" y="121"/>
                  </a:cubicBezTo>
                  <a:cubicBezTo>
                    <a:pt x="228" y="121"/>
                    <a:pt x="228" y="120"/>
                    <a:pt x="228" y="120"/>
                  </a:cubicBezTo>
                  <a:cubicBezTo>
                    <a:pt x="228" y="120"/>
                    <a:pt x="228" y="120"/>
                    <a:pt x="228" y="119"/>
                  </a:cubicBezTo>
                  <a:cubicBezTo>
                    <a:pt x="233" y="119"/>
                    <a:pt x="238" y="119"/>
                    <a:pt x="244" y="119"/>
                  </a:cubicBezTo>
                  <a:cubicBezTo>
                    <a:pt x="250" y="118"/>
                    <a:pt x="256" y="118"/>
                    <a:pt x="262" y="117"/>
                  </a:cubicBezTo>
                  <a:cubicBezTo>
                    <a:pt x="275" y="116"/>
                    <a:pt x="288" y="115"/>
                    <a:pt x="301" y="114"/>
                  </a:cubicBezTo>
                  <a:cubicBezTo>
                    <a:pt x="306" y="114"/>
                    <a:pt x="312" y="113"/>
                    <a:pt x="318" y="111"/>
                  </a:cubicBezTo>
                  <a:cubicBezTo>
                    <a:pt x="321" y="111"/>
                    <a:pt x="322" y="109"/>
                    <a:pt x="323" y="106"/>
                  </a:cubicBezTo>
                  <a:cubicBezTo>
                    <a:pt x="323" y="104"/>
                    <a:pt x="323" y="101"/>
                    <a:pt x="323" y="98"/>
                  </a:cubicBezTo>
                  <a:cubicBezTo>
                    <a:pt x="323" y="94"/>
                    <a:pt x="322" y="90"/>
                    <a:pt x="322" y="86"/>
                  </a:cubicBezTo>
                  <a:cubicBezTo>
                    <a:pt x="322" y="86"/>
                    <a:pt x="322" y="85"/>
                    <a:pt x="322" y="84"/>
                  </a:cubicBezTo>
                  <a:cubicBezTo>
                    <a:pt x="322" y="82"/>
                    <a:pt x="321" y="79"/>
                    <a:pt x="321" y="76"/>
                  </a:cubicBezTo>
                  <a:cubicBezTo>
                    <a:pt x="320" y="70"/>
                    <a:pt x="319" y="63"/>
                    <a:pt x="319" y="57"/>
                  </a:cubicBezTo>
                  <a:cubicBezTo>
                    <a:pt x="318" y="51"/>
                    <a:pt x="317" y="45"/>
                    <a:pt x="316" y="39"/>
                  </a:cubicBezTo>
                  <a:cubicBezTo>
                    <a:pt x="316" y="34"/>
                    <a:pt x="315" y="29"/>
                    <a:pt x="316" y="24"/>
                  </a:cubicBezTo>
                  <a:cubicBezTo>
                    <a:pt x="316" y="23"/>
                    <a:pt x="317" y="23"/>
                    <a:pt x="317" y="22"/>
                  </a:cubicBezTo>
                  <a:cubicBezTo>
                    <a:pt x="317" y="23"/>
                    <a:pt x="318" y="24"/>
                    <a:pt x="318" y="24"/>
                  </a:cubicBezTo>
                  <a:cubicBezTo>
                    <a:pt x="319" y="26"/>
                    <a:pt x="320" y="27"/>
                    <a:pt x="320" y="29"/>
                  </a:cubicBezTo>
                  <a:cubicBezTo>
                    <a:pt x="321" y="28"/>
                    <a:pt x="322" y="27"/>
                    <a:pt x="322" y="27"/>
                  </a:cubicBezTo>
                  <a:cubicBezTo>
                    <a:pt x="322" y="24"/>
                    <a:pt x="322" y="21"/>
                    <a:pt x="322" y="19"/>
                  </a:cubicBezTo>
                  <a:moveTo>
                    <a:pt x="318" y="9"/>
                  </a:moveTo>
                  <a:cubicBezTo>
                    <a:pt x="318" y="10"/>
                    <a:pt x="318" y="10"/>
                    <a:pt x="317" y="10"/>
                  </a:cubicBezTo>
                  <a:cubicBezTo>
                    <a:pt x="317" y="11"/>
                    <a:pt x="317" y="11"/>
                    <a:pt x="317" y="11"/>
                  </a:cubicBezTo>
                  <a:cubicBezTo>
                    <a:pt x="319" y="13"/>
                    <a:pt x="319" y="15"/>
                    <a:pt x="320" y="18"/>
                  </a:cubicBezTo>
                  <a:cubicBezTo>
                    <a:pt x="320" y="17"/>
                    <a:pt x="321" y="17"/>
                    <a:pt x="321" y="16"/>
                  </a:cubicBezTo>
                  <a:cubicBezTo>
                    <a:pt x="321" y="16"/>
                    <a:pt x="321" y="15"/>
                    <a:pt x="321" y="14"/>
                  </a:cubicBezTo>
                  <a:cubicBezTo>
                    <a:pt x="320" y="12"/>
                    <a:pt x="319" y="11"/>
                    <a:pt x="318" y="9"/>
                  </a:cubicBezTo>
                  <a:moveTo>
                    <a:pt x="224" y="3"/>
                  </a:moveTo>
                  <a:cubicBezTo>
                    <a:pt x="223" y="4"/>
                    <a:pt x="222" y="4"/>
                    <a:pt x="221" y="5"/>
                  </a:cubicBezTo>
                  <a:cubicBezTo>
                    <a:pt x="230" y="5"/>
                    <a:pt x="239" y="6"/>
                    <a:pt x="248" y="6"/>
                  </a:cubicBezTo>
                  <a:cubicBezTo>
                    <a:pt x="249" y="6"/>
                    <a:pt x="250" y="6"/>
                    <a:pt x="251" y="6"/>
                  </a:cubicBezTo>
                  <a:cubicBezTo>
                    <a:pt x="261" y="6"/>
                    <a:pt x="270" y="6"/>
                    <a:pt x="279" y="6"/>
                  </a:cubicBezTo>
                  <a:cubicBezTo>
                    <a:pt x="282" y="6"/>
                    <a:pt x="284" y="5"/>
                    <a:pt x="287" y="5"/>
                  </a:cubicBezTo>
                  <a:cubicBezTo>
                    <a:pt x="291" y="5"/>
                    <a:pt x="295" y="5"/>
                    <a:pt x="299" y="5"/>
                  </a:cubicBezTo>
                  <a:cubicBezTo>
                    <a:pt x="300" y="5"/>
                    <a:pt x="300" y="5"/>
                    <a:pt x="300" y="5"/>
                  </a:cubicBezTo>
                  <a:cubicBezTo>
                    <a:pt x="302" y="5"/>
                    <a:pt x="304" y="5"/>
                    <a:pt x="306" y="5"/>
                  </a:cubicBezTo>
                  <a:cubicBezTo>
                    <a:pt x="310" y="6"/>
                    <a:pt x="313" y="6"/>
                    <a:pt x="315" y="8"/>
                  </a:cubicBezTo>
                  <a:cubicBezTo>
                    <a:pt x="315" y="9"/>
                    <a:pt x="315" y="9"/>
                    <a:pt x="316" y="9"/>
                  </a:cubicBezTo>
                  <a:cubicBezTo>
                    <a:pt x="316" y="9"/>
                    <a:pt x="316" y="9"/>
                    <a:pt x="316" y="9"/>
                  </a:cubicBezTo>
                  <a:cubicBezTo>
                    <a:pt x="316" y="8"/>
                    <a:pt x="317" y="8"/>
                    <a:pt x="317" y="8"/>
                  </a:cubicBezTo>
                  <a:cubicBezTo>
                    <a:pt x="317" y="8"/>
                    <a:pt x="317" y="8"/>
                    <a:pt x="317" y="7"/>
                  </a:cubicBezTo>
                  <a:cubicBezTo>
                    <a:pt x="316" y="7"/>
                    <a:pt x="315" y="6"/>
                    <a:pt x="314" y="6"/>
                  </a:cubicBezTo>
                  <a:cubicBezTo>
                    <a:pt x="313" y="5"/>
                    <a:pt x="311" y="4"/>
                    <a:pt x="309" y="4"/>
                  </a:cubicBezTo>
                  <a:cubicBezTo>
                    <a:pt x="308" y="4"/>
                    <a:pt x="307" y="3"/>
                    <a:pt x="306" y="3"/>
                  </a:cubicBezTo>
                  <a:cubicBezTo>
                    <a:pt x="305" y="3"/>
                    <a:pt x="305" y="3"/>
                    <a:pt x="304" y="3"/>
                  </a:cubicBezTo>
                  <a:cubicBezTo>
                    <a:pt x="304" y="3"/>
                    <a:pt x="304" y="4"/>
                    <a:pt x="304" y="4"/>
                  </a:cubicBezTo>
                  <a:cubicBezTo>
                    <a:pt x="303" y="4"/>
                    <a:pt x="303" y="4"/>
                    <a:pt x="303" y="4"/>
                  </a:cubicBezTo>
                  <a:cubicBezTo>
                    <a:pt x="303" y="4"/>
                    <a:pt x="302" y="4"/>
                    <a:pt x="302" y="3"/>
                  </a:cubicBezTo>
                  <a:cubicBezTo>
                    <a:pt x="302" y="3"/>
                    <a:pt x="301" y="3"/>
                    <a:pt x="300" y="3"/>
                  </a:cubicBezTo>
                  <a:cubicBezTo>
                    <a:pt x="299" y="3"/>
                    <a:pt x="298" y="3"/>
                    <a:pt x="297" y="3"/>
                  </a:cubicBezTo>
                  <a:cubicBezTo>
                    <a:pt x="292" y="3"/>
                    <a:pt x="286" y="3"/>
                    <a:pt x="280" y="4"/>
                  </a:cubicBezTo>
                  <a:cubicBezTo>
                    <a:pt x="280" y="4"/>
                    <a:pt x="280" y="4"/>
                    <a:pt x="279" y="4"/>
                  </a:cubicBezTo>
                  <a:cubicBezTo>
                    <a:pt x="279" y="4"/>
                    <a:pt x="279" y="4"/>
                    <a:pt x="279" y="4"/>
                  </a:cubicBezTo>
                  <a:cubicBezTo>
                    <a:pt x="278" y="4"/>
                    <a:pt x="278" y="4"/>
                    <a:pt x="278" y="4"/>
                  </a:cubicBezTo>
                  <a:cubicBezTo>
                    <a:pt x="276" y="4"/>
                    <a:pt x="274" y="4"/>
                    <a:pt x="272" y="4"/>
                  </a:cubicBezTo>
                  <a:cubicBezTo>
                    <a:pt x="265" y="4"/>
                    <a:pt x="259" y="4"/>
                    <a:pt x="252" y="4"/>
                  </a:cubicBezTo>
                  <a:cubicBezTo>
                    <a:pt x="247" y="4"/>
                    <a:pt x="243" y="4"/>
                    <a:pt x="239" y="4"/>
                  </a:cubicBezTo>
                  <a:cubicBezTo>
                    <a:pt x="234" y="4"/>
                    <a:pt x="229" y="3"/>
                    <a:pt x="224" y="3"/>
                  </a:cubicBezTo>
                  <a:moveTo>
                    <a:pt x="179" y="0"/>
                  </a:moveTo>
                  <a:cubicBezTo>
                    <a:pt x="179" y="0"/>
                    <a:pt x="179" y="0"/>
                    <a:pt x="179" y="0"/>
                  </a:cubicBezTo>
                  <a:cubicBezTo>
                    <a:pt x="177" y="0"/>
                    <a:pt x="176" y="1"/>
                    <a:pt x="175" y="2"/>
                  </a:cubicBezTo>
                  <a:cubicBezTo>
                    <a:pt x="175" y="2"/>
                    <a:pt x="175" y="2"/>
                    <a:pt x="175" y="2"/>
                  </a:cubicBezTo>
                  <a:cubicBezTo>
                    <a:pt x="174" y="3"/>
                    <a:pt x="175" y="3"/>
                    <a:pt x="175" y="4"/>
                  </a:cubicBezTo>
                  <a:cubicBezTo>
                    <a:pt x="176" y="4"/>
                    <a:pt x="176" y="4"/>
                    <a:pt x="177" y="4"/>
                  </a:cubicBezTo>
                  <a:cubicBezTo>
                    <a:pt x="178" y="5"/>
                    <a:pt x="180" y="5"/>
                    <a:pt x="182" y="5"/>
                  </a:cubicBezTo>
                  <a:cubicBezTo>
                    <a:pt x="184" y="5"/>
                    <a:pt x="186" y="4"/>
                    <a:pt x="188" y="4"/>
                  </a:cubicBezTo>
                  <a:cubicBezTo>
                    <a:pt x="189" y="4"/>
                    <a:pt x="189" y="4"/>
                    <a:pt x="190" y="4"/>
                  </a:cubicBezTo>
                  <a:cubicBezTo>
                    <a:pt x="193" y="4"/>
                    <a:pt x="196" y="4"/>
                    <a:pt x="199" y="4"/>
                  </a:cubicBezTo>
                  <a:cubicBezTo>
                    <a:pt x="202" y="4"/>
                    <a:pt x="206" y="4"/>
                    <a:pt x="209" y="4"/>
                  </a:cubicBezTo>
                  <a:cubicBezTo>
                    <a:pt x="211" y="4"/>
                    <a:pt x="213" y="4"/>
                    <a:pt x="215" y="5"/>
                  </a:cubicBezTo>
                  <a:cubicBezTo>
                    <a:pt x="216" y="5"/>
                    <a:pt x="217" y="5"/>
                    <a:pt x="219" y="5"/>
                  </a:cubicBezTo>
                  <a:cubicBezTo>
                    <a:pt x="219" y="4"/>
                    <a:pt x="219" y="4"/>
                    <a:pt x="219" y="4"/>
                  </a:cubicBezTo>
                  <a:cubicBezTo>
                    <a:pt x="220" y="3"/>
                    <a:pt x="220" y="3"/>
                    <a:pt x="220" y="3"/>
                  </a:cubicBezTo>
                  <a:cubicBezTo>
                    <a:pt x="217" y="3"/>
                    <a:pt x="215" y="3"/>
                    <a:pt x="212" y="2"/>
                  </a:cubicBezTo>
                  <a:cubicBezTo>
                    <a:pt x="212" y="2"/>
                    <a:pt x="212" y="2"/>
                    <a:pt x="212" y="2"/>
                  </a:cubicBezTo>
                  <a:cubicBezTo>
                    <a:pt x="211" y="3"/>
                    <a:pt x="211" y="3"/>
                    <a:pt x="211" y="3"/>
                  </a:cubicBezTo>
                  <a:cubicBezTo>
                    <a:pt x="211" y="3"/>
                    <a:pt x="211" y="3"/>
                    <a:pt x="210" y="2"/>
                  </a:cubicBezTo>
                  <a:cubicBezTo>
                    <a:pt x="209" y="2"/>
                    <a:pt x="207" y="2"/>
                    <a:pt x="205" y="2"/>
                  </a:cubicBezTo>
                  <a:cubicBezTo>
                    <a:pt x="203" y="2"/>
                    <a:pt x="200" y="2"/>
                    <a:pt x="198" y="2"/>
                  </a:cubicBezTo>
                  <a:cubicBezTo>
                    <a:pt x="195" y="2"/>
                    <a:pt x="192" y="2"/>
                    <a:pt x="189" y="2"/>
                  </a:cubicBezTo>
                  <a:cubicBezTo>
                    <a:pt x="189" y="2"/>
                    <a:pt x="188" y="2"/>
                    <a:pt x="188" y="2"/>
                  </a:cubicBezTo>
                  <a:cubicBezTo>
                    <a:pt x="186" y="2"/>
                    <a:pt x="184" y="3"/>
                    <a:pt x="182" y="3"/>
                  </a:cubicBezTo>
                  <a:cubicBezTo>
                    <a:pt x="181" y="3"/>
                    <a:pt x="179" y="3"/>
                    <a:pt x="178" y="2"/>
                  </a:cubicBezTo>
                  <a:cubicBezTo>
                    <a:pt x="178" y="2"/>
                    <a:pt x="178" y="2"/>
                    <a:pt x="179" y="2"/>
                  </a:cubicBezTo>
                  <a:cubicBezTo>
                    <a:pt x="179" y="2"/>
                    <a:pt x="179" y="2"/>
                    <a:pt x="179" y="2"/>
                  </a:cubicBezTo>
                  <a:cubicBezTo>
                    <a:pt x="180" y="2"/>
                    <a:pt x="180" y="0"/>
                    <a:pt x="179" y="0"/>
                  </a:cubicBezTo>
                </a:path>
              </a:pathLst>
            </a:custGeom>
            <a:grpFill/>
            <a:ln>
              <a:solidFill>
                <a:schemeClr val="tx1">
                  <a:lumMod val="85000"/>
                  <a:lumOff val="15000"/>
                </a:schemeClr>
              </a:solidFill>
            </a:ln>
          </p:spPr>
          <p:txBody>
            <a:bodyPr vert="horz" wrap="square" lIns="121882" tIns="60941" rIns="121882" bIns="60941" numCol="1" anchor="t" anchorCtr="0" compatLnSpc="1">
              <a:prstTxWarp prst="textNoShape">
                <a:avLst/>
              </a:prstTxWarp>
            </a:bodyPr>
            <a:lstStyle/>
            <a:p>
              <a:pPr algn="ctr" defTabSz="1218804"/>
              <a:endParaRPr lang="zh-CN" altLang="en-US" sz="2800">
                <a:solidFill>
                  <a:prstClr val="black"/>
                </a:solidFill>
                <a:latin typeface="Times New Roman" panose="02020603050405020304" pitchFamily="18" charset="0"/>
                <a:cs typeface="Times New Roman" panose="02020603050405020304" pitchFamily="18" charset="0"/>
              </a:endParaRPr>
            </a:p>
          </p:txBody>
        </p:sp>
        <p:sp>
          <p:nvSpPr>
            <p:cNvPr id="133" name="Freeform 90"/>
            <p:cNvSpPr>
              <a:spLocks noEditPoints="1"/>
            </p:cNvSpPr>
            <p:nvPr/>
          </p:nvSpPr>
          <p:spPr bwMode="auto">
            <a:xfrm>
              <a:off x="5112069" y="2909094"/>
              <a:ext cx="509588" cy="787400"/>
            </a:xfrm>
            <a:custGeom>
              <a:avLst/>
              <a:gdLst>
                <a:gd name="T0" fmla="*/ 213 w 237"/>
                <a:gd name="T1" fmla="*/ 234 h 365"/>
                <a:gd name="T2" fmla="*/ 223 w 237"/>
                <a:gd name="T3" fmla="*/ 198 h 365"/>
                <a:gd name="T4" fmla="*/ 213 w 237"/>
                <a:gd name="T5" fmla="*/ 227 h 365"/>
                <a:gd name="T6" fmla="*/ 205 w 237"/>
                <a:gd name="T7" fmla="*/ 249 h 365"/>
                <a:gd name="T8" fmla="*/ 189 w 237"/>
                <a:gd name="T9" fmla="*/ 274 h 365"/>
                <a:gd name="T10" fmla="*/ 165 w 237"/>
                <a:gd name="T11" fmla="*/ 303 h 365"/>
                <a:gd name="T12" fmla="*/ 185 w 237"/>
                <a:gd name="T13" fmla="*/ 276 h 365"/>
                <a:gd name="T14" fmla="*/ 129 w 237"/>
                <a:gd name="T15" fmla="*/ 331 h 365"/>
                <a:gd name="T16" fmla="*/ 80 w 237"/>
                <a:gd name="T17" fmla="*/ 365 h 365"/>
                <a:gd name="T18" fmla="*/ 110 w 237"/>
                <a:gd name="T19" fmla="*/ 342 h 365"/>
                <a:gd name="T20" fmla="*/ 150 w 237"/>
                <a:gd name="T21" fmla="*/ 319 h 365"/>
                <a:gd name="T22" fmla="*/ 219 w 237"/>
                <a:gd name="T23" fmla="*/ 222 h 365"/>
                <a:gd name="T24" fmla="*/ 228 w 237"/>
                <a:gd name="T25" fmla="*/ 187 h 365"/>
                <a:gd name="T26" fmla="*/ 227 w 237"/>
                <a:gd name="T27" fmla="*/ 158 h 365"/>
                <a:gd name="T28" fmla="*/ 230 w 237"/>
                <a:gd name="T29" fmla="*/ 154 h 365"/>
                <a:gd name="T30" fmla="*/ 226 w 237"/>
                <a:gd name="T31" fmla="*/ 110 h 365"/>
                <a:gd name="T32" fmla="*/ 230 w 237"/>
                <a:gd name="T33" fmla="*/ 120 h 365"/>
                <a:gd name="T34" fmla="*/ 194 w 237"/>
                <a:gd name="T35" fmla="*/ 47 h 365"/>
                <a:gd name="T36" fmla="*/ 195 w 237"/>
                <a:gd name="T37" fmla="*/ 48 h 365"/>
                <a:gd name="T38" fmla="*/ 206 w 237"/>
                <a:gd name="T39" fmla="*/ 63 h 365"/>
                <a:gd name="T40" fmla="*/ 213 w 237"/>
                <a:gd name="T41" fmla="*/ 79 h 365"/>
                <a:gd name="T42" fmla="*/ 219 w 237"/>
                <a:gd name="T43" fmla="*/ 87 h 365"/>
                <a:gd name="T44" fmla="*/ 224 w 237"/>
                <a:gd name="T45" fmla="*/ 102 h 365"/>
                <a:gd name="T46" fmla="*/ 228 w 237"/>
                <a:gd name="T47" fmla="*/ 108 h 365"/>
                <a:gd name="T48" fmla="*/ 210 w 237"/>
                <a:gd name="T49" fmla="*/ 63 h 365"/>
                <a:gd name="T50" fmla="*/ 232 w 237"/>
                <a:gd name="T51" fmla="*/ 163 h 365"/>
                <a:gd name="T52" fmla="*/ 228 w 237"/>
                <a:gd name="T53" fmla="*/ 161 h 365"/>
                <a:gd name="T54" fmla="*/ 228 w 237"/>
                <a:gd name="T55" fmla="*/ 185 h 365"/>
                <a:gd name="T56" fmla="*/ 237 w 237"/>
                <a:gd name="T57" fmla="*/ 142 h 365"/>
                <a:gd name="T58" fmla="*/ 115 w 237"/>
                <a:gd name="T59" fmla="*/ 2 h 365"/>
                <a:gd name="T60" fmla="*/ 125 w 237"/>
                <a:gd name="T61" fmla="*/ 4 h 365"/>
                <a:gd name="T62" fmla="*/ 124 w 237"/>
                <a:gd name="T63" fmla="*/ 7 h 365"/>
                <a:gd name="T64" fmla="*/ 139 w 237"/>
                <a:gd name="T65" fmla="*/ 11 h 365"/>
                <a:gd name="T66" fmla="*/ 136 w 237"/>
                <a:gd name="T67" fmla="*/ 8 h 365"/>
                <a:gd name="T68" fmla="*/ 166 w 237"/>
                <a:gd name="T69" fmla="*/ 21 h 365"/>
                <a:gd name="T70" fmla="*/ 155 w 237"/>
                <a:gd name="T71" fmla="*/ 18 h 365"/>
                <a:gd name="T72" fmla="*/ 159 w 237"/>
                <a:gd name="T73" fmla="*/ 20 h 365"/>
                <a:gd name="T74" fmla="*/ 166 w 237"/>
                <a:gd name="T75" fmla="*/ 22 h 365"/>
                <a:gd name="T76" fmla="*/ 177 w 237"/>
                <a:gd name="T77" fmla="*/ 29 h 365"/>
                <a:gd name="T78" fmla="*/ 187 w 237"/>
                <a:gd name="T79" fmla="*/ 39 h 365"/>
                <a:gd name="T80" fmla="*/ 188 w 237"/>
                <a:gd name="T81" fmla="*/ 37 h 365"/>
                <a:gd name="T82" fmla="*/ 115 w 237"/>
                <a:gd name="T83" fmla="*/ 2 h 365"/>
                <a:gd name="T84" fmla="*/ 7 w 237"/>
                <a:gd name="T85" fmla="*/ 23 h 365"/>
                <a:gd name="T86" fmla="*/ 33 w 237"/>
                <a:gd name="T87" fmla="*/ 5 h 365"/>
                <a:gd name="T88" fmla="*/ 12 w 237"/>
                <a:gd name="T89" fmla="*/ 15 h 365"/>
                <a:gd name="T90" fmla="*/ 2 w 237"/>
                <a:gd name="T91" fmla="*/ 25 h 365"/>
                <a:gd name="T92" fmla="*/ 3 w 237"/>
                <a:gd name="T93" fmla="*/ 27 h 365"/>
                <a:gd name="T94" fmla="*/ 30 w 237"/>
                <a:gd name="T95" fmla="*/ 8 h 365"/>
                <a:gd name="T96" fmla="*/ 40 w 237"/>
                <a:gd name="T97" fmla="*/ 5 h 365"/>
                <a:gd name="T98" fmla="*/ 55 w 237"/>
                <a:gd name="T99" fmla="*/ 3 h 365"/>
                <a:gd name="T100" fmla="*/ 93 w 237"/>
                <a:gd name="T101" fmla="*/ 2 h 365"/>
                <a:gd name="T102" fmla="*/ 106 w 237"/>
                <a:gd name="T103" fmla="*/ 3 h 365"/>
                <a:gd name="T104" fmla="*/ 97 w 237"/>
                <a:gd name="T105" fmla="*/ 0 h 365"/>
                <a:gd name="T106" fmla="*/ 92 w 237"/>
                <a:gd name="T107" fmla="*/ 0 h 365"/>
                <a:gd name="T108" fmla="*/ 66 w 237"/>
                <a:gd name="T109" fmla="*/ 2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7" h="365">
                  <a:moveTo>
                    <a:pt x="213" y="234"/>
                  </a:moveTo>
                  <a:cubicBezTo>
                    <a:pt x="213" y="233"/>
                    <a:pt x="214" y="231"/>
                    <a:pt x="214" y="229"/>
                  </a:cubicBezTo>
                  <a:cubicBezTo>
                    <a:pt x="215" y="225"/>
                    <a:pt x="217" y="222"/>
                    <a:pt x="218" y="219"/>
                  </a:cubicBezTo>
                  <a:cubicBezTo>
                    <a:pt x="216" y="224"/>
                    <a:pt x="215" y="229"/>
                    <a:pt x="213" y="234"/>
                  </a:cubicBezTo>
                  <a:moveTo>
                    <a:pt x="228" y="187"/>
                  </a:moveTo>
                  <a:cubicBezTo>
                    <a:pt x="227" y="187"/>
                    <a:pt x="226" y="187"/>
                    <a:pt x="224" y="188"/>
                  </a:cubicBezTo>
                  <a:cubicBezTo>
                    <a:pt x="224" y="191"/>
                    <a:pt x="224" y="194"/>
                    <a:pt x="223" y="197"/>
                  </a:cubicBezTo>
                  <a:cubicBezTo>
                    <a:pt x="223" y="197"/>
                    <a:pt x="223" y="198"/>
                    <a:pt x="223" y="198"/>
                  </a:cubicBezTo>
                  <a:cubicBezTo>
                    <a:pt x="222" y="200"/>
                    <a:pt x="221" y="202"/>
                    <a:pt x="221" y="203"/>
                  </a:cubicBezTo>
                  <a:cubicBezTo>
                    <a:pt x="221" y="204"/>
                    <a:pt x="221" y="205"/>
                    <a:pt x="220" y="205"/>
                  </a:cubicBezTo>
                  <a:cubicBezTo>
                    <a:pt x="218" y="212"/>
                    <a:pt x="215" y="220"/>
                    <a:pt x="213" y="227"/>
                  </a:cubicBezTo>
                  <a:cubicBezTo>
                    <a:pt x="213" y="227"/>
                    <a:pt x="213" y="227"/>
                    <a:pt x="213" y="227"/>
                  </a:cubicBezTo>
                  <a:cubicBezTo>
                    <a:pt x="214" y="227"/>
                    <a:pt x="214" y="229"/>
                    <a:pt x="213" y="229"/>
                  </a:cubicBezTo>
                  <a:cubicBezTo>
                    <a:pt x="213" y="229"/>
                    <a:pt x="212" y="230"/>
                    <a:pt x="212" y="230"/>
                  </a:cubicBezTo>
                  <a:cubicBezTo>
                    <a:pt x="212" y="231"/>
                    <a:pt x="211" y="231"/>
                    <a:pt x="211" y="232"/>
                  </a:cubicBezTo>
                  <a:cubicBezTo>
                    <a:pt x="209" y="238"/>
                    <a:pt x="207" y="243"/>
                    <a:pt x="205" y="249"/>
                  </a:cubicBezTo>
                  <a:cubicBezTo>
                    <a:pt x="202" y="254"/>
                    <a:pt x="198" y="259"/>
                    <a:pt x="195" y="263"/>
                  </a:cubicBezTo>
                  <a:cubicBezTo>
                    <a:pt x="192" y="267"/>
                    <a:pt x="189" y="270"/>
                    <a:pt x="187" y="274"/>
                  </a:cubicBezTo>
                  <a:cubicBezTo>
                    <a:pt x="187" y="274"/>
                    <a:pt x="188" y="274"/>
                    <a:pt x="188" y="274"/>
                  </a:cubicBezTo>
                  <a:cubicBezTo>
                    <a:pt x="188" y="274"/>
                    <a:pt x="189" y="274"/>
                    <a:pt x="189" y="274"/>
                  </a:cubicBezTo>
                  <a:cubicBezTo>
                    <a:pt x="193" y="270"/>
                    <a:pt x="197" y="265"/>
                    <a:pt x="200" y="260"/>
                  </a:cubicBezTo>
                  <a:cubicBezTo>
                    <a:pt x="200" y="259"/>
                    <a:pt x="201" y="259"/>
                    <a:pt x="201" y="259"/>
                  </a:cubicBezTo>
                  <a:cubicBezTo>
                    <a:pt x="196" y="266"/>
                    <a:pt x="192" y="272"/>
                    <a:pt x="186" y="278"/>
                  </a:cubicBezTo>
                  <a:cubicBezTo>
                    <a:pt x="180" y="287"/>
                    <a:pt x="172" y="295"/>
                    <a:pt x="165" y="303"/>
                  </a:cubicBezTo>
                  <a:cubicBezTo>
                    <a:pt x="169" y="298"/>
                    <a:pt x="173" y="293"/>
                    <a:pt x="177" y="288"/>
                  </a:cubicBezTo>
                  <a:cubicBezTo>
                    <a:pt x="181" y="284"/>
                    <a:pt x="184" y="280"/>
                    <a:pt x="187" y="276"/>
                  </a:cubicBezTo>
                  <a:cubicBezTo>
                    <a:pt x="187" y="276"/>
                    <a:pt x="187" y="276"/>
                    <a:pt x="186" y="276"/>
                  </a:cubicBezTo>
                  <a:cubicBezTo>
                    <a:pt x="186" y="276"/>
                    <a:pt x="185" y="276"/>
                    <a:pt x="185" y="276"/>
                  </a:cubicBezTo>
                  <a:cubicBezTo>
                    <a:pt x="180" y="281"/>
                    <a:pt x="175" y="287"/>
                    <a:pt x="171" y="292"/>
                  </a:cubicBezTo>
                  <a:cubicBezTo>
                    <a:pt x="164" y="300"/>
                    <a:pt x="158" y="310"/>
                    <a:pt x="149" y="317"/>
                  </a:cubicBezTo>
                  <a:cubicBezTo>
                    <a:pt x="145" y="321"/>
                    <a:pt x="141" y="324"/>
                    <a:pt x="137" y="326"/>
                  </a:cubicBezTo>
                  <a:cubicBezTo>
                    <a:pt x="134" y="328"/>
                    <a:pt x="131" y="330"/>
                    <a:pt x="129" y="331"/>
                  </a:cubicBezTo>
                  <a:cubicBezTo>
                    <a:pt x="111" y="341"/>
                    <a:pt x="92" y="348"/>
                    <a:pt x="79" y="363"/>
                  </a:cubicBezTo>
                  <a:cubicBezTo>
                    <a:pt x="78" y="364"/>
                    <a:pt x="79" y="365"/>
                    <a:pt x="80" y="365"/>
                  </a:cubicBezTo>
                  <a:cubicBezTo>
                    <a:pt x="80" y="365"/>
                    <a:pt x="80" y="365"/>
                    <a:pt x="80" y="365"/>
                  </a:cubicBezTo>
                  <a:cubicBezTo>
                    <a:pt x="80" y="365"/>
                    <a:pt x="80" y="365"/>
                    <a:pt x="80" y="365"/>
                  </a:cubicBezTo>
                  <a:cubicBezTo>
                    <a:pt x="80" y="365"/>
                    <a:pt x="80" y="365"/>
                    <a:pt x="80" y="365"/>
                  </a:cubicBezTo>
                  <a:cubicBezTo>
                    <a:pt x="89" y="357"/>
                    <a:pt x="98" y="351"/>
                    <a:pt x="108" y="345"/>
                  </a:cubicBezTo>
                  <a:cubicBezTo>
                    <a:pt x="108" y="345"/>
                    <a:pt x="108" y="344"/>
                    <a:pt x="108" y="344"/>
                  </a:cubicBezTo>
                  <a:cubicBezTo>
                    <a:pt x="108" y="343"/>
                    <a:pt x="109" y="343"/>
                    <a:pt x="110" y="342"/>
                  </a:cubicBezTo>
                  <a:cubicBezTo>
                    <a:pt x="110" y="342"/>
                    <a:pt x="111" y="342"/>
                    <a:pt x="111" y="342"/>
                  </a:cubicBezTo>
                  <a:cubicBezTo>
                    <a:pt x="111" y="342"/>
                    <a:pt x="112" y="343"/>
                    <a:pt x="112" y="343"/>
                  </a:cubicBezTo>
                  <a:cubicBezTo>
                    <a:pt x="118" y="339"/>
                    <a:pt x="125" y="336"/>
                    <a:pt x="132" y="332"/>
                  </a:cubicBezTo>
                  <a:cubicBezTo>
                    <a:pt x="138" y="328"/>
                    <a:pt x="145" y="324"/>
                    <a:pt x="150" y="319"/>
                  </a:cubicBezTo>
                  <a:cubicBezTo>
                    <a:pt x="155" y="315"/>
                    <a:pt x="160" y="311"/>
                    <a:pt x="165" y="306"/>
                  </a:cubicBezTo>
                  <a:cubicBezTo>
                    <a:pt x="172" y="298"/>
                    <a:pt x="180" y="289"/>
                    <a:pt x="187" y="281"/>
                  </a:cubicBezTo>
                  <a:cubicBezTo>
                    <a:pt x="194" y="272"/>
                    <a:pt x="201" y="263"/>
                    <a:pt x="206" y="254"/>
                  </a:cubicBezTo>
                  <a:cubicBezTo>
                    <a:pt x="212" y="244"/>
                    <a:pt x="215" y="233"/>
                    <a:pt x="219" y="222"/>
                  </a:cubicBezTo>
                  <a:cubicBezTo>
                    <a:pt x="221" y="214"/>
                    <a:pt x="223" y="206"/>
                    <a:pt x="225" y="198"/>
                  </a:cubicBezTo>
                  <a:cubicBezTo>
                    <a:pt x="225" y="197"/>
                    <a:pt x="226" y="196"/>
                    <a:pt x="226" y="195"/>
                  </a:cubicBezTo>
                  <a:cubicBezTo>
                    <a:pt x="227" y="192"/>
                    <a:pt x="227" y="190"/>
                    <a:pt x="228" y="187"/>
                  </a:cubicBezTo>
                  <a:cubicBezTo>
                    <a:pt x="228" y="187"/>
                    <a:pt x="228" y="187"/>
                    <a:pt x="228" y="187"/>
                  </a:cubicBezTo>
                  <a:moveTo>
                    <a:pt x="230" y="143"/>
                  </a:moveTo>
                  <a:cubicBezTo>
                    <a:pt x="230" y="143"/>
                    <a:pt x="229" y="144"/>
                    <a:pt x="228" y="144"/>
                  </a:cubicBezTo>
                  <a:cubicBezTo>
                    <a:pt x="228" y="145"/>
                    <a:pt x="228" y="147"/>
                    <a:pt x="228" y="148"/>
                  </a:cubicBezTo>
                  <a:cubicBezTo>
                    <a:pt x="228" y="152"/>
                    <a:pt x="228" y="155"/>
                    <a:pt x="227" y="158"/>
                  </a:cubicBezTo>
                  <a:cubicBezTo>
                    <a:pt x="228" y="158"/>
                    <a:pt x="229" y="158"/>
                    <a:pt x="229" y="158"/>
                  </a:cubicBezTo>
                  <a:cubicBezTo>
                    <a:pt x="229" y="158"/>
                    <a:pt x="229" y="158"/>
                    <a:pt x="229" y="158"/>
                  </a:cubicBezTo>
                  <a:cubicBezTo>
                    <a:pt x="229" y="158"/>
                    <a:pt x="229" y="158"/>
                    <a:pt x="229" y="158"/>
                  </a:cubicBezTo>
                  <a:cubicBezTo>
                    <a:pt x="230" y="157"/>
                    <a:pt x="230" y="155"/>
                    <a:pt x="230" y="154"/>
                  </a:cubicBezTo>
                  <a:cubicBezTo>
                    <a:pt x="230" y="150"/>
                    <a:pt x="230" y="147"/>
                    <a:pt x="230" y="143"/>
                  </a:cubicBezTo>
                  <a:moveTo>
                    <a:pt x="228" y="108"/>
                  </a:moveTo>
                  <a:cubicBezTo>
                    <a:pt x="228" y="109"/>
                    <a:pt x="228" y="110"/>
                    <a:pt x="227" y="110"/>
                  </a:cubicBezTo>
                  <a:cubicBezTo>
                    <a:pt x="227" y="110"/>
                    <a:pt x="226" y="110"/>
                    <a:pt x="226" y="110"/>
                  </a:cubicBezTo>
                  <a:cubicBezTo>
                    <a:pt x="226" y="111"/>
                    <a:pt x="227" y="113"/>
                    <a:pt x="227" y="114"/>
                  </a:cubicBezTo>
                  <a:cubicBezTo>
                    <a:pt x="229" y="123"/>
                    <a:pt x="229" y="133"/>
                    <a:pt x="229" y="142"/>
                  </a:cubicBezTo>
                  <a:cubicBezTo>
                    <a:pt x="229" y="142"/>
                    <a:pt x="230" y="141"/>
                    <a:pt x="231" y="141"/>
                  </a:cubicBezTo>
                  <a:cubicBezTo>
                    <a:pt x="231" y="134"/>
                    <a:pt x="231" y="127"/>
                    <a:pt x="230" y="120"/>
                  </a:cubicBezTo>
                  <a:cubicBezTo>
                    <a:pt x="229" y="116"/>
                    <a:pt x="229" y="112"/>
                    <a:pt x="228" y="108"/>
                  </a:cubicBezTo>
                  <a:moveTo>
                    <a:pt x="193" y="42"/>
                  </a:moveTo>
                  <a:cubicBezTo>
                    <a:pt x="192" y="42"/>
                    <a:pt x="191" y="42"/>
                    <a:pt x="190" y="42"/>
                  </a:cubicBezTo>
                  <a:cubicBezTo>
                    <a:pt x="192" y="44"/>
                    <a:pt x="193" y="45"/>
                    <a:pt x="194" y="47"/>
                  </a:cubicBezTo>
                  <a:cubicBezTo>
                    <a:pt x="195" y="46"/>
                    <a:pt x="195" y="46"/>
                    <a:pt x="196" y="46"/>
                  </a:cubicBezTo>
                  <a:cubicBezTo>
                    <a:pt x="196" y="46"/>
                    <a:pt x="196" y="46"/>
                    <a:pt x="196" y="46"/>
                  </a:cubicBezTo>
                  <a:cubicBezTo>
                    <a:pt x="198" y="46"/>
                    <a:pt x="198" y="48"/>
                    <a:pt x="197" y="48"/>
                  </a:cubicBezTo>
                  <a:cubicBezTo>
                    <a:pt x="196" y="48"/>
                    <a:pt x="196" y="48"/>
                    <a:pt x="195" y="48"/>
                  </a:cubicBezTo>
                  <a:cubicBezTo>
                    <a:pt x="199" y="53"/>
                    <a:pt x="202" y="57"/>
                    <a:pt x="204" y="62"/>
                  </a:cubicBezTo>
                  <a:cubicBezTo>
                    <a:pt x="205" y="62"/>
                    <a:pt x="205" y="62"/>
                    <a:pt x="205" y="62"/>
                  </a:cubicBezTo>
                  <a:cubicBezTo>
                    <a:pt x="206" y="62"/>
                    <a:pt x="206" y="62"/>
                    <a:pt x="206" y="62"/>
                  </a:cubicBezTo>
                  <a:cubicBezTo>
                    <a:pt x="207" y="62"/>
                    <a:pt x="207" y="63"/>
                    <a:pt x="206" y="63"/>
                  </a:cubicBezTo>
                  <a:cubicBezTo>
                    <a:pt x="206" y="64"/>
                    <a:pt x="206" y="64"/>
                    <a:pt x="206" y="64"/>
                  </a:cubicBezTo>
                  <a:cubicBezTo>
                    <a:pt x="208" y="68"/>
                    <a:pt x="210" y="73"/>
                    <a:pt x="213" y="77"/>
                  </a:cubicBezTo>
                  <a:cubicBezTo>
                    <a:pt x="213" y="77"/>
                    <a:pt x="214" y="78"/>
                    <a:pt x="213" y="79"/>
                  </a:cubicBezTo>
                  <a:cubicBezTo>
                    <a:pt x="213" y="79"/>
                    <a:pt x="213" y="79"/>
                    <a:pt x="213" y="79"/>
                  </a:cubicBezTo>
                  <a:cubicBezTo>
                    <a:pt x="214" y="81"/>
                    <a:pt x="215" y="82"/>
                    <a:pt x="216" y="84"/>
                  </a:cubicBezTo>
                  <a:cubicBezTo>
                    <a:pt x="217" y="85"/>
                    <a:pt x="217" y="86"/>
                    <a:pt x="217" y="87"/>
                  </a:cubicBezTo>
                  <a:cubicBezTo>
                    <a:pt x="217" y="87"/>
                    <a:pt x="217" y="87"/>
                    <a:pt x="217" y="87"/>
                  </a:cubicBezTo>
                  <a:cubicBezTo>
                    <a:pt x="218" y="87"/>
                    <a:pt x="218" y="87"/>
                    <a:pt x="219" y="87"/>
                  </a:cubicBezTo>
                  <a:cubicBezTo>
                    <a:pt x="220" y="87"/>
                    <a:pt x="219" y="89"/>
                    <a:pt x="218" y="89"/>
                  </a:cubicBezTo>
                  <a:cubicBezTo>
                    <a:pt x="220" y="92"/>
                    <a:pt x="222" y="96"/>
                    <a:pt x="223" y="100"/>
                  </a:cubicBezTo>
                  <a:cubicBezTo>
                    <a:pt x="223" y="100"/>
                    <a:pt x="224" y="100"/>
                    <a:pt x="224" y="100"/>
                  </a:cubicBezTo>
                  <a:cubicBezTo>
                    <a:pt x="225" y="101"/>
                    <a:pt x="224" y="102"/>
                    <a:pt x="224" y="102"/>
                  </a:cubicBezTo>
                  <a:cubicBezTo>
                    <a:pt x="224" y="104"/>
                    <a:pt x="225" y="106"/>
                    <a:pt x="226" y="108"/>
                  </a:cubicBezTo>
                  <a:cubicBezTo>
                    <a:pt x="226" y="108"/>
                    <a:pt x="227" y="108"/>
                    <a:pt x="227" y="108"/>
                  </a:cubicBezTo>
                  <a:cubicBezTo>
                    <a:pt x="227" y="108"/>
                    <a:pt x="227" y="108"/>
                    <a:pt x="227" y="108"/>
                  </a:cubicBezTo>
                  <a:cubicBezTo>
                    <a:pt x="227" y="108"/>
                    <a:pt x="228" y="108"/>
                    <a:pt x="228" y="108"/>
                  </a:cubicBezTo>
                  <a:cubicBezTo>
                    <a:pt x="227" y="107"/>
                    <a:pt x="227" y="105"/>
                    <a:pt x="227" y="104"/>
                  </a:cubicBezTo>
                  <a:cubicBezTo>
                    <a:pt x="225" y="99"/>
                    <a:pt x="223" y="94"/>
                    <a:pt x="221" y="90"/>
                  </a:cubicBezTo>
                  <a:cubicBezTo>
                    <a:pt x="215" y="76"/>
                    <a:pt x="208" y="63"/>
                    <a:pt x="200" y="51"/>
                  </a:cubicBezTo>
                  <a:cubicBezTo>
                    <a:pt x="203" y="55"/>
                    <a:pt x="207" y="59"/>
                    <a:pt x="210" y="63"/>
                  </a:cubicBezTo>
                  <a:cubicBezTo>
                    <a:pt x="217" y="72"/>
                    <a:pt x="223" y="82"/>
                    <a:pt x="227" y="93"/>
                  </a:cubicBezTo>
                  <a:cubicBezTo>
                    <a:pt x="231" y="104"/>
                    <a:pt x="233" y="116"/>
                    <a:pt x="234" y="127"/>
                  </a:cubicBezTo>
                  <a:cubicBezTo>
                    <a:pt x="235" y="133"/>
                    <a:pt x="235" y="139"/>
                    <a:pt x="235" y="145"/>
                  </a:cubicBezTo>
                  <a:cubicBezTo>
                    <a:pt x="235" y="151"/>
                    <a:pt x="234" y="157"/>
                    <a:pt x="232" y="163"/>
                  </a:cubicBezTo>
                  <a:cubicBezTo>
                    <a:pt x="231" y="170"/>
                    <a:pt x="229" y="177"/>
                    <a:pt x="227" y="184"/>
                  </a:cubicBezTo>
                  <a:cubicBezTo>
                    <a:pt x="228" y="176"/>
                    <a:pt x="229" y="168"/>
                    <a:pt x="229" y="161"/>
                  </a:cubicBezTo>
                  <a:cubicBezTo>
                    <a:pt x="229" y="161"/>
                    <a:pt x="229" y="161"/>
                    <a:pt x="229" y="161"/>
                  </a:cubicBezTo>
                  <a:cubicBezTo>
                    <a:pt x="228" y="161"/>
                    <a:pt x="228" y="161"/>
                    <a:pt x="228" y="161"/>
                  </a:cubicBezTo>
                  <a:cubicBezTo>
                    <a:pt x="228" y="161"/>
                    <a:pt x="227" y="161"/>
                    <a:pt x="227" y="161"/>
                  </a:cubicBezTo>
                  <a:cubicBezTo>
                    <a:pt x="227" y="168"/>
                    <a:pt x="226" y="175"/>
                    <a:pt x="225" y="182"/>
                  </a:cubicBezTo>
                  <a:cubicBezTo>
                    <a:pt x="225" y="183"/>
                    <a:pt x="225" y="184"/>
                    <a:pt x="225" y="186"/>
                  </a:cubicBezTo>
                  <a:cubicBezTo>
                    <a:pt x="226" y="185"/>
                    <a:pt x="227" y="185"/>
                    <a:pt x="228" y="185"/>
                  </a:cubicBezTo>
                  <a:cubicBezTo>
                    <a:pt x="228" y="185"/>
                    <a:pt x="228" y="185"/>
                    <a:pt x="229" y="185"/>
                  </a:cubicBezTo>
                  <a:cubicBezTo>
                    <a:pt x="229" y="182"/>
                    <a:pt x="230" y="180"/>
                    <a:pt x="231" y="177"/>
                  </a:cubicBezTo>
                  <a:cubicBezTo>
                    <a:pt x="232" y="171"/>
                    <a:pt x="234" y="165"/>
                    <a:pt x="235" y="159"/>
                  </a:cubicBezTo>
                  <a:cubicBezTo>
                    <a:pt x="236" y="154"/>
                    <a:pt x="237" y="148"/>
                    <a:pt x="237" y="142"/>
                  </a:cubicBezTo>
                  <a:cubicBezTo>
                    <a:pt x="237" y="136"/>
                    <a:pt x="236" y="130"/>
                    <a:pt x="236" y="125"/>
                  </a:cubicBezTo>
                  <a:cubicBezTo>
                    <a:pt x="234" y="113"/>
                    <a:pt x="232" y="102"/>
                    <a:pt x="228" y="91"/>
                  </a:cubicBezTo>
                  <a:cubicBezTo>
                    <a:pt x="221" y="72"/>
                    <a:pt x="208" y="55"/>
                    <a:pt x="193" y="42"/>
                  </a:cubicBezTo>
                  <a:moveTo>
                    <a:pt x="115" y="2"/>
                  </a:moveTo>
                  <a:cubicBezTo>
                    <a:pt x="115" y="2"/>
                    <a:pt x="115" y="2"/>
                    <a:pt x="114" y="3"/>
                  </a:cubicBezTo>
                  <a:cubicBezTo>
                    <a:pt x="113" y="3"/>
                    <a:pt x="111" y="3"/>
                    <a:pt x="110" y="4"/>
                  </a:cubicBezTo>
                  <a:cubicBezTo>
                    <a:pt x="113" y="4"/>
                    <a:pt x="117" y="5"/>
                    <a:pt x="120" y="6"/>
                  </a:cubicBezTo>
                  <a:cubicBezTo>
                    <a:pt x="122" y="5"/>
                    <a:pt x="123" y="4"/>
                    <a:pt x="125" y="4"/>
                  </a:cubicBezTo>
                  <a:cubicBezTo>
                    <a:pt x="125" y="4"/>
                    <a:pt x="125" y="4"/>
                    <a:pt x="125" y="4"/>
                  </a:cubicBezTo>
                  <a:cubicBezTo>
                    <a:pt x="126" y="4"/>
                    <a:pt x="127" y="6"/>
                    <a:pt x="125" y="6"/>
                  </a:cubicBezTo>
                  <a:cubicBezTo>
                    <a:pt x="125" y="6"/>
                    <a:pt x="124" y="6"/>
                    <a:pt x="124" y="6"/>
                  </a:cubicBezTo>
                  <a:cubicBezTo>
                    <a:pt x="124" y="6"/>
                    <a:pt x="124" y="7"/>
                    <a:pt x="124" y="7"/>
                  </a:cubicBezTo>
                  <a:cubicBezTo>
                    <a:pt x="128" y="8"/>
                    <a:pt x="132" y="9"/>
                    <a:pt x="136" y="10"/>
                  </a:cubicBezTo>
                  <a:cubicBezTo>
                    <a:pt x="137" y="10"/>
                    <a:pt x="138" y="10"/>
                    <a:pt x="139" y="9"/>
                  </a:cubicBezTo>
                  <a:cubicBezTo>
                    <a:pt x="139" y="9"/>
                    <a:pt x="139" y="9"/>
                    <a:pt x="139" y="9"/>
                  </a:cubicBezTo>
                  <a:cubicBezTo>
                    <a:pt x="140" y="9"/>
                    <a:pt x="140" y="11"/>
                    <a:pt x="139" y="11"/>
                  </a:cubicBezTo>
                  <a:cubicBezTo>
                    <a:pt x="139" y="11"/>
                    <a:pt x="139" y="11"/>
                    <a:pt x="139" y="11"/>
                  </a:cubicBezTo>
                  <a:cubicBezTo>
                    <a:pt x="141" y="12"/>
                    <a:pt x="143" y="13"/>
                    <a:pt x="145" y="13"/>
                  </a:cubicBezTo>
                  <a:cubicBezTo>
                    <a:pt x="146" y="13"/>
                    <a:pt x="147" y="13"/>
                    <a:pt x="148" y="13"/>
                  </a:cubicBezTo>
                  <a:cubicBezTo>
                    <a:pt x="144" y="11"/>
                    <a:pt x="140" y="9"/>
                    <a:pt x="136" y="8"/>
                  </a:cubicBezTo>
                  <a:cubicBezTo>
                    <a:pt x="134" y="7"/>
                    <a:pt x="132" y="7"/>
                    <a:pt x="130" y="6"/>
                  </a:cubicBezTo>
                  <a:cubicBezTo>
                    <a:pt x="140" y="8"/>
                    <a:pt x="151" y="12"/>
                    <a:pt x="160" y="17"/>
                  </a:cubicBezTo>
                  <a:cubicBezTo>
                    <a:pt x="163" y="19"/>
                    <a:pt x="166" y="21"/>
                    <a:pt x="169" y="23"/>
                  </a:cubicBezTo>
                  <a:cubicBezTo>
                    <a:pt x="168" y="23"/>
                    <a:pt x="167" y="22"/>
                    <a:pt x="166" y="21"/>
                  </a:cubicBezTo>
                  <a:cubicBezTo>
                    <a:pt x="161" y="19"/>
                    <a:pt x="156" y="16"/>
                    <a:pt x="150" y="14"/>
                  </a:cubicBezTo>
                  <a:cubicBezTo>
                    <a:pt x="150" y="14"/>
                    <a:pt x="150" y="15"/>
                    <a:pt x="149" y="15"/>
                  </a:cubicBezTo>
                  <a:cubicBezTo>
                    <a:pt x="149" y="15"/>
                    <a:pt x="148" y="15"/>
                    <a:pt x="148" y="15"/>
                  </a:cubicBezTo>
                  <a:cubicBezTo>
                    <a:pt x="151" y="16"/>
                    <a:pt x="153" y="17"/>
                    <a:pt x="155" y="18"/>
                  </a:cubicBezTo>
                  <a:cubicBezTo>
                    <a:pt x="156" y="18"/>
                    <a:pt x="156" y="19"/>
                    <a:pt x="157" y="19"/>
                  </a:cubicBezTo>
                  <a:cubicBezTo>
                    <a:pt x="157" y="18"/>
                    <a:pt x="157" y="18"/>
                    <a:pt x="158" y="18"/>
                  </a:cubicBezTo>
                  <a:cubicBezTo>
                    <a:pt x="158" y="18"/>
                    <a:pt x="158" y="18"/>
                    <a:pt x="158" y="18"/>
                  </a:cubicBezTo>
                  <a:cubicBezTo>
                    <a:pt x="159" y="18"/>
                    <a:pt x="160" y="19"/>
                    <a:pt x="159" y="20"/>
                  </a:cubicBezTo>
                  <a:cubicBezTo>
                    <a:pt x="159" y="20"/>
                    <a:pt x="159" y="20"/>
                    <a:pt x="159" y="20"/>
                  </a:cubicBezTo>
                  <a:cubicBezTo>
                    <a:pt x="161" y="21"/>
                    <a:pt x="163" y="22"/>
                    <a:pt x="165" y="23"/>
                  </a:cubicBezTo>
                  <a:cubicBezTo>
                    <a:pt x="165" y="23"/>
                    <a:pt x="165" y="23"/>
                    <a:pt x="165" y="23"/>
                  </a:cubicBezTo>
                  <a:cubicBezTo>
                    <a:pt x="166" y="22"/>
                    <a:pt x="166" y="22"/>
                    <a:pt x="166" y="22"/>
                  </a:cubicBezTo>
                  <a:cubicBezTo>
                    <a:pt x="167" y="22"/>
                    <a:pt x="167" y="23"/>
                    <a:pt x="167" y="24"/>
                  </a:cubicBezTo>
                  <a:cubicBezTo>
                    <a:pt x="170" y="26"/>
                    <a:pt x="173" y="28"/>
                    <a:pt x="176" y="30"/>
                  </a:cubicBezTo>
                  <a:cubicBezTo>
                    <a:pt x="176" y="29"/>
                    <a:pt x="176" y="29"/>
                    <a:pt x="177" y="29"/>
                  </a:cubicBezTo>
                  <a:cubicBezTo>
                    <a:pt x="177" y="29"/>
                    <a:pt x="177" y="29"/>
                    <a:pt x="177" y="29"/>
                  </a:cubicBezTo>
                  <a:cubicBezTo>
                    <a:pt x="178" y="29"/>
                    <a:pt x="178" y="30"/>
                    <a:pt x="178" y="31"/>
                  </a:cubicBezTo>
                  <a:cubicBezTo>
                    <a:pt x="179" y="32"/>
                    <a:pt x="180" y="32"/>
                    <a:pt x="180" y="33"/>
                  </a:cubicBezTo>
                  <a:cubicBezTo>
                    <a:pt x="183" y="35"/>
                    <a:pt x="185" y="37"/>
                    <a:pt x="187" y="39"/>
                  </a:cubicBezTo>
                  <a:cubicBezTo>
                    <a:pt x="187" y="39"/>
                    <a:pt x="187" y="39"/>
                    <a:pt x="187" y="39"/>
                  </a:cubicBezTo>
                  <a:cubicBezTo>
                    <a:pt x="188" y="39"/>
                    <a:pt x="188" y="40"/>
                    <a:pt x="189" y="41"/>
                  </a:cubicBezTo>
                  <a:cubicBezTo>
                    <a:pt x="190" y="40"/>
                    <a:pt x="191" y="40"/>
                    <a:pt x="191" y="40"/>
                  </a:cubicBezTo>
                  <a:cubicBezTo>
                    <a:pt x="191" y="39"/>
                    <a:pt x="190" y="39"/>
                    <a:pt x="189" y="38"/>
                  </a:cubicBezTo>
                  <a:cubicBezTo>
                    <a:pt x="189" y="38"/>
                    <a:pt x="188" y="37"/>
                    <a:pt x="188" y="37"/>
                  </a:cubicBezTo>
                  <a:cubicBezTo>
                    <a:pt x="186" y="35"/>
                    <a:pt x="185" y="34"/>
                    <a:pt x="183" y="33"/>
                  </a:cubicBezTo>
                  <a:cubicBezTo>
                    <a:pt x="179" y="29"/>
                    <a:pt x="174" y="25"/>
                    <a:pt x="169" y="21"/>
                  </a:cubicBezTo>
                  <a:cubicBezTo>
                    <a:pt x="162" y="16"/>
                    <a:pt x="155" y="12"/>
                    <a:pt x="146" y="9"/>
                  </a:cubicBezTo>
                  <a:cubicBezTo>
                    <a:pt x="136" y="5"/>
                    <a:pt x="126" y="3"/>
                    <a:pt x="115" y="2"/>
                  </a:cubicBezTo>
                  <a:moveTo>
                    <a:pt x="16" y="15"/>
                  </a:moveTo>
                  <a:cubicBezTo>
                    <a:pt x="18" y="13"/>
                    <a:pt x="21" y="12"/>
                    <a:pt x="24" y="11"/>
                  </a:cubicBezTo>
                  <a:cubicBezTo>
                    <a:pt x="22" y="12"/>
                    <a:pt x="20" y="13"/>
                    <a:pt x="18" y="14"/>
                  </a:cubicBezTo>
                  <a:cubicBezTo>
                    <a:pt x="14" y="17"/>
                    <a:pt x="11" y="20"/>
                    <a:pt x="7" y="23"/>
                  </a:cubicBezTo>
                  <a:cubicBezTo>
                    <a:pt x="8" y="21"/>
                    <a:pt x="9" y="20"/>
                    <a:pt x="10" y="19"/>
                  </a:cubicBezTo>
                  <a:cubicBezTo>
                    <a:pt x="12" y="17"/>
                    <a:pt x="14" y="16"/>
                    <a:pt x="16" y="15"/>
                  </a:cubicBezTo>
                  <a:moveTo>
                    <a:pt x="65" y="0"/>
                  </a:moveTo>
                  <a:cubicBezTo>
                    <a:pt x="54" y="1"/>
                    <a:pt x="43" y="2"/>
                    <a:pt x="33" y="5"/>
                  </a:cubicBezTo>
                  <a:cubicBezTo>
                    <a:pt x="33" y="5"/>
                    <a:pt x="33" y="5"/>
                    <a:pt x="33" y="5"/>
                  </a:cubicBezTo>
                  <a:cubicBezTo>
                    <a:pt x="33" y="4"/>
                    <a:pt x="32" y="4"/>
                    <a:pt x="32" y="4"/>
                  </a:cubicBezTo>
                  <a:cubicBezTo>
                    <a:pt x="32" y="4"/>
                    <a:pt x="32" y="4"/>
                    <a:pt x="32" y="4"/>
                  </a:cubicBezTo>
                  <a:cubicBezTo>
                    <a:pt x="24" y="6"/>
                    <a:pt x="18" y="10"/>
                    <a:pt x="12" y="15"/>
                  </a:cubicBezTo>
                  <a:cubicBezTo>
                    <a:pt x="12" y="15"/>
                    <a:pt x="11" y="15"/>
                    <a:pt x="11" y="16"/>
                  </a:cubicBezTo>
                  <a:cubicBezTo>
                    <a:pt x="7" y="18"/>
                    <a:pt x="4" y="21"/>
                    <a:pt x="1" y="23"/>
                  </a:cubicBezTo>
                  <a:cubicBezTo>
                    <a:pt x="0" y="24"/>
                    <a:pt x="1" y="25"/>
                    <a:pt x="1" y="25"/>
                  </a:cubicBezTo>
                  <a:cubicBezTo>
                    <a:pt x="2" y="25"/>
                    <a:pt x="2" y="25"/>
                    <a:pt x="2" y="25"/>
                  </a:cubicBezTo>
                  <a:cubicBezTo>
                    <a:pt x="2" y="25"/>
                    <a:pt x="3" y="24"/>
                    <a:pt x="3" y="24"/>
                  </a:cubicBezTo>
                  <a:cubicBezTo>
                    <a:pt x="3" y="24"/>
                    <a:pt x="3" y="25"/>
                    <a:pt x="2" y="26"/>
                  </a:cubicBezTo>
                  <a:cubicBezTo>
                    <a:pt x="2" y="26"/>
                    <a:pt x="2" y="26"/>
                    <a:pt x="2" y="26"/>
                  </a:cubicBezTo>
                  <a:cubicBezTo>
                    <a:pt x="2" y="27"/>
                    <a:pt x="3" y="27"/>
                    <a:pt x="3" y="27"/>
                  </a:cubicBezTo>
                  <a:cubicBezTo>
                    <a:pt x="3" y="27"/>
                    <a:pt x="3" y="27"/>
                    <a:pt x="4" y="27"/>
                  </a:cubicBezTo>
                  <a:cubicBezTo>
                    <a:pt x="5" y="26"/>
                    <a:pt x="6" y="26"/>
                    <a:pt x="7" y="25"/>
                  </a:cubicBezTo>
                  <a:cubicBezTo>
                    <a:pt x="11" y="22"/>
                    <a:pt x="16" y="18"/>
                    <a:pt x="20" y="15"/>
                  </a:cubicBezTo>
                  <a:cubicBezTo>
                    <a:pt x="24" y="13"/>
                    <a:pt x="27" y="11"/>
                    <a:pt x="30" y="8"/>
                  </a:cubicBezTo>
                  <a:cubicBezTo>
                    <a:pt x="32" y="7"/>
                    <a:pt x="34" y="7"/>
                    <a:pt x="36" y="6"/>
                  </a:cubicBezTo>
                  <a:cubicBezTo>
                    <a:pt x="37" y="6"/>
                    <a:pt x="38" y="5"/>
                    <a:pt x="39" y="5"/>
                  </a:cubicBezTo>
                  <a:cubicBezTo>
                    <a:pt x="39" y="5"/>
                    <a:pt x="39" y="5"/>
                    <a:pt x="39" y="5"/>
                  </a:cubicBezTo>
                  <a:cubicBezTo>
                    <a:pt x="40" y="5"/>
                    <a:pt x="40" y="5"/>
                    <a:pt x="40" y="5"/>
                  </a:cubicBezTo>
                  <a:cubicBezTo>
                    <a:pt x="44" y="5"/>
                    <a:pt x="48" y="4"/>
                    <a:pt x="52" y="4"/>
                  </a:cubicBezTo>
                  <a:cubicBezTo>
                    <a:pt x="53" y="3"/>
                    <a:pt x="53" y="3"/>
                    <a:pt x="54" y="2"/>
                  </a:cubicBezTo>
                  <a:cubicBezTo>
                    <a:pt x="54" y="2"/>
                    <a:pt x="54" y="2"/>
                    <a:pt x="54" y="2"/>
                  </a:cubicBezTo>
                  <a:cubicBezTo>
                    <a:pt x="55" y="2"/>
                    <a:pt x="55" y="3"/>
                    <a:pt x="55" y="3"/>
                  </a:cubicBezTo>
                  <a:cubicBezTo>
                    <a:pt x="57" y="3"/>
                    <a:pt x="59" y="3"/>
                    <a:pt x="61" y="3"/>
                  </a:cubicBezTo>
                  <a:cubicBezTo>
                    <a:pt x="63" y="2"/>
                    <a:pt x="64" y="1"/>
                    <a:pt x="65" y="0"/>
                  </a:cubicBezTo>
                  <a:moveTo>
                    <a:pt x="97" y="0"/>
                  </a:moveTo>
                  <a:cubicBezTo>
                    <a:pt x="95" y="1"/>
                    <a:pt x="94" y="1"/>
                    <a:pt x="93" y="2"/>
                  </a:cubicBezTo>
                  <a:cubicBezTo>
                    <a:pt x="93" y="2"/>
                    <a:pt x="94" y="2"/>
                    <a:pt x="95" y="2"/>
                  </a:cubicBezTo>
                  <a:cubicBezTo>
                    <a:pt x="95" y="3"/>
                    <a:pt x="95" y="3"/>
                    <a:pt x="96" y="3"/>
                  </a:cubicBezTo>
                  <a:cubicBezTo>
                    <a:pt x="97" y="3"/>
                    <a:pt x="99" y="3"/>
                    <a:pt x="100" y="3"/>
                  </a:cubicBezTo>
                  <a:cubicBezTo>
                    <a:pt x="102" y="3"/>
                    <a:pt x="104" y="3"/>
                    <a:pt x="106" y="3"/>
                  </a:cubicBezTo>
                  <a:cubicBezTo>
                    <a:pt x="107" y="2"/>
                    <a:pt x="109" y="2"/>
                    <a:pt x="110" y="1"/>
                  </a:cubicBezTo>
                  <a:cubicBezTo>
                    <a:pt x="109" y="1"/>
                    <a:pt x="108" y="1"/>
                    <a:pt x="107" y="1"/>
                  </a:cubicBezTo>
                  <a:cubicBezTo>
                    <a:pt x="106" y="1"/>
                    <a:pt x="106" y="1"/>
                    <a:pt x="105" y="1"/>
                  </a:cubicBezTo>
                  <a:cubicBezTo>
                    <a:pt x="102" y="1"/>
                    <a:pt x="99" y="0"/>
                    <a:pt x="97" y="0"/>
                  </a:cubicBezTo>
                  <a:moveTo>
                    <a:pt x="88" y="0"/>
                  </a:moveTo>
                  <a:cubicBezTo>
                    <a:pt x="87" y="1"/>
                    <a:pt x="85" y="1"/>
                    <a:pt x="84" y="2"/>
                  </a:cubicBezTo>
                  <a:cubicBezTo>
                    <a:pt x="85" y="2"/>
                    <a:pt x="87" y="2"/>
                    <a:pt x="89" y="2"/>
                  </a:cubicBezTo>
                  <a:cubicBezTo>
                    <a:pt x="90" y="1"/>
                    <a:pt x="91" y="1"/>
                    <a:pt x="92" y="0"/>
                  </a:cubicBezTo>
                  <a:cubicBezTo>
                    <a:pt x="91" y="0"/>
                    <a:pt x="89" y="0"/>
                    <a:pt x="88" y="0"/>
                  </a:cubicBezTo>
                  <a:moveTo>
                    <a:pt x="83" y="0"/>
                  </a:moveTo>
                  <a:cubicBezTo>
                    <a:pt x="79" y="0"/>
                    <a:pt x="75" y="0"/>
                    <a:pt x="70" y="0"/>
                  </a:cubicBezTo>
                  <a:cubicBezTo>
                    <a:pt x="69" y="1"/>
                    <a:pt x="67" y="2"/>
                    <a:pt x="66" y="2"/>
                  </a:cubicBezTo>
                  <a:cubicBezTo>
                    <a:pt x="70" y="2"/>
                    <a:pt x="75" y="2"/>
                    <a:pt x="80" y="2"/>
                  </a:cubicBezTo>
                  <a:cubicBezTo>
                    <a:pt x="81" y="1"/>
                    <a:pt x="82" y="1"/>
                    <a:pt x="83" y="0"/>
                  </a:cubicBezTo>
                </a:path>
              </a:pathLst>
            </a:custGeom>
            <a:grpFill/>
            <a:ln>
              <a:solidFill>
                <a:schemeClr val="tx1">
                  <a:lumMod val="85000"/>
                  <a:lumOff val="15000"/>
                </a:schemeClr>
              </a:solidFill>
            </a:ln>
          </p:spPr>
          <p:txBody>
            <a:bodyPr vert="horz" wrap="square" lIns="121882" tIns="60941" rIns="121882" bIns="60941" numCol="1" anchor="t" anchorCtr="0" compatLnSpc="1">
              <a:prstTxWarp prst="textNoShape">
                <a:avLst/>
              </a:prstTxWarp>
            </a:bodyPr>
            <a:lstStyle/>
            <a:p>
              <a:pPr algn="ctr" defTabSz="1218804"/>
              <a:endParaRPr lang="zh-CN" altLang="en-US" sz="2800">
                <a:solidFill>
                  <a:prstClr val="black"/>
                </a:solidFill>
                <a:latin typeface="Times New Roman" panose="02020603050405020304" pitchFamily="18" charset="0"/>
                <a:cs typeface="Times New Roman" panose="02020603050405020304" pitchFamily="18" charset="0"/>
              </a:endParaRPr>
            </a:p>
          </p:txBody>
        </p:sp>
        <p:sp>
          <p:nvSpPr>
            <p:cNvPr id="135" name="Freeform 92"/>
            <p:cNvSpPr>
              <a:spLocks noEditPoints="1"/>
            </p:cNvSpPr>
            <p:nvPr/>
          </p:nvSpPr>
          <p:spPr bwMode="auto">
            <a:xfrm>
              <a:off x="5628006" y="3650457"/>
              <a:ext cx="53975" cy="265113"/>
            </a:xfrm>
            <a:custGeom>
              <a:avLst/>
              <a:gdLst>
                <a:gd name="T0" fmla="*/ 11 w 25"/>
                <a:gd name="T1" fmla="*/ 46 h 123"/>
                <a:gd name="T2" fmla="*/ 13 w 25"/>
                <a:gd name="T3" fmla="*/ 60 h 123"/>
                <a:gd name="T4" fmla="*/ 13 w 25"/>
                <a:gd name="T5" fmla="*/ 67 h 123"/>
                <a:gd name="T6" fmla="*/ 15 w 25"/>
                <a:gd name="T7" fmla="*/ 67 h 123"/>
                <a:gd name="T8" fmla="*/ 11 w 25"/>
                <a:gd name="T9" fmla="*/ 24 h 123"/>
                <a:gd name="T10" fmla="*/ 10 w 25"/>
                <a:gd name="T11" fmla="*/ 30 h 123"/>
                <a:gd name="T12" fmla="*/ 11 w 25"/>
                <a:gd name="T13" fmla="*/ 33 h 123"/>
                <a:gd name="T14" fmla="*/ 10 w 25"/>
                <a:gd name="T15" fmla="*/ 35 h 123"/>
                <a:gd name="T16" fmla="*/ 11 w 25"/>
                <a:gd name="T17" fmla="*/ 44 h 123"/>
                <a:gd name="T18" fmla="*/ 12 w 25"/>
                <a:gd name="T19" fmla="*/ 33 h 123"/>
                <a:gd name="T20" fmla="*/ 10 w 25"/>
                <a:gd name="T21" fmla="*/ 12 h 123"/>
                <a:gd name="T22" fmla="*/ 9 w 25"/>
                <a:gd name="T23" fmla="*/ 17 h 123"/>
                <a:gd name="T24" fmla="*/ 11 w 25"/>
                <a:gd name="T25" fmla="*/ 22 h 123"/>
                <a:gd name="T26" fmla="*/ 10 w 25"/>
                <a:gd name="T27" fmla="*/ 12 h 123"/>
                <a:gd name="T28" fmla="*/ 9 w 25"/>
                <a:gd name="T29" fmla="*/ 5 h 123"/>
                <a:gd name="T30" fmla="*/ 10 w 25"/>
                <a:gd name="T31" fmla="*/ 10 h 123"/>
                <a:gd name="T32" fmla="*/ 10 w 25"/>
                <a:gd name="T33" fmla="*/ 5 h 123"/>
                <a:gd name="T34" fmla="*/ 12 w 25"/>
                <a:gd name="T35" fmla="*/ 109 h 123"/>
                <a:gd name="T36" fmla="*/ 20 w 25"/>
                <a:gd name="T37" fmla="*/ 69 h 123"/>
                <a:gd name="T38" fmla="*/ 17 w 25"/>
                <a:gd name="T39" fmla="*/ 21 h 123"/>
                <a:gd name="T40" fmla="*/ 21 w 25"/>
                <a:gd name="T41" fmla="*/ 69 h 123"/>
                <a:gd name="T42" fmla="*/ 10 w 25"/>
                <a:gd name="T43" fmla="*/ 111 h 123"/>
                <a:gd name="T44" fmla="*/ 15 w 25"/>
                <a:gd name="T45" fmla="*/ 1 h 123"/>
                <a:gd name="T46" fmla="*/ 15 w 25"/>
                <a:gd name="T47" fmla="*/ 7 h 123"/>
                <a:gd name="T48" fmla="*/ 16 w 25"/>
                <a:gd name="T49" fmla="*/ 9 h 123"/>
                <a:gd name="T50" fmla="*/ 15 w 25"/>
                <a:gd name="T51" fmla="*/ 11 h 123"/>
                <a:gd name="T52" fmla="*/ 15 w 25"/>
                <a:gd name="T53" fmla="*/ 34 h 123"/>
                <a:gd name="T54" fmla="*/ 18 w 25"/>
                <a:gd name="T55" fmla="*/ 96 h 123"/>
                <a:gd name="T56" fmla="*/ 16 w 25"/>
                <a:gd name="T57" fmla="*/ 98 h 123"/>
                <a:gd name="T58" fmla="*/ 16 w 25"/>
                <a:gd name="T59" fmla="*/ 77 h 123"/>
                <a:gd name="T60" fmla="*/ 15 w 25"/>
                <a:gd name="T61" fmla="*/ 69 h 123"/>
                <a:gd name="T62" fmla="*/ 14 w 25"/>
                <a:gd name="T63" fmla="*/ 78 h 123"/>
                <a:gd name="T64" fmla="*/ 15 w 25"/>
                <a:gd name="T65" fmla="*/ 77 h 123"/>
                <a:gd name="T66" fmla="*/ 15 w 25"/>
                <a:gd name="T67" fmla="*/ 80 h 123"/>
                <a:gd name="T68" fmla="*/ 15 w 25"/>
                <a:gd name="T69" fmla="*/ 95 h 123"/>
                <a:gd name="T70" fmla="*/ 6 w 25"/>
                <a:gd name="T71" fmla="*/ 114 h 123"/>
                <a:gd name="T72" fmla="*/ 5 w 25"/>
                <a:gd name="T73" fmla="*/ 115 h 123"/>
                <a:gd name="T74" fmla="*/ 1 w 25"/>
                <a:gd name="T75" fmla="*/ 123 h 123"/>
                <a:gd name="T76" fmla="*/ 7 w 25"/>
                <a:gd name="T77" fmla="*/ 115 h 123"/>
                <a:gd name="T78" fmla="*/ 23 w 25"/>
                <a:gd name="T79" fmla="*/ 73 h 123"/>
                <a:gd name="T80" fmla="*/ 18 w 25"/>
                <a:gd name="T81" fmla="*/ 18 h 123"/>
                <a:gd name="T82" fmla="*/ 17 w 25"/>
                <a:gd name="T83" fmla="*/ 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 h="123">
                  <a:moveTo>
                    <a:pt x="13" y="46"/>
                  </a:moveTo>
                  <a:cubicBezTo>
                    <a:pt x="12" y="46"/>
                    <a:pt x="12" y="46"/>
                    <a:pt x="11" y="46"/>
                  </a:cubicBezTo>
                  <a:cubicBezTo>
                    <a:pt x="12" y="51"/>
                    <a:pt x="12" y="55"/>
                    <a:pt x="13" y="60"/>
                  </a:cubicBezTo>
                  <a:cubicBezTo>
                    <a:pt x="13" y="60"/>
                    <a:pt x="13" y="60"/>
                    <a:pt x="13" y="60"/>
                  </a:cubicBezTo>
                  <a:cubicBezTo>
                    <a:pt x="13" y="61"/>
                    <a:pt x="13" y="63"/>
                    <a:pt x="13" y="64"/>
                  </a:cubicBezTo>
                  <a:cubicBezTo>
                    <a:pt x="13" y="65"/>
                    <a:pt x="13" y="66"/>
                    <a:pt x="13" y="67"/>
                  </a:cubicBezTo>
                  <a:cubicBezTo>
                    <a:pt x="14" y="67"/>
                    <a:pt x="14" y="67"/>
                    <a:pt x="15" y="67"/>
                  </a:cubicBezTo>
                  <a:cubicBezTo>
                    <a:pt x="15" y="67"/>
                    <a:pt x="15" y="67"/>
                    <a:pt x="15" y="67"/>
                  </a:cubicBezTo>
                  <a:cubicBezTo>
                    <a:pt x="15" y="60"/>
                    <a:pt x="14" y="53"/>
                    <a:pt x="13" y="46"/>
                  </a:cubicBezTo>
                  <a:moveTo>
                    <a:pt x="11" y="24"/>
                  </a:moveTo>
                  <a:cubicBezTo>
                    <a:pt x="11" y="24"/>
                    <a:pt x="10" y="24"/>
                    <a:pt x="9" y="24"/>
                  </a:cubicBezTo>
                  <a:cubicBezTo>
                    <a:pt x="10" y="26"/>
                    <a:pt x="10" y="28"/>
                    <a:pt x="10" y="30"/>
                  </a:cubicBezTo>
                  <a:cubicBezTo>
                    <a:pt x="10" y="31"/>
                    <a:pt x="10" y="32"/>
                    <a:pt x="10" y="33"/>
                  </a:cubicBezTo>
                  <a:cubicBezTo>
                    <a:pt x="10" y="33"/>
                    <a:pt x="11" y="33"/>
                    <a:pt x="11" y="33"/>
                  </a:cubicBezTo>
                  <a:cubicBezTo>
                    <a:pt x="12" y="34"/>
                    <a:pt x="12" y="35"/>
                    <a:pt x="11" y="35"/>
                  </a:cubicBezTo>
                  <a:cubicBezTo>
                    <a:pt x="10" y="35"/>
                    <a:pt x="10" y="35"/>
                    <a:pt x="10" y="35"/>
                  </a:cubicBezTo>
                  <a:cubicBezTo>
                    <a:pt x="10" y="35"/>
                    <a:pt x="10" y="35"/>
                    <a:pt x="10" y="35"/>
                  </a:cubicBezTo>
                  <a:cubicBezTo>
                    <a:pt x="10" y="38"/>
                    <a:pt x="11" y="41"/>
                    <a:pt x="11" y="44"/>
                  </a:cubicBezTo>
                  <a:cubicBezTo>
                    <a:pt x="12" y="44"/>
                    <a:pt x="12" y="44"/>
                    <a:pt x="13" y="44"/>
                  </a:cubicBezTo>
                  <a:cubicBezTo>
                    <a:pt x="13" y="40"/>
                    <a:pt x="12" y="37"/>
                    <a:pt x="12" y="33"/>
                  </a:cubicBezTo>
                  <a:cubicBezTo>
                    <a:pt x="12" y="30"/>
                    <a:pt x="12" y="27"/>
                    <a:pt x="11" y="24"/>
                  </a:cubicBezTo>
                  <a:moveTo>
                    <a:pt x="10" y="12"/>
                  </a:moveTo>
                  <a:cubicBezTo>
                    <a:pt x="9" y="12"/>
                    <a:pt x="9" y="13"/>
                    <a:pt x="8" y="13"/>
                  </a:cubicBezTo>
                  <a:cubicBezTo>
                    <a:pt x="8" y="14"/>
                    <a:pt x="8" y="16"/>
                    <a:pt x="9" y="17"/>
                  </a:cubicBezTo>
                  <a:cubicBezTo>
                    <a:pt x="9" y="19"/>
                    <a:pt x="9" y="20"/>
                    <a:pt x="9" y="22"/>
                  </a:cubicBezTo>
                  <a:cubicBezTo>
                    <a:pt x="10" y="22"/>
                    <a:pt x="10" y="22"/>
                    <a:pt x="11" y="22"/>
                  </a:cubicBezTo>
                  <a:cubicBezTo>
                    <a:pt x="11" y="21"/>
                    <a:pt x="11" y="20"/>
                    <a:pt x="11" y="19"/>
                  </a:cubicBezTo>
                  <a:cubicBezTo>
                    <a:pt x="11" y="16"/>
                    <a:pt x="10" y="14"/>
                    <a:pt x="10" y="12"/>
                  </a:cubicBezTo>
                  <a:moveTo>
                    <a:pt x="10" y="5"/>
                  </a:moveTo>
                  <a:cubicBezTo>
                    <a:pt x="10" y="5"/>
                    <a:pt x="9" y="5"/>
                    <a:pt x="9" y="5"/>
                  </a:cubicBezTo>
                  <a:cubicBezTo>
                    <a:pt x="8" y="7"/>
                    <a:pt x="8" y="9"/>
                    <a:pt x="8" y="11"/>
                  </a:cubicBezTo>
                  <a:cubicBezTo>
                    <a:pt x="9" y="10"/>
                    <a:pt x="10" y="10"/>
                    <a:pt x="10" y="10"/>
                  </a:cubicBezTo>
                  <a:cubicBezTo>
                    <a:pt x="10" y="8"/>
                    <a:pt x="11" y="7"/>
                    <a:pt x="11" y="6"/>
                  </a:cubicBezTo>
                  <a:cubicBezTo>
                    <a:pt x="11" y="5"/>
                    <a:pt x="11" y="5"/>
                    <a:pt x="10" y="5"/>
                  </a:cubicBezTo>
                  <a:moveTo>
                    <a:pt x="10" y="111"/>
                  </a:moveTo>
                  <a:cubicBezTo>
                    <a:pt x="11" y="111"/>
                    <a:pt x="11" y="110"/>
                    <a:pt x="12" y="109"/>
                  </a:cubicBezTo>
                  <a:cubicBezTo>
                    <a:pt x="15" y="106"/>
                    <a:pt x="18" y="102"/>
                    <a:pt x="19" y="97"/>
                  </a:cubicBezTo>
                  <a:cubicBezTo>
                    <a:pt x="23" y="88"/>
                    <a:pt x="21" y="78"/>
                    <a:pt x="20" y="69"/>
                  </a:cubicBezTo>
                  <a:cubicBezTo>
                    <a:pt x="18" y="57"/>
                    <a:pt x="18" y="45"/>
                    <a:pt x="17" y="34"/>
                  </a:cubicBezTo>
                  <a:cubicBezTo>
                    <a:pt x="17" y="30"/>
                    <a:pt x="17" y="25"/>
                    <a:pt x="17" y="21"/>
                  </a:cubicBezTo>
                  <a:cubicBezTo>
                    <a:pt x="17" y="25"/>
                    <a:pt x="18" y="29"/>
                    <a:pt x="18" y="33"/>
                  </a:cubicBezTo>
                  <a:cubicBezTo>
                    <a:pt x="19" y="45"/>
                    <a:pt x="20" y="57"/>
                    <a:pt x="21" y="69"/>
                  </a:cubicBezTo>
                  <a:cubicBezTo>
                    <a:pt x="22" y="78"/>
                    <a:pt x="23" y="87"/>
                    <a:pt x="21" y="95"/>
                  </a:cubicBezTo>
                  <a:cubicBezTo>
                    <a:pt x="20" y="102"/>
                    <a:pt x="16" y="108"/>
                    <a:pt x="10" y="111"/>
                  </a:cubicBezTo>
                  <a:moveTo>
                    <a:pt x="16" y="0"/>
                  </a:moveTo>
                  <a:cubicBezTo>
                    <a:pt x="15" y="0"/>
                    <a:pt x="15" y="1"/>
                    <a:pt x="15" y="1"/>
                  </a:cubicBezTo>
                  <a:cubicBezTo>
                    <a:pt x="15" y="3"/>
                    <a:pt x="15" y="5"/>
                    <a:pt x="15" y="7"/>
                  </a:cubicBezTo>
                  <a:cubicBezTo>
                    <a:pt x="15" y="7"/>
                    <a:pt x="15" y="7"/>
                    <a:pt x="15" y="7"/>
                  </a:cubicBezTo>
                  <a:cubicBezTo>
                    <a:pt x="15" y="7"/>
                    <a:pt x="16" y="7"/>
                    <a:pt x="16" y="7"/>
                  </a:cubicBezTo>
                  <a:cubicBezTo>
                    <a:pt x="17" y="7"/>
                    <a:pt x="17" y="8"/>
                    <a:pt x="16" y="9"/>
                  </a:cubicBezTo>
                  <a:cubicBezTo>
                    <a:pt x="16" y="9"/>
                    <a:pt x="15" y="9"/>
                    <a:pt x="15" y="9"/>
                  </a:cubicBezTo>
                  <a:cubicBezTo>
                    <a:pt x="15" y="10"/>
                    <a:pt x="15" y="10"/>
                    <a:pt x="15" y="11"/>
                  </a:cubicBezTo>
                  <a:cubicBezTo>
                    <a:pt x="15" y="13"/>
                    <a:pt x="15" y="15"/>
                    <a:pt x="15" y="16"/>
                  </a:cubicBezTo>
                  <a:cubicBezTo>
                    <a:pt x="15" y="22"/>
                    <a:pt x="15" y="28"/>
                    <a:pt x="15" y="34"/>
                  </a:cubicBezTo>
                  <a:cubicBezTo>
                    <a:pt x="16" y="45"/>
                    <a:pt x="16" y="57"/>
                    <a:pt x="18" y="68"/>
                  </a:cubicBezTo>
                  <a:cubicBezTo>
                    <a:pt x="19" y="77"/>
                    <a:pt x="21" y="87"/>
                    <a:pt x="18" y="96"/>
                  </a:cubicBezTo>
                  <a:cubicBezTo>
                    <a:pt x="17" y="98"/>
                    <a:pt x="16" y="101"/>
                    <a:pt x="14" y="103"/>
                  </a:cubicBezTo>
                  <a:cubicBezTo>
                    <a:pt x="15" y="101"/>
                    <a:pt x="15" y="100"/>
                    <a:pt x="16" y="98"/>
                  </a:cubicBezTo>
                  <a:cubicBezTo>
                    <a:pt x="17" y="94"/>
                    <a:pt x="18" y="89"/>
                    <a:pt x="17" y="84"/>
                  </a:cubicBezTo>
                  <a:cubicBezTo>
                    <a:pt x="17" y="82"/>
                    <a:pt x="17" y="80"/>
                    <a:pt x="16" y="77"/>
                  </a:cubicBezTo>
                  <a:cubicBezTo>
                    <a:pt x="16" y="75"/>
                    <a:pt x="16" y="72"/>
                    <a:pt x="15" y="69"/>
                  </a:cubicBezTo>
                  <a:cubicBezTo>
                    <a:pt x="15" y="69"/>
                    <a:pt x="15" y="69"/>
                    <a:pt x="15" y="69"/>
                  </a:cubicBezTo>
                  <a:cubicBezTo>
                    <a:pt x="14" y="69"/>
                    <a:pt x="14" y="69"/>
                    <a:pt x="13" y="69"/>
                  </a:cubicBezTo>
                  <a:cubicBezTo>
                    <a:pt x="14" y="72"/>
                    <a:pt x="14" y="75"/>
                    <a:pt x="14" y="78"/>
                  </a:cubicBezTo>
                  <a:cubicBezTo>
                    <a:pt x="14" y="77"/>
                    <a:pt x="14" y="77"/>
                    <a:pt x="14" y="77"/>
                  </a:cubicBezTo>
                  <a:cubicBezTo>
                    <a:pt x="15" y="77"/>
                    <a:pt x="15" y="77"/>
                    <a:pt x="15" y="77"/>
                  </a:cubicBezTo>
                  <a:cubicBezTo>
                    <a:pt x="16" y="77"/>
                    <a:pt x="17" y="78"/>
                    <a:pt x="16" y="79"/>
                  </a:cubicBezTo>
                  <a:cubicBezTo>
                    <a:pt x="16" y="79"/>
                    <a:pt x="15" y="80"/>
                    <a:pt x="15" y="80"/>
                  </a:cubicBezTo>
                  <a:cubicBezTo>
                    <a:pt x="15" y="80"/>
                    <a:pt x="15" y="80"/>
                    <a:pt x="15" y="80"/>
                  </a:cubicBezTo>
                  <a:cubicBezTo>
                    <a:pt x="16" y="85"/>
                    <a:pt x="16" y="90"/>
                    <a:pt x="15" y="95"/>
                  </a:cubicBezTo>
                  <a:cubicBezTo>
                    <a:pt x="13" y="101"/>
                    <a:pt x="11" y="106"/>
                    <a:pt x="8" y="111"/>
                  </a:cubicBezTo>
                  <a:cubicBezTo>
                    <a:pt x="7" y="112"/>
                    <a:pt x="6" y="113"/>
                    <a:pt x="6" y="114"/>
                  </a:cubicBezTo>
                  <a:cubicBezTo>
                    <a:pt x="6" y="114"/>
                    <a:pt x="5" y="114"/>
                    <a:pt x="5" y="114"/>
                  </a:cubicBezTo>
                  <a:cubicBezTo>
                    <a:pt x="5" y="114"/>
                    <a:pt x="5" y="115"/>
                    <a:pt x="5" y="115"/>
                  </a:cubicBezTo>
                  <a:cubicBezTo>
                    <a:pt x="3" y="117"/>
                    <a:pt x="2" y="119"/>
                    <a:pt x="0" y="121"/>
                  </a:cubicBezTo>
                  <a:cubicBezTo>
                    <a:pt x="0" y="122"/>
                    <a:pt x="0" y="123"/>
                    <a:pt x="1" y="123"/>
                  </a:cubicBezTo>
                  <a:cubicBezTo>
                    <a:pt x="1" y="123"/>
                    <a:pt x="1" y="123"/>
                    <a:pt x="2" y="122"/>
                  </a:cubicBezTo>
                  <a:cubicBezTo>
                    <a:pt x="4" y="120"/>
                    <a:pt x="6" y="118"/>
                    <a:pt x="7" y="115"/>
                  </a:cubicBezTo>
                  <a:cubicBezTo>
                    <a:pt x="15" y="112"/>
                    <a:pt x="20" y="106"/>
                    <a:pt x="22" y="98"/>
                  </a:cubicBezTo>
                  <a:cubicBezTo>
                    <a:pt x="25" y="90"/>
                    <a:pt x="24" y="82"/>
                    <a:pt x="23" y="73"/>
                  </a:cubicBezTo>
                  <a:cubicBezTo>
                    <a:pt x="22" y="61"/>
                    <a:pt x="21" y="48"/>
                    <a:pt x="20" y="35"/>
                  </a:cubicBezTo>
                  <a:cubicBezTo>
                    <a:pt x="20" y="30"/>
                    <a:pt x="19" y="24"/>
                    <a:pt x="18" y="18"/>
                  </a:cubicBezTo>
                  <a:cubicBezTo>
                    <a:pt x="18" y="16"/>
                    <a:pt x="17" y="13"/>
                    <a:pt x="17" y="10"/>
                  </a:cubicBezTo>
                  <a:cubicBezTo>
                    <a:pt x="17" y="7"/>
                    <a:pt x="18" y="4"/>
                    <a:pt x="17" y="1"/>
                  </a:cubicBezTo>
                  <a:cubicBezTo>
                    <a:pt x="17" y="1"/>
                    <a:pt x="16" y="0"/>
                    <a:pt x="16" y="0"/>
                  </a:cubicBezTo>
                </a:path>
              </a:pathLst>
            </a:custGeom>
            <a:grpFill/>
            <a:ln>
              <a:solidFill>
                <a:schemeClr val="tx1">
                  <a:lumMod val="85000"/>
                  <a:lumOff val="15000"/>
                </a:schemeClr>
              </a:solidFill>
            </a:ln>
          </p:spPr>
          <p:txBody>
            <a:bodyPr vert="horz" wrap="square" lIns="121882" tIns="60941" rIns="121882" bIns="60941" numCol="1" anchor="t" anchorCtr="0" compatLnSpc="1">
              <a:prstTxWarp prst="textNoShape">
                <a:avLst/>
              </a:prstTxWarp>
            </a:bodyPr>
            <a:lstStyle/>
            <a:p>
              <a:pPr algn="ctr" defTabSz="1218804"/>
              <a:endParaRPr lang="zh-CN" altLang="en-US" sz="2800">
                <a:solidFill>
                  <a:prstClr val="black"/>
                </a:solidFill>
                <a:latin typeface="Times New Roman" panose="02020603050405020304" pitchFamily="18" charset="0"/>
                <a:cs typeface="Times New Roman" panose="02020603050405020304" pitchFamily="18" charset="0"/>
              </a:endParaRPr>
            </a:p>
          </p:txBody>
        </p:sp>
        <p:sp>
          <p:nvSpPr>
            <p:cNvPr id="136" name="Freeform 93"/>
            <p:cNvSpPr>
              <a:spLocks noEditPoints="1"/>
            </p:cNvSpPr>
            <p:nvPr/>
          </p:nvSpPr>
          <p:spPr bwMode="auto">
            <a:xfrm>
              <a:off x="5107306" y="3193257"/>
              <a:ext cx="122238" cy="119063"/>
            </a:xfrm>
            <a:custGeom>
              <a:avLst/>
              <a:gdLst>
                <a:gd name="T0" fmla="*/ 27 w 57"/>
                <a:gd name="T1" fmla="*/ 34 h 55"/>
                <a:gd name="T2" fmla="*/ 22 w 57"/>
                <a:gd name="T3" fmla="*/ 37 h 55"/>
                <a:gd name="T4" fmla="*/ 21 w 57"/>
                <a:gd name="T5" fmla="*/ 40 h 55"/>
                <a:gd name="T6" fmla="*/ 21 w 57"/>
                <a:gd name="T7" fmla="*/ 40 h 55"/>
                <a:gd name="T8" fmla="*/ 21 w 57"/>
                <a:gd name="T9" fmla="*/ 40 h 55"/>
                <a:gd name="T10" fmla="*/ 21 w 57"/>
                <a:gd name="T11" fmla="*/ 40 h 55"/>
                <a:gd name="T12" fmla="*/ 20 w 57"/>
                <a:gd name="T13" fmla="*/ 41 h 55"/>
                <a:gd name="T14" fmla="*/ 16 w 57"/>
                <a:gd name="T15" fmla="*/ 44 h 55"/>
                <a:gd name="T16" fmla="*/ 15 w 57"/>
                <a:gd name="T17" fmla="*/ 44 h 55"/>
                <a:gd name="T18" fmla="*/ 14 w 57"/>
                <a:gd name="T19" fmla="*/ 44 h 55"/>
                <a:gd name="T20" fmla="*/ 13 w 57"/>
                <a:gd name="T21" fmla="*/ 44 h 55"/>
                <a:gd name="T22" fmla="*/ 1 w 57"/>
                <a:gd name="T23" fmla="*/ 50 h 55"/>
                <a:gd name="T24" fmla="*/ 1 w 57"/>
                <a:gd name="T25" fmla="*/ 52 h 55"/>
                <a:gd name="T26" fmla="*/ 1 w 57"/>
                <a:gd name="T27" fmla="*/ 52 h 55"/>
                <a:gd name="T28" fmla="*/ 6 w 57"/>
                <a:gd name="T29" fmla="*/ 50 h 55"/>
                <a:gd name="T30" fmla="*/ 6 w 57"/>
                <a:gd name="T31" fmla="*/ 50 h 55"/>
                <a:gd name="T32" fmla="*/ 5 w 57"/>
                <a:gd name="T33" fmla="*/ 50 h 55"/>
                <a:gd name="T34" fmla="*/ 1 w 57"/>
                <a:gd name="T35" fmla="*/ 53 h 55"/>
                <a:gd name="T36" fmla="*/ 1 w 57"/>
                <a:gd name="T37" fmla="*/ 55 h 55"/>
                <a:gd name="T38" fmla="*/ 2 w 57"/>
                <a:gd name="T39" fmla="*/ 55 h 55"/>
                <a:gd name="T40" fmla="*/ 2 w 57"/>
                <a:gd name="T41" fmla="*/ 55 h 55"/>
                <a:gd name="T42" fmla="*/ 2 w 57"/>
                <a:gd name="T43" fmla="*/ 55 h 55"/>
                <a:gd name="T44" fmla="*/ 9 w 57"/>
                <a:gd name="T45" fmla="*/ 51 h 55"/>
                <a:gd name="T46" fmla="*/ 13 w 57"/>
                <a:gd name="T47" fmla="*/ 49 h 55"/>
                <a:gd name="T48" fmla="*/ 18 w 57"/>
                <a:gd name="T49" fmla="*/ 46 h 55"/>
                <a:gd name="T50" fmla="*/ 18 w 57"/>
                <a:gd name="T51" fmla="*/ 45 h 55"/>
                <a:gd name="T52" fmla="*/ 24 w 57"/>
                <a:gd name="T53" fmla="*/ 40 h 55"/>
                <a:gd name="T54" fmla="*/ 27 w 57"/>
                <a:gd name="T55" fmla="*/ 34 h 55"/>
                <a:gd name="T56" fmla="*/ 34 w 57"/>
                <a:gd name="T57" fmla="*/ 25 h 55"/>
                <a:gd name="T58" fmla="*/ 29 w 57"/>
                <a:gd name="T59" fmla="*/ 26 h 55"/>
                <a:gd name="T60" fmla="*/ 24 w 57"/>
                <a:gd name="T61" fmla="*/ 34 h 55"/>
                <a:gd name="T62" fmla="*/ 29 w 57"/>
                <a:gd name="T63" fmla="*/ 31 h 55"/>
                <a:gd name="T64" fmla="*/ 32 w 57"/>
                <a:gd name="T65" fmla="*/ 27 h 55"/>
                <a:gd name="T66" fmla="*/ 34 w 57"/>
                <a:gd name="T67" fmla="*/ 25 h 55"/>
                <a:gd name="T68" fmla="*/ 41 w 57"/>
                <a:gd name="T69" fmla="*/ 15 h 55"/>
                <a:gd name="T70" fmla="*/ 37 w 57"/>
                <a:gd name="T71" fmla="*/ 16 h 55"/>
                <a:gd name="T72" fmla="*/ 31 w 57"/>
                <a:gd name="T73" fmla="*/ 23 h 55"/>
                <a:gd name="T74" fmla="*/ 36 w 57"/>
                <a:gd name="T75" fmla="*/ 22 h 55"/>
                <a:gd name="T76" fmla="*/ 36 w 57"/>
                <a:gd name="T77" fmla="*/ 22 h 55"/>
                <a:gd name="T78" fmla="*/ 37 w 57"/>
                <a:gd name="T79" fmla="*/ 22 h 55"/>
                <a:gd name="T80" fmla="*/ 46 w 57"/>
                <a:gd name="T81" fmla="*/ 17 h 55"/>
                <a:gd name="T82" fmla="*/ 46 w 57"/>
                <a:gd name="T83" fmla="*/ 15 h 55"/>
                <a:gd name="T84" fmla="*/ 44 w 57"/>
                <a:gd name="T85" fmla="*/ 15 h 55"/>
                <a:gd name="T86" fmla="*/ 40 w 57"/>
                <a:gd name="T87" fmla="*/ 16 h 55"/>
                <a:gd name="T88" fmla="*/ 41 w 57"/>
                <a:gd name="T89" fmla="*/ 15 h 55"/>
                <a:gd name="T90" fmla="*/ 56 w 57"/>
                <a:gd name="T91" fmla="*/ 0 h 55"/>
                <a:gd name="T92" fmla="*/ 55 w 57"/>
                <a:gd name="T93" fmla="*/ 0 h 55"/>
                <a:gd name="T94" fmla="*/ 48 w 57"/>
                <a:gd name="T95" fmla="*/ 6 h 55"/>
                <a:gd name="T96" fmla="*/ 45 w 57"/>
                <a:gd name="T97" fmla="*/ 8 h 55"/>
                <a:gd name="T98" fmla="*/ 43 w 57"/>
                <a:gd name="T99" fmla="*/ 10 h 55"/>
                <a:gd name="T100" fmla="*/ 40 w 57"/>
                <a:gd name="T101" fmla="*/ 12 h 55"/>
                <a:gd name="T102" fmla="*/ 40 w 57"/>
                <a:gd name="T103" fmla="*/ 13 h 55"/>
                <a:gd name="T104" fmla="*/ 43 w 57"/>
                <a:gd name="T105" fmla="*/ 12 h 55"/>
                <a:gd name="T106" fmla="*/ 43 w 57"/>
                <a:gd name="T107" fmla="*/ 12 h 55"/>
                <a:gd name="T108" fmla="*/ 44 w 57"/>
                <a:gd name="T109" fmla="*/ 12 h 55"/>
                <a:gd name="T110" fmla="*/ 44 w 57"/>
                <a:gd name="T111" fmla="*/ 12 h 55"/>
                <a:gd name="T112" fmla="*/ 46 w 57"/>
                <a:gd name="T113" fmla="*/ 9 h 55"/>
                <a:gd name="T114" fmla="*/ 48 w 57"/>
                <a:gd name="T115" fmla="*/ 8 h 55"/>
                <a:gd name="T116" fmla="*/ 51 w 57"/>
                <a:gd name="T117" fmla="*/ 5 h 55"/>
                <a:gd name="T118" fmla="*/ 56 w 57"/>
                <a:gd name="T119" fmla="*/ 2 h 55"/>
                <a:gd name="T120" fmla="*/ 56 w 57"/>
                <a:gd name="T121"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7" h="55">
                  <a:moveTo>
                    <a:pt x="27" y="34"/>
                  </a:moveTo>
                  <a:cubicBezTo>
                    <a:pt x="26" y="35"/>
                    <a:pt x="24" y="36"/>
                    <a:pt x="22" y="37"/>
                  </a:cubicBezTo>
                  <a:cubicBezTo>
                    <a:pt x="22" y="38"/>
                    <a:pt x="21" y="39"/>
                    <a:pt x="21" y="40"/>
                  </a:cubicBezTo>
                  <a:cubicBezTo>
                    <a:pt x="21" y="40"/>
                    <a:pt x="21" y="40"/>
                    <a:pt x="21" y="40"/>
                  </a:cubicBezTo>
                  <a:cubicBezTo>
                    <a:pt x="21" y="40"/>
                    <a:pt x="21" y="40"/>
                    <a:pt x="21" y="40"/>
                  </a:cubicBezTo>
                  <a:cubicBezTo>
                    <a:pt x="21" y="40"/>
                    <a:pt x="21" y="40"/>
                    <a:pt x="21" y="40"/>
                  </a:cubicBezTo>
                  <a:cubicBezTo>
                    <a:pt x="20" y="40"/>
                    <a:pt x="20" y="40"/>
                    <a:pt x="20" y="41"/>
                  </a:cubicBezTo>
                  <a:cubicBezTo>
                    <a:pt x="19" y="42"/>
                    <a:pt x="18" y="43"/>
                    <a:pt x="16" y="44"/>
                  </a:cubicBezTo>
                  <a:cubicBezTo>
                    <a:pt x="16" y="44"/>
                    <a:pt x="15" y="44"/>
                    <a:pt x="15" y="44"/>
                  </a:cubicBezTo>
                  <a:cubicBezTo>
                    <a:pt x="14" y="44"/>
                    <a:pt x="14" y="44"/>
                    <a:pt x="14" y="44"/>
                  </a:cubicBezTo>
                  <a:cubicBezTo>
                    <a:pt x="13" y="44"/>
                    <a:pt x="13" y="44"/>
                    <a:pt x="13" y="44"/>
                  </a:cubicBezTo>
                  <a:cubicBezTo>
                    <a:pt x="9" y="46"/>
                    <a:pt x="5" y="49"/>
                    <a:pt x="1" y="50"/>
                  </a:cubicBezTo>
                  <a:cubicBezTo>
                    <a:pt x="0" y="50"/>
                    <a:pt x="0" y="52"/>
                    <a:pt x="1" y="52"/>
                  </a:cubicBezTo>
                  <a:cubicBezTo>
                    <a:pt x="1" y="52"/>
                    <a:pt x="1" y="52"/>
                    <a:pt x="1" y="52"/>
                  </a:cubicBezTo>
                  <a:cubicBezTo>
                    <a:pt x="3" y="51"/>
                    <a:pt x="4" y="51"/>
                    <a:pt x="6" y="50"/>
                  </a:cubicBezTo>
                  <a:cubicBezTo>
                    <a:pt x="6" y="50"/>
                    <a:pt x="6" y="50"/>
                    <a:pt x="6" y="50"/>
                  </a:cubicBezTo>
                  <a:cubicBezTo>
                    <a:pt x="6" y="50"/>
                    <a:pt x="5" y="50"/>
                    <a:pt x="5" y="50"/>
                  </a:cubicBezTo>
                  <a:cubicBezTo>
                    <a:pt x="4" y="51"/>
                    <a:pt x="2" y="52"/>
                    <a:pt x="1" y="53"/>
                  </a:cubicBezTo>
                  <a:cubicBezTo>
                    <a:pt x="0" y="54"/>
                    <a:pt x="0" y="55"/>
                    <a:pt x="1" y="55"/>
                  </a:cubicBezTo>
                  <a:cubicBezTo>
                    <a:pt x="1" y="55"/>
                    <a:pt x="2" y="55"/>
                    <a:pt x="2" y="55"/>
                  </a:cubicBezTo>
                  <a:cubicBezTo>
                    <a:pt x="2" y="55"/>
                    <a:pt x="2" y="55"/>
                    <a:pt x="2" y="55"/>
                  </a:cubicBezTo>
                  <a:cubicBezTo>
                    <a:pt x="2" y="55"/>
                    <a:pt x="2" y="55"/>
                    <a:pt x="2" y="55"/>
                  </a:cubicBezTo>
                  <a:cubicBezTo>
                    <a:pt x="4" y="54"/>
                    <a:pt x="6" y="53"/>
                    <a:pt x="9" y="51"/>
                  </a:cubicBezTo>
                  <a:cubicBezTo>
                    <a:pt x="10" y="51"/>
                    <a:pt x="11" y="50"/>
                    <a:pt x="13" y="49"/>
                  </a:cubicBezTo>
                  <a:cubicBezTo>
                    <a:pt x="15" y="48"/>
                    <a:pt x="17" y="47"/>
                    <a:pt x="18" y="46"/>
                  </a:cubicBezTo>
                  <a:cubicBezTo>
                    <a:pt x="19" y="46"/>
                    <a:pt x="19" y="45"/>
                    <a:pt x="18" y="45"/>
                  </a:cubicBezTo>
                  <a:cubicBezTo>
                    <a:pt x="21" y="43"/>
                    <a:pt x="22" y="42"/>
                    <a:pt x="24" y="40"/>
                  </a:cubicBezTo>
                  <a:cubicBezTo>
                    <a:pt x="25" y="38"/>
                    <a:pt x="26" y="36"/>
                    <a:pt x="27" y="34"/>
                  </a:cubicBezTo>
                  <a:moveTo>
                    <a:pt x="34" y="25"/>
                  </a:moveTo>
                  <a:cubicBezTo>
                    <a:pt x="32" y="25"/>
                    <a:pt x="31" y="26"/>
                    <a:pt x="29" y="26"/>
                  </a:cubicBezTo>
                  <a:cubicBezTo>
                    <a:pt x="27" y="28"/>
                    <a:pt x="26" y="31"/>
                    <a:pt x="24" y="34"/>
                  </a:cubicBezTo>
                  <a:cubicBezTo>
                    <a:pt x="26" y="33"/>
                    <a:pt x="28" y="32"/>
                    <a:pt x="29" y="31"/>
                  </a:cubicBezTo>
                  <a:cubicBezTo>
                    <a:pt x="30" y="30"/>
                    <a:pt x="31" y="28"/>
                    <a:pt x="32" y="27"/>
                  </a:cubicBezTo>
                  <a:cubicBezTo>
                    <a:pt x="32" y="26"/>
                    <a:pt x="33" y="26"/>
                    <a:pt x="34" y="25"/>
                  </a:cubicBezTo>
                  <a:moveTo>
                    <a:pt x="41" y="15"/>
                  </a:moveTo>
                  <a:cubicBezTo>
                    <a:pt x="40" y="15"/>
                    <a:pt x="38" y="16"/>
                    <a:pt x="37" y="16"/>
                  </a:cubicBezTo>
                  <a:cubicBezTo>
                    <a:pt x="35" y="18"/>
                    <a:pt x="33" y="21"/>
                    <a:pt x="31" y="23"/>
                  </a:cubicBezTo>
                  <a:cubicBezTo>
                    <a:pt x="33" y="23"/>
                    <a:pt x="34" y="23"/>
                    <a:pt x="36" y="22"/>
                  </a:cubicBezTo>
                  <a:cubicBezTo>
                    <a:pt x="36" y="22"/>
                    <a:pt x="36" y="22"/>
                    <a:pt x="36" y="22"/>
                  </a:cubicBezTo>
                  <a:cubicBezTo>
                    <a:pt x="36" y="22"/>
                    <a:pt x="36" y="22"/>
                    <a:pt x="37" y="22"/>
                  </a:cubicBezTo>
                  <a:cubicBezTo>
                    <a:pt x="40" y="20"/>
                    <a:pt x="43" y="18"/>
                    <a:pt x="46" y="17"/>
                  </a:cubicBezTo>
                  <a:cubicBezTo>
                    <a:pt x="47" y="16"/>
                    <a:pt x="47" y="15"/>
                    <a:pt x="46" y="15"/>
                  </a:cubicBezTo>
                  <a:cubicBezTo>
                    <a:pt x="45" y="15"/>
                    <a:pt x="45" y="15"/>
                    <a:pt x="44" y="15"/>
                  </a:cubicBezTo>
                  <a:cubicBezTo>
                    <a:pt x="43" y="15"/>
                    <a:pt x="41" y="15"/>
                    <a:pt x="40" y="16"/>
                  </a:cubicBezTo>
                  <a:cubicBezTo>
                    <a:pt x="40" y="15"/>
                    <a:pt x="41" y="15"/>
                    <a:pt x="41" y="15"/>
                  </a:cubicBezTo>
                  <a:moveTo>
                    <a:pt x="56" y="0"/>
                  </a:moveTo>
                  <a:cubicBezTo>
                    <a:pt x="56" y="0"/>
                    <a:pt x="55" y="0"/>
                    <a:pt x="55" y="0"/>
                  </a:cubicBezTo>
                  <a:cubicBezTo>
                    <a:pt x="53" y="2"/>
                    <a:pt x="50" y="4"/>
                    <a:pt x="48" y="6"/>
                  </a:cubicBezTo>
                  <a:cubicBezTo>
                    <a:pt x="47" y="7"/>
                    <a:pt x="46" y="7"/>
                    <a:pt x="45" y="8"/>
                  </a:cubicBezTo>
                  <a:cubicBezTo>
                    <a:pt x="44" y="9"/>
                    <a:pt x="43" y="9"/>
                    <a:pt x="43" y="10"/>
                  </a:cubicBezTo>
                  <a:cubicBezTo>
                    <a:pt x="42" y="11"/>
                    <a:pt x="41" y="11"/>
                    <a:pt x="40" y="12"/>
                  </a:cubicBezTo>
                  <a:cubicBezTo>
                    <a:pt x="40" y="13"/>
                    <a:pt x="40" y="13"/>
                    <a:pt x="40" y="13"/>
                  </a:cubicBezTo>
                  <a:cubicBezTo>
                    <a:pt x="41" y="13"/>
                    <a:pt x="42" y="12"/>
                    <a:pt x="43" y="12"/>
                  </a:cubicBezTo>
                  <a:cubicBezTo>
                    <a:pt x="43" y="12"/>
                    <a:pt x="43" y="12"/>
                    <a:pt x="43" y="12"/>
                  </a:cubicBezTo>
                  <a:cubicBezTo>
                    <a:pt x="43" y="12"/>
                    <a:pt x="43" y="12"/>
                    <a:pt x="44" y="12"/>
                  </a:cubicBezTo>
                  <a:cubicBezTo>
                    <a:pt x="44" y="12"/>
                    <a:pt x="44" y="12"/>
                    <a:pt x="44" y="12"/>
                  </a:cubicBezTo>
                  <a:cubicBezTo>
                    <a:pt x="45" y="11"/>
                    <a:pt x="45" y="10"/>
                    <a:pt x="46" y="9"/>
                  </a:cubicBezTo>
                  <a:cubicBezTo>
                    <a:pt x="47" y="9"/>
                    <a:pt x="48" y="8"/>
                    <a:pt x="48" y="8"/>
                  </a:cubicBezTo>
                  <a:cubicBezTo>
                    <a:pt x="49" y="7"/>
                    <a:pt x="50" y="6"/>
                    <a:pt x="51" y="5"/>
                  </a:cubicBezTo>
                  <a:cubicBezTo>
                    <a:pt x="53" y="4"/>
                    <a:pt x="54" y="3"/>
                    <a:pt x="56" y="2"/>
                  </a:cubicBezTo>
                  <a:cubicBezTo>
                    <a:pt x="57" y="1"/>
                    <a:pt x="57" y="0"/>
                    <a:pt x="56" y="0"/>
                  </a:cubicBezTo>
                </a:path>
              </a:pathLst>
            </a:custGeom>
            <a:grpFill/>
            <a:ln>
              <a:solidFill>
                <a:schemeClr val="tx1">
                  <a:lumMod val="85000"/>
                  <a:lumOff val="15000"/>
                </a:schemeClr>
              </a:solidFill>
            </a:ln>
          </p:spPr>
          <p:txBody>
            <a:bodyPr vert="horz" wrap="square" lIns="121882" tIns="60941" rIns="121882" bIns="60941" numCol="1" anchor="t" anchorCtr="0" compatLnSpc="1">
              <a:prstTxWarp prst="textNoShape">
                <a:avLst/>
              </a:prstTxWarp>
            </a:bodyPr>
            <a:lstStyle/>
            <a:p>
              <a:pPr algn="ctr" defTabSz="1218804"/>
              <a:endParaRPr lang="zh-CN" altLang="en-US" sz="2800">
                <a:solidFill>
                  <a:prstClr val="black"/>
                </a:solidFill>
                <a:latin typeface="Times New Roman" panose="02020603050405020304" pitchFamily="18" charset="0"/>
                <a:cs typeface="Times New Roman" panose="02020603050405020304" pitchFamily="18" charset="0"/>
              </a:endParaRPr>
            </a:p>
          </p:txBody>
        </p:sp>
        <p:sp>
          <p:nvSpPr>
            <p:cNvPr id="271" name="任意多边形 270"/>
            <p:cNvSpPr>
              <a:spLocks/>
            </p:cNvSpPr>
            <p:nvPr/>
          </p:nvSpPr>
          <p:spPr bwMode="auto">
            <a:xfrm>
              <a:off x="5107838" y="2902743"/>
              <a:ext cx="556146" cy="974726"/>
            </a:xfrm>
            <a:custGeom>
              <a:avLst/>
              <a:gdLst>
                <a:gd name="connsiteX0" fmla="*/ 527047 w 556146"/>
                <a:gd name="connsiteY0" fmla="*/ 954088 h 974726"/>
                <a:gd name="connsiteX1" fmla="*/ 529164 w 556146"/>
                <a:gd name="connsiteY1" fmla="*/ 954088 h 974726"/>
                <a:gd name="connsiteX2" fmla="*/ 529164 w 556146"/>
                <a:gd name="connsiteY2" fmla="*/ 958674 h 974726"/>
                <a:gd name="connsiteX3" fmla="*/ 514347 w 556146"/>
                <a:gd name="connsiteY3" fmla="*/ 970140 h 974726"/>
                <a:gd name="connsiteX4" fmla="*/ 510114 w 556146"/>
                <a:gd name="connsiteY4" fmla="*/ 972433 h 974726"/>
                <a:gd name="connsiteX5" fmla="*/ 510114 w 556146"/>
                <a:gd name="connsiteY5" fmla="*/ 974726 h 974726"/>
                <a:gd name="connsiteX6" fmla="*/ 507997 w 556146"/>
                <a:gd name="connsiteY6" fmla="*/ 974726 h 974726"/>
                <a:gd name="connsiteX7" fmla="*/ 507997 w 556146"/>
                <a:gd name="connsiteY7" fmla="*/ 970140 h 974726"/>
                <a:gd name="connsiteX8" fmla="*/ 514347 w 556146"/>
                <a:gd name="connsiteY8" fmla="*/ 965554 h 974726"/>
                <a:gd name="connsiteX9" fmla="*/ 527047 w 556146"/>
                <a:gd name="connsiteY9" fmla="*/ 954088 h 974726"/>
                <a:gd name="connsiteX10" fmla="*/ 550414 w 556146"/>
                <a:gd name="connsiteY10" fmla="*/ 914400 h 974726"/>
                <a:gd name="connsiteX11" fmla="*/ 552503 w 556146"/>
                <a:gd name="connsiteY11" fmla="*/ 914400 h 974726"/>
                <a:gd name="connsiteX12" fmla="*/ 554591 w 556146"/>
                <a:gd name="connsiteY12" fmla="*/ 918696 h 974726"/>
                <a:gd name="connsiteX13" fmla="*/ 552503 w 556146"/>
                <a:gd name="connsiteY13" fmla="*/ 920844 h 974726"/>
                <a:gd name="connsiteX14" fmla="*/ 521170 w 556146"/>
                <a:gd name="connsiteY14" fmla="*/ 948765 h 974726"/>
                <a:gd name="connsiteX15" fmla="*/ 519081 w 556146"/>
                <a:gd name="connsiteY15" fmla="*/ 950913 h 974726"/>
                <a:gd name="connsiteX16" fmla="*/ 516992 w 556146"/>
                <a:gd name="connsiteY16" fmla="*/ 946617 h 974726"/>
                <a:gd name="connsiteX17" fmla="*/ 550414 w 556146"/>
                <a:gd name="connsiteY17" fmla="*/ 916548 h 974726"/>
                <a:gd name="connsiteX18" fmla="*/ 550414 w 556146"/>
                <a:gd name="connsiteY18" fmla="*/ 914400 h 974726"/>
                <a:gd name="connsiteX19" fmla="*/ 548121 w 556146"/>
                <a:gd name="connsiteY19" fmla="*/ 892175 h 974726"/>
                <a:gd name="connsiteX20" fmla="*/ 552401 w 556146"/>
                <a:gd name="connsiteY20" fmla="*/ 892175 h 974726"/>
                <a:gd name="connsiteX21" fmla="*/ 554541 w 556146"/>
                <a:gd name="connsiteY21" fmla="*/ 892175 h 974726"/>
                <a:gd name="connsiteX22" fmla="*/ 554541 w 556146"/>
                <a:gd name="connsiteY22" fmla="*/ 896471 h 974726"/>
                <a:gd name="connsiteX23" fmla="*/ 552401 w 556146"/>
                <a:gd name="connsiteY23" fmla="*/ 896471 h 974726"/>
                <a:gd name="connsiteX24" fmla="*/ 548121 w 556146"/>
                <a:gd name="connsiteY24" fmla="*/ 896471 h 974726"/>
                <a:gd name="connsiteX25" fmla="*/ 531004 w 556146"/>
                <a:gd name="connsiteY25" fmla="*/ 909358 h 974726"/>
                <a:gd name="connsiteX26" fmla="*/ 511747 w 556146"/>
                <a:gd name="connsiteY26" fmla="*/ 926540 h 974726"/>
                <a:gd name="connsiteX27" fmla="*/ 511747 w 556146"/>
                <a:gd name="connsiteY27" fmla="*/ 928688 h 974726"/>
                <a:gd name="connsiteX28" fmla="*/ 509607 w 556146"/>
                <a:gd name="connsiteY28" fmla="*/ 924392 h 974726"/>
                <a:gd name="connsiteX29" fmla="*/ 511747 w 556146"/>
                <a:gd name="connsiteY29" fmla="*/ 922245 h 974726"/>
                <a:gd name="connsiteX30" fmla="*/ 531004 w 556146"/>
                <a:gd name="connsiteY30" fmla="*/ 902914 h 974726"/>
                <a:gd name="connsiteX31" fmla="*/ 548121 w 556146"/>
                <a:gd name="connsiteY31" fmla="*/ 892175 h 974726"/>
                <a:gd name="connsiteX32" fmla="*/ 544457 w 556146"/>
                <a:gd name="connsiteY32" fmla="*/ 874713 h 974726"/>
                <a:gd name="connsiteX33" fmla="*/ 546600 w 556146"/>
                <a:gd name="connsiteY33" fmla="*/ 874713 h 974726"/>
                <a:gd name="connsiteX34" fmla="*/ 548743 w 556146"/>
                <a:gd name="connsiteY34" fmla="*/ 876911 h 974726"/>
                <a:gd name="connsiteX35" fmla="*/ 546600 w 556146"/>
                <a:gd name="connsiteY35" fmla="*/ 879109 h 974726"/>
                <a:gd name="connsiteX36" fmla="*/ 510167 w 556146"/>
                <a:gd name="connsiteY36" fmla="*/ 903288 h 974726"/>
                <a:gd name="connsiteX37" fmla="*/ 508023 w 556146"/>
                <a:gd name="connsiteY37" fmla="*/ 903288 h 974726"/>
                <a:gd name="connsiteX38" fmla="*/ 508023 w 556146"/>
                <a:gd name="connsiteY38" fmla="*/ 898892 h 974726"/>
                <a:gd name="connsiteX39" fmla="*/ 510167 w 556146"/>
                <a:gd name="connsiteY39" fmla="*/ 898892 h 974726"/>
                <a:gd name="connsiteX40" fmla="*/ 544457 w 556146"/>
                <a:gd name="connsiteY40" fmla="*/ 874713 h 974726"/>
                <a:gd name="connsiteX41" fmla="*/ 544297 w 556146"/>
                <a:gd name="connsiteY41" fmla="*/ 842963 h 974726"/>
                <a:gd name="connsiteX42" fmla="*/ 548615 w 556146"/>
                <a:gd name="connsiteY42" fmla="*/ 842963 h 974726"/>
                <a:gd name="connsiteX43" fmla="*/ 550774 w 556146"/>
                <a:gd name="connsiteY43" fmla="*/ 842963 h 974726"/>
                <a:gd name="connsiteX44" fmla="*/ 552933 w 556146"/>
                <a:gd name="connsiteY44" fmla="*/ 842963 h 974726"/>
                <a:gd name="connsiteX45" fmla="*/ 552933 w 556146"/>
                <a:gd name="connsiteY45" fmla="*/ 847130 h 974726"/>
                <a:gd name="connsiteX46" fmla="*/ 550774 w 556146"/>
                <a:gd name="connsiteY46" fmla="*/ 847130 h 974726"/>
                <a:gd name="connsiteX47" fmla="*/ 548615 w 556146"/>
                <a:gd name="connsiteY47" fmla="*/ 847130 h 974726"/>
                <a:gd name="connsiteX48" fmla="*/ 544297 w 556146"/>
                <a:gd name="connsiteY48" fmla="*/ 847130 h 974726"/>
                <a:gd name="connsiteX49" fmla="*/ 524866 w 556146"/>
                <a:gd name="connsiteY49" fmla="*/ 859632 h 974726"/>
                <a:gd name="connsiteX50" fmla="*/ 507594 w 556146"/>
                <a:gd name="connsiteY50" fmla="*/ 874218 h 974726"/>
                <a:gd name="connsiteX51" fmla="*/ 505435 w 556146"/>
                <a:gd name="connsiteY51" fmla="*/ 876301 h 974726"/>
                <a:gd name="connsiteX52" fmla="*/ 503276 w 556146"/>
                <a:gd name="connsiteY52" fmla="*/ 872134 h 974726"/>
                <a:gd name="connsiteX53" fmla="*/ 507594 w 556146"/>
                <a:gd name="connsiteY53" fmla="*/ 870050 h 974726"/>
                <a:gd name="connsiteX54" fmla="*/ 527025 w 556146"/>
                <a:gd name="connsiteY54" fmla="*/ 853381 h 974726"/>
                <a:gd name="connsiteX55" fmla="*/ 544297 w 556146"/>
                <a:gd name="connsiteY55" fmla="*/ 842963 h 974726"/>
                <a:gd name="connsiteX56" fmla="*/ 542738 w 556146"/>
                <a:gd name="connsiteY56" fmla="*/ 819150 h 974726"/>
                <a:gd name="connsiteX57" fmla="*/ 544947 w 556146"/>
                <a:gd name="connsiteY57" fmla="*/ 819150 h 974726"/>
                <a:gd name="connsiteX58" fmla="*/ 544947 w 556146"/>
                <a:gd name="connsiteY58" fmla="*/ 823446 h 974726"/>
                <a:gd name="connsiteX59" fmla="*/ 542738 w 556146"/>
                <a:gd name="connsiteY59" fmla="*/ 823446 h 974726"/>
                <a:gd name="connsiteX60" fmla="*/ 531694 w 556146"/>
                <a:gd name="connsiteY60" fmla="*/ 827741 h 974726"/>
                <a:gd name="connsiteX61" fmla="*/ 520651 w 556146"/>
                <a:gd name="connsiteY61" fmla="*/ 838481 h 974726"/>
                <a:gd name="connsiteX62" fmla="*/ 502981 w 556146"/>
                <a:gd name="connsiteY62" fmla="*/ 851367 h 974726"/>
                <a:gd name="connsiteX63" fmla="*/ 500773 w 556146"/>
                <a:gd name="connsiteY63" fmla="*/ 855663 h 974726"/>
                <a:gd name="connsiteX64" fmla="*/ 498564 w 556146"/>
                <a:gd name="connsiteY64" fmla="*/ 855663 h 974726"/>
                <a:gd name="connsiteX65" fmla="*/ 496355 w 556146"/>
                <a:gd name="connsiteY65" fmla="*/ 855663 h 974726"/>
                <a:gd name="connsiteX66" fmla="*/ 496355 w 556146"/>
                <a:gd name="connsiteY66" fmla="*/ 853515 h 974726"/>
                <a:gd name="connsiteX67" fmla="*/ 498564 w 556146"/>
                <a:gd name="connsiteY67" fmla="*/ 851367 h 974726"/>
                <a:gd name="connsiteX68" fmla="*/ 502981 w 556146"/>
                <a:gd name="connsiteY68" fmla="*/ 847072 h 974726"/>
                <a:gd name="connsiteX69" fmla="*/ 520651 w 556146"/>
                <a:gd name="connsiteY69" fmla="*/ 832037 h 974726"/>
                <a:gd name="connsiteX70" fmla="*/ 542738 w 556146"/>
                <a:gd name="connsiteY70" fmla="*/ 819150 h 974726"/>
                <a:gd name="connsiteX71" fmla="*/ 546583 w 556146"/>
                <a:gd name="connsiteY71" fmla="*/ 793750 h 974726"/>
                <a:gd name="connsiteX72" fmla="*/ 546583 w 556146"/>
                <a:gd name="connsiteY72" fmla="*/ 797983 h 974726"/>
                <a:gd name="connsiteX73" fmla="*/ 544424 w 556146"/>
                <a:gd name="connsiteY73" fmla="*/ 800100 h 974726"/>
                <a:gd name="connsiteX74" fmla="*/ 540106 w 556146"/>
                <a:gd name="connsiteY74" fmla="*/ 800100 h 974726"/>
                <a:gd name="connsiteX75" fmla="*/ 520675 w 556146"/>
                <a:gd name="connsiteY75" fmla="*/ 812800 h 974726"/>
                <a:gd name="connsiteX76" fmla="*/ 503403 w 556146"/>
                <a:gd name="connsiteY76" fmla="*/ 829733 h 974726"/>
                <a:gd name="connsiteX77" fmla="*/ 501244 w 556146"/>
                <a:gd name="connsiteY77" fmla="*/ 831850 h 974726"/>
                <a:gd name="connsiteX78" fmla="*/ 499085 w 556146"/>
                <a:gd name="connsiteY78" fmla="*/ 831850 h 974726"/>
                <a:gd name="connsiteX79" fmla="*/ 496926 w 556146"/>
                <a:gd name="connsiteY79" fmla="*/ 827617 h 974726"/>
                <a:gd name="connsiteX80" fmla="*/ 499085 w 556146"/>
                <a:gd name="connsiteY80" fmla="*/ 827617 h 974726"/>
                <a:gd name="connsiteX81" fmla="*/ 501244 w 556146"/>
                <a:gd name="connsiteY81" fmla="*/ 823383 h 974726"/>
                <a:gd name="connsiteX82" fmla="*/ 522834 w 556146"/>
                <a:gd name="connsiteY82" fmla="*/ 806450 h 974726"/>
                <a:gd name="connsiteX83" fmla="*/ 540106 w 556146"/>
                <a:gd name="connsiteY83" fmla="*/ 795867 h 974726"/>
                <a:gd name="connsiteX84" fmla="*/ 544424 w 556146"/>
                <a:gd name="connsiteY84" fmla="*/ 795867 h 974726"/>
                <a:gd name="connsiteX85" fmla="*/ 546583 w 556146"/>
                <a:gd name="connsiteY85" fmla="*/ 793750 h 974726"/>
                <a:gd name="connsiteX86" fmla="*/ 552414 w 556146"/>
                <a:gd name="connsiteY86" fmla="*/ 763588 h 974726"/>
                <a:gd name="connsiteX87" fmla="*/ 554547 w 556146"/>
                <a:gd name="connsiteY87" fmla="*/ 763588 h 974726"/>
                <a:gd name="connsiteX88" fmla="*/ 554547 w 556146"/>
                <a:gd name="connsiteY88" fmla="*/ 767868 h 974726"/>
                <a:gd name="connsiteX89" fmla="*/ 552414 w 556146"/>
                <a:gd name="connsiteY89" fmla="*/ 767868 h 974726"/>
                <a:gd name="connsiteX90" fmla="*/ 541748 w 556146"/>
                <a:gd name="connsiteY90" fmla="*/ 774287 h 974726"/>
                <a:gd name="connsiteX91" fmla="*/ 537481 w 556146"/>
                <a:gd name="connsiteY91" fmla="*/ 776426 h 974726"/>
                <a:gd name="connsiteX92" fmla="*/ 494817 w 556146"/>
                <a:gd name="connsiteY92" fmla="*/ 808522 h 974726"/>
                <a:gd name="connsiteX93" fmla="*/ 492684 w 556146"/>
                <a:gd name="connsiteY93" fmla="*/ 810661 h 974726"/>
                <a:gd name="connsiteX94" fmla="*/ 492684 w 556146"/>
                <a:gd name="connsiteY94" fmla="*/ 812801 h 974726"/>
                <a:gd name="connsiteX95" fmla="*/ 490550 w 556146"/>
                <a:gd name="connsiteY95" fmla="*/ 812801 h 974726"/>
                <a:gd name="connsiteX96" fmla="*/ 490550 w 556146"/>
                <a:gd name="connsiteY96" fmla="*/ 808522 h 974726"/>
                <a:gd name="connsiteX97" fmla="*/ 492684 w 556146"/>
                <a:gd name="connsiteY97" fmla="*/ 806382 h 974726"/>
                <a:gd name="connsiteX98" fmla="*/ 537481 w 556146"/>
                <a:gd name="connsiteY98" fmla="*/ 772147 h 974726"/>
                <a:gd name="connsiteX99" fmla="*/ 541748 w 556146"/>
                <a:gd name="connsiteY99" fmla="*/ 770007 h 974726"/>
                <a:gd name="connsiteX100" fmla="*/ 552414 w 556146"/>
                <a:gd name="connsiteY100" fmla="*/ 763588 h 974726"/>
                <a:gd name="connsiteX101" fmla="*/ 526951 w 556146"/>
                <a:gd name="connsiteY101" fmla="*/ 752475 h 974726"/>
                <a:gd name="connsiteX102" fmla="*/ 529115 w 556146"/>
                <a:gd name="connsiteY102" fmla="*/ 752475 h 974726"/>
                <a:gd name="connsiteX103" fmla="*/ 529115 w 556146"/>
                <a:gd name="connsiteY103" fmla="*/ 756708 h 974726"/>
                <a:gd name="connsiteX104" fmla="*/ 466337 w 556146"/>
                <a:gd name="connsiteY104" fmla="*/ 792692 h 974726"/>
                <a:gd name="connsiteX105" fmla="*/ 464172 w 556146"/>
                <a:gd name="connsiteY105" fmla="*/ 794808 h 974726"/>
                <a:gd name="connsiteX106" fmla="*/ 464172 w 556146"/>
                <a:gd name="connsiteY106" fmla="*/ 796925 h 974726"/>
                <a:gd name="connsiteX107" fmla="*/ 462007 w 556146"/>
                <a:gd name="connsiteY107" fmla="*/ 796925 h 974726"/>
                <a:gd name="connsiteX108" fmla="*/ 459842 w 556146"/>
                <a:gd name="connsiteY108" fmla="*/ 794808 h 974726"/>
                <a:gd name="connsiteX109" fmla="*/ 462007 w 556146"/>
                <a:gd name="connsiteY109" fmla="*/ 792692 h 974726"/>
                <a:gd name="connsiteX110" fmla="*/ 526951 w 556146"/>
                <a:gd name="connsiteY110" fmla="*/ 752475 h 974726"/>
                <a:gd name="connsiteX111" fmla="*/ 456090 w 556146"/>
                <a:gd name="connsiteY111" fmla="*/ 752475 h 974726"/>
                <a:gd name="connsiteX112" fmla="*/ 458255 w 556146"/>
                <a:gd name="connsiteY112" fmla="*/ 754618 h 974726"/>
                <a:gd name="connsiteX113" fmla="*/ 456090 w 556146"/>
                <a:gd name="connsiteY113" fmla="*/ 756761 h 974726"/>
                <a:gd name="connsiteX114" fmla="*/ 421454 w 556146"/>
                <a:gd name="connsiteY114" fmla="*/ 773907 h 974726"/>
                <a:gd name="connsiteX115" fmla="*/ 391147 w 556146"/>
                <a:gd name="connsiteY115" fmla="*/ 795338 h 974726"/>
                <a:gd name="connsiteX116" fmla="*/ 388982 w 556146"/>
                <a:gd name="connsiteY116" fmla="*/ 791052 h 974726"/>
                <a:gd name="connsiteX117" fmla="*/ 421454 w 556146"/>
                <a:gd name="connsiteY117" fmla="*/ 767477 h 974726"/>
                <a:gd name="connsiteX118" fmla="*/ 440937 w 556146"/>
                <a:gd name="connsiteY118" fmla="*/ 756761 h 974726"/>
                <a:gd name="connsiteX119" fmla="*/ 456090 w 556146"/>
                <a:gd name="connsiteY119" fmla="*/ 752475 h 974726"/>
                <a:gd name="connsiteX120" fmla="*/ 432175 w 556146"/>
                <a:gd name="connsiteY120" fmla="*/ 749300 h 974726"/>
                <a:gd name="connsiteX121" fmla="*/ 438639 w 556146"/>
                <a:gd name="connsiteY121" fmla="*/ 749300 h 974726"/>
                <a:gd name="connsiteX122" fmla="*/ 438639 w 556146"/>
                <a:gd name="connsiteY122" fmla="*/ 751465 h 974726"/>
                <a:gd name="connsiteX123" fmla="*/ 438639 w 556146"/>
                <a:gd name="connsiteY123" fmla="*/ 753630 h 974726"/>
                <a:gd name="connsiteX124" fmla="*/ 436484 w 556146"/>
                <a:gd name="connsiteY124" fmla="*/ 753630 h 974726"/>
                <a:gd name="connsiteX125" fmla="*/ 432175 w 556146"/>
                <a:gd name="connsiteY125" fmla="*/ 753630 h 974726"/>
                <a:gd name="connsiteX126" fmla="*/ 425712 w 556146"/>
                <a:gd name="connsiteY126" fmla="*/ 755794 h 974726"/>
                <a:gd name="connsiteX127" fmla="*/ 417094 w 556146"/>
                <a:gd name="connsiteY127" fmla="*/ 760124 h 974726"/>
                <a:gd name="connsiteX128" fmla="*/ 397704 w 556146"/>
                <a:gd name="connsiteY128" fmla="*/ 770948 h 974726"/>
                <a:gd name="connsiteX129" fmla="*/ 354614 w 556146"/>
                <a:gd name="connsiteY129" fmla="*/ 796925 h 974726"/>
                <a:gd name="connsiteX130" fmla="*/ 352460 w 556146"/>
                <a:gd name="connsiteY130" fmla="*/ 796925 h 974726"/>
                <a:gd name="connsiteX131" fmla="*/ 352460 w 556146"/>
                <a:gd name="connsiteY131" fmla="*/ 792596 h 974726"/>
                <a:gd name="connsiteX132" fmla="*/ 399858 w 556146"/>
                <a:gd name="connsiteY132" fmla="*/ 764454 h 974726"/>
                <a:gd name="connsiteX133" fmla="*/ 414940 w 556146"/>
                <a:gd name="connsiteY133" fmla="*/ 755794 h 974726"/>
                <a:gd name="connsiteX134" fmla="*/ 421403 w 556146"/>
                <a:gd name="connsiteY134" fmla="*/ 751465 h 974726"/>
                <a:gd name="connsiteX135" fmla="*/ 423557 w 556146"/>
                <a:gd name="connsiteY135" fmla="*/ 751465 h 974726"/>
                <a:gd name="connsiteX136" fmla="*/ 432175 w 556146"/>
                <a:gd name="connsiteY136" fmla="*/ 749300 h 974726"/>
                <a:gd name="connsiteX137" fmla="*/ 294198 w 556146"/>
                <a:gd name="connsiteY137" fmla="*/ 748242 h 974726"/>
                <a:gd name="connsiteX138" fmla="*/ 294198 w 556146"/>
                <a:gd name="connsiteY138" fmla="*/ 750358 h 974726"/>
                <a:gd name="connsiteX139" fmla="*/ 287803 w 556146"/>
                <a:gd name="connsiteY139" fmla="*/ 754592 h 974726"/>
                <a:gd name="connsiteX140" fmla="*/ 225981 w 556146"/>
                <a:gd name="connsiteY140" fmla="*/ 790575 h 974726"/>
                <a:gd name="connsiteX141" fmla="*/ 223849 w 556146"/>
                <a:gd name="connsiteY141" fmla="*/ 790575 h 974726"/>
                <a:gd name="connsiteX142" fmla="*/ 223849 w 556146"/>
                <a:gd name="connsiteY142" fmla="*/ 786342 h 974726"/>
                <a:gd name="connsiteX143" fmla="*/ 275012 w 556146"/>
                <a:gd name="connsiteY143" fmla="*/ 754592 h 974726"/>
                <a:gd name="connsiteX144" fmla="*/ 294198 w 556146"/>
                <a:gd name="connsiteY144" fmla="*/ 748242 h 974726"/>
                <a:gd name="connsiteX145" fmla="*/ 503541 w 556146"/>
                <a:gd name="connsiteY145" fmla="*/ 747713 h 974726"/>
                <a:gd name="connsiteX146" fmla="*/ 510058 w 556146"/>
                <a:gd name="connsiteY146" fmla="*/ 749878 h 974726"/>
                <a:gd name="connsiteX147" fmla="*/ 507886 w 556146"/>
                <a:gd name="connsiteY147" fmla="*/ 754207 h 974726"/>
                <a:gd name="connsiteX148" fmla="*/ 507886 w 556146"/>
                <a:gd name="connsiteY148" fmla="*/ 752043 h 974726"/>
                <a:gd name="connsiteX149" fmla="*/ 503541 w 556146"/>
                <a:gd name="connsiteY149" fmla="*/ 752043 h 974726"/>
                <a:gd name="connsiteX150" fmla="*/ 492679 w 556146"/>
                <a:gd name="connsiteY150" fmla="*/ 756372 h 974726"/>
                <a:gd name="connsiteX151" fmla="*/ 468783 w 556146"/>
                <a:gd name="connsiteY151" fmla="*/ 769361 h 974726"/>
                <a:gd name="connsiteX152" fmla="*/ 434025 w 556146"/>
                <a:gd name="connsiteY152" fmla="*/ 795338 h 974726"/>
                <a:gd name="connsiteX153" fmla="*/ 431853 w 556146"/>
                <a:gd name="connsiteY153" fmla="*/ 795338 h 974726"/>
                <a:gd name="connsiteX154" fmla="*/ 431853 w 556146"/>
                <a:gd name="connsiteY154" fmla="*/ 791009 h 974726"/>
                <a:gd name="connsiteX155" fmla="*/ 470955 w 556146"/>
                <a:gd name="connsiteY155" fmla="*/ 762867 h 974726"/>
                <a:gd name="connsiteX156" fmla="*/ 488334 w 556146"/>
                <a:gd name="connsiteY156" fmla="*/ 752043 h 974726"/>
                <a:gd name="connsiteX157" fmla="*/ 494851 w 556146"/>
                <a:gd name="connsiteY157" fmla="*/ 749878 h 974726"/>
                <a:gd name="connsiteX158" fmla="*/ 503541 w 556146"/>
                <a:gd name="connsiteY158" fmla="*/ 747713 h 974726"/>
                <a:gd name="connsiteX159" fmla="*/ 368221 w 556146"/>
                <a:gd name="connsiteY159" fmla="*/ 747713 h 974726"/>
                <a:gd name="connsiteX160" fmla="*/ 370376 w 556146"/>
                <a:gd name="connsiteY160" fmla="*/ 747713 h 974726"/>
                <a:gd name="connsiteX161" fmla="*/ 368221 w 556146"/>
                <a:gd name="connsiteY161" fmla="*/ 752031 h 974726"/>
                <a:gd name="connsiteX162" fmla="*/ 359603 w 556146"/>
                <a:gd name="connsiteY162" fmla="*/ 754190 h 974726"/>
                <a:gd name="connsiteX163" fmla="*/ 348831 w 556146"/>
                <a:gd name="connsiteY163" fmla="*/ 760667 h 974726"/>
                <a:gd name="connsiteX164" fmla="*/ 329441 w 556146"/>
                <a:gd name="connsiteY164" fmla="*/ 773621 h 974726"/>
                <a:gd name="connsiteX165" fmla="*/ 292815 w 556146"/>
                <a:gd name="connsiteY165" fmla="*/ 795211 h 974726"/>
                <a:gd name="connsiteX166" fmla="*/ 286351 w 556146"/>
                <a:gd name="connsiteY166" fmla="*/ 799529 h 974726"/>
                <a:gd name="connsiteX167" fmla="*/ 284197 w 556146"/>
                <a:gd name="connsiteY167" fmla="*/ 799529 h 974726"/>
                <a:gd name="connsiteX168" fmla="*/ 284197 w 556146"/>
                <a:gd name="connsiteY168" fmla="*/ 801688 h 974726"/>
                <a:gd name="connsiteX169" fmla="*/ 282042 w 556146"/>
                <a:gd name="connsiteY169" fmla="*/ 799529 h 974726"/>
                <a:gd name="connsiteX170" fmla="*/ 282042 w 556146"/>
                <a:gd name="connsiteY170" fmla="*/ 797370 h 974726"/>
                <a:gd name="connsiteX171" fmla="*/ 284197 w 556146"/>
                <a:gd name="connsiteY171" fmla="*/ 795211 h 974726"/>
                <a:gd name="connsiteX172" fmla="*/ 331595 w 556146"/>
                <a:gd name="connsiteY172" fmla="*/ 767144 h 974726"/>
                <a:gd name="connsiteX173" fmla="*/ 350985 w 556146"/>
                <a:gd name="connsiteY173" fmla="*/ 754190 h 974726"/>
                <a:gd name="connsiteX174" fmla="*/ 368221 w 556146"/>
                <a:gd name="connsiteY174" fmla="*/ 747713 h 974726"/>
                <a:gd name="connsiteX175" fmla="*/ 333251 w 556146"/>
                <a:gd name="connsiteY175" fmla="*/ 747713 h 974726"/>
                <a:gd name="connsiteX176" fmla="*/ 335428 w 556146"/>
                <a:gd name="connsiteY176" fmla="*/ 747713 h 974726"/>
                <a:gd name="connsiteX177" fmla="*/ 335428 w 556146"/>
                <a:gd name="connsiteY177" fmla="*/ 752043 h 974726"/>
                <a:gd name="connsiteX178" fmla="*/ 333251 w 556146"/>
                <a:gd name="connsiteY178" fmla="*/ 754207 h 974726"/>
                <a:gd name="connsiteX179" fmla="*/ 265760 w 556146"/>
                <a:gd name="connsiteY179" fmla="*/ 793173 h 974726"/>
                <a:gd name="connsiteX180" fmla="*/ 263582 w 556146"/>
                <a:gd name="connsiteY180" fmla="*/ 795338 h 974726"/>
                <a:gd name="connsiteX181" fmla="*/ 261405 w 556146"/>
                <a:gd name="connsiteY181" fmla="*/ 793173 h 974726"/>
                <a:gd name="connsiteX182" fmla="*/ 263582 w 556146"/>
                <a:gd name="connsiteY182" fmla="*/ 791009 h 974726"/>
                <a:gd name="connsiteX183" fmla="*/ 324542 w 556146"/>
                <a:gd name="connsiteY183" fmla="*/ 754207 h 974726"/>
                <a:gd name="connsiteX184" fmla="*/ 333251 w 556146"/>
                <a:gd name="connsiteY184" fmla="*/ 747713 h 974726"/>
                <a:gd name="connsiteX185" fmla="*/ 481523 w 556146"/>
                <a:gd name="connsiteY185" fmla="*/ 746125 h 974726"/>
                <a:gd name="connsiteX186" fmla="*/ 483655 w 556146"/>
                <a:gd name="connsiteY186" fmla="*/ 748242 h 974726"/>
                <a:gd name="connsiteX187" fmla="*/ 483655 w 556146"/>
                <a:gd name="connsiteY187" fmla="*/ 750358 h 974726"/>
                <a:gd name="connsiteX188" fmla="*/ 481523 w 556146"/>
                <a:gd name="connsiteY188" fmla="*/ 750358 h 974726"/>
                <a:gd name="connsiteX189" fmla="*/ 475128 w 556146"/>
                <a:gd name="connsiteY189" fmla="*/ 754592 h 974726"/>
                <a:gd name="connsiteX190" fmla="*/ 413306 w 556146"/>
                <a:gd name="connsiteY190" fmla="*/ 796925 h 974726"/>
                <a:gd name="connsiteX191" fmla="*/ 411174 w 556146"/>
                <a:gd name="connsiteY191" fmla="*/ 796925 h 974726"/>
                <a:gd name="connsiteX192" fmla="*/ 409042 w 556146"/>
                <a:gd name="connsiteY192" fmla="*/ 796925 h 974726"/>
                <a:gd name="connsiteX193" fmla="*/ 409042 w 556146"/>
                <a:gd name="connsiteY193" fmla="*/ 794808 h 974726"/>
                <a:gd name="connsiteX194" fmla="*/ 464469 w 556146"/>
                <a:gd name="connsiteY194" fmla="*/ 754592 h 974726"/>
                <a:gd name="connsiteX195" fmla="*/ 472996 w 556146"/>
                <a:gd name="connsiteY195" fmla="*/ 750358 h 974726"/>
                <a:gd name="connsiteX196" fmla="*/ 477260 w 556146"/>
                <a:gd name="connsiteY196" fmla="*/ 748242 h 974726"/>
                <a:gd name="connsiteX197" fmla="*/ 479392 w 556146"/>
                <a:gd name="connsiteY197" fmla="*/ 748242 h 974726"/>
                <a:gd name="connsiteX198" fmla="*/ 481523 w 556146"/>
                <a:gd name="connsiteY198" fmla="*/ 746125 h 974726"/>
                <a:gd name="connsiteX199" fmla="*/ 396145 w 556146"/>
                <a:gd name="connsiteY199" fmla="*/ 746125 h 974726"/>
                <a:gd name="connsiteX200" fmla="*/ 398328 w 556146"/>
                <a:gd name="connsiteY200" fmla="*/ 746125 h 974726"/>
                <a:gd name="connsiteX201" fmla="*/ 400510 w 556146"/>
                <a:gd name="connsiteY201" fmla="*/ 746125 h 974726"/>
                <a:gd name="connsiteX202" fmla="*/ 402693 w 556146"/>
                <a:gd name="connsiteY202" fmla="*/ 746125 h 974726"/>
                <a:gd name="connsiteX203" fmla="*/ 400510 w 556146"/>
                <a:gd name="connsiteY203" fmla="*/ 750358 h 974726"/>
                <a:gd name="connsiteX204" fmla="*/ 398328 w 556146"/>
                <a:gd name="connsiteY204" fmla="*/ 750358 h 974726"/>
                <a:gd name="connsiteX205" fmla="*/ 396145 w 556146"/>
                <a:gd name="connsiteY205" fmla="*/ 752475 h 974726"/>
                <a:gd name="connsiteX206" fmla="*/ 387413 w 556146"/>
                <a:gd name="connsiteY206" fmla="*/ 756708 h 974726"/>
                <a:gd name="connsiteX207" fmla="*/ 319746 w 556146"/>
                <a:gd name="connsiteY207" fmla="*/ 796925 h 974726"/>
                <a:gd name="connsiteX208" fmla="*/ 317563 w 556146"/>
                <a:gd name="connsiteY208" fmla="*/ 796925 h 974726"/>
                <a:gd name="connsiteX209" fmla="*/ 317563 w 556146"/>
                <a:gd name="connsiteY209" fmla="*/ 792692 h 974726"/>
                <a:gd name="connsiteX210" fmla="*/ 378682 w 556146"/>
                <a:gd name="connsiteY210" fmla="*/ 756708 h 974726"/>
                <a:gd name="connsiteX211" fmla="*/ 387413 w 556146"/>
                <a:gd name="connsiteY211" fmla="*/ 752475 h 974726"/>
                <a:gd name="connsiteX212" fmla="*/ 396145 w 556146"/>
                <a:gd name="connsiteY212" fmla="*/ 746125 h 974726"/>
                <a:gd name="connsiteX213" fmla="*/ 331673 w 556146"/>
                <a:gd name="connsiteY213" fmla="*/ 673100 h 974726"/>
                <a:gd name="connsiteX214" fmla="*/ 331673 w 556146"/>
                <a:gd name="connsiteY214" fmla="*/ 677379 h 974726"/>
                <a:gd name="connsiteX215" fmla="*/ 257812 w 556146"/>
                <a:gd name="connsiteY215" fmla="*/ 722313 h 974726"/>
                <a:gd name="connsiteX216" fmla="*/ 175262 w 556146"/>
                <a:gd name="connsiteY216" fmla="*/ 771525 h 974726"/>
                <a:gd name="connsiteX217" fmla="*/ 173090 w 556146"/>
                <a:gd name="connsiteY217" fmla="*/ 767246 h 974726"/>
                <a:gd name="connsiteX218" fmla="*/ 255640 w 556146"/>
                <a:gd name="connsiteY218" fmla="*/ 718033 h 974726"/>
                <a:gd name="connsiteX219" fmla="*/ 331673 w 556146"/>
                <a:gd name="connsiteY219" fmla="*/ 675240 h 974726"/>
                <a:gd name="connsiteX220" fmla="*/ 331673 w 556146"/>
                <a:gd name="connsiteY220" fmla="*/ 673100 h 974726"/>
                <a:gd name="connsiteX221" fmla="*/ 358699 w 556146"/>
                <a:gd name="connsiteY221" fmla="*/ 638175 h 974726"/>
                <a:gd name="connsiteX222" fmla="*/ 360852 w 556146"/>
                <a:gd name="connsiteY222" fmla="*/ 642488 h 974726"/>
                <a:gd name="connsiteX223" fmla="*/ 317789 w 556146"/>
                <a:gd name="connsiteY223" fmla="*/ 668368 h 974726"/>
                <a:gd name="connsiteX224" fmla="*/ 272572 w 556146"/>
                <a:gd name="connsiteY224" fmla="*/ 696403 h 974726"/>
                <a:gd name="connsiteX225" fmla="*/ 179987 w 556146"/>
                <a:gd name="connsiteY225" fmla="*/ 750319 h 974726"/>
                <a:gd name="connsiteX226" fmla="*/ 177833 w 556146"/>
                <a:gd name="connsiteY226" fmla="*/ 752475 h 974726"/>
                <a:gd name="connsiteX227" fmla="*/ 175680 w 556146"/>
                <a:gd name="connsiteY227" fmla="*/ 750319 h 974726"/>
                <a:gd name="connsiteX228" fmla="*/ 175680 w 556146"/>
                <a:gd name="connsiteY228" fmla="*/ 748162 h 974726"/>
                <a:gd name="connsiteX229" fmla="*/ 186446 w 556146"/>
                <a:gd name="connsiteY229" fmla="*/ 741692 h 974726"/>
                <a:gd name="connsiteX230" fmla="*/ 272572 w 556146"/>
                <a:gd name="connsiteY230" fmla="*/ 689934 h 974726"/>
                <a:gd name="connsiteX231" fmla="*/ 317789 w 556146"/>
                <a:gd name="connsiteY231" fmla="*/ 661898 h 974726"/>
                <a:gd name="connsiteX232" fmla="*/ 358699 w 556146"/>
                <a:gd name="connsiteY232" fmla="*/ 640332 h 974726"/>
                <a:gd name="connsiteX233" fmla="*/ 358699 w 556146"/>
                <a:gd name="connsiteY233" fmla="*/ 638175 h 974726"/>
                <a:gd name="connsiteX234" fmla="*/ 404190 w 556146"/>
                <a:gd name="connsiteY234" fmla="*/ 596900 h 974726"/>
                <a:gd name="connsiteX235" fmla="*/ 406337 w 556146"/>
                <a:gd name="connsiteY235" fmla="*/ 596900 h 974726"/>
                <a:gd name="connsiteX236" fmla="*/ 408484 w 556146"/>
                <a:gd name="connsiteY236" fmla="*/ 596900 h 974726"/>
                <a:gd name="connsiteX237" fmla="*/ 410630 w 556146"/>
                <a:gd name="connsiteY237" fmla="*/ 596900 h 974726"/>
                <a:gd name="connsiteX238" fmla="*/ 408484 w 556146"/>
                <a:gd name="connsiteY238" fmla="*/ 601196 h 974726"/>
                <a:gd name="connsiteX239" fmla="*/ 406337 w 556146"/>
                <a:gd name="connsiteY239" fmla="*/ 601196 h 974726"/>
                <a:gd name="connsiteX240" fmla="*/ 404190 w 556146"/>
                <a:gd name="connsiteY240" fmla="*/ 601196 h 974726"/>
                <a:gd name="connsiteX241" fmla="*/ 402043 w 556146"/>
                <a:gd name="connsiteY241" fmla="*/ 601196 h 974726"/>
                <a:gd name="connsiteX242" fmla="*/ 393456 w 556146"/>
                <a:gd name="connsiteY242" fmla="*/ 605491 h 974726"/>
                <a:gd name="connsiteX243" fmla="*/ 382723 w 556146"/>
                <a:gd name="connsiteY243" fmla="*/ 609787 h 974726"/>
                <a:gd name="connsiteX244" fmla="*/ 361255 w 556146"/>
                <a:gd name="connsiteY244" fmla="*/ 622674 h 974726"/>
                <a:gd name="connsiteX245" fmla="*/ 316174 w 556146"/>
                <a:gd name="connsiteY245" fmla="*/ 650595 h 974726"/>
                <a:gd name="connsiteX246" fmla="*/ 241038 w 556146"/>
                <a:gd name="connsiteY246" fmla="*/ 695699 h 974726"/>
                <a:gd name="connsiteX247" fmla="*/ 226011 w 556146"/>
                <a:gd name="connsiteY247" fmla="*/ 706438 h 974726"/>
                <a:gd name="connsiteX248" fmla="*/ 223864 w 556146"/>
                <a:gd name="connsiteY248" fmla="*/ 706438 h 974726"/>
                <a:gd name="connsiteX249" fmla="*/ 221717 w 556146"/>
                <a:gd name="connsiteY249" fmla="*/ 704290 h 974726"/>
                <a:gd name="connsiteX250" fmla="*/ 223864 w 556146"/>
                <a:gd name="connsiteY250" fmla="*/ 702143 h 974726"/>
                <a:gd name="connsiteX251" fmla="*/ 223864 w 556146"/>
                <a:gd name="connsiteY251" fmla="*/ 699995 h 974726"/>
                <a:gd name="connsiteX252" fmla="*/ 241038 w 556146"/>
                <a:gd name="connsiteY252" fmla="*/ 691404 h 974726"/>
                <a:gd name="connsiteX253" fmla="*/ 264652 w 556146"/>
                <a:gd name="connsiteY253" fmla="*/ 674221 h 974726"/>
                <a:gd name="connsiteX254" fmla="*/ 318320 w 556146"/>
                <a:gd name="connsiteY254" fmla="*/ 642004 h 974726"/>
                <a:gd name="connsiteX255" fmla="*/ 367695 w 556146"/>
                <a:gd name="connsiteY255" fmla="*/ 614083 h 974726"/>
                <a:gd name="connsiteX256" fmla="*/ 391310 w 556146"/>
                <a:gd name="connsiteY256" fmla="*/ 601196 h 974726"/>
                <a:gd name="connsiteX257" fmla="*/ 404190 w 556146"/>
                <a:gd name="connsiteY257" fmla="*/ 596900 h 974726"/>
                <a:gd name="connsiteX258" fmla="*/ 431737 w 556146"/>
                <a:gd name="connsiteY258" fmla="*/ 552450 h 974726"/>
                <a:gd name="connsiteX259" fmla="*/ 433884 w 556146"/>
                <a:gd name="connsiteY259" fmla="*/ 552450 h 974726"/>
                <a:gd name="connsiteX260" fmla="*/ 433884 w 556146"/>
                <a:gd name="connsiteY260" fmla="*/ 556746 h 974726"/>
                <a:gd name="connsiteX261" fmla="*/ 431737 w 556146"/>
                <a:gd name="connsiteY261" fmla="*/ 556746 h 974726"/>
                <a:gd name="connsiteX262" fmla="*/ 418856 w 556146"/>
                <a:gd name="connsiteY262" fmla="*/ 561041 h 974726"/>
                <a:gd name="connsiteX263" fmla="*/ 401682 w 556146"/>
                <a:gd name="connsiteY263" fmla="*/ 571780 h 974726"/>
                <a:gd name="connsiteX264" fmla="*/ 371628 w 556146"/>
                <a:gd name="connsiteY264" fmla="*/ 593258 h 974726"/>
                <a:gd name="connsiteX265" fmla="*/ 320106 w 556146"/>
                <a:gd name="connsiteY265" fmla="*/ 623328 h 974726"/>
                <a:gd name="connsiteX266" fmla="*/ 309373 w 556146"/>
                <a:gd name="connsiteY266" fmla="*/ 629771 h 974726"/>
                <a:gd name="connsiteX267" fmla="*/ 290052 w 556146"/>
                <a:gd name="connsiteY267" fmla="*/ 640510 h 974726"/>
                <a:gd name="connsiteX268" fmla="*/ 275025 w 556146"/>
                <a:gd name="connsiteY268" fmla="*/ 649101 h 974726"/>
                <a:gd name="connsiteX269" fmla="*/ 251411 w 556146"/>
                <a:gd name="connsiteY269" fmla="*/ 661988 h 974726"/>
                <a:gd name="connsiteX270" fmla="*/ 249264 w 556146"/>
                <a:gd name="connsiteY270" fmla="*/ 661988 h 974726"/>
                <a:gd name="connsiteX271" fmla="*/ 249264 w 556146"/>
                <a:gd name="connsiteY271" fmla="*/ 657693 h 974726"/>
                <a:gd name="connsiteX272" fmla="*/ 259998 w 556146"/>
                <a:gd name="connsiteY272" fmla="*/ 651249 h 974726"/>
                <a:gd name="connsiteX273" fmla="*/ 285759 w 556146"/>
                <a:gd name="connsiteY273" fmla="*/ 638362 h 974726"/>
                <a:gd name="connsiteX274" fmla="*/ 300786 w 556146"/>
                <a:gd name="connsiteY274" fmla="*/ 629771 h 974726"/>
                <a:gd name="connsiteX275" fmla="*/ 311519 w 556146"/>
                <a:gd name="connsiteY275" fmla="*/ 623328 h 974726"/>
                <a:gd name="connsiteX276" fmla="*/ 317960 w 556146"/>
                <a:gd name="connsiteY276" fmla="*/ 619032 h 974726"/>
                <a:gd name="connsiteX277" fmla="*/ 328693 w 556146"/>
                <a:gd name="connsiteY277" fmla="*/ 614736 h 974726"/>
                <a:gd name="connsiteX278" fmla="*/ 371628 w 556146"/>
                <a:gd name="connsiteY278" fmla="*/ 588963 h 974726"/>
                <a:gd name="connsiteX279" fmla="*/ 403829 w 556146"/>
                <a:gd name="connsiteY279" fmla="*/ 565337 h 974726"/>
                <a:gd name="connsiteX280" fmla="*/ 421003 w 556146"/>
                <a:gd name="connsiteY280" fmla="*/ 554598 h 974726"/>
                <a:gd name="connsiteX281" fmla="*/ 431737 w 556146"/>
                <a:gd name="connsiteY281" fmla="*/ 552450 h 974726"/>
                <a:gd name="connsiteX282" fmla="*/ 441257 w 556146"/>
                <a:gd name="connsiteY282" fmla="*/ 523875 h 974726"/>
                <a:gd name="connsiteX283" fmla="*/ 443406 w 556146"/>
                <a:gd name="connsiteY283" fmla="*/ 526030 h 974726"/>
                <a:gd name="connsiteX284" fmla="*/ 419764 w 556146"/>
                <a:gd name="connsiteY284" fmla="*/ 547574 h 974726"/>
                <a:gd name="connsiteX285" fmla="*/ 391824 w 556146"/>
                <a:gd name="connsiteY285" fmla="*/ 564810 h 974726"/>
                <a:gd name="connsiteX286" fmla="*/ 346691 w 556146"/>
                <a:gd name="connsiteY286" fmla="*/ 590664 h 974726"/>
                <a:gd name="connsiteX287" fmla="*/ 338094 w 556146"/>
                <a:gd name="connsiteY287" fmla="*/ 597127 h 974726"/>
                <a:gd name="connsiteX288" fmla="*/ 327348 w 556146"/>
                <a:gd name="connsiteY288" fmla="*/ 603591 h 974726"/>
                <a:gd name="connsiteX289" fmla="*/ 314452 w 556146"/>
                <a:gd name="connsiteY289" fmla="*/ 610054 h 974726"/>
                <a:gd name="connsiteX290" fmla="*/ 310154 w 556146"/>
                <a:gd name="connsiteY290" fmla="*/ 612209 h 974726"/>
                <a:gd name="connsiteX291" fmla="*/ 308004 w 556146"/>
                <a:gd name="connsiteY291" fmla="*/ 614363 h 974726"/>
                <a:gd name="connsiteX292" fmla="*/ 305855 w 556146"/>
                <a:gd name="connsiteY292" fmla="*/ 610054 h 974726"/>
                <a:gd name="connsiteX293" fmla="*/ 308004 w 556146"/>
                <a:gd name="connsiteY293" fmla="*/ 610054 h 974726"/>
                <a:gd name="connsiteX294" fmla="*/ 308004 w 556146"/>
                <a:gd name="connsiteY294" fmla="*/ 607900 h 974726"/>
                <a:gd name="connsiteX295" fmla="*/ 323049 w 556146"/>
                <a:gd name="connsiteY295" fmla="*/ 599282 h 974726"/>
                <a:gd name="connsiteX296" fmla="*/ 335944 w 556146"/>
                <a:gd name="connsiteY296" fmla="*/ 592818 h 974726"/>
                <a:gd name="connsiteX297" fmla="*/ 344541 w 556146"/>
                <a:gd name="connsiteY297" fmla="*/ 588509 h 974726"/>
                <a:gd name="connsiteX298" fmla="*/ 350989 w 556146"/>
                <a:gd name="connsiteY298" fmla="*/ 584200 h 974726"/>
                <a:gd name="connsiteX299" fmla="*/ 385377 w 556146"/>
                <a:gd name="connsiteY299" fmla="*/ 562656 h 974726"/>
                <a:gd name="connsiteX300" fmla="*/ 415466 w 556146"/>
                <a:gd name="connsiteY300" fmla="*/ 545420 h 974726"/>
                <a:gd name="connsiteX301" fmla="*/ 441257 w 556146"/>
                <a:gd name="connsiteY301" fmla="*/ 523875 h 974726"/>
                <a:gd name="connsiteX302" fmla="*/ 462446 w 556146"/>
                <a:gd name="connsiteY302" fmla="*/ 495300 h 974726"/>
                <a:gd name="connsiteX303" fmla="*/ 462446 w 556146"/>
                <a:gd name="connsiteY303" fmla="*/ 499666 h 974726"/>
                <a:gd name="connsiteX304" fmla="*/ 460287 w 556146"/>
                <a:gd name="connsiteY304" fmla="*/ 501849 h 974726"/>
                <a:gd name="connsiteX305" fmla="*/ 363132 w 556146"/>
                <a:gd name="connsiteY305" fmla="*/ 562967 h 974726"/>
                <a:gd name="connsiteX306" fmla="*/ 358814 w 556146"/>
                <a:gd name="connsiteY306" fmla="*/ 565150 h 974726"/>
                <a:gd name="connsiteX307" fmla="*/ 356655 w 556146"/>
                <a:gd name="connsiteY307" fmla="*/ 565150 h 974726"/>
                <a:gd name="connsiteX308" fmla="*/ 356655 w 556146"/>
                <a:gd name="connsiteY308" fmla="*/ 560785 h 974726"/>
                <a:gd name="connsiteX309" fmla="*/ 365291 w 556146"/>
                <a:gd name="connsiteY309" fmla="*/ 556419 h 974726"/>
                <a:gd name="connsiteX310" fmla="*/ 462446 w 556146"/>
                <a:gd name="connsiteY310" fmla="*/ 495300 h 974726"/>
                <a:gd name="connsiteX311" fmla="*/ 462473 w 556146"/>
                <a:gd name="connsiteY311" fmla="*/ 471488 h 974726"/>
                <a:gd name="connsiteX312" fmla="*/ 462473 w 556146"/>
                <a:gd name="connsiteY312" fmla="*/ 475784 h 974726"/>
                <a:gd name="connsiteX313" fmla="*/ 460342 w 556146"/>
                <a:gd name="connsiteY313" fmla="*/ 475784 h 974726"/>
                <a:gd name="connsiteX314" fmla="*/ 445419 w 556146"/>
                <a:gd name="connsiteY314" fmla="*/ 482227 h 974726"/>
                <a:gd name="connsiteX315" fmla="*/ 428365 w 556146"/>
                <a:gd name="connsiteY315" fmla="*/ 490819 h 974726"/>
                <a:gd name="connsiteX316" fmla="*/ 394256 w 556146"/>
                <a:gd name="connsiteY316" fmla="*/ 508001 h 974726"/>
                <a:gd name="connsiteX317" fmla="*/ 392124 w 556146"/>
                <a:gd name="connsiteY317" fmla="*/ 508001 h 974726"/>
                <a:gd name="connsiteX318" fmla="*/ 392124 w 556146"/>
                <a:gd name="connsiteY318" fmla="*/ 503705 h 974726"/>
                <a:gd name="connsiteX319" fmla="*/ 394256 w 556146"/>
                <a:gd name="connsiteY319" fmla="*/ 503705 h 974726"/>
                <a:gd name="connsiteX320" fmla="*/ 430496 w 556146"/>
                <a:gd name="connsiteY320" fmla="*/ 484375 h 974726"/>
                <a:gd name="connsiteX321" fmla="*/ 447551 w 556146"/>
                <a:gd name="connsiteY321" fmla="*/ 475784 h 974726"/>
                <a:gd name="connsiteX322" fmla="*/ 462473 w 556146"/>
                <a:gd name="connsiteY322" fmla="*/ 471488 h 974726"/>
                <a:gd name="connsiteX323" fmla="*/ 476165 w 556146"/>
                <a:gd name="connsiteY323" fmla="*/ 444500 h 974726"/>
                <a:gd name="connsiteX324" fmla="*/ 478323 w 556146"/>
                <a:gd name="connsiteY324" fmla="*/ 444500 h 974726"/>
                <a:gd name="connsiteX325" fmla="*/ 480480 w 556146"/>
                <a:gd name="connsiteY325" fmla="*/ 444500 h 974726"/>
                <a:gd name="connsiteX326" fmla="*/ 478323 w 556146"/>
                <a:gd name="connsiteY326" fmla="*/ 448733 h 974726"/>
                <a:gd name="connsiteX327" fmla="*/ 476165 w 556146"/>
                <a:gd name="connsiteY327" fmla="*/ 448733 h 974726"/>
                <a:gd name="connsiteX328" fmla="*/ 458906 w 556146"/>
                <a:gd name="connsiteY328" fmla="*/ 455083 h 974726"/>
                <a:gd name="connsiteX329" fmla="*/ 441647 w 556146"/>
                <a:gd name="connsiteY329" fmla="*/ 465667 h 974726"/>
                <a:gd name="connsiteX330" fmla="*/ 402814 w 556146"/>
                <a:gd name="connsiteY330" fmla="*/ 486833 h 974726"/>
                <a:gd name="connsiteX331" fmla="*/ 400657 w 556146"/>
                <a:gd name="connsiteY331" fmla="*/ 486833 h 974726"/>
                <a:gd name="connsiteX332" fmla="*/ 398500 w 556146"/>
                <a:gd name="connsiteY332" fmla="*/ 488950 h 974726"/>
                <a:gd name="connsiteX333" fmla="*/ 398500 w 556146"/>
                <a:gd name="connsiteY333" fmla="*/ 486833 h 974726"/>
                <a:gd name="connsiteX334" fmla="*/ 398500 w 556146"/>
                <a:gd name="connsiteY334" fmla="*/ 484717 h 974726"/>
                <a:gd name="connsiteX335" fmla="*/ 398500 w 556146"/>
                <a:gd name="connsiteY335" fmla="*/ 482600 h 974726"/>
                <a:gd name="connsiteX336" fmla="*/ 407129 w 556146"/>
                <a:gd name="connsiteY336" fmla="*/ 480483 h 974726"/>
                <a:gd name="connsiteX337" fmla="*/ 443805 w 556146"/>
                <a:gd name="connsiteY337" fmla="*/ 459317 h 974726"/>
                <a:gd name="connsiteX338" fmla="*/ 463221 w 556146"/>
                <a:gd name="connsiteY338" fmla="*/ 448733 h 974726"/>
                <a:gd name="connsiteX339" fmla="*/ 476165 w 556146"/>
                <a:gd name="connsiteY339" fmla="*/ 444500 h 974726"/>
                <a:gd name="connsiteX340" fmla="*/ 495165 w 556146"/>
                <a:gd name="connsiteY340" fmla="*/ 404813 h 974726"/>
                <a:gd name="connsiteX341" fmla="*/ 497347 w 556146"/>
                <a:gd name="connsiteY341" fmla="*/ 404813 h 974726"/>
                <a:gd name="connsiteX342" fmla="*/ 497347 w 556146"/>
                <a:gd name="connsiteY342" fmla="*/ 409099 h 974726"/>
                <a:gd name="connsiteX343" fmla="*/ 495165 w 556146"/>
                <a:gd name="connsiteY343" fmla="*/ 409099 h 974726"/>
                <a:gd name="connsiteX344" fmla="*/ 486433 w 556146"/>
                <a:gd name="connsiteY344" fmla="*/ 411243 h 974726"/>
                <a:gd name="connsiteX345" fmla="*/ 475519 w 556146"/>
                <a:gd name="connsiteY345" fmla="*/ 415529 h 974726"/>
                <a:gd name="connsiteX346" fmla="*/ 455874 w 556146"/>
                <a:gd name="connsiteY346" fmla="*/ 426245 h 974726"/>
                <a:gd name="connsiteX347" fmla="*/ 416583 w 556146"/>
                <a:gd name="connsiteY347" fmla="*/ 447676 h 974726"/>
                <a:gd name="connsiteX348" fmla="*/ 414400 w 556146"/>
                <a:gd name="connsiteY348" fmla="*/ 447676 h 974726"/>
                <a:gd name="connsiteX349" fmla="*/ 414400 w 556146"/>
                <a:gd name="connsiteY349" fmla="*/ 443390 h 974726"/>
                <a:gd name="connsiteX350" fmla="*/ 416583 w 556146"/>
                <a:gd name="connsiteY350" fmla="*/ 441247 h 974726"/>
                <a:gd name="connsiteX351" fmla="*/ 458057 w 556146"/>
                <a:gd name="connsiteY351" fmla="*/ 421958 h 974726"/>
                <a:gd name="connsiteX352" fmla="*/ 479885 w 556146"/>
                <a:gd name="connsiteY352" fmla="*/ 409099 h 974726"/>
                <a:gd name="connsiteX353" fmla="*/ 488616 w 556146"/>
                <a:gd name="connsiteY353" fmla="*/ 406956 h 974726"/>
                <a:gd name="connsiteX354" fmla="*/ 495165 w 556146"/>
                <a:gd name="connsiteY354" fmla="*/ 404813 h 974726"/>
                <a:gd name="connsiteX355" fmla="*/ 486253 w 556146"/>
                <a:gd name="connsiteY355" fmla="*/ 385763 h 974726"/>
                <a:gd name="connsiteX356" fmla="*/ 486253 w 556146"/>
                <a:gd name="connsiteY356" fmla="*/ 390129 h 974726"/>
                <a:gd name="connsiteX357" fmla="*/ 451617 w 556146"/>
                <a:gd name="connsiteY357" fmla="*/ 403226 h 974726"/>
                <a:gd name="connsiteX358" fmla="*/ 421310 w 556146"/>
                <a:gd name="connsiteY358" fmla="*/ 420688 h 974726"/>
                <a:gd name="connsiteX359" fmla="*/ 419145 w 556146"/>
                <a:gd name="connsiteY359" fmla="*/ 416323 h 974726"/>
                <a:gd name="connsiteX360" fmla="*/ 421310 w 556146"/>
                <a:gd name="connsiteY360" fmla="*/ 414140 h 974726"/>
                <a:gd name="connsiteX361" fmla="*/ 486253 w 556146"/>
                <a:gd name="connsiteY361" fmla="*/ 385763 h 974726"/>
                <a:gd name="connsiteX362" fmla="*/ 69817 w 556146"/>
                <a:gd name="connsiteY362" fmla="*/ 350838 h 974726"/>
                <a:gd name="connsiteX363" fmla="*/ 71948 w 556146"/>
                <a:gd name="connsiteY363" fmla="*/ 355204 h 974726"/>
                <a:gd name="connsiteX364" fmla="*/ 57026 w 556146"/>
                <a:gd name="connsiteY364" fmla="*/ 363935 h 974726"/>
                <a:gd name="connsiteX365" fmla="*/ 46367 w 556146"/>
                <a:gd name="connsiteY365" fmla="*/ 370483 h 974726"/>
                <a:gd name="connsiteX366" fmla="*/ 5863 w 556146"/>
                <a:gd name="connsiteY366" fmla="*/ 383580 h 974726"/>
                <a:gd name="connsiteX367" fmla="*/ 1599 w 556146"/>
                <a:gd name="connsiteY367" fmla="*/ 385763 h 974726"/>
                <a:gd name="connsiteX368" fmla="*/ 1599 w 556146"/>
                <a:gd name="connsiteY368" fmla="*/ 381398 h 974726"/>
                <a:gd name="connsiteX369" fmla="*/ 3731 w 556146"/>
                <a:gd name="connsiteY369" fmla="*/ 381398 h 974726"/>
                <a:gd name="connsiteX370" fmla="*/ 7994 w 556146"/>
                <a:gd name="connsiteY370" fmla="*/ 379215 h 974726"/>
                <a:gd name="connsiteX371" fmla="*/ 50630 w 556146"/>
                <a:gd name="connsiteY371" fmla="*/ 363935 h 974726"/>
                <a:gd name="connsiteX372" fmla="*/ 61289 w 556146"/>
                <a:gd name="connsiteY372" fmla="*/ 357387 h 974726"/>
                <a:gd name="connsiteX373" fmla="*/ 69817 w 556146"/>
                <a:gd name="connsiteY373" fmla="*/ 353021 h 974726"/>
                <a:gd name="connsiteX374" fmla="*/ 69817 w 556146"/>
                <a:gd name="connsiteY374" fmla="*/ 350838 h 974726"/>
                <a:gd name="connsiteX375" fmla="*/ 492982 w 556146"/>
                <a:gd name="connsiteY375" fmla="*/ 347663 h 974726"/>
                <a:gd name="connsiteX376" fmla="*/ 497347 w 556146"/>
                <a:gd name="connsiteY376" fmla="*/ 347663 h 974726"/>
                <a:gd name="connsiteX377" fmla="*/ 499530 w 556146"/>
                <a:gd name="connsiteY377" fmla="*/ 351830 h 974726"/>
                <a:gd name="connsiteX378" fmla="*/ 497347 w 556146"/>
                <a:gd name="connsiteY378" fmla="*/ 353914 h 974726"/>
                <a:gd name="connsiteX379" fmla="*/ 495165 w 556146"/>
                <a:gd name="connsiteY379" fmla="*/ 353914 h 974726"/>
                <a:gd name="connsiteX380" fmla="*/ 492982 w 556146"/>
                <a:gd name="connsiteY380" fmla="*/ 353914 h 974726"/>
                <a:gd name="connsiteX381" fmla="*/ 492982 w 556146"/>
                <a:gd name="connsiteY381" fmla="*/ 351830 h 974726"/>
                <a:gd name="connsiteX382" fmla="*/ 464605 w 556146"/>
                <a:gd name="connsiteY382" fmla="*/ 364332 h 974726"/>
                <a:gd name="connsiteX383" fmla="*/ 434046 w 556146"/>
                <a:gd name="connsiteY383" fmla="*/ 381001 h 974726"/>
                <a:gd name="connsiteX384" fmla="*/ 431863 w 556146"/>
                <a:gd name="connsiteY384" fmla="*/ 376834 h 974726"/>
                <a:gd name="connsiteX385" fmla="*/ 464605 w 556146"/>
                <a:gd name="connsiteY385" fmla="*/ 360165 h 974726"/>
                <a:gd name="connsiteX386" fmla="*/ 492982 w 556146"/>
                <a:gd name="connsiteY386" fmla="*/ 347663 h 974726"/>
                <a:gd name="connsiteX387" fmla="*/ 76691 w 556146"/>
                <a:gd name="connsiteY387" fmla="*/ 338138 h 974726"/>
                <a:gd name="connsiteX388" fmla="*/ 78842 w 556146"/>
                <a:gd name="connsiteY388" fmla="*/ 338138 h 974726"/>
                <a:gd name="connsiteX389" fmla="*/ 76691 w 556146"/>
                <a:gd name="connsiteY389" fmla="*/ 342447 h 974726"/>
                <a:gd name="connsiteX390" fmla="*/ 72390 w 556146"/>
                <a:gd name="connsiteY390" fmla="*/ 344601 h 974726"/>
                <a:gd name="connsiteX391" fmla="*/ 61636 w 556146"/>
                <a:gd name="connsiteY391" fmla="*/ 346756 h 974726"/>
                <a:gd name="connsiteX392" fmla="*/ 44429 w 556146"/>
                <a:gd name="connsiteY392" fmla="*/ 351065 h 974726"/>
                <a:gd name="connsiteX393" fmla="*/ 16469 w 556146"/>
                <a:gd name="connsiteY393" fmla="*/ 368301 h 974726"/>
                <a:gd name="connsiteX394" fmla="*/ 14318 w 556146"/>
                <a:gd name="connsiteY394" fmla="*/ 368301 h 974726"/>
                <a:gd name="connsiteX395" fmla="*/ 14318 w 556146"/>
                <a:gd name="connsiteY395" fmla="*/ 366147 h 974726"/>
                <a:gd name="connsiteX396" fmla="*/ 16469 w 556146"/>
                <a:gd name="connsiteY396" fmla="*/ 361838 h 974726"/>
                <a:gd name="connsiteX397" fmla="*/ 42279 w 556146"/>
                <a:gd name="connsiteY397" fmla="*/ 346756 h 974726"/>
                <a:gd name="connsiteX398" fmla="*/ 65937 w 556146"/>
                <a:gd name="connsiteY398" fmla="*/ 340292 h 974726"/>
                <a:gd name="connsiteX399" fmla="*/ 76691 w 556146"/>
                <a:gd name="connsiteY399" fmla="*/ 338138 h 974726"/>
                <a:gd name="connsiteX400" fmla="*/ 92553 w 556146"/>
                <a:gd name="connsiteY400" fmla="*/ 317500 h 974726"/>
                <a:gd name="connsiteX401" fmla="*/ 94718 w 556146"/>
                <a:gd name="connsiteY401" fmla="*/ 317500 h 974726"/>
                <a:gd name="connsiteX402" fmla="*/ 92553 w 556146"/>
                <a:gd name="connsiteY402" fmla="*/ 321733 h 974726"/>
                <a:gd name="connsiteX403" fmla="*/ 88224 w 556146"/>
                <a:gd name="connsiteY403" fmla="*/ 323850 h 974726"/>
                <a:gd name="connsiteX404" fmla="*/ 79565 w 556146"/>
                <a:gd name="connsiteY404" fmla="*/ 325967 h 974726"/>
                <a:gd name="connsiteX405" fmla="*/ 27610 w 556146"/>
                <a:gd name="connsiteY405" fmla="*/ 349250 h 974726"/>
                <a:gd name="connsiteX406" fmla="*/ 25445 w 556146"/>
                <a:gd name="connsiteY406" fmla="*/ 349250 h 974726"/>
                <a:gd name="connsiteX407" fmla="*/ 25445 w 556146"/>
                <a:gd name="connsiteY407" fmla="*/ 345017 h 974726"/>
                <a:gd name="connsiteX408" fmla="*/ 38434 w 556146"/>
                <a:gd name="connsiteY408" fmla="*/ 338667 h 974726"/>
                <a:gd name="connsiteX409" fmla="*/ 86059 w 556146"/>
                <a:gd name="connsiteY409" fmla="*/ 319617 h 974726"/>
                <a:gd name="connsiteX410" fmla="*/ 92553 w 556146"/>
                <a:gd name="connsiteY410" fmla="*/ 317500 h 974726"/>
                <a:gd name="connsiteX411" fmla="*/ 508486 w 556146"/>
                <a:gd name="connsiteY411" fmla="*/ 307975 h 974726"/>
                <a:gd name="connsiteX412" fmla="*/ 510643 w 556146"/>
                <a:gd name="connsiteY412" fmla="*/ 310115 h 974726"/>
                <a:gd name="connsiteX413" fmla="*/ 508486 w 556146"/>
                <a:gd name="connsiteY413" fmla="*/ 314394 h 974726"/>
                <a:gd name="connsiteX414" fmla="*/ 506328 w 556146"/>
                <a:gd name="connsiteY414" fmla="*/ 316534 h 974726"/>
                <a:gd name="connsiteX415" fmla="*/ 504171 w 556146"/>
                <a:gd name="connsiteY415" fmla="*/ 312254 h 974726"/>
                <a:gd name="connsiteX416" fmla="*/ 499856 w 556146"/>
                <a:gd name="connsiteY416" fmla="*/ 314394 h 974726"/>
                <a:gd name="connsiteX417" fmla="*/ 495542 w 556146"/>
                <a:gd name="connsiteY417" fmla="*/ 316534 h 974726"/>
                <a:gd name="connsiteX418" fmla="*/ 430820 w 556146"/>
                <a:gd name="connsiteY418" fmla="*/ 355048 h 974726"/>
                <a:gd name="connsiteX419" fmla="*/ 430820 w 556146"/>
                <a:gd name="connsiteY419" fmla="*/ 357188 h 974726"/>
                <a:gd name="connsiteX420" fmla="*/ 428663 w 556146"/>
                <a:gd name="connsiteY420" fmla="*/ 352909 h 974726"/>
                <a:gd name="connsiteX421" fmla="*/ 497699 w 556146"/>
                <a:gd name="connsiteY421" fmla="*/ 312254 h 974726"/>
                <a:gd name="connsiteX422" fmla="*/ 502014 w 556146"/>
                <a:gd name="connsiteY422" fmla="*/ 310115 h 974726"/>
                <a:gd name="connsiteX423" fmla="*/ 508486 w 556146"/>
                <a:gd name="connsiteY423" fmla="*/ 307975 h 974726"/>
                <a:gd name="connsiteX424" fmla="*/ 481954 w 556146"/>
                <a:gd name="connsiteY424" fmla="*/ 293688 h 974726"/>
                <a:gd name="connsiteX425" fmla="*/ 486263 w 556146"/>
                <a:gd name="connsiteY425" fmla="*/ 297855 h 974726"/>
                <a:gd name="connsiteX426" fmla="*/ 484108 w 556146"/>
                <a:gd name="connsiteY426" fmla="*/ 299939 h 974726"/>
                <a:gd name="connsiteX427" fmla="*/ 481954 w 556146"/>
                <a:gd name="connsiteY427" fmla="*/ 297855 h 974726"/>
                <a:gd name="connsiteX428" fmla="*/ 432401 w 556146"/>
                <a:gd name="connsiteY428" fmla="*/ 327026 h 974726"/>
                <a:gd name="connsiteX429" fmla="*/ 430247 w 556146"/>
                <a:gd name="connsiteY429" fmla="*/ 327026 h 974726"/>
                <a:gd name="connsiteX430" fmla="*/ 430247 w 556146"/>
                <a:gd name="connsiteY430" fmla="*/ 322859 h 974726"/>
                <a:gd name="connsiteX431" fmla="*/ 460409 w 556146"/>
                <a:gd name="connsiteY431" fmla="*/ 304106 h 974726"/>
                <a:gd name="connsiteX432" fmla="*/ 477645 w 556146"/>
                <a:gd name="connsiteY432" fmla="*/ 295771 h 974726"/>
                <a:gd name="connsiteX433" fmla="*/ 481954 w 556146"/>
                <a:gd name="connsiteY433" fmla="*/ 293688 h 974726"/>
                <a:gd name="connsiteX434" fmla="*/ 488879 w 556146"/>
                <a:gd name="connsiteY434" fmla="*/ 269875 h 974726"/>
                <a:gd name="connsiteX435" fmla="*/ 491029 w 556146"/>
                <a:gd name="connsiteY435" fmla="*/ 269875 h 974726"/>
                <a:gd name="connsiteX436" fmla="*/ 493180 w 556146"/>
                <a:gd name="connsiteY436" fmla="*/ 271992 h 974726"/>
                <a:gd name="connsiteX437" fmla="*/ 488879 w 556146"/>
                <a:gd name="connsiteY437" fmla="*/ 276225 h 974726"/>
                <a:gd name="connsiteX438" fmla="*/ 486728 w 556146"/>
                <a:gd name="connsiteY438" fmla="*/ 274108 h 974726"/>
                <a:gd name="connsiteX439" fmla="*/ 430807 w 556146"/>
                <a:gd name="connsiteY439" fmla="*/ 305858 h 974726"/>
                <a:gd name="connsiteX440" fmla="*/ 428656 w 556146"/>
                <a:gd name="connsiteY440" fmla="*/ 307975 h 974726"/>
                <a:gd name="connsiteX441" fmla="*/ 428656 w 556146"/>
                <a:gd name="connsiteY441" fmla="*/ 303742 h 974726"/>
                <a:gd name="connsiteX442" fmla="*/ 488879 w 556146"/>
                <a:gd name="connsiteY442" fmla="*/ 269875 h 974726"/>
                <a:gd name="connsiteX443" fmla="*/ 490502 w 556146"/>
                <a:gd name="connsiteY443" fmla="*/ 239713 h 974726"/>
                <a:gd name="connsiteX444" fmla="*/ 492635 w 556146"/>
                <a:gd name="connsiteY444" fmla="*/ 239713 h 974726"/>
                <a:gd name="connsiteX445" fmla="*/ 494768 w 556146"/>
                <a:gd name="connsiteY445" fmla="*/ 239713 h 974726"/>
                <a:gd name="connsiteX446" fmla="*/ 492635 w 556146"/>
                <a:gd name="connsiteY446" fmla="*/ 243946 h 974726"/>
                <a:gd name="connsiteX447" fmla="*/ 490502 w 556146"/>
                <a:gd name="connsiteY447" fmla="*/ 243946 h 974726"/>
                <a:gd name="connsiteX448" fmla="*/ 460637 w 556146"/>
                <a:gd name="connsiteY448" fmla="*/ 256646 h 974726"/>
                <a:gd name="connsiteX449" fmla="*/ 430772 w 556146"/>
                <a:gd name="connsiteY449" fmla="*/ 277813 h 974726"/>
                <a:gd name="connsiteX450" fmla="*/ 428638 w 556146"/>
                <a:gd name="connsiteY450" fmla="*/ 273580 h 974726"/>
                <a:gd name="connsiteX451" fmla="*/ 460637 w 556146"/>
                <a:gd name="connsiteY451" fmla="*/ 252413 h 974726"/>
                <a:gd name="connsiteX452" fmla="*/ 490502 w 556146"/>
                <a:gd name="connsiteY452" fmla="*/ 239713 h 974726"/>
                <a:gd name="connsiteX453" fmla="*/ 473265 w 556146"/>
                <a:gd name="connsiteY453" fmla="*/ 222250 h 974726"/>
                <a:gd name="connsiteX454" fmla="*/ 481924 w 556146"/>
                <a:gd name="connsiteY454" fmla="*/ 222250 h 974726"/>
                <a:gd name="connsiteX455" fmla="*/ 484089 w 556146"/>
                <a:gd name="connsiteY455" fmla="*/ 222250 h 974726"/>
                <a:gd name="connsiteX456" fmla="*/ 486253 w 556146"/>
                <a:gd name="connsiteY456" fmla="*/ 222250 h 974726"/>
                <a:gd name="connsiteX457" fmla="*/ 486253 w 556146"/>
                <a:gd name="connsiteY457" fmla="*/ 226546 h 974726"/>
                <a:gd name="connsiteX458" fmla="*/ 484089 w 556146"/>
                <a:gd name="connsiteY458" fmla="*/ 226546 h 974726"/>
                <a:gd name="connsiteX459" fmla="*/ 479759 w 556146"/>
                <a:gd name="connsiteY459" fmla="*/ 226546 h 974726"/>
                <a:gd name="connsiteX460" fmla="*/ 471100 w 556146"/>
                <a:gd name="connsiteY460" fmla="*/ 228693 h 974726"/>
                <a:gd name="connsiteX461" fmla="*/ 451617 w 556146"/>
                <a:gd name="connsiteY461" fmla="*/ 239432 h 974726"/>
                <a:gd name="connsiteX462" fmla="*/ 421310 w 556146"/>
                <a:gd name="connsiteY462" fmla="*/ 258763 h 974726"/>
                <a:gd name="connsiteX463" fmla="*/ 419145 w 556146"/>
                <a:gd name="connsiteY463" fmla="*/ 254467 h 974726"/>
                <a:gd name="connsiteX464" fmla="*/ 453782 w 556146"/>
                <a:gd name="connsiteY464" fmla="*/ 232989 h 974726"/>
                <a:gd name="connsiteX465" fmla="*/ 473265 w 556146"/>
                <a:gd name="connsiteY465" fmla="*/ 222250 h 974726"/>
                <a:gd name="connsiteX466" fmla="*/ 470823 w 556146"/>
                <a:gd name="connsiteY466" fmla="*/ 193675 h 974726"/>
                <a:gd name="connsiteX467" fmla="*/ 475144 w 556146"/>
                <a:gd name="connsiteY467" fmla="*/ 193675 h 974726"/>
                <a:gd name="connsiteX468" fmla="*/ 472984 w 556146"/>
                <a:gd name="connsiteY468" fmla="*/ 197961 h 974726"/>
                <a:gd name="connsiteX469" fmla="*/ 470823 w 556146"/>
                <a:gd name="connsiteY469" fmla="*/ 197961 h 974726"/>
                <a:gd name="connsiteX470" fmla="*/ 464341 w 556146"/>
                <a:gd name="connsiteY470" fmla="*/ 200104 h 974726"/>
                <a:gd name="connsiteX471" fmla="*/ 455697 w 556146"/>
                <a:gd name="connsiteY471" fmla="*/ 204391 h 974726"/>
                <a:gd name="connsiteX472" fmla="*/ 438411 w 556146"/>
                <a:gd name="connsiteY472" fmla="*/ 215106 h 974726"/>
                <a:gd name="connsiteX473" fmla="*/ 410321 w 556146"/>
                <a:gd name="connsiteY473" fmla="*/ 232252 h 974726"/>
                <a:gd name="connsiteX474" fmla="*/ 406000 w 556146"/>
                <a:gd name="connsiteY474" fmla="*/ 236538 h 974726"/>
                <a:gd name="connsiteX475" fmla="*/ 403839 w 556146"/>
                <a:gd name="connsiteY475" fmla="*/ 236538 h 974726"/>
                <a:gd name="connsiteX476" fmla="*/ 401678 w 556146"/>
                <a:gd name="connsiteY476" fmla="*/ 236538 h 974726"/>
                <a:gd name="connsiteX477" fmla="*/ 401678 w 556146"/>
                <a:gd name="connsiteY477" fmla="*/ 232252 h 974726"/>
                <a:gd name="connsiteX478" fmla="*/ 403839 w 556146"/>
                <a:gd name="connsiteY478" fmla="*/ 232252 h 974726"/>
                <a:gd name="connsiteX479" fmla="*/ 408160 w 556146"/>
                <a:gd name="connsiteY479" fmla="*/ 230108 h 974726"/>
                <a:gd name="connsiteX480" fmla="*/ 442733 w 556146"/>
                <a:gd name="connsiteY480" fmla="*/ 208677 h 974726"/>
                <a:gd name="connsiteX481" fmla="*/ 462180 w 556146"/>
                <a:gd name="connsiteY481" fmla="*/ 197961 h 974726"/>
                <a:gd name="connsiteX482" fmla="*/ 470823 w 556146"/>
                <a:gd name="connsiteY482" fmla="*/ 193675 h 974726"/>
                <a:gd name="connsiteX483" fmla="*/ 460310 w 556146"/>
                <a:gd name="connsiteY483" fmla="*/ 173038 h 974726"/>
                <a:gd name="connsiteX484" fmla="*/ 462457 w 556146"/>
                <a:gd name="connsiteY484" fmla="*/ 173038 h 974726"/>
                <a:gd name="connsiteX485" fmla="*/ 462457 w 556146"/>
                <a:gd name="connsiteY485" fmla="*/ 177367 h 974726"/>
                <a:gd name="connsiteX486" fmla="*/ 462457 w 556146"/>
                <a:gd name="connsiteY486" fmla="*/ 181697 h 974726"/>
                <a:gd name="connsiteX487" fmla="*/ 460310 w 556146"/>
                <a:gd name="connsiteY487" fmla="*/ 181697 h 974726"/>
                <a:gd name="connsiteX488" fmla="*/ 458162 w 556146"/>
                <a:gd name="connsiteY488" fmla="*/ 179532 h 974726"/>
                <a:gd name="connsiteX489" fmla="*/ 404467 w 556146"/>
                <a:gd name="connsiteY489" fmla="*/ 214169 h 974726"/>
                <a:gd name="connsiteX490" fmla="*/ 400171 w 556146"/>
                <a:gd name="connsiteY490" fmla="*/ 218498 h 974726"/>
                <a:gd name="connsiteX491" fmla="*/ 393728 w 556146"/>
                <a:gd name="connsiteY491" fmla="*/ 220663 h 974726"/>
                <a:gd name="connsiteX492" fmla="*/ 391580 w 556146"/>
                <a:gd name="connsiteY492" fmla="*/ 216333 h 974726"/>
                <a:gd name="connsiteX493" fmla="*/ 398024 w 556146"/>
                <a:gd name="connsiteY493" fmla="*/ 214169 h 974726"/>
                <a:gd name="connsiteX494" fmla="*/ 402319 w 556146"/>
                <a:gd name="connsiteY494" fmla="*/ 212004 h 974726"/>
                <a:gd name="connsiteX495" fmla="*/ 460310 w 556146"/>
                <a:gd name="connsiteY495" fmla="*/ 173038 h 974726"/>
                <a:gd name="connsiteX496" fmla="*/ 449197 w 556146"/>
                <a:gd name="connsiteY496" fmla="*/ 161925 h 974726"/>
                <a:gd name="connsiteX497" fmla="*/ 451344 w 556146"/>
                <a:gd name="connsiteY497" fmla="*/ 166270 h 974726"/>
                <a:gd name="connsiteX498" fmla="*/ 395502 w 556146"/>
                <a:gd name="connsiteY498" fmla="*/ 196683 h 974726"/>
                <a:gd name="connsiteX499" fmla="*/ 391206 w 556146"/>
                <a:gd name="connsiteY499" fmla="*/ 198855 h 974726"/>
                <a:gd name="connsiteX500" fmla="*/ 384763 w 556146"/>
                <a:gd name="connsiteY500" fmla="*/ 201028 h 974726"/>
                <a:gd name="connsiteX501" fmla="*/ 382615 w 556146"/>
                <a:gd name="connsiteY501" fmla="*/ 203200 h 974726"/>
                <a:gd name="connsiteX502" fmla="*/ 382615 w 556146"/>
                <a:gd name="connsiteY502" fmla="*/ 198855 h 974726"/>
                <a:gd name="connsiteX503" fmla="*/ 384763 w 556146"/>
                <a:gd name="connsiteY503" fmla="*/ 196683 h 974726"/>
                <a:gd name="connsiteX504" fmla="*/ 389058 w 556146"/>
                <a:gd name="connsiteY504" fmla="*/ 194510 h 974726"/>
                <a:gd name="connsiteX505" fmla="*/ 393354 w 556146"/>
                <a:gd name="connsiteY505" fmla="*/ 192338 h 974726"/>
                <a:gd name="connsiteX506" fmla="*/ 449197 w 556146"/>
                <a:gd name="connsiteY506" fmla="*/ 161925 h 974726"/>
                <a:gd name="connsiteX507" fmla="*/ 443769 w 556146"/>
                <a:gd name="connsiteY507" fmla="*/ 139700 h 974726"/>
                <a:gd name="connsiteX508" fmla="*/ 445952 w 556146"/>
                <a:gd name="connsiteY508" fmla="*/ 139700 h 974726"/>
                <a:gd name="connsiteX509" fmla="*/ 448134 w 556146"/>
                <a:gd name="connsiteY509" fmla="*/ 139700 h 974726"/>
                <a:gd name="connsiteX510" fmla="*/ 448134 w 556146"/>
                <a:gd name="connsiteY510" fmla="*/ 141872 h 974726"/>
                <a:gd name="connsiteX511" fmla="*/ 448134 w 556146"/>
                <a:gd name="connsiteY511" fmla="*/ 144045 h 974726"/>
                <a:gd name="connsiteX512" fmla="*/ 387016 w 556146"/>
                <a:gd name="connsiteY512" fmla="*/ 180975 h 974726"/>
                <a:gd name="connsiteX513" fmla="*/ 384833 w 556146"/>
                <a:gd name="connsiteY513" fmla="*/ 180975 h 974726"/>
                <a:gd name="connsiteX514" fmla="*/ 382650 w 556146"/>
                <a:gd name="connsiteY514" fmla="*/ 178803 h 974726"/>
                <a:gd name="connsiteX515" fmla="*/ 384833 w 556146"/>
                <a:gd name="connsiteY515" fmla="*/ 176630 h 974726"/>
                <a:gd name="connsiteX516" fmla="*/ 443769 w 556146"/>
                <a:gd name="connsiteY516" fmla="*/ 139700 h 974726"/>
                <a:gd name="connsiteX517" fmla="*/ 431760 w 556146"/>
                <a:gd name="connsiteY517" fmla="*/ 125413 h 974726"/>
                <a:gd name="connsiteX518" fmla="*/ 436030 w 556146"/>
                <a:gd name="connsiteY518" fmla="*/ 129709 h 974726"/>
                <a:gd name="connsiteX519" fmla="*/ 433895 w 556146"/>
                <a:gd name="connsiteY519" fmla="*/ 131856 h 974726"/>
                <a:gd name="connsiteX520" fmla="*/ 431760 w 556146"/>
                <a:gd name="connsiteY520" fmla="*/ 129709 h 974726"/>
                <a:gd name="connsiteX521" fmla="*/ 429625 w 556146"/>
                <a:gd name="connsiteY521" fmla="*/ 131856 h 974726"/>
                <a:gd name="connsiteX522" fmla="*/ 427491 w 556146"/>
                <a:gd name="connsiteY522" fmla="*/ 134004 h 974726"/>
                <a:gd name="connsiteX523" fmla="*/ 421086 w 556146"/>
                <a:gd name="connsiteY523" fmla="*/ 136152 h 974726"/>
                <a:gd name="connsiteX524" fmla="*/ 406141 w 556146"/>
                <a:gd name="connsiteY524" fmla="*/ 144743 h 974726"/>
                <a:gd name="connsiteX525" fmla="*/ 378387 w 556146"/>
                <a:gd name="connsiteY525" fmla="*/ 161926 h 974726"/>
                <a:gd name="connsiteX526" fmla="*/ 376252 w 556146"/>
                <a:gd name="connsiteY526" fmla="*/ 161926 h 974726"/>
                <a:gd name="connsiteX527" fmla="*/ 376252 w 556146"/>
                <a:gd name="connsiteY527" fmla="*/ 157630 h 974726"/>
                <a:gd name="connsiteX528" fmla="*/ 412546 w 556146"/>
                <a:gd name="connsiteY528" fmla="*/ 136152 h 974726"/>
                <a:gd name="connsiteX529" fmla="*/ 429625 w 556146"/>
                <a:gd name="connsiteY529" fmla="*/ 127561 h 974726"/>
                <a:gd name="connsiteX530" fmla="*/ 431760 w 556146"/>
                <a:gd name="connsiteY530" fmla="*/ 125413 h 974726"/>
                <a:gd name="connsiteX531" fmla="*/ 425385 w 556146"/>
                <a:gd name="connsiteY531" fmla="*/ 106363 h 974726"/>
                <a:gd name="connsiteX532" fmla="*/ 427532 w 556146"/>
                <a:gd name="connsiteY532" fmla="*/ 110541 h 974726"/>
                <a:gd name="connsiteX533" fmla="*/ 423237 w 556146"/>
                <a:gd name="connsiteY533" fmla="*/ 110541 h 974726"/>
                <a:gd name="connsiteX534" fmla="*/ 363099 w 556146"/>
                <a:gd name="connsiteY534" fmla="*/ 146051 h 974726"/>
                <a:gd name="connsiteX535" fmla="*/ 360951 w 556146"/>
                <a:gd name="connsiteY535" fmla="*/ 146051 h 974726"/>
                <a:gd name="connsiteX536" fmla="*/ 358803 w 556146"/>
                <a:gd name="connsiteY536" fmla="*/ 141873 h 974726"/>
                <a:gd name="connsiteX537" fmla="*/ 360951 w 556146"/>
                <a:gd name="connsiteY537" fmla="*/ 141873 h 974726"/>
                <a:gd name="connsiteX538" fmla="*/ 421089 w 556146"/>
                <a:gd name="connsiteY538" fmla="*/ 108452 h 974726"/>
                <a:gd name="connsiteX539" fmla="*/ 425385 w 556146"/>
                <a:gd name="connsiteY539" fmla="*/ 106363 h 974726"/>
                <a:gd name="connsiteX540" fmla="*/ 415299 w 556146"/>
                <a:gd name="connsiteY540" fmla="*/ 93663 h 974726"/>
                <a:gd name="connsiteX541" fmla="*/ 419594 w 556146"/>
                <a:gd name="connsiteY541" fmla="*/ 93663 h 974726"/>
                <a:gd name="connsiteX542" fmla="*/ 419594 w 556146"/>
                <a:gd name="connsiteY542" fmla="*/ 97949 h 974726"/>
                <a:gd name="connsiteX543" fmla="*/ 413151 w 556146"/>
                <a:gd name="connsiteY543" fmla="*/ 97949 h 974726"/>
                <a:gd name="connsiteX544" fmla="*/ 383082 w 556146"/>
                <a:gd name="connsiteY544" fmla="*/ 115094 h 974726"/>
                <a:gd name="connsiteX545" fmla="*/ 353013 w 556146"/>
                <a:gd name="connsiteY545" fmla="*/ 136526 h 974726"/>
                <a:gd name="connsiteX546" fmla="*/ 350865 w 556146"/>
                <a:gd name="connsiteY546" fmla="*/ 136526 h 974726"/>
                <a:gd name="connsiteX547" fmla="*/ 350865 w 556146"/>
                <a:gd name="connsiteY547" fmla="*/ 132240 h 974726"/>
                <a:gd name="connsiteX548" fmla="*/ 383082 w 556146"/>
                <a:gd name="connsiteY548" fmla="*/ 108665 h 974726"/>
                <a:gd name="connsiteX549" fmla="*/ 411003 w 556146"/>
                <a:gd name="connsiteY549" fmla="*/ 95806 h 974726"/>
                <a:gd name="connsiteX550" fmla="*/ 415299 w 556146"/>
                <a:gd name="connsiteY550" fmla="*/ 93663 h 974726"/>
                <a:gd name="connsiteX551" fmla="*/ 387784 w 556146"/>
                <a:gd name="connsiteY551" fmla="*/ 84138 h 974726"/>
                <a:gd name="connsiteX552" fmla="*/ 387784 w 556146"/>
                <a:gd name="connsiteY552" fmla="*/ 86286 h 974726"/>
                <a:gd name="connsiteX553" fmla="*/ 343610 w 556146"/>
                <a:gd name="connsiteY553" fmla="*/ 118503 h 974726"/>
                <a:gd name="connsiteX554" fmla="*/ 341401 w 556146"/>
                <a:gd name="connsiteY554" fmla="*/ 120651 h 974726"/>
                <a:gd name="connsiteX555" fmla="*/ 341401 w 556146"/>
                <a:gd name="connsiteY555" fmla="*/ 116355 h 974726"/>
                <a:gd name="connsiteX556" fmla="*/ 387784 w 556146"/>
                <a:gd name="connsiteY556" fmla="*/ 84138 h 974726"/>
                <a:gd name="connsiteX557" fmla="*/ 384685 w 556146"/>
                <a:gd name="connsiteY557" fmla="*/ 69850 h 974726"/>
                <a:gd name="connsiteX558" fmla="*/ 386818 w 556146"/>
                <a:gd name="connsiteY558" fmla="*/ 74136 h 974726"/>
                <a:gd name="connsiteX559" fmla="*/ 384685 w 556146"/>
                <a:gd name="connsiteY559" fmla="*/ 74136 h 974726"/>
                <a:gd name="connsiteX560" fmla="*/ 324955 w 556146"/>
                <a:gd name="connsiteY560" fmla="*/ 110570 h 974726"/>
                <a:gd name="connsiteX561" fmla="*/ 322822 w 556146"/>
                <a:gd name="connsiteY561" fmla="*/ 110570 h 974726"/>
                <a:gd name="connsiteX562" fmla="*/ 322822 w 556146"/>
                <a:gd name="connsiteY562" fmla="*/ 112713 h 974726"/>
                <a:gd name="connsiteX563" fmla="*/ 320688 w 556146"/>
                <a:gd name="connsiteY563" fmla="*/ 108427 h 974726"/>
                <a:gd name="connsiteX564" fmla="*/ 382552 w 556146"/>
                <a:gd name="connsiteY564" fmla="*/ 71993 h 974726"/>
                <a:gd name="connsiteX565" fmla="*/ 384685 w 556146"/>
                <a:gd name="connsiteY565" fmla="*/ 69850 h 974726"/>
                <a:gd name="connsiteX566" fmla="*/ 360889 w 556146"/>
                <a:gd name="connsiteY566" fmla="*/ 53975 h 974726"/>
                <a:gd name="connsiteX567" fmla="*/ 363005 w 556146"/>
                <a:gd name="connsiteY567" fmla="*/ 58320 h 974726"/>
                <a:gd name="connsiteX568" fmla="*/ 360889 w 556146"/>
                <a:gd name="connsiteY568" fmla="*/ 58320 h 974726"/>
                <a:gd name="connsiteX569" fmla="*/ 303739 w 556146"/>
                <a:gd name="connsiteY569" fmla="*/ 95250 h 974726"/>
                <a:gd name="connsiteX570" fmla="*/ 301622 w 556146"/>
                <a:gd name="connsiteY570" fmla="*/ 95250 h 974726"/>
                <a:gd name="connsiteX571" fmla="*/ 301622 w 556146"/>
                <a:gd name="connsiteY571" fmla="*/ 90905 h 974726"/>
                <a:gd name="connsiteX572" fmla="*/ 358772 w 556146"/>
                <a:gd name="connsiteY572" fmla="*/ 56147 h 974726"/>
                <a:gd name="connsiteX573" fmla="*/ 360889 w 556146"/>
                <a:gd name="connsiteY573" fmla="*/ 53975 h 974726"/>
                <a:gd name="connsiteX574" fmla="*/ 344379 w 556146"/>
                <a:gd name="connsiteY574" fmla="*/ 46038 h 974726"/>
                <a:gd name="connsiteX575" fmla="*/ 346549 w 556146"/>
                <a:gd name="connsiteY575" fmla="*/ 50334 h 974726"/>
                <a:gd name="connsiteX576" fmla="*/ 287969 w 556146"/>
                <a:gd name="connsiteY576" fmla="*/ 82551 h 974726"/>
                <a:gd name="connsiteX577" fmla="*/ 285800 w 556146"/>
                <a:gd name="connsiteY577" fmla="*/ 82551 h 974726"/>
                <a:gd name="connsiteX578" fmla="*/ 283630 w 556146"/>
                <a:gd name="connsiteY578" fmla="*/ 82551 h 974726"/>
                <a:gd name="connsiteX579" fmla="*/ 285800 w 556146"/>
                <a:gd name="connsiteY579" fmla="*/ 80403 h 974726"/>
                <a:gd name="connsiteX580" fmla="*/ 342209 w 556146"/>
                <a:gd name="connsiteY580" fmla="*/ 48186 h 974726"/>
                <a:gd name="connsiteX581" fmla="*/ 344379 w 556146"/>
                <a:gd name="connsiteY581" fmla="*/ 46038 h 974726"/>
                <a:gd name="connsiteX582" fmla="*/ 315753 w 556146"/>
                <a:gd name="connsiteY582" fmla="*/ 34925 h 974726"/>
                <a:gd name="connsiteX583" fmla="*/ 322197 w 556146"/>
                <a:gd name="connsiteY583" fmla="*/ 34925 h 974726"/>
                <a:gd name="connsiteX584" fmla="*/ 324344 w 556146"/>
                <a:gd name="connsiteY584" fmla="*/ 34925 h 974726"/>
                <a:gd name="connsiteX585" fmla="*/ 326492 w 556146"/>
                <a:gd name="connsiteY585" fmla="*/ 37042 h 974726"/>
                <a:gd name="connsiteX586" fmla="*/ 324344 w 556146"/>
                <a:gd name="connsiteY586" fmla="*/ 39158 h 974726"/>
                <a:gd name="connsiteX587" fmla="*/ 322197 w 556146"/>
                <a:gd name="connsiteY587" fmla="*/ 39158 h 974726"/>
                <a:gd name="connsiteX588" fmla="*/ 287832 w 556146"/>
                <a:gd name="connsiteY588" fmla="*/ 53975 h 974726"/>
                <a:gd name="connsiteX589" fmla="*/ 264206 w 556146"/>
                <a:gd name="connsiteY589" fmla="*/ 68792 h 974726"/>
                <a:gd name="connsiteX590" fmla="*/ 257763 w 556146"/>
                <a:gd name="connsiteY590" fmla="*/ 73025 h 974726"/>
                <a:gd name="connsiteX591" fmla="*/ 255615 w 556146"/>
                <a:gd name="connsiteY591" fmla="*/ 68792 h 974726"/>
                <a:gd name="connsiteX592" fmla="*/ 259911 w 556146"/>
                <a:gd name="connsiteY592" fmla="*/ 66675 h 974726"/>
                <a:gd name="connsiteX593" fmla="*/ 289980 w 556146"/>
                <a:gd name="connsiteY593" fmla="*/ 47625 h 974726"/>
                <a:gd name="connsiteX594" fmla="*/ 315753 w 556146"/>
                <a:gd name="connsiteY594" fmla="*/ 34925 h 974726"/>
                <a:gd name="connsiteX595" fmla="*/ 303678 w 556146"/>
                <a:gd name="connsiteY595" fmla="*/ 25400 h 974726"/>
                <a:gd name="connsiteX596" fmla="*/ 303678 w 556146"/>
                <a:gd name="connsiteY596" fmla="*/ 29810 h 974726"/>
                <a:gd name="connsiteX597" fmla="*/ 244895 w 556146"/>
                <a:gd name="connsiteY597" fmla="*/ 58473 h 974726"/>
                <a:gd name="connsiteX598" fmla="*/ 236187 w 556146"/>
                <a:gd name="connsiteY598" fmla="*/ 62883 h 974726"/>
                <a:gd name="connsiteX599" fmla="*/ 234010 w 556146"/>
                <a:gd name="connsiteY599" fmla="*/ 65088 h 974726"/>
                <a:gd name="connsiteX600" fmla="*/ 231832 w 556146"/>
                <a:gd name="connsiteY600" fmla="*/ 65088 h 974726"/>
                <a:gd name="connsiteX601" fmla="*/ 229655 w 556146"/>
                <a:gd name="connsiteY601" fmla="*/ 60678 h 974726"/>
                <a:gd name="connsiteX602" fmla="*/ 231832 w 556146"/>
                <a:gd name="connsiteY602" fmla="*/ 60678 h 974726"/>
                <a:gd name="connsiteX603" fmla="*/ 238364 w 556146"/>
                <a:gd name="connsiteY603" fmla="*/ 56268 h 974726"/>
                <a:gd name="connsiteX604" fmla="*/ 297147 w 556146"/>
                <a:gd name="connsiteY604" fmla="*/ 27605 h 974726"/>
                <a:gd name="connsiteX605" fmla="*/ 303678 w 556146"/>
                <a:gd name="connsiteY605" fmla="*/ 25400 h 974726"/>
                <a:gd name="connsiteX606" fmla="*/ 87790 w 556146"/>
                <a:gd name="connsiteY606" fmla="*/ 17463 h 974726"/>
                <a:gd name="connsiteX607" fmla="*/ 89955 w 556146"/>
                <a:gd name="connsiteY607" fmla="*/ 17463 h 974726"/>
                <a:gd name="connsiteX608" fmla="*/ 89955 w 556146"/>
                <a:gd name="connsiteY608" fmla="*/ 19580 h 974726"/>
                <a:gd name="connsiteX609" fmla="*/ 46660 w 556146"/>
                <a:gd name="connsiteY609" fmla="*/ 49213 h 974726"/>
                <a:gd name="connsiteX610" fmla="*/ 44495 w 556146"/>
                <a:gd name="connsiteY610" fmla="*/ 49213 h 974726"/>
                <a:gd name="connsiteX611" fmla="*/ 44495 w 556146"/>
                <a:gd name="connsiteY611" fmla="*/ 44980 h 974726"/>
                <a:gd name="connsiteX612" fmla="*/ 81296 w 556146"/>
                <a:gd name="connsiteY612" fmla="*/ 19580 h 974726"/>
                <a:gd name="connsiteX613" fmla="*/ 87790 w 556146"/>
                <a:gd name="connsiteY613" fmla="*/ 17463 h 974726"/>
                <a:gd name="connsiteX614" fmla="*/ 272979 w 556146"/>
                <a:gd name="connsiteY614" fmla="*/ 15875 h 974726"/>
                <a:gd name="connsiteX615" fmla="*/ 272979 w 556146"/>
                <a:gd name="connsiteY615" fmla="*/ 20108 h 974726"/>
                <a:gd name="connsiteX616" fmla="*/ 270828 w 556146"/>
                <a:gd name="connsiteY616" fmla="*/ 20108 h 974726"/>
                <a:gd name="connsiteX617" fmla="*/ 219208 w 556146"/>
                <a:gd name="connsiteY617" fmla="*/ 49742 h 974726"/>
                <a:gd name="connsiteX618" fmla="*/ 214907 w 556146"/>
                <a:gd name="connsiteY618" fmla="*/ 51858 h 974726"/>
                <a:gd name="connsiteX619" fmla="*/ 212756 w 556146"/>
                <a:gd name="connsiteY619" fmla="*/ 53975 h 974726"/>
                <a:gd name="connsiteX620" fmla="*/ 212756 w 556146"/>
                <a:gd name="connsiteY620" fmla="*/ 49742 h 974726"/>
                <a:gd name="connsiteX621" fmla="*/ 214907 w 556146"/>
                <a:gd name="connsiteY621" fmla="*/ 47625 h 974726"/>
                <a:gd name="connsiteX622" fmla="*/ 262225 w 556146"/>
                <a:gd name="connsiteY622" fmla="*/ 20108 h 974726"/>
                <a:gd name="connsiteX623" fmla="*/ 272979 w 556146"/>
                <a:gd name="connsiteY623" fmla="*/ 15875 h 974726"/>
                <a:gd name="connsiteX624" fmla="*/ 119572 w 556146"/>
                <a:gd name="connsiteY624" fmla="*/ 11113 h 974726"/>
                <a:gd name="connsiteX625" fmla="*/ 121705 w 556146"/>
                <a:gd name="connsiteY625" fmla="*/ 13278 h 974726"/>
                <a:gd name="connsiteX626" fmla="*/ 121705 w 556146"/>
                <a:gd name="connsiteY626" fmla="*/ 15442 h 974726"/>
                <a:gd name="connsiteX627" fmla="*/ 76908 w 556146"/>
                <a:gd name="connsiteY627" fmla="*/ 43584 h 974726"/>
                <a:gd name="connsiteX628" fmla="*/ 66242 w 556146"/>
                <a:gd name="connsiteY628" fmla="*/ 52244 h 974726"/>
                <a:gd name="connsiteX629" fmla="*/ 55575 w 556146"/>
                <a:gd name="connsiteY629" fmla="*/ 58738 h 974726"/>
                <a:gd name="connsiteX630" fmla="*/ 53442 w 556146"/>
                <a:gd name="connsiteY630" fmla="*/ 54408 h 974726"/>
                <a:gd name="connsiteX631" fmla="*/ 64108 w 556146"/>
                <a:gd name="connsiteY631" fmla="*/ 47914 h 974726"/>
                <a:gd name="connsiteX632" fmla="*/ 115306 w 556146"/>
                <a:gd name="connsiteY632" fmla="*/ 15442 h 974726"/>
                <a:gd name="connsiteX633" fmla="*/ 119572 w 556146"/>
                <a:gd name="connsiteY633" fmla="*/ 11113 h 974726"/>
                <a:gd name="connsiteX634" fmla="*/ 240932 w 556146"/>
                <a:gd name="connsiteY634" fmla="*/ 9525 h 974726"/>
                <a:gd name="connsiteX635" fmla="*/ 249691 w 556146"/>
                <a:gd name="connsiteY635" fmla="*/ 9525 h 974726"/>
                <a:gd name="connsiteX636" fmla="*/ 251880 w 556146"/>
                <a:gd name="connsiteY636" fmla="*/ 11642 h 974726"/>
                <a:gd name="connsiteX637" fmla="*/ 249691 w 556146"/>
                <a:gd name="connsiteY637" fmla="*/ 13758 h 974726"/>
                <a:gd name="connsiteX638" fmla="*/ 240932 w 556146"/>
                <a:gd name="connsiteY638" fmla="*/ 15875 h 974726"/>
                <a:gd name="connsiteX639" fmla="*/ 192760 w 556146"/>
                <a:gd name="connsiteY639" fmla="*/ 41275 h 974726"/>
                <a:gd name="connsiteX640" fmla="*/ 190570 w 556146"/>
                <a:gd name="connsiteY640" fmla="*/ 41275 h 974726"/>
                <a:gd name="connsiteX641" fmla="*/ 190570 w 556146"/>
                <a:gd name="connsiteY641" fmla="*/ 39158 h 974726"/>
                <a:gd name="connsiteX642" fmla="*/ 232173 w 556146"/>
                <a:gd name="connsiteY642" fmla="*/ 13758 h 974726"/>
                <a:gd name="connsiteX643" fmla="*/ 240932 w 556146"/>
                <a:gd name="connsiteY643" fmla="*/ 9525 h 974726"/>
                <a:gd name="connsiteX644" fmla="*/ 152291 w 556146"/>
                <a:gd name="connsiteY644" fmla="*/ 3175 h 974726"/>
                <a:gd name="connsiteX645" fmla="*/ 154461 w 556146"/>
                <a:gd name="connsiteY645" fmla="*/ 3175 h 974726"/>
                <a:gd name="connsiteX646" fmla="*/ 154461 w 556146"/>
                <a:gd name="connsiteY646" fmla="*/ 7353 h 974726"/>
                <a:gd name="connsiteX647" fmla="*/ 145782 w 556146"/>
                <a:gd name="connsiteY647" fmla="*/ 11530 h 974726"/>
                <a:gd name="connsiteX648" fmla="*/ 102390 w 556146"/>
                <a:gd name="connsiteY648" fmla="*/ 38685 h 974726"/>
                <a:gd name="connsiteX649" fmla="*/ 93712 w 556146"/>
                <a:gd name="connsiteY649" fmla="*/ 42863 h 974726"/>
                <a:gd name="connsiteX650" fmla="*/ 91542 w 556146"/>
                <a:gd name="connsiteY650" fmla="*/ 40774 h 974726"/>
                <a:gd name="connsiteX651" fmla="*/ 91542 w 556146"/>
                <a:gd name="connsiteY651" fmla="*/ 38685 h 974726"/>
                <a:gd name="connsiteX652" fmla="*/ 134934 w 556146"/>
                <a:gd name="connsiteY652" fmla="*/ 13619 h 974726"/>
                <a:gd name="connsiteX653" fmla="*/ 143613 w 556146"/>
                <a:gd name="connsiteY653" fmla="*/ 7353 h 974726"/>
                <a:gd name="connsiteX654" fmla="*/ 152291 w 556146"/>
                <a:gd name="connsiteY654" fmla="*/ 3175 h 974726"/>
                <a:gd name="connsiteX655" fmla="*/ 219035 w 556146"/>
                <a:gd name="connsiteY655" fmla="*/ 0 h 974726"/>
                <a:gd name="connsiteX656" fmla="*/ 221170 w 556146"/>
                <a:gd name="connsiteY656" fmla="*/ 4410 h 974726"/>
                <a:gd name="connsiteX657" fmla="*/ 212631 w 556146"/>
                <a:gd name="connsiteY657" fmla="*/ 6615 h 974726"/>
                <a:gd name="connsiteX658" fmla="*/ 204091 w 556146"/>
                <a:gd name="connsiteY658" fmla="*/ 11024 h 974726"/>
                <a:gd name="connsiteX659" fmla="*/ 189146 w 556146"/>
                <a:gd name="connsiteY659" fmla="*/ 19844 h 974726"/>
                <a:gd name="connsiteX660" fmla="*/ 167797 w 556146"/>
                <a:gd name="connsiteY660" fmla="*/ 37483 h 974726"/>
                <a:gd name="connsiteX661" fmla="*/ 163527 w 556146"/>
                <a:gd name="connsiteY661" fmla="*/ 39688 h 974726"/>
                <a:gd name="connsiteX662" fmla="*/ 161392 w 556146"/>
                <a:gd name="connsiteY662" fmla="*/ 35278 h 974726"/>
                <a:gd name="connsiteX663" fmla="*/ 195551 w 556146"/>
                <a:gd name="connsiteY663" fmla="*/ 11024 h 974726"/>
                <a:gd name="connsiteX664" fmla="*/ 201956 w 556146"/>
                <a:gd name="connsiteY664" fmla="*/ 6615 h 974726"/>
                <a:gd name="connsiteX665" fmla="*/ 219035 w 556146"/>
                <a:gd name="connsiteY665" fmla="*/ 0 h 974726"/>
                <a:gd name="connsiteX666" fmla="*/ 197328 w 556146"/>
                <a:gd name="connsiteY666" fmla="*/ 0 h 974726"/>
                <a:gd name="connsiteX667" fmla="*/ 197328 w 556146"/>
                <a:gd name="connsiteY667" fmla="*/ 4384 h 974726"/>
                <a:gd name="connsiteX668" fmla="*/ 192999 w 556146"/>
                <a:gd name="connsiteY668" fmla="*/ 6577 h 974726"/>
                <a:gd name="connsiteX669" fmla="*/ 184340 w 556146"/>
                <a:gd name="connsiteY669" fmla="*/ 10961 h 974726"/>
                <a:gd name="connsiteX670" fmla="*/ 147538 w 556146"/>
                <a:gd name="connsiteY670" fmla="*/ 35076 h 974726"/>
                <a:gd name="connsiteX671" fmla="*/ 143209 w 556146"/>
                <a:gd name="connsiteY671" fmla="*/ 39461 h 974726"/>
                <a:gd name="connsiteX672" fmla="*/ 136714 w 556146"/>
                <a:gd name="connsiteY672" fmla="*/ 43846 h 974726"/>
                <a:gd name="connsiteX673" fmla="*/ 132385 w 556146"/>
                <a:gd name="connsiteY673" fmla="*/ 46038 h 974726"/>
                <a:gd name="connsiteX674" fmla="*/ 130220 w 556146"/>
                <a:gd name="connsiteY674" fmla="*/ 46038 h 974726"/>
                <a:gd name="connsiteX675" fmla="*/ 130220 w 556146"/>
                <a:gd name="connsiteY675" fmla="*/ 43846 h 974726"/>
                <a:gd name="connsiteX676" fmla="*/ 130220 w 556146"/>
                <a:gd name="connsiteY676" fmla="*/ 41653 h 974726"/>
                <a:gd name="connsiteX677" fmla="*/ 134550 w 556146"/>
                <a:gd name="connsiteY677" fmla="*/ 39461 h 974726"/>
                <a:gd name="connsiteX678" fmla="*/ 141044 w 556146"/>
                <a:gd name="connsiteY678" fmla="*/ 35076 h 974726"/>
                <a:gd name="connsiteX679" fmla="*/ 175681 w 556146"/>
                <a:gd name="connsiteY679" fmla="*/ 10961 h 974726"/>
                <a:gd name="connsiteX680" fmla="*/ 182175 w 556146"/>
                <a:gd name="connsiteY680" fmla="*/ 6577 h 974726"/>
                <a:gd name="connsiteX681" fmla="*/ 197328 w 556146"/>
                <a:gd name="connsiteY681" fmla="*/ 0 h 974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Lst>
              <a:rect l="l" t="t" r="r" b="b"/>
              <a:pathLst>
                <a:path w="556146" h="974726">
                  <a:moveTo>
                    <a:pt x="527047" y="954088"/>
                  </a:moveTo>
                  <a:cubicBezTo>
                    <a:pt x="527047" y="954088"/>
                    <a:pt x="527047" y="954088"/>
                    <a:pt x="529164" y="954088"/>
                  </a:cubicBezTo>
                  <a:cubicBezTo>
                    <a:pt x="529164" y="954088"/>
                    <a:pt x="531280" y="956381"/>
                    <a:pt x="529164" y="958674"/>
                  </a:cubicBezTo>
                  <a:cubicBezTo>
                    <a:pt x="524930" y="963261"/>
                    <a:pt x="518580" y="965554"/>
                    <a:pt x="514347" y="970140"/>
                  </a:cubicBezTo>
                  <a:cubicBezTo>
                    <a:pt x="514347" y="970140"/>
                    <a:pt x="512230" y="972433"/>
                    <a:pt x="510114" y="972433"/>
                  </a:cubicBezTo>
                  <a:cubicBezTo>
                    <a:pt x="510114" y="974726"/>
                    <a:pt x="510114" y="974726"/>
                    <a:pt x="510114" y="974726"/>
                  </a:cubicBezTo>
                  <a:cubicBezTo>
                    <a:pt x="510114" y="974726"/>
                    <a:pt x="510114" y="974726"/>
                    <a:pt x="507997" y="974726"/>
                  </a:cubicBezTo>
                  <a:cubicBezTo>
                    <a:pt x="507997" y="974726"/>
                    <a:pt x="505880" y="972433"/>
                    <a:pt x="507997" y="970140"/>
                  </a:cubicBezTo>
                  <a:cubicBezTo>
                    <a:pt x="510114" y="967847"/>
                    <a:pt x="512230" y="967847"/>
                    <a:pt x="514347" y="965554"/>
                  </a:cubicBezTo>
                  <a:cubicBezTo>
                    <a:pt x="518580" y="960967"/>
                    <a:pt x="522814" y="958674"/>
                    <a:pt x="527047" y="954088"/>
                  </a:cubicBezTo>
                  <a:close/>
                  <a:moveTo>
                    <a:pt x="550414" y="914400"/>
                  </a:moveTo>
                  <a:cubicBezTo>
                    <a:pt x="552503" y="914400"/>
                    <a:pt x="552503" y="914400"/>
                    <a:pt x="552503" y="914400"/>
                  </a:cubicBezTo>
                  <a:cubicBezTo>
                    <a:pt x="554591" y="914400"/>
                    <a:pt x="556680" y="916548"/>
                    <a:pt x="554591" y="918696"/>
                  </a:cubicBezTo>
                  <a:cubicBezTo>
                    <a:pt x="554591" y="918696"/>
                    <a:pt x="552503" y="920844"/>
                    <a:pt x="552503" y="920844"/>
                  </a:cubicBezTo>
                  <a:cubicBezTo>
                    <a:pt x="542058" y="931583"/>
                    <a:pt x="531614" y="940174"/>
                    <a:pt x="521170" y="948765"/>
                  </a:cubicBezTo>
                  <a:cubicBezTo>
                    <a:pt x="521170" y="948765"/>
                    <a:pt x="519081" y="950913"/>
                    <a:pt x="519081" y="950913"/>
                  </a:cubicBezTo>
                  <a:cubicBezTo>
                    <a:pt x="516992" y="950913"/>
                    <a:pt x="516992" y="948765"/>
                    <a:pt x="516992" y="946617"/>
                  </a:cubicBezTo>
                  <a:cubicBezTo>
                    <a:pt x="529525" y="935878"/>
                    <a:pt x="539970" y="927287"/>
                    <a:pt x="550414" y="916548"/>
                  </a:cubicBezTo>
                  <a:cubicBezTo>
                    <a:pt x="550414" y="914400"/>
                    <a:pt x="550414" y="914400"/>
                    <a:pt x="550414" y="914400"/>
                  </a:cubicBezTo>
                  <a:close/>
                  <a:moveTo>
                    <a:pt x="548121" y="892175"/>
                  </a:moveTo>
                  <a:cubicBezTo>
                    <a:pt x="550261" y="892175"/>
                    <a:pt x="550261" y="892175"/>
                    <a:pt x="552401" y="892175"/>
                  </a:cubicBezTo>
                  <a:cubicBezTo>
                    <a:pt x="552401" y="892175"/>
                    <a:pt x="554541" y="892175"/>
                    <a:pt x="554541" y="892175"/>
                  </a:cubicBezTo>
                  <a:cubicBezTo>
                    <a:pt x="556680" y="892175"/>
                    <a:pt x="556680" y="896471"/>
                    <a:pt x="554541" y="896471"/>
                  </a:cubicBezTo>
                  <a:cubicBezTo>
                    <a:pt x="552401" y="896471"/>
                    <a:pt x="552401" y="896471"/>
                    <a:pt x="552401" y="896471"/>
                  </a:cubicBezTo>
                  <a:cubicBezTo>
                    <a:pt x="550261" y="896471"/>
                    <a:pt x="550261" y="896471"/>
                    <a:pt x="548121" y="896471"/>
                  </a:cubicBezTo>
                  <a:cubicBezTo>
                    <a:pt x="541702" y="898619"/>
                    <a:pt x="535283" y="905062"/>
                    <a:pt x="531004" y="909358"/>
                  </a:cubicBezTo>
                  <a:cubicBezTo>
                    <a:pt x="524585" y="915801"/>
                    <a:pt x="518166" y="922245"/>
                    <a:pt x="511747" y="926540"/>
                  </a:cubicBezTo>
                  <a:cubicBezTo>
                    <a:pt x="511747" y="928688"/>
                    <a:pt x="511747" y="928688"/>
                    <a:pt x="511747" y="928688"/>
                  </a:cubicBezTo>
                  <a:cubicBezTo>
                    <a:pt x="509607" y="928688"/>
                    <a:pt x="507467" y="926540"/>
                    <a:pt x="509607" y="924392"/>
                  </a:cubicBezTo>
                  <a:cubicBezTo>
                    <a:pt x="509607" y="924392"/>
                    <a:pt x="509607" y="924392"/>
                    <a:pt x="511747" y="922245"/>
                  </a:cubicBezTo>
                  <a:cubicBezTo>
                    <a:pt x="518166" y="915801"/>
                    <a:pt x="522445" y="909358"/>
                    <a:pt x="531004" y="902914"/>
                  </a:cubicBezTo>
                  <a:cubicBezTo>
                    <a:pt x="535283" y="898619"/>
                    <a:pt x="541702" y="894323"/>
                    <a:pt x="548121" y="892175"/>
                  </a:cubicBezTo>
                  <a:close/>
                  <a:moveTo>
                    <a:pt x="544457" y="874713"/>
                  </a:moveTo>
                  <a:cubicBezTo>
                    <a:pt x="544457" y="874713"/>
                    <a:pt x="544457" y="874713"/>
                    <a:pt x="546600" y="874713"/>
                  </a:cubicBezTo>
                  <a:cubicBezTo>
                    <a:pt x="546600" y="874713"/>
                    <a:pt x="548743" y="874713"/>
                    <a:pt x="548743" y="876911"/>
                  </a:cubicBezTo>
                  <a:cubicBezTo>
                    <a:pt x="548743" y="876911"/>
                    <a:pt x="546600" y="876911"/>
                    <a:pt x="546600" y="879109"/>
                  </a:cubicBezTo>
                  <a:cubicBezTo>
                    <a:pt x="533741" y="883505"/>
                    <a:pt x="523025" y="894496"/>
                    <a:pt x="510167" y="903288"/>
                  </a:cubicBezTo>
                  <a:cubicBezTo>
                    <a:pt x="510167" y="903288"/>
                    <a:pt x="510167" y="903288"/>
                    <a:pt x="508023" y="903288"/>
                  </a:cubicBezTo>
                  <a:cubicBezTo>
                    <a:pt x="508023" y="903288"/>
                    <a:pt x="505880" y="901090"/>
                    <a:pt x="508023" y="898892"/>
                  </a:cubicBezTo>
                  <a:cubicBezTo>
                    <a:pt x="508023" y="898892"/>
                    <a:pt x="510167" y="898892"/>
                    <a:pt x="510167" y="898892"/>
                  </a:cubicBezTo>
                  <a:cubicBezTo>
                    <a:pt x="520882" y="890100"/>
                    <a:pt x="531598" y="881307"/>
                    <a:pt x="544457" y="874713"/>
                  </a:cubicBezTo>
                  <a:close/>
                  <a:moveTo>
                    <a:pt x="544297" y="842963"/>
                  </a:moveTo>
                  <a:cubicBezTo>
                    <a:pt x="546456" y="842963"/>
                    <a:pt x="546456" y="842963"/>
                    <a:pt x="548615" y="842963"/>
                  </a:cubicBezTo>
                  <a:cubicBezTo>
                    <a:pt x="548615" y="842963"/>
                    <a:pt x="550774" y="842963"/>
                    <a:pt x="550774" y="842963"/>
                  </a:cubicBezTo>
                  <a:cubicBezTo>
                    <a:pt x="550774" y="842963"/>
                    <a:pt x="550774" y="842963"/>
                    <a:pt x="552933" y="842963"/>
                  </a:cubicBezTo>
                  <a:cubicBezTo>
                    <a:pt x="555092" y="842963"/>
                    <a:pt x="555092" y="847130"/>
                    <a:pt x="552933" y="847130"/>
                  </a:cubicBezTo>
                  <a:cubicBezTo>
                    <a:pt x="550774" y="847130"/>
                    <a:pt x="550774" y="847130"/>
                    <a:pt x="550774" y="847130"/>
                  </a:cubicBezTo>
                  <a:cubicBezTo>
                    <a:pt x="550774" y="847130"/>
                    <a:pt x="548615" y="847130"/>
                    <a:pt x="548615" y="847130"/>
                  </a:cubicBezTo>
                  <a:cubicBezTo>
                    <a:pt x="546456" y="847130"/>
                    <a:pt x="546456" y="847130"/>
                    <a:pt x="544297" y="847130"/>
                  </a:cubicBezTo>
                  <a:cubicBezTo>
                    <a:pt x="537820" y="849214"/>
                    <a:pt x="531343" y="855465"/>
                    <a:pt x="524866" y="859632"/>
                  </a:cubicBezTo>
                  <a:cubicBezTo>
                    <a:pt x="520548" y="863799"/>
                    <a:pt x="514071" y="870050"/>
                    <a:pt x="507594" y="874218"/>
                  </a:cubicBezTo>
                  <a:cubicBezTo>
                    <a:pt x="507594" y="876301"/>
                    <a:pt x="505435" y="876301"/>
                    <a:pt x="505435" y="876301"/>
                  </a:cubicBezTo>
                  <a:cubicBezTo>
                    <a:pt x="503276" y="876301"/>
                    <a:pt x="501117" y="874218"/>
                    <a:pt x="503276" y="872134"/>
                  </a:cubicBezTo>
                  <a:cubicBezTo>
                    <a:pt x="505435" y="872134"/>
                    <a:pt x="505435" y="870050"/>
                    <a:pt x="507594" y="870050"/>
                  </a:cubicBezTo>
                  <a:cubicBezTo>
                    <a:pt x="514071" y="863799"/>
                    <a:pt x="520548" y="857549"/>
                    <a:pt x="527025" y="853381"/>
                  </a:cubicBezTo>
                  <a:cubicBezTo>
                    <a:pt x="531343" y="849214"/>
                    <a:pt x="537820" y="845047"/>
                    <a:pt x="544297" y="842963"/>
                  </a:cubicBezTo>
                  <a:close/>
                  <a:moveTo>
                    <a:pt x="542738" y="819150"/>
                  </a:moveTo>
                  <a:cubicBezTo>
                    <a:pt x="542738" y="819150"/>
                    <a:pt x="544947" y="819150"/>
                    <a:pt x="544947" y="819150"/>
                  </a:cubicBezTo>
                  <a:cubicBezTo>
                    <a:pt x="547155" y="821298"/>
                    <a:pt x="547155" y="823446"/>
                    <a:pt x="544947" y="823446"/>
                  </a:cubicBezTo>
                  <a:cubicBezTo>
                    <a:pt x="542738" y="823446"/>
                    <a:pt x="542738" y="823446"/>
                    <a:pt x="542738" y="823446"/>
                  </a:cubicBezTo>
                  <a:cubicBezTo>
                    <a:pt x="538320" y="823446"/>
                    <a:pt x="536112" y="825594"/>
                    <a:pt x="531694" y="827741"/>
                  </a:cubicBezTo>
                  <a:cubicBezTo>
                    <a:pt x="527277" y="829889"/>
                    <a:pt x="522860" y="834185"/>
                    <a:pt x="520651" y="838481"/>
                  </a:cubicBezTo>
                  <a:cubicBezTo>
                    <a:pt x="514025" y="842776"/>
                    <a:pt x="509607" y="847072"/>
                    <a:pt x="502981" y="851367"/>
                  </a:cubicBezTo>
                  <a:cubicBezTo>
                    <a:pt x="502981" y="853515"/>
                    <a:pt x="500773" y="855663"/>
                    <a:pt x="500773" y="855663"/>
                  </a:cubicBezTo>
                  <a:cubicBezTo>
                    <a:pt x="498564" y="855663"/>
                    <a:pt x="498564" y="855663"/>
                    <a:pt x="498564" y="855663"/>
                  </a:cubicBezTo>
                  <a:cubicBezTo>
                    <a:pt x="496355" y="855663"/>
                    <a:pt x="496355" y="855663"/>
                    <a:pt x="496355" y="855663"/>
                  </a:cubicBezTo>
                  <a:cubicBezTo>
                    <a:pt x="496355" y="855663"/>
                    <a:pt x="496355" y="853515"/>
                    <a:pt x="496355" y="853515"/>
                  </a:cubicBezTo>
                  <a:cubicBezTo>
                    <a:pt x="496355" y="851367"/>
                    <a:pt x="498564" y="851367"/>
                    <a:pt x="498564" y="851367"/>
                  </a:cubicBezTo>
                  <a:cubicBezTo>
                    <a:pt x="500773" y="849220"/>
                    <a:pt x="502981" y="847072"/>
                    <a:pt x="502981" y="847072"/>
                  </a:cubicBezTo>
                  <a:cubicBezTo>
                    <a:pt x="509607" y="840628"/>
                    <a:pt x="514025" y="836333"/>
                    <a:pt x="520651" y="832037"/>
                  </a:cubicBezTo>
                  <a:cubicBezTo>
                    <a:pt x="525068" y="827741"/>
                    <a:pt x="533903" y="819150"/>
                    <a:pt x="542738" y="819150"/>
                  </a:cubicBezTo>
                  <a:close/>
                  <a:moveTo>
                    <a:pt x="546583" y="793750"/>
                  </a:moveTo>
                  <a:cubicBezTo>
                    <a:pt x="548742" y="793750"/>
                    <a:pt x="548742" y="797983"/>
                    <a:pt x="546583" y="797983"/>
                  </a:cubicBezTo>
                  <a:cubicBezTo>
                    <a:pt x="546583" y="797983"/>
                    <a:pt x="546583" y="797983"/>
                    <a:pt x="544424" y="800100"/>
                  </a:cubicBezTo>
                  <a:cubicBezTo>
                    <a:pt x="544424" y="800100"/>
                    <a:pt x="542265" y="800100"/>
                    <a:pt x="540106" y="800100"/>
                  </a:cubicBezTo>
                  <a:cubicBezTo>
                    <a:pt x="533629" y="802217"/>
                    <a:pt x="527152" y="808567"/>
                    <a:pt x="520675" y="812800"/>
                  </a:cubicBezTo>
                  <a:cubicBezTo>
                    <a:pt x="514198" y="819150"/>
                    <a:pt x="509880" y="823383"/>
                    <a:pt x="503403" y="829733"/>
                  </a:cubicBezTo>
                  <a:cubicBezTo>
                    <a:pt x="501244" y="829733"/>
                    <a:pt x="501244" y="829733"/>
                    <a:pt x="501244" y="831850"/>
                  </a:cubicBezTo>
                  <a:cubicBezTo>
                    <a:pt x="499085" y="831850"/>
                    <a:pt x="499085" y="831850"/>
                    <a:pt x="499085" y="831850"/>
                  </a:cubicBezTo>
                  <a:cubicBezTo>
                    <a:pt x="496926" y="831850"/>
                    <a:pt x="494767" y="829733"/>
                    <a:pt x="496926" y="827617"/>
                  </a:cubicBezTo>
                  <a:cubicBezTo>
                    <a:pt x="496926" y="827617"/>
                    <a:pt x="499085" y="827617"/>
                    <a:pt x="499085" y="827617"/>
                  </a:cubicBezTo>
                  <a:cubicBezTo>
                    <a:pt x="499085" y="825500"/>
                    <a:pt x="501244" y="825500"/>
                    <a:pt x="501244" y="823383"/>
                  </a:cubicBezTo>
                  <a:cubicBezTo>
                    <a:pt x="507721" y="819150"/>
                    <a:pt x="514198" y="812800"/>
                    <a:pt x="522834" y="806450"/>
                  </a:cubicBezTo>
                  <a:cubicBezTo>
                    <a:pt x="527152" y="802217"/>
                    <a:pt x="533629" y="797983"/>
                    <a:pt x="540106" y="795867"/>
                  </a:cubicBezTo>
                  <a:cubicBezTo>
                    <a:pt x="542265" y="795867"/>
                    <a:pt x="542265" y="795867"/>
                    <a:pt x="544424" y="795867"/>
                  </a:cubicBezTo>
                  <a:cubicBezTo>
                    <a:pt x="546583" y="793750"/>
                    <a:pt x="546583" y="793750"/>
                    <a:pt x="546583" y="793750"/>
                  </a:cubicBezTo>
                  <a:close/>
                  <a:moveTo>
                    <a:pt x="552414" y="763588"/>
                  </a:moveTo>
                  <a:cubicBezTo>
                    <a:pt x="552414" y="763588"/>
                    <a:pt x="554547" y="763588"/>
                    <a:pt x="554547" y="763588"/>
                  </a:cubicBezTo>
                  <a:cubicBezTo>
                    <a:pt x="556680" y="763588"/>
                    <a:pt x="556680" y="765728"/>
                    <a:pt x="554547" y="767868"/>
                  </a:cubicBezTo>
                  <a:cubicBezTo>
                    <a:pt x="554547" y="767868"/>
                    <a:pt x="552414" y="767868"/>
                    <a:pt x="552414" y="767868"/>
                  </a:cubicBezTo>
                  <a:cubicBezTo>
                    <a:pt x="548147" y="770007"/>
                    <a:pt x="546014" y="772147"/>
                    <a:pt x="541748" y="774287"/>
                  </a:cubicBezTo>
                  <a:cubicBezTo>
                    <a:pt x="539614" y="774287"/>
                    <a:pt x="539614" y="776426"/>
                    <a:pt x="537481" y="776426"/>
                  </a:cubicBezTo>
                  <a:cubicBezTo>
                    <a:pt x="522549" y="784985"/>
                    <a:pt x="509749" y="797823"/>
                    <a:pt x="494817" y="808522"/>
                  </a:cubicBezTo>
                  <a:cubicBezTo>
                    <a:pt x="494817" y="810661"/>
                    <a:pt x="494817" y="810661"/>
                    <a:pt x="492684" y="810661"/>
                  </a:cubicBezTo>
                  <a:cubicBezTo>
                    <a:pt x="492684" y="810661"/>
                    <a:pt x="492684" y="812801"/>
                    <a:pt x="492684" y="812801"/>
                  </a:cubicBezTo>
                  <a:cubicBezTo>
                    <a:pt x="492684" y="812801"/>
                    <a:pt x="490550" y="812801"/>
                    <a:pt x="490550" y="812801"/>
                  </a:cubicBezTo>
                  <a:cubicBezTo>
                    <a:pt x="490550" y="812801"/>
                    <a:pt x="488417" y="810661"/>
                    <a:pt x="490550" y="808522"/>
                  </a:cubicBezTo>
                  <a:cubicBezTo>
                    <a:pt x="490550" y="806382"/>
                    <a:pt x="492684" y="806382"/>
                    <a:pt x="492684" y="806382"/>
                  </a:cubicBezTo>
                  <a:cubicBezTo>
                    <a:pt x="507616" y="793544"/>
                    <a:pt x="522549" y="780706"/>
                    <a:pt x="537481" y="772147"/>
                  </a:cubicBezTo>
                  <a:cubicBezTo>
                    <a:pt x="539614" y="770007"/>
                    <a:pt x="541748" y="770007"/>
                    <a:pt x="541748" y="770007"/>
                  </a:cubicBezTo>
                  <a:cubicBezTo>
                    <a:pt x="546014" y="767868"/>
                    <a:pt x="548147" y="765728"/>
                    <a:pt x="552414" y="763588"/>
                  </a:cubicBezTo>
                  <a:close/>
                  <a:moveTo>
                    <a:pt x="526951" y="752475"/>
                  </a:moveTo>
                  <a:cubicBezTo>
                    <a:pt x="526951" y="752475"/>
                    <a:pt x="529115" y="752475"/>
                    <a:pt x="529115" y="752475"/>
                  </a:cubicBezTo>
                  <a:cubicBezTo>
                    <a:pt x="531280" y="752475"/>
                    <a:pt x="531280" y="756708"/>
                    <a:pt x="529115" y="756708"/>
                  </a:cubicBezTo>
                  <a:cubicBezTo>
                    <a:pt x="505303" y="765175"/>
                    <a:pt x="485820" y="779992"/>
                    <a:pt x="466337" y="792692"/>
                  </a:cubicBezTo>
                  <a:cubicBezTo>
                    <a:pt x="466337" y="794808"/>
                    <a:pt x="466337" y="794808"/>
                    <a:pt x="464172" y="794808"/>
                  </a:cubicBezTo>
                  <a:cubicBezTo>
                    <a:pt x="464172" y="794808"/>
                    <a:pt x="464172" y="796925"/>
                    <a:pt x="464172" y="796925"/>
                  </a:cubicBezTo>
                  <a:cubicBezTo>
                    <a:pt x="462007" y="796925"/>
                    <a:pt x="462007" y="796925"/>
                    <a:pt x="462007" y="796925"/>
                  </a:cubicBezTo>
                  <a:cubicBezTo>
                    <a:pt x="462007" y="796925"/>
                    <a:pt x="459842" y="796925"/>
                    <a:pt x="459842" y="794808"/>
                  </a:cubicBezTo>
                  <a:cubicBezTo>
                    <a:pt x="459842" y="794808"/>
                    <a:pt x="459842" y="792692"/>
                    <a:pt x="462007" y="792692"/>
                  </a:cubicBezTo>
                  <a:cubicBezTo>
                    <a:pt x="481490" y="777875"/>
                    <a:pt x="503138" y="760942"/>
                    <a:pt x="526951" y="752475"/>
                  </a:cubicBezTo>
                  <a:close/>
                  <a:moveTo>
                    <a:pt x="456090" y="752475"/>
                  </a:moveTo>
                  <a:cubicBezTo>
                    <a:pt x="458255" y="752475"/>
                    <a:pt x="458255" y="754618"/>
                    <a:pt x="458255" y="754618"/>
                  </a:cubicBezTo>
                  <a:cubicBezTo>
                    <a:pt x="458255" y="756761"/>
                    <a:pt x="458255" y="756761"/>
                    <a:pt x="456090" y="756761"/>
                  </a:cubicBezTo>
                  <a:cubicBezTo>
                    <a:pt x="443102" y="756761"/>
                    <a:pt x="432278" y="765334"/>
                    <a:pt x="421454" y="773907"/>
                  </a:cubicBezTo>
                  <a:cubicBezTo>
                    <a:pt x="410630" y="780336"/>
                    <a:pt x="401971" y="788909"/>
                    <a:pt x="391147" y="795338"/>
                  </a:cubicBezTo>
                  <a:cubicBezTo>
                    <a:pt x="388982" y="795338"/>
                    <a:pt x="386817" y="793195"/>
                    <a:pt x="388982" y="791052"/>
                  </a:cubicBezTo>
                  <a:cubicBezTo>
                    <a:pt x="399806" y="784622"/>
                    <a:pt x="410630" y="773907"/>
                    <a:pt x="421454" y="767477"/>
                  </a:cubicBezTo>
                  <a:cubicBezTo>
                    <a:pt x="427948" y="763191"/>
                    <a:pt x="434443" y="758905"/>
                    <a:pt x="440937" y="756761"/>
                  </a:cubicBezTo>
                  <a:cubicBezTo>
                    <a:pt x="445267" y="754618"/>
                    <a:pt x="451761" y="752475"/>
                    <a:pt x="456090" y="752475"/>
                  </a:cubicBezTo>
                  <a:close/>
                  <a:moveTo>
                    <a:pt x="432175" y="749300"/>
                  </a:moveTo>
                  <a:cubicBezTo>
                    <a:pt x="434330" y="749300"/>
                    <a:pt x="436484" y="749300"/>
                    <a:pt x="438639" y="749300"/>
                  </a:cubicBezTo>
                  <a:cubicBezTo>
                    <a:pt x="438639" y="749300"/>
                    <a:pt x="438639" y="749300"/>
                    <a:pt x="438639" y="751465"/>
                  </a:cubicBezTo>
                  <a:cubicBezTo>
                    <a:pt x="440793" y="751465"/>
                    <a:pt x="438639" y="753630"/>
                    <a:pt x="438639" y="753630"/>
                  </a:cubicBezTo>
                  <a:cubicBezTo>
                    <a:pt x="438639" y="753630"/>
                    <a:pt x="436484" y="753630"/>
                    <a:pt x="436484" y="753630"/>
                  </a:cubicBezTo>
                  <a:cubicBezTo>
                    <a:pt x="436484" y="753630"/>
                    <a:pt x="434330" y="753630"/>
                    <a:pt x="432175" y="753630"/>
                  </a:cubicBezTo>
                  <a:cubicBezTo>
                    <a:pt x="430021" y="753630"/>
                    <a:pt x="427866" y="753630"/>
                    <a:pt x="425712" y="755794"/>
                  </a:cubicBezTo>
                  <a:cubicBezTo>
                    <a:pt x="421403" y="755794"/>
                    <a:pt x="419248" y="757959"/>
                    <a:pt x="417094" y="760124"/>
                  </a:cubicBezTo>
                  <a:cubicBezTo>
                    <a:pt x="410631" y="762289"/>
                    <a:pt x="404167" y="766618"/>
                    <a:pt x="397704" y="770948"/>
                  </a:cubicBezTo>
                  <a:cubicBezTo>
                    <a:pt x="382622" y="777442"/>
                    <a:pt x="369696" y="786101"/>
                    <a:pt x="354614" y="796925"/>
                  </a:cubicBezTo>
                  <a:cubicBezTo>
                    <a:pt x="354614" y="796925"/>
                    <a:pt x="354614" y="796925"/>
                    <a:pt x="352460" y="796925"/>
                  </a:cubicBezTo>
                  <a:cubicBezTo>
                    <a:pt x="352460" y="796925"/>
                    <a:pt x="350305" y="792596"/>
                    <a:pt x="352460" y="792596"/>
                  </a:cubicBezTo>
                  <a:cubicBezTo>
                    <a:pt x="367541" y="781772"/>
                    <a:pt x="384777" y="773113"/>
                    <a:pt x="399858" y="764454"/>
                  </a:cubicBezTo>
                  <a:cubicBezTo>
                    <a:pt x="404167" y="760124"/>
                    <a:pt x="410631" y="757959"/>
                    <a:pt x="414940" y="755794"/>
                  </a:cubicBezTo>
                  <a:cubicBezTo>
                    <a:pt x="417094" y="753630"/>
                    <a:pt x="419248" y="753630"/>
                    <a:pt x="421403" y="751465"/>
                  </a:cubicBezTo>
                  <a:cubicBezTo>
                    <a:pt x="421403" y="751465"/>
                    <a:pt x="423557" y="751465"/>
                    <a:pt x="423557" y="751465"/>
                  </a:cubicBezTo>
                  <a:cubicBezTo>
                    <a:pt x="427866" y="749300"/>
                    <a:pt x="430021" y="749300"/>
                    <a:pt x="432175" y="749300"/>
                  </a:cubicBezTo>
                  <a:close/>
                  <a:moveTo>
                    <a:pt x="294198" y="748242"/>
                  </a:moveTo>
                  <a:lnTo>
                    <a:pt x="294198" y="750358"/>
                  </a:lnTo>
                  <a:cubicBezTo>
                    <a:pt x="292067" y="752475"/>
                    <a:pt x="289935" y="752475"/>
                    <a:pt x="287803" y="754592"/>
                  </a:cubicBezTo>
                  <a:cubicBezTo>
                    <a:pt x="264353" y="763058"/>
                    <a:pt x="245167" y="777875"/>
                    <a:pt x="225981" y="790575"/>
                  </a:cubicBezTo>
                  <a:cubicBezTo>
                    <a:pt x="223849" y="790575"/>
                    <a:pt x="223849" y="790575"/>
                    <a:pt x="223849" y="790575"/>
                  </a:cubicBezTo>
                  <a:cubicBezTo>
                    <a:pt x="221717" y="790575"/>
                    <a:pt x="221717" y="788458"/>
                    <a:pt x="223849" y="786342"/>
                  </a:cubicBezTo>
                  <a:cubicBezTo>
                    <a:pt x="240903" y="775758"/>
                    <a:pt x="257958" y="763058"/>
                    <a:pt x="275012" y="754592"/>
                  </a:cubicBezTo>
                  <a:cubicBezTo>
                    <a:pt x="281408" y="752475"/>
                    <a:pt x="287803" y="750358"/>
                    <a:pt x="294198" y="748242"/>
                  </a:cubicBezTo>
                  <a:close/>
                  <a:moveTo>
                    <a:pt x="503541" y="747713"/>
                  </a:moveTo>
                  <a:cubicBezTo>
                    <a:pt x="505713" y="747713"/>
                    <a:pt x="507886" y="747713"/>
                    <a:pt x="510058" y="749878"/>
                  </a:cubicBezTo>
                  <a:cubicBezTo>
                    <a:pt x="512230" y="752043"/>
                    <a:pt x="510058" y="754207"/>
                    <a:pt x="507886" y="754207"/>
                  </a:cubicBezTo>
                  <a:cubicBezTo>
                    <a:pt x="507886" y="754207"/>
                    <a:pt x="507886" y="754207"/>
                    <a:pt x="507886" y="752043"/>
                  </a:cubicBezTo>
                  <a:cubicBezTo>
                    <a:pt x="505713" y="752043"/>
                    <a:pt x="505713" y="752043"/>
                    <a:pt x="503541" y="752043"/>
                  </a:cubicBezTo>
                  <a:cubicBezTo>
                    <a:pt x="501368" y="752043"/>
                    <a:pt x="494851" y="754207"/>
                    <a:pt x="492679" y="756372"/>
                  </a:cubicBezTo>
                  <a:cubicBezTo>
                    <a:pt x="483989" y="758537"/>
                    <a:pt x="477472" y="765031"/>
                    <a:pt x="468783" y="769361"/>
                  </a:cubicBezTo>
                  <a:cubicBezTo>
                    <a:pt x="457921" y="778020"/>
                    <a:pt x="444887" y="786679"/>
                    <a:pt x="434025" y="795338"/>
                  </a:cubicBezTo>
                  <a:cubicBezTo>
                    <a:pt x="434025" y="795338"/>
                    <a:pt x="431853" y="795338"/>
                    <a:pt x="431853" y="795338"/>
                  </a:cubicBezTo>
                  <a:cubicBezTo>
                    <a:pt x="429680" y="795338"/>
                    <a:pt x="429680" y="793173"/>
                    <a:pt x="431853" y="791009"/>
                  </a:cubicBezTo>
                  <a:cubicBezTo>
                    <a:pt x="444887" y="782349"/>
                    <a:pt x="457921" y="771526"/>
                    <a:pt x="470955" y="762867"/>
                  </a:cubicBezTo>
                  <a:cubicBezTo>
                    <a:pt x="477472" y="760702"/>
                    <a:pt x="481817" y="756372"/>
                    <a:pt x="488334" y="752043"/>
                  </a:cubicBezTo>
                  <a:cubicBezTo>
                    <a:pt x="490507" y="752043"/>
                    <a:pt x="492679" y="749878"/>
                    <a:pt x="494851" y="749878"/>
                  </a:cubicBezTo>
                  <a:cubicBezTo>
                    <a:pt x="497024" y="747713"/>
                    <a:pt x="501368" y="747713"/>
                    <a:pt x="503541" y="747713"/>
                  </a:cubicBezTo>
                  <a:close/>
                  <a:moveTo>
                    <a:pt x="368221" y="747713"/>
                  </a:moveTo>
                  <a:cubicBezTo>
                    <a:pt x="368221" y="747713"/>
                    <a:pt x="368221" y="747713"/>
                    <a:pt x="370376" y="747713"/>
                  </a:cubicBezTo>
                  <a:cubicBezTo>
                    <a:pt x="372530" y="747713"/>
                    <a:pt x="372530" y="752031"/>
                    <a:pt x="368221" y="752031"/>
                  </a:cubicBezTo>
                  <a:cubicBezTo>
                    <a:pt x="366067" y="752031"/>
                    <a:pt x="361758" y="754190"/>
                    <a:pt x="359603" y="754190"/>
                  </a:cubicBezTo>
                  <a:cubicBezTo>
                    <a:pt x="355294" y="756349"/>
                    <a:pt x="350985" y="758508"/>
                    <a:pt x="348831" y="760667"/>
                  </a:cubicBezTo>
                  <a:cubicBezTo>
                    <a:pt x="342368" y="764985"/>
                    <a:pt x="335904" y="769303"/>
                    <a:pt x="329441" y="773621"/>
                  </a:cubicBezTo>
                  <a:cubicBezTo>
                    <a:pt x="316514" y="780098"/>
                    <a:pt x="303587" y="788734"/>
                    <a:pt x="292815" y="795211"/>
                  </a:cubicBezTo>
                  <a:cubicBezTo>
                    <a:pt x="290660" y="797370"/>
                    <a:pt x="288506" y="797370"/>
                    <a:pt x="286351" y="799529"/>
                  </a:cubicBezTo>
                  <a:cubicBezTo>
                    <a:pt x="284197" y="799529"/>
                    <a:pt x="284197" y="799529"/>
                    <a:pt x="284197" y="799529"/>
                  </a:cubicBezTo>
                  <a:cubicBezTo>
                    <a:pt x="284197" y="799529"/>
                    <a:pt x="284197" y="801688"/>
                    <a:pt x="284197" y="801688"/>
                  </a:cubicBezTo>
                  <a:cubicBezTo>
                    <a:pt x="282042" y="801688"/>
                    <a:pt x="282042" y="799529"/>
                    <a:pt x="282042" y="799529"/>
                  </a:cubicBezTo>
                  <a:cubicBezTo>
                    <a:pt x="282042" y="797370"/>
                    <a:pt x="282042" y="797370"/>
                    <a:pt x="282042" y="797370"/>
                  </a:cubicBezTo>
                  <a:cubicBezTo>
                    <a:pt x="284197" y="795211"/>
                    <a:pt x="284197" y="795211"/>
                    <a:pt x="284197" y="795211"/>
                  </a:cubicBezTo>
                  <a:cubicBezTo>
                    <a:pt x="299278" y="786575"/>
                    <a:pt x="314359" y="775780"/>
                    <a:pt x="331595" y="767144"/>
                  </a:cubicBezTo>
                  <a:cubicBezTo>
                    <a:pt x="338059" y="762826"/>
                    <a:pt x="344522" y="758508"/>
                    <a:pt x="350985" y="754190"/>
                  </a:cubicBezTo>
                  <a:cubicBezTo>
                    <a:pt x="357449" y="752031"/>
                    <a:pt x="361758" y="747713"/>
                    <a:pt x="368221" y="747713"/>
                  </a:cubicBezTo>
                  <a:close/>
                  <a:moveTo>
                    <a:pt x="333251" y="747713"/>
                  </a:moveTo>
                  <a:cubicBezTo>
                    <a:pt x="335428" y="747713"/>
                    <a:pt x="335428" y="747713"/>
                    <a:pt x="335428" y="747713"/>
                  </a:cubicBezTo>
                  <a:cubicBezTo>
                    <a:pt x="337605" y="747713"/>
                    <a:pt x="337605" y="749878"/>
                    <a:pt x="335428" y="752043"/>
                  </a:cubicBezTo>
                  <a:cubicBezTo>
                    <a:pt x="335428" y="752043"/>
                    <a:pt x="333251" y="752043"/>
                    <a:pt x="333251" y="754207"/>
                  </a:cubicBezTo>
                  <a:cubicBezTo>
                    <a:pt x="309302" y="765031"/>
                    <a:pt x="287531" y="780185"/>
                    <a:pt x="265760" y="793173"/>
                  </a:cubicBezTo>
                  <a:cubicBezTo>
                    <a:pt x="263582" y="795338"/>
                    <a:pt x="263582" y="795338"/>
                    <a:pt x="263582" y="795338"/>
                  </a:cubicBezTo>
                  <a:cubicBezTo>
                    <a:pt x="263582" y="795338"/>
                    <a:pt x="263582" y="795338"/>
                    <a:pt x="261405" y="793173"/>
                  </a:cubicBezTo>
                  <a:cubicBezTo>
                    <a:pt x="261405" y="793173"/>
                    <a:pt x="261405" y="791009"/>
                    <a:pt x="263582" y="791009"/>
                  </a:cubicBezTo>
                  <a:cubicBezTo>
                    <a:pt x="283177" y="778020"/>
                    <a:pt x="302771" y="765031"/>
                    <a:pt x="324542" y="754207"/>
                  </a:cubicBezTo>
                  <a:cubicBezTo>
                    <a:pt x="326720" y="752043"/>
                    <a:pt x="331074" y="749878"/>
                    <a:pt x="333251" y="747713"/>
                  </a:cubicBezTo>
                  <a:close/>
                  <a:moveTo>
                    <a:pt x="481523" y="746125"/>
                  </a:moveTo>
                  <a:cubicBezTo>
                    <a:pt x="481523" y="746125"/>
                    <a:pt x="481523" y="748242"/>
                    <a:pt x="483655" y="748242"/>
                  </a:cubicBezTo>
                  <a:cubicBezTo>
                    <a:pt x="483655" y="748242"/>
                    <a:pt x="483655" y="748242"/>
                    <a:pt x="483655" y="750358"/>
                  </a:cubicBezTo>
                  <a:cubicBezTo>
                    <a:pt x="483655" y="750358"/>
                    <a:pt x="481523" y="750358"/>
                    <a:pt x="481523" y="750358"/>
                  </a:cubicBezTo>
                  <a:cubicBezTo>
                    <a:pt x="479392" y="752475"/>
                    <a:pt x="477260" y="752475"/>
                    <a:pt x="475128" y="754592"/>
                  </a:cubicBezTo>
                  <a:cubicBezTo>
                    <a:pt x="451678" y="765175"/>
                    <a:pt x="432492" y="782108"/>
                    <a:pt x="413306" y="796925"/>
                  </a:cubicBezTo>
                  <a:cubicBezTo>
                    <a:pt x="413306" y="796925"/>
                    <a:pt x="413306" y="796925"/>
                    <a:pt x="411174" y="796925"/>
                  </a:cubicBezTo>
                  <a:cubicBezTo>
                    <a:pt x="409042" y="796925"/>
                    <a:pt x="409042" y="796925"/>
                    <a:pt x="409042" y="796925"/>
                  </a:cubicBezTo>
                  <a:cubicBezTo>
                    <a:pt x="409042" y="794808"/>
                    <a:pt x="409042" y="794808"/>
                    <a:pt x="409042" y="794808"/>
                  </a:cubicBezTo>
                  <a:cubicBezTo>
                    <a:pt x="428228" y="779992"/>
                    <a:pt x="445283" y="765175"/>
                    <a:pt x="464469" y="754592"/>
                  </a:cubicBezTo>
                  <a:cubicBezTo>
                    <a:pt x="466601" y="752475"/>
                    <a:pt x="470864" y="752475"/>
                    <a:pt x="472996" y="750358"/>
                  </a:cubicBezTo>
                  <a:cubicBezTo>
                    <a:pt x="475128" y="750358"/>
                    <a:pt x="477260" y="748242"/>
                    <a:pt x="477260" y="748242"/>
                  </a:cubicBezTo>
                  <a:cubicBezTo>
                    <a:pt x="479392" y="748242"/>
                    <a:pt x="479392" y="748242"/>
                    <a:pt x="479392" y="748242"/>
                  </a:cubicBezTo>
                  <a:cubicBezTo>
                    <a:pt x="481523" y="748242"/>
                    <a:pt x="481523" y="746125"/>
                    <a:pt x="481523" y="746125"/>
                  </a:cubicBezTo>
                  <a:close/>
                  <a:moveTo>
                    <a:pt x="396145" y="746125"/>
                  </a:moveTo>
                  <a:cubicBezTo>
                    <a:pt x="398328" y="746125"/>
                    <a:pt x="398328" y="746125"/>
                    <a:pt x="398328" y="746125"/>
                  </a:cubicBezTo>
                  <a:cubicBezTo>
                    <a:pt x="398328" y="746125"/>
                    <a:pt x="400510" y="746125"/>
                    <a:pt x="400510" y="746125"/>
                  </a:cubicBezTo>
                  <a:cubicBezTo>
                    <a:pt x="400510" y="746125"/>
                    <a:pt x="400510" y="746125"/>
                    <a:pt x="402693" y="746125"/>
                  </a:cubicBezTo>
                  <a:cubicBezTo>
                    <a:pt x="402693" y="748242"/>
                    <a:pt x="402693" y="748242"/>
                    <a:pt x="400510" y="750358"/>
                  </a:cubicBezTo>
                  <a:cubicBezTo>
                    <a:pt x="400510" y="750358"/>
                    <a:pt x="398328" y="750358"/>
                    <a:pt x="398328" y="750358"/>
                  </a:cubicBezTo>
                  <a:cubicBezTo>
                    <a:pt x="398328" y="752475"/>
                    <a:pt x="396145" y="752475"/>
                    <a:pt x="396145" y="752475"/>
                  </a:cubicBezTo>
                  <a:cubicBezTo>
                    <a:pt x="393962" y="752475"/>
                    <a:pt x="391779" y="754592"/>
                    <a:pt x="387413" y="756708"/>
                  </a:cubicBezTo>
                  <a:cubicBezTo>
                    <a:pt x="363402" y="767292"/>
                    <a:pt x="341574" y="782108"/>
                    <a:pt x="319746" y="796925"/>
                  </a:cubicBezTo>
                  <a:cubicBezTo>
                    <a:pt x="319746" y="796925"/>
                    <a:pt x="317563" y="796925"/>
                    <a:pt x="317563" y="796925"/>
                  </a:cubicBezTo>
                  <a:cubicBezTo>
                    <a:pt x="317563" y="796925"/>
                    <a:pt x="315380" y="794808"/>
                    <a:pt x="317563" y="792692"/>
                  </a:cubicBezTo>
                  <a:cubicBezTo>
                    <a:pt x="337208" y="779992"/>
                    <a:pt x="356854" y="767292"/>
                    <a:pt x="378682" y="756708"/>
                  </a:cubicBezTo>
                  <a:cubicBezTo>
                    <a:pt x="380865" y="754592"/>
                    <a:pt x="385231" y="752475"/>
                    <a:pt x="387413" y="752475"/>
                  </a:cubicBezTo>
                  <a:cubicBezTo>
                    <a:pt x="389596" y="750358"/>
                    <a:pt x="393962" y="748242"/>
                    <a:pt x="396145" y="746125"/>
                  </a:cubicBezTo>
                  <a:close/>
                  <a:moveTo>
                    <a:pt x="331673" y="673100"/>
                  </a:moveTo>
                  <a:cubicBezTo>
                    <a:pt x="333845" y="673100"/>
                    <a:pt x="336017" y="677379"/>
                    <a:pt x="331673" y="677379"/>
                  </a:cubicBezTo>
                  <a:cubicBezTo>
                    <a:pt x="305604" y="688078"/>
                    <a:pt x="281708" y="707335"/>
                    <a:pt x="257812" y="722313"/>
                  </a:cubicBezTo>
                  <a:cubicBezTo>
                    <a:pt x="229571" y="739430"/>
                    <a:pt x="203503" y="754408"/>
                    <a:pt x="175262" y="771525"/>
                  </a:cubicBezTo>
                  <a:cubicBezTo>
                    <a:pt x="173090" y="771525"/>
                    <a:pt x="170917" y="769385"/>
                    <a:pt x="173090" y="767246"/>
                  </a:cubicBezTo>
                  <a:cubicBezTo>
                    <a:pt x="201330" y="750128"/>
                    <a:pt x="229571" y="735151"/>
                    <a:pt x="255640" y="718033"/>
                  </a:cubicBezTo>
                  <a:cubicBezTo>
                    <a:pt x="279536" y="703056"/>
                    <a:pt x="303432" y="683798"/>
                    <a:pt x="331673" y="675240"/>
                  </a:cubicBezTo>
                  <a:cubicBezTo>
                    <a:pt x="331673" y="675240"/>
                    <a:pt x="331673" y="673100"/>
                    <a:pt x="331673" y="673100"/>
                  </a:cubicBezTo>
                  <a:close/>
                  <a:moveTo>
                    <a:pt x="358699" y="638175"/>
                  </a:moveTo>
                  <a:cubicBezTo>
                    <a:pt x="360852" y="638175"/>
                    <a:pt x="363005" y="642488"/>
                    <a:pt x="360852" y="642488"/>
                  </a:cubicBezTo>
                  <a:cubicBezTo>
                    <a:pt x="343627" y="648958"/>
                    <a:pt x="330708" y="659741"/>
                    <a:pt x="317789" y="668368"/>
                  </a:cubicBezTo>
                  <a:cubicBezTo>
                    <a:pt x="302717" y="676994"/>
                    <a:pt x="287645" y="687777"/>
                    <a:pt x="272572" y="696403"/>
                  </a:cubicBezTo>
                  <a:cubicBezTo>
                    <a:pt x="242428" y="713656"/>
                    <a:pt x="210131" y="733066"/>
                    <a:pt x="179987" y="750319"/>
                  </a:cubicBezTo>
                  <a:cubicBezTo>
                    <a:pt x="179987" y="752475"/>
                    <a:pt x="179987" y="752475"/>
                    <a:pt x="177833" y="752475"/>
                  </a:cubicBezTo>
                  <a:cubicBezTo>
                    <a:pt x="175680" y="752475"/>
                    <a:pt x="175680" y="752475"/>
                    <a:pt x="175680" y="750319"/>
                  </a:cubicBezTo>
                  <a:cubicBezTo>
                    <a:pt x="175680" y="750319"/>
                    <a:pt x="175680" y="748162"/>
                    <a:pt x="175680" y="748162"/>
                  </a:cubicBezTo>
                  <a:cubicBezTo>
                    <a:pt x="179987" y="746005"/>
                    <a:pt x="184293" y="743849"/>
                    <a:pt x="186446" y="741692"/>
                  </a:cubicBezTo>
                  <a:cubicBezTo>
                    <a:pt x="216590" y="724439"/>
                    <a:pt x="244581" y="707186"/>
                    <a:pt x="272572" y="689934"/>
                  </a:cubicBezTo>
                  <a:cubicBezTo>
                    <a:pt x="287645" y="681307"/>
                    <a:pt x="302717" y="672681"/>
                    <a:pt x="317789" y="661898"/>
                  </a:cubicBezTo>
                  <a:cubicBezTo>
                    <a:pt x="330708" y="653271"/>
                    <a:pt x="343627" y="644645"/>
                    <a:pt x="358699" y="640332"/>
                  </a:cubicBezTo>
                  <a:cubicBezTo>
                    <a:pt x="358699" y="638175"/>
                    <a:pt x="358699" y="638175"/>
                    <a:pt x="358699" y="638175"/>
                  </a:cubicBezTo>
                  <a:close/>
                  <a:moveTo>
                    <a:pt x="404190" y="596900"/>
                  </a:moveTo>
                  <a:cubicBezTo>
                    <a:pt x="404190" y="596900"/>
                    <a:pt x="404190" y="596900"/>
                    <a:pt x="406337" y="596900"/>
                  </a:cubicBezTo>
                  <a:cubicBezTo>
                    <a:pt x="406337" y="596900"/>
                    <a:pt x="408484" y="596900"/>
                    <a:pt x="408484" y="596900"/>
                  </a:cubicBezTo>
                  <a:cubicBezTo>
                    <a:pt x="408484" y="596900"/>
                    <a:pt x="410630" y="596900"/>
                    <a:pt x="410630" y="596900"/>
                  </a:cubicBezTo>
                  <a:cubicBezTo>
                    <a:pt x="410630" y="599048"/>
                    <a:pt x="410630" y="601196"/>
                    <a:pt x="408484" y="601196"/>
                  </a:cubicBezTo>
                  <a:cubicBezTo>
                    <a:pt x="406337" y="601196"/>
                    <a:pt x="406337" y="601196"/>
                    <a:pt x="406337" y="601196"/>
                  </a:cubicBezTo>
                  <a:cubicBezTo>
                    <a:pt x="406337" y="601196"/>
                    <a:pt x="406337" y="601196"/>
                    <a:pt x="404190" y="601196"/>
                  </a:cubicBezTo>
                  <a:cubicBezTo>
                    <a:pt x="404190" y="601196"/>
                    <a:pt x="402043" y="601196"/>
                    <a:pt x="402043" y="601196"/>
                  </a:cubicBezTo>
                  <a:cubicBezTo>
                    <a:pt x="397750" y="601196"/>
                    <a:pt x="395603" y="603344"/>
                    <a:pt x="393456" y="605491"/>
                  </a:cubicBezTo>
                  <a:cubicBezTo>
                    <a:pt x="391310" y="607639"/>
                    <a:pt x="387016" y="607639"/>
                    <a:pt x="382723" y="609787"/>
                  </a:cubicBezTo>
                  <a:cubicBezTo>
                    <a:pt x="376282" y="614083"/>
                    <a:pt x="367695" y="618378"/>
                    <a:pt x="361255" y="622674"/>
                  </a:cubicBezTo>
                  <a:cubicBezTo>
                    <a:pt x="346228" y="631265"/>
                    <a:pt x="331201" y="639856"/>
                    <a:pt x="316174" y="650595"/>
                  </a:cubicBezTo>
                  <a:cubicBezTo>
                    <a:pt x="290413" y="663482"/>
                    <a:pt x="266799" y="680664"/>
                    <a:pt x="241038" y="695699"/>
                  </a:cubicBezTo>
                  <a:cubicBezTo>
                    <a:pt x="236744" y="697847"/>
                    <a:pt x="230304" y="702143"/>
                    <a:pt x="226011" y="706438"/>
                  </a:cubicBezTo>
                  <a:cubicBezTo>
                    <a:pt x="223864" y="706438"/>
                    <a:pt x="223864" y="706438"/>
                    <a:pt x="223864" y="706438"/>
                  </a:cubicBezTo>
                  <a:cubicBezTo>
                    <a:pt x="223864" y="706438"/>
                    <a:pt x="223864" y="706438"/>
                    <a:pt x="221717" y="704290"/>
                  </a:cubicBezTo>
                  <a:cubicBezTo>
                    <a:pt x="221717" y="702143"/>
                    <a:pt x="221717" y="702143"/>
                    <a:pt x="223864" y="702143"/>
                  </a:cubicBezTo>
                  <a:cubicBezTo>
                    <a:pt x="223864" y="702143"/>
                    <a:pt x="223864" y="702143"/>
                    <a:pt x="223864" y="699995"/>
                  </a:cubicBezTo>
                  <a:cubicBezTo>
                    <a:pt x="230304" y="697847"/>
                    <a:pt x="234598" y="693551"/>
                    <a:pt x="241038" y="691404"/>
                  </a:cubicBezTo>
                  <a:cubicBezTo>
                    <a:pt x="249625" y="684960"/>
                    <a:pt x="258212" y="680664"/>
                    <a:pt x="264652" y="674221"/>
                  </a:cubicBezTo>
                  <a:cubicBezTo>
                    <a:pt x="283973" y="663482"/>
                    <a:pt x="301147" y="652743"/>
                    <a:pt x="318320" y="642004"/>
                  </a:cubicBezTo>
                  <a:cubicBezTo>
                    <a:pt x="335494" y="633413"/>
                    <a:pt x="350522" y="622674"/>
                    <a:pt x="367695" y="614083"/>
                  </a:cubicBezTo>
                  <a:cubicBezTo>
                    <a:pt x="374136" y="609787"/>
                    <a:pt x="382723" y="605491"/>
                    <a:pt x="391310" y="601196"/>
                  </a:cubicBezTo>
                  <a:cubicBezTo>
                    <a:pt x="395603" y="599048"/>
                    <a:pt x="399897" y="596900"/>
                    <a:pt x="404190" y="596900"/>
                  </a:cubicBezTo>
                  <a:close/>
                  <a:moveTo>
                    <a:pt x="431737" y="552450"/>
                  </a:moveTo>
                  <a:cubicBezTo>
                    <a:pt x="431737" y="552450"/>
                    <a:pt x="433884" y="552450"/>
                    <a:pt x="433884" y="552450"/>
                  </a:cubicBezTo>
                  <a:cubicBezTo>
                    <a:pt x="436030" y="552450"/>
                    <a:pt x="436030" y="556746"/>
                    <a:pt x="433884" y="556746"/>
                  </a:cubicBezTo>
                  <a:cubicBezTo>
                    <a:pt x="431737" y="556746"/>
                    <a:pt x="431737" y="556746"/>
                    <a:pt x="431737" y="556746"/>
                  </a:cubicBezTo>
                  <a:cubicBezTo>
                    <a:pt x="427443" y="556746"/>
                    <a:pt x="423150" y="558894"/>
                    <a:pt x="418856" y="561041"/>
                  </a:cubicBezTo>
                  <a:cubicBezTo>
                    <a:pt x="412416" y="565337"/>
                    <a:pt x="408123" y="567485"/>
                    <a:pt x="401682" y="571780"/>
                  </a:cubicBezTo>
                  <a:cubicBezTo>
                    <a:pt x="390949" y="580372"/>
                    <a:pt x="382362" y="586815"/>
                    <a:pt x="371628" y="593258"/>
                  </a:cubicBezTo>
                  <a:cubicBezTo>
                    <a:pt x="354454" y="603997"/>
                    <a:pt x="337280" y="614736"/>
                    <a:pt x="320106" y="623328"/>
                  </a:cubicBezTo>
                  <a:cubicBezTo>
                    <a:pt x="315813" y="625475"/>
                    <a:pt x="311519" y="627623"/>
                    <a:pt x="309373" y="629771"/>
                  </a:cubicBezTo>
                  <a:cubicBezTo>
                    <a:pt x="302932" y="634067"/>
                    <a:pt x="296492" y="638362"/>
                    <a:pt x="290052" y="640510"/>
                  </a:cubicBezTo>
                  <a:cubicBezTo>
                    <a:pt x="283612" y="644806"/>
                    <a:pt x="279318" y="646954"/>
                    <a:pt x="275025" y="649101"/>
                  </a:cubicBezTo>
                  <a:cubicBezTo>
                    <a:pt x="266438" y="653397"/>
                    <a:pt x="257851" y="657693"/>
                    <a:pt x="251411" y="661988"/>
                  </a:cubicBezTo>
                  <a:cubicBezTo>
                    <a:pt x="249264" y="661988"/>
                    <a:pt x="249264" y="661988"/>
                    <a:pt x="249264" y="661988"/>
                  </a:cubicBezTo>
                  <a:cubicBezTo>
                    <a:pt x="247117" y="661988"/>
                    <a:pt x="247117" y="659840"/>
                    <a:pt x="249264" y="657693"/>
                  </a:cubicBezTo>
                  <a:cubicBezTo>
                    <a:pt x="253557" y="655545"/>
                    <a:pt x="257851" y="653397"/>
                    <a:pt x="259998" y="651249"/>
                  </a:cubicBezTo>
                  <a:cubicBezTo>
                    <a:pt x="268585" y="646954"/>
                    <a:pt x="277172" y="642658"/>
                    <a:pt x="285759" y="638362"/>
                  </a:cubicBezTo>
                  <a:cubicBezTo>
                    <a:pt x="292199" y="634067"/>
                    <a:pt x="296492" y="631919"/>
                    <a:pt x="300786" y="629771"/>
                  </a:cubicBezTo>
                  <a:cubicBezTo>
                    <a:pt x="305079" y="627623"/>
                    <a:pt x="309373" y="625475"/>
                    <a:pt x="311519" y="623328"/>
                  </a:cubicBezTo>
                  <a:cubicBezTo>
                    <a:pt x="313666" y="621180"/>
                    <a:pt x="315813" y="621180"/>
                    <a:pt x="317960" y="619032"/>
                  </a:cubicBezTo>
                  <a:cubicBezTo>
                    <a:pt x="322253" y="619032"/>
                    <a:pt x="326547" y="616884"/>
                    <a:pt x="328693" y="614736"/>
                  </a:cubicBezTo>
                  <a:cubicBezTo>
                    <a:pt x="343720" y="606145"/>
                    <a:pt x="358748" y="597554"/>
                    <a:pt x="371628" y="588963"/>
                  </a:cubicBezTo>
                  <a:cubicBezTo>
                    <a:pt x="382362" y="582519"/>
                    <a:pt x="393095" y="573928"/>
                    <a:pt x="403829" y="565337"/>
                  </a:cubicBezTo>
                  <a:cubicBezTo>
                    <a:pt x="410269" y="561041"/>
                    <a:pt x="416710" y="558894"/>
                    <a:pt x="421003" y="554598"/>
                  </a:cubicBezTo>
                  <a:cubicBezTo>
                    <a:pt x="425297" y="554598"/>
                    <a:pt x="427443" y="552450"/>
                    <a:pt x="431737" y="552450"/>
                  </a:cubicBezTo>
                  <a:close/>
                  <a:moveTo>
                    <a:pt x="441257" y="523875"/>
                  </a:moveTo>
                  <a:cubicBezTo>
                    <a:pt x="443406" y="523875"/>
                    <a:pt x="445555" y="526030"/>
                    <a:pt x="443406" y="526030"/>
                  </a:cubicBezTo>
                  <a:cubicBezTo>
                    <a:pt x="439108" y="536802"/>
                    <a:pt x="428361" y="543265"/>
                    <a:pt x="419764" y="547574"/>
                  </a:cubicBezTo>
                  <a:cubicBezTo>
                    <a:pt x="411168" y="554038"/>
                    <a:pt x="400421" y="558347"/>
                    <a:pt x="391824" y="564810"/>
                  </a:cubicBezTo>
                  <a:cubicBezTo>
                    <a:pt x="376780" y="573428"/>
                    <a:pt x="361735" y="582046"/>
                    <a:pt x="346691" y="590664"/>
                  </a:cubicBezTo>
                  <a:cubicBezTo>
                    <a:pt x="344541" y="592818"/>
                    <a:pt x="340243" y="594973"/>
                    <a:pt x="338094" y="597127"/>
                  </a:cubicBezTo>
                  <a:cubicBezTo>
                    <a:pt x="333795" y="599282"/>
                    <a:pt x="329497" y="601436"/>
                    <a:pt x="327348" y="603591"/>
                  </a:cubicBezTo>
                  <a:cubicBezTo>
                    <a:pt x="323049" y="605745"/>
                    <a:pt x="318751" y="607900"/>
                    <a:pt x="314452" y="610054"/>
                  </a:cubicBezTo>
                  <a:cubicBezTo>
                    <a:pt x="312303" y="612209"/>
                    <a:pt x="310154" y="612209"/>
                    <a:pt x="310154" y="612209"/>
                  </a:cubicBezTo>
                  <a:cubicBezTo>
                    <a:pt x="310154" y="614363"/>
                    <a:pt x="308004" y="614363"/>
                    <a:pt x="308004" y="614363"/>
                  </a:cubicBezTo>
                  <a:cubicBezTo>
                    <a:pt x="308004" y="614363"/>
                    <a:pt x="305855" y="612209"/>
                    <a:pt x="305855" y="610054"/>
                  </a:cubicBezTo>
                  <a:cubicBezTo>
                    <a:pt x="305855" y="610054"/>
                    <a:pt x="305855" y="610054"/>
                    <a:pt x="308004" y="610054"/>
                  </a:cubicBezTo>
                  <a:cubicBezTo>
                    <a:pt x="308004" y="610054"/>
                    <a:pt x="308004" y="607900"/>
                    <a:pt x="308004" y="607900"/>
                  </a:cubicBezTo>
                  <a:cubicBezTo>
                    <a:pt x="314452" y="605745"/>
                    <a:pt x="318751" y="603591"/>
                    <a:pt x="323049" y="599282"/>
                  </a:cubicBezTo>
                  <a:cubicBezTo>
                    <a:pt x="327348" y="597127"/>
                    <a:pt x="331646" y="594973"/>
                    <a:pt x="335944" y="592818"/>
                  </a:cubicBezTo>
                  <a:cubicBezTo>
                    <a:pt x="338094" y="590664"/>
                    <a:pt x="340243" y="590664"/>
                    <a:pt x="344541" y="588509"/>
                  </a:cubicBezTo>
                  <a:cubicBezTo>
                    <a:pt x="346691" y="586355"/>
                    <a:pt x="348840" y="584200"/>
                    <a:pt x="350989" y="584200"/>
                  </a:cubicBezTo>
                  <a:cubicBezTo>
                    <a:pt x="363884" y="577737"/>
                    <a:pt x="374631" y="569119"/>
                    <a:pt x="385377" y="562656"/>
                  </a:cubicBezTo>
                  <a:cubicBezTo>
                    <a:pt x="396123" y="556192"/>
                    <a:pt x="404720" y="551883"/>
                    <a:pt x="415466" y="545420"/>
                  </a:cubicBezTo>
                  <a:cubicBezTo>
                    <a:pt x="424063" y="538956"/>
                    <a:pt x="434809" y="534648"/>
                    <a:pt x="441257" y="523875"/>
                  </a:cubicBezTo>
                  <a:close/>
                  <a:moveTo>
                    <a:pt x="462446" y="495300"/>
                  </a:moveTo>
                  <a:cubicBezTo>
                    <a:pt x="464605" y="495300"/>
                    <a:pt x="464605" y="499666"/>
                    <a:pt x="462446" y="499666"/>
                  </a:cubicBezTo>
                  <a:cubicBezTo>
                    <a:pt x="462446" y="499666"/>
                    <a:pt x="460287" y="501849"/>
                    <a:pt x="460287" y="501849"/>
                  </a:cubicBezTo>
                  <a:cubicBezTo>
                    <a:pt x="425743" y="517128"/>
                    <a:pt x="393358" y="541139"/>
                    <a:pt x="363132" y="562967"/>
                  </a:cubicBezTo>
                  <a:cubicBezTo>
                    <a:pt x="360973" y="562967"/>
                    <a:pt x="360973" y="565150"/>
                    <a:pt x="358814" y="565150"/>
                  </a:cubicBezTo>
                  <a:cubicBezTo>
                    <a:pt x="358814" y="565150"/>
                    <a:pt x="356655" y="565150"/>
                    <a:pt x="356655" y="565150"/>
                  </a:cubicBezTo>
                  <a:cubicBezTo>
                    <a:pt x="356655" y="562967"/>
                    <a:pt x="356655" y="562967"/>
                    <a:pt x="356655" y="560785"/>
                  </a:cubicBezTo>
                  <a:cubicBezTo>
                    <a:pt x="360973" y="558602"/>
                    <a:pt x="363132" y="558602"/>
                    <a:pt x="365291" y="556419"/>
                  </a:cubicBezTo>
                  <a:cubicBezTo>
                    <a:pt x="397676" y="534591"/>
                    <a:pt x="427902" y="510580"/>
                    <a:pt x="462446" y="495300"/>
                  </a:cubicBezTo>
                  <a:close/>
                  <a:moveTo>
                    <a:pt x="462473" y="471488"/>
                  </a:moveTo>
                  <a:cubicBezTo>
                    <a:pt x="464605" y="471488"/>
                    <a:pt x="464605" y="475784"/>
                    <a:pt x="462473" y="475784"/>
                  </a:cubicBezTo>
                  <a:cubicBezTo>
                    <a:pt x="462473" y="475784"/>
                    <a:pt x="462473" y="475784"/>
                    <a:pt x="460342" y="475784"/>
                  </a:cubicBezTo>
                  <a:cubicBezTo>
                    <a:pt x="456078" y="475784"/>
                    <a:pt x="449683" y="480079"/>
                    <a:pt x="445419" y="482227"/>
                  </a:cubicBezTo>
                  <a:cubicBezTo>
                    <a:pt x="439024" y="484375"/>
                    <a:pt x="432628" y="488671"/>
                    <a:pt x="428365" y="490819"/>
                  </a:cubicBezTo>
                  <a:cubicBezTo>
                    <a:pt x="415574" y="497262"/>
                    <a:pt x="404915" y="503705"/>
                    <a:pt x="394256" y="508001"/>
                  </a:cubicBezTo>
                  <a:cubicBezTo>
                    <a:pt x="394256" y="508001"/>
                    <a:pt x="394256" y="508001"/>
                    <a:pt x="392124" y="508001"/>
                  </a:cubicBezTo>
                  <a:cubicBezTo>
                    <a:pt x="389992" y="508001"/>
                    <a:pt x="389992" y="505853"/>
                    <a:pt x="392124" y="503705"/>
                  </a:cubicBezTo>
                  <a:cubicBezTo>
                    <a:pt x="392124" y="503705"/>
                    <a:pt x="394256" y="503705"/>
                    <a:pt x="394256" y="503705"/>
                  </a:cubicBezTo>
                  <a:cubicBezTo>
                    <a:pt x="407047" y="497262"/>
                    <a:pt x="417706" y="490819"/>
                    <a:pt x="430496" y="484375"/>
                  </a:cubicBezTo>
                  <a:cubicBezTo>
                    <a:pt x="436892" y="482227"/>
                    <a:pt x="443287" y="480079"/>
                    <a:pt x="447551" y="475784"/>
                  </a:cubicBezTo>
                  <a:cubicBezTo>
                    <a:pt x="451814" y="473636"/>
                    <a:pt x="456078" y="471488"/>
                    <a:pt x="462473" y="471488"/>
                  </a:cubicBezTo>
                  <a:close/>
                  <a:moveTo>
                    <a:pt x="476165" y="444500"/>
                  </a:moveTo>
                  <a:cubicBezTo>
                    <a:pt x="478323" y="444500"/>
                    <a:pt x="478323" y="444500"/>
                    <a:pt x="478323" y="444500"/>
                  </a:cubicBezTo>
                  <a:cubicBezTo>
                    <a:pt x="478323" y="444500"/>
                    <a:pt x="480480" y="444500"/>
                    <a:pt x="480480" y="444500"/>
                  </a:cubicBezTo>
                  <a:cubicBezTo>
                    <a:pt x="480480" y="446617"/>
                    <a:pt x="480480" y="448733"/>
                    <a:pt x="478323" y="448733"/>
                  </a:cubicBezTo>
                  <a:cubicBezTo>
                    <a:pt x="478323" y="448733"/>
                    <a:pt x="478323" y="448733"/>
                    <a:pt x="476165" y="448733"/>
                  </a:cubicBezTo>
                  <a:cubicBezTo>
                    <a:pt x="469693" y="448733"/>
                    <a:pt x="465379" y="452967"/>
                    <a:pt x="458906" y="455083"/>
                  </a:cubicBezTo>
                  <a:cubicBezTo>
                    <a:pt x="454592" y="459317"/>
                    <a:pt x="448119" y="463550"/>
                    <a:pt x="441647" y="465667"/>
                  </a:cubicBezTo>
                  <a:cubicBezTo>
                    <a:pt x="428703" y="472017"/>
                    <a:pt x="415759" y="478367"/>
                    <a:pt x="402814" y="486833"/>
                  </a:cubicBezTo>
                  <a:cubicBezTo>
                    <a:pt x="402814" y="486833"/>
                    <a:pt x="400657" y="486833"/>
                    <a:pt x="400657" y="486833"/>
                  </a:cubicBezTo>
                  <a:cubicBezTo>
                    <a:pt x="400657" y="486833"/>
                    <a:pt x="398500" y="488950"/>
                    <a:pt x="398500" y="488950"/>
                  </a:cubicBezTo>
                  <a:cubicBezTo>
                    <a:pt x="398500" y="488950"/>
                    <a:pt x="398500" y="486833"/>
                    <a:pt x="398500" y="486833"/>
                  </a:cubicBezTo>
                  <a:cubicBezTo>
                    <a:pt x="396342" y="486833"/>
                    <a:pt x="396342" y="484717"/>
                    <a:pt x="398500" y="484717"/>
                  </a:cubicBezTo>
                  <a:cubicBezTo>
                    <a:pt x="398500" y="482600"/>
                    <a:pt x="398500" y="482600"/>
                    <a:pt x="398500" y="482600"/>
                  </a:cubicBezTo>
                  <a:cubicBezTo>
                    <a:pt x="402814" y="482600"/>
                    <a:pt x="404972" y="480483"/>
                    <a:pt x="407129" y="480483"/>
                  </a:cubicBezTo>
                  <a:cubicBezTo>
                    <a:pt x="417916" y="474133"/>
                    <a:pt x="430860" y="465667"/>
                    <a:pt x="443805" y="459317"/>
                  </a:cubicBezTo>
                  <a:cubicBezTo>
                    <a:pt x="450277" y="457200"/>
                    <a:pt x="456749" y="452967"/>
                    <a:pt x="463221" y="448733"/>
                  </a:cubicBezTo>
                  <a:cubicBezTo>
                    <a:pt x="467536" y="446617"/>
                    <a:pt x="471851" y="444500"/>
                    <a:pt x="476165" y="444500"/>
                  </a:cubicBezTo>
                  <a:close/>
                  <a:moveTo>
                    <a:pt x="495165" y="404813"/>
                  </a:moveTo>
                  <a:cubicBezTo>
                    <a:pt x="495165" y="404813"/>
                    <a:pt x="495165" y="404813"/>
                    <a:pt x="497347" y="404813"/>
                  </a:cubicBezTo>
                  <a:cubicBezTo>
                    <a:pt x="499530" y="404813"/>
                    <a:pt x="499530" y="409099"/>
                    <a:pt x="497347" y="409099"/>
                  </a:cubicBezTo>
                  <a:cubicBezTo>
                    <a:pt x="495165" y="409099"/>
                    <a:pt x="495165" y="409099"/>
                    <a:pt x="495165" y="409099"/>
                  </a:cubicBezTo>
                  <a:cubicBezTo>
                    <a:pt x="492982" y="409099"/>
                    <a:pt x="490799" y="409099"/>
                    <a:pt x="486433" y="411243"/>
                  </a:cubicBezTo>
                  <a:cubicBezTo>
                    <a:pt x="484250" y="411243"/>
                    <a:pt x="479885" y="415529"/>
                    <a:pt x="475519" y="415529"/>
                  </a:cubicBezTo>
                  <a:cubicBezTo>
                    <a:pt x="468971" y="419815"/>
                    <a:pt x="462422" y="424101"/>
                    <a:pt x="455874" y="426245"/>
                  </a:cubicBezTo>
                  <a:cubicBezTo>
                    <a:pt x="442777" y="434817"/>
                    <a:pt x="429680" y="441247"/>
                    <a:pt x="416583" y="447676"/>
                  </a:cubicBezTo>
                  <a:cubicBezTo>
                    <a:pt x="416583" y="447676"/>
                    <a:pt x="414400" y="447676"/>
                    <a:pt x="414400" y="447676"/>
                  </a:cubicBezTo>
                  <a:cubicBezTo>
                    <a:pt x="412217" y="447676"/>
                    <a:pt x="412217" y="445533"/>
                    <a:pt x="414400" y="443390"/>
                  </a:cubicBezTo>
                  <a:cubicBezTo>
                    <a:pt x="414400" y="443390"/>
                    <a:pt x="416583" y="443390"/>
                    <a:pt x="416583" y="441247"/>
                  </a:cubicBezTo>
                  <a:cubicBezTo>
                    <a:pt x="431863" y="434817"/>
                    <a:pt x="444960" y="428388"/>
                    <a:pt x="458057" y="421958"/>
                  </a:cubicBezTo>
                  <a:cubicBezTo>
                    <a:pt x="464605" y="417672"/>
                    <a:pt x="471154" y="413386"/>
                    <a:pt x="479885" y="409099"/>
                  </a:cubicBezTo>
                  <a:cubicBezTo>
                    <a:pt x="482068" y="409099"/>
                    <a:pt x="484250" y="406956"/>
                    <a:pt x="488616" y="406956"/>
                  </a:cubicBezTo>
                  <a:cubicBezTo>
                    <a:pt x="490799" y="404813"/>
                    <a:pt x="492982" y="404813"/>
                    <a:pt x="495165" y="404813"/>
                  </a:cubicBezTo>
                  <a:close/>
                  <a:moveTo>
                    <a:pt x="486253" y="385763"/>
                  </a:moveTo>
                  <a:cubicBezTo>
                    <a:pt x="488418" y="385763"/>
                    <a:pt x="488418" y="390129"/>
                    <a:pt x="486253" y="390129"/>
                  </a:cubicBezTo>
                  <a:cubicBezTo>
                    <a:pt x="473265" y="392312"/>
                    <a:pt x="462441" y="396677"/>
                    <a:pt x="451617" y="403226"/>
                  </a:cubicBezTo>
                  <a:cubicBezTo>
                    <a:pt x="440793" y="407591"/>
                    <a:pt x="432134" y="414140"/>
                    <a:pt x="421310" y="420688"/>
                  </a:cubicBezTo>
                  <a:cubicBezTo>
                    <a:pt x="419145" y="420688"/>
                    <a:pt x="416980" y="416323"/>
                    <a:pt x="419145" y="416323"/>
                  </a:cubicBezTo>
                  <a:cubicBezTo>
                    <a:pt x="419145" y="416323"/>
                    <a:pt x="421310" y="414140"/>
                    <a:pt x="421310" y="414140"/>
                  </a:cubicBezTo>
                  <a:cubicBezTo>
                    <a:pt x="442958" y="403226"/>
                    <a:pt x="462441" y="387946"/>
                    <a:pt x="486253" y="385763"/>
                  </a:cubicBezTo>
                  <a:close/>
                  <a:moveTo>
                    <a:pt x="69817" y="350838"/>
                  </a:moveTo>
                  <a:cubicBezTo>
                    <a:pt x="71948" y="350838"/>
                    <a:pt x="74080" y="355204"/>
                    <a:pt x="71948" y="355204"/>
                  </a:cubicBezTo>
                  <a:cubicBezTo>
                    <a:pt x="67685" y="359569"/>
                    <a:pt x="63421" y="361752"/>
                    <a:pt x="57026" y="363935"/>
                  </a:cubicBezTo>
                  <a:cubicBezTo>
                    <a:pt x="54894" y="366118"/>
                    <a:pt x="50630" y="368301"/>
                    <a:pt x="46367" y="370483"/>
                  </a:cubicBezTo>
                  <a:cubicBezTo>
                    <a:pt x="33576" y="374849"/>
                    <a:pt x="20785" y="381398"/>
                    <a:pt x="5863" y="383580"/>
                  </a:cubicBezTo>
                  <a:cubicBezTo>
                    <a:pt x="3731" y="383580"/>
                    <a:pt x="3731" y="385763"/>
                    <a:pt x="1599" y="385763"/>
                  </a:cubicBezTo>
                  <a:cubicBezTo>
                    <a:pt x="-533" y="385763"/>
                    <a:pt x="-533" y="381398"/>
                    <a:pt x="1599" y="381398"/>
                  </a:cubicBezTo>
                  <a:cubicBezTo>
                    <a:pt x="1599" y="381398"/>
                    <a:pt x="1599" y="381398"/>
                    <a:pt x="3731" y="381398"/>
                  </a:cubicBezTo>
                  <a:cubicBezTo>
                    <a:pt x="5863" y="379215"/>
                    <a:pt x="5863" y="379215"/>
                    <a:pt x="7994" y="379215"/>
                  </a:cubicBezTo>
                  <a:cubicBezTo>
                    <a:pt x="22917" y="374849"/>
                    <a:pt x="37840" y="370483"/>
                    <a:pt x="50630" y="363935"/>
                  </a:cubicBezTo>
                  <a:cubicBezTo>
                    <a:pt x="54894" y="361752"/>
                    <a:pt x="59158" y="359569"/>
                    <a:pt x="61289" y="357387"/>
                  </a:cubicBezTo>
                  <a:cubicBezTo>
                    <a:pt x="65553" y="355204"/>
                    <a:pt x="67685" y="353021"/>
                    <a:pt x="69817" y="353021"/>
                  </a:cubicBezTo>
                  <a:cubicBezTo>
                    <a:pt x="69817" y="353021"/>
                    <a:pt x="69817" y="350838"/>
                    <a:pt x="69817" y="350838"/>
                  </a:cubicBezTo>
                  <a:close/>
                  <a:moveTo>
                    <a:pt x="492982" y="347663"/>
                  </a:moveTo>
                  <a:cubicBezTo>
                    <a:pt x="495165" y="347663"/>
                    <a:pt x="497347" y="347663"/>
                    <a:pt x="497347" y="347663"/>
                  </a:cubicBezTo>
                  <a:cubicBezTo>
                    <a:pt x="499530" y="347663"/>
                    <a:pt x="499530" y="349746"/>
                    <a:pt x="499530" y="351830"/>
                  </a:cubicBezTo>
                  <a:cubicBezTo>
                    <a:pt x="499530" y="351830"/>
                    <a:pt x="499530" y="351830"/>
                    <a:pt x="497347" y="353914"/>
                  </a:cubicBezTo>
                  <a:cubicBezTo>
                    <a:pt x="495165" y="353914"/>
                    <a:pt x="495165" y="353914"/>
                    <a:pt x="495165" y="353914"/>
                  </a:cubicBezTo>
                  <a:cubicBezTo>
                    <a:pt x="495165" y="353914"/>
                    <a:pt x="492982" y="353914"/>
                    <a:pt x="492982" y="353914"/>
                  </a:cubicBezTo>
                  <a:cubicBezTo>
                    <a:pt x="492982" y="353914"/>
                    <a:pt x="492982" y="351830"/>
                    <a:pt x="492982" y="351830"/>
                  </a:cubicBezTo>
                  <a:cubicBezTo>
                    <a:pt x="484251" y="353914"/>
                    <a:pt x="473336" y="360165"/>
                    <a:pt x="464605" y="364332"/>
                  </a:cubicBezTo>
                  <a:cubicBezTo>
                    <a:pt x="453691" y="368499"/>
                    <a:pt x="444960" y="374750"/>
                    <a:pt x="434046" y="381001"/>
                  </a:cubicBezTo>
                  <a:cubicBezTo>
                    <a:pt x="431863" y="381001"/>
                    <a:pt x="429680" y="378918"/>
                    <a:pt x="431863" y="376834"/>
                  </a:cubicBezTo>
                  <a:cubicBezTo>
                    <a:pt x="442777" y="370583"/>
                    <a:pt x="453691" y="364332"/>
                    <a:pt x="464605" y="360165"/>
                  </a:cubicBezTo>
                  <a:cubicBezTo>
                    <a:pt x="473336" y="353914"/>
                    <a:pt x="484251" y="349746"/>
                    <a:pt x="492982" y="347663"/>
                  </a:cubicBezTo>
                  <a:close/>
                  <a:moveTo>
                    <a:pt x="76691" y="338138"/>
                  </a:moveTo>
                  <a:cubicBezTo>
                    <a:pt x="76691" y="338138"/>
                    <a:pt x="76691" y="338138"/>
                    <a:pt x="78842" y="338138"/>
                  </a:cubicBezTo>
                  <a:cubicBezTo>
                    <a:pt x="78842" y="340292"/>
                    <a:pt x="78842" y="342447"/>
                    <a:pt x="76691" y="342447"/>
                  </a:cubicBezTo>
                  <a:cubicBezTo>
                    <a:pt x="76691" y="342447"/>
                    <a:pt x="74541" y="344601"/>
                    <a:pt x="72390" y="344601"/>
                  </a:cubicBezTo>
                  <a:cubicBezTo>
                    <a:pt x="68088" y="344601"/>
                    <a:pt x="65937" y="346756"/>
                    <a:pt x="61636" y="346756"/>
                  </a:cubicBezTo>
                  <a:cubicBezTo>
                    <a:pt x="57334" y="348910"/>
                    <a:pt x="50882" y="348910"/>
                    <a:pt x="44429" y="351065"/>
                  </a:cubicBezTo>
                  <a:cubicBezTo>
                    <a:pt x="35826" y="355374"/>
                    <a:pt x="22921" y="357529"/>
                    <a:pt x="16469" y="368301"/>
                  </a:cubicBezTo>
                  <a:cubicBezTo>
                    <a:pt x="16469" y="368301"/>
                    <a:pt x="16469" y="368301"/>
                    <a:pt x="14318" y="368301"/>
                  </a:cubicBezTo>
                  <a:cubicBezTo>
                    <a:pt x="12167" y="366147"/>
                    <a:pt x="12167" y="366147"/>
                    <a:pt x="14318" y="366147"/>
                  </a:cubicBezTo>
                  <a:cubicBezTo>
                    <a:pt x="14318" y="363992"/>
                    <a:pt x="16469" y="361838"/>
                    <a:pt x="16469" y="361838"/>
                  </a:cubicBezTo>
                  <a:cubicBezTo>
                    <a:pt x="22921" y="355374"/>
                    <a:pt x="33675" y="351065"/>
                    <a:pt x="42279" y="346756"/>
                  </a:cubicBezTo>
                  <a:cubicBezTo>
                    <a:pt x="48731" y="344601"/>
                    <a:pt x="57334" y="342447"/>
                    <a:pt x="65937" y="340292"/>
                  </a:cubicBezTo>
                  <a:cubicBezTo>
                    <a:pt x="70239" y="340292"/>
                    <a:pt x="72390" y="340292"/>
                    <a:pt x="76691" y="338138"/>
                  </a:cubicBezTo>
                  <a:close/>
                  <a:moveTo>
                    <a:pt x="92553" y="317500"/>
                  </a:moveTo>
                  <a:cubicBezTo>
                    <a:pt x="92553" y="317500"/>
                    <a:pt x="92553" y="317500"/>
                    <a:pt x="94718" y="317500"/>
                  </a:cubicBezTo>
                  <a:cubicBezTo>
                    <a:pt x="94718" y="317500"/>
                    <a:pt x="94718" y="319617"/>
                    <a:pt x="92553" y="321733"/>
                  </a:cubicBezTo>
                  <a:cubicBezTo>
                    <a:pt x="92553" y="321733"/>
                    <a:pt x="90389" y="321733"/>
                    <a:pt x="88224" y="323850"/>
                  </a:cubicBezTo>
                  <a:cubicBezTo>
                    <a:pt x="86059" y="323850"/>
                    <a:pt x="81730" y="325967"/>
                    <a:pt x="79565" y="325967"/>
                  </a:cubicBezTo>
                  <a:cubicBezTo>
                    <a:pt x="62246" y="332317"/>
                    <a:pt x="44928" y="340783"/>
                    <a:pt x="27610" y="349250"/>
                  </a:cubicBezTo>
                  <a:cubicBezTo>
                    <a:pt x="25445" y="349250"/>
                    <a:pt x="25445" y="349250"/>
                    <a:pt x="25445" y="349250"/>
                  </a:cubicBezTo>
                  <a:cubicBezTo>
                    <a:pt x="25445" y="349250"/>
                    <a:pt x="23280" y="347133"/>
                    <a:pt x="25445" y="345017"/>
                  </a:cubicBezTo>
                  <a:cubicBezTo>
                    <a:pt x="29775" y="342900"/>
                    <a:pt x="34104" y="340783"/>
                    <a:pt x="38434" y="338667"/>
                  </a:cubicBezTo>
                  <a:cubicBezTo>
                    <a:pt x="53587" y="332317"/>
                    <a:pt x="68741" y="325967"/>
                    <a:pt x="86059" y="319617"/>
                  </a:cubicBezTo>
                  <a:cubicBezTo>
                    <a:pt x="88224" y="319617"/>
                    <a:pt x="90389" y="317500"/>
                    <a:pt x="92553" y="317500"/>
                  </a:cubicBezTo>
                  <a:close/>
                  <a:moveTo>
                    <a:pt x="508486" y="307975"/>
                  </a:moveTo>
                  <a:cubicBezTo>
                    <a:pt x="508486" y="307975"/>
                    <a:pt x="510643" y="307975"/>
                    <a:pt x="510643" y="310115"/>
                  </a:cubicBezTo>
                  <a:cubicBezTo>
                    <a:pt x="510643" y="312254"/>
                    <a:pt x="510643" y="314394"/>
                    <a:pt x="508486" y="314394"/>
                  </a:cubicBezTo>
                  <a:cubicBezTo>
                    <a:pt x="508486" y="314394"/>
                    <a:pt x="508486" y="316534"/>
                    <a:pt x="506328" y="316534"/>
                  </a:cubicBezTo>
                  <a:cubicBezTo>
                    <a:pt x="506328" y="316534"/>
                    <a:pt x="504171" y="314394"/>
                    <a:pt x="504171" y="312254"/>
                  </a:cubicBezTo>
                  <a:cubicBezTo>
                    <a:pt x="504171" y="314394"/>
                    <a:pt x="502014" y="314394"/>
                    <a:pt x="499856" y="314394"/>
                  </a:cubicBezTo>
                  <a:cubicBezTo>
                    <a:pt x="499856" y="314394"/>
                    <a:pt x="497699" y="316534"/>
                    <a:pt x="495542" y="316534"/>
                  </a:cubicBezTo>
                  <a:cubicBezTo>
                    <a:pt x="473968" y="327232"/>
                    <a:pt x="452394" y="342210"/>
                    <a:pt x="430820" y="355048"/>
                  </a:cubicBezTo>
                  <a:cubicBezTo>
                    <a:pt x="430820" y="357188"/>
                    <a:pt x="430820" y="357188"/>
                    <a:pt x="430820" y="357188"/>
                  </a:cubicBezTo>
                  <a:cubicBezTo>
                    <a:pt x="428663" y="357188"/>
                    <a:pt x="426505" y="352909"/>
                    <a:pt x="428663" y="352909"/>
                  </a:cubicBezTo>
                  <a:cubicBezTo>
                    <a:pt x="450236" y="337931"/>
                    <a:pt x="471810" y="320813"/>
                    <a:pt x="497699" y="312254"/>
                  </a:cubicBezTo>
                  <a:cubicBezTo>
                    <a:pt x="497699" y="312254"/>
                    <a:pt x="499856" y="310115"/>
                    <a:pt x="502014" y="310115"/>
                  </a:cubicBezTo>
                  <a:cubicBezTo>
                    <a:pt x="504171" y="310115"/>
                    <a:pt x="506328" y="307975"/>
                    <a:pt x="508486" y="307975"/>
                  </a:cubicBezTo>
                  <a:close/>
                  <a:moveTo>
                    <a:pt x="481954" y="293688"/>
                  </a:moveTo>
                  <a:cubicBezTo>
                    <a:pt x="484108" y="293688"/>
                    <a:pt x="486263" y="295771"/>
                    <a:pt x="486263" y="297855"/>
                  </a:cubicBezTo>
                  <a:cubicBezTo>
                    <a:pt x="488417" y="297855"/>
                    <a:pt x="486263" y="299939"/>
                    <a:pt x="484108" y="299939"/>
                  </a:cubicBezTo>
                  <a:cubicBezTo>
                    <a:pt x="484108" y="297855"/>
                    <a:pt x="481954" y="297855"/>
                    <a:pt x="481954" y="297855"/>
                  </a:cubicBezTo>
                  <a:cubicBezTo>
                    <a:pt x="475490" y="297855"/>
                    <a:pt x="436710" y="324942"/>
                    <a:pt x="432401" y="327026"/>
                  </a:cubicBezTo>
                  <a:cubicBezTo>
                    <a:pt x="432401" y="327026"/>
                    <a:pt x="430247" y="327026"/>
                    <a:pt x="430247" y="327026"/>
                  </a:cubicBezTo>
                  <a:cubicBezTo>
                    <a:pt x="428092" y="327026"/>
                    <a:pt x="428092" y="324942"/>
                    <a:pt x="430247" y="322859"/>
                  </a:cubicBezTo>
                  <a:cubicBezTo>
                    <a:pt x="438865" y="316608"/>
                    <a:pt x="449637" y="310357"/>
                    <a:pt x="460409" y="304106"/>
                  </a:cubicBezTo>
                  <a:cubicBezTo>
                    <a:pt x="464718" y="302022"/>
                    <a:pt x="471182" y="297855"/>
                    <a:pt x="477645" y="295771"/>
                  </a:cubicBezTo>
                  <a:cubicBezTo>
                    <a:pt x="479799" y="295771"/>
                    <a:pt x="481954" y="293688"/>
                    <a:pt x="481954" y="293688"/>
                  </a:cubicBezTo>
                  <a:close/>
                  <a:moveTo>
                    <a:pt x="488879" y="269875"/>
                  </a:moveTo>
                  <a:cubicBezTo>
                    <a:pt x="488879" y="269875"/>
                    <a:pt x="491029" y="269875"/>
                    <a:pt x="491029" y="269875"/>
                  </a:cubicBezTo>
                  <a:cubicBezTo>
                    <a:pt x="491029" y="269875"/>
                    <a:pt x="493180" y="269875"/>
                    <a:pt x="493180" y="271992"/>
                  </a:cubicBezTo>
                  <a:cubicBezTo>
                    <a:pt x="491029" y="274108"/>
                    <a:pt x="491029" y="274108"/>
                    <a:pt x="488879" y="276225"/>
                  </a:cubicBezTo>
                  <a:cubicBezTo>
                    <a:pt x="486728" y="276225"/>
                    <a:pt x="486728" y="276225"/>
                    <a:pt x="486728" y="274108"/>
                  </a:cubicBezTo>
                  <a:cubicBezTo>
                    <a:pt x="465220" y="282575"/>
                    <a:pt x="448013" y="295275"/>
                    <a:pt x="430807" y="305858"/>
                  </a:cubicBezTo>
                  <a:cubicBezTo>
                    <a:pt x="428656" y="305858"/>
                    <a:pt x="428656" y="307975"/>
                    <a:pt x="428656" y="307975"/>
                  </a:cubicBezTo>
                  <a:cubicBezTo>
                    <a:pt x="426505" y="307975"/>
                    <a:pt x="426505" y="303742"/>
                    <a:pt x="428656" y="303742"/>
                  </a:cubicBezTo>
                  <a:cubicBezTo>
                    <a:pt x="448013" y="291042"/>
                    <a:pt x="467371" y="276225"/>
                    <a:pt x="488879" y="269875"/>
                  </a:cubicBezTo>
                  <a:close/>
                  <a:moveTo>
                    <a:pt x="490502" y="239713"/>
                  </a:moveTo>
                  <a:cubicBezTo>
                    <a:pt x="490502" y="239713"/>
                    <a:pt x="492635" y="239713"/>
                    <a:pt x="492635" y="239713"/>
                  </a:cubicBezTo>
                  <a:cubicBezTo>
                    <a:pt x="492635" y="239713"/>
                    <a:pt x="494768" y="239713"/>
                    <a:pt x="494768" y="239713"/>
                  </a:cubicBezTo>
                  <a:cubicBezTo>
                    <a:pt x="494768" y="241830"/>
                    <a:pt x="494768" y="243946"/>
                    <a:pt x="492635" y="243946"/>
                  </a:cubicBezTo>
                  <a:cubicBezTo>
                    <a:pt x="492635" y="243946"/>
                    <a:pt x="490502" y="243946"/>
                    <a:pt x="490502" y="243946"/>
                  </a:cubicBezTo>
                  <a:cubicBezTo>
                    <a:pt x="479836" y="243946"/>
                    <a:pt x="469170" y="250296"/>
                    <a:pt x="460637" y="256646"/>
                  </a:cubicBezTo>
                  <a:cubicBezTo>
                    <a:pt x="449971" y="262996"/>
                    <a:pt x="441438" y="271463"/>
                    <a:pt x="430772" y="277813"/>
                  </a:cubicBezTo>
                  <a:cubicBezTo>
                    <a:pt x="428638" y="277813"/>
                    <a:pt x="426505" y="273580"/>
                    <a:pt x="428638" y="273580"/>
                  </a:cubicBezTo>
                  <a:cubicBezTo>
                    <a:pt x="439305" y="267230"/>
                    <a:pt x="449971" y="258763"/>
                    <a:pt x="460637" y="252413"/>
                  </a:cubicBezTo>
                  <a:cubicBezTo>
                    <a:pt x="469170" y="246063"/>
                    <a:pt x="479836" y="239713"/>
                    <a:pt x="490502" y="239713"/>
                  </a:cubicBezTo>
                  <a:close/>
                  <a:moveTo>
                    <a:pt x="473265" y="222250"/>
                  </a:moveTo>
                  <a:cubicBezTo>
                    <a:pt x="475430" y="222250"/>
                    <a:pt x="477594" y="222250"/>
                    <a:pt x="481924" y="222250"/>
                  </a:cubicBezTo>
                  <a:cubicBezTo>
                    <a:pt x="481924" y="222250"/>
                    <a:pt x="484089" y="222250"/>
                    <a:pt x="484089" y="222250"/>
                  </a:cubicBezTo>
                  <a:cubicBezTo>
                    <a:pt x="484089" y="222250"/>
                    <a:pt x="486253" y="222250"/>
                    <a:pt x="486253" y="222250"/>
                  </a:cubicBezTo>
                  <a:cubicBezTo>
                    <a:pt x="488418" y="224398"/>
                    <a:pt x="486253" y="226546"/>
                    <a:pt x="486253" y="226546"/>
                  </a:cubicBezTo>
                  <a:cubicBezTo>
                    <a:pt x="486253" y="226546"/>
                    <a:pt x="486253" y="226546"/>
                    <a:pt x="484089" y="226546"/>
                  </a:cubicBezTo>
                  <a:cubicBezTo>
                    <a:pt x="484089" y="226546"/>
                    <a:pt x="481924" y="226546"/>
                    <a:pt x="479759" y="226546"/>
                  </a:cubicBezTo>
                  <a:cubicBezTo>
                    <a:pt x="477594" y="226546"/>
                    <a:pt x="473265" y="226546"/>
                    <a:pt x="471100" y="228693"/>
                  </a:cubicBezTo>
                  <a:cubicBezTo>
                    <a:pt x="464606" y="230841"/>
                    <a:pt x="458111" y="235137"/>
                    <a:pt x="451617" y="239432"/>
                  </a:cubicBezTo>
                  <a:cubicBezTo>
                    <a:pt x="440793" y="245876"/>
                    <a:pt x="432134" y="252319"/>
                    <a:pt x="421310" y="258763"/>
                  </a:cubicBezTo>
                  <a:cubicBezTo>
                    <a:pt x="419145" y="258763"/>
                    <a:pt x="416980" y="256615"/>
                    <a:pt x="419145" y="254467"/>
                  </a:cubicBezTo>
                  <a:cubicBezTo>
                    <a:pt x="429969" y="248024"/>
                    <a:pt x="440793" y="239432"/>
                    <a:pt x="453782" y="232989"/>
                  </a:cubicBezTo>
                  <a:cubicBezTo>
                    <a:pt x="460276" y="228693"/>
                    <a:pt x="466770" y="224398"/>
                    <a:pt x="473265" y="222250"/>
                  </a:cubicBezTo>
                  <a:close/>
                  <a:moveTo>
                    <a:pt x="470823" y="193675"/>
                  </a:moveTo>
                  <a:cubicBezTo>
                    <a:pt x="472984" y="193675"/>
                    <a:pt x="472984" y="193675"/>
                    <a:pt x="475144" y="193675"/>
                  </a:cubicBezTo>
                  <a:cubicBezTo>
                    <a:pt x="477305" y="193675"/>
                    <a:pt x="475144" y="197961"/>
                    <a:pt x="472984" y="197961"/>
                  </a:cubicBezTo>
                  <a:cubicBezTo>
                    <a:pt x="472984" y="197961"/>
                    <a:pt x="472984" y="197961"/>
                    <a:pt x="470823" y="197961"/>
                  </a:cubicBezTo>
                  <a:cubicBezTo>
                    <a:pt x="468662" y="197961"/>
                    <a:pt x="466501" y="200104"/>
                    <a:pt x="464341" y="200104"/>
                  </a:cubicBezTo>
                  <a:cubicBezTo>
                    <a:pt x="462180" y="202247"/>
                    <a:pt x="460019" y="204391"/>
                    <a:pt x="455697" y="204391"/>
                  </a:cubicBezTo>
                  <a:cubicBezTo>
                    <a:pt x="451376" y="208677"/>
                    <a:pt x="444894" y="212963"/>
                    <a:pt x="438411" y="215106"/>
                  </a:cubicBezTo>
                  <a:cubicBezTo>
                    <a:pt x="429768" y="221536"/>
                    <a:pt x="418964" y="227965"/>
                    <a:pt x="410321" y="232252"/>
                  </a:cubicBezTo>
                  <a:cubicBezTo>
                    <a:pt x="408160" y="234395"/>
                    <a:pt x="406000" y="234395"/>
                    <a:pt x="406000" y="236538"/>
                  </a:cubicBezTo>
                  <a:cubicBezTo>
                    <a:pt x="406000" y="236538"/>
                    <a:pt x="403839" y="236538"/>
                    <a:pt x="403839" y="236538"/>
                  </a:cubicBezTo>
                  <a:cubicBezTo>
                    <a:pt x="403839" y="236538"/>
                    <a:pt x="403839" y="236538"/>
                    <a:pt x="401678" y="236538"/>
                  </a:cubicBezTo>
                  <a:cubicBezTo>
                    <a:pt x="401678" y="236538"/>
                    <a:pt x="399517" y="234395"/>
                    <a:pt x="401678" y="232252"/>
                  </a:cubicBezTo>
                  <a:cubicBezTo>
                    <a:pt x="401678" y="232252"/>
                    <a:pt x="403839" y="232252"/>
                    <a:pt x="403839" y="232252"/>
                  </a:cubicBezTo>
                  <a:cubicBezTo>
                    <a:pt x="406000" y="230108"/>
                    <a:pt x="406000" y="230108"/>
                    <a:pt x="408160" y="230108"/>
                  </a:cubicBezTo>
                  <a:cubicBezTo>
                    <a:pt x="418964" y="221536"/>
                    <a:pt x="429768" y="215106"/>
                    <a:pt x="442733" y="208677"/>
                  </a:cubicBezTo>
                  <a:cubicBezTo>
                    <a:pt x="449215" y="204391"/>
                    <a:pt x="455697" y="202247"/>
                    <a:pt x="462180" y="197961"/>
                  </a:cubicBezTo>
                  <a:cubicBezTo>
                    <a:pt x="464341" y="195818"/>
                    <a:pt x="468662" y="193675"/>
                    <a:pt x="470823" y="193675"/>
                  </a:cubicBezTo>
                  <a:close/>
                  <a:moveTo>
                    <a:pt x="460310" y="173038"/>
                  </a:moveTo>
                  <a:cubicBezTo>
                    <a:pt x="462457" y="173038"/>
                    <a:pt x="462457" y="173038"/>
                    <a:pt x="462457" y="173038"/>
                  </a:cubicBezTo>
                  <a:cubicBezTo>
                    <a:pt x="462457" y="173038"/>
                    <a:pt x="464605" y="175203"/>
                    <a:pt x="462457" y="177367"/>
                  </a:cubicBezTo>
                  <a:cubicBezTo>
                    <a:pt x="462457" y="177367"/>
                    <a:pt x="462457" y="179532"/>
                    <a:pt x="462457" y="181697"/>
                  </a:cubicBezTo>
                  <a:cubicBezTo>
                    <a:pt x="462457" y="181697"/>
                    <a:pt x="460310" y="181697"/>
                    <a:pt x="460310" y="181697"/>
                  </a:cubicBezTo>
                  <a:cubicBezTo>
                    <a:pt x="458162" y="181697"/>
                    <a:pt x="458162" y="181697"/>
                    <a:pt x="458162" y="179532"/>
                  </a:cubicBezTo>
                  <a:cubicBezTo>
                    <a:pt x="438832" y="190356"/>
                    <a:pt x="421649" y="203345"/>
                    <a:pt x="404467" y="214169"/>
                  </a:cubicBezTo>
                  <a:cubicBezTo>
                    <a:pt x="402319" y="216333"/>
                    <a:pt x="400171" y="216333"/>
                    <a:pt x="400171" y="218498"/>
                  </a:cubicBezTo>
                  <a:cubicBezTo>
                    <a:pt x="398024" y="218498"/>
                    <a:pt x="395876" y="220663"/>
                    <a:pt x="393728" y="220663"/>
                  </a:cubicBezTo>
                  <a:cubicBezTo>
                    <a:pt x="391580" y="220663"/>
                    <a:pt x="391580" y="218498"/>
                    <a:pt x="391580" y="216333"/>
                  </a:cubicBezTo>
                  <a:cubicBezTo>
                    <a:pt x="393728" y="216333"/>
                    <a:pt x="395876" y="214169"/>
                    <a:pt x="398024" y="214169"/>
                  </a:cubicBezTo>
                  <a:cubicBezTo>
                    <a:pt x="400171" y="212004"/>
                    <a:pt x="400171" y="212004"/>
                    <a:pt x="402319" y="212004"/>
                  </a:cubicBezTo>
                  <a:cubicBezTo>
                    <a:pt x="421649" y="199015"/>
                    <a:pt x="440980" y="186027"/>
                    <a:pt x="460310" y="173038"/>
                  </a:cubicBezTo>
                  <a:close/>
                  <a:moveTo>
                    <a:pt x="449197" y="161925"/>
                  </a:moveTo>
                  <a:cubicBezTo>
                    <a:pt x="451344" y="161925"/>
                    <a:pt x="453492" y="166270"/>
                    <a:pt x="451344" y="166270"/>
                  </a:cubicBezTo>
                  <a:cubicBezTo>
                    <a:pt x="429867" y="170614"/>
                    <a:pt x="412684" y="183649"/>
                    <a:pt x="395502" y="196683"/>
                  </a:cubicBezTo>
                  <a:cubicBezTo>
                    <a:pt x="393354" y="196683"/>
                    <a:pt x="393354" y="196683"/>
                    <a:pt x="391206" y="198855"/>
                  </a:cubicBezTo>
                  <a:cubicBezTo>
                    <a:pt x="389058" y="198855"/>
                    <a:pt x="386911" y="201028"/>
                    <a:pt x="384763" y="201028"/>
                  </a:cubicBezTo>
                  <a:cubicBezTo>
                    <a:pt x="384763" y="203200"/>
                    <a:pt x="382615" y="203200"/>
                    <a:pt x="382615" y="203200"/>
                  </a:cubicBezTo>
                  <a:cubicBezTo>
                    <a:pt x="380467" y="203200"/>
                    <a:pt x="380467" y="198855"/>
                    <a:pt x="382615" y="198855"/>
                  </a:cubicBezTo>
                  <a:cubicBezTo>
                    <a:pt x="382615" y="198855"/>
                    <a:pt x="382615" y="196683"/>
                    <a:pt x="384763" y="196683"/>
                  </a:cubicBezTo>
                  <a:cubicBezTo>
                    <a:pt x="384763" y="196683"/>
                    <a:pt x="386911" y="194510"/>
                    <a:pt x="389058" y="194510"/>
                  </a:cubicBezTo>
                  <a:cubicBezTo>
                    <a:pt x="391206" y="194510"/>
                    <a:pt x="391206" y="192338"/>
                    <a:pt x="393354" y="192338"/>
                  </a:cubicBezTo>
                  <a:cubicBezTo>
                    <a:pt x="410536" y="181476"/>
                    <a:pt x="427719" y="166270"/>
                    <a:pt x="449197" y="161925"/>
                  </a:cubicBezTo>
                  <a:close/>
                  <a:moveTo>
                    <a:pt x="443769" y="139700"/>
                  </a:moveTo>
                  <a:cubicBezTo>
                    <a:pt x="445952" y="139700"/>
                    <a:pt x="445952" y="139700"/>
                    <a:pt x="445952" y="139700"/>
                  </a:cubicBezTo>
                  <a:cubicBezTo>
                    <a:pt x="448134" y="139700"/>
                    <a:pt x="448134" y="139700"/>
                    <a:pt x="448134" y="139700"/>
                  </a:cubicBezTo>
                  <a:cubicBezTo>
                    <a:pt x="450317" y="139700"/>
                    <a:pt x="450317" y="141872"/>
                    <a:pt x="448134" y="141872"/>
                  </a:cubicBezTo>
                  <a:cubicBezTo>
                    <a:pt x="448134" y="144045"/>
                    <a:pt x="448134" y="144045"/>
                    <a:pt x="448134" y="144045"/>
                  </a:cubicBezTo>
                  <a:cubicBezTo>
                    <a:pt x="424123" y="150562"/>
                    <a:pt x="406661" y="167941"/>
                    <a:pt x="387016" y="180975"/>
                  </a:cubicBezTo>
                  <a:cubicBezTo>
                    <a:pt x="387016" y="180975"/>
                    <a:pt x="387016" y="180975"/>
                    <a:pt x="384833" y="180975"/>
                  </a:cubicBezTo>
                  <a:cubicBezTo>
                    <a:pt x="382650" y="180975"/>
                    <a:pt x="380467" y="178803"/>
                    <a:pt x="382650" y="178803"/>
                  </a:cubicBezTo>
                  <a:cubicBezTo>
                    <a:pt x="384833" y="176630"/>
                    <a:pt x="384833" y="176630"/>
                    <a:pt x="384833" y="176630"/>
                  </a:cubicBezTo>
                  <a:cubicBezTo>
                    <a:pt x="404478" y="163596"/>
                    <a:pt x="421941" y="148389"/>
                    <a:pt x="443769" y="139700"/>
                  </a:cubicBezTo>
                  <a:close/>
                  <a:moveTo>
                    <a:pt x="431760" y="125413"/>
                  </a:moveTo>
                  <a:cubicBezTo>
                    <a:pt x="433895" y="125413"/>
                    <a:pt x="436030" y="127561"/>
                    <a:pt x="436030" y="129709"/>
                  </a:cubicBezTo>
                  <a:cubicBezTo>
                    <a:pt x="436030" y="129709"/>
                    <a:pt x="436030" y="131856"/>
                    <a:pt x="433895" y="131856"/>
                  </a:cubicBezTo>
                  <a:cubicBezTo>
                    <a:pt x="433895" y="131856"/>
                    <a:pt x="431760" y="131856"/>
                    <a:pt x="431760" y="129709"/>
                  </a:cubicBezTo>
                  <a:cubicBezTo>
                    <a:pt x="431760" y="129709"/>
                    <a:pt x="431760" y="129709"/>
                    <a:pt x="429625" y="131856"/>
                  </a:cubicBezTo>
                  <a:cubicBezTo>
                    <a:pt x="429625" y="131856"/>
                    <a:pt x="427491" y="131856"/>
                    <a:pt x="427491" y="134004"/>
                  </a:cubicBezTo>
                  <a:cubicBezTo>
                    <a:pt x="425356" y="134004"/>
                    <a:pt x="423221" y="134004"/>
                    <a:pt x="421086" y="136152"/>
                  </a:cubicBezTo>
                  <a:cubicBezTo>
                    <a:pt x="414681" y="138300"/>
                    <a:pt x="410411" y="140448"/>
                    <a:pt x="406141" y="144743"/>
                  </a:cubicBezTo>
                  <a:cubicBezTo>
                    <a:pt x="397601" y="149039"/>
                    <a:pt x="386927" y="155482"/>
                    <a:pt x="378387" y="161926"/>
                  </a:cubicBezTo>
                  <a:cubicBezTo>
                    <a:pt x="378387" y="161926"/>
                    <a:pt x="378387" y="161926"/>
                    <a:pt x="376252" y="161926"/>
                  </a:cubicBezTo>
                  <a:cubicBezTo>
                    <a:pt x="376252" y="161926"/>
                    <a:pt x="374117" y="159778"/>
                    <a:pt x="376252" y="157630"/>
                  </a:cubicBezTo>
                  <a:cubicBezTo>
                    <a:pt x="386927" y="151187"/>
                    <a:pt x="399736" y="142595"/>
                    <a:pt x="412546" y="136152"/>
                  </a:cubicBezTo>
                  <a:cubicBezTo>
                    <a:pt x="416816" y="131856"/>
                    <a:pt x="423221" y="129709"/>
                    <a:pt x="429625" y="127561"/>
                  </a:cubicBezTo>
                  <a:cubicBezTo>
                    <a:pt x="429625" y="125413"/>
                    <a:pt x="431760" y="125413"/>
                    <a:pt x="431760" y="125413"/>
                  </a:cubicBezTo>
                  <a:close/>
                  <a:moveTo>
                    <a:pt x="425385" y="106363"/>
                  </a:moveTo>
                  <a:cubicBezTo>
                    <a:pt x="429680" y="106363"/>
                    <a:pt x="429680" y="110541"/>
                    <a:pt x="427532" y="110541"/>
                  </a:cubicBezTo>
                  <a:cubicBezTo>
                    <a:pt x="425385" y="110541"/>
                    <a:pt x="425385" y="110541"/>
                    <a:pt x="423237" y="110541"/>
                  </a:cubicBezTo>
                  <a:cubicBezTo>
                    <a:pt x="401759" y="118896"/>
                    <a:pt x="384577" y="135607"/>
                    <a:pt x="363099" y="146051"/>
                  </a:cubicBezTo>
                  <a:cubicBezTo>
                    <a:pt x="363099" y="146051"/>
                    <a:pt x="363099" y="146051"/>
                    <a:pt x="360951" y="146051"/>
                  </a:cubicBezTo>
                  <a:cubicBezTo>
                    <a:pt x="358803" y="146051"/>
                    <a:pt x="356655" y="143962"/>
                    <a:pt x="358803" y="141873"/>
                  </a:cubicBezTo>
                  <a:cubicBezTo>
                    <a:pt x="358803" y="141873"/>
                    <a:pt x="358803" y="141873"/>
                    <a:pt x="360951" y="141873"/>
                  </a:cubicBezTo>
                  <a:cubicBezTo>
                    <a:pt x="380281" y="131429"/>
                    <a:pt x="399611" y="114718"/>
                    <a:pt x="421089" y="108452"/>
                  </a:cubicBezTo>
                  <a:cubicBezTo>
                    <a:pt x="423237" y="106363"/>
                    <a:pt x="423237" y="106363"/>
                    <a:pt x="425385" y="106363"/>
                  </a:cubicBezTo>
                  <a:close/>
                  <a:moveTo>
                    <a:pt x="415299" y="93663"/>
                  </a:moveTo>
                  <a:cubicBezTo>
                    <a:pt x="417447" y="93663"/>
                    <a:pt x="417447" y="93663"/>
                    <a:pt x="419594" y="93663"/>
                  </a:cubicBezTo>
                  <a:cubicBezTo>
                    <a:pt x="421742" y="93663"/>
                    <a:pt x="421742" y="95806"/>
                    <a:pt x="419594" y="97949"/>
                  </a:cubicBezTo>
                  <a:cubicBezTo>
                    <a:pt x="417447" y="97949"/>
                    <a:pt x="415299" y="97949"/>
                    <a:pt x="413151" y="97949"/>
                  </a:cubicBezTo>
                  <a:cubicBezTo>
                    <a:pt x="402412" y="102235"/>
                    <a:pt x="393821" y="108665"/>
                    <a:pt x="383082" y="115094"/>
                  </a:cubicBezTo>
                  <a:cubicBezTo>
                    <a:pt x="372343" y="121524"/>
                    <a:pt x="363752" y="130096"/>
                    <a:pt x="353013" y="136526"/>
                  </a:cubicBezTo>
                  <a:cubicBezTo>
                    <a:pt x="353013" y="136526"/>
                    <a:pt x="350865" y="136526"/>
                    <a:pt x="350865" y="136526"/>
                  </a:cubicBezTo>
                  <a:cubicBezTo>
                    <a:pt x="350865" y="136526"/>
                    <a:pt x="348717" y="134383"/>
                    <a:pt x="350865" y="132240"/>
                  </a:cubicBezTo>
                  <a:cubicBezTo>
                    <a:pt x="361604" y="125810"/>
                    <a:pt x="372343" y="117238"/>
                    <a:pt x="383082" y="108665"/>
                  </a:cubicBezTo>
                  <a:cubicBezTo>
                    <a:pt x="391673" y="104379"/>
                    <a:pt x="400264" y="97949"/>
                    <a:pt x="411003" y="95806"/>
                  </a:cubicBezTo>
                  <a:cubicBezTo>
                    <a:pt x="413151" y="93663"/>
                    <a:pt x="415299" y="93663"/>
                    <a:pt x="415299" y="93663"/>
                  </a:cubicBezTo>
                  <a:close/>
                  <a:moveTo>
                    <a:pt x="387784" y="84138"/>
                  </a:moveTo>
                  <a:cubicBezTo>
                    <a:pt x="389992" y="84138"/>
                    <a:pt x="389992" y="86286"/>
                    <a:pt x="387784" y="86286"/>
                  </a:cubicBezTo>
                  <a:cubicBezTo>
                    <a:pt x="374531" y="97025"/>
                    <a:pt x="359071" y="107764"/>
                    <a:pt x="343610" y="118503"/>
                  </a:cubicBezTo>
                  <a:cubicBezTo>
                    <a:pt x="343610" y="120651"/>
                    <a:pt x="343610" y="120651"/>
                    <a:pt x="341401" y="120651"/>
                  </a:cubicBezTo>
                  <a:cubicBezTo>
                    <a:pt x="341401" y="120651"/>
                    <a:pt x="339192" y="116355"/>
                    <a:pt x="341401" y="116355"/>
                  </a:cubicBezTo>
                  <a:cubicBezTo>
                    <a:pt x="356862" y="105616"/>
                    <a:pt x="372323" y="94877"/>
                    <a:pt x="387784" y="84138"/>
                  </a:cubicBezTo>
                  <a:close/>
                  <a:moveTo>
                    <a:pt x="384685" y="69850"/>
                  </a:moveTo>
                  <a:cubicBezTo>
                    <a:pt x="386818" y="69850"/>
                    <a:pt x="386818" y="71993"/>
                    <a:pt x="386818" y="74136"/>
                  </a:cubicBezTo>
                  <a:cubicBezTo>
                    <a:pt x="386818" y="74136"/>
                    <a:pt x="384685" y="74136"/>
                    <a:pt x="384685" y="74136"/>
                  </a:cubicBezTo>
                  <a:cubicBezTo>
                    <a:pt x="361220" y="80566"/>
                    <a:pt x="344154" y="97711"/>
                    <a:pt x="324955" y="110570"/>
                  </a:cubicBezTo>
                  <a:cubicBezTo>
                    <a:pt x="324955" y="110570"/>
                    <a:pt x="322822" y="110570"/>
                    <a:pt x="322822" y="110570"/>
                  </a:cubicBezTo>
                  <a:cubicBezTo>
                    <a:pt x="322822" y="112713"/>
                    <a:pt x="322822" y="112713"/>
                    <a:pt x="322822" y="112713"/>
                  </a:cubicBezTo>
                  <a:cubicBezTo>
                    <a:pt x="320688" y="112713"/>
                    <a:pt x="318555" y="108427"/>
                    <a:pt x="320688" y="108427"/>
                  </a:cubicBezTo>
                  <a:cubicBezTo>
                    <a:pt x="339887" y="93425"/>
                    <a:pt x="359086" y="76279"/>
                    <a:pt x="382552" y="71993"/>
                  </a:cubicBezTo>
                  <a:cubicBezTo>
                    <a:pt x="382552" y="69850"/>
                    <a:pt x="382552" y="69850"/>
                    <a:pt x="384685" y="69850"/>
                  </a:cubicBezTo>
                  <a:close/>
                  <a:moveTo>
                    <a:pt x="360889" y="53975"/>
                  </a:moveTo>
                  <a:cubicBezTo>
                    <a:pt x="363005" y="53975"/>
                    <a:pt x="363005" y="56147"/>
                    <a:pt x="363005" y="58320"/>
                  </a:cubicBezTo>
                  <a:cubicBezTo>
                    <a:pt x="363005" y="58320"/>
                    <a:pt x="363005" y="58320"/>
                    <a:pt x="360889" y="58320"/>
                  </a:cubicBezTo>
                  <a:cubicBezTo>
                    <a:pt x="341839" y="69181"/>
                    <a:pt x="322789" y="82216"/>
                    <a:pt x="303739" y="95250"/>
                  </a:cubicBezTo>
                  <a:cubicBezTo>
                    <a:pt x="303739" y="95250"/>
                    <a:pt x="301622" y="95250"/>
                    <a:pt x="301622" y="95250"/>
                  </a:cubicBezTo>
                  <a:cubicBezTo>
                    <a:pt x="301622" y="95250"/>
                    <a:pt x="299505" y="93078"/>
                    <a:pt x="301622" y="90905"/>
                  </a:cubicBezTo>
                  <a:cubicBezTo>
                    <a:pt x="320672" y="80043"/>
                    <a:pt x="337605" y="67009"/>
                    <a:pt x="358772" y="56147"/>
                  </a:cubicBezTo>
                  <a:cubicBezTo>
                    <a:pt x="360889" y="53975"/>
                    <a:pt x="360889" y="53975"/>
                    <a:pt x="360889" y="53975"/>
                  </a:cubicBezTo>
                  <a:close/>
                  <a:moveTo>
                    <a:pt x="344379" y="46038"/>
                  </a:moveTo>
                  <a:cubicBezTo>
                    <a:pt x="346549" y="46038"/>
                    <a:pt x="348718" y="48186"/>
                    <a:pt x="346549" y="50334"/>
                  </a:cubicBezTo>
                  <a:cubicBezTo>
                    <a:pt x="327022" y="61073"/>
                    <a:pt x="307496" y="71812"/>
                    <a:pt x="287969" y="82551"/>
                  </a:cubicBezTo>
                  <a:cubicBezTo>
                    <a:pt x="287969" y="82551"/>
                    <a:pt x="287969" y="82551"/>
                    <a:pt x="285800" y="82551"/>
                  </a:cubicBezTo>
                  <a:cubicBezTo>
                    <a:pt x="285800" y="82551"/>
                    <a:pt x="285800" y="82551"/>
                    <a:pt x="283630" y="82551"/>
                  </a:cubicBezTo>
                  <a:cubicBezTo>
                    <a:pt x="283630" y="80403"/>
                    <a:pt x="283630" y="80403"/>
                    <a:pt x="285800" y="80403"/>
                  </a:cubicBezTo>
                  <a:cubicBezTo>
                    <a:pt x="303157" y="67516"/>
                    <a:pt x="322683" y="58925"/>
                    <a:pt x="342209" y="48186"/>
                  </a:cubicBezTo>
                  <a:cubicBezTo>
                    <a:pt x="342209" y="46038"/>
                    <a:pt x="342209" y="46038"/>
                    <a:pt x="344379" y="46038"/>
                  </a:cubicBezTo>
                  <a:close/>
                  <a:moveTo>
                    <a:pt x="315753" y="34925"/>
                  </a:moveTo>
                  <a:cubicBezTo>
                    <a:pt x="317901" y="34925"/>
                    <a:pt x="320049" y="34925"/>
                    <a:pt x="322197" y="34925"/>
                  </a:cubicBezTo>
                  <a:cubicBezTo>
                    <a:pt x="324344" y="34925"/>
                    <a:pt x="324344" y="34925"/>
                    <a:pt x="324344" y="34925"/>
                  </a:cubicBezTo>
                  <a:cubicBezTo>
                    <a:pt x="326492" y="34925"/>
                    <a:pt x="326492" y="34925"/>
                    <a:pt x="326492" y="37042"/>
                  </a:cubicBezTo>
                  <a:cubicBezTo>
                    <a:pt x="326492" y="37042"/>
                    <a:pt x="326492" y="39158"/>
                    <a:pt x="324344" y="39158"/>
                  </a:cubicBezTo>
                  <a:cubicBezTo>
                    <a:pt x="324344" y="39158"/>
                    <a:pt x="322197" y="39158"/>
                    <a:pt x="322197" y="39158"/>
                  </a:cubicBezTo>
                  <a:cubicBezTo>
                    <a:pt x="311458" y="41275"/>
                    <a:pt x="298571" y="47625"/>
                    <a:pt x="287832" y="53975"/>
                  </a:cubicBezTo>
                  <a:cubicBezTo>
                    <a:pt x="281389" y="58208"/>
                    <a:pt x="272797" y="64558"/>
                    <a:pt x="264206" y="68792"/>
                  </a:cubicBezTo>
                  <a:cubicBezTo>
                    <a:pt x="262058" y="70908"/>
                    <a:pt x="259911" y="70908"/>
                    <a:pt x="257763" y="73025"/>
                  </a:cubicBezTo>
                  <a:cubicBezTo>
                    <a:pt x="255615" y="73025"/>
                    <a:pt x="253467" y="68792"/>
                    <a:pt x="255615" y="68792"/>
                  </a:cubicBezTo>
                  <a:cubicBezTo>
                    <a:pt x="257763" y="68792"/>
                    <a:pt x="257763" y="66675"/>
                    <a:pt x="259911" y="66675"/>
                  </a:cubicBezTo>
                  <a:cubicBezTo>
                    <a:pt x="270650" y="60325"/>
                    <a:pt x="279241" y="53975"/>
                    <a:pt x="289980" y="47625"/>
                  </a:cubicBezTo>
                  <a:cubicBezTo>
                    <a:pt x="298571" y="43392"/>
                    <a:pt x="307162" y="39158"/>
                    <a:pt x="315753" y="34925"/>
                  </a:cubicBezTo>
                  <a:close/>
                  <a:moveTo>
                    <a:pt x="303678" y="25400"/>
                  </a:moveTo>
                  <a:cubicBezTo>
                    <a:pt x="305855" y="25400"/>
                    <a:pt x="305855" y="29810"/>
                    <a:pt x="303678" y="29810"/>
                  </a:cubicBezTo>
                  <a:cubicBezTo>
                    <a:pt x="284084" y="38629"/>
                    <a:pt x="264490" y="49654"/>
                    <a:pt x="244895" y="58473"/>
                  </a:cubicBezTo>
                  <a:cubicBezTo>
                    <a:pt x="240541" y="60678"/>
                    <a:pt x="238364" y="60678"/>
                    <a:pt x="236187" y="62883"/>
                  </a:cubicBezTo>
                  <a:cubicBezTo>
                    <a:pt x="234010" y="62883"/>
                    <a:pt x="234010" y="62883"/>
                    <a:pt x="234010" y="65088"/>
                  </a:cubicBezTo>
                  <a:cubicBezTo>
                    <a:pt x="231832" y="65088"/>
                    <a:pt x="231832" y="65088"/>
                    <a:pt x="231832" y="65088"/>
                  </a:cubicBezTo>
                  <a:cubicBezTo>
                    <a:pt x="229655" y="65088"/>
                    <a:pt x="229655" y="62883"/>
                    <a:pt x="229655" y="60678"/>
                  </a:cubicBezTo>
                  <a:cubicBezTo>
                    <a:pt x="229655" y="60678"/>
                    <a:pt x="231832" y="60678"/>
                    <a:pt x="231832" y="60678"/>
                  </a:cubicBezTo>
                  <a:cubicBezTo>
                    <a:pt x="234010" y="58473"/>
                    <a:pt x="236187" y="58473"/>
                    <a:pt x="238364" y="56268"/>
                  </a:cubicBezTo>
                  <a:cubicBezTo>
                    <a:pt x="257958" y="47449"/>
                    <a:pt x="277552" y="36424"/>
                    <a:pt x="297147" y="27605"/>
                  </a:cubicBezTo>
                  <a:cubicBezTo>
                    <a:pt x="299324" y="27605"/>
                    <a:pt x="301501" y="27605"/>
                    <a:pt x="303678" y="25400"/>
                  </a:cubicBezTo>
                  <a:close/>
                  <a:moveTo>
                    <a:pt x="87790" y="17463"/>
                  </a:moveTo>
                  <a:cubicBezTo>
                    <a:pt x="89955" y="17463"/>
                    <a:pt x="89955" y="17463"/>
                    <a:pt x="89955" y="17463"/>
                  </a:cubicBezTo>
                  <a:cubicBezTo>
                    <a:pt x="89955" y="19580"/>
                    <a:pt x="89955" y="19580"/>
                    <a:pt x="89955" y="19580"/>
                  </a:cubicBezTo>
                  <a:cubicBezTo>
                    <a:pt x="74802" y="30163"/>
                    <a:pt x="61813" y="40746"/>
                    <a:pt x="46660" y="49213"/>
                  </a:cubicBezTo>
                  <a:cubicBezTo>
                    <a:pt x="46660" y="49213"/>
                    <a:pt x="44495" y="49213"/>
                    <a:pt x="44495" y="49213"/>
                  </a:cubicBezTo>
                  <a:cubicBezTo>
                    <a:pt x="42330" y="49213"/>
                    <a:pt x="42330" y="47096"/>
                    <a:pt x="44495" y="44980"/>
                  </a:cubicBezTo>
                  <a:cubicBezTo>
                    <a:pt x="57484" y="38630"/>
                    <a:pt x="68308" y="28046"/>
                    <a:pt x="81296" y="19580"/>
                  </a:cubicBezTo>
                  <a:cubicBezTo>
                    <a:pt x="83461" y="19580"/>
                    <a:pt x="85626" y="17463"/>
                    <a:pt x="87790" y="17463"/>
                  </a:cubicBezTo>
                  <a:close/>
                  <a:moveTo>
                    <a:pt x="272979" y="15875"/>
                  </a:moveTo>
                  <a:cubicBezTo>
                    <a:pt x="275129" y="15875"/>
                    <a:pt x="277280" y="20108"/>
                    <a:pt x="272979" y="20108"/>
                  </a:cubicBezTo>
                  <a:cubicBezTo>
                    <a:pt x="272979" y="20108"/>
                    <a:pt x="270828" y="20108"/>
                    <a:pt x="270828" y="20108"/>
                  </a:cubicBezTo>
                  <a:cubicBezTo>
                    <a:pt x="251471" y="26458"/>
                    <a:pt x="234264" y="39158"/>
                    <a:pt x="219208" y="49742"/>
                  </a:cubicBezTo>
                  <a:cubicBezTo>
                    <a:pt x="217058" y="51858"/>
                    <a:pt x="217058" y="51858"/>
                    <a:pt x="214907" y="51858"/>
                  </a:cubicBezTo>
                  <a:cubicBezTo>
                    <a:pt x="214907" y="53975"/>
                    <a:pt x="214907" y="53975"/>
                    <a:pt x="212756" y="53975"/>
                  </a:cubicBezTo>
                  <a:cubicBezTo>
                    <a:pt x="212756" y="53975"/>
                    <a:pt x="210605" y="49742"/>
                    <a:pt x="212756" y="49742"/>
                  </a:cubicBezTo>
                  <a:cubicBezTo>
                    <a:pt x="212756" y="49742"/>
                    <a:pt x="212756" y="47625"/>
                    <a:pt x="214907" y="47625"/>
                  </a:cubicBezTo>
                  <a:cubicBezTo>
                    <a:pt x="229963" y="39158"/>
                    <a:pt x="245018" y="26458"/>
                    <a:pt x="262225" y="20108"/>
                  </a:cubicBezTo>
                  <a:cubicBezTo>
                    <a:pt x="266526" y="17992"/>
                    <a:pt x="268677" y="15875"/>
                    <a:pt x="272979" y="15875"/>
                  </a:cubicBezTo>
                  <a:close/>
                  <a:moveTo>
                    <a:pt x="119572" y="11113"/>
                  </a:moveTo>
                  <a:cubicBezTo>
                    <a:pt x="121705" y="11113"/>
                    <a:pt x="121705" y="13278"/>
                    <a:pt x="121705" y="13278"/>
                  </a:cubicBezTo>
                  <a:cubicBezTo>
                    <a:pt x="121705" y="15442"/>
                    <a:pt x="121705" y="15442"/>
                    <a:pt x="121705" y="15442"/>
                  </a:cubicBezTo>
                  <a:cubicBezTo>
                    <a:pt x="106773" y="26266"/>
                    <a:pt x="91840" y="34925"/>
                    <a:pt x="76908" y="43584"/>
                  </a:cubicBezTo>
                  <a:cubicBezTo>
                    <a:pt x="74774" y="45749"/>
                    <a:pt x="70508" y="50079"/>
                    <a:pt x="66242" y="52244"/>
                  </a:cubicBezTo>
                  <a:cubicBezTo>
                    <a:pt x="61975" y="54408"/>
                    <a:pt x="59842" y="56573"/>
                    <a:pt x="55575" y="58738"/>
                  </a:cubicBezTo>
                  <a:cubicBezTo>
                    <a:pt x="53442" y="58738"/>
                    <a:pt x="53442" y="56573"/>
                    <a:pt x="53442" y="54408"/>
                  </a:cubicBezTo>
                  <a:cubicBezTo>
                    <a:pt x="57709" y="52244"/>
                    <a:pt x="61975" y="50079"/>
                    <a:pt x="64108" y="47914"/>
                  </a:cubicBezTo>
                  <a:cubicBezTo>
                    <a:pt x="81174" y="37090"/>
                    <a:pt x="98240" y="26266"/>
                    <a:pt x="115306" y="15442"/>
                  </a:cubicBezTo>
                  <a:cubicBezTo>
                    <a:pt x="117439" y="13278"/>
                    <a:pt x="117439" y="13278"/>
                    <a:pt x="119572" y="11113"/>
                  </a:cubicBezTo>
                  <a:close/>
                  <a:moveTo>
                    <a:pt x="240932" y="9525"/>
                  </a:moveTo>
                  <a:cubicBezTo>
                    <a:pt x="243122" y="9525"/>
                    <a:pt x="247501" y="9525"/>
                    <a:pt x="249691" y="9525"/>
                  </a:cubicBezTo>
                  <a:cubicBezTo>
                    <a:pt x="251880" y="9525"/>
                    <a:pt x="251880" y="9525"/>
                    <a:pt x="251880" y="11642"/>
                  </a:cubicBezTo>
                  <a:cubicBezTo>
                    <a:pt x="251880" y="11642"/>
                    <a:pt x="251880" y="11642"/>
                    <a:pt x="249691" y="13758"/>
                  </a:cubicBezTo>
                  <a:cubicBezTo>
                    <a:pt x="247501" y="13758"/>
                    <a:pt x="243122" y="13758"/>
                    <a:pt x="240932" y="15875"/>
                  </a:cubicBezTo>
                  <a:cubicBezTo>
                    <a:pt x="223415" y="20108"/>
                    <a:pt x="208087" y="32808"/>
                    <a:pt x="192760" y="41275"/>
                  </a:cubicBezTo>
                  <a:cubicBezTo>
                    <a:pt x="190570" y="41275"/>
                    <a:pt x="190570" y="41275"/>
                    <a:pt x="190570" y="41275"/>
                  </a:cubicBezTo>
                  <a:cubicBezTo>
                    <a:pt x="190570" y="41275"/>
                    <a:pt x="188380" y="39158"/>
                    <a:pt x="190570" y="39158"/>
                  </a:cubicBezTo>
                  <a:cubicBezTo>
                    <a:pt x="203708" y="30692"/>
                    <a:pt x="216846" y="20108"/>
                    <a:pt x="232173" y="13758"/>
                  </a:cubicBezTo>
                  <a:cubicBezTo>
                    <a:pt x="234363" y="11642"/>
                    <a:pt x="238742" y="11642"/>
                    <a:pt x="240932" y="9525"/>
                  </a:cubicBezTo>
                  <a:close/>
                  <a:moveTo>
                    <a:pt x="152291" y="3175"/>
                  </a:moveTo>
                  <a:cubicBezTo>
                    <a:pt x="152291" y="3175"/>
                    <a:pt x="154461" y="3175"/>
                    <a:pt x="154461" y="3175"/>
                  </a:cubicBezTo>
                  <a:cubicBezTo>
                    <a:pt x="156630" y="3175"/>
                    <a:pt x="156630" y="7353"/>
                    <a:pt x="154461" y="7353"/>
                  </a:cubicBezTo>
                  <a:cubicBezTo>
                    <a:pt x="152291" y="9441"/>
                    <a:pt x="147952" y="11530"/>
                    <a:pt x="145782" y="11530"/>
                  </a:cubicBezTo>
                  <a:cubicBezTo>
                    <a:pt x="130595" y="19886"/>
                    <a:pt x="115408" y="28241"/>
                    <a:pt x="102390" y="38685"/>
                  </a:cubicBezTo>
                  <a:cubicBezTo>
                    <a:pt x="98051" y="38685"/>
                    <a:pt x="95881" y="40774"/>
                    <a:pt x="93712" y="42863"/>
                  </a:cubicBezTo>
                  <a:cubicBezTo>
                    <a:pt x="91542" y="42863"/>
                    <a:pt x="91542" y="40774"/>
                    <a:pt x="91542" y="40774"/>
                  </a:cubicBezTo>
                  <a:cubicBezTo>
                    <a:pt x="91542" y="38685"/>
                    <a:pt x="91542" y="38685"/>
                    <a:pt x="91542" y="38685"/>
                  </a:cubicBezTo>
                  <a:cubicBezTo>
                    <a:pt x="106729" y="30330"/>
                    <a:pt x="119747" y="21974"/>
                    <a:pt x="134934" y="13619"/>
                  </a:cubicBezTo>
                  <a:cubicBezTo>
                    <a:pt x="139273" y="11530"/>
                    <a:pt x="141443" y="9441"/>
                    <a:pt x="143613" y="7353"/>
                  </a:cubicBezTo>
                  <a:cubicBezTo>
                    <a:pt x="147952" y="7353"/>
                    <a:pt x="150121" y="5264"/>
                    <a:pt x="152291" y="3175"/>
                  </a:cubicBezTo>
                  <a:close/>
                  <a:moveTo>
                    <a:pt x="219035" y="0"/>
                  </a:moveTo>
                  <a:cubicBezTo>
                    <a:pt x="221170" y="0"/>
                    <a:pt x="223305" y="4410"/>
                    <a:pt x="221170" y="4410"/>
                  </a:cubicBezTo>
                  <a:cubicBezTo>
                    <a:pt x="216900" y="4410"/>
                    <a:pt x="214766" y="6615"/>
                    <a:pt x="212631" y="6615"/>
                  </a:cubicBezTo>
                  <a:cubicBezTo>
                    <a:pt x="208361" y="8819"/>
                    <a:pt x="206226" y="8819"/>
                    <a:pt x="204091" y="11024"/>
                  </a:cubicBezTo>
                  <a:cubicBezTo>
                    <a:pt x="199821" y="13229"/>
                    <a:pt x="193416" y="17639"/>
                    <a:pt x="189146" y="19844"/>
                  </a:cubicBezTo>
                  <a:cubicBezTo>
                    <a:pt x="182742" y="26459"/>
                    <a:pt x="176337" y="30868"/>
                    <a:pt x="167797" y="37483"/>
                  </a:cubicBezTo>
                  <a:cubicBezTo>
                    <a:pt x="167797" y="37483"/>
                    <a:pt x="165662" y="39688"/>
                    <a:pt x="163527" y="39688"/>
                  </a:cubicBezTo>
                  <a:cubicBezTo>
                    <a:pt x="161392" y="39688"/>
                    <a:pt x="161392" y="37483"/>
                    <a:pt x="161392" y="35278"/>
                  </a:cubicBezTo>
                  <a:cubicBezTo>
                    <a:pt x="172067" y="28663"/>
                    <a:pt x="182742" y="17639"/>
                    <a:pt x="195551" y="11024"/>
                  </a:cubicBezTo>
                  <a:cubicBezTo>
                    <a:pt x="197686" y="8819"/>
                    <a:pt x="199821" y="8819"/>
                    <a:pt x="201956" y="6615"/>
                  </a:cubicBezTo>
                  <a:cubicBezTo>
                    <a:pt x="208361" y="4410"/>
                    <a:pt x="212631" y="2205"/>
                    <a:pt x="219035" y="0"/>
                  </a:cubicBezTo>
                  <a:close/>
                  <a:moveTo>
                    <a:pt x="197328" y="0"/>
                  </a:moveTo>
                  <a:cubicBezTo>
                    <a:pt x="199493" y="0"/>
                    <a:pt x="199493" y="4384"/>
                    <a:pt x="197328" y="4384"/>
                  </a:cubicBezTo>
                  <a:cubicBezTo>
                    <a:pt x="195164" y="4384"/>
                    <a:pt x="195164" y="6577"/>
                    <a:pt x="192999" y="6577"/>
                  </a:cubicBezTo>
                  <a:cubicBezTo>
                    <a:pt x="190834" y="8769"/>
                    <a:pt x="186505" y="8769"/>
                    <a:pt x="184340" y="10961"/>
                  </a:cubicBezTo>
                  <a:cubicBezTo>
                    <a:pt x="171351" y="17538"/>
                    <a:pt x="158362" y="26307"/>
                    <a:pt x="147538" y="35076"/>
                  </a:cubicBezTo>
                  <a:cubicBezTo>
                    <a:pt x="145374" y="37269"/>
                    <a:pt x="143209" y="37269"/>
                    <a:pt x="143209" y="39461"/>
                  </a:cubicBezTo>
                  <a:cubicBezTo>
                    <a:pt x="141044" y="39461"/>
                    <a:pt x="138879" y="41653"/>
                    <a:pt x="136714" y="43846"/>
                  </a:cubicBezTo>
                  <a:cubicBezTo>
                    <a:pt x="134550" y="43846"/>
                    <a:pt x="134550" y="46038"/>
                    <a:pt x="132385" y="46038"/>
                  </a:cubicBezTo>
                  <a:cubicBezTo>
                    <a:pt x="132385" y="46038"/>
                    <a:pt x="132385" y="46038"/>
                    <a:pt x="130220" y="46038"/>
                  </a:cubicBezTo>
                  <a:cubicBezTo>
                    <a:pt x="130220" y="46038"/>
                    <a:pt x="128055" y="46038"/>
                    <a:pt x="130220" y="43846"/>
                  </a:cubicBezTo>
                  <a:cubicBezTo>
                    <a:pt x="130220" y="43846"/>
                    <a:pt x="130220" y="41653"/>
                    <a:pt x="130220" y="41653"/>
                  </a:cubicBezTo>
                  <a:cubicBezTo>
                    <a:pt x="132385" y="41653"/>
                    <a:pt x="132385" y="39461"/>
                    <a:pt x="134550" y="39461"/>
                  </a:cubicBezTo>
                  <a:cubicBezTo>
                    <a:pt x="136714" y="37269"/>
                    <a:pt x="138879" y="37269"/>
                    <a:pt x="141044" y="35076"/>
                  </a:cubicBezTo>
                  <a:cubicBezTo>
                    <a:pt x="151868" y="26307"/>
                    <a:pt x="162692" y="17538"/>
                    <a:pt x="175681" y="10961"/>
                  </a:cubicBezTo>
                  <a:cubicBezTo>
                    <a:pt x="177845" y="8769"/>
                    <a:pt x="180010" y="8769"/>
                    <a:pt x="182175" y="6577"/>
                  </a:cubicBezTo>
                  <a:cubicBezTo>
                    <a:pt x="188669" y="4384"/>
                    <a:pt x="192999" y="2192"/>
                    <a:pt x="197328" y="0"/>
                  </a:cubicBezTo>
                  <a:close/>
                </a:path>
              </a:pathLst>
            </a:custGeom>
            <a:grpFill/>
            <a:ln>
              <a:solidFill>
                <a:schemeClr val="tx1">
                  <a:lumMod val="85000"/>
                  <a:lumOff val="15000"/>
                </a:schemeClr>
              </a:solidFill>
            </a:ln>
          </p:spPr>
          <p:txBody>
            <a:bodyPr vert="horz" wrap="square" lIns="121882" tIns="60941" rIns="121882" bIns="60941" numCol="1" anchor="t" anchorCtr="0" compatLnSpc="1">
              <a:prstTxWarp prst="textNoShape">
                <a:avLst/>
              </a:prstTxWarp>
              <a:noAutofit/>
            </a:bodyPr>
            <a:lstStyle/>
            <a:p>
              <a:pPr algn="ctr" defTabSz="1218804"/>
              <a:endParaRPr lang="zh-CN" altLang="en-US" sz="2800">
                <a:solidFill>
                  <a:prstClr val="black"/>
                </a:solidFill>
                <a:latin typeface="Times New Roman" panose="02020603050405020304" pitchFamily="18" charset="0"/>
                <a:cs typeface="Times New Roman" panose="02020603050405020304" pitchFamily="18" charset="0"/>
              </a:endParaRPr>
            </a:p>
          </p:txBody>
        </p:sp>
        <p:sp>
          <p:nvSpPr>
            <p:cNvPr id="272" name="Freeform 91"/>
            <p:cNvSpPr>
              <a:spLocks noEditPoints="1"/>
            </p:cNvSpPr>
            <p:nvPr/>
          </p:nvSpPr>
          <p:spPr bwMode="auto">
            <a:xfrm>
              <a:off x="5343844" y="3639344"/>
              <a:ext cx="314325" cy="57150"/>
            </a:xfrm>
            <a:custGeom>
              <a:avLst/>
              <a:gdLst>
                <a:gd name="T0" fmla="*/ 70 w 146"/>
                <a:gd name="T1" fmla="*/ 9 h 26"/>
                <a:gd name="T2" fmla="*/ 83 w 146"/>
                <a:gd name="T3" fmla="*/ 9 h 26"/>
                <a:gd name="T4" fmla="*/ 87 w 146"/>
                <a:gd name="T5" fmla="*/ 7 h 26"/>
                <a:gd name="T6" fmla="*/ 74 w 146"/>
                <a:gd name="T7" fmla="*/ 7 h 26"/>
                <a:gd name="T8" fmla="*/ 109 w 146"/>
                <a:gd name="T9" fmla="*/ 6 h 26"/>
                <a:gd name="T10" fmla="*/ 94 w 146"/>
                <a:gd name="T11" fmla="*/ 8 h 26"/>
                <a:gd name="T12" fmla="*/ 91 w 146"/>
                <a:gd name="T13" fmla="*/ 8 h 26"/>
                <a:gd name="T14" fmla="*/ 95 w 146"/>
                <a:gd name="T15" fmla="*/ 9 h 26"/>
                <a:gd name="T16" fmla="*/ 102 w 146"/>
                <a:gd name="T17" fmla="*/ 7 h 26"/>
                <a:gd name="T18" fmla="*/ 106 w 146"/>
                <a:gd name="T19" fmla="*/ 8 h 26"/>
                <a:gd name="T20" fmla="*/ 29 w 146"/>
                <a:gd name="T21" fmla="*/ 2 h 26"/>
                <a:gd name="T22" fmla="*/ 7 w 146"/>
                <a:gd name="T23" fmla="*/ 3 h 26"/>
                <a:gd name="T24" fmla="*/ 6 w 146"/>
                <a:gd name="T25" fmla="*/ 5 h 26"/>
                <a:gd name="T26" fmla="*/ 3 w 146"/>
                <a:gd name="T27" fmla="*/ 5 h 26"/>
                <a:gd name="T28" fmla="*/ 3 w 146"/>
                <a:gd name="T29" fmla="*/ 5 h 26"/>
                <a:gd name="T30" fmla="*/ 3 w 146"/>
                <a:gd name="T31" fmla="*/ 3 h 26"/>
                <a:gd name="T32" fmla="*/ 0 w 146"/>
                <a:gd name="T33" fmla="*/ 5 h 26"/>
                <a:gd name="T34" fmla="*/ 1 w 146"/>
                <a:gd name="T35" fmla="*/ 6 h 26"/>
                <a:gd name="T36" fmla="*/ 7 w 146"/>
                <a:gd name="T37" fmla="*/ 8 h 26"/>
                <a:gd name="T38" fmla="*/ 18 w 146"/>
                <a:gd name="T39" fmla="*/ 8 h 26"/>
                <a:gd name="T40" fmla="*/ 27 w 146"/>
                <a:gd name="T41" fmla="*/ 4 h 26"/>
                <a:gd name="T42" fmla="*/ 24 w 146"/>
                <a:gd name="T43" fmla="*/ 8 h 26"/>
                <a:gd name="T44" fmla="*/ 33 w 146"/>
                <a:gd name="T45" fmla="*/ 8 h 26"/>
                <a:gd name="T46" fmla="*/ 41 w 146"/>
                <a:gd name="T47" fmla="*/ 8 h 26"/>
                <a:gd name="T48" fmla="*/ 46 w 146"/>
                <a:gd name="T49" fmla="*/ 5 h 26"/>
                <a:gd name="T50" fmla="*/ 45 w 146"/>
                <a:gd name="T51" fmla="*/ 8 h 26"/>
                <a:gd name="T52" fmla="*/ 61 w 146"/>
                <a:gd name="T53" fmla="*/ 5 h 26"/>
                <a:gd name="T54" fmla="*/ 61 w 146"/>
                <a:gd name="T55" fmla="*/ 7 h 26"/>
                <a:gd name="T56" fmla="*/ 66 w 146"/>
                <a:gd name="T57" fmla="*/ 9 h 26"/>
                <a:gd name="T58" fmla="*/ 69 w 146"/>
                <a:gd name="T59" fmla="*/ 7 h 26"/>
                <a:gd name="T60" fmla="*/ 74 w 146"/>
                <a:gd name="T61" fmla="*/ 4 h 26"/>
                <a:gd name="T62" fmla="*/ 62 w 146"/>
                <a:gd name="T63" fmla="*/ 5 h 26"/>
                <a:gd name="T64" fmla="*/ 42 w 146"/>
                <a:gd name="T65" fmla="*/ 4 h 26"/>
                <a:gd name="T66" fmla="*/ 29 w 146"/>
                <a:gd name="T67" fmla="*/ 2 h 26"/>
                <a:gd name="T68" fmla="*/ 133 w 146"/>
                <a:gd name="T69" fmla="*/ 0 h 26"/>
                <a:gd name="T70" fmla="*/ 101 w 146"/>
                <a:gd name="T71" fmla="*/ 3 h 26"/>
                <a:gd name="T72" fmla="*/ 77 w 146"/>
                <a:gd name="T73" fmla="*/ 4 h 26"/>
                <a:gd name="T74" fmla="*/ 75 w 146"/>
                <a:gd name="T75" fmla="*/ 6 h 26"/>
                <a:gd name="T76" fmla="*/ 104 w 146"/>
                <a:gd name="T77" fmla="*/ 5 h 26"/>
                <a:gd name="T78" fmla="*/ 113 w 146"/>
                <a:gd name="T79" fmla="*/ 5 h 26"/>
                <a:gd name="T80" fmla="*/ 115 w 146"/>
                <a:gd name="T81" fmla="*/ 5 h 26"/>
                <a:gd name="T82" fmla="*/ 135 w 146"/>
                <a:gd name="T83" fmla="*/ 2 h 26"/>
                <a:gd name="T84" fmla="*/ 127 w 146"/>
                <a:gd name="T85" fmla="*/ 4 h 26"/>
                <a:gd name="T86" fmla="*/ 114 w 146"/>
                <a:gd name="T87" fmla="*/ 6 h 26"/>
                <a:gd name="T88" fmla="*/ 117 w 146"/>
                <a:gd name="T89" fmla="*/ 7 h 26"/>
                <a:gd name="T90" fmla="*/ 124 w 146"/>
                <a:gd name="T91" fmla="*/ 5 h 26"/>
                <a:gd name="T92" fmla="*/ 141 w 146"/>
                <a:gd name="T93" fmla="*/ 4 h 26"/>
                <a:gd name="T94" fmla="*/ 132 w 146"/>
                <a:gd name="T95" fmla="*/ 13 h 26"/>
                <a:gd name="T96" fmla="*/ 116 w 146"/>
                <a:gd name="T97" fmla="*/ 25 h 26"/>
                <a:gd name="T98" fmla="*/ 118 w 146"/>
                <a:gd name="T99" fmla="*/ 26 h 26"/>
                <a:gd name="T100" fmla="*/ 118 w 146"/>
                <a:gd name="T101" fmla="*/ 26 h 26"/>
                <a:gd name="T102" fmla="*/ 131 w 146"/>
                <a:gd name="T103" fmla="*/ 16 h 26"/>
                <a:gd name="T104" fmla="*/ 146 w 146"/>
                <a:gd name="T105" fmla="*/ 2 h 26"/>
                <a:gd name="T106" fmla="*/ 139 w 146"/>
                <a:gd name="T10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6" h="26">
                  <a:moveTo>
                    <a:pt x="74" y="7"/>
                  </a:moveTo>
                  <a:cubicBezTo>
                    <a:pt x="73" y="7"/>
                    <a:pt x="72" y="8"/>
                    <a:pt x="70" y="9"/>
                  </a:cubicBezTo>
                  <a:cubicBezTo>
                    <a:pt x="71" y="9"/>
                    <a:pt x="71" y="9"/>
                    <a:pt x="71" y="9"/>
                  </a:cubicBezTo>
                  <a:cubicBezTo>
                    <a:pt x="75" y="9"/>
                    <a:pt x="79" y="9"/>
                    <a:pt x="83" y="9"/>
                  </a:cubicBezTo>
                  <a:cubicBezTo>
                    <a:pt x="84" y="8"/>
                    <a:pt x="85" y="8"/>
                    <a:pt x="86" y="7"/>
                  </a:cubicBezTo>
                  <a:cubicBezTo>
                    <a:pt x="86" y="7"/>
                    <a:pt x="87" y="7"/>
                    <a:pt x="87" y="7"/>
                  </a:cubicBezTo>
                  <a:cubicBezTo>
                    <a:pt x="86" y="7"/>
                    <a:pt x="84" y="7"/>
                    <a:pt x="82" y="7"/>
                  </a:cubicBezTo>
                  <a:cubicBezTo>
                    <a:pt x="80" y="7"/>
                    <a:pt x="77" y="7"/>
                    <a:pt x="74" y="7"/>
                  </a:cubicBezTo>
                  <a:moveTo>
                    <a:pt x="110" y="6"/>
                  </a:moveTo>
                  <a:cubicBezTo>
                    <a:pt x="110" y="6"/>
                    <a:pt x="109" y="6"/>
                    <a:pt x="109" y="6"/>
                  </a:cubicBezTo>
                  <a:cubicBezTo>
                    <a:pt x="104" y="6"/>
                    <a:pt x="99" y="7"/>
                    <a:pt x="94" y="7"/>
                  </a:cubicBezTo>
                  <a:cubicBezTo>
                    <a:pt x="95" y="7"/>
                    <a:pt x="94" y="8"/>
                    <a:pt x="94" y="8"/>
                  </a:cubicBezTo>
                  <a:cubicBezTo>
                    <a:pt x="94" y="8"/>
                    <a:pt x="93" y="8"/>
                    <a:pt x="93" y="8"/>
                  </a:cubicBezTo>
                  <a:cubicBezTo>
                    <a:pt x="93" y="8"/>
                    <a:pt x="92" y="8"/>
                    <a:pt x="91" y="8"/>
                  </a:cubicBezTo>
                  <a:cubicBezTo>
                    <a:pt x="90" y="8"/>
                    <a:pt x="89" y="8"/>
                    <a:pt x="88" y="9"/>
                  </a:cubicBezTo>
                  <a:cubicBezTo>
                    <a:pt x="90" y="9"/>
                    <a:pt x="93" y="9"/>
                    <a:pt x="95" y="9"/>
                  </a:cubicBezTo>
                  <a:cubicBezTo>
                    <a:pt x="97" y="8"/>
                    <a:pt x="100" y="7"/>
                    <a:pt x="102" y="7"/>
                  </a:cubicBezTo>
                  <a:cubicBezTo>
                    <a:pt x="102" y="7"/>
                    <a:pt x="102" y="7"/>
                    <a:pt x="102" y="7"/>
                  </a:cubicBezTo>
                  <a:cubicBezTo>
                    <a:pt x="103" y="7"/>
                    <a:pt x="103" y="8"/>
                    <a:pt x="103" y="8"/>
                  </a:cubicBezTo>
                  <a:cubicBezTo>
                    <a:pt x="104" y="8"/>
                    <a:pt x="105" y="8"/>
                    <a:pt x="106" y="8"/>
                  </a:cubicBezTo>
                  <a:cubicBezTo>
                    <a:pt x="107" y="7"/>
                    <a:pt x="109" y="7"/>
                    <a:pt x="110" y="6"/>
                  </a:cubicBezTo>
                  <a:moveTo>
                    <a:pt x="29" y="2"/>
                  </a:moveTo>
                  <a:cubicBezTo>
                    <a:pt x="23" y="2"/>
                    <a:pt x="18" y="3"/>
                    <a:pt x="12" y="4"/>
                  </a:cubicBezTo>
                  <a:cubicBezTo>
                    <a:pt x="11" y="3"/>
                    <a:pt x="9" y="3"/>
                    <a:pt x="7" y="3"/>
                  </a:cubicBezTo>
                  <a:cubicBezTo>
                    <a:pt x="7" y="3"/>
                    <a:pt x="7" y="3"/>
                    <a:pt x="7" y="3"/>
                  </a:cubicBezTo>
                  <a:cubicBezTo>
                    <a:pt x="6" y="3"/>
                    <a:pt x="5" y="4"/>
                    <a:pt x="6" y="5"/>
                  </a:cubicBezTo>
                  <a:cubicBezTo>
                    <a:pt x="5" y="5"/>
                    <a:pt x="4" y="5"/>
                    <a:pt x="3" y="5"/>
                  </a:cubicBezTo>
                  <a:cubicBezTo>
                    <a:pt x="3" y="5"/>
                    <a:pt x="3" y="5"/>
                    <a:pt x="3" y="5"/>
                  </a:cubicBezTo>
                  <a:cubicBezTo>
                    <a:pt x="3" y="5"/>
                    <a:pt x="3" y="5"/>
                    <a:pt x="2" y="5"/>
                  </a:cubicBezTo>
                  <a:cubicBezTo>
                    <a:pt x="3" y="5"/>
                    <a:pt x="3" y="5"/>
                    <a:pt x="3" y="5"/>
                  </a:cubicBezTo>
                  <a:cubicBezTo>
                    <a:pt x="3" y="4"/>
                    <a:pt x="3" y="4"/>
                    <a:pt x="4" y="4"/>
                  </a:cubicBezTo>
                  <a:cubicBezTo>
                    <a:pt x="4" y="4"/>
                    <a:pt x="3" y="3"/>
                    <a:pt x="3" y="3"/>
                  </a:cubicBezTo>
                  <a:cubicBezTo>
                    <a:pt x="3" y="3"/>
                    <a:pt x="2" y="3"/>
                    <a:pt x="2" y="3"/>
                  </a:cubicBezTo>
                  <a:cubicBezTo>
                    <a:pt x="1" y="4"/>
                    <a:pt x="0" y="4"/>
                    <a:pt x="0" y="5"/>
                  </a:cubicBezTo>
                  <a:cubicBezTo>
                    <a:pt x="0" y="5"/>
                    <a:pt x="0" y="6"/>
                    <a:pt x="0" y="6"/>
                  </a:cubicBezTo>
                  <a:cubicBezTo>
                    <a:pt x="0" y="6"/>
                    <a:pt x="0" y="6"/>
                    <a:pt x="1" y="6"/>
                  </a:cubicBezTo>
                  <a:cubicBezTo>
                    <a:pt x="2" y="7"/>
                    <a:pt x="4" y="8"/>
                    <a:pt x="6" y="8"/>
                  </a:cubicBezTo>
                  <a:cubicBezTo>
                    <a:pt x="7" y="8"/>
                    <a:pt x="7" y="8"/>
                    <a:pt x="7" y="8"/>
                  </a:cubicBezTo>
                  <a:cubicBezTo>
                    <a:pt x="10" y="8"/>
                    <a:pt x="12" y="8"/>
                    <a:pt x="15" y="8"/>
                  </a:cubicBezTo>
                  <a:cubicBezTo>
                    <a:pt x="16" y="8"/>
                    <a:pt x="17" y="8"/>
                    <a:pt x="18" y="8"/>
                  </a:cubicBezTo>
                  <a:cubicBezTo>
                    <a:pt x="21" y="7"/>
                    <a:pt x="24" y="6"/>
                    <a:pt x="27" y="5"/>
                  </a:cubicBezTo>
                  <a:cubicBezTo>
                    <a:pt x="27" y="5"/>
                    <a:pt x="27" y="4"/>
                    <a:pt x="27" y="4"/>
                  </a:cubicBezTo>
                  <a:cubicBezTo>
                    <a:pt x="28" y="4"/>
                    <a:pt x="28" y="6"/>
                    <a:pt x="27" y="6"/>
                  </a:cubicBezTo>
                  <a:cubicBezTo>
                    <a:pt x="26" y="7"/>
                    <a:pt x="25" y="7"/>
                    <a:pt x="24" y="8"/>
                  </a:cubicBezTo>
                  <a:cubicBezTo>
                    <a:pt x="24" y="8"/>
                    <a:pt x="24" y="8"/>
                    <a:pt x="24" y="8"/>
                  </a:cubicBezTo>
                  <a:cubicBezTo>
                    <a:pt x="27" y="8"/>
                    <a:pt x="30" y="8"/>
                    <a:pt x="33" y="8"/>
                  </a:cubicBezTo>
                  <a:cubicBezTo>
                    <a:pt x="34" y="8"/>
                    <a:pt x="34" y="8"/>
                    <a:pt x="35" y="8"/>
                  </a:cubicBezTo>
                  <a:cubicBezTo>
                    <a:pt x="37" y="8"/>
                    <a:pt x="39" y="8"/>
                    <a:pt x="41" y="8"/>
                  </a:cubicBezTo>
                  <a:cubicBezTo>
                    <a:pt x="42" y="7"/>
                    <a:pt x="44" y="6"/>
                    <a:pt x="45" y="5"/>
                  </a:cubicBezTo>
                  <a:cubicBezTo>
                    <a:pt x="46" y="5"/>
                    <a:pt x="46" y="5"/>
                    <a:pt x="46" y="5"/>
                  </a:cubicBezTo>
                  <a:cubicBezTo>
                    <a:pt x="47" y="5"/>
                    <a:pt x="47" y="6"/>
                    <a:pt x="46" y="7"/>
                  </a:cubicBezTo>
                  <a:cubicBezTo>
                    <a:pt x="46" y="7"/>
                    <a:pt x="45" y="7"/>
                    <a:pt x="45" y="8"/>
                  </a:cubicBezTo>
                  <a:cubicBezTo>
                    <a:pt x="48" y="8"/>
                    <a:pt x="50" y="8"/>
                    <a:pt x="53" y="8"/>
                  </a:cubicBezTo>
                  <a:cubicBezTo>
                    <a:pt x="56" y="7"/>
                    <a:pt x="58" y="5"/>
                    <a:pt x="61" y="5"/>
                  </a:cubicBezTo>
                  <a:cubicBezTo>
                    <a:pt x="61" y="5"/>
                    <a:pt x="61" y="5"/>
                    <a:pt x="62" y="5"/>
                  </a:cubicBezTo>
                  <a:cubicBezTo>
                    <a:pt x="63" y="5"/>
                    <a:pt x="63" y="7"/>
                    <a:pt x="61" y="7"/>
                  </a:cubicBezTo>
                  <a:cubicBezTo>
                    <a:pt x="60" y="7"/>
                    <a:pt x="58" y="8"/>
                    <a:pt x="57" y="8"/>
                  </a:cubicBezTo>
                  <a:cubicBezTo>
                    <a:pt x="60" y="8"/>
                    <a:pt x="63" y="8"/>
                    <a:pt x="66" y="9"/>
                  </a:cubicBezTo>
                  <a:cubicBezTo>
                    <a:pt x="67" y="8"/>
                    <a:pt x="69" y="7"/>
                    <a:pt x="70" y="7"/>
                  </a:cubicBezTo>
                  <a:cubicBezTo>
                    <a:pt x="70" y="7"/>
                    <a:pt x="69" y="7"/>
                    <a:pt x="69" y="7"/>
                  </a:cubicBezTo>
                  <a:cubicBezTo>
                    <a:pt x="69" y="7"/>
                    <a:pt x="70" y="7"/>
                    <a:pt x="70" y="7"/>
                  </a:cubicBezTo>
                  <a:cubicBezTo>
                    <a:pt x="71" y="6"/>
                    <a:pt x="73" y="5"/>
                    <a:pt x="74" y="4"/>
                  </a:cubicBezTo>
                  <a:cubicBezTo>
                    <a:pt x="71" y="5"/>
                    <a:pt x="67" y="5"/>
                    <a:pt x="63" y="5"/>
                  </a:cubicBezTo>
                  <a:cubicBezTo>
                    <a:pt x="63" y="5"/>
                    <a:pt x="62" y="5"/>
                    <a:pt x="62" y="5"/>
                  </a:cubicBezTo>
                  <a:cubicBezTo>
                    <a:pt x="55" y="5"/>
                    <a:pt x="49" y="4"/>
                    <a:pt x="42" y="4"/>
                  </a:cubicBezTo>
                  <a:cubicBezTo>
                    <a:pt x="42" y="4"/>
                    <a:pt x="42" y="4"/>
                    <a:pt x="42" y="4"/>
                  </a:cubicBezTo>
                  <a:cubicBezTo>
                    <a:pt x="42" y="4"/>
                    <a:pt x="42" y="3"/>
                    <a:pt x="41" y="3"/>
                  </a:cubicBezTo>
                  <a:cubicBezTo>
                    <a:pt x="37" y="3"/>
                    <a:pt x="33" y="2"/>
                    <a:pt x="29" y="2"/>
                  </a:cubicBezTo>
                  <a:moveTo>
                    <a:pt x="139" y="0"/>
                  </a:moveTo>
                  <a:cubicBezTo>
                    <a:pt x="137" y="0"/>
                    <a:pt x="135" y="0"/>
                    <a:pt x="133" y="0"/>
                  </a:cubicBezTo>
                  <a:cubicBezTo>
                    <a:pt x="128" y="1"/>
                    <a:pt x="124" y="2"/>
                    <a:pt x="119" y="3"/>
                  </a:cubicBezTo>
                  <a:cubicBezTo>
                    <a:pt x="113" y="3"/>
                    <a:pt x="107" y="3"/>
                    <a:pt x="101" y="3"/>
                  </a:cubicBezTo>
                  <a:cubicBezTo>
                    <a:pt x="94" y="4"/>
                    <a:pt x="88" y="4"/>
                    <a:pt x="81" y="4"/>
                  </a:cubicBezTo>
                  <a:cubicBezTo>
                    <a:pt x="80" y="4"/>
                    <a:pt x="78" y="4"/>
                    <a:pt x="77" y="4"/>
                  </a:cubicBezTo>
                  <a:cubicBezTo>
                    <a:pt x="77" y="5"/>
                    <a:pt x="77" y="5"/>
                    <a:pt x="76" y="6"/>
                  </a:cubicBezTo>
                  <a:cubicBezTo>
                    <a:pt x="76" y="6"/>
                    <a:pt x="75" y="6"/>
                    <a:pt x="75" y="6"/>
                  </a:cubicBezTo>
                  <a:cubicBezTo>
                    <a:pt x="78" y="6"/>
                    <a:pt x="81" y="6"/>
                    <a:pt x="84" y="6"/>
                  </a:cubicBezTo>
                  <a:cubicBezTo>
                    <a:pt x="91" y="6"/>
                    <a:pt x="97" y="5"/>
                    <a:pt x="104" y="5"/>
                  </a:cubicBezTo>
                  <a:cubicBezTo>
                    <a:pt x="107" y="5"/>
                    <a:pt x="110" y="5"/>
                    <a:pt x="112" y="5"/>
                  </a:cubicBezTo>
                  <a:cubicBezTo>
                    <a:pt x="113" y="5"/>
                    <a:pt x="113" y="5"/>
                    <a:pt x="113" y="5"/>
                  </a:cubicBezTo>
                  <a:cubicBezTo>
                    <a:pt x="114" y="5"/>
                    <a:pt x="114" y="4"/>
                    <a:pt x="114" y="4"/>
                  </a:cubicBezTo>
                  <a:cubicBezTo>
                    <a:pt x="114" y="4"/>
                    <a:pt x="114" y="5"/>
                    <a:pt x="115" y="5"/>
                  </a:cubicBezTo>
                  <a:cubicBezTo>
                    <a:pt x="117" y="5"/>
                    <a:pt x="119" y="5"/>
                    <a:pt x="121" y="4"/>
                  </a:cubicBezTo>
                  <a:cubicBezTo>
                    <a:pt x="126" y="4"/>
                    <a:pt x="130" y="3"/>
                    <a:pt x="135" y="2"/>
                  </a:cubicBezTo>
                  <a:cubicBezTo>
                    <a:pt x="136" y="2"/>
                    <a:pt x="136" y="2"/>
                    <a:pt x="137" y="2"/>
                  </a:cubicBezTo>
                  <a:cubicBezTo>
                    <a:pt x="134" y="3"/>
                    <a:pt x="130" y="3"/>
                    <a:pt x="127" y="4"/>
                  </a:cubicBezTo>
                  <a:cubicBezTo>
                    <a:pt x="123" y="5"/>
                    <a:pt x="119" y="5"/>
                    <a:pt x="115" y="6"/>
                  </a:cubicBezTo>
                  <a:cubicBezTo>
                    <a:pt x="115" y="6"/>
                    <a:pt x="114" y="6"/>
                    <a:pt x="114" y="6"/>
                  </a:cubicBezTo>
                  <a:cubicBezTo>
                    <a:pt x="113" y="7"/>
                    <a:pt x="112" y="7"/>
                    <a:pt x="111" y="8"/>
                  </a:cubicBezTo>
                  <a:cubicBezTo>
                    <a:pt x="113" y="8"/>
                    <a:pt x="115" y="8"/>
                    <a:pt x="117" y="7"/>
                  </a:cubicBezTo>
                  <a:cubicBezTo>
                    <a:pt x="118" y="7"/>
                    <a:pt x="119" y="6"/>
                    <a:pt x="120" y="6"/>
                  </a:cubicBezTo>
                  <a:cubicBezTo>
                    <a:pt x="121" y="5"/>
                    <a:pt x="123" y="5"/>
                    <a:pt x="124" y="5"/>
                  </a:cubicBezTo>
                  <a:cubicBezTo>
                    <a:pt x="125" y="5"/>
                    <a:pt x="126" y="5"/>
                    <a:pt x="127" y="6"/>
                  </a:cubicBezTo>
                  <a:cubicBezTo>
                    <a:pt x="132" y="5"/>
                    <a:pt x="136" y="4"/>
                    <a:pt x="141" y="4"/>
                  </a:cubicBezTo>
                  <a:cubicBezTo>
                    <a:pt x="139" y="7"/>
                    <a:pt x="136" y="9"/>
                    <a:pt x="134" y="12"/>
                  </a:cubicBezTo>
                  <a:cubicBezTo>
                    <a:pt x="133" y="12"/>
                    <a:pt x="132" y="12"/>
                    <a:pt x="132" y="13"/>
                  </a:cubicBezTo>
                  <a:cubicBezTo>
                    <a:pt x="131" y="13"/>
                    <a:pt x="130" y="14"/>
                    <a:pt x="129" y="15"/>
                  </a:cubicBezTo>
                  <a:cubicBezTo>
                    <a:pt x="124" y="18"/>
                    <a:pt x="120" y="21"/>
                    <a:pt x="116" y="25"/>
                  </a:cubicBezTo>
                  <a:cubicBezTo>
                    <a:pt x="116" y="25"/>
                    <a:pt x="116" y="26"/>
                    <a:pt x="117" y="26"/>
                  </a:cubicBezTo>
                  <a:cubicBezTo>
                    <a:pt x="117" y="26"/>
                    <a:pt x="117" y="26"/>
                    <a:pt x="118" y="26"/>
                  </a:cubicBezTo>
                  <a:cubicBezTo>
                    <a:pt x="118" y="26"/>
                    <a:pt x="118" y="26"/>
                    <a:pt x="118" y="26"/>
                  </a:cubicBezTo>
                  <a:cubicBezTo>
                    <a:pt x="118" y="26"/>
                    <a:pt x="118" y="26"/>
                    <a:pt x="118" y="26"/>
                  </a:cubicBezTo>
                  <a:cubicBezTo>
                    <a:pt x="118" y="26"/>
                    <a:pt x="118" y="26"/>
                    <a:pt x="118" y="26"/>
                  </a:cubicBezTo>
                  <a:cubicBezTo>
                    <a:pt x="123" y="23"/>
                    <a:pt x="127" y="19"/>
                    <a:pt x="131" y="16"/>
                  </a:cubicBezTo>
                  <a:cubicBezTo>
                    <a:pt x="132" y="15"/>
                    <a:pt x="134" y="14"/>
                    <a:pt x="135" y="13"/>
                  </a:cubicBezTo>
                  <a:cubicBezTo>
                    <a:pt x="139" y="10"/>
                    <a:pt x="143" y="7"/>
                    <a:pt x="146" y="2"/>
                  </a:cubicBezTo>
                  <a:cubicBezTo>
                    <a:pt x="146" y="2"/>
                    <a:pt x="146" y="1"/>
                    <a:pt x="145" y="1"/>
                  </a:cubicBezTo>
                  <a:cubicBezTo>
                    <a:pt x="143" y="0"/>
                    <a:pt x="141" y="0"/>
                    <a:pt x="139" y="0"/>
                  </a:cubicBezTo>
                </a:path>
              </a:pathLst>
            </a:custGeom>
            <a:grpFill/>
            <a:ln>
              <a:solidFill>
                <a:schemeClr val="tx1">
                  <a:lumMod val="85000"/>
                  <a:lumOff val="15000"/>
                </a:schemeClr>
              </a:solidFill>
            </a:ln>
          </p:spPr>
          <p:txBody>
            <a:bodyPr vert="horz" wrap="square" lIns="121882" tIns="60941" rIns="121882" bIns="60941" numCol="1" anchor="t" anchorCtr="0" compatLnSpc="1">
              <a:prstTxWarp prst="textNoShape">
                <a:avLst/>
              </a:prstTxWarp>
            </a:bodyPr>
            <a:lstStyle/>
            <a:p>
              <a:pPr algn="ctr" defTabSz="1218804"/>
              <a:endParaRPr lang="zh-CN" altLang="en-US" sz="2800">
                <a:solidFill>
                  <a:prstClr val="black"/>
                </a:solidFill>
                <a:latin typeface="Times New Roman" panose="02020603050405020304" pitchFamily="18" charset="0"/>
                <a:cs typeface="Times New Roman" panose="02020603050405020304" pitchFamily="18" charset="0"/>
              </a:endParaRPr>
            </a:p>
          </p:txBody>
        </p:sp>
      </p:grpSp>
      <p:sp>
        <p:nvSpPr>
          <p:cNvPr id="280" name="矩形 279"/>
          <p:cNvSpPr/>
          <p:nvPr/>
        </p:nvSpPr>
        <p:spPr>
          <a:xfrm>
            <a:off x="8218786" y="3433879"/>
            <a:ext cx="2677058" cy="1384995"/>
          </a:xfrm>
          <a:prstGeom prst="rect">
            <a:avLst/>
          </a:prstGeom>
        </p:spPr>
        <p:txBody>
          <a:bodyPr wrap="square">
            <a:spAutoFit/>
          </a:bodyPr>
          <a:lstStyle/>
          <a:p>
            <a:pPr algn="ctr" defTabSz="1218804"/>
            <a:r>
              <a:rPr lang="en-US" altLang="zh-CN" sz="2800">
                <a:solidFill>
                  <a:schemeClr val="tx1">
                    <a:lumMod val="85000"/>
                    <a:lumOff val="15000"/>
                  </a:schemeClr>
                </a:solidFill>
                <a:latin typeface="Times New Roman" panose="02020603050405020304" pitchFamily="18" charset="0"/>
                <a:ea typeface="思源黑体" panose="020B0500000000000000" pitchFamily="34" charset="-122"/>
                <a:cs typeface="Times New Roman" panose="02020603050405020304" pitchFamily="18" charset="0"/>
              </a:rPr>
              <a:t>Đọc trước bài 3 – Trả lời các câu hỏi trong SGK</a:t>
            </a:r>
            <a:endParaRPr lang="zh-CN" altLang="en-US" sz="2800" dirty="0">
              <a:solidFill>
                <a:schemeClr val="tx1">
                  <a:lumMod val="85000"/>
                  <a:lumOff val="15000"/>
                </a:schemeClr>
              </a:solidFill>
              <a:latin typeface="Times New Roman" panose="02020603050405020304" pitchFamily="18" charset="0"/>
              <a:ea typeface="思源黑体" panose="020B0500000000000000" pitchFamily="34" charset="-122"/>
              <a:cs typeface="Times New Roman" panose="02020603050405020304" pitchFamily="18" charset="0"/>
            </a:endParaRPr>
          </a:p>
        </p:txBody>
      </p:sp>
      <p:sp>
        <p:nvSpPr>
          <p:cNvPr id="283" name="矩形 282"/>
          <p:cNvSpPr/>
          <p:nvPr/>
        </p:nvSpPr>
        <p:spPr>
          <a:xfrm>
            <a:off x="4706277" y="3583183"/>
            <a:ext cx="2515230" cy="1384995"/>
          </a:xfrm>
          <a:prstGeom prst="rect">
            <a:avLst/>
          </a:prstGeom>
        </p:spPr>
        <p:txBody>
          <a:bodyPr wrap="square">
            <a:spAutoFit/>
          </a:bodyPr>
          <a:lstStyle/>
          <a:p>
            <a:pPr algn="ctr" defTabSz="1218804"/>
            <a:r>
              <a:rPr lang="en-US" altLang="zh-CN" sz="2800">
                <a:solidFill>
                  <a:schemeClr val="tx1">
                    <a:lumMod val="85000"/>
                    <a:lumOff val="15000"/>
                  </a:schemeClr>
                </a:solidFill>
                <a:latin typeface="Times New Roman" panose="02020603050405020304" pitchFamily="18" charset="0"/>
                <a:ea typeface="思源黑体" panose="020B0500000000000000" pitchFamily="34" charset="-122"/>
                <a:cs typeface="Times New Roman" panose="02020603050405020304" pitchFamily="18" charset="0"/>
              </a:rPr>
              <a:t>Xem lại toàn bộ nội dung bài học</a:t>
            </a:r>
            <a:endParaRPr lang="zh-CN" altLang="en-US" sz="2800" dirty="0">
              <a:solidFill>
                <a:schemeClr val="tx1">
                  <a:lumMod val="85000"/>
                  <a:lumOff val="15000"/>
                </a:schemeClr>
              </a:solidFill>
              <a:latin typeface="Times New Roman" panose="02020603050405020304" pitchFamily="18" charset="0"/>
              <a:ea typeface="思源黑体" panose="020B0500000000000000" pitchFamily="34" charset="-122"/>
              <a:cs typeface="Times New Roman" panose="02020603050405020304" pitchFamily="18" charset="0"/>
            </a:endParaRPr>
          </a:p>
        </p:txBody>
      </p:sp>
      <p:sp>
        <p:nvSpPr>
          <p:cNvPr id="286" name="矩形 285"/>
          <p:cNvSpPr/>
          <p:nvPr/>
        </p:nvSpPr>
        <p:spPr>
          <a:xfrm>
            <a:off x="897779" y="3419068"/>
            <a:ext cx="2895067" cy="1384995"/>
          </a:xfrm>
          <a:prstGeom prst="rect">
            <a:avLst/>
          </a:prstGeom>
        </p:spPr>
        <p:txBody>
          <a:bodyPr wrap="square">
            <a:spAutoFit/>
          </a:bodyPr>
          <a:lstStyle/>
          <a:p>
            <a:pPr algn="ctr" defTabSz="1218804"/>
            <a:r>
              <a:rPr lang="en-US" altLang="zh-CN" sz="2800">
                <a:solidFill>
                  <a:schemeClr val="tx1">
                    <a:lumMod val="85000"/>
                    <a:lumOff val="15000"/>
                  </a:schemeClr>
                </a:solidFill>
                <a:latin typeface="Times New Roman" panose="02020603050405020304" pitchFamily="18" charset="0"/>
                <a:ea typeface="思源黑体" panose="020B0500000000000000" pitchFamily="34" charset="-122"/>
                <a:cs typeface="Times New Roman" panose="02020603050405020304" pitchFamily="18" charset="0"/>
              </a:rPr>
              <a:t>Hoàn thành bài tập phần Luyện tập – Vận dụng</a:t>
            </a:r>
            <a:endParaRPr lang="zh-CN" altLang="en-US" sz="2800" dirty="0">
              <a:solidFill>
                <a:schemeClr val="tx1">
                  <a:lumMod val="85000"/>
                  <a:lumOff val="15000"/>
                </a:schemeClr>
              </a:solidFill>
              <a:latin typeface="Times New Roman" panose="02020603050405020304" pitchFamily="18" charset="0"/>
              <a:ea typeface="思源黑体" panose="020B0500000000000000" pitchFamily="34" charset="-122"/>
              <a:cs typeface="Times New Roman" panose="02020603050405020304" pitchFamily="18" charset="0"/>
            </a:endParaRPr>
          </a:p>
        </p:txBody>
      </p:sp>
      <p:sp>
        <p:nvSpPr>
          <p:cNvPr id="41" name="文本框 40">
            <a:extLst>
              <a:ext uri="{FF2B5EF4-FFF2-40B4-BE49-F238E27FC236}">
                <a16:creationId xmlns:a16="http://schemas.microsoft.com/office/drawing/2014/main" id="{1CDE7742-C5D8-4CC3-B6C5-3A3BD7F4BC5D}"/>
              </a:ext>
            </a:extLst>
          </p:cNvPr>
          <p:cNvSpPr txBox="1"/>
          <p:nvPr/>
        </p:nvSpPr>
        <p:spPr>
          <a:xfrm>
            <a:off x="4374092" y="479944"/>
            <a:ext cx="3409950" cy="584775"/>
          </a:xfrm>
          <a:prstGeom prst="rect">
            <a:avLst/>
          </a:prstGeom>
          <a:noFill/>
        </p:spPr>
        <p:txBody>
          <a:bodyPr wrap="square" rtlCol="0">
            <a:spAutoFit/>
          </a:bodyPr>
          <a:lstStyle/>
          <a:p>
            <a:pPr algn="ctr"/>
            <a:r>
              <a:rPr lang="en-US" altLang="zh-CN" sz="3200" b="1">
                <a:latin typeface="Times New Roman" panose="02020603050405020304" pitchFamily="18" charset="0"/>
                <a:ea typeface="思源黑体" panose="020B0500000000000000" pitchFamily="34" charset="-122"/>
                <a:cs typeface="Times New Roman" panose="02020603050405020304" pitchFamily="18" charset="0"/>
              </a:rPr>
              <a:t>Hướng dẫn về nhà</a:t>
            </a:r>
            <a:endParaRPr lang="zh-CN" altLang="en-US" sz="3200" b="1" dirty="0">
              <a:latin typeface="Times New Roman" panose="02020603050405020304" pitchFamily="18" charset="0"/>
              <a:ea typeface="思源黑体" panose="020B0500000000000000" pitchFamily="34" charset="-122"/>
              <a:cs typeface="Times New Roman" panose="02020603050405020304" pitchFamily="18" charset="0"/>
            </a:endParaRPr>
          </a:p>
        </p:txBody>
      </p:sp>
    </p:spTree>
    <p:extLst>
      <p:ext uri="{BB962C8B-B14F-4D97-AF65-F5344CB8AC3E}">
        <p14:creationId xmlns:p14="http://schemas.microsoft.com/office/powerpoint/2010/main" val="2076330054"/>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anim calcmode="lin" valueType="num">
                                      <p:cBhvr>
                                        <p:cTn id="27" dur="500" fill="hold"/>
                                        <p:tgtEl>
                                          <p:spTgt spid="43"/>
                                        </p:tgtEl>
                                        <p:attrNameLst>
                                          <p:attrName>ppt_w</p:attrName>
                                        </p:attrNameLst>
                                      </p:cBhvr>
                                      <p:tavLst>
                                        <p:tav tm="0">
                                          <p:val>
                                            <p:fltVal val="0"/>
                                          </p:val>
                                        </p:tav>
                                        <p:tav tm="100000">
                                          <p:val>
                                            <p:strVal val="#ppt_w"/>
                                          </p:val>
                                        </p:tav>
                                      </p:tavLst>
                                    </p:anim>
                                    <p:anim calcmode="lin" valueType="num">
                                      <p:cBhvr>
                                        <p:cTn id="28" dur="500" fill="hold"/>
                                        <p:tgtEl>
                                          <p:spTgt spid="43"/>
                                        </p:tgtEl>
                                        <p:attrNameLst>
                                          <p:attrName>ppt_h</p:attrName>
                                        </p:attrNameLst>
                                      </p:cBhvr>
                                      <p:tavLst>
                                        <p:tav tm="0">
                                          <p:val>
                                            <p:fltVal val="0"/>
                                          </p:val>
                                        </p:tav>
                                        <p:tav tm="100000">
                                          <p:val>
                                            <p:strVal val="#ppt_h"/>
                                          </p:val>
                                        </p:tav>
                                      </p:tavLst>
                                    </p:anim>
                                    <p:animEffect transition="in" filter="fade">
                                      <p:cBhvr>
                                        <p:cTn id="29" dur="500"/>
                                        <p:tgtEl>
                                          <p:spTgt spid="43"/>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80"/>
                                        </p:tgtEl>
                                        <p:attrNameLst>
                                          <p:attrName>style.visibility</p:attrName>
                                        </p:attrNameLst>
                                      </p:cBhvr>
                                      <p:to>
                                        <p:strVal val="visible"/>
                                      </p:to>
                                    </p:set>
                                    <p:animEffect transition="in" filter="barn(inVertical)">
                                      <p:cBhvr>
                                        <p:cTn id="39" dur="500"/>
                                        <p:tgtEl>
                                          <p:spTgt spid="280"/>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283"/>
                                        </p:tgtEl>
                                        <p:attrNameLst>
                                          <p:attrName>style.visibility</p:attrName>
                                        </p:attrNameLst>
                                      </p:cBhvr>
                                      <p:to>
                                        <p:strVal val="visible"/>
                                      </p:to>
                                    </p:set>
                                    <p:animEffect transition="in" filter="barn(inVertical)">
                                      <p:cBhvr>
                                        <p:cTn id="42" dur="500"/>
                                        <p:tgtEl>
                                          <p:spTgt spid="283"/>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286"/>
                                        </p:tgtEl>
                                        <p:attrNameLst>
                                          <p:attrName>style.visibility</p:attrName>
                                        </p:attrNameLst>
                                      </p:cBhvr>
                                      <p:to>
                                        <p:strVal val="visible"/>
                                      </p:to>
                                    </p:set>
                                    <p:animEffect transition="in" filter="barn(inVertical)">
                                      <p:cBhvr>
                                        <p:cTn id="45" dur="500"/>
                                        <p:tgtEl>
                                          <p:spTgt spid="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3" grpId="0" animBg="1"/>
      <p:bldP spid="2" grpId="0" animBg="1"/>
      <p:bldP spid="280" grpId="0"/>
      <p:bldP spid="283" grpId="0"/>
      <p:bldP spid="28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0" y="192505"/>
            <a:ext cx="12192000" cy="6858000"/>
            <a:chOff x="0" y="0"/>
            <a:chExt cx="12192000" cy="6858000"/>
          </a:xfrm>
        </p:grpSpPr>
        <p:sp>
          <p:nvSpPr>
            <p:cNvPr id="20" name="矩形 19">
              <a:extLst>
                <a:ext uri="{FF2B5EF4-FFF2-40B4-BE49-F238E27FC236}">
                  <a16:creationId xmlns:a16="http://schemas.microsoft.com/office/drawing/2014/main" id="{637B6256-D657-4866-B265-8533F34C731F}"/>
                </a:ext>
              </a:extLst>
            </p:cNvPr>
            <p:cNvSpPr/>
            <p:nvPr/>
          </p:nvSpPr>
          <p:spPr>
            <a:xfrm>
              <a:off x="0" y="0"/>
              <a:ext cx="12192000" cy="6538586"/>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 name="矩形 20"/>
            <p:cNvSpPr/>
            <p:nvPr/>
          </p:nvSpPr>
          <p:spPr>
            <a:xfrm>
              <a:off x="0" y="3091067"/>
              <a:ext cx="12192000" cy="3766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圆角矩形 9"/>
          <p:cNvSpPr/>
          <p:nvPr/>
        </p:nvSpPr>
        <p:spPr>
          <a:xfrm>
            <a:off x="2299416" y="3158540"/>
            <a:ext cx="1110343" cy="1075894"/>
          </a:xfrm>
          <a:prstGeom prst="roundRect">
            <a:avLst/>
          </a:prstGeom>
          <a:solidFill>
            <a:srgbClr val="FDD1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dirty="0">
                <a:solidFill>
                  <a:schemeClr val="tx1">
                    <a:lumMod val="95000"/>
                    <a:lumOff val="5000"/>
                  </a:schemeClr>
                </a:solidFill>
                <a:latin typeface="Times New Roman" panose="02020603050405020304" pitchFamily="18" charset="0"/>
                <a:ea typeface="思源黑体" panose="020B0500000000000000" pitchFamily="34" charset="-122"/>
                <a:cs typeface="Times New Roman" panose="02020603050405020304" pitchFamily="18" charset="0"/>
              </a:rPr>
              <a:t>T</a:t>
            </a:r>
            <a:endParaRPr lang="zh-CN" altLang="en-US" sz="5400" dirty="0">
              <a:solidFill>
                <a:schemeClr val="tx1">
                  <a:lumMod val="95000"/>
                  <a:lumOff val="5000"/>
                </a:schemeClr>
              </a:solidFill>
              <a:latin typeface="Times New Roman" panose="02020603050405020304" pitchFamily="18" charset="0"/>
              <a:ea typeface="思源黑体" panose="020B0500000000000000" pitchFamily="34" charset="-122"/>
              <a:cs typeface="Times New Roman" panose="02020603050405020304" pitchFamily="18" charset="0"/>
            </a:endParaRPr>
          </a:p>
        </p:txBody>
      </p:sp>
      <p:sp>
        <p:nvSpPr>
          <p:cNvPr id="15" name="圆角矩形 14"/>
          <p:cNvSpPr/>
          <p:nvPr/>
        </p:nvSpPr>
        <p:spPr>
          <a:xfrm>
            <a:off x="3734910" y="3158540"/>
            <a:ext cx="1110343" cy="1075894"/>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dirty="0">
                <a:solidFill>
                  <a:schemeClr val="tx1">
                    <a:lumMod val="95000"/>
                    <a:lumOff val="5000"/>
                  </a:schemeClr>
                </a:solidFill>
                <a:latin typeface="Times New Roman" panose="02020603050405020304" pitchFamily="18" charset="0"/>
                <a:ea typeface="思源黑体" panose="020B0500000000000000" pitchFamily="34" charset="-122"/>
                <a:cs typeface="Times New Roman" panose="02020603050405020304" pitchFamily="18" charset="0"/>
              </a:rPr>
              <a:t>H</a:t>
            </a:r>
            <a:endParaRPr lang="zh-CN" altLang="en-US" sz="5400" dirty="0">
              <a:solidFill>
                <a:schemeClr val="tx1">
                  <a:lumMod val="95000"/>
                  <a:lumOff val="5000"/>
                </a:schemeClr>
              </a:solidFill>
              <a:latin typeface="Times New Roman" panose="02020603050405020304" pitchFamily="18" charset="0"/>
              <a:ea typeface="思源黑体" panose="020B0500000000000000" pitchFamily="34" charset="-122"/>
              <a:cs typeface="Times New Roman" panose="02020603050405020304" pitchFamily="18" charset="0"/>
            </a:endParaRPr>
          </a:p>
        </p:txBody>
      </p:sp>
      <p:sp>
        <p:nvSpPr>
          <p:cNvPr id="16" name="圆角矩形 15"/>
          <p:cNvSpPr/>
          <p:nvPr/>
        </p:nvSpPr>
        <p:spPr>
          <a:xfrm>
            <a:off x="5170404" y="3158540"/>
            <a:ext cx="1110343" cy="1075894"/>
          </a:xfrm>
          <a:prstGeom prst="roundRect">
            <a:avLst/>
          </a:prstGeom>
          <a:solidFill>
            <a:srgbClr val="F3BEB8"/>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dirty="0">
                <a:solidFill>
                  <a:schemeClr val="tx1">
                    <a:lumMod val="95000"/>
                    <a:lumOff val="5000"/>
                  </a:schemeClr>
                </a:solidFill>
                <a:latin typeface="Times New Roman" panose="02020603050405020304" pitchFamily="18" charset="0"/>
                <a:ea typeface="思源黑体" panose="020B0500000000000000" pitchFamily="34" charset="-122"/>
                <a:cs typeface="Times New Roman" panose="02020603050405020304" pitchFamily="18" charset="0"/>
              </a:rPr>
              <a:t>A</a:t>
            </a:r>
            <a:endParaRPr lang="zh-CN" altLang="en-US" sz="5400" dirty="0">
              <a:solidFill>
                <a:schemeClr val="tx1">
                  <a:lumMod val="95000"/>
                  <a:lumOff val="5000"/>
                </a:schemeClr>
              </a:solidFill>
              <a:latin typeface="Times New Roman" panose="02020603050405020304" pitchFamily="18" charset="0"/>
              <a:ea typeface="思源黑体" panose="020B0500000000000000" pitchFamily="34" charset="-122"/>
              <a:cs typeface="Times New Roman" panose="02020603050405020304" pitchFamily="18" charset="0"/>
            </a:endParaRPr>
          </a:p>
        </p:txBody>
      </p:sp>
      <p:sp>
        <p:nvSpPr>
          <p:cNvPr id="17" name="圆角矩形 16"/>
          <p:cNvSpPr/>
          <p:nvPr/>
        </p:nvSpPr>
        <p:spPr>
          <a:xfrm>
            <a:off x="6605898" y="3158540"/>
            <a:ext cx="1110343" cy="1075894"/>
          </a:xfrm>
          <a:prstGeom prst="roundRect">
            <a:avLst/>
          </a:prstGeom>
          <a:solidFill>
            <a:srgbClr val="CCE8F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a:solidFill>
                  <a:schemeClr val="tx1">
                    <a:lumMod val="95000"/>
                    <a:lumOff val="5000"/>
                  </a:schemeClr>
                </a:solidFill>
                <a:latin typeface="Times New Roman" panose="02020603050405020304" pitchFamily="18" charset="0"/>
                <a:ea typeface="思源黑体" panose="020B0500000000000000" pitchFamily="34" charset="-122"/>
                <a:cs typeface="Times New Roman" panose="02020603050405020304" pitchFamily="18" charset="0"/>
              </a:rPr>
              <a:t>N</a:t>
            </a:r>
            <a:endParaRPr lang="zh-CN" altLang="en-US" sz="5400" dirty="0">
              <a:solidFill>
                <a:schemeClr val="tx1">
                  <a:lumMod val="95000"/>
                  <a:lumOff val="5000"/>
                </a:schemeClr>
              </a:solidFill>
              <a:latin typeface="Times New Roman" panose="02020603050405020304" pitchFamily="18" charset="0"/>
              <a:ea typeface="思源黑体" panose="020B0500000000000000" pitchFamily="34" charset="-122"/>
              <a:cs typeface="Times New Roman" panose="02020603050405020304" pitchFamily="18" charset="0"/>
            </a:endParaRPr>
          </a:p>
        </p:txBody>
      </p:sp>
      <p:grpSp>
        <p:nvGrpSpPr>
          <p:cNvPr id="33" name="组合 32"/>
          <p:cNvGrpSpPr/>
          <p:nvPr/>
        </p:nvGrpSpPr>
        <p:grpSpPr>
          <a:xfrm>
            <a:off x="11405990" y="2085669"/>
            <a:ext cx="616733" cy="531565"/>
            <a:chOff x="10703560" y="432490"/>
            <a:chExt cx="780907" cy="673067"/>
          </a:xfrm>
        </p:grpSpPr>
        <p:pic>
          <p:nvPicPr>
            <p:cNvPr id="28" name="图片 27"/>
            <p:cNvPicPr>
              <a:picLocks noChangeAspect="1"/>
            </p:cNvPicPr>
            <p:nvPr/>
          </p:nvPicPr>
          <p:blipFill>
            <a:blip r:embed="rId3"/>
            <a:stretch>
              <a:fillRect/>
            </a:stretch>
          </p:blipFill>
          <p:spPr>
            <a:xfrm>
              <a:off x="11063807" y="611738"/>
              <a:ext cx="420660" cy="493819"/>
            </a:xfrm>
            <a:prstGeom prst="rect">
              <a:avLst/>
            </a:prstGeom>
          </p:spPr>
        </p:pic>
        <p:pic>
          <p:nvPicPr>
            <p:cNvPr id="29" name="图片 28"/>
            <p:cNvPicPr>
              <a:picLocks noChangeAspect="1"/>
            </p:cNvPicPr>
            <p:nvPr/>
          </p:nvPicPr>
          <p:blipFill>
            <a:blip r:embed="rId3"/>
            <a:stretch>
              <a:fillRect/>
            </a:stretch>
          </p:blipFill>
          <p:spPr>
            <a:xfrm>
              <a:off x="10879720" y="611738"/>
              <a:ext cx="420660" cy="493819"/>
            </a:xfrm>
            <a:prstGeom prst="rect">
              <a:avLst/>
            </a:prstGeom>
          </p:spPr>
        </p:pic>
        <p:pic>
          <p:nvPicPr>
            <p:cNvPr id="30" name="图片 29"/>
            <p:cNvPicPr>
              <a:picLocks noChangeAspect="1"/>
            </p:cNvPicPr>
            <p:nvPr/>
          </p:nvPicPr>
          <p:blipFill>
            <a:blip r:embed="rId3"/>
            <a:stretch>
              <a:fillRect/>
            </a:stretch>
          </p:blipFill>
          <p:spPr>
            <a:xfrm>
              <a:off x="11063807" y="432490"/>
              <a:ext cx="420660" cy="493819"/>
            </a:xfrm>
            <a:prstGeom prst="rect">
              <a:avLst/>
            </a:prstGeom>
          </p:spPr>
        </p:pic>
        <p:pic>
          <p:nvPicPr>
            <p:cNvPr id="31" name="图片 30"/>
            <p:cNvPicPr>
              <a:picLocks noChangeAspect="1"/>
            </p:cNvPicPr>
            <p:nvPr/>
          </p:nvPicPr>
          <p:blipFill>
            <a:blip r:embed="rId3"/>
            <a:stretch>
              <a:fillRect/>
            </a:stretch>
          </p:blipFill>
          <p:spPr>
            <a:xfrm>
              <a:off x="10879720" y="432490"/>
              <a:ext cx="420660" cy="493819"/>
            </a:xfrm>
            <a:prstGeom prst="rect">
              <a:avLst/>
            </a:prstGeom>
          </p:spPr>
        </p:pic>
        <p:pic>
          <p:nvPicPr>
            <p:cNvPr id="32" name="图片 31"/>
            <p:cNvPicPr>
              <a:picLocks noChangeAspect="1"/>
            </p:cNvPicPr>
            <p:nvPr/>
          </p:nvPicPr>
          <p:blipFill>
            <a:blip r:embed="rId3"/>
            <a:stretch>
              <a:fillRect/>
            </a:stretch>
          </p:blipFill>
          <p:spPr>
            <a:xfrm>
              <a:off x="10703560" y="432490"/>
              <a:ext cx="420660" cy="493819"/>
            </a:xfrm>
            <a:prstGeom prst="rect">
              <a:avLst/>
            </a:prstGeom>
          </p:spPr>
        </p:pic>
      </p:grpSp>
      <p:sp>
        <p:nvSpPr>
          <p:cNvPr id="37" name="椭圆 36"/>
          <p:cNvSpPr/>
          <p:nvPr/>
        </p:nvSpPr>
        <p:spPr>
          <a:xfrm>
            <a:off x="2756325" y="2617234"/>
            <a:ext cx="126695" cy="126695"/>
          </a:xfrm>
          <a:prstGeom prst="ellipse">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9"/>
          <p:cNvSpPr/>
          <p:nvPr/>
        </p:nvSpPr>
        <p:spPr>
          <a:xfrm>
            <a:off x="8041392" y="3158540"/>
            <a:ext cx="1110343" cy="1075894"/>
          </a:xfrm>
          <a:prstGeom prst="roundRect">
            <a:avLst/>
          </a:prstGeom>
          <a:solidFill>
            <a:srgbClr val="FDD1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dirty="0">
                <a:solidFill>
                  <a:schemeClr val="tx1">
                    <a:lumMod val="95000"/>
                    <a:lumOff val="5000"/>
                  </a:schemeClr>
                </a:solidFill>
                <a:latin typeface="Times New Roman" panose="02020603050405020304" pitchFamily="18" charset="0"/>
                <a:ea typeface="思源黑体" panose="020B0500000000000000" pitchFamily="34" charset="-122"/>
                <a:cs typeface="Times New Roman" panose="02020603050405020304" pitchFamily="18" charset="0"/>
              </a:rPr>
              <a:t>K</a:t>
            </a:r>
            <a:endParaRPr lang="zh-CN" altLang="en-US" sz="5400" dirty="0">
              <a:solidFill>
                <a:schemeClr val="tx1">
                  <a:lumMod val="95000"/>
                  <a:lumOff val="5000"/>
                </a:schemeClr>
              </a:solidFill>
              <a:latin typeface="Times New Roman" panose="02020603050405020304" pitchFamily="18" charset="0"/>
              <a:ea typeface="思源黑体" panose="020B0500000000000000" pitchFamily="34" charset="-122"/>
              <a:cs typeface="Times New Roman" panose="02020603050405020304" pitchFamily="18" charset="0"/>
            </a:endParaRPr>
          </a:p>
        </p:txBody>
      </p:sp>
      <p:sp>
        <p:nvSpPr>
          <p:cNvPr id="34" name="圆角矩形 14"/>
          <p:cNvSpPr/>
          <p:nvPr/>
        </p:nvSpPr>
        <p:spPr>
          <a:xfrm>
            <a:off x="9476886" y="3158540"/>
            <a:ext cx="1110343" cy="1075894"/>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dirty="0">
                <a:solidFill>
                  <a:schemeClr val="tx1">
                    <a:lumMod val="95000"/>
                    <a:lumOff val="5000"/>
                  </a:schemeClr>
                </a:solidFill>
                <a:latin typeface="Times New Roman" panose="02020603050405020304" pitchFamily="18" charset="0"/>
                <a:ea typeface="思源黑体" panose="020B0500000000000000" pitchFamily="34" charset="-122"/>
                <a:cs typeface="Times New Roman" panose="02020603050405020304" pitchFamily="18" charset="0"/>
              </a:rPr>
              <a:t>S</a:t>
            </a:r>
            <a:endParaRPr lang="zh-CN" altLang="en-US" sz="5400" dirty="0">
              <a:solidFill>
                <a:schemeClr val="tx1">
                  <a:lumMod val="95000"/>
                  <a:lumOff val="5000"/>
                </a:schemeClr>
              </a:solidFill>
              <a:latin typeface="Times New Roman" panose="02020603050405020304" pitchFamily="18" charset="0"/>
              <a:ea typeface="思源黑体" panose="020B0500000000000000" pitchFamily="34" charset="-122"/>
              <a:cs typeface="Times New Roman" panose="02020603050405020304" pitchFamily="18" charset="0"/>
            </a:endParaRPr>
          </a:p>
        </p:txBody>
      </p:sp>
      <p:sp>
        <p:nvSpPr>
          <p:cNvPr id="35" name="圆角矩形 15"/>
          <p:cNvSpPr/>
          <p:nvPr/>
        </p:nvSpPr>
        <p:spPr>
          <a:xfrm>
            <a:off x="10912380" y="3158540"/>
            <a:ext cx="1110343" cy="1075894"/>
          </a:xfrm>
          <a:prstGeom prst="roundRect">
            <a:avLst/>
          </a:prstGeom>
          <a:solidFill>
            <a:srgbClr val="F3BEB8"/>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dirty="0">
                <a:solidFill>
                  <a:schemeClr val="tx1">
                    <a:lumMod val="95000"/>
                    <a:lumOff val="5000"/>
                  </a:schemeClr>
                </a:solidFill>
                <a:latin typeface="Times New Roman" panose="02020603050405020304" pitchFamily="18" charset="0"/>
                <a:ea typeface="思源黑体" panose="020B0500000000000000" pitchFamily="34" charset="-122"/>
                <a:cs typeface="Times New Roman" panose="02020603050405020304" pitchFamily="18" charset="0"/>
              </a:rPr>
              <a:t>!</a:t>
            </a:r>
            <a:endParaRPr lang="zh-CN" altLang="en-US" sz="5400" dirty="0">
              <a:solidFill>
                <a:schemeClr val="tx1">
                  <a:lumMod val="95000"/>
                  <a:lumOff val="5000"/>
                </a:schemeClr>
              </a:solidFill>
              <a:latin typeface="Times New Roman" panose="02020603050405020304" pitchFamily="18" charset="0"/>
              <a:ea typeface="思源黑体" panose="020B0500000000000000" pitchFamily="34" charset="-122"/>
              <a:cs typeface="Times New Roman" panose="02020603050405020304" pitchFamily="18" charset="0"/>
            </a:endParaRPr>
          </a:p>
        </p:txBody>
      </p:sp>
      <p:pic>
        <p:nvPicPr>
          <p:cNvPr id="36"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 y="1843950"/>
            <a:ext cx="4114800" cy="5486400"/>
          </a:xfrm>
          <a:prstGeom prst="rect">
            <a:avLst/>
          </a:prstGeom>
        </p:spPr>
      </p:pic>
    </p:spTree>
    <p:extLst>
      <p:ext uri="{BB962C8B-B14F-4D97-AF65-F5344CB8AC3E}">
        <p14:creationId xmlns:p14="http://schemas.microsoft.com/office/powerpoint/2010/main" val="2246882021"/>
      </p:ext>
    </p:extLst>
  </p:cSld>
  <p:clrMapOvr>
    <a:masterClrMapping/>
  </p:clrMapOvr>
  <p:transition spd="slow">
    <p:random/>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50"/>
                                      </p:stCondLst>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ppt_w</p:attrName>
                                            </p:attrNameLst>
                                          </p:cBhvr>
                                          <p:tavLst>
                                            <p:tav tm="0">
                                              <p:val>
                                                <p:fltVal val="0"/>
                                              </p:val>
                                            </p:tav>
                                            <p:tav tm="100000">
                                              <p:val>
                                                <p:strVal val="#ppt_w"/>
                                              </p:val>
                                            </p:tav>
                                          </p:tavLst>
                                        </p:anim>
                                        <p:anim calcmode="lin" valueType="num">
                                          <p:cBhvr>
                                            <p:cTn id="8" dur="500" fill="hold"/>
                                            <p:tgtEl>
                                              <p:spTgt spid="37"/>
                                            </p:tgtEl>
                                            <p:attrNameLst>
                                              <p:attrName>ppt_h</p:attrName>
                                            </p:attrNameLst>
                                          </p:cBhvr>
                                          <p:tavLst>
                                            <p:tav tm="0">
                                              <p:val>
                                                <p:fltVal val="0"/>
                                              </p:val>
                                            </p:tav>
                                            <p:tav tm="100000">
                                              <p:val>
                                                <p:strVal val="#ppt_h"/>
                                              </p:val>
                                            </p:tav>
                                          </p:tavLst>
                                        </p:anim>
                                        <p:animEffect transition="in" filter="fade">
                                          <p:cBhvr>
                                            <p:cTn id="9" dur="500"/>
                                            <p:tgtEl>
                                              <p:spTgt spid="37"/>
                                            </p:tgtEl>
                                          </p:cBhvr>
                                        </p:animEffect>
                                      </p:childTnLst>
                                    </p:cTn>
                                  </p:par>
                                  <p:par>
                                    <p:cTn id="10" presetID="53" presetClass="entr" presetSubtype="16" fill="hold" nodeType="withEffect">
                                      <p:stCondLst>
                                        <p:cond delay="25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childTnLst>
                              </p:cTn>
                            </p:par>
                            <p:par>
                              <p:cTn id="15" fill="hold">
                                <p:stCondLst>
                                  <p:cond delay="750"/>
                                </p:stCondLst>
                                <p:childTnLst>
                                  <p:par>
                                    <p:cTn id="16" presetID="2" presetClass="entr" presetSubtype="1" fill="hold" grpId="0" nodeType="afterEffect" p14:presetBounceEnd="26667">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14:bounceEnd="26667">
                                          <p:cBhvr additive="base">
                                            <p:cTn id="18" dur="750" fill="hold"/>
                                            <p:tgtEl>
                                              <p:spTgt spid="10"/>
                                            </p:tgtEl>
                                            <p:attrNameLst>
                                              <p:attrName>ppt_x</p:attrName>
                                            </p:attrNameLst>
                                          </p:cBhvr>
                                          <p:tavLst>
                                            <p:tav tm="0">
                                              <p:val>
                                                <p:strVal val="#ppt_x"/>
                                              </p:val>
                                            </p:tav>
                                            <p:tav tm="100000">
                                              <p:val>
                                                <p:strVal val="#ppt_x"/>
                                              </p:val>
                                            </p:tav>
                                          </p:tavLst>
                                        </p:anim>
                                        <p:anim calcmode="lin" valueType="num" p14:bounceEnd="26667">
                                          <p:cBhvr additive="base">
                                            <p:cTn id="19" dur="750" fill="hold"/>
                                            <p:tgtEl>
                                              <p:spTgt spid="10"/>
                                            </p:tgtEl>
                                            <p:attrNameLst>
                                              <p:attrName>ppt_y</p:attrName>
                                            </p:attrNameLst>
                                          </p:cBhvr>
                                          <p:tavLst>
                                            <p:tav tm="0">
                                              <p:val>
                                                <p:strVal val="0-#ppt_h/2"/>
                                              </p:val>
                                            </p:tav>
                                            <p:tav tm="100000">
                                              <p:val>
                                                <p:strVal val="#ppt_y"/>
                                              </p:val>
                                            </p:tav>
                                          </p:tavLst>
                                        </p:anim>
                                      </p:childTnLst>
                                    </p:cTn>
                                  </p:par>
                                  <p:par>
                                    <p:cTn id="20" presetID="2" presetClass="entr" presetSubtype="1" fill="hold" grpId="0" nodeType="withEffect" p14:presetBounceEnd="26667">
                                      <p:stCondLst>
                                        <p:cond delay="250"/>
                                      </p:stCondLst>
                                      <p:childTnLst>
                                        <p:set>
                                          <p:cBhvr>
                                            <p:cTn id="21" dur="1" fill="hold">
                                              <p:stCondLst>
                                                <p:cond delay="0"/>
                                              </p:stCondLst>
                                            </p:cTn>
                                            <p:tgtEl>
                                              <p:spTgt spid="15"/>
                                            </p:tgtEl>
                                            <p:attrNameLst>
                                              <p:attrName>style.visibility</p:attrName>
                                            </p:attrNameLst>
                                          </p:cBhvr>
                                          <p:to>
                                            <p:strVal val="visible"/>
                                          </p:to>
                                        </p:set>
                                        <p:anim calcmode="lin" valueType="num" p14:bounceEnd="26667">
                                          <p:cBhvr additive="base">
                                            <p:cTn id="22" dur="750" fill="hold"/>
                                            <p:tgtEl>
                                              <p:spTgt spid="15"/>
                                            </p:tgtEl>
                                            <p:attrNameLst>
                                              <p:attrName>ppt_x</p:attrName>
                                            </p:attrNameLst>
                                          </p:cBhvr>
                                          <p:tavLst>
                                            <p:tav tm="0">
                                              <p:val>
                                                <p:strVal val="#ppt_x"/>
                                              </p:val>
                                            </p:tav>
                                            <p:tav tm="100000">
                                              <p:val>
                                                <p:strVal val="#ppt_x"/>
                                              </p:val>
                                            </p:tav>
                                          </p:tavLst>
                                        </p:anim>
                                        <p:anim calcmode="lin" valueType="num" p14:bounceEnd="26667">
                                          <p:cBhvr additive="base">
                                            <p:cTn id="23" dur="750" fill="hold"/>
                                            <p:tgtEl>
                                              <p:spTgt spid="15"/>
                                            </p:tgtEl>
                                            <p:attrNameLst>
                                              <p:attrName>ppt_y</p:attrName>
                                            </p:attrNameLst>
                                          </p:cBhvr>
                                          <p:tavLst>
                                            <p:tav tm="0">
                                              <p:val>
                                                <p:strVal val="0-#ppt_h/2"/>
                                              </p:val>
                                            </p:tav>
                                            <p:tav tm="100000">
                                              <p:val>
                                                <p:strVal val="#ppt_y"/>
                                              </p:val>
                                            </p:tav>
                                          </p:tavLst>
                                        </p:anim>
                                      </p:childTnLst>
                                    </p:cTn>
                                  </p:par>
                                  <p:par>
                                    <p:cTn id="24" presetID="2" presetClass="entr" presetSubtype="1" fill="hold" grpId="0" nodeType="withEffect" p14:presetBounceEnd="26667">
                                      <p:stCondLst>
                                        <p:cond delay="500"/>
                                      </p:stCondLst>
                                      <p:childTnLst>
                                        <p:set>
                                          <p:cBhvr>
                                            <p:cTn id="25" dur="1" fill="hold">
                                              <p:stCondLst>
                                                <p:cond delay="0"/>
                                              </p:stCondLst>
                                            </p:cTn>
                                            <p:tgtEl>
                                              <p:spTgt spid="16"/>
                                            </p:tgtEl>
                                            <p:attrNameLst>
                                              <p:attrName>style.visibility</p:attrName>
                                            </p:attrNameLst>
                                          </p:cBhvr>
                                          <p:to>
                                            <p:strVal val="visible"/>
                                          </p:to>
                                        </p:set>
                                        <p:anim calcmode="lin" valueType="num" p14:bounceEnd="26667">
                                          <p:cBhvr additive="base">
                                            <p:cTn id="26" dur="750" fill="hold"/>
                                            <p:tgtEl>
                                              <p:spTgt spid="16"/>
                                            </p:tgtEl>
                                            <p:attrNameLst>
                                              <p:attrName>ppt_x</p:attrName>
                                            </p:attrNameLst>
                                          </p:cBhvr>
                                          <p:tavLst>
                                            <p:tav tm="0">
                                              <p:val>
                                                <p:strVal val="#ppt_x"/>
                                              </p:val>
                                            </p:tav>
                                            <p:tav tm="100000">
                                              <p:val>
                                                <p:strVal val="#ppt_x"/>
                                              </p:val>
                                            </p:tav>
                                          </p:tavLst>
                                        </p:anim>
                                        <p:anim calcmode="lin" valueType="num" p14:bounceEnd="26667">
                                          <p:cBhvr additive="base">
                                            <p:cTn id="27" dur="750" fill="hold"/>
                                            <p:tgtEl>
                                              <p:spTgt spid="16"/>
                                            </p:tgtEl>
                                            <p:attrNameLst>
                                              <p:attrName>ppt_y</p:attrName>
                                            </p:attrNameLst>
                                          </p:cBhvr>
                                          <p:tavLst>
                                            <p:tav tm="0">
                                              <p:val>
                                                <p:strVal val="0-#ppt_h/2"/>
                                              </p:val>
                                            </p:tav>
                                            <p:tav tm="100000">
                                              <p:val>
                                                <p:strVal val="#ppt_y"/>
                                              </p:val>
                                            </p:tav>
                                          </p:tavLst>
                                        </p:anim>
                                      </p:childTnLst>
                                    </p:cTn>
                                  </p:par>
                                  <p:par>
                                    <p:cTn id="28" presetID="2" presetClass="entr" presetSubtype="1" fill="hold" grpId="0" nodeType="withEffect" p14:presetBounceEnd="26667">
                                      <p:stCondLst>
                                        <p:cond delay="750"/>
                                      </p:stCondLst>
                                      <p:childTnLst>
                                        <p:set>
                                          <p:cBhvr>
                                            <p:cTn id="29" dur="1" fill="hold">
                                              <p:stCondLst>
                                                <p:cond delay="0"/>
                                              </p:stCondLst>
                                            </p:cTn>
                                            <p:tgtEl>
                                              <p:spTgt spid="17"/>
                                            </p:tgtEl>
                                            <p:attrNameLst>
                                              <p:attrName>style.visibility</p:attrName>
                                            </p:attrNameLst>
                                          </p:cBhvr>
                                          <p:to>
                                            <p:strVal val="visible"/>
                                          </p:to>
                                        </p:set>
                                        <p:anim calcmode="lin" valueType="num" p14:bounceEnd="26667">
                                          <p:cBhvr additive="base">
                                            <p:cTn id="30" dur="750" fill="hold"/>
                                            <p:tgtEl>
                                              <p:spTgt spid="17"/>
                                            </p:tgtEl>
                                            <p:attrNameLst>
                                              <p:attrName>ppt_x</p:attrName>
                                            </p:attrNameLst>
                                          </p:cBhvr>
                                          <p:tavLst>
                                            <p:tav tm="0">
                                              <p:val>
                                                <p:strVal val="#ppt_x"/>
                                              </p:val>
                                            </p:tav>
                                            <p:tav tm="100000">
                                              <p:val>
                                                <p:strVal val="#ppt_x"/>
                                              </p:val>
                                            </p:tav>
                                          </p:tavLst>
                                        </p:anim>
                                        <p:anim calcmode="lin" valueType="num" p14:bounceEnd="26667">
                                          <p:cBhvr additive="base">
                                            <p:cTn id="31" dur="750" fill="hold"/>
                                            <p:tgtEl>
                                              <p:spTgt spid="17"/>
                                            </p:tgtEl>
                                            <p:attrNameLst>
                                              <p:attrName>ppt_y</p:attrName>
                                            </p:attrNameLst>
                                          </p:cBhvr>
                                          <p:tavLst>
                                            <p:tav tm="0">
                                              <p:val>
                                                <p:strVal val="0-#ppt_h/2"/>
                                              </p:val>
                                            </p:tav>
                                            <p:tav tm="100000">
                                              <p:val>
                                                <p:strVal val="#ppt_y"/>
                                              </p:val>
                                            </p:tav>
                                          </p:tavLst>
                                        </p:anim>
                                      </p:childTnLst>
                                    </p:cTn>
                                  </p:par>
                                </p:childTnLst>
                              </p:cTn>
                            </p:par>
                            <p:par>
                              <p:cTn id="32" fill="hold">
                                <p:stCondLst>
                                  <p:cond delay="2250"/>
                                </p:stCondLst>
                                <p:childTnLst>
                                  <p:par>
                                    <p:cTn id="33" presetID="2" presetClass="entr" presetSubtype="1" fill="hold" grpId="0" nodeType="afterEffect" p14:presetBounceEnd="26667">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14:bounceEnd="26667">
                                          <p:cBhvr additive="base">
                                            <p:cTn id="35" dur="750" fill="hold"/>
                                            <p:tgtEl>
                                              <p:spTgt spid="27"/>
                                            </p:tgtEl>
                                            <p:attrNameLst>
                                              <p:attrName>ppt_x</p:attrName>
                                            </p:attrNameLst>
                                          </p:cBhvr>
                                          <p:tavLst>
                                            <p:tav tm="0">
                                              <p:val>
                                                <p:strVal val="#ppt_x"/>
                                              </p:val>
                                            </p:tav>
                                            <p:tav tm="100000">
                                              <p:val>
                                                <p:strVal val="#ppt_x"/>
                                              </p:val>
                                            </p:tav>
                                          </p:tavLst>
                                        </p:anim>
                                        <p:anim calcmode="lin" valueType="num" p14:bounceEnd="26667">
                                          <p:cBhvr additive="base">
                                            <p:cTn id="36" dur="750" fill="hold"/>
                                            <p:tgtEl>
                                              <p:spTgt spid="27"/>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14:presetBounceEnd="26667">
                                      <p:stCondLst>
                                        <p:cond delay="250"/>
                                      </p:stCondLst>
                                      <p:childTnLst>
                                        <p:set>
                                          <p:cBhvr>
                                            <p:cTn id="38" dur="1" fill="hold">
                                              <p:stCondLst>
                                                <p:cond delay="0"/>
                                              </p:stCondLst>
                                            </p:cTn>
                                            <p:tgtEl>
                                              <p:spTgt spid="34"/>
                                            </p:tgtEl>
                                            <p:attrNameLst>
                                              <p:attrName>style.visibility</p:attrName>
                                            </p:attrNameLst>
                                          </p:cBhvr>
                                          <p:to>
                                            <p:strVal val="visible"/>
                                          </p:to>
                                        </p:set>
                                        <p:anim calcmode="lin" valueType="num" p14:bounceEnd="26667">
                                          <p:cBhvr additive="base">
                                            <p:cTn id="39" dur="750" fill="hold"/>
                                            <p:tgtEl>
                                              <p:spTgt spid="34"/>
                                            </p:tgtEl>
                                            <p:attrNameLst>
                                              <p:attrName>ppt_x</p:attrName>
                                            </p:attrNameLst>
                                          </p:cBhvr>
                                          <p:tavLst>
                                            <p:tav tm="0">
                                              <p:val>
                                                <p:strVal val="#ppt_x"/>
                                              </p:val>
                                            </p:tav>
                                            <p:tav tm="100000">
                                              <p:val>
                                                <p:strVal val="#ppt_x"/>
                                              </p:val>
                                            </p:tav>
                                          </p:tavLst>
                                        </p:anim>
                                        <p:anim calcmode="lin" valueType="num" p14:bounceEnd="26667">
                                          <p:cBhvr additive="base">
                                            <p:cTn id="40" dur="750" fill="hold"/>
                                            <p:tgtEl>
                                              <p:spTgt spid="34"/>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14:presetBounceEnd="26667">
                                      <p:stCondLst>
                                        <p:cond delay="500"/>
                                      </p:stCondLst>
                                      <p:childTnLst>
                                        <p:set>
                                          <p:cBhvr>
                                            <p:cTn id="42" dur="1" fill="hold">
                                              <p:stCondLst>
                                                <p:cond delay="0"/>
                                              </p:stCondLst>
                                            </p:cTn>
                                            <p:tgtEl>
                                              <p:spTgt spid="35"/>
                                            </p:tgtEl>
                                            <p:attrNameLst>
                                              <p:attrName>style.visibility</p:attrName>
                                            </p:attrNameLst>
                                          </p:cBhvr>
                                          <p:to>
                                            <p:strVal val="visible"/>
                                          </p:to>
                                        </p:set>
                                        <p:anim calcmode="lin" valueType="num" p14:bounceEnd="26667">
                                          <p:cBhvr additive="base">
                                            <p:cTn id="43" dur="750" fill="hold"/>
                                            <p:tgtEl>
                                              <p:spTgt spid="35"/>
                                            </p:tgtEl>
                                            <p:attrNameLst>
                                              <p:attrName>ppt_x</p:attrName>
                                            </p:attrNameLst>
                                          </p:cBhvr>
                                          <p:tavLst>
                                            <p:tav tm="0">
                                              <p:val>
                                                <p:strVal val="#ppt_x"/>
                                              </p:val>
                                            </p:tav>
                                            <p:tav tm="100000">
                                              <p:val>
                                                <p:strVal val="#ppt_x"/>
                                              </p:val>
                                            </p:tav>
                                          </p:tavLst>
                                        </p:anim>
                                        <p:anim calcmode="lin" valueType="num" p14:bounceEnd="26667">
                                          <p:cBhvr additive="base">
                                            <p:cTn id="44" dur="750" fill="hold"/>
                                            <p:tgtEl>
                                              <p:spTgt spid="35"/>
                                            </p:tgtEl>
                                            <p:attrNameLst>
                                              <p:attrName>ppt_y</p:attrName>
                                            </p:attrNameLst>
                                          </p:cBhvr>
                                          <p:tavLst>
                                            <p:tav tm="0">
                                              <p:val>
                                                <p:strVal val="0-#ppt_h/2"/>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fade">
                                          <p:cBhvr>
                                            <p:cTn id="48" dur="1000"/>
                                            <p:tgtEl>
                                              <p:spTgt spid="36"/>
                                            </p:tgtEl>
                                          </p:cBhvr>
                                        </p:animEffect>
                                        <p:anim calcmode="lin" valueType="num">
                                          <p:cBhvr>
                                            <p:cTn id="49" dur="1000" fill="hold"/>
                                            <p:tgtEl>
                                              <p:spTgt spid="36"/>
                                            </p:tgtEl>
                                            <p:attrNameLst>
                                              <p:attrName>ppt_x</p:attrName>
                                            </p:attrNameLst>
                                          </p:cBhvr>
                                          <p:tavLst>
                                            <p:tav tm="0">
                                              <p:val>
                                                <p:strVal val="#ppt_x"/>
                                              </p:val>
                                            </p:tav>
                                            <p:tav tm="100000">
                                              <p:val>
                                                <p:strVal val="#ppt_x"/>
                                              </p:val>
                                            </p:tav>
                                          </p:tavLst>
                                        </p:anim>
                                        <p:anim calcmode="lin" valueType="num">
                                          <p:cBhvr>
                                            <p:cTn id="50"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37" grpId="0" animBg="1"/>
          <p:bldP spid="27" grpId="0" animBg="1"/>
          <p:bldP spid="34" grpId="0" animBg="1"/>
          <p:bldP spid="3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50"/>
                                      </p:stCondLst>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ppt_w</p:attrName>
                                            </p:attrNameLst>
                                          </p:cBhvr>
                                          <p:tavLst>
                                            <p:tav tm="0">
                                              <p:val>
                                                <p:fltVal val="0"/>
                                              </p:val>
                                            </p:tav>
                                            <p:tav tm="100000">
                                              <p:val>
                                                <p:strVal val="#ppt_w"/>
                                              </p:val>
                                            </p:tav>
                                          </p:tavLst>
                                        </p:anim>
                                        <p:anim calcmode="lin" valueType="num">
                                          <p:cBhvr>
                                            <p:cTn id="8" dur="500" fill="hold"/>
                                            <p:tgtEl>
                                              <p:spTgt spid="37"/>
                                            </p:tgtEl>
                                            <p:attrNameLst>
                                              <p:attrName>ppt_h</p:attrName>
                                            </p:attrNameLst>
                                          </p:cBhvr>
                                          <p:tavLst>
                                            <p:tav tm="0">
                                              <p:val>
                                                <p:fltVal val="0"/>
                                              </p:val>
                                            </p:tav>
                                            <p:tav tm="100000">
                                              <p:val>
                                                <p:strVal val="#ppt_h"/>
                                              </p:val>
                                            </p:tav>
                                          </p:tavLst>
                                        </p:anim>
                                        <p:animEffect transition="in" filter="fade">
                                          <p:cBhvr>
                                            <p:cTn id="9" dur="500"/>
                                            <p:tgtEl>
                                              <p:spTgt spid="37"/>
                                            </p:tgtEl>
                                          </p:cBhvr>
                                        </p:animEffect>
                                      </p:childTnLst>
                                    </p:cTn>
                                  </p:par>
                                  <p:par>
                                    <p:cTn id="10" presetID="53" presetClass="entr" presetSubtype="16" fill="hold" nodeType="withEffect">
                                      <p:stCondLst>
                                        <p:cond delay="25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childTnLst>
                              </p:cTn>
                            </p:par>
                            <p:par>
                              <p:cTn id="15" fill="hold">
                                <p:stCondLst>
                                  <p:cond delay="750"/>
                                </p:stCondLst>
                                <p:childTnLst>
                                  <p:par>
                                    <p:cTn id="16" presetID="2" presetClass="entr" presetSubtype="1"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750" fill="hold"/>
                                            <p:tgtEl>
                                              <p:spTgt spid="10"/>
                                            </p:tgtEl>
                                            <p:attrNameLst>
                                              <p:attrName>ppt_x</p:attrName>
                                            </p:attrNameLst>
                                          </p:cBhvr>
                                          <p:tavLst>
                                            <p:tav tm="0">
                                              <p:val>
                                                <p:strVal val="#ppt_x"/>
                                              </p:val>
                                            </p:tav>
                                            <p:tav tm="100000">
                                              <p:val>
                                                <p:strVal val="#ppt_x"/>
                                              </p:val>
                                            </p:tav>
                                          </p:tavLst>
                                        </p:anim>
                                        <p:anim calcmode="lin" valueType="num">
                                          <p:cBhvr additive="base">
                                            <p:cTn id="19" dur="750" fill="hold"/>
                                            <p:tgtEl>
                                              <p:spTgt spid="10"/>
                                            </p:tgtEl>
                                            <p:attrNameLst>
                                              <p:attrName>ppt_y</p:attrName>
                                            </p:attrNameLst>
                                          </p:cBhvr>
                                          <p:tavLst>
                                            <p:tav tm="0">
                                              <p:val>
                                                <p:strVal val="0-#ppt_h/2"/>
                                              </p:val>
                                            </p:tav>
                                            <p:tav tm="100000">
                                              <p:val>
                                                <p:strVal val="#ppt_y"/>
                                              </p:val>
                                            </p:tav>
                                          </p:tavLst>
                                        </p:anim>
                                      </p:childTnLst>
                                    </p:cTn>
                                  </p:par>
                                  <p:par>
                                    <p:cTn id="20" presetID="2" presetClass="entr" presetSubtype="1" fill="hold" grpId="0" nodeType="withEffect">
                                      <p:stCondLst>
                                        <p:cond delay="25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750" fill="hold"/>
                                            <p:tgtEl>
                                              <p:spTgt spid="15"/>
                                            </p:tgtEl>
                                            <p:attrNameLst>
                                              <p:attrName>ppt_x</p:attrName>
                                            </p:attrNameLst>
                                          </p:cBhvr>
                                          <p:tavLst>
                                            <p:tav tm="0">
                                              <p:val>
                                                <p:strVal val="#ppt_x"/>
                                              </p:val>
                                            </p:tav>
                                            <p:tav tm="100000">
                                              <p:val>
                                                <p:strVal val="#ppt_x"/>
                                              </p:val>
                                            </p:tav>
                                          </p:tavLst>
                                        </p:anim>
                                        <p:anim calcmode="lin" valueType="num">
                                          <p:cBhvr additive="base">
                                            <p:cTn id="23" dur="750" fill="hold"/>
                                            <p:tgtEl>
                                              <p:spTgt spid="15"/>
                                            </p:tgtEl>
                                            <p:attrNameLst>
                                              <p:attrName>ppt_y</p:attrName>
                                            </p:attrNameLst>
                                          </p:cBhvr>
                                          <p:tavLst>
                                            <p:tav tm="0">
                                              <p:val>
                                                <p:strVal val="0-#ppt_h/2"/>
                                              </p:val>
                                            </p:tav>
                                            <p:tav tm="100000">
                                              <p:val>
                                                <p:strVal val="#ppt_y"/>
                                              </p:val>
                                            </p:tav>
                                          </p:tavLst>
                                        </p:anim>
                                      </p:childTnLst>
                                    </p:cTn>
                                  </p:par>
                                  <p:par>
                                    <p:cTn id="24" presetID="2" presetClass="entr" presetSubtype="1" fill="hold" grpId="0" nodeType="withEffect">
                                      <p:stCondLst>
                                        <p:cond delay="50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750" fill="hold"/>
                                            <p:tgtEl>
                                              <p:spTgt spid="16"/>
                                            </p:tgtEl>
                                            <p:attrNameLst>
                                              <p:attrName>ppt_x</p:attrName>
                                            </p:attrNameLst>
                                          </p:cBhvr>
                                          <p:tavLst>
                                            <p:tav tm="0">
                                              <p:val>
                                                <p:strVal val="#ppt_x"/>
                                              </p:val>
                                            </p:tav>
                                            <p:tav tm="100000">
                                              <p:val>
                                                <p:strVal val="#ppt_x"/>
                                              </p:val>
                                            </p:tav>
                                          </p:tavLst>
                                        </p:anim>
                                        <p:anim calcmode="lin" valueType="num">
                                          <p:cBhvr additive="base">
                                            <p:cTn id="27" dur="750" fill="hold"/>
                                            <p:tgtEl>
                                              <p:spTgt spid="16"/>
                                            </p:tgtEl>
                                            <p:attrNameLst>
                                              <p:attrName>ppt_y</p:attrName>
                                            </p:attrNameLst>
                                          </p:cBhvr>
                                          <p:tavLst>
                                            <p:tav tm="0">
                                              <p:val>
                                                <p:strVal val="0-#ppt_h/2"/>
                                              </p:val>
                                            </p:tav>
                                            <p:tav tm="100000">
                                              <p:val>
                                                <p:strVal val="#ppt_y"/>
                                              </p:val>
                                            </p:tav>
                                          </p:tavLst>
                                        </p:anim>
                                      </p:childTnLst>
                                    </p:cTn>
                                  </p:par>
                                  <p:par>
                                    <p:cTn id="28" presetID="2" presetClass="entr" presetSubtype="1" fill="hold" grpId="0" nodeType="withEffect">
                                      <p:stCondLst>
                                        <p:cond delay="75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750" fill="hold"/>
                                            <p:tgtEl>
                                              <p:spTgt spid="17"/>
                                            </p:tgtEl>
                                            <p:attrNameLst>
                                              <p:attrName>ppt_x</p:attrName>
                                            </p:attrNameLst>
                                          </p:cBhvr>
                                          <p:tavLst>
                                            <p:tav tm="0">
                                              <p:val>
                                                <p:strVal val="#ppt_x"/>
                                              </p:val>
                                            </p:tav>
                                            <p:tav tm="100000">
                                              <p:val>
                                                <p:strVal val="#ppt_x"/>
                                              </p:val>
                                            </p:tav>
                                          </p:tavLst>
                                        </p:anim>
                                        <p:anim calcmode="lin" valueType="num">
                                          <p:cBhvr additive="base">
                                            <p:cTn id="31" dur="750" fill="hold"/>
                                            <p:tgtEl>
                                              <p:spTgt spid="17"/>
                                            </p:tgtEl>
                                            <p:attrNameLst>
                                              <p:attrName>ppt_y</p:attrName>
                                            </p:attrNameLst>
                                          </p:cBhvr>
                                          <p:tavLst>
                                            <p:tav tm="0">
                                              <p:val>
                                                <p:strVal val="0-#ppt_h/2"/>
                                              </p:val>
                                            </p:tav>
                                            <p:tav tm="100000">
                                              <p:val>
                                                <p:strVal val="#ppt_y"/>
                                              </p:val>
                                            </p:tav>
                                          </p:tavLst>
                                        </p:anim>
                                      </p:childTnLst>
                                    </p:cTn>
                                  </p:par>
                                </p:childTnLst>
                              </p:cTn>
                            </p:par>
                            <p:par>
                              <p:cTn id="32" fill="hold">
                                <p:stCondLst>
                                  <p:cond delay="2250"/>
                                </p:stCondLst>
                                <p:childTnLst>
                                  <p:par>
                                    <p:cTn id="33" presetID="2" presetClass="entr" presetSubtype="1"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additive="base">
                                            <p:cTn id="35" dur="750" fill="hold"/>
                                            <p:tgtEl>
                                              <p:spTgt spid="27"/>
                                            </p:tgtEl>
                                            <p:attrNameLst>
                                              <p:attrName>ppt_x</p:attrName>
                                            </p:attrNameLst>
                                          </p:cBhvr>
                                          <p:tavLst>
                                            <p:tav tm="0">
                                              <p:val>
                                                <p:strVal val="#ppt_x"/>
                                              </p:val>
                                            </p:tav>
                                            <p:tav tm="100000">
                                              <p:val>
                                                <p:strVal val="#ppt_x"/>
                                              </p:val>
                                            </p:tav>
                                          </p:tavLst>
                                        </p:anim>
                                        <p:anim calcmode="lin" valueType="num">
                                          <p:cBhvr additive="base">
                                            <p:cTn id="36" dur="750" fill="hold"/>
                                            <p:tgtEl>
                                              <p:spTgt spid="27"/>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25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750" fill="hold"/>
                                            <p:tgtEl>
                                              <p:spTgt spid="34"/>
                                            </p:tgtEl>
                                            <p:attrNameLst>
                                              <p:attrName>ppt_x</p:attrName>
                                            </p:attrNameLst>
                                          </p:cBhvr>
                                          <p:tavLst>
                                            <p:tav tm="0">
                                              <p:val>
                                                <p:strVal val="#ppt_x"/>
                                              </p:val>
                                            </p:tav>
                                            <p:tav tm="100000">
                                              <p:val>
                                                <p:strVal val="#ppt_x"/>
                                              </p:val>
                                            </p:tav>
                                          </p:tavLst>
                                        </p:anim>
                                        <p:anim calcmode="lin" valueType="num">
                                          <p:cBhvr additive="base">
                                            <p:cTn id="40" dur="750" fill="hold"/>
                                            <p:tgtEl>
                                              <p:spTgt spid="34"/>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50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750" fill="hold"/>
                                            <p:tgtEl>
                                              <p:spTgt spid="35"/>
                                            </p:tgtEl>
                                            <p:attrNameLst>
                                              <p:attrName>ppt_x</p:attrName>
                                            </p:attrNameLst>
                                          </p:cBhvr>
                                          <p:tavLst>
                                            <p:tav tm="0">
                                              <p:val>
                                                <p:strVal val="#ppt_x"/>
                                              </p:val>
                                            </p:tav>
                                            <p:tav tm="100000">
                                              <p:val>
                                                <p:strVal val="#ppt_x"/>
                                              </p:val>
                                            </p:tav>
                                          </p:tavLst>
                                        </p:anim>
                                        <p:anim calcmode="lin" valueType="num">
                                          <p:cBhvr additive="base">
                                            <p:cTn id="44" dur="750" fill="hold"/>
                                            <p:tgtEl>
                                              <p:spTgt spid="35"/>
                                            </p:tgtEl>
                                            <p:attrNameLst>
                                              <p:attrName>ppt_y</p:attrName>
                                            </p:attrNameLst>
                                          </p:cBhvr>
                                          <p:tavLst>
                                            <p:tav tm="0">
                                              <p:val>
                                                <p:strVal val="0-#ppt_h/2"/>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fade">
                                          <p:cBhvr>
                                            <p:cTn id="48" dur="1000"/>
                                            <p:tgtEl>
                                              <p:spTgt spid="36"/>
                                            </p:tgtEl>
                                          </p:cBhvr>
                                        </p:animEffect>
                                        <p:anim calcmode="lin" valueType="num">
                                          <p:cBhvr>
                                            <p:cTn id="49" dur="1000" fill="hold"/>
                                            <p:tgtEl>
                                              <p:spTgt spid="36"/>
                                            </p:tgtEl>
                                            <p:attrNameLst>
                                              <p:attrName>ppt_x</p:attrName>
                                            </p:attrNameLst>
                                          </p:cBhvr>
                                          <p:tavLst>
                                            <p:tav tm="0">
                                              <p:val>
                                                <p:strVal val="#ppt_x"/>
                                              </p:val>
                                            </p:tav>
                                            <p:tav tm="100000">
                                              <p:val>
                                                <p:strVal val="#ppt_x"/>
                                              </p:val>
                                            </p:tav>
                                          </p:tavLst>
                                        </p:anim>
                                        <p:anim calcmode="lin" valueType="num">
                                          <p:cBhvr>
                                            <p:cTn id="50"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37" grpId="0" animBg="1"/>
          <p:bldP spid="27" grpId="0" animBg="1"/>
          <p:bldP spid="34" grpId="0" animBg="1"/>
          <p:bldP spid="35"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637B6256-D657-4866-B265-8533F34C731F}"/>
              </a:ext>
            </a:extLst>
          </p:cNvPr>
          <p:cNvSpPr/>
          <p:nvPr/>
        </p:nvSpPr>
        <p:spPr>
          <a:xfrm>
            <a:off x="0" y="0"/>
            <a:ext cx="12192000" cy="6858000"/>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11" name="Picture 10"/>
          <p:cNvPicPr>
            <a:picLocks noChangeAspect="1"/>
          </p:cNvPicPr>
          <p:nvPr/>
        </p:nvPicPr>
        <p:blipFill>
          <a:blip r:embed="rId3"/>
          <a:stretch>
            <a:fillRect/>
          </a:stretch>
        </p:blipFill>
        <p:spPr>
          <a:xfrm>
            <a:off x="264616" y="676523"/>
            <a:ext cx="5783839" cy="3608874"/>
          </a:xfrm>
          <a:prstGeom prst="rect">
            <a:avLst/>
          </a:prstGeom>
        </p:spPr>
      </p:pic>
      <p:sp>
        <p:nvSpPr>
          <p:cNvPr id="5" name="Rectangle 4"/>
          <p:cNvSpPr/>
          <p:nvPr/>
        </p:nvSpPr>
        <p:spPr>
          <a:xfrm>
            <a:off x="3658954" y="4621835"/>
            <a:ext cx="7132042" cy="1772793"/>
          </a:xfrm>
          <a:prstGeom prst="rect">
            <a:avLst/>
          </a:prstGeom>
        </p:spPr>
        <p:txBody>
          <a:bodyPr wrap="square">
            <a:spAutoFit/>
          </a:bodyPr>
          <a:lstStyle/>
          <a:p>
            <a:pPr algn="just">
              <a:lnSpc>
                <a:spcPct val="130000"/>
              </a:lnSpc>
            </a:pPr>
            <a:r>
              <a:rPr lang="vi-VN" sz="2800">
                <a:latin typeface="Times New Roman" panose="02020603050405020304" pitchFamily="18" charset="0"/>
                <a:cs typeface="Times New Roman" panose="02020603050405020304" pitchFamily="18" charset="0"/>
              </a:rPr>
              <a:t>Lá cờ với ba màu: </a:t>
            </a:r>
            <a:r>
              <a:rPr lang="en-US" sz="2800" b="1">
                <a:latin typeface="Times New Roman" panose="02020603050405020304" pitchFamily="18" charset="0"/>
                <a:cs typeface="Times New Roman" panose="02020603050405020304" pitchFamily="18" charset="0"/>
              </a:rPr>
              <a:t>X</a:t>
            </a:r>
            <a:r>
              <a:rPr lang="vi-VN" sz="2800" b="1">
                <a:latin typeface="Times New Roman" panose="02020603050405020304" pitchFamily="18" charset="0"/>
                <a:cs typeface="Times New Roman" panose="02020603050405020304" pitchFamily="18" charset="0"/>
              </a:rPr>
              <a:t>anh lam-trắng-đỏ </a:t>
            </a:r>
            <a:r>
              <a:rPr lang="vi-VN" sz="2800">
                <a:latin typeface="Times New Roman" panose="02020603050405020304" pitchFamily="18" charset="0"/>
                <a:cs typeface="Times New Roman" panose="02020603050405020304" pitchFamily="18" charset="0"/>
              </a:rPr>
              <a:t>(là Quốc kì của nước Pháp hiện nay) xuất hiện lần đầu tiên trong cuộc tấn công nhà tù Ba-xti.</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5720342"/>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637B6256-D657-4866-B265-8533F34C731F}"/>
              </a:ext>
            </a:extLst>
          </p:cNvPr>
          <p:cNvSpPr/>
          <p:nvPr/>
        </p:nvSpPr>
        <p:spPr>
          <a:xfrm>
            <a:off x="0" y="0"/>
            <a:ext cx="12192000" cy="6858000"/>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12" name="Picture 2" descr="14/07/1789: Quân cách mạng Pháp chiếm ngục Bastil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3713" y="204193"/>
            <a:ext cx="6702484" cy="378366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56358" y="3987853"/>
            <a:ext cx="11717194" cy="2492990"/>
          </a:xfrm>
          <a:prstGeom prst="rect">
            <a:avLst/>
          </a:prstGeom>
        </p:spPr>
        <p:txBody>
          <a:bodyPr wrap="square">
            <a:spAutoFit/>
          </a:bodyPr>
          <a:lstStyle/>
          <a:p>
            <a:pPr algn="just">
              <a:lnSpc>
                <a:spcPct val="130000"/>
              </a:lnSpc>
            </a:pPr>
            <a:r>
              <a:rPr lang="vi-VN" sz="2400" b="1" dirty="0">
                <a:latin typeface="Times New Roman" panose="02020603050405020304" pitchFamily="18" charset="0"/>
                <a:cs typeface="Times New Roman" panose="02020603050405020304" pitchFamily="18" charset="0"/>
              </a:rPr>
              <a:t>Pháo đài Ba-xti </a:t>
            </a:r>
            <a:r>
              <a:rPr lang="vi-VN" sz="2400" dirty="0">
                <a:latin typeface="Times New Roman" panose="02020603050405020304" pitchFamily="18" charset="0"/>
                <a:cs typeface="Times New Roman" panose="02020603050405020304" pitchFamily="18" charset="0"/>
              </a:rPr>
              <a:t>nằm ở thủ đô Pa-ri, ban đầu là một pháo đài và kho vũ khí, </a:t>
            </a:r>
            <a:r>
              <a:rPr lang="en-US" sz="2400" dirty="0">
                <a:latin typeface="Times New Roman" panose="02020603050405020304" pitchFamily="18" charset="0"/>
                <a:cs typeface="Times New Roman" panose="02020603050405020304" pitchFamily="18" charset="0"/>
              </a:rPr>
              <a:t>đ</a:t>
            </a:r>
            <a:r>
              <a:rPr lang="vi-VN" sz="2400" dirty="0">
                <a:latin typeface="Times New Roman" panose="02020603050405020304" pitchFamily="18" charset="0"/>
                <a:cs typeface="Times New Roman" panose="02020603050405020304" pitchFamily="18" charset="0"/>
              </a:rPr>
              <a:t>ược xây dựng từ năm năm 1370, dưới thời v</a:t>
            </a:r>
            <a:r>
              <a:rPr lang="en-US" sz="2400" dirty="0" err="1">
                <a:latin typeface="Times New Roman" panose="02020603050405020304" pitchFamily="18" charset="0"/>
                <a:cs typeface="Times New Roman" panose="02020603050405020304" pitchFamily="18" charset="0"/>
              </a:rPr>
              <a:t>ua</a:t>
            </a:r>
            <a:r>
              <a:rPr lang="en-US" sz="2400" dirty="0">
                <a:latin typeface="Times New Roman" panose="02020603050405020304" pitchFamily="18" charset="0"/>
                <a:cs typeface="Times New Roman" panose="02020603050405020304" pitchFamily="18" charset="0"/>
              </a:rPr>
              <a:t> Charles</a:t>
            </a:r>
            <a:r>
              <a:rPr lang="vi-VN" sz="2400" dirty="0">
                <a:latin typeface="Times New Roman" panose="02020603050405020304" pitchFamily="18" charset="0"/>
                <a:cs typeface="Times New Roman" panose="02020603050405020304" pitchFamily="18" charset="0"/>
              </a:rPr>
              <a:t> V</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Pháp</a:t>
            </a:r>
            <a:r>
              <a:rPr lang="vi-VN" sz="2400" dirty="0">
                <a:latin typeface="Times New Roman" panose="02020603050405020304" pitchFamily="18" charset="0"/>
                <a:cs typeface="Times New Roman" panose="02020603050405020304" pitchFamily="18" charset="0"/>
              </a:rPr>
              <a:t>, với kiến trúc gồm 4 tháp phổ biến vào thời kì này. Pháo đài dài 33 m, rộng 34 m, cao 24 m, được bao quanh hào nước lấy nước từ sông Xen. Ngày 14-7-1789, quần chúng nhân dân tấn công chiếm pháo đài- nhà tù Ba-xti, mở đầu thắng lợi Cách mạng tư sản Pháp và ngày này được xem là ngày Quốc khánh của nước Pháp.</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5940972"/>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637B6256-D657-4866-B265-8533F34C731F}"/>
              </a:ext>
            </a:extLst>
          </p:cNvPr>
          <p:cNvSpPr/>
          <p:nvPr/>
        </p:nvSpPr>
        <p:spPr>
          <a:xfrm>
            <a:off x="0" y="0"/>
            <a:ext cx="12192000" cy="6538586"/>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9" name="Picture 8"/>
          <p:cNvPicPr>
            <a:picLocks noChangeAspect="1"/>
          </p:cNvPicPr>
          <p:nvPr/>
        </p:nvPicPr>
        <p:blipFill>
          <a:blip r:embed="rId3"/>
          <a:stretch>
            <a:fillRect/>
          </a:stretch>
        </p:blipFill>
        <p:spPr>
          <a:xfrm>
            <a:off x="2925670" y="3269293"/>
            <a:ext cx="4240764" cy="2646060"/>
          </a:xfrm>
          <a:prstGeom prst="rect">
            <a:avLst/>
          </a:prstGeom>
        </p:spPr>
      </p:pic>
      <p:sp>
        <p:nvSpPr>
          <p:cNvPr id="5" name="Rectangle 4"/>
          <p:cNvSpPr/>
          <p:nvPr/>
        </p:nvSpPr>
        <p:spPr>
          <a:xfrm>
            <a:off x="181561" y="1038583"/>
            <a:ext cx="11828878" cy="255454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000" b="1" cap="none" spc="0">
                <a:ln/>
                <a:solidFill>
                  <a:srgbClr val="FF0000"/>
                </a:solidFill>
                <a:effectLst/>
                <a:latin typeface="Times New Roman" panose="02020603050405020304" pitchFamily="18" charset="0"/>
                <a:cs typeface="Times New Roman" panose="02020603050405020304" pitchFamily="18" charset="0"/>
              </a:rPr>
              <a:t>Bài 2 </a:t>
            </a:r>
          </a:p>
          <a:p>
            <a:pPr algn="ctr"/>
            <a:r>
              <a:rPr lang="en-US" sz="4000" b="1" cap="none" spc="0">
                <a:ln/>
                <a:solidFill>
                  <a:srgbClr val="FF0000"/>
                </a:solidFill>
                <a:effectLst/>
                <a:latin typeface="Times New Roman" panose="02020603050405020304" pitchFamily="18" charset="0"/>
                <a:cs typeface="Times New Roman" panose="02020603050405020304" pitchFamily="18" charset="0"/>
              </a:rPr>
              <a:t>CÁCH MẠNG TƯ SẢN PHÁP CUỐI THẾ KỈ XVIII</a:t>
            </a:r>
          </a:p>
          <a:p>
            <a:pPr algn="ctr"/>
            <a:r>
              <a:rPr lang="en-US" sz="4000" b="1">
                <a:ln/>
                <a:solidFill>
                  <a:srgbClr val="FF0000"/>
                </a:solidFill>
                <a:latin typeface="Times New Roman" panose="02020603050405020304" pitchFamily="18" charset="0"/>
                <a:cs typeface="Times New Roman" panose="02020603050405020304" pitchFamily="18" charset="0"/>
              </a:rPr>
              <a:t> </a:t>
            </a:r>
          </a:p>
          <a:p>
            <a:pPr algn="ctr"/>
            <a:r>
              <a:rPr lang="en-US" sz="4000" b="1">
                <a:ln/>
                <a:solidFill>
                  <a:srgbClr val="FF0000"/>
                </a:solidFill>
                <a:latin typeface="Times New Roman" panose="02020603050405020304" pitchFamily="18" charset="0"/>
                <a:cs typeface="Times New Roman" panose="02020603050405020304" pitchFamily="18" charset="0"/>
              </a:rPr>
              <a:t>                                             </a:t>
            </a:r>
            <a:r>
              <a:rPr lang="en-US" sz="4000" b="1" i="1">
                <a:ln/>
                <a:solidFill>
                  <a:srgbClr val="FF0000"/>
                </a:solidFill>
                <a:latin typeface="Times New Roman" panose="02020603050405020304" pitchFamily="18" charset="0"/>
                <a:cs typeface="Times New Roman" panose="02020603050405020304" pitchFamily="18" charset="0"/>
              </a:rPr>
              <a:t>Thời lượng: 2 tiết</a:t>
            </a:r>
            <a:endParaRPr lang="en-US" sz="4000" b="1" i="1" cap="none" spc="0">
              <a:ln/>
              <a:solidFill>
                <a:srgbClr val="FF0000"/>
              </a:solidFill>
              <a:effectLst/>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4">
            <a:extLst>
              <a:ext uri="{BEBA8EAE-BF5A-486C-A8C5-ECC9F3942E4B}">
                <a14:imgProps xmlns:a14="http://schemas.microsoft.com/office/drawing/2010/main">
                  <a14:imgLayer r:embed="rId5">
                    <a14:imgEffect>
                      <a14:backgroundRemoval t="3621" b="96552" l="0" r="99556"/>
                    </a14:imgEffect>
                  </a14:imgLayer>
                </a14:imgProps>
              </a:ext>
            </a:extLst>
          </a:blip>
          <a:stretch>
            <a:fillRect/>
          </a:stretch>
        </p:blipFill>
        <p:spPr>
          <a:xfrm>
            <a:off x="181561" y="4120196"/>
            <a:ext cx="4345371" cy="2800350"/>
          </a:xfrm>
          <a:prstGeom prst="rect">
            <a:avLst/>
          </a:prstGeom>
        </p:spPr>
      </p:pic>
    </p:spTree>
    <p:extLst>
      <p:ext uri="{BB962C8B-B14F-4D97-AF65-F5344CB8AC3E}">
        <p14:creationId xmlns:p14="http://schemas.microsoft.com/office/powerpoint/2010/main" val="190499477"/>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矩形 57">
            <a:extLst>
              <a:ext uri="{FF2B5EF4-FFF2-40B4-BE49-F238E27FC236}">
                <a16:creationId xmlns:a16="http://schemas.microsoft.com/office/drawing/2014/main" id="{637B6256-D657-4866-B265-8533F34C731F}"/>
              </a:ext>
            </a:extLst>
          </p:cNvPr>
          <p:cNvSpPr/>
          <p:nvPr/>
        </p:nvSpPr>
        <p:spPr>
          <a:xfrm>
            <a:off x="0" y="1"/>
            <a:ext cx="12192000" cy="6858000"/>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0" name="组合 19"/>
          <p:cNvGrpSpPr/>
          <p:nvPr/>
        </p:nvGrpSpPr>
        <p:grpSpPr>
          <a:xfrm>
            <a:off x="1419425" y="2315442"/>
            <a:ext cx="4078230" cy="1431442"/>
            <a:chOff x="1419425" y="3338528"/>
            <a:chExt cx="4078230" cy="1431442"/>
          </a:xfrm>
        </p:grpSpPr>
        <p:sp>
          <p:nvSpPr>
            <p:cNvPr id="13" name="文本框 12">
              <a:extLst>
                <a:ext uri="{FF2B5EF4-FFF2-40B4-BE49-F238E27FC236}">
                  <a16:creationId xmlns:a16="http://schemas.microsoft.com/office/drawing/2014/main" id="{5034685C-F1ED-44D5-8883-7546112228AE}"/>
                </a:ext>
              </a:extLst>
            </p:cNvPr>
            <p:cNvSpPr txBox="1"/>
            <p:nvPr/>
          </p:nvSpPr>
          <p:spPr>
            <a:xfrm>
              <a:off x="2641787" y="3384975"/>
              <a:ext cx="2855868" cy="1384995"/>
            </a:xfrm>
            <a:prstGeom prst="rect">
              <a:avLst/>
            </a:prstGeom>
            <a:noFill/>
          </p:spPr>
          <p:txBody>
            <a:bodyPr wrap="square" rtlCol="0">
              <a:spAutoFit/>
            </a:bodyPr>
            <a:lstStyle/>
            <a:p>
              <a:pPr algn="just"/>
              <a:r>
                <a:rPr lang="en-US" sz="2800" b="1">
                  <a:latin typeface="Times New Roman" panose="02020603050405020304" pitchFamily="18" charset="0"/>
                  <a:cs typeface="Times New Roman" panose="02020603050405020304" pitchFamily="18" charset="0"/>
                </a:rPr>
                <a:t>Tình hình nước Pháp trước cách mạng </a:t>
              </a:r>
              <a:endParaRPr lang="zh-CN" altLang="en-US" sz="2800" b="1" dirty="0">
                <a:latin typeface="Times New Roman" panose="02020603050405020304" pitchFamily="18" charset="0"/>
                <a:ea typeface="思源黑体" panose="020B0500000000000000" pitchFamily="34" charset="-122"/>
                <a:cs typeface="Times New Roman" panose="02020603050405020304" pitchFamily="18" charset="0"/>
              </a:endParaRPr>
            </a:p>
          </p:txBody>
        </p:sp>
        <p:grpSp>
          <p:nvGrpSpPr>
            <p:cNvPr id="18" name="组合 17"/>
            <p:cNvGrpSpPr/>
            <p:nvPr/>
          </p:nvGrpSpPr>
          <p:grpSpPr>
            <a:xfrm>
              <a:off x="1419425" y="3338528"/>
              <a:ext cx="1007108" cy="928788"/>
              <a:chOff x="1419425" y="3338528"/>
              <a:chExt cx="1007108" cy="928788"/>
            </a:xfrm>
          </p:grpSpPr>
          <p:grpSp>
            <p:nvGrpSpPr>
              <p:cNvPr id="12" name="组合 11"/>
              <p:cNvGrpSpPr/>
              <p:nvPr/>
            </p:nvGrpSpPr>
            <p:grpSpPr>
              <a:xfrm>
                <a:off x="1419425" y="3338528"/>
                <a:ext cx="1007108" cy="928788"/>
                <a:chOff x="109609" y="3585663"/>
                <a:chExt cx="1007108" cy="928788"/>
              </a:xfrm>
            </p:grpSpPr>
            <p:sp>
              <p:nvSpPr>
                <p:cNvPr id="41" name="圆角矩形 8"/>
                <p:cNvSpPr/>
                <p:nvPr/>
              </p:nvSpPr>
              <p:spPr>
                <a:xfrm>
                  <a:off x="195433" y="3708604"/>
                  <a:ext cx="921284" cy="805847"/>
                </a:xfrm>
                <a:custGeom>
                  <a:avLst/>
                  <a:gdLst>
                    <a:gd name="connsiteX0" fmla="*/ 0 w 930875"/>
                    <a:gd name="connsiteY0" fmla="*/ 118765 h 712573"/>
                    <a:gd name="connsiteX1" fmla="*/ 118765 w 930875"/>
                    <a:gd name="connsiteY1" fmla="*/ 0 h 712573"/>
                    <a:gd name="connsiteX2" fmla="*/ 812110 w 930875"/>
                    <a:gd name="connsiteY2" fmla="*/ 0 h 712573"/>
                    <a:gd name="connsiteX3" fmla="*/ 930875 w 930875"/>
                    <a:gd name="connsiteY3" fmla="*/ 118765 h 712573"/>
                    <a:gd name="connsiteX4" fmla="*/ 930875 w 930875"/>
                    <a:gd name="connsiteY4" fmla="*/ 593808 h 712573"/>
                    <a:gd name="connsiteX5" fmla="*/ 812110 w 930875"/>
                    <a:gd name="connsiteY5" fmla="*/ 712573 h 712573"/>
                    <a:gd name="connsiteX6" fmla="*/ 118765 w 930875"/>
                    <a:gd name="connsiteY6" fmla="*/ 712573 h 712573"/>
                    <a:gd name="connsiteX7" fmla="*/ 0 w 930875"/>
                    <a:gd name="connsiteY7" fmla="*/ 593808 h 712573"/>
                    <a:gd name="connsiteX8" fmla="*/ 0 w 930875"/>
                    <a:gd name="connsiteY8" fmla="*/ 118765 h 712573"/>
                    <a:gd name="connsiteX0" fmla="*/ 0 w 930875"/>
                    <a:gd name="connsiteY0" fmla="*/ 118765 h 712573"/>
                    <a:gd name="connsiteX1" fmla="*/ 118765 w 930875"/>
                    <a:gd name="connsiteY1" fmla="*/ 0 h 712573"/>
                    <a:gd name="connsiteX2" fmla="*/ 812110 w 930875"/>
                    <a:gd name="connsiteY2" fmla="*/ 0 h 712573"/>
                    <a:gd name="connsiteX3" fmla="*/ 930875 w 930875"/>
                    <a:gd name="connsiteY3" fmla="*/ 118765 h 712573"/>
                    <a:gd name="connsiteX4" fmla="*/ 930875 w 930875"/>
                    <a:gd name="connsiteY4" fmla="*/ 593808 h 712573"/>
                    <a:gd name="connsiteX5" fmla="*/ 812110 w 930875"/>
                    <a:gd name="connsiteY5" fmla="*/ 712573 h 712573"/>
                    <a:gd name="connsiteX6" fmla="*/ 473675 w 930875"/>
                    <a:gd name="connsiteY6" fmla="*/ 712573 h 712573"/>
                    <a:gd name="connsiteX7" fmla="*/ 118765 w 930875"/>
                    <a:gd name="connsiteY7" fmla="*/ 712573 h 712573"/>
                    <a:gd name="connsiteX8" fmla="*/ 0 w 930875"/>
                    <a:gd name="connsiteY8" fmla="*/ 593808 h 712573"/>
                    <a:gd name="connsiteX9" fmla="*/ 0 w 930875"/>
                    <a:gd name="connsiteY9" fmla="*/ 118765 h 712573"/>
                    <a:gd name="connsiteX0" fmla="*/ 0 w 930875"/>
                    <a:gd name="connsiteY0" fmla="*/ 118765 h 712573"/>
                    <a:gd name="connsiteX1" fmla="*/ 118765 w 930875"/>
                    <a:gd name="connsiteY1" fmla="*/ 0 h 712573"/>
                    <a:gd name="connsiteX2" fmla="*/ 812110 w 930875"/>
                    <a:gd name="connsiteY2" fmla="*/ 0 h 712573"/>
                    <a:gd name="connsiteX3" fmla="*/ 930875 w 930875"/>
                    <a:gd name="connsiteY3" fmla="*/ 118765 h 712573"/>
                    <a:gd name="connsiteX4" fmla="*/ 930875 w 930875"/>
                    <a:gd name="connsiteY4" fmla="*/ 593808 h 712573"/>
                    <a:gd name="connsiteX5" fmla="*/ 812110 w 930875"/>
                    <a:gd name="connsiteY5" fmla="*/ 712573 h 712573"/>
                    <a:gd name="connsiteX6" fmla="*/ 473675 w 930875"/>
                    <a:gd name="connsiteY6" fmla="*/ 712573 h 712573"/>
                    <a:gd name="connsiteX7" fmla="*/ 374821 w 930875"/>
                    <a:gd name="connsiteY7" fmla="*/ 708454 h 712573"/>
                    <a:gd name="connsiteX8" fmla="*/ 118765 w 930875"/>
                    <a:gd name="connsiteY8" fmla="*/ 712573 h 712573"/>
                    <a:gd name="connsiteX9" fmla="*/ 0 w 930875"/>
                    <a:gd name="connsiteY9" fmla="*/ 593808 h 712573"/>
                    <a:gd name="connsiteX10" fmla="*/ 0 w 930875"/>
                    <a:gd name="connsiteY10" fmla="*/ 118765 h 712573"/>
                    <a:gd name="connsiteX0" fmla="*/ 0 w 930875"/>
                    <a:gd name="connsiteY0" fmla="*/ 118765 h 712573"/>
                    <a:gd name="connsiteX1" fmla="*/ 118765 w 930875"/>
                    <a:gd name="connsiteY1" fmla="*/ 0 h 712573"/>
                    <a:gd name="connsiteX2" fmla="*/ 812110 w 930875"/>
                    <a:gd name="connsiteY2" fmla="*/ 0 h 712573"/>
                    <a:gd name="connsiteX3" fmla="*/ 930875 w 930875"/>
                    <a:gd name="connsiteY3" fmla="*/ 118765 h 712573"/>
                    <a:gd name="connsiteX4" fmla="*/ 930875 w 930875"/>
                    <a:gd name="connsiteY4" fmla="*/ 593808 h 712573"/>
                    <a:gd name="connsiteX5" fmla="*/ 812110 w 930875"/>
                    <a:gd name="connsiteY5" fmla="*/ 712573 h 712573"/>
                    <a:gd name="connsiteX6" fmla="*/ 560173 w 930875"/>
                    <a:gd name="connsiteY6" fmla="*/ 708454 h 712573"/>
                    <a:gd name="connsiteX7" fmla="*/ 473675 w 930875"/>
                    <a:gd name="connsiteY7" fmla="*/ 712573 h 712573"/>
                    <a:gd name="connsiteX8" fmla="*/ 374821 w 930875"/>
                    <a:gd name="connsiteY8" fmla="*/ 708454 h 712573"/>
                    <a:gd name="connsiteX9" fmla="*/ 118765 w 930875"/>
                    <a:gd name="connsiteY9" fmla="*/ 712573 h 712573"/>
                    <a:gd name="connsiteX10" fmla="*/ 0 w 930875"/>
                    <a:gd name="connsiteY10" fmla="*/ 593808 h 712573"/>
                    <a:gd name="connsiteX11" fmla="*/ 0 w 930875"/>
                    <a:gd name="connsiteY11" fmla="*/ 118765 h 712573"/>
                    <a:gd name="connsiteX0" fmla="*/ 0 w 930875"/>
                    <a:gd name="connsiteY0" fmla="*/ 118765 h 856736"/>
                    <a:gd name="connsiteX1" fmla="*/ 118765 w 930875"/>
                    <a:gd name="connsiteY1" fmla="*/ 0 h 856736"/>
                    <a:gd name="connsiteX2" fmla="*/ 812110 w 930875"/>
                    <a:gd name="connsiteY2" fmla="*/ 0 h 856736"/>
                    <a:gd name="connsiteX3" fmla="*/ 930875 w 930875"/>
                    <a:gd name="connsiteY3" fmla="*/ 118765 h 856736"/>
                    <a:gd name="connsiteX4" fmla="*/ 930875 w 930875"/>
                    <a:gd name="connsiteY4" fmla="*/ 593808 h 856736"/>
                    <a:gd name="connsiteX5" fmla="*/ 812110 w 930875"/>
                    <a:gd name="connsiteY5" fmla="*/ 712573 h 856736"/>
                    <a:gd name="connsiteX6" fmla="*/ 560173 w 930875"/>
                    <a:gd name="connsiteY6" fmla="*/ 708454 h 856736"/>
                    <a:gd name="connsiteX7" fmla="*/ 473675 w 930875"/>
                    <a:gd name="connsiteY7" fmla="*/ 856736 h 856736"/>
                    <a:gd name="connsiteX8" fmla="*/ 374821 w 930875"/>
                    <a:gd name="connsiteY8" fmla="*/ 708454 h 856736"/>
                    <a:gd name="connsiteX9" fmla="*/ 118765 w 930875"/>
                    <a:gd name="connsiteY9" fmla="*/ 712573 h 856736"/>
                    <a:gd name="connsiteX10" fmla="*/ 0 w 930875"/>
                    <a:gd name="connsiteY10" fmla="*/ 593808 h 856736"/>
                    <a:gd name="connsiteX11" fmla="*/ 0 w 930875"/>
                    <a:gd name="connsiteY11" fmla="*/ 118765 h 856736"/>
                    <a:gd name="connsiteX0" fmla="*/ 0 w 930875"/>
                    <a:gd name="connsiteY0" fmla="*/ 118765 h 864973"/>
                    <a:gd name="connsiteX1" fmla="*/ 118765 w 930875"/>
                    <a:gd name="connsiteY1" fmla="*/ 0 h 864973"/>
                    <a:gd name="connsiteX2" fmla="*/ 812110 w 930875"/>
                    <a:gd name="connsiteY2" fmla="*/ 0 h 864973"/>
                    <a:gd name="connsiteX3" fmla="*/ 930875 w 930875"/>
                    <a:gd name="connsiteY3" fmla="*/ 118765 h 864973"/>
                    <a:gd name="connsiteX4" fmla="*/ 930875 w 930875"/>
                    <a:gd name="connsiteY4" fmla="*/ 593808 h 864973"/>
                    <a:gd name="connsiteX5" fmla="*/ 812110 w 930875"/>
                    <a:gd name="connsiteY5" fmla="*/ 712573 h 864973"/>
                    <a:gd name="connsiteX6" fmla="*/ 560173 w 930875"/>
                    <a:gd name="connsiteY6" fmla="*/ 708454 h 864973"/>
                    <a:gd name="connsiteX7" fmla="*/ 465438 w 930875"/>
                    <a:gd name="connsiteY7" fmla="*/ 864973 h 864973"/>
                    <a:gd name="connsiteX8" fmla="*/ 374821 w 930875"/>
                    <a:gd name="connsiteY8" fmla="*/ 708454 h 864973"/>
                    <a:gd name="connsiteX9" fmla="*/ 118765 w 930875"/>
                    <a:gd name="connsiteY9" fmla="*/ 712573 h 864973"/>
                    <a:gd name="connsiteX10" fmla="*/ 0 w 930875"/>
                    <a:gd name="connsiteY10" fmla="*/ 593808 h 864973"/>
                    <a:gd name="connsiteX11" fmla="*/ 0 w 930875"/>
                    <a:gd name="connsiteY11" fmla="*/ 118765 h 86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0875" h="864973">
                      <a:moveTo>
                        <a:pt x="0" y="118765"/>
                      </a:moveTo>
                      <a:cubicBezTo>
                        <a:pt x="0" y="53173"/>
                        <a:pt x="53173" y="0"/>
                        <a:pt x="118765" y="0"/>
                      </a:cubicBezTo>
                      <a:lnTo>
                        <a:pt x="812110" y="0"/>
                      </a:lnTo>
                      <a:cubicBezTo>
                        <a:pt x="877702" y="0"/>
                        <a:pt x="930875" y="53173"/>
                        <a:pt x="930875" y="118765"/>
                      </a:cubicBezTo>
                      <a:lnTo>
                        <a:pt x="930875" y="593808"/>
                      </a:lnTo>
                      <a:cubicBezTo>
                        <a:pt x="930875" y="659400"/>
                        <a:pt x="877702" y="712573"/>
                        <a:pt x="812110" y="712573"/>
                      </a:cubicBezTo>
                      <a:lnTo>
                        <a:pt x="560173" y="708454"/>
                      </a:lnTo>
                      <a:lnTo>
                        <a:pt x="465438" y="864973"/>
                      </a:lnTo>
                      <a:lnTo>
                        <a:pt x="374821" y="708454"/>
                      </a:lnTo>
                      <a:lnTo>
                        <a:pt x="118765" y="712573"/>
                      </a:lnTo>
                      <a:cubicBezTo>
                        <a:pt x="53173" y="712573"/>
                        <a:pt x="0" y="659400"/>
                        <a:pt x="0" y="593808"/>
                      </a:cubicBezTo>
                      <a:lnTo>
                        <a:pt x="0" y="118765"/>
                      </a:lnTo>
                      <a:close/>
                    </a:path>
                  </a:pathLst>
                </a:custGeom>
                <a:solidFill>
                  <a:srgbClr val="F9970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latin typeface="Times New Roman" panose="02020603050405020304" pitchFamily="18" charset="0"/>
                    <a:cs typeface="Times New Roman" panose="02020603050405020304" pitchFamily="18" charset="0"/>
                  </a:endParaRPr>
                </a:p>
              </p:txBody>
            </p:sp>
            <p:sp>
              <p:nvSpPr>
                <p:cNvPr id="30" name="圆角矩形 8"/>
                <p:cNvSpPr/>
                <p:nvPr/>
              </p:nvSpPr>
              <p:spPr>
                <a:xfrm>
                  <a:off x="159860" y="3668689"/>
                  <a:ext cx="888863" cy="806699"/>
                </a:xfrm>
                <a:custGeom>
                  <a:avLst/>
                  <a:gdLst>
                    <a:gd name="connsiteX0" fmla="*/ 0 w 930875"/>
                    <a:gd name="connsiteY0" fmla="*/ 118765 h 712573"/>
                    <a:gd name="connsiteX1" fmla="*/ 118765 w 930875"/>
                    <a:gd name="connsiteY1" fmla="*/ 0 h 712573"/>
                    <a:gd name="connsiteX2" fmla="*/ 812110 w 930875"/>
                    <a:gd name="connsiteY2" fmla="*/ 0 h 712573"/>
                    <a:gd name="connsiteX3" fmla="*/ 930875 w 930875"/>
                    <a:gd name="connsiteY3" fmla="*/ 118765 h 712573"/>
                    <a:gd name="connsiteX4" fmla="*/ 930875 w 930875"/>
                    <a:gd name="connsiteY4" fmla="*/ 593808 h 712573"/>
                    <a:gd name="connsiteX5" fmla="*/ 812110 w 930875"/>
                    <a:gd name="connsiteY5" fmla="*/ 712573 h 712573"/>
                    <a:gd name="connsiteX6" fmla="*/ 118765 w 930875"/>
                    <a:gd name="connsiteY6" fmla="*/ 712573 h 712573"/>
                    <a:gd name="connsiteX7" fmla="*/ 0 w 930875"/>
                    <a:gd name="connsiteY7" fmla="*/ 593808 h 712573"/>
                    <a:gd name="connsiteX8" fmla="*/ 0 w 930875"/>
                    <a:gd name="connsiteY8" fmla="*/ 118765 h 712573"/>
                    <a:gd name="connsiteX0" fmla="*/ 0 w 930875"/>
                    <a:gd name="connsiteY0" fmla="*/ 118765 h 712573"/>
                    <a:gd name="connsiteX1" fmla="*/ 118765 w 930875"/>
                    <a:gd name="connsiteY1" fmla="*/ 0 h 712573"/>
                    <a:gd name="connsiteX2" fmla="*/ 812110 w 930875"/>
                    <a:gd name="connsiteY2" fmla="*/ 0 h 712573"/>
                    <a:gd name="connsiteX3" fmla="*/ 930875 w 930875"/>
                    <a:gd name="connsiteY3" fmla="*/ 118765 h 712573"/>
                    <a:gd name="connsiteX4" fmla="*/ 930875 w 930875"/>
                    <a:gd name="connsiteY4" fmla="*/ 593808 h 712573"/>
                    <a:gd name="connsiteX5" fmla="*/ 812110 w 930875"/>
                    <a:gd name="connsiteY5" fmla="*/ 712573 h 712573"/>
                    <a:gd name="connsiteX6" fmla="*/ 473675 w 930875"/>
                    <a:gd name="connsiteY6" fmla="*/ 712573 h 712573"/>
                    <a:gd name="connsiteX7" fmla="*/ 118765 w 930875"/>
                    <a:gd name="connsiteY7" fmla="*/ 712573 h 712573"/>
                    <a:gd name="connsiteX8" fmla="*/ 0 w 930875"/>
                    <a:gd name="connsiteY8" fmla="*/ 593808 h 712573"/>
                    <a:gd name="connsiteX9" fmla="*/ 0 w 930875"/>
                    <a:gd name="connsiteY9" fmla="*/ 118765 h 712573"/>
                    <a:gd name="connsiteX0" fmla="*/ 0 w 930875"/>
                    <a:gd name="connsiteY0" fmla="*/ 118765 h 712573"/>
                    <a:gd name="connsiteX1" fmla="*/ 118765 w 930875"/>
                    <a:gd name="connsiteY1" fmla="*/ 0 h 712573"/>
                    <a:gd name="connsiteX2" fmla="*/ 812110 w 930875"/>
                    <a:gd name="connsiteY2" fmla="*/ 0 h 712573"/>
                    <a:gd name="connsiteX3" fmla="*/ 930875 w 930875"/>
                    <a:gd name="connsiteY3" fmla="*/ 118765 h 712573"/>
                    <a:gd name="connsiteX4" fmla="*/ 930875 w 930875"/>
                    <a:gd name="connsiteY4" fmla="*/ 593808 h 712573"/>
                    <a:gd name="connsiteX5" fmla="*/ 812110 w 930875"/>
                    <a:gd name="connsiteY5" fmla="*/ 712573 h 712573"/>
                    <a:gd name="connsiteX6" fmla="*/ 473675 w 930875"/>
                    <a:gd name="connsiteY6" fmla="*/ 712573 h 712573"/>
                    <a:gd name="connsiteX7" fmla="*/ 374821 w 930875"/>
                    <a:gd name="connsiteY7" fmla="*/ 708454 h 712573"/>
                    <a:gd name="connsiteX8" fmla="*/ 118765 w 930875"/>
                    <a:gd name="connsiteY8" fmla="*/ 712573 h 712573"/>
                    <a:gd name="connsiteX9" fmla="*/ 0 w 930875"/>
                    <a:gd name="connsiteY9" fmla="*/ 593808 h 712573"/>
                    <a:gd name="connsiteX10" fmla="*/ 0 w 930875"/>
                    <a:gd name="connsiteY10" fmla="*/ 118765 h 712573"/>
                    <a:gd name="connsiteX0" fmla="*/ 0 w 930875"/>
                    <a:gd name="connsiteY0" fmla="*/ 118765 h 712573"/>
                    <a:gd name="connsiteX1" fmla="*/ 118765 w 930875"/>
                    <a:gd name="connsiteY1" fmla="*/ 0 h 712573"/>
                    <a:gd name="connsiteX2" fmla="*/ 812110 w 930875"/>
                    <a:gd name="connsiteY2" fmla="*/ 0 h 712573"/>
                    <a:gd name="connsiteX3" fmla="*/ 930875 w 930875"/>
                    <a:gd name="connsiteY3" fmla="*/ 118765 h 712573"/>
                    <a:gd name="connsiteX4" fmla="*/ 930875 w 930875"/>
                    <a:gd name="connsiteY4" fmla="*/ 593808 h 712573"/>
                    <a:gd name="connsiteX5" fmla="*/ 812110 w 930875"/>
                    <a:gd name="connsiteY5" fmla="*/ 712573 h 712573"/>
                    <a:gd name="connsiteX6" fmla="*/ 560173 w 930875"/>
                    <a:gd name="connsiteY6" fmla="*/ 708454 h 712573"/>
                    <a:gd name="connsiteX7" fmla="*/ 473675 w 930875"/>
                    <a:gd name="connsiteY7" fmla="*/ 712573 h 712573"/>
                    <a:gd name="connsiteX8" fmla="*/ 374821 w 930875"/>
                    <a:gd name="connsiteY8" fmla="*/ 708454 h 712573"/>
                    <a:gd name="connsiteX9" fmla="*/ 118765 w 930875"/>
                    <a:gd name="connsiteY9" fmla="*/ 712573 h 712573"/>
                    <a:gd name="connsiteX10" fmla="*/ 0 w 930875"/>
                    <a:gd name="connsiteY10" fmla="*/ 593808 h 712573"/>
                    <a:gd name="connsiteX11" fmla="*/ 0 w 930875"/>
                    <a:gd name="connsiteY11" fmla="*/ 118765 h 712573"/>
                    <a:gd name="connsiteX0" fmla="*/ 0 w 930875"/>
                    <a:gd name="connsiteY0" fmla="*/ 118765 h 856736"/>
                    <a:gd name="connsiteX1" fmla="*/ 118765 w 930875"/>
                    <a:gd name="connsiteY1" fmla="*/ 0 h 856736"/>
                    <a:gd name="connsiteX2" fmla="*/ 812110 w 930875"/>
                    <a:gd name="connsiteY2" fmla="*/ 0 h 856736"/>
                    <a:gd name="connsiteX3" fmla="*/ 930875 w 930875"/>
                    <a:gd name="connsiteY3" fmla="*/ 118765 h 856736"/>
                    <a:gd name="connsiteX4" fmla="*/ 930875 w 930875"/>
                    <a:gd name="connsiteY4" fmla="*/ 593808 h 856736"/>
                    <a:gd name="connsiteX5" fmla="*/ 812110 w 930875"/>
                    <a:gd name="connsiteY5" fmla="*/ 712573 h 856736"/>
                    <a:gd name="connsiteX6" fmla="*/ 560173 w 930875"/>
                    <a:gd name="connsiteY6" fmla="*/ 708454 h 856736"/>
                    <a:gd name="connsiteX7" fmla="*/ 473675 w 930875"/>
                    <a:gd name="connsiteY7" fmla="*/ 856736 h 856736"/>
                    <a:gd name="connsiteX8" fmla="*/ 374821 w 930875"/>
                    <a:gd name="connsiteY8" fmla="*/ 708454 h 856736"/>
                    <a:gd name="connsiteX9" fmla="*/ 118765 w 930875"/>
                    <a:gd name="connsiteY9" fmla="*/ 712573 h 856736"/>
                    <a:gd name="connsiteX10" fmla="*/ 0 w 930875"/>
                    <a:gd name="connsiteY10" fmla="*/ 593808 h 856736"/>
                    <a:gd name="connsiteX11" fmla="*/ 0 w 930875"/>
                    <a:gd name="connsiteY11" fmla="*/ 118765 h 856736"/>
                    <a:gd name="connsiteX0" fmla="*/ 0 w 930875"/>
                    <a:gd name="connsiteY0" fmla="*/ 118765 h 864973"/>
                    <a:gd name="connsiteX1" fmla="*/ 118765 w 930875"/>
                    <a:gd name="connsiteY1" fmla="*/ 0 h 864973"/>
                    <a:gd name="connsiteX2" fmla="*/ 812110 w 930875"/>
                    <a:gd name="connsiteY2" fmla="*/ 0 h 864973"/>
                    <a:gd name="connsiteX3" fmla="*/ 930875 w 930875"/>
                    <a:gd name="connsiteY3" fmla="*/ 118765 h 864973"/>
                    <a:gd name="connsiteX4" fmla="*/ 930875 w 930875"/>
                    <a:gd name="connsiteY4" fmla="*/ 593808 h 864973"/>
                    <a:gd name="connsiteX5" fmla="*/ 812110 w 930875"/>
                    <a:gd name="connsiteY5" fmla="*/ 712573 h 864973"/>
                    <a:gd name="connsiteX6" fmla="*/ 560173 w 930875"/>
                    <a:gd name="connsiteY6" fmla="*/ 708454 h 864973"/>
                    <a:gd name="connsiteX7" fmla="*/ 465438 w 930875"/>
                    <a:gd name="connsiteY7" fmla="*/ 864973 h 864973"/>
                    <a:gd name="connsiteX8" fmla="*/ 374821 w 930875"/>
                    <a:gd name="connsiteY8" fmla="*/ 708454 h 864973"/>
                    <a:gd name="connsiteX9" fmla="*/ 118765 w 930875"/>
                    <a:gd name="connsiteY9" fmla="*/ 712573 h 864973"/>
                    <a:gd name="connsiteX10" fmla="*/ 0 w 930875"/>
                    <a:gd name="connsiteY10" fmla="*/ 593808 h 864973"/>
                    <a:gd name="connsiteX11" fmla="*/ 0 w 930875"/>
                    <a:gd name="connsiteY11" fmla="*/ 118765 h 86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0875" h="864973">
                      <a:moveTo>
                        <a:pt x="0" y="118765"/>
                      </a:moveTo>
                      <a:cubicBezTo>
                        <a:pt x="0" y="53173"/>
                        <a:pt x="53173" y="0"/>
                        <a:pt x="118765" y="0"/>
                      </a:cubicBezTo>
                      <a:lnTo>
                        <a:pt x="812110" y="0"/>
                      </a:lnTo>
                      <a:cubicBezTo>
                        <a:pt x="877702" y="0"/>
                        <a:pt x="930875" y="53173"/>
                        <a:pt x="930875" y="118765"/>
                      </a:cubicBezTo>
                      <a:lnTo>
                        <a:pt x="930875" y="593808"/>
                      </a:lnTo>
                      <a:cubicBezTo>
                        <a:pt x="930875" y="659400"/>
                        <a:pt x="877702" y="712573"/>
                        <a:pt x="812110" y="712573"/>
                      </a:cubicBezTo>
                      <a:lnTo>
                        <a:pt x="560173" y="708454"/>
                      </a:lnTo>
                      <a:lnTo>
                        <a:pt x="465438" y="864973"/>
                      </a:lnTo>
                      <a:lnTo>
                        <a:pt x="374821" y="708454"/>
                      </a:lnTo>
                      <a:lnTo>
                        <a:pt x="118765" y="712573"/>
                      </a:lnTo>
                      <a:cubicBezTo>
                        <a:pt x="53173" y="712573"/>
                        <a:pt x="0" y="659400"/>
                        <a:pt x="0" y="593808"/>
                      </a:cubicBezTo>
                      <a:lnTo>
                        <a:pt x="0" y="118765"/>
                      </a:lnTo>
                      <a:close/>
                    </a:path>
                  </a:pathLst>
                </a:custGeom>
                <a:solidFill>
                  <a:srgbClr val="FFEF0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latin typeface="Times New Roman" panose="02020603050405020304" pitchFamily="18" charset="0"/>
                    <a:cs typeface="Times New Roman" panose="02020603050405020304" pitchFamily="18" charset="0"/>
                  </a:endParaRPr>
                </a:p>
              </p:txBody>
            </p:sp>
            <p:pic>
              <p:nvPicPr>
                <p:cNvPr id="39" name="图片 38"/>
                <p:cNvPicPr>
                  <a:picLocks noChangeAspect="1"/>
                </p:cNvPicPr>
                <p:nvPr/>
              </p:nvPicPr>
              <p:blipFill>
                <a:blip r:embed="rId3"/>
                <a:srcRect/>
                <a:stretch>
                  <a:fillRect/>
                </a:stretch>
              </p:blipFill>
              <p:spPr>
                <a:xfrm>
                  <a:off x="109609" y="3585663"/>
                  <a:ext cx="963251" cy="914479"/>
                </a:xfrm>
                <a:custGeom>
                  <a:avLst/>
                  <a:gdLst>
                    <a:gd name="connsiteX0" fmla="*/ 0 w 963251"/>
                    <a:gd name="connsiteY0" fmla="*/ 0 h 914479"/>
                    <a:gd name="connsiteX1" fmla="*/ 505279 w 963251"/>
                    <a:gd name="connsiteY1" fmla="*/ 0 h 914479"/>
                    <a:gd name="connsiteX2" fmla="*/ 505279 w 963251"/>
                    <a:gd name="connsiteY2" fmla="*/ 111460 h 914479"/>
                    <a:gd name="connsiteX3" fmla="*/ 609782 w 963251"/>
                    <a:gd name="connsiteY3" fmla="*/ 111460 h 914479"/>
                    <a:gd name="connsiteX4" fmla="*/ 609782 w 963251"/>
                    <a:gd name="connsiteY4" fmla="*/ 0 h 914479"/>
                    <a:gd name="connsiteX5" fmla="*/ 963251 w 963251"/>
                    <a:gd name="connsiteY5" fmla="*/ 0 h 914479"/>
                    <a:gd name="connsiteX6" fmla="*/ 963251 w 963251"/>
                    <a:gd name="connsiteY6" fmla="*/ 464703 h 914479"/>
                    <a:gd name="connsiteX7" fmla="*/ 840821 w 963251"/>
                    <a:gd name="connsiteY7" fmla="*/ 464703 h 914479"/>
                    <a:gd name="connsiteX8" fmla="*/ 840821 w 963251"/>
                    <a:gd name="connsiteY8" fmla="*/ 546029 h 914479"/>
                    <a:gd name="connsiteX9" fmla="*/ 963251 w 963251"/>
                    <a:gd name="connsiteY9" fmla="*/ 546029 h 914479"/>
                    <a:gd name="connsiteX10" fmla="*/ 963251 w 963251"/>
                    <a:gd name="connsiteY10" fmla="*/ 914479 h 914479"/>
                    <a:gd name="connsiteX11" fmla="*/ 0 w 963251"/>
                    <a:gd name="connsiteY11" fmla="*/ 914479 h 914479"/>
                    <a:gd name="connsiteX12" fmla="*/ 0 w 963251"/>
                    <a:gd name="connsiteY12" fmla="*/ 453507 h 914479"/>
                    <a:gd name="connsiteX13" fmla="*/ 187292 w 963251"/>
                    <a:gd name="connsiteY13" fmla="*/ 453507 h 914479"/>
                    <a:gd name="connsiteX14" fmla="*/ 187292 w 963251"/>
                    <a:gd name="connsiteY14" fmla="*/ 404205 h 914479"/>
                    <a:gd name="connsiteX15" fmla="*/ 0 w 963251"/>
                    <a:gd name="connsiteY15" fmla="*/ 404205 h 914479"/>
                    <a:gd name="connsiteX16" fmla="*/ 0 w 963251"/>
                    <a:gd name="connsiteY16" fmla="*/ 202663 h 914479"/>
                    <a:gd name="connsiteX17" fmla="*/ 187292 w 963251"/>
                    <a:gd name="connsiteY17" fmla="*/ 202663 h 914479"/>
                    <a:gd name="connsiteX18" fmla="*/ 187292 w 963251"/>
                    <a:gd name="connsiteY18" fmla="*/ 111460 h 914479"/>
                    <a:gd name="connsiteX19" fmla="*/ 0 w 963251"/>
                    <a:gd name="connsiteY19" fmla="*/ 111460 h 914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63251" h="914479">
                      <a:moveTo>
                        <a:pt x="0" y="0"/>
                      </a:moveTo>
                      <a:lnTo>
                        <a:pt x="505279" y="0"/>
                      </a:lnTo>
                      <a:lnTo>
                        <a:pt x="505279" y="111460"/>
                      </a:lnTo>
                      <a:lnTo>
                        <a:pt x="609782" y="111460"/>
                      </a:lnTo>
                      <a:lnTo>
                        <a:pt x="609782" y="0"/>
                      </a:lnTo>
                      <a:lnTo>
                        <a:pt x="963251" y="0"/>
                      </a:lnTo>
                      <a:lnTo>
                        <a:pt x="963251" y="464703"/>
                      </a:lnTo>
                      <a:lnTo>
                        <a:pt x="840821" y="464703"/>
                      </a:lnTo>
                      <a:lnTo>
                        <a:pt x="840821" y="546029"/>
                      </a:lnTo>
                      <a:lnTo>
                        <a:pt x="963251" y="546029"/>
                      </a:lnTo>
                      <a:lnTo>
                        <a:pt x="963251" y="914479"/>
                      </a:lnTo>
                      <a:lnTo>
                        <a:pt x="0" y="914479"/>
                      </a:lnTo>
                      <a:lnTo>
                        <a:pt x="0" y="453507"/>
                      </a:lnTo>
                      <a:lnTo>
                        <a:pt x="187292" y="453507"/>
                      </a:lnTo>
                      <a:lnTo>
                        <a:pt x="187292" y="404205"/>
                      </a:lnTo>
                      <a:lnTo>
                        <a:pt x="0" y="404205"/>
                      </a:lnTo>
                      <a:lnTo>
                        <a:pt x="0" y="202663"/>
                      </a:lnTo>
                      <a:lnTo>
                        <a:pt x="187292" y="202663"/>
                      </a:lnTo>
                      <a:lnTo>
                        <a:pt x="187292" y="111460"/>
                      </a:lnTo>
                      <a:lnTo>
                        <a:pt x="0" y="111460"/>
                      </a:lnTo>
                      <a:close/>
                    </a:path>
                  </a:pathLst>
                </a:custGeom>
              </p:spPr>
            </p:pic>
          </p:grpSp>
          <p:sp>
            <p:nvSpPr>
              <p:cNvPr id="17" name="矩形 16"/>
              <p:cNvSpPr/>
              <p:nvPr/>
            </p:nvSpPr>
            <p:spPr>
              <a:xfrm>
                <a:off x="1659739" y="3441312"/>
                <a:ext cx="543739" cy="523220"/>
              </a:xfrm>
              <a:prstGeom prst="rect">
                <a:avLst/>
              </a:prstGeom>
            </p:spPr>
            <p:txBody>
              <a:bodyPr wrap="none">
                <a:spAutoFit/>
              </a:bodyPr>
              <a:lstStyle/>
              <a:p>
                <a:pPr algn="ctr"/>
                <a:r>
                  <a:rPr lang="en-US" altLang="zh-CN" sz="2800" b="1" dirty="0">
                    <a:latin typeface="Times New Roman" panose="02020603050405020304" pitchFamily="18" charset="0"/>
                    <a:ea typeface="思源黑体" panose="020B0500000000000000" pitchFamily="34" charset="-122"/>
                    <a:cs typeface="Times New Roman" panose="02020603050405020304" pitchFamily="18" charset="0"/>
                  </a:rPr>
                  <a:t>01</a:t>
                </a:r>
                <a:endParaRPr lang="zh-CN" altLang="en-US" sz="2800" b="1" dirty="0">
                  <a:latin typeface="Times New Roman" panose="02020603050405020304" pitchFamily="18" charset="0"/>
                  <a:ea typeface="思源黑体" panose="020B0500000000000000" pitchFamily="34" charset="-122"/>
                  <a:cs typeface="Times New Roman" panose="02020603050405020304" pitchFamily="18" charset="0"/>
                </a:endParaRPr>
              </a:p>
            </p:txBody>
          </p:sp>
        </p:grpSp>
      </p:grpSp>
      <p:grpSp>
        <p:nvGrpSpPr>
          <p:cNvPr id="60" name="组合 59"/>
          <p:cNvGrpSpPr/>
          <p:nvPr/>
        </p:nvGrpSpPr>
        <p:grpSpPr>
          <a:xfrm>
            <a:off x="6805712" y="2249233"/>
            <a:ext cx="4078230" cy="2293216"/>
            <a:chOff x="1419425" y="3338528"/>
            <a:chExt cx="4078230" cy="2293216"/>
          </a:xfrm>
        </p:grpSpPr>
        <p:sp>
          <p:nvSpPr>
            <p:cNvPr id="68" name="文本框 67">
              <a:extLst>
                <a:ext uri="{FF2B5EF4-FFF2-40B4-BE49-F238E27FC236}">
                  <a16:creationId xmlns:a16="http://schemas.microsoft.com/office/drawing/2014/main" id="{5034685C-F1ED-44D5-8883-7546112228AE}"/>
                </a:ext>
              </a:extLst>
            </p:cNvPr>
            <p:cNvSpPr txBox="1"/>
            <p:nvPr/>
          </p:nvSpPr>
          <p:spPr>
            <a:xfrm>
              <a:off x="2641787" y="3384975"/>
              <a:ext cx="2855868" cy="2246769"/>
            </a:xfrm>
            <a:prstGeom prst="rect">
              <a:avLst/>
            </a:prstGeom>
            <a:noFill/>
          </p:spPr>
          <p:txBody>
            <a:bodyPr wrap="square" rtlCol="0">
              <a:spAutoFit/>
            </a:bodyPr>
            <a:lstStyle/>
            <a:p>
              <a:pPr algn="just"/>
              <a:r>
                <a:rPr lang="en-US" sz="2800" b="1">
                  <a:latin typeface="Times New Roman" panose="02020603050405020304" pitchFamily="18" charset="0"/>
                  <a:cs typeface="Times New Roman" panose="02020603050405020304" pitchFamily="18" charset="0"/>
                </a:rPr>
                <a:t>Kết quả, ý nghĩa, tính chất và đặc điểm chính của Cách mạng tư sản Pháp</a:t>
              </a:r>
              <a:endParaRPr lang="zh-CN" altLang="en-US" sz="2800" b="1" dirty="0">
                <a:latin typeface="Times New Roman" panose="02020603050405020304" pitchFamily="18" charset="0"/>
                <a:ea typeface="思源黑体" panose="020B0500000000000000" pitchFamily="34" charset="-122"/>
                <a:cs typeface="Times New Roman" panose="02020603050405020304" pitchFamily="18" charset="0"/>
              </a:endParaRPr>
            </a:p>
          </p:txBody>
        </p:sp>
        <p:grpSp>
          <p:nvGrpSpPr>
            <p:cNvPr id="62" name="组合 61"/>
            <p:cNvGrpSpPr/>
            <p:nvPr/>
          </p:nvGrpSpPr>
          <p:grpSpPr>
            <a:xfrm>
              <a:off x="1419425" y="3338528"/>
              <a:ext cx="1007108" cy="928788"/>
              <a:chOff x="1419425" y="3338528"/>
              <a:chExt cx="1007108" cy="928788"/>
            </a:xfrm>
          </p:grpSpPr>
          <p:grpSp>
            <p:nvGrpSpPr>
              <p:cNvPr id="63" name="组合 62"/>
              <p:cNvGrpSpPr/>
              <p:nvPr/>
            </p:nvGrpSpPr>
            <p:grpSpPr>
              <a:xfrm>
                <a:off x="1419425" y="3338528"/>
                <a:ext cx="1007108" cy="928788"/>
                <a:chOff x="109609" y="3585663"/>
                <a:chExt cx="1007108" cy="928788"/>
              </a:xfrm>
            </p:grpSpPr>
            <p:sp>
              <p:nvSpPr>
                <p:cNvPr id="65" name="圆角矩形 8"/>
                <p:cNvSpPr/>
                <p:nvPr/>
              </p:nvSpPr>
              <p:spPr>
                <a:xfrm>
                  <a:off x="195433" y="3708604"/>
                  <a:ext cx="921284" cy="805847"/>
                </a:xfrm>
                <a:custGeom>
                  <a:avLst/>
                  <a:gdLst>
                    <a:gd name="connsiteX0" fmla="*/ 0 w 930875"/>
                    <a:gd name="connsiteY0" fmla="*/ 118765 h 712573"/>
                    <a:gd name="connsiteX1" fmla="*/ 118765 w 930875"/>
                    <a:gd name="connsiteY1" fmla="*/ 0 h 712573"/>
                    <a:gd name="connsiteX2" fmla="*/ 812110 w 930875"/>
                    <a:gd name="connsiteY2" fmla="*/ 0 h 712573"/>
                    <a:gd name="connsiteX3" fmla="*/ 930875 w 930875"/>
                    <a:gd name="connsiteY3" fmla="*/ 118765 h 712573"/>
                    <a:gd name="connsiteX4" fmla="*/ 930875 w 930875"/>
                    <a:gd name="connsiteY4" fmla="*/ 593808 h 712573"/>
                    <a:gd name="connsiteX5" fmla="*/ 812110 w 930875"/>
                    <a:gd name="connsiteY5" fmla="*/ 712573 h 712573"/>
                    <a:gd name="connsiteX6" fmla="*/ 118765 w 930875"/>
                    <a:gd name="connsiteY6" fmla="*/ 712573 h 712573"/>
                    <a:gd name="connsiteX7" fmla="*/ 0 w 930875"/>
                    <a:gd name="connsiteY7" fmla="*/ 593808 h 712573"/>
                    <a:gd name="connsiteX8" fmla="*/ 0 w 930875"/>
                    <a:gd name="connsiteY8" fmla="*/ 118765 h 712573"/>
                    <a:gd name="connsiteX0" fmla="*/ 0 w 930875"/>
                    <a:gd name="connsiteY0" fmla="*/ 118765 h 712573"/>
                    <a:gd name="connsiteX1" fmla="*/ 118765 w 930875"/>
                    <a:gd name="connsiteY1" fmla="*/ 0 h 712573"/>
                    <a:gd name="connsiteX2" fmla="*/ 812110 w 930875"/>
                    <a:gd name="connsiteY2" fmla="*/ 0 h 712573"/>
                    <a:gd name="connsiteX3" fmla="*/ 930875 w 930875"/>
                    <a:gd name="connsiteY3" fmla="*/ 118765 h 712573"/>
                    <a:gd name="connsiteX4" fmla="*/ 930875 w 930875"/>
                    <a:gd name="connsiteY4" fmla="*/ 593808 h 712573"/>
                    <a:gd name="connsiteX5" fmla="*/ 812110 w 930875"/>
                    <a:gd name="connsiteY5" fmla="*/ 712573 h 712573"/>
                    <a:gd name="connsiteX6" fmla="*/ 473675 w 930875"/>
                    <a:gd name="connsiteY6" fmla="*/ 712573 h 712573"/>
                    <a:gd name="connsiteX7" fmla="*/ 118765 w 930875"/>
                    <a:gd name="connsiteY7" fmla="*/ 712573 h 712573"/>
                    <a:gd name="connsiteX8" fmla="*/ 0 w 930875"/>
                    <a:gd name="connsiteY8" fmla="*/ 593808 h 712573"/>
                    <a:gd name="connsiteX9" fmla="*/ 0 w 930875"/>
                    <a:gd name="connsiteY9" fmla="*/ 118765 h 712573"/>
                    <a:gd name="connsiteX0" fmla="*/ 0 w 930875"/>
                    <a:gd name="connsiteY0" fmla="*/ 118765 h 712573"/>
                    <a:gd name="connsiteX1" fmla="*/ 118765 w 930875"/>
                    <a:gd name="connsiteY1" fmla="*/ 0 h 712573"/>
                    <a:gd name="connsiteX2" fmla="*/ 812110 w 930875"/>
                    <a:gd name="connsiteY2" fmla="*/ 0 h 712573"/>
                    <a:gd name="connsiteX3" fmla="*/ 930875 w 930875"/>
                    <a:gd name="connsiteY3" fmla="*/ 118765 h 712573"/>
                    <a:gd name="connsiteX4" fmla="*/ 930875 w 930875"/>
                    <a:gd name="connsiteY4" fmla="*/ 593808 h 712573"/>
                    <a:gd name="connsiteX5" fmla="*/ 812110 w 930875"/>
                    <a:gd name="connsiteY5" fmla="*/ 712573 h 712573"/>
                    <a:gd name="connsiteX6" fmla="*/ 473675 w 930875"/>
                    <a:gd name="connsiteY6" fmla="*/ 712573 h 712573"/>
                    <a:gd name="connsiteX7" fmla="*/ 374821 w 930875"/>
                    <a:gd name="connsiteY7" fmla="*/ 708454 h 712573"/>
                    <a:gd name="connsiteX8" fmla="*/ 118765 w 930875"/>
                    <a:gd name="connsiteY8" fmla="*/ 712573 h 712573"/>
                    <a:gd name="connsiteX9" fmla="*/ 0 w 930875"/>
                    <a:gd name="connsiteY9" fmla="*/ 593808 h 712573"/>
                    <a:gd name="connsiteX10" fmla="*/ 0 w 930875"/>
                    <a:gd name="connsiteY10" fmla="*/ 118765 h 712573"/>
                    <a:gd name="connsiteX0" fmla="*/ 0 w 930875"/>
                    <a:gd name="connsiteY0" fmla="*/ 118765 h 712573"/>
                    <a:gd name="connsiteX1" fmla="*/ 118765 w 930875"/>
                    <a:gd name="connsiteY1" fmla="*/ 0 h 712573"/>
                    <a:gd name="connsiteX2" fmla="*/ 812110 w 930875"/>
                    <a:gd name="connsiteY2" fmla="*/ 0 h 712573"/>
                    <a:gd name="connsiteX3" fmla="*/ 930875 w 930875"/>
                    <a:gd name="connsiteY3" fmla="*/ 118765 h 712573"/>
                    <a:gd name="connsiteX4" fmla="*/ 930875 w 930875"/>
                    <a:gd name="connsiteY4" fmla="*/ 593808 h 712573"/>
                    <a:gd name="connsiteX5" fmla="*/ 812110 w 930875"/>
                    <a:gd name="connsiteY5" fmla="*/ 712573 h 712573"/>
                    <a:gd name="connsiteX6" fmla="*/ 560173 w 930875"/>
                    <a:gd name="connsiteY6" fmla="*/ 708454 h 712573"/>
                    <a:gd name="connsiteX7" fmla="*/ 473675 w 930875"/>
                    <a:gd name="connsiteY7" fmla="*/ 712573 h 712573"/>
                    <a:gd name="connsiteX8" fmla="*/ 374821 w 930875"/>
                    <a:gd name="connsiteY8" fmla="*/ 708454 h 712573"/>
                    <a:gd name="connsiteX9" fmla="*/ 118765 w 930875"/>
                    <a:gd name="connsiteY9" fmla="*/ 712573 h 712573"/>
                    <a:gd name="connsiteX10" fmla="*/ 0 w 930875"/>
                    <a:gd name="connsiteY10" fmla="*/ 593808 h 712573"/>
                    <a:gd name="connsiteX11" fmla="*/ 0 w 930875"/>
                    <a:gd name="connsiteY11" fmla="*/ 118765 h 712573"/>
                    <a:gd name="connsiteX0" fmla="*/ 0 w 930875"/>
                    <a:gd name="connsiteY0" fmla="*/ 118765 h 856736"/>
                    <a:gd name="connsiteX1" fmla="*/ 118765 w 930875"/>
                    <a:gd name="connsiteY1" fmla="*/ 0 h 856736"/>
                    <a:gd name="connsiteX2" fmla="*/ 812110 w 930875"/>
                    <a:gd name="connsiteY2" fmla="*/ 0 h 856736"/>
                    <a:gd name="connsiteX3" fmla="*/ 930875 w 930875"/>
                    <a:gd name="connsiteY3" fmla="*/ 118765 h 856736"/>
                    <a:gd name="connsiteX4" fmla="*/ 930875 w 930875"/>
                    <a:gd name="connsiteY4" fmla="*/ 593808 h 856736"/>
                    <a:gd name="connsiteX5" fmla="*/ 812110 w 930875"/>
                    <a:gd name="connsiteY5" fmla="*/ 712573 h 856736"/>
                    <a:gd name="connsiteX6" fmla="*/ 560173 w 930875"/>
                    <a:gd name="connsiteY6" fmla="*/ 708454 h 856736"/>
                    <a:gd name="connsiteX7" fmla="*/ 473675 w 930875"/>
                    <a:gd name="connsiteY7" fmla="*/ 856736 h 856736"/>
                    <a:gd name="connsiteX8" fmla="*/ 374821 w 930875"/>
                    <a:gd name="connsiteY8" fmla="*/ 708454 h 856736"/>
                    <a:gd name="connsiteX9" fmla="*/ 118765 w 930875"/>
                    <a:gd name="connsiteY9" fmla="*/ 712573 h 856736"/>
                    <a:gd name="connsiteX10" fmla="*/ 0 w 930875"/>
                    <a:gd name="connsiteY10" fmla="*/ 593808 h 856736"/>
                    <a:gd name="connsiteX11" fmla="*/ 0 w 930875"/>
                    <a:gd name="connsiteY11" fmla="*/ 118765 h 856736"/>
                    <a:gd name="connsiteX0" fmla="*/ 0 w 930875"/>
                    <a:gd name="connsiteY0" fmla="*/ 118765 h 864973"/>
                    <a:gd name="connsiteX1" fmla="*/ 118765 w 930875"/>
                    <a:gd name="connsiteY1" fmla="*/ 0 h 864973"/>
                    <a:gd name="connsiteX2" fmla="*/ 812110 w 930875"/>
                    <a:gd name="connsiteY2" fmla="*/ 0 h 864973"/>
                    <a:gd name="connsiteX3" fmla="*/ 930875 w 930875"/>
                    <a:gd name="connsiteY3" fmla="*/ 118765 h 864973"/>
                    <a:gd name="connsiteX4" fmla="*/ 930875 w 930875"/>
                    <a:gd name="connsiteY4" fmla="*/ 593808 h 864973"/>
                    <a:gd name="connsiteX5" fmla="*/ 812110 w 930875"/>
                    <a:gd name="connsiteY5" fmla="*/ 712573 h 864973"/>
                    <a:gd name="connsiteX6" fmla="*/ 560173 w 930875"/>
                    <a:gd name="connsiteY6" fmla="*/ 708454 h 864973"/>
                    <a:gd name="connsiteX7" fmla="*/ 465438 w 930875"/>
                    <a:gd name="connsiteY7" fmla="*/ 864973 h 864973"/>
                    <a:gd name="connsiteX8" fmla="*/ 374821 w 930875"/>
                    <a:gd name="connsiteY8" fmla="*/ 708454 h 864973"/>
                    <a:gd name="connsiteX9" fmla="*/ 118765 w 930875"/>
                    <a:gd name="connsiteY9" fmla="*/ 712573 h 864973"/>
                    <a:gd name="connsiteX10" fmla="*/ 0 w 930875"/>
                    <a:gd name="connsiteY10" fmla="*/ 593808 h 864973"/>
                    <a:gd name="connsiteX11" fmla="*/ 0 w 930875"/>
                    <a:gd name="connsiteY11" fmla="*/ 118765 h 86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0875" h="864973">
                      <a:moveTo>
                        <a:pt x="0" y="118765"/>
                      </a:moveTo>
                      <a:cubicBezTo>
                        <a:pt x="0" y="53173"/>
                        <a:pt x="53173" y="0"/>
                        <a:pt x="118765" y="0"/>
                      </a:cubicBezTo>
                      <a:lnTo>
                        <a:pt x="812110" y="0"/>
                      </a:lnTo>
                      <a:cubicBezTo>
                        <a:pt x="877702" y="0"/>
                        <a:pt x="930875" y="53173"/>
                        <a:pt x="930875" y="118765"/>
                      </a:cubicBezTo>
                      <a:lnTo>
                        <a:pt x="930875" y="593808"/>
                      </a:lnTo>
                      <a:cubicBezTo>
                        <a:pt x="930875" y="659400"/>
                        <a:pt x="877702" y="712573"/>
                        <a:pt x="812110" y="712573"/>
                      </a:cubicBezTo>
                      <a:lnTo>
                        <a:pt x="560173" y="708454"/>
                      </a:lnTo>
                      <a:lnTo>
                        <a:pt x="465438" y="864973"/>
                      </a:lnTo>
                      <a:lnTo>
                        <a:pt x="374821" y="708454"/>
                      </a:lnTo>
                      <a:lnTo>
                        <a:pt x="118765" y="712573"/>
                      </a:lnTo>
                      <a:cubicBezTo>
                        <a:pt x="53173" y="712573"/>
                        <a:pt x="0" y="659400"/>
                        <a:pt x="0" y="593808"/>
                      </a:cubicBezTo>
                      <a:lnTo>
                        <a:pt x="0" y="118765"/>
                      </a:lnTo>
                      <a:close/>
                    </a:path>
                  </a:pathLst>
                </a:custGeom>
                <a:solidFill>
                  <a:srgbClr val="F9970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latin typeface="Times New Roman" panose="02020603050405020304" pitchFamily="18" charset="0"/>
                    <a:cs typeface="Times New Roman" panose="02020603050405020304" pitchFamily="18" charset="0"/>
                  </a:endParaRPr>
                </a:p>
              </p:txBody>
            </p:sp>
            <p:sp>
              <p:nvSpPr>
                <p:cNvPr id="66" name="圆角矩形 8"/>
                <p:cNvSpPr/>
                <p:nvPr/>
              </p:nvSpPr>
              <p:spPr>
                <a:xfrm>
                  <a:off x="159860" y="3668689"/>
                  <a:ext cx="888863" cy="806699"/>
                </a:xfrm>
                <a:custGeom>
                  <a:avLst/>
                  <a:gdLst>
                    <a:gd name="connsiteX0" fmla="*/ 0 w 930875"/>
                    <a:gd name="connsiteY0" fmla="*/ 118765 h 712573"/>
                    <a:gd name="connsiteX1" fmla="*/ 118765 w 930875"/>
                    <a:gd name="connsiteY1" fmla="*/ 0 h 712573"/>
                    <a:gd name="connsiteX2" fmla="*/ 812110 w 930875"/>
                    <a:gd name="connsiteY2" fmla="*/ 0 h 712573"/>
                    <a:gd name="connsiteX3" fmla="*/ 930875 w 930875"/>
                    <a:gd name="connsiteY3" fmla="*/ 118765 h 712573"/>
                    <a:gd name="connsiteX4" fmla="*/ 930875 w 930875"/>
                    <a:gd name="connsiteY4" fmla="*/ 593808 h 712573"/>
                    <a:gd name="connsiteX5" fmla="*/ 812110 w 930875"/>
                    <a:gd name="connsiteY5" fmla="*/ 712573 h 712573"/>
                    <a:gd name="connsiteX6" fmla="*/ 118765 w 930875"/>
                    <a:gd name="connsiteY6" fmla="*/ 712573 h 712573"/>
                    <a:gd name="connsiteX7" fmla="*/ 0 w 930875"/>
                    <a:gd name="connsiteY7" fmla="*/ 593808 h 712573"/>
                    <a:gd name="connsiteX8" fmla="*/ 0 w 930875"/>
                    <a:gd name="connsiteY8" fmla="*/ 118765 h 712573"/>
                    <a:gd name="connsiteX0" fmla="*/ 0 w 930875"/>
                    <a:gd name="connsiteY0" fmla="*/ 118765 h 712573"/>
                    <a:gd name="connsiteX1" fmla="*/ 118765 w 930875"/>
                    <a:gd name="connsiteY1" fmla="*/ 0 h 712573"/>
                    <a:gd name="connsiteX2" fmla="*/ 812110 w 930875"/>
                    <a:gd name="connsiteY2" fmla="*/ 0 h 712573"/>
                    <a:gd name="connsiteX3" fmla="*/ 930875 w 930875"/>
                    <a:gd name="connsiteY3" fmla="*/ 118765 h 712573"/>
                    <a:gd name="connsiteX4" fmla="*/ 930875 w 930875"/>
                    <a:gd name="connsiteY4" fmla="*/ 593808 h 712573"/>
                    <a:gd name="connsiteX5" fmla="*/ 812110 w 930875"/>
                    <a:gd name="connsiteY5" fmla="*/ 712573 h 712573"/>
                    <a:gd name="connsiteX6" fmla="*/ 473675 w 930875"/>
                    <a:gd name="connsiteY6" fmla="*/ 712573 h 712573"/>
                    <a:gd name="connsiteX7" fmla="*/ 118765 w 930875"/>
                    <a:gd name="connsiteY7" fmla="*/ 712573 h 712573"/>
                    <a:gd name="connsiteX8" fmla="*/ 0 w 930875"/>
                    <a:gd name="connsiteY8" fmla="*/ 593808 h 712573"/>
                    <a:gd name="connsiteX9" fmla="*/ 0 w 930875"/>
                    <a:gd name="connsiteY9" fmla="*/ 118765 h 712573"/>
                    <a:gd name="connsiteX0" fmla="*/ 0 w 930875"/>
                    <a:gd name="connsiteY0" fmla="*/ 118765 h 712573"/>
                    <a:gd name="connsiteX1" fmla="*/ 118765 w 930875"/>
                    <a:gd name="connsiteY1" fmla="*/ 0 h 712573"/>
                    <a:gd name="connsiteX2" fmla="*/ 812110 w 930875"/>
                    <a:gd name="connsiteY2" fmla="*/ 0 h 712573"/>
                    <a:gd name="connsiteX3" fmla="*/ 930875 w 930875"/>
                    <a:gd name="connsiteY3" fmla="*/ 118765 h 712573"/>
                    <a:gd name="connsiteX4" fmla="*/ 930875 w 930875"/>
                    <a:gd name="connsiteY4" fmla="*/ 593808 h 712573"/>
                    <a:gd name="connsiteX5" fmla="*/ 812110 w 930875"/>
                    <a:gd name="connsiteY5" fmla="*/ 712573 h 712573"/>
                    <a:gd name="connsiteX6" fmla="*/ 473675 w 930875"/>
                    <a:gd name="connsiteY6" fmla="*/ 712573 h 712573"/>
                    <a:gd name="connsiteX7" fmla="*/ 374821 w 930875"/>
                    <a:gd name="connsiteY7" fmla="*/ 708454 h 712573"/>
                    <a:gd name="connsiteX8" fmla="*/ 118765 w 930875"/>
                    <a:gd name="connsiteY8" fmla="*/ 712573 h 712573"/>
                    <a:gd name="connsiteX9" fmla="*/ 0 w 930875"/>
                    <a:gd name="connsiteY9" fmla="*/ 593808 h 712573"/>
                    <a:gd name="connsiteX10" fmla="*/ 0 w 930875"/>
                    <a:gd name="connsiteY10" fmla="*/ 118765 h 712573"/>
                    <a:gd name="connsiteX0" fmla="*/ 0 w 930875"/>
                    <a:gd name="connsiteY0" fmla="*/ 118765 h 712573"/>
                    <a:gd name="connsiteX1" fmla="*/ 118765 w 930875"/>
                    <a:gd name="connsiteY1" fmla="*/ 0 h 712573"/>
                    <a:gd name="connsiteX2" fmla="*/ 812110 w 930875"/>
                    <a:gd name="connsiteY2" fmla="*/ 0 h 712573"/>
                    <a:gd name="connsiteX3" fmla="*/ 930875 w 930875"/>
                    <a:gd name="connsiteY3" fmla="*/ 118765 h 712573"/>
                    <a:gd name="connsiteX4" fmla="*/ 930875 w 930875"/>
                    <a:gd name="connsiteY4" fmla="*/ 593808 h 712573"/>
                    <a:gd name="connsiteX5" fmla="*/ 812110 w 930875"/>
                    <a:gd name="connsiteY5" fmla="*/ 712573 h 712573"/>
                    <a:gd name="connsiteX6" fmla="*/ 560173 w 930875"/>
                    <a:gd name="connsiteY6" fmla="*/ 708454 h 712573"/>
                    <a:gd name="connsiteX7" fmla="*/ 473675 w 930875"/>
                    <a:gd name="connsiteY7" fmla="*/ 712573 h 712573"/>
                    <a:gd name="connsiteX8" fmla="*/ 374821 w 930875"/>
                    <a:gd name="connsiteY8" fmla="*/ 708454 h 712573"/>
                    <a:gd name="connsiteX9" fmla="*/ 118765 w 930875"/>
                    <a:gd name="connsiteY9" fmla="*/ 712573 h 712573"/>
                    <a:gd name="connsiteX10" fmla="*/ 0 w 930875"/>
                    <a:gd name="connsiteY10" fmla="*/ 593808 h 712573"/>
                    <a:gd name="connsiteX11" fmla="*/ 0 w 930875"/>
                    <a:gd name="connsiteY11" fmla="*/ 118765 h 712573"/>
                    <a:gd name="connsiteX0" fmla="*/ 0 w 930875"/>
                    <a:gd name="connsiteY0" fmla="*/ 118765 h 856736"/>
                    <a:gd name="connsiteX1" fmla="*/ 118765 w 930875"/>
                    <a:gd name="connsiteY1" fmla="*/ 0 h 856736"/>
                    <a:gd name="connsiteX2" fmla="*/ 812110 w 930875"/>
                    <a:gd name="connsiteY2" fmla="*/ 0 h 856736"/>
                    <a:gd name="connsiteX3" fmla="*/ 930875 w 930875"/>
                    <a:gd name="connsiteY3" fmla="*/ 118765 h 856736"/>
                    <a:gd name="connsiteX4" fmla="*/ 930875 w 930875"/>
                    <a:gd name="connsiteY4" fmla="*/ 593808 h 856736"/>
                    <a:gd name="connsiteX5" fmla="*/ 812110 w 930875"/>
                    <a:gd name="connsiteY5" fmla="*/ 712573 h 856736"/>
                    <a:gd name="connsiteX6" fmla="*/ 560173 w 930875"/>
                    <a:gd name="connsiteY6" fmla="*/ 708454 h 856736"/>
                    <a:gd name="connsiteX7" fmla="*/ 473675 w 930875"/>
                    <a:gd name="connsiteY7" fmla="*/ 856736 h 856736"/>
                    <a:gd name="connsiteX8" fmla="*/ 374821 w 930875"/>
                    <a:gd name="connsiteY8" fmla="*/ 708454 h 856736"/>
                    <a:gd name="connsiteX9" fmla="*/ 118765 w 930875"/>
                    <a:gd name="connsiteY9" fmla="*/ 712573 h 856736"/>
                    <a:gd name="connsiteX10" fmla="*/ 0 w 930875"/>
                    <a:gd name="connsiteY10" fmla="*/ 593808 h 856736"/>
                    <a:gd name="connsiteX11" fmla="*/ 0 w 930875"/>
                    <a:gd name="connsiteY11" fmla="*/ 118765 h 856736"/>
                    <a:gd name="connsiteX0" fmla="*/ 0 w 930875"/>
                    <a:gd name="connsiteY0" fmla="*/ 118765 h 864973"/>
                    <a:gd name="connsiteX1" fmla="*/ 118765 w 930875"/>
                    <a:gd name="connsiteY1" fmla="*/ 0 h 864973"/>
                    <a:gd name="connsiteX2" fmla="*/ 812110 w 930875"/>
                    <a:gd name="connsiteY2" fmla="*/ 0 h 864973"/>
                    <a:gd name="connsiteX3" fmla="*/ 930875 w 930875"/>
                    <a:gd name="connsiteY3" fmla="*/ 118765 h 864973"/>
                    <a:gd name="connsiteX4" fmla="*/ 930875 w 930875"/>
                    <a:gd name="connsiteY4" fmla="*/ 593808 h 864973"/>
                    <a:gd name="connsiteX5" fmla="*/ 812110 w 930875"/>
                    <a:gd name="connsiteY5" fmla="*/ 712573 h 864973"/>
                    <a:gd name="connsiteX6" fmla="*/ 560173 w 930875"/>
                    <a:gd name="connsiteY6" fmla="*/ 708454 h 864973"/>
                    <a:gd name="connsiteX7" fmla="*/ 465438 w 930875"/>
                    <a:gd name="connsiteY7" fmla="*/ 864973 h 864973"/>
                    <a:gd name="connsiteX8" fmla="*/ 374821 w 930875"/>
                    <a:gd name="connsiteY8" fmla="*/ 708454 h 864973"/>
                    <a:gd name="connsiteX9" fmla="*/ 118765 w 930875"/>
                    <a:gd name="connsiteY9" fmla="*/ 712573 h 864973"/>
                    <a:gd name="connsiteX10" fmla="*/ 0 w 930875"/>
                    <a:gd name="connsiteY10" fmla="*/ 593808 h 864973"/>
                    <a:gd name="connsiteX11" fmla="*/ 0 w 930875"/>
                    <a:gd name="connsiteY11" fmla="*/ 118765 h 86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0875" h="864973">
                      <a:moveTo>
                        <a:pt x="0" y="118765"/>
                      </a:moveTo>
                      <a:cubicBezTo>
                        <a:pt x="0" y="53173"/>
                        <a:pt x="53173" y="0"/>
                        <a:pt x="118765" y="0"/>
                      </a:cubicBezTo>
                      <a:lnTo>
                        <a:pt x="812110" y="0"/>
                      </a:lnTo>
                      <a:cubicBezTo>
                        <a:pt x="877702" y="0"/>
                        <a:pt x="930875" y="53173"/>
                        <a:pt x="930875" y="118765"/>
                      </a:cubicBezTo>
                      <a:lnTo>
                        <a:pt x="930875" y="593808"/>
                      </a:lnTo>
                      <a:cubicBezTo>
                        <a:pt x="930875" y="659400"/>
                        <a:pt x="877702" y="712573"/>
                        <a:pt x="812110" y="712573"/>
                      </a:cubicBezTo>
                      <a:lnTo>
                        <a:pt x="560173" y="708454"/>
                      </a:lnTo>
                      <a:lnTo>
                        <a:pt x="465438" y="864973"/>
                      </a:lnTo>
                      <a:lnTo>
                        <a:pt x="374821" y="708454"/>
                      </a:lnTo>
                      <a:lnTo>
                        <a:pt x="118765" y="712573"/>
                      </a:lnTo>
                      <a:cubicBezTo>
                        <a:pt x="53173" y="712573"/>
                        <a:pt x="0" y="659400"/>
                        <a:pt x="0" y="593808"/>
                      </a:cubicBezTo>
                      <a:lnTo>
                        <a:pt x="0" y="118765"/>
                      </a:lnTo>
                      <a:close/>
                    </a:path>
                  </a:pathLst>
                </a:custGeom>
                <a:solidFill>
                  <a:srgbClr val="FFEF0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latin typeface="Times New Roman" panose="02020603050405020304" pitchFamily="18" charset="0"/>
                    <a:cs typeface="Times New Roman" panose="02020603050405020304" pitchFamily="18" charset="0"/>
                  </a:endParaRPr>
                </a:p>
              </p:txBody>
            </p:sp>
            <p:pic>
              <p:nvPicPr>
                <p:cNvPr id="67" name="图片 66"/>
                <p:cNvPicPr>
                  <a:picLocks noChangeAspect="1"/>
                </p:cNvPicPr>
                <p:nvPr/>
              </p:nvPicPr>
              <p:blipFill>
                <a:blip r:embed="rId3"/>
                <a:srcRect/>
                <a:stretch>
                  <a:fillRect/>
                </a:stretch>
              </p:blipFill>
              <p:spPr>
                <a:xfrm>
                  <a:off x="109609" y="3585663"/>
                  <a:ext cx="963251" cy="914479"/>
                </a:xfrm>
                <a:custGeom>
                  <a:avLst/>
                  <a:gdLst>
                    <a:gd name="connsiteX0" fmla="*/ 0 w 963251"/>
                    <a:gd name="connsiteY0" fmla="*/ 0 h 914479"/>
                    <a:gd name="connsiteX1" fmla="*/ 505279 w 963251"/>
                    <a:gd name="connsiteY1" fmla="*/ 0 h 914479"/>
                    <a:gd name="connsiteX2" fmla="*/ 505279 w 963251"/>
                    <a:gd name="connsiteY2" fmla="*/ 111460 h 914479"/>
                    <a:gd name="connsiteX3" fmla="*/ 609782 w 963251"/>
                    <a:gd name="connsiteY3" fmla="*/ 111460 h 914479"/>
                    <a:gd name="connsiteX4" fmla="*/ 609782 w 963251"/>
                    <a:gd name="connsiteY4" fmla="*/ 0 h 914479"/>
                    <a:gd name="connsiteX5" fmla="*/ 963251 w 963251"/>
                    <a:gd name="connsiteY5" fmla="*/ 0 h 914479"/>
                    <a:gd name="connsiteX6" fmla="*/ 963251 w 963251"/>
                    <a:gd name="connsiteY6" fmla="*/ 464703 h 914479"/>
                    <a:gd name="connsiteX7" fmla="*/ 840821 w 963251"/>
                    <a:gd name="connsiteY7" fmla="*/ 464703 h 914479"/>
                    <a:gd name="connsiteX8" fmla="*/ 840821 w 963251"/>
                    <a:gd name="connsiteY8" fmla="*/ 546029 h 914479"/>
                    <a:gd name="connsiteX9" fmla="*/ 963251 w 963251"/>
                    <a:gd name="connsiteY9" fmla="*/ 546029 h 914479"/>
                    <a:gd name="connsiteX10" fmla="*/ 963251 w 963251"/>
                    <a:gd name="connsiteY10" fmla="*/ 914479 h 914479"/>
                    <a:gd name="connsiteX11" fmla="*/ 0 w 963251"/>
                    <a:gd name="connsiteY11" fmla="*/ 914479 h 914479"/>
                    <a:gd name="connsiteX12" fmla="*/ 0 w 963251"/>
                    <a:gd name="connsiteY12" fmla="*/ 453507 h 914479"/>
                    <a:gd name="connsiteX13" fmla="*/ 187292 w 963251"/>
                    <a:gd name="connsiteY13" fmla="*/ 453507 h 914479"/>
                    <a:gd name="connsiteX14" fmla="*/ 187292 w 963251"/>
                    <a:gd name="connsiteY14" fmla="*/ 404205 h 914479"/>
                    <a:gd name="connsiteX15" fmla="*/ 0 w 963251"/>
                    <a:gd name="connsiteY15" fmla="*/ 404205 h 914479"/>
                    <a:gd name="connsiteX16" fmla="*/ 0 w 963251"/>
                    <a:gd name="connsiteY16" fmla="*/ 202663 h 914479"/>
                    <a:gd name="connsiteX17" fmla="*/ 187292 w 963251"/>
                    <a:gd name="connsiteY17" fmla="*/ 202663 h 914479"/>
                    <a:gd name="connsiteX18" fmla="*/ 187292 w 963251"/>
                    <a:gd name="connsiteY18" fmla="*/ 111460 h 914479"/>
                    <a:gd name="connsiteX19" fmla="*/ 0 w 963251"/>
                    <a:gd name="connsiteY19" fmla="*/ 111460 h 914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63251" h="914479">
                      <a:moveTo>
                        <a:pt x="0" y="0"/>
                      </a:moveTo>
                      <a:lnTo>
                        <a:pt x="505279" y="0"/>
                      </a:lnTo>
                      <a:lnTo>
                        <a:pt x="505279" y="111460"/>
                      </a:lnTo>
                      <a:lnTo>
                        <a:pt x="609782" y="111460"/>
                      </a:lnTo>
                      <a:lnTo>
                        <a:pt x="609782" y="0"/>
                      </a:lnTo>
                      <a:lnTo>
                        <a:pt x="963251" y="0"/>
                      </a:lnTo>
                      <a:lnTo>
                        <a:pt x="963251" y="464703"/>
                      </a:lnTo>
                      <a:lnTo>
                        <a:pt x="840821" y="464703"/>
                      </a:lnTo>
                      <a:lnTo>
                        <a:pt x="840821" y="546029"/>
                      </a:lnTo>
                      <a:lnTo>
                        <a:pt x="963251" y="546029"/>
                      </a:lnTo>
                      <a:lnTo>
                        <a:pt x="963251" y="914479"/>
                      </a:lnTo>
                      <a:lnTo>
                        <a:pt x="0" y="914479"/>
                      </a:lnTo>
                      <a:lnTo>
                        <a:pt x="0" y="453507"/>
                      </a:lnTo>
                      <a:lnTo>
                        <a:pt x="187292" y="453507"/>
                      </a:lnTo>
                      <a:lnTo>
                        <a:pt x="187292" y="404205"/>
                      </a:lnTo>
                      <a:lnTo>
                        <a:pt x="0" y="404205"/>
                      </a:lnTo>
                      <a:lnTo>
                        <a:pt x="0" y="202663"/>
                      </a:lnTo>
                      <a:lnTo>
                        <a:pt x="187292" y="202663"/>
                      </a:lnTo>
                      <a:lnTo>
                        <a:pt x="187292" y="111460"/>
                      </a:lnTo>
                      <a:lnTo>
                        <a:pt x="0" y="111460"/>
                      </a:lnTo>
                      <a:close/>
                    </a:path>
                  </a:pathLst>
                </a:custGeom>
              </p:spPr>
            </p:pic>
          </p:grpSp>
          <p:sp>
            <p:nvSpPr>
              <p:cNvPr id="64" name="矩形 63"/>
              <p:cNvSpPr/>
              <p:nvPr/>
            </p:nvSpPr>
            <p:spPr>
              <a:xfrm>
                <a:off x="1659739" y="3441312"/>
                <a:ext cx="543739" cy="523220"/>
              </a:xfrm>
              <a:prstGeom prst="rect">
                <a:avLst/>
              </a:prstGeom>
            </p:spPr>
            <p:txBody>
              <a:bodyPr wrap="none">
                <a:spAutoFit/>
              </a:bodyPr>
              <a:lstStyle/>
              <a:p>
                <a:pPr algn="ctr"/>
                <a:r>
                  <a:rPr lang="en-US" altLang="zh-CN" sz="2800" b="1" dirty="0">
                    <a:latin typeface="Times New Roman" panose="02020603050405020304" pitchFamily="18" charset="0"/>
                    <a:ea typeface="思源黑体" panose="020B0500000000000000" pitchFamily="34" charset="-122"/>
                    <a:cs typeface="Times New Roman" panose="02020603050405020304" pitchFamily="18" charset="0"/>
                  </a:rPr>
                  <a:t>02</a:t>
                </a:r>
                <a:endParaRPr lang="zh-CN" altLang="en-US" sz="2800" b="1" dirty="0">
                  <a:latin typeface="Times New Roman" panose="02020603050405020304" pitchFamily="18" charset="0"/>
                  <a:ea typeface="思源黑体" panose="020B0500000000000000" pitchFamily="34" charset="-122"/>
                  <a:cs typeface="Times New Roman" panose="02020603050405020304" pitchFamily="18" charset="0"/>
                </a:endParaRPr>
              </a:p>
            </p:txBody>
          </p:sp>
        </p:grpSp>
      </p:grpSp>
      <p:grpSp>
        <p:nvGrpSpPr>
          <p:cNvPr id="70" name="组合 69"/>
          <p:cNvGrpSpPr/>
          <p:nvPr/>
        </p:nvGrpSpPr>
        <p:grpSpPr>
          <a:xfrm>
            <a:off x="1411075" y="4703386"/>
            <a:ext cx="4078230" cy="928788"/>
            <a:chOff x="1419425" y="3338528"/>
            <a:chExt cx="4078230" cy="928788"/>
          </a:xfrm>
        </p:grpSpPr>
        <p:sp>
          <p:nvSpPr>
            <p:cNvPr id="78" name="文本框 77">
              <a:extLst>
                <a:ext uri="{FF2B5EF4-FFF2-40B4-BE49-F238E27FC236}">
                  <a16:creationId xmlns:a16="http://schemas.microsoft.com/office/drawing/2014/main" id="{5034685C-F1ED-44D5-8883-7546112228AE}"/>
                </a:ext>
              </a:extLst>
            </p:cNvPr>
            <p:cNvSpPr txBox="1"/>
            <p:nvPr/>
          </p:nvSpPr>
          <p:spPr>
            <a:xfrm>
              <a:off x="2641787" y="3384975"/>
              <a:ext cx="2855868" cy="523220"/>
            </a:xfrm>
            <a:prstGeom prst="rect">
              <a:avLst/>
            </a:prstGeom>
            <a:noFill/>
          </p:spPr>
          <p:txBody>
            <a:bodyPr wrap="square" rtlCol="0">
              <a:spAutoFit/>
            </a:bodyPr>
            <a:lstStyle/>
            <a:p>
              <a:r>
                <a:rPr lang="en-US" altLang="zh-CN" sz="2800" b="1">
                  <a:latin typeface="Times New Roman" panose="02020603050405020304" pitchFamily="18" charset="0"/>
                  <a:ea typeface="思源黑体" panose="020B0500000000000000" pitchFamily="34" charset="-122"/>
                  <a:cs typeface="Times New Roman" panose="02020603050405020304" pitchFamily="18" charset="0"/>
                </a:rPr>
                <a:t>Luyện tập</a:t>
              </a:r>
              <a:endParaRPr lang="zh-CN" altLang="en-US" sz="2800" b="1" dirty="0">
                <a:latin typeface="Times New Roman" panose="02020603050405020304" pitchFamily="18" charset="0"/>
                <a:ea typeface="思源黑体" panose="020B0500000000000000" pitchFamily="34" charset="-122"/>
                <a:cs typeface="Times New Roman" panose="02020603050405020304" pitchFamily="18" charset="0"/>
              </a:endParaRPr>
            </a:p>
          </p:txBody>
        </p:sp>
        <p:grpSp>
          <p:nvGrpSpPr>
            <p:cNvPr id="72" name="组合 71"/>
            <p:cNvGrpSpPr/>
            <p:nvPr/>
          </p:nvGrpSpPr>
          <p:grpSpPr>
            <a:xfrm>
              <a:off x="1419425" y="3338528"/>
              <a:ext cx="1007108" cy="928788"/>
              <a:chOff x="1419425" y="3338528"/>
              <a:chExt cx="1007108" cy="928788"/>
            </a:xfrm>
          </p:grpSpPr>
          <p:grpSp>
            <p:nvGrpSpPr>
              <p:cNvPr id="73" name="组合 72"/>
              <p:cNvGrpSpPr/>
              <p:nvPr/>
            </p:nvGrpSpPr>
            <p:grpSpPr>
              <a:xfrm>
                <a:off x="1419425" y="3338528"/>
                <a:ext cx="1007108" cy="928788"/>
                <a:chOff x="109609" y="3585663"/>
                <a:chExt cx="1007108" cy="928788"/>
              </a:xfrm>
            </p:grpSpPr>
            <p:sp>
              <p:nvSpPr>
                <p:cNvPr id="75" name="圆角矩形 8"/>
                <p:cNvSpPr/>
                <p:nvPr/>
              </p:nvSpPr>
              <p:spPr>
                <a:xfrm>
                  <a:off x="195433" y="3708604"/>
                  <a:ext cx="921284" cy="805847"/>
                </a:xfrm>
                <a:custGeom>
                  <a:avLst/>
                  <a:gdLst>
                    <a:gd name="connsiteX0" fmla="*/ 0 w 930875"/>
                    <a:gd name="connsiteY0" fmla="*/ 118765 h 712573"/>
                    <a:gd name="connsiteX1" fmla="*/ 118765 w 930875"/>
                    <a:gd name="connsiteY1" fmla="*/ 0 h 712573"/>
                    <a:gd name="connsiteX2" fmla="*/ 812110 w 930875"/>
                    <a:gd name="connsiteY2" fmla="*/ 0 h 712573"/>
                    <a:gd name="connsiteX3" fmla="*/ 930875 w 930875"/>
                    <a:gd name="connsiteY3" fmla="*/ 118765 h 712573"/>
                    <a:gd name="connsiteX4" fmla="*/ 930875 w 930875"/>
                    <a:gd name="connsiteY4" fmla="*/ 593808 h 712573"/>
                    <a:gd name="connsiteX5" fmla="*/ 812110 w 930875"/>
                    <a:gd name="connsiteY5" fmla="*/ 712573 h 712573"/>
                    <a:gd name="connsiteX6" fmla="*/ 118765 w 930875"/>
                    <a:gd name="connsiteY6" fmla="*/ 712573 h 712573"/>
                    <a:gd name="connsiteX7" fmla="*/ 0 w 930875"/>
                    <a:gd name="connsiteY7" fmla="*/ 593808 h 712573"/>
                    <a:gd name="connsiteX8" fmla="*/ 0 w 930875"/>
                    <a:gd name="connsiteY8" fmla="*/ 118765 h 712573"/>
                    <a:gd name="connsiteX0" fmla="*/ 0 w 930875"/>
                    <a:gd name="connsiteY0" fmla="*/ 118765 h 712573"/>
                    <a:gd name="connsiteX1" fmla="*/ 118765 w 930875"/>
                    <a:gd name="connsiteY1" fmla="*/ 0 h 712573"/>
                    <a:gd name="connsiteX2" fmla="*/ 812110 w 930875"/>
                    <a:gd name="connsiteY2" fmla="*/ 0 h 712573"/>
                    <a:gd name="connsiteX3" fmla="*/ 930875 w 930875"/>
                    <a:gd name="connsiteY3" fmla="*/ 118765 h 712573"/>
                    <a:gd name="connsiteX4" fmla="*/ 930875 w 930875"/>
                    <a:gd name="connsiteY4" fmla="*/ 593808 h 712573"/>
                    <a:gd name="connsiteX5" fmla="*/ 812110 w 930875"/>
                    <a:gd name="connsiteY5" fmla="*/ 712573 h 712573"/>
                    <a:gd name="connsiteX6" fmla="*/ 473675 w 930875"/>
                    <a:gd name="connsiteY6" fmla="*/ 712573 h 712573"/>
                    <a:gd name="connsiteX7" fmla="*/ 118765 w 930875"/>
                    <a:gd name="connsiteY7" fmla="*/ 712573 h 712573"/>
                    <a:gd name="connsiteX8" fmla="*/ 0 w 930875"/>
                    <a:gd name="connsiteY8" fmla="*/ 593808 h 712573"/>
                    <a:gd name="connsiteX9" fmla="*/ 0 w 930875"/>
                    <a:gd name="connsiteY9" fmla="*/ 118765 h 712573"/>
                    <a:gd name="connsiteX0" fmla="*/ 0 w 930875"/>
                    <a:gd name="connsiteY0" fmla="*/ 118765 h 712573"/>
                    <a:gd name="connsiteX1" fmla="*/ 118765 w 930875"/>
                    <a:gd name="connsiteY1" fmla="*/ 0 h 712573"/>
                    <a:gd name="connsiteX2" fmla="*/ 812110 w 930875"/>
                    <a:gd name="connsiteY2" fmla="*/ 0 h 712573"/>
                    <a:gd name="connsiteX3" fmla="*/ 930875 w 930875"/>
                    <a:gd name="connsiteY3" fmla="*/ 118765 h 712573"/>
                    <a:gd name="connsiteX4" fmla="*/ 930875 w 930875"/>
                    <a:gd name="connsiteY4" fmla="*/ 593808 h 712573"/>
                    <a:gd name="connsiteX5" fmla="*/ 812110 w 930875"/>
                    <a:gd name="connsiteY5" fmla="*/ 712573 h 712573"/>
                    <a:gd name="connsiteX6" fmla="*/ 473675 w 930875"/>
                    <a:gd name="connsiteY6" fmla="*/ 712573 h 712573"/>
                    <a:gd name="connsiteX7" fmla="*/ 374821 w 930875"/>
                    <a:gd name="connsiteY7" fmla="*/ 708454 h 712573"/>
                    <a:gd name="connsiteX8" fmla="*/ 118765 w 930875"/>
                    <a:gd name="connsiteY8" fmla="*/ 712573 h 712573"/>
                    <a:gd name="connsiteX9" fmla="*/ 0 w 930875"/>
                    <a:gd name="connsiteY9" fmla="*/ 593808 h 712573"/>
                    <a:gd name="connsiteX10" fmla="*/ 0 w 930875"/>
                    <a:gd name="connsiteY10" fmla="*/ 118765 h 712573"/>
                    <a:gd name="connsiteX0" fmla="*/ 0 w 930875"/>
                    <a:gd name="connsiteY0" fmla="*/ 118765 h 712573"/>
                    <a:gd name="connsiteX1" fmla="*/ 118765 w 930875"/>
                    <a:gd name="connsiteY1" fmla="*/ 0 h 712573"/>
                    <a:gd name="connsiteX2" fmla="*/ 812110 w 930875"/>
                    <a:gd name="connsiteY2" fmla="*/ 0 h 712573"/>
                    <a:gd name="connsiteX3" fmla="*/ 930875 w 930875"/>
                    <a:gd name="connsiteY3" fmla="*/ 118765 h 712573"/>
                    <a:gd name="connsiteX4" fmla="*/ 930875 w 930875"/>
                    <a:gd name="connsiteY4" fmla="*/ 593808 h 712573"/>
                    <a:gd name="connsiteX5" fmla="*/ 812110 w 930875"/>
                    <a:gd name="connsiteY5" fmla="*/ 712573 h 712573"/>
                    <a:gd name="connsiteX6" fmla="*/ 560173 w 930875"/>
                    <a:gd name="connsiteY6" fmla="*/ 708454 h 712573"/>
                    <a:gd name="connsiteX7" fmla="*/ 473675 w 930875"/>
                    <a:gd name="connsiteY7" fmla="*/ 712573 h 712573"/>
                    <a:gd name="connsiteX8" fmla="*/ 374821 w 930875"/>
                    <a:gd name="connsiteY8" fmla="*/ 708454 h 712573"/>
                    <a:gd name="connsiteX9" fmla="*/ 118765 w 930875"/>
                    <a:gd name="connsiteY9" fmla="*/ 712573 h 712573"/>
                    <a:gd name="connsiteX10" fmla="*/ 0 w 930875"/>
                    <a:gd name="connsiteY10" fmla="*/ 593808 h 712573"/>
                    <a:gd name="connsiteX11" fmla="*/ 0 w 930875"/>
                    <a:gd name="connsiteY11" fmla="*/ 118765 h 712573"/>
                    <a:gd name="connsiteX0" fmla="*/ 0 w 930875"/>
                    <a:gd name="connsiteY0" fmla="*/ 118765 h 856736"/>
                    <a:gd name="connsiteX1" fmla="*/ 118765 w 930875"/>
                    <a:gd name="connsiteY1" fmla="*/ 0 h 856736"/>
                    <a:gd name="connsiteX2" fmla="*/ 812110 w 930875"/>
                    <a:gd name="connsiteY2" fmla="*/ 0 h 856736"/>
                    <a:gd name="connsiteX3" fmla="*/ 930875 w 930875"/>
                    <a:gd name="connsiteY3" fmla="*/ 118765 h 856736"/>
                    <a:gd name="connsiteX4" fmla="*/ 930875 w 930875"/>
                    <a:gd name="connsiteY4" fmla="*/ 593808 h 856736"/>
                    <a:gd name="connsiteX5" fmla="*/ 812110 w 930875"/>
                    <a:gd name="connsiteY5" fmla="*/ 712573 h 856736"/>
                    <a:gd name="connsiteX6" fmla="*/ 560173 w 930875"/>
                    <a:gd name="connsiteY6" fmla="*/ 708454 h 856736"/>
                    <a:gd name="connsiteX7" fmla="*/ 473675 w 930875"/>
                    <a:gd name="connsiteY7" fmla="*/ 856736 h 856736"/>
                    <a:gd name="connsiteX8" fmla="*/ 374821 w 930875"/>
                    <a:gd name="connsiteY8" fmla="*/ 708454 h 856736"/>
                    <a:gd name="connsiteX9" fmla="*/ 118765 w 930875"/>
                    <a:gd name="connsiteY9" fmla="*/ 712573 h 856736"/>
                    <a:gd name="connsiteX10" fmla="*/ 0 w 930875"/>
                    <a:gd name="connsiteY10" fmla="*/ 593808 h 856736"/>
                    <a:gd name="connsiteX11" fmla="*/ 0 w 930875"/>
                    <a:gd name="connsiteY11" fmla="*/ 118765 h 856736"/>
                    <a:gd name="connsiteX0" fmla="*/ 0 w 930875"/>
                    <a:gd name="connsiteY0" fmla="*/ 118765 h 864973"/>
                    <a:gd name="connsiteX1" fmla="*/ 118765 w 930875"/>
                    <a:gd name="connsiteY1" fmla="*/ 0 h 864973"/>
                    <a:gd name="connsiteX2" fmla="*/ 812110 w 930875"/>
                    <a:gd name="connsiteY2" fmla="*/ 0 h 864973"/>
                    <a:gd name="connsiteX3" fmla="*/ 930875 w 930875"/>
                    <a:gd name="connsiteY3" fmla="*/ 118765 h 864973"/>
                    <a:gd name="connsiteX4" fmla="*/ 930875 w 930875"/>
                    <a:gd name="connsiteY4" fmla="*/ 593808 h 864973"/>
                    <a:gd name="connsiteX5" fmla="*/ 812110 w 930875"/>
                    <a:gd name="connsiteY5" fmla="*/ 712573 h 864973"/>
                    <a:gd name="connsiteX6" fmla="*/ 560173 w 930875"/>
                    <a:gd name="connsiteY6" fmla="*/ 708454 h 864973"/>
                    <a:gd name="connsiteX7" fmla="*/ 465438 w 930875"/>
                    <a:gd name="connsiteY7" fmla="*/ 864973 h 864973"/>
                    <a:gd name="connsiteX8" fmla="*/ 374821 w 930875"/>
                    <a:gd name="connsiteY8" fmla="*/ 708454 h 864973"/>
                    <a:gd name="connsiteX9" fmla="*/ 118765 w 930875"/>
                    <a:gd name="connsiteY9" fmla="*/ 712573 h 864973"/>
                    <a:gd name="connsiteX10" fmla="*/ 0 w 930875"/>
                    <a:gd name="connsiteY10" fmla="*/ 593808 h 864973"/>
                    <a:gd name="connsiteX11" fmla="*/ 0 w 930875"/>
                    <a:gd name="connsiteY11" fmla="*/ 118765 h 86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0875" h="864973">
                      <a:moveTo>
                        <a:pt x="0" y="118765"/>
                      </a:moveTo>
                      <a:cubicBezTo>
                        <a:pt x="0" y="53173"/>
                        <a:pt x="53173" y="0"/>
                        <a:pt x="118765" y="0"/>
                      </a:cubicBezTo>
                      <a:lnTo>
                        <a:pt x="812110" y="0"/>
                      </a:lnTo>
                      <a:cubicBezTo>
                        <a:pt x="877702" y="0"/>
                        <a:pt x="930875" y="53173"/>
                        <a:pt x="930875" y="118765"/>
                      </a:cubicBezTo>
                      <a:lnTo>
                        <a:pt x="930875" y="593808"/>
                      </a:lnTo>
                      <a:cubicBezTo>
                        <a:pt x="930875" y="659400"/>
                        <a:pt x="877702" y="712573"/>
                        <a:pt x="812110" y="712573"/>
                      </a:cubicBezTo>
                      <a:lnTo>
                        <a:pt x="560173" y="708454"/>
                      </a:lnTo>
                      <a:lnTo>
                        <a:pt x="465438" y="864973"/>
                      </a:lnTo>
                      <a:lnTo>
                        <a:pt x="374821" y="708454"/>
                      </a:lnTo>
                      <a:lnTo>
                        <a:pt x="118765" y="712573"/>
                      </a:lnTo>
                      <a:cubicBezTo>
                        <a:pt x="53173" y="712573"/>
                        <a:pt x="0" y="659400"/>
                        <a:pt x="0" y="593808"/>
                      </a:cubicBezTo>
                      <a:lnTo>
                        <a:pt x="0" y="118765"/>
                      </a:lnTo>
                      <a:close/>
                    </a:path>
                  </a:pathLst>
                </a:custGeom>
                <a:solidFill>
                  <a:srgbClr val="F9970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latin typeface="Times New Roman" panose="02020603050405020304" pitchFamily="18" charset="0"/>
                    <a:cs typeface="Times New Roman" panose="02020603050405020304" pitchFamily="18" charset="0"/>
                  </a:endParaRPr>
                </a:p>
              </p:txBody>
            </p:sp>
            <p:sp>
              <p:nvSpPr>
                <p:cNvPr id="76" name="圆角矩形 8"/>
                <p:cNvSpPr/>
                <p:nvPr/>
              </p:nvSpPr>
              <p:spPr>
                <a:xfrm>
                  <a:off x="159860" y="3668689"/>
                  <a:ext cx="888863" cy="806699"/>
                </a:xfrm>
                <a:custGeom>
                  <a:avLst/>
                  <a:gdLst>
                    <a:gd name="connsiteX0" fmla="*/ 0 w 930875"/>
                    <a:gd name="connsiteY0" fmla="*/ 118765 h 712573"/>
                    <a:gd name="connsiteX1" fmla="*/ 118765 w 930875"/>
                    <a:gd name="connsiteY1" fmla="*/ 0 h 712573"/>
                    <a:gd name="connsiteX2" fmla="*/ 812110 w 930875"/>
                    <a:gd name="connsiteY2" fmla="*/ 0 h 712573"/>
                    <a:gd name="connsiteX3" fmla="*/ 930875 w 930875"/>
                    <a:gd name="connsiteY3" fmla="*/ 118765 h 712573"/>
                    <a:gd name="connsiteX4" fmla="*/ 930875 w 930875"/>
                    <a:gd name="connsiteY4" fmla="*/ 593808 h 712573"/>
                    <a:gd name="connsiteX5" fmla="*/ 812110 w 930875"/>
                    <a:gd name="connsiteY5" fmla="*/ 712573 h 712573"/>
                    <a:gd name="connsiteX6" fmla="*/ 118765 w 930875"/>
                    <a:gd name="connsiteY6" fmla="*/ 712573 h 712573"/>
                    <a:gd name="connsiteX7" fmla="*/ 0 w 930875"/>
                    <a:gd name="connsiteY7" fmla="*/ 593808 h 712573"/>
                    <a:gd name="connsiteX8" fmla="*/ 0 w 930875"/>
                    <a:gd name="connsiteY8" fmla="*/ 118765 h 712573"/>
                    <a:gd name="connsiteX0" fmla="*/ 0 w 930875"/>
                    <a:gd name="connsiteY0" fmla="*/ 118765 h 712573"/>
                    <a:gd name="connsiteX1" fmla="*/ 118765 w 930875"/>
                    <a:gd name="connsiteY1" fmla="*/ 0 h 712573"/>
                    <a:gd name="connsiteX2" fmla="*/ 812110 w 930875"/>
                    <a:gd name="connsiteY2" fmla="*/ 0 h 712573"/>
                    <a:gd name="connsiteX3" fmla="*/ 930875 w 930875"/>
                    <a:gd name="connsiteY3" fmla="*/ 118765 h 712573"/>
                    <a:gd name="connsiteX4" fmla="*/ 930875 w 930875"/>
                    <a:gd name="connsiteY4" fmla="*/ 593808 h 712573"/>
                    <a:gd name="connsiteX5" fmla="*/ 812110 w 930875"/>
                    <a:gd name="connsiteY5" fmla="*/ 712573 h 712573"/>
                    <a:gd name="connsiteX6" fmla="*/ 473675 w 930875"/>
                    <a:gd name="connsiteY6" fmla="*/ 712573 h 712573"/>
                    <a:gd name="connsiteX7" fmla="*/ 118765 w 930875"/>
                    <a:gd name="connsiteY7" fmla="*/ 712573 h 712573"/>
                    <a:gd name="connsiteX8" fmla="*/ 0 w 930875"/>
                    <a:gd name="connsiteY8" fmla="*/ 593808 h 712573"/>
                    <a:gd name="connsiteX9" fmla="*/ 0 w 930875"/>
                    <a:gd name="connsiteY9" fmla="*/ 118765 h 712573"/>
                    <a:gd name="connsiteX0" fmla="*/ 0 w 930875"/>
                    <a:gd name="connsiteY0" fmla="*/ 118765 h 712573"/>
                    <a:gd name="connsiteX1" fmla="*/ 118765 w 930875"/>
                    <a:gd name="connsiteY1" fmla="*/ 0 h 712573"/>
                    <a:gd name="connsiteX2" fmla="*/ 812110 w 930875"/>
                    <a:gd name="connsiteY2" fmla="*/ 0 h 712573"/>
                    <a:gd name="connsiteX3" fmla="*/ 930875 w 930875"/>
                    <a:gd name="connsiteY3" fmla="*/ 118765 h 712573"/>
                    <a:gd name="connsiteX4" fmla="*/ 930875 w 930875"/>
                    <a:gd name="connsiteY4" fmla="*/ 593808 h 712573"/>
                    <a:gd name="connsiteX5" fmla="*/ 812110 w 930875"/>
                    <a:gd name="connsiteY5" fmla="*/ 712573 h 712573"/>
                    <a:gd name="connsiteX6" fmla="*/ 473675 w 930875"/>
                    <a:gd name="connsiteY6" fmla="*/ 712573 h 712573"/>
                    <a:gd name="connsiteX7" fmla="*/ 374821 w 930875"/>
                    <a:gd name="connsiteY7" fmla="*/ 708454 h 712573"/>
                    <a:gd name="connsiteX8" fmla="*/ 118765 w 930875"/>
                    <a:gd name="connsiteY8" fmla="*/ 712573 h 712573"/>
                    <a:gd name="connsiteX9" fmla="*/ 0 w 930875"/>
                    <a:gd name="connsiteY9" fmla="*/ 593808 h 712573"/>
                    <a:gd name="connsiteX10" fmla="*/ 0 w 930875"/>
                    <a:gd name="connsiteY10" fmla="*/ 118765 h 712573"/>
                    <a:gd name="connsiteX0" fmla="*/ 0 w 930875"/>
                    <a:gd name="connsiteY0" fmla="*/ 118765 h 712573"/>
                    <a:gd name="connsiteX1" fmla="*/ 118765 w 930875"/>
                    <a:gd name="connsiteY1" fmla="*/ 0 h 712573"/>
                    <a:gd name="connsiteX2" fmla="*/ 812110 w 930875"/>
                    <a:gd name="connsiteY2" fmla="*/ 0 h 712573"/>
                    <a:gd name="connsiteX3" fmla="*/ 930875 w 930875"/>
                    <a:gd name="connsiteY3" fmla="*/ 118765 h 712573"/>
                    <a:gd name="connsiteX4" fmla="*/ 930875 w 930875"/>
                    <a:gd name="connsiteY4" fmla="*/ 593808 h 712573"/>
                    <a:gd name="connsiteX5" fmla="*/ 812110 w 930875"/>
                    <a:gd name="connsiteY5" fmla="*/ 712573 h 712573"/>
                    <a:gd name="connsiteX6" fmla="*/ 560173 w 930875"/>
                    <a:gd name="connsiteY6" fmla="*/ 708454 h 712573"/>
                    <a:gd name="connsiteX7" fmla="*/ 473675 w 930875"/>
                    <a:gd name="connsiteY7" fmla="*/ 712573 h 712573"/>
                    <a:gd name="connsiteX8" fmla="*/ 374821 w 930875"/>
                    <a:gd name="connsiteY8" fmla="*/ 708454 h 712573"/>
                    <a:gd name="connsiteX9" fmla="*/ 118765 w 930875"/>
                    <a:gd name="connsiteY9" fmla="*/ 712573 h 712573"/>
                    <a:gd name="connsiteX10" fmla="*/ 0 w 930875"/>
                    <a:gd name="connsiteY10" fmla="*/ 593808 h 712573"/>
                    <a:gd name="connsiteX11" fmla="*/ 0 w 930875"/>
                    <a:gd name="connsiteY11" fmla="*/ 118765 h 712573"/>
                    <a:gd name="connsiteX0" fmla="*/ 0 w 930875"/>
                    <a:gd name="connsiteY0" fmla="*/ 118765 h 856736"/>
                    <a:gd name="connsiteX1" fmla="*/ 118765 w 930875"/>
                    <a:gd name="connsiteY1" fmla="*/ 0 h 856736"/>
                    <a:gd name="connsiteX2" fmla="*/ 812110 w 930875"/>
                    <a:gd name="connsiteY2" fmla="*/ 0 h 856736"/>
                    <a:gd name="connsiteX3" fmla="*/ 930875 w 930875"/>
                    <a:gd name="connsiteY3" fmla="*/ 118765 h 856736"/>
                    <a:gd name="connsiteX4" fmla="*/ 930875 w 930875"/>
                    <a:gd name="connsiteY4" fmla="*/ 593808 h 856736"/>
                    <a:gd name="connsiteX5" fmla="*/ 812110 w 930875"/>
                    <a:gd name="connsiteY5" fmla="*/ 712573 h 856736"/>
                    <a:gd name="connsiteX6" fmla="*/ 560173 w 930875"/>
                    <a:gd name="connsiteY6" fmla="*/ 708454 h 856736"/>
                    <a:gd name="connsiteX7" fmla="*/ 473675 w 930875"/>
                    <a:gd name="connsiteY7" fmla="*/ 856736 h 856736"/>
                    <a:gd name="connsiteX8" fmla="*/ 374821 w 930875"/>
                    <a:gd name="connsiteY8" fmla="*/ 708454 h 856736"/>
                    <a:gd name="connsiteX9" fmla="*/ 118765 w 930875"/>
                    <a:gd name="connsiteY9" fmla="*/ 712573 h 856736"/>
                    <a:gd name="connsiteX10" fmla="*/ 0 w 930875"/>
                    <a:gd name="connsiteY10" fmla="*/ 593808 h 856736"/>
                    <a:gd name="connsiteX11" fmla="*/ 0 w 930875"/>
                    <a:gd name="connsiteY11" fmla="*/ 118765 h 856736"/>
                    <a:gd name="connsiteX0" fmla="*/ 0 w 930875"/>
                    <a:gd name="connsiteY0" fmla="*/ 118765 h 864973"/>
                    <a:gd name="connsiteX1" fmla="*/ 118765 w 930875"/>
                    <a:gd name="connsiteY1" fmla="*/ 0 h 864973"/>
                    <a:gd name="connsiteX2" fmla="*/ 812110 w 930875"/>
                    <a:gd name="connsiteY2" fmla="*/ 0 h 864973"/>
                    <a:gd name="connsiteX3" fmla="*/ 930875 w 930875"/>
                    <a:gd name="connsiteY3" fmla="*/ 118765 h 864973"/>
                    <a:gd name="connsiteX4" fmla="*/ 930875 w 930875"/>
                    <a:gd name="connsiteY4" fmla="*/ 593808 h 864973"/>
                    <a:gd name="connsiteX5" fmla="*/ 812110 w 930875"/>
                    <a:gd name="connsiteY5" fmla="*/ 712573 h 864973"/>
                    <a:gd name="connsiteX6" fmla="*/ 560173 w 930875"/>
                    <a:gd name="connsiteY6" fmla="*/ 708454 h 864973"/>
                    <a:gd name="connsiteX7" fmla="*/ 465438 w 930875"/>
                    <a:gd name="connsiteY7" fmla="*/ 864973 h 864973"/>
                    <a:gd name="connsiteX8" fmla="*/ 374821 w 930875"/>
                    <a:gd name="connsiteY8" fmla="*/ 708454 h 864973"/>
                    <a:gd name="connsiteX9" fmla="*/ 118765 w 930875"/>
                    <a:gd name="connsiteY9" fmla="*/ 712573 h 864973"/>
                    <a:gd name="connsiteX10" fmla="*/ 0 w 930875"/>
                    <a:gd name="connsiteY10" fmla="*/ 593808 h 864973"/>
                    <a:gd name="connsiteX11" fmla="*/ 0 w 930875"/>
                    <a:gd name="connsiteY11" fmla="*/ 118765 h 86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0875" h="864973">
                      <a:moveTo>
                        <a:pt x="0" y="118765"/>
                      </a:moveTo>
                      <a:cubicBezTo>
                        <a:pt x="0" y="53173"/>
                        <a:pt x="53173" y="0"/>
                        <a:pt x="118765" y="0"/>
                      </a:cubicBezTo>
                      <a:lnTo>
                        <a:pt x="812110" y="0"/>
                      </a:lnTo>
                      <a:cubicBezTo>
                        <a:pt x="877702" y="0"/>
                        <a:pt x="930875" y="53173"/>
                        <a:pt x="930875" y="118765"/>
                      </a:cubicBezTo>
                      <a:lnTo>
                        <a:pt x="930875" y="593808"/>
                      </a:lnTo>
                      <a:cubicBezTo>
                        <a:pt x="930875" y="659400"/>
                        <a:pt x="877702" y="712573"/>
                        <a:pt x="812110" y="712573"/>
                      </a:cubicBezTo>
                      <a:lnTo>
                        <a:pt x="560173" y="708454"/>
                      </a:lnTo>
                      <a:lnTo>
                        <a:pt x="465438" y="864973"/>
                      </a:lnTo>
                      <a:lnTo>
                        <a:pt x="374821" y="708454"/>
                      </a:lnTo>
                      <a:lnTo>
                        <a:pt x="118765" y="712573"/>
                      </a:lnTo>
                      <a:cubicBezTo>
                        <a:pt x="53173" y="712573"/>
                        <a:pt x="0" y="659400"/>
                        <a:pt x="0" y="593808"/>
                      </a:cubicBezTo>
                      <a:lnTo>
                        <a:pt x="0" y="118765"/>
                      </a:lnTo>
                      <a:close/>
                    </a:path>
                  </a:pathLst>
                </a:custGeom>
                <a:solidFill>
                  <a:srgbClr val="FFEF0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latin typeface="Times New Roman" panose="02020603050405020304" pitchFamily="18" charset="0"/>
                    <a:cs typeface="Times New Roman" panose="02020603050405020304" pitchFamily="18" charset="0"/>
                  </a:endParaRPr>
                </a:p>
              </p:txBody>
            </p:sp>
            <p:pic>
              <p:nvPicPr>
                <p:cNvPr id="77" name="图片 76"/>
                <p:cNvPicPr>
                  <a:picLocks noChangeAspect="1"/>
                </p:cNvPicPr>
                <p:nvPr/>
              </p:nvPicPr>
              <p:blipFill>
                <a:blip r:embed="rId3"/>
                <a:srcRect/>
                <a:stretch>
                  <a:fillRect/>
                </a:stretch>
              </p:blipFill>
              <p:spPr>
                <a:xfrm>
                  <a:off x="109609" y="3585663"/>
                  <a:ext cx="963251" cy="914479"/>
                </a:xfrm>
                <a:custGeom>
                  <a:avLst/>
                  <a:gdLst>
                    <a:gd name="connsiteX0" fmla="*/ 0 w 963251"/>
                    <a:gd name="connsiteY0" fmla="*/ 0 h 914479"/>
                    <a:gd name="connsiteX1" fmla="*/ 505279 w 963251"/>
                    <a:gd name="connsiteY1" fmla="*/ 0 h 914479"/>
                    <a:gd name="connsiteX2" fmla="*/ 505279 w 963251"/>
                    <a:gd name="connsiteY2" fmla="*/ 111460 h 914479"/>
                    <a:gd name="connsiteX3" fmla="*/ 609782 w 963251"/>
                    <a:gd name="connsiteY3" fmla="*/ 111460 h 914479"/>
                    <a:gd name="connsiteX4" fmla="*/ 609782 w 963251"/>
                    <a:gd name="connsiteY4" fmla="*/ 0 h 914479"/>
                    <a:gd name="connsiteX5" fmla="*/ 963251 w 963251"/>
                    <a:gd name="connsiteY5" fmla="*/ 0 h 914479"/>
                    <a:gd name="connsiteX6" fmla="*/ 963251 w 963251"/>
                    <a:gd name="connsiteY6" fmla="*/ 464703 h 914479"/>
                    <a:gd name="connsiteX7" fmla="*/ 840821 w 963251"/>
                    <a:gd name="connsiteY7" fmla="*/ 464703 h 914479"/>
                    <a:gd name="connsiteX8" fmla="*/ 840821 w 963251"/>
                    <a:gd name="connsiteY8" fmla="*/ 546029 h 914479"/>
                    <a:gd name="connsiteX9" fmla="*/ 963251 w 963251"/>
                    <a:gd name="connsiteY9" fmla="*/ 546029 h 914479"/>
                    <a:gd name="connsiteX10" fmla="*/ 963251 w 963251"/>
                    <a:gd name="connsiteY10" fmla="*/ 914479 h 914479"/>
                    <a:gd name="connsiteX11" fmla="*/ 0 w 963251"/>
                    <a:gd name="connsiteY11" fmla="*/ 914479 h 914479"/>
                    <a:gd name="connsiteX12" fmla="*/ 0 w 963251"/>
                    <a:gd name="connsiteY12" fmla="*/ 453507 h 914479"/>
                    <a:gd name="connsiteX13" fmla="*/ 187292 w 963251"/>
                    <a:gd name="connsiteY13" fmla="*/ 453507 h 914479"/>
                    <a:gd name="connsiteX14" fmla="*/ 187292 w 963251"/>
                    <a:gd name="connsiteY14" fmla="*/ 404205 h 914479"/>
                    <a:gd name="connsiteX15" fmla="*/ 0 w 963251"/>
                    <a:gd name="connsiteY15" fmla="*/ 404205 h 914479"/>
                    <a:gd name="connsiteX16" fmla="*/ 0 w 963251"/>
                    <a:gd name="connsiteY16" fmla="*/ 202663 h 914479"/>
                    <a:gd name="connsiteX17" fmla="*/ 187292 w 963251"/>
                    <a:gd name="connsiteY17" fmla="*/ 202663 h 914479"/>
                    <a:gd name="connsiteX18" fmla="*/ 187292 w 963251"/>
                    <a:gd name="connsiteY18" fmla="*/ 111460 h 914479"/>
                    <a:gd name="connsiteX19" fmla="*/ 0 w 963251"/>
                    <a:gd name="connsiteY19" fmla="*/ 111460 h 914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63251" h="914479">
                      <a:moveTo>
                        <a:pt x="0" y="0"/>
                      </a:moveTo>
                      <a:lnTo>
                        <a:pt x="505279" y="0"/>
                      </a:lnTo>
                      <a:lnTo>
                        <a:pt x="505279" y="111460"/>
                      </a:lnTo>
                      <a:lnTo>
                        <a:pt x="609782" y="111460"/>
                      </a:lnTo>
                      <a:lnTo>
                        <a:pt x="609782" y="0"/>
                      </a:lnTo>
                      <a:lnTo>
                        <a:pt x="963251" y="0"/>
                      </a:lnTo>
                      <a:lnTo>
                        <a:pt x="963251" y="464703"/>
                      </a:lnTo>
                      <a:lnTo>
                        <a:pt x="840821" y="464703"/>
                      </a:lnTo>
                      <a:lnTo>
                        <a:pt x="840821" y="546029"/>
                      </a:lnTo>
                      <a:lnTo>
                        <a:pt x="963251" y="546029"/>
                      </a:lnTo>
                      <a:lnTo>
                        <a:pt x="963251" y="914479"/>
                      </a:lnTo>
                      <a:lnTo>
                        <a:pt x="0" y="914479"/>
                      </a:lnTo>
                      <a:lnTo>
                        <a:pt x="0" y="453507"/>
                      </a:lnTo>
                      <a:lnTo>
                        <a:pt x="187292" y="453507"/>
                      </a:lnTo>
                      <a:lnTo>
                        <a:pt x="187292" y="404205"/>
                      </a:lnTo>
                      <a:lnTo>
                        <a:pt x="0" y="404205"/>
                      </a:lnTo>
                      <a:lnTo>
                        <a:pt x="0" y="202663"/>
                      </a:lnTo>
                      <a:lnTo>
                        <a:pt x="187292" y="202663"/>
                      </a:lnTo>
                      <a:lnTo>
                        <a:pt x="187292" y="111460"/>
                      </a:lnTo>
                      <a:lnTo>
                        <a:pt x="0" y="111460"/>
                      </a:lnTo>
                      <a:close/>
                    </a:path>
                  </a:pathLst>
                </a:custGeom>
              </p:spPr>
            </p:pic>
          </p:grpSp>
          <p:sp>
            <p:nvSpPr>
              <p:cNvPr id="74" name="矩形 73"/>
              <p:cNvSpPr/>
              <p:nvPr/>
            </p:nvSpPr>
            <p:spPr>
              <a:xfrm>
                <a:off x="1659739" y="3441312"/>
                <a:ext cx="543739" cy="523220"/>
              </a:xfrm>
              <a:prstGeom prst="rect">
                <a:avLst/>
              </a:prstGeom>
            </p:spPr>
            <p:txBody>
              <a:bodyPr wrap="none">
                <a:spAutoFit/>
              </a:bodyPr>
              <a:lstStyle/>
              <a:p>
                <a:pPr algn="ctr"/>
                <a:r>
                  <a:rPr lang="en-US" altLang="zh-CN" sz="2800" b="1" dirty="0">
                    <a:latin typeface="Times New Roman" panose="02020603050405020304" pitchFamily="18" charset="0"/>
                    <a:ea typeface="思源黑体" panose="020B0500000000000000" pitchFamily="34" charset="-122"/>
                    <a:cs typeface="Times New Roman" panose="02020603050405020304" pitchFamily="18" charset="0"/>
                  </a:rPr>
                  <a:t>03</a:t>
                </a:r>
                <a:endParaRPr lang="zh-CN" altLang="en-US" sz="2800" b="1" dirty="0">
                  <a:latin typeface="Times New Roman" panose="02020603050405020304" pitchFamily="18" charset="0"/>
                  <a:ea typeface="思源黑体" panose="020B0500000000000000" pitchFamily="34" charset="-122"/>
                  <a:cs typeface="Times New Roman" panose="02020603050405020304" pitchFamily="18" charset="0"/>
                </a:endParaRPr>
              </a:p>
            </p:txBody>
          </p:sp>
        </p:grpSp>
      </p:grpSp>
      <p:grpSp>
        <p:nvGrpSpPr>
          <p:cNvPr id="80" name="组合 79"/>
          <p:cNvGrpSpPr/>
          <p:nvPr/>
        </p:nvGrpSpPr>
        <p:grpSpPr>
          <a:xfrm>
            <a:off x="6914408" y="4703386"/>
            <a:ext cx="4078230" cy="928788"/>
            <a:chOff x="1419425" y="3338528"/>
            <a:chExt cx="4078230" cy="928788"/>
          </a:xfrm>
        </p:grpSpPr>
        <p:sp>
          <p:nvSpPr>
            <p:cNvPr id="88" name="文本框 87">
              <a:extLst>
                <a:ext uri="{FF2B5EF4-FFF2-40B4-BE49-F238E27FC236}">
                  <a16:creationId xmlns:a16="http://schemas.microsoft.com/office/drawing/2014/main" id="{5034685C-F1ED-44D5-8883-7546112228AE}"/>
                </a:ext>
              </a:extLst>
            </p:cNvPr>
            <p:cNvSpPr txBox="1"/>
            <p:nvPr/>
          </p:nvSpPr>
          <p:spPr>
            <a:xfrm>
              <a:off x="2641787" y="3384975"/>
              <a:ext cx="2855868" cy="523220"/>
            </a:xfrm>
            <a:prstGeom prst="rect">
              <a:avLst/>
            </a:prstGeom>
            <a:noFill/>
          </p:spPr>
          <p:txBody>
            <a:bodyPr wrap="square" rtlCol="0">
              <a:spAutoFit/>
            </a:bodyPr>
            <a:lstStyle/>
            <a:p>
              <a:r>
                <a:rPr lang="en-US" altLang="zh-CN" sz="2800" b="1">
                  <a:latin typeface="Times New Roman" panose="02020603050405020304" pitchFamily="18" charset="0"/>
                  <a:ea typeface="思源黑体" panose="020B0500000000000000" pitchFamily="34" charset="-122"/>
                  <a:cs typeface="Times New Roman" panose="02020603050405020304" pitchFamily="18" charset="0"/>
                </a:rPr>
                <a:t>Vận dụng</a:t>
              </a:r>
              <a:endParaRPr lang="zh-CN" altLang="en-US" sz="2800" b="1" dirty="0">
                <a:latin typeface="Times New Roman" panose="02020603050405020304" pitchFamily="18" charset="0"/>
                <a:ea typeface="思源黑体" panose="020B0500000000000000" pitchFamily="34" charset="-122"/>
                <a:cs typeface="Times New Roman" panose="02020603050405020304" pitchFamily="18" charset="0"/>
              </a:endParaRPr>
            </a:p>
          </p:txBody>
        </p:sp>
        <p:grpSp>
          <p:nvGrpSpPr>
            <p:cNvPr id="82" name="组合 81"/>
            <p:cNvGrpSpPr/>
            <p:nvPr/>
          </p:nvGrpSpPr>
          <p:grpSpPr>
            <a:xfrm>
              <a:off x="1419425" y="3338528"/>
              <a:ext cx="1007108" cy="928788"/>
              <a:chOff x="1419425" y="3338528"/>
              <a:chExt cx="1007108" cy="928788"/>
            </a:xfrm>
          </p:grpSpPr>
          <p:grpSp>
            <p:nvGrpSpPr>
              <p:cNvPr id="83" name="组合 82"/>
              <p:cNvGrpSpPr/>
              <p:nvPr/>
            </p:nvGrpSpPr>
            <p:grpSpPr>
              <a:xfrm>
                <a:off x="1419425" y="3338528"/>
                <a:ext cx="1007108" cy="928788"/>
                <a:chOff x="109609" y="3585663"/>
                <a:chExt cx="1007108" cy="928788"/>
              </a:xfrm>
            </p:grpSpPr>
            <p:sp>
              <p:nvSpPr>
                <p:cNvPr id="85" name="圆角矩形 8"/>
                <p:cNvSpPr/>
                <p:nvPr/>
              </p:nvSpPr>
              <p:spPr>
                <a:xfrm>
                  <a:off x="195433" y="3708604"/>
                  <a:ext cx="921284" cy="805847"/>
                </a:xfrm>
                <a:custGeom>
                  <a:avLst/>
                  <a:gdLst>
                    <a:gd name="connsiteX0" fmla="*/ 0 w 930875"/>
                    <a:gd name="connsiteY0" fmla="*/ 118765 h 712573"/>
                    <a:gd name="connsiteX1" fmla="*/ 118765 w 930875"/>
                    <a:gd name="connsiteY1" fmla="*/ 0 h 712573"/>
                    <a:gd name="connsiteX2" fmla="*/ 812110 w 930875"/>
                    <a:gd name="connsiteY2" fmla="*/ 0 h 712573"/>
                    <a:gd name="connsiteX3" fmla="*/ 930875 w 930875"/>
                    <a:gd name="connsiteY3" fmla="*/ 118765 h 712573"/>
                    <a:gd name="connsiteX4" fmla="*/ 930875 w 930875"/>
                    <a:gd name="connsiteY4" fmla="*/ 593808 h 712573"/>
                    <a:gd name="connsiteX5" fmla="*/ 812110 w 930875"/>
                    <a:gd name="connsiteY5" fmla="*/ 712573 h 712573"/>
                    <a:gd name="connsiteX6" fmla="*/ 118765 w 930875"/>
                    <a:gd name="connsiteY6" fmla="*/ 712573 h 712573"/>
                    <a:gd name="connsiteX7" fmla="*/ 0 w 930875"/>
                    <a:gd name="connsiteY7" fmla="*/ 593808 h 712573"/>
                    <a:gd name="connsiteX8" fmla="*/ 0 w 930875"/>
                    <a:gd name="connsiteY8" fmla="*/ 118765 h 712573"/>
                    <a:gd name="connsiteX0" fmla="*/ 0 w 930875"/>
                    <a:gd name="connsiteY0" fmla="*/ 118765 h 712573"/>
                    <a:gd name="connsiteX1" fmla="*/ 118765 w 930875"/>
                    <a:gd name="connsiteY1" fmla="*/ 0 h 712573"/>
                    <a:gd name="connsiteX2" fmla="*/ 812110 w 930875"/>
                    <a:gd name="connsiteY2" fmla="*/ 0 h 712573"/>
                    <a:gd name="connsiteX3" fmla="*/ 930875 w 930875"/>
                    <a:gd name="connsiteY3" fmla="*/ 118765 h 712573"/>
                    <a:gd name="connsiteX4" fmla="*/ 930875 w 930875"/>
                    <a:gd name="connsiteY4" fmla="*/ 593808 h 712573"/>
                    <a:gd name="connsiteX5" fmla="*/ 812110 w 930875"/>
                    <a:gd name="connsiteY5" fmla="*/ 712573 h 712573"/>
                    <a:gd name="connsiteX6" fmla="*/ 473675 w 930875"/>
                    <a:gd name="connsiteY6" fmla="*/ 712573 h 712573"/>
                    <a:gd name="connsiteX7" fmla="*/ 118765 w 930875"/>
                    <a:gd name="connsiteY7" fmla="*/ 712573 h 712573"/>
                    <a:gd name="connsiteX8" fmla="*/ 0 w 930875"/>
                    <a:gd name="connsiteY8" fmla="*/ 593808 h 712573"/>
                    <a:gd name="connsiteX9" fmla="*/ 0 w 930875"/>
                    <a:gd name="connsiteY9" fmla="*/ 118765 h 712573"/>
                    <a:gd name="connsiteX0" fmla="*/ 0 w 930875"/>
                    <a:gd name="connsiteY0" fmla="*/ 118765 h 712573"/>
                    <a:gd name="connsiteX1" fmla="*/ 118765 w 930875"/>
                    <a:gd name="connsiteY1" fmla="*/ 0 h 712573"/>
                    <a:gd name="connsiteX2" fmla="*/ 812110 w 930875"/>
                    <a:gd name="connsiteY2" fmla="*/ 0 h 712573"/>
                    <a:gd name="connsiteX3" fmla="*/ 930875 w 930875"/>
                    <a:gd name="connsiteY3" fmla="*/ 118765 h 712573"/>
                    <a:gd name="connsiteX4" fmla="*/ 930875 w 930875"/>
                    <a:gd name="connsiteY4" fmla="*/ 593808 h 712573"/>
                    <a:gd name="connsiteX5" fmla="*/ 812110 w 930875"/>
                    <a:gd name="connsiteY5" fmla="*/ 712573 h 712573"/>
                    <a:gd name="connsiteX6" fmla="*/ 473675 w 930875"/>
                    <a:gd name="connsiteY6" fmla="*/ 712573 h 712573"/>
                    <a:gd name="connsiteX7" fmla="*/ 374821 w 930875"/>
                    <a:gd name="connsiteY7" fmla="*/ 708454 h 712573"/>
                    <a:gd name="connsiteX8" fmla="*/ 118765 w 930875"/>
                    <a:gd name="connsiteY8" fmla="*/ 712573 h 712573"/>
                    <a:gd name="connsiteX9" fmla="*/ 0 w 930875"/>
                    <a:gd name="connsiteY9" fmla="*/ 593808 h 712573"/>
                    <a:gd name="connsiteX10" fmla="*/ 0 w 930875"/>
                    <a:gd name="connsiteY10" fmla="*/ 118765 h 712573"/>
                    <a:gd name="connsiteX0" fmla="*/ 0 w 930875"/>
                    <a:gd name="connsiteY0" fmla="*/ 118765 h 712573"/>
                    <a:gd name="connsiteX1" fmla="*/ 118765 w 930875"/>
                    <a:gd name="connsiteY1" fmla="*/ 0 h 712573"/>
                    <a:gd name="connsiteX2" fmla="*/ 812110 w 930875"/>
                    <a:gd name="connsiteY2" fmla="*/ 0 h 712573"/>
                    <a:gd name="connsiteX3" fmla="*/ 930875 w 930875"/>
                    <a:gd name="connsiteY3" fmla="*/ 118765 h 712573"/>
                    <a:gd name="connsiteX4" fmla="*/ 930875 w 930875"/>
                    <a:gd name="connsiteY4" fmla="*/ 593808 h 712573"/>
                    <a:gd name="connsiteX5" fmla="*/ 812110 w 930875"/>
                    <a:gd name="connsiteY5" fmla="*/ 712573 h 712573"/>
                    <a:gd name="connsiteX6" fmla="*/ 560173 w 930875"/>
                    <a:gd name="connsiteY6" fmla="*/ 708454 h 712573"/>
                    <a:gd name="connsiteX7" fmla="*/ 473675 w 930875"/>
                    <a:gd name="connsiteY7" fmla="*/ 712573 h 712573"/>
                    <a:gd name="connsiteX8" fmla="*/ 374821 w 930875"/>
                    <a:gd name="connsiteY8" fmla="*/ 708454 h 712573"/>
                    <a:gd name="connsiteX9" fmla="*/ 118765 w 930875"/>
                    <a:gd name="connsiteY9" fmla="*/ 712573 h 712573"/>
                    <a:gd name="connsiteX10" fmla="*/ 0 w 930875"/>
                    <a:gd name="connsiteY10" fmla="*/ 593808 h 712573"/>
                    <a:gd name="connsiteX11" fmla="*/ 0 w 930875"/>
                    <a:gd name="connsiteY11" fmla="*/ 118765 h 712573"/>
                    <a:gd name="connsiteX0" fmla="*/ 0 w 930875"/>
                    <a:gd name="connsiteY0" fmla="*/ 118765 h 856736"/>
                    <a:gd name="connsiteX1" fmla="*/ 118765 w 930875"/>
                    <a:gd name="connsiteY1" fmla="*/ 0 h 856736"/>
                    <a:gd name="connsiteX2" fmla="*/ 812110 w 930875"/>
                    <a:gd name="connsiteY2" fmla="*/ 0 h 856736"/>
                    <a:gd name="connsiteX3" fmla="*/ 930875 w 930875"/>
                    <a:gd name="connsiteY3" fmla="*/ 118765 h 856736"/>
                    <a:gd name="connsiteX4" fmla="*/ 930875 w 930875"/>
                    <a:gd name="connsiteY4" fmla="*/ 593808 h 856736"/>
                    <a:gd name="connsiteX5" fmla="*/ 812110 w 930875"/>
                    <a:gd name="connsiteY5" fmla="*/ 712573 h 856736"/>
                    <a:gd name="connsiteX6" fmla="*/ 560173 w 930875"/>
                    <a:gd name="connsiteY6" fmla="*/ 708454 h 856736"/>
                    <a:gd name="connsiteX7" fmla="*/ 473675 w 930875"/>
                    <a:gd name="connsiteY7" fmla="*/ 856736 h 856736"/>
                    <a:gd name="connsiteX8" fmla="*/ 374821 w 930875"/>
                    <a:gd name="connsiteY8" fmla="*/ 708454 h 856736"/>
                    <a:gd name="connsiteX9" fmla="*/ 118765 w 930875"/>
                    <a:gd name="connsiteY9" fmla="*/ 712573 h 856736"/>
                    <a:gd name="connsiteX10" fmla="*/ 0 w 930875"/>
                    <a:gd name="connsiteY10" fmla="*/ 593808 h 856736"/>
                    <a:gd name="connsiteX11" fmla="*/ 0 w 930875"/>
                    <a:gd name="connsiteY11" fmla="*/ 118765 h 856736"/>
                    <a:gd name="connsiteX0" fmla="*/ 0 w 930875"/>
                    <a:gd name="connsiteY0" fmla="*/ 118765 h 864973"/>
                    <a:gd name="connsiteX1" fmla="*/ 118765 w 930875"/>
                    <a:gd name="connsiteY1" fmla="*/ 0 h 864973"/>
                    <a:gd name="connsiteX2" fmla="*/ 812110 w 930875"/>
                    <a:gd name="connsiteY2" fmla="*/ 0 h 864973"/>
                    <a:gd name="connsiteX3" fmla="*/ 930875 w 930875"/>
                    <a:gd name="connsiteY3" fmla="*/ 118765 h 864973"/>
                    <a:gd name="connsiteX4" fmla="*/ 930875 w 930875"/>
                    <a:gd name="connsiteY4" fmla="*/ 593808 h 864973"/>
                    <a:gd name="connsiteX5" fmla="*/ 812110 w 930875"/>
                    <a:gd name="connsiteY5" fmla="*/ 712573 h 864973"/>
                    <a:gd name="connsiteX6" fmla="*/ 560173 w 930875"/>
                    <a:gd name="connsiteY6" fmla="*/ 708454 h 864973"/>
                    <a:gd name="connsiteX7" fmla="*/ 465438 w 930875"/>
                    <a:gd name="connsiteY7" fmla="*/ 864973 h 864973"/>
                    <a:gd name="connsiteX8" fmla="*/ 374821 w 930875"/>
                    <a:gd name="connsiteY8" fmla="*/ 708454 h 864973"/>
                    <a:gd name="connsiteX9" fmla="*/ 118765 w 930875"/>
                    <a:gd name="connsiteY9" fmla="*/ 712573 h 864973"/>
                    <a:gd name="connsiteX10" fmla="*/ 0 w 930875"/>
                    <a:gd name="connsiteY10" fmla="*/ 593808 h 864973"/>
                    <a:gd name="connsiteX11" fmla="*/ 0 w 930875"/>
                    <a:gd name="connsiteY11" fmla="*/ 118765 h 86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0875" h="864973">
                      <a:moveTo>
                        <a:pt x="0" y="118765"/>
                      </a:moveTo>
                      <a:cubicBezTo>
                        <a:pt x="0" y="53173"/>
                        <a:pt x="53173" y="0"/>
                        <a:pt x="118765" y="0"/>
                      </a:cubicBezTo>
                      <a:lnTo>
                        <a:pt x="812110" y="0"/>
                      </a:lnTo>
                      <a:cubicBezTo>
                        <a:pt x="877702" y="0"/>
                        <a:pt x="930875" y="53173"/>
                        <a:pt x="930875" y="118765"/>
                      </a:cubicBezTo>
                      <a:lnTo>
                        <a:pt x="930875" y="593808"/>
                      </a:lnTo>
                      <a:cubicBezTo>
                        <a:pt x="930875" y="659400"/>
                        <a:pt x="877702" y="712573"/>
                        <a:pt x="812110" y="712573"/>
                      </a:cubicBezTo>
                      <a:lnTo>
                        <a:pt x="560173" y="708454"/>
                      </a:lnTo>
                      <a:lnTo>
                        <a:pt x="465438" y="864973"/>
                      </a:lnTo>
                      <a:lnTo>
                        <a:pt x="374821" y="708454"/>
                      </a:lnTo>
                      <a:lnTo>
                        <a:pt x="118765" y="712573"/>
                      </a:lnTo>
                      <a:cubicBezTo>
                        <a:pt x="53173" y="712573"/>
                        <a:pt x="0" y="659400"/>
                        <a:pt x="0" y="593808"/>
                      </a:cubicBezTo>
                      <a:lnTo>
                        <a:pt x="0" y="118765"/>
                      </a:lnTo>
                      <a:close/>
                    </a:path>
                  </a:pathLst>
                </a:custGeom>
                <a:solidFill>
                  <a:srgbClr val="F9970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latin typeface="Times New Roman" panose="02020603050405020304" pitchFamily="18" charset="0"/>
                    <a:cs typeface="Times New Roman" panose="02020603050405020304" pitchFamily="18" charset="0"/>
                  </a:endParaRPr>
                </a:p>
              </p:txBody>
            </p:sp>
            <p:sp>
              <p:nvSpPr>
                <p:cNvPr id="86" name="圆角矩形 8"/>
                <p:cNvSpPr/>
                <p:nvPr/>
              </p:nvSpPr>
              <p:spPr>
                <a:xfrm>
                  <a:off x="159860" y="3668689"/>
                  <a:ext cx="888863" cy="806699"/>
                </a:xfrm>
                <a:custGeom>
                  <a:avLst/>
                  <a:gdLst>
                    <a:gd name="connsiteX0" fmla="*/ 0 w 930875"/>
                    <a:gd name="connsiteY0" fmla="*/ 118765 h 712573"/>
                    <a:gd name="connsiteX1" fmla="*/ 118765 w 930875"/>
                    <a:gd name="connsiteY1" fmla="*/ 0 h 712573"/>
                    <a:gd name="connsiteX2" fmla="*/ 812110 w 930875"/>
                    <a:gd name="connsiteY2" fmla="*/ 0 h 712573"/>
                    <a:gd name="connsiteX3" fmla="*/ 930875 w 930875"/>
                    <a:gd name="connsiteY3" fmla="*/ 118765 h 712573"/>
                    <a:gd name="connsiteX4" fmla="*/ 930875 w 930875"/>
                    <a:gd name="connsiteY4" fmla="*/ 593808 h 712573"/>
                    <a:gd name="connsiteX5" fmla="*/ 812110 w 930875"/>
                    <a:gd name="connsiteY5" fmla="*/ 712573 h 712573"/>
                    <a:gd name="connsiteX6" fmla="*/ 118765 w 930875"/>
                    <a:gd name="connsiteY6" fmla="*/ 712573 h 712573"/>
                    <a:gd name="connsiteX7" fmla="*/ 0 w 930875"/>
                    <a:gd name="connsiteY7" fmla="*/ 593808 h 712573"/>
                    <a:gd name="connsiteX8" fmla="*/ 0 w 930875"/>
                    <a:gd name="connsiteY8" fmla="*/ 118765 h 712573"/>
                    <a:gd name="connsiteX0" fmla="*/ 0 w 930875"/>
                    <a:gd name="connsiteY0" fmla="*/ 118765 h 712573"/>
                    <a:gd name="connsiteX1" fmla="*/ 118765 w 930875"/>
                    <a:gd name="connsiteY1" fmla="*/ 0 h 712573"/>
                    <a:gd name="connsiteX2" fmla="*/ 812110 w 930875"/>
                    <a:gd name="connsiteY2" fmla="*/ 0 h 712573"/>
                    <a:gd name="connsiteX3" fmla="*/ 930875 w 930875"/>
                    <a:gd name="connsiteY3" fmla="*/ 118765 h 712573"/>
                    <a:gd name="connsiteX4" fmla="*/ 930875 w 930875"/>
                    <a:gd name="connsiteY4" fmla="*/ 593808 h 712573"/>
                    <a:gd name="connsiteX5" fmla="*/ 812110 w 930875"/>
                    <a:gd name="connsiteY5" fmla="*/ 712573 h 712573"/>
                    <a:gd name="connsiteX6" fmla="*/ 473675 w 930875"/>
                    <a:gd name="connsiteY6" fmla="*/ 712573 h 712573"/>
                    <a:gd name="connsiteX7" fmla="*/ 118765 w 930875"/>
                    <a:gd name="connsiteY7" fmla="*/ 712573 h 712573"/>
                    <a:gd name="connsiteX8" fmla="*/ 0 w 930875"/>
                    <a:gd name="connsiteY8" fmla="*/ 593808 h 712573"/>
                    <a:gd name="connsiteX9" fmla="*/ 0 w 930875"/>
                    <a:gd name="connsiteY9" fmla="*/ 118765 h 712573"/>
                    <a:gd name="connsiteX0" fmla="*/ 0 w 930875"/>
                    <a:gd name="connsiteY0" fmla="*/ 118765 h 712573"/>
                    <a:gd name="connsiteX1" fmla="*/ 118765 w 930875"/>
                    <a:gd name="connsiteY1" fmla="*/ 0 h 712573"/>
                    <a:gd name="connsiteX2" fmla="*/ 812110 w 930875"/>
                    <a:gd name="connsiteY2" fmla="*/ 0 h 712573"/>
                    <a:gd name="connsiteX3" fmla="*/ 930875 w 930875"/>
                    <a:gd name="connsiteY3" fmla="*/ 118765 h 712573"/>
                    <a:gd name="connsiteX4" fmla="*/ 930875 w 930875"/>
                    <a:gd name="connsiteY4" fmla="*/ 593808 h 712573"/>
                    <a:gd name="connsiteX5" fmla="*/ 812110 w 930875"/>
                    <a:gd name="connsiteY5" fmla="*/ 712573 h 712573"/>
                    <a:gd name="connsiteX6" fmla="*/ 473675 w 930875"/>
                    <a:gd name="connsiteY6" fmla="*/ 712573 h 712573"/>
                    <a:gd name="connsiteX7" fmla="*/ 374821 w 930875"/>
                    <a:gd name="connsiteY7" fmla="*/ 708454 h 712573"/>
                    <a:gd name="connsiteX8" fmla="*/ 118765 w 930875"/>
                    <a:gd name="connsiteY8" fmla="*/ 712573 h 712573"/>
                    <a:gd name="connsiteX9" fmla="*/ 0 w 930875"/>
                    <a:gd name="connsiteY9" fmla="*/ 593808 h 712573"/>
                    <a:gd name="connsiteX10" fmla="*/ 0 w 930875"/>
                    <a:gd name="connsiteY10" fmla="*/ 118765 h 712573"/>
                    <a:gd name="connsiteX0" fmla="*/ 0 w 930875"/>
                    <a:gd name="connsiteY0" fmla="*/ 118765 h 712573"/>
                    <a:gd name="connsiteX1" fmla="*/ 118765 w 930875"/>
                    <a:gd name="connsiteY1" fmla="*/ 0 h 712573"/>
                    <a:gd name="connsiteX2" fmla="*/ 812110 w 930875"/>
                    <a:gd name="connsiteY2" fmla="*/ 0 h 712573"/>
                    <a:gd name="connsiteX3" fmla="*/ 930875 w 930875"/>
                    <a:gd name="connsiteY3" fmla="*/ 118765 h 712573"/>
                    <a:gd name="connsiteX4" fmla="*/ 930875 w 930875"/>
                    <a:gd name="connsiteY4" fmla="*/ 593808 h 712573"/>
                    <a:gd name="connsiteX5" fmla="*/ 812110 w 930875"/>
                    <a:gd name="connsiteY5" fmla="*/ 712573 h 712573"/>
                    <a:gd name="connsiteX6" fmla="*/ 560173 w 930875"/>
                    <a:gd name="connsiteY6" fmla="*/ 708454 h 712573"/>
                    <a:gd name="connsiteX7" fmla="*/ 473675 w 930875"/>
                    <a:gd name="connsiteY7" fmla="*/ 712573 h 712573"/>
                    <a:gd name="connsiteX8" fmla="*/ 374821 w 930875"/>
                    <a:gd name="connsiteY8" fmla="*/ 708454 h 712573"/>
                    <a:gd name="connsiteX9" fmla="*/ 118765 w 930875"/>
                    <a:gd name="connsiteY9" fmla="*/ 712573 h 712573"/>
                    <a:gd name="connsiteX10" fmla="*/ 0 w 930875"/>
                    <a:gd name="connsiteY10" fmla="*/ 593808 h 712573"/>
                    <a:gd name="connsiteX11" fmla="*/ 0 w 930875"/>
                    <a:gd name="connsiteY11" fmla="*/ 118765 h 712573"/>
                    <a:gd name="connsiteX0" fmla="*/ 0 w 930875"/>
                    <a:gd name="connsiteY0" fmla="*/ 118765 h 856736"/>
                    <a:gd name="connsiteX1" fmla="*/ 118765 w 930875"/>
                    <a:gd name="connsiteY1" fmla="*/ 0 h 856736"/>
                    <a:gd name="connsiteX2" fmla="*/ 812110 w 930875"/>
                    <a:gd name="connsiteY2" fmla="*/ 0 h 856736"/>
                    <a:gd name="connsiteX3" fmla="*/ 930875 w 930875"/>
                    <a:gd name="connsiteY3" fmla="*/ 118765 h 856736"/>
                    <a:gd name="connsiteX4" fmla="*/ 930875 w 930875"/>
                    <a:gd name="connsiteY4" fmla="*/ 593808 h 856736"/>
                    <a:gd name="connsiteX5" fmla="*/ 812110 w 930875"/>
                    <a:gd name="connsiteY5" fmla="*/ 712573 h 856736"/>
                    <a:gd name="connsiteX6" fmla="*/ 560173 w 930875"/>
                    <a:gd name="connsiteY6" fmla="*/ 708454 h 856736"/>
                    <a:gd name="connsiteX7" fmla="*/ 473675 w 930875"/>
                    <a:gd name="connsiteY7" fmla="*/ 856736 h 856736"/>
                    <a:gd name="connsiteX8" fmla="*/ 374821 w 930875"/>
                    <a:gd name="connsiteY8" fmla="*/ 708454 h 856736"/>
                    <a:gd name="connsiteX9" fmla="*/ 118765 w 930875"/>
                    <a:gd name="connsiteY9" fmla="*/ 712573 h 856736"/>
                    <a:gd name="connsiteX10" fmla="*/ 0 w 930875"/>
                    <a:gd name="connsiteY10" fmla="*/ 593808 h 856736"/>
                    <a:gd name="connsiteX11" fmla="*/ 0 w 930875"/>
                    <a:gd name="connsiteY11" fmla="*/ 118765 h 856736"/>
                    <a:gd name="connsiteX0" fmla="*/ 0 w 930875"/>
                    <a:gd name="connsiteY0" fmla="*/ 118765 h 864973"/>
                    <a:gd name="connsiteX1" fmla="*/ 118765 w 930875"/>
                    <a:gd name="connsiteY1" fmla="*/ 0 h 864973"/>
                    <a:gd name="connsiteX2" fmla="*/ 812110 w 930875"/>
                    <a:gd name="connsiteY2" fmla="*/ 0 h 864973"/>
                    <a:gd name="connsiteX3" fmla="*/ 930875 w 930875"/>
                    <a:gd name="connsiteY3" fmla="*/ 118765 h 864973"/>
                    <a:gd name="connsiteX4" fmla="*/ 930875 w 930875"/>
                    <a:gd name="connsiteY4" fmla="*/ 593808 h 864973"/>
                    <a:gd name="connsiteX5" fmla="*/ 812110 w 930875"/>
                    <a:gd name="connsiteY5" fmla="*/ 712573 h 864973"/>
                    <a:gd name="connsiteX6" fmla="*/ 560173 w 930875"/>
                    <a:gd name="connsiteY6" fmla="*/ 708454 h 864973"/>
                    <a:gd name="connsiteX7" fmla="*/ 465438 w 930875"/>
                    <a:gd name="connsiteY7" fmla="*/ 864973 h 864973"/>
                    <a:gd name="connsiteX8" fmla="*/ 374821 w 930875"/>
                    <a:gd name="connsiteY8" fmla="*/ 708454 h 864973"/>
                    <a:gd name="connsiteX9" fmla="*/ 118765 w 930875"/>
                    <a:gd name="connsiteY9" fmla="*/ 712573 h 864973"/>
                    <a:gd name="connsiteX10" fmla="*/ 0 w 930875"/>
                    <a:gd name="connsiteY10" fmla="*/ 593808 h 864973"/>
                    <a:gd name="connsiteX11" fmla="*/ 0 w 930875"/>
                    <a:gd name="connsiteY11" fmla="*/ 118765 h 86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0875" h="864973">
                      <a:moveTo>
                        <a:pt x="0" y="118765"/>
                      </a:moveTo>
                      <a:cubicBezTo>
                        <a:pt x="0" y="53173"/>
                        <a:pt x="53173" y="0"/>
                        <a:pt x="118765" y="0"/>
                      </a:cubicBezTo>
                      <a:lnTo>
                        <a:pt x="812110" y="0"/>
                      </a:lnTo>
                      <a:cubicBezTo>
                        <a:pt x="877702" y="0"/>
                        <a:pt x="930875" y="53173"/>
                        <a:pt x="930875" y="118765"/>
                      </a:cubicBezTo>
                      <a:lnTo>
                        <a:pt x="930875" y="593808"/>
                      </a:lnTo>
                      <a:cubicBezTo>
                        <a:pt x="930875" y="659400"/>
                        <a:pt x="877702" y="712573"/>
                        <a:pt x="812110" y="712573"/>
                      </a:cubicBezTo>
                      <a:lnTo>
                        <a:pt x="560173" y="708454"/>
                      </a:lnTo>
                      <a:lnTo>
                        <a:pt x="465438" y="864973"/>
                      </a:lnTo>
                      <a:lnTo>
                        <a:pt x="374821" y="708454"/>
                      </a:lnTo>
                      <a:lnTo>
                        <a:pt x="118765" y="712573"/>
                      </a:lnTo>
                      <a:cubicBezTo>
                        <a:pt x="53173" y="712573"/>
                        <a:pt x="0" y="659400"/>
                        <a:pt x="0" y="593808"/>
                      </a:cubicBezTo>
                      <a:lnTo>
                        <a:pt x="0" y="118765"/>
                      </a:lnTo>
                      <a:close/>
                    </a:path>
                  </a:pathLst>
                </a:custGeom>
                <a:solidFill>
                  <a:srgbClr val="FFEF0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latin typeface="Times New Roman" panose="02020603050405020304" pitchFamily="18" charset="0"/>
                    <a:cs typeface="Times New Roman" panose="02020603050405020304" pitchFamily="18" charset="0"/>
                  </a:endParaRPr>
                </a:p>
              </p:txBody>
            </p:sp>
            <p:pic>
              <p:nvPicPr>
                <p:cNvPr id="87" name="图片 86"/>
                <p:cNvPicPr>
                  <a:picLocks noChangeAspect="1"/>
                </p:cNvPicPr>
                <p:nvPr/>
              </p:nvPicPr>
              <p:blipFill>
                <a:blip r:embed="rId3"/>
                <a:srcRect/>
                <a:stretch>
                  <a:fillRect/>
                </a:stretch>
              </p:blipFill>
              <p:spPr>
                <a:xfrm>
                  <a:off x="109609" y="3585663"/>
                  <a:ext cx="963251" cy="914479"/>
                </a:xfrm>
                <a:custGeom>
                  <a:avLst/>
                  <a:gdLst>
                    <a:gd name="connsiteX0" fmla="*/ 0 w 963251"/>
                    <a:gd name="connsiteY0" fmla="*/ 0 h 914479"/>
                    <a:gd name="connsiteX1" fmla="*/ 505279 w 963251"/>
                    <a:gd name="connsiteY1" fmla="*/ 0 h 914479"/>
                    <a:gd name="connsiteX2" fmla="*/ 505279 w 963251"/>
                    <a:gd name="connsiteY2" fmla="*/ 111460 h 914479"/>
                    <a:gd name="connsiteX3" fmla="*/ 609782 w 963251"/>
                    <a:gd name="connsiteY3" fmla="*/ 111460 h 914479"/>
                    <a:gd name="connsiteX4" fmla="*/ 609782 w 963251"/>
                    <a:gd name="connsiteY4" fmla="*/ 0 h 914479"/>
                    <a:gd name="connsiteX5" fmla="*/ 963251 w 963251"/>
                    <a:gd name="connsiteY5" fmla="*/ 0 h 914479"/>
                    <a:gd name="connsiteX6" fmla="*/ 963251 w 963251"/>
                    <a:gd name="connsiteY6" fmla="*/ 464703 h 914479"/>
                    <a:gd name="connsiteX7" fmla="*/ 840821 w 963251"/>
                    <a:gd name="connsiteY7" fmla="*/ 464703 h 914479"/>
                    <a:gd name="connsiteX8" fmla="*/ 840821 w 963251"/>
                    <a:gd name="connsiteY8" fmla="*/ 546029 h 914479"/>
                    <a:gd name="connsiteX9" fmla="*/ 963251 w 963251"/>
                    <a:gd name="connsiteY9" fmla="*/ 546029 h 914479"/>
                    <a:gd name="connsiteX10" fmla="*/ 963251 w 963251"/>
                    <a:gd name="connsiteY10" fmla="*/ 914479 h 914479"/>
                    <a:gd name="connsiteX11" fmla="*/ 0 w 963251"/>
                    <a:gd name="connsiteY11" fmla="*/ 914479 h 914479"/>
                    <a:gd name="connsiteX12" fmla="*/ 0 w 963251"/>
                    <a:gd name="connsiteY12" fmla="*/ 453507 h 914479"/>
                    <a:gd name="connsiteX13" fmla="*/ 187292 w 963251"/>
                    <a:gd name="connsiteY13" fmla="*/ 453507 h 914479"/>
                    <a:gd name="connsiteX14" fmla="*/ 187292 w 963251"/>
                    <a:gd name="connsiteY14" fmla="*/ 404205 h 914479"/>
                    <a:gd name="connsiteX15" fmla="*/ 0 w 963251"/>
                    <a:gd name="connsiteY15" fmla="*/ 404205 h 914479"/>
                    <a:gd name="connsiteX16" fmla="*/ 0 w 963251"/>
                    <a:gd name="connsiteY16" fmla="*/ 202663 h 914479"/>
                    <a:gd name="connsiteX17" fmla="*/ 187292 w 963251"/>
                    <a:gd name="connsiteY17" fmla="*/ 202663 h 914479"/>
                    <a:gd name="connsiteX18" fmla="*/ 187292 w 963251"/>
                    <a:gd name="connsiteY18" fmla="*/ 111460 h 914479"/>
                    <a:gd name="connsiteX19" fmla="*/ 0 w 963251"/>
                    <a:gd name="connsiteY19" fmla="*/ 111460 h 914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63251" h="914479">
                      <a:moveTo>
                        <a:pt x="0" y="0"/>
                      </a:moveTo>
                      <a:lnTo>
                        <a:pt x="505279" y="0"/>
                      </a:lnTo>
                      <a:lnTo>
                        <a:pt x="505279" y="111460"/>
                      </a:lnTo>
                      <a:lnTo>
                        <a:pt x="609782" y="111460"/>
                      </a:lnTo>
                      <a:lnTo>
                        <a:pt x="609782" y="0"/>
                      </a:lnTo>
                      <a:lnTo>
                        <a:pt x="963251" y="0"/>
                      </a:lnTo>
                      <a:lnTo>
                        <a:pt x="963251" y="464703"/>
                      </a:lnTo>
                      <a:lnTo>
                        <a:pt x="840821" y="464703"/>
                      </a:lnTo>
                      <a:lnTo>
                        <a:pt x="840821" y="546029"/>
                      </a:lnTo>
                      <a:lnTo>
                        <a:pt x="963251" y="546029"/>
                      </a:lnTo>
                      <a:lnTo>
                        <a:pt x="963251" y="914479"/>
                      </a:lnTo>
                      <a:lnTo>
                        <a:pt x="0" y="914479"/>
                      </a:lnTo>
                      <a:lnTo>
                        <a:pt x="0" y="453507"/>
                      </a:lnTo>
                      <a:lnTo>
                        <a:pt x="187292" y="453507"/>
                      </a:lnTo>
                      <a:lnTo>
                        <a:pt x="187292" y="404205"/>
                      </a:lnTo>
                      <a:lnTo>
                        <a:pt x="0" y="404205"/>
                      </a:lnTo>
                      <a:lnTo>
                        <a:pt x="0" y="202663"/>
                      </a:lnTo>
                      <a:lnTo>
                        <a:pt x="187292" y="202663"/>
                      </a:lnTo>
                      <a:lnTo>
                        <a:pt x="187292" y="111460"/>
                      </a:lnTo>
                      <a:lnTo>
                        <a:pt x="0" y="111460"/>
                      </a:lnTo>
                      <a:close/>
                    </a:path>
                  </a:pathLst>
                </a:custGeom>
              </p:spPr>
            </p:pic>
          </p:grpSp>
          <p:sp>
            <p:nvSpPr>
              <p:cNvPr id="84" name="矩形 83"/>
              <p:cNvSpPr/>
              <p:nvPr/>
            </p:nvSpPr>
            <p:spPr>
              <a:xfrm>
                <a:off x="1659739" y="3441312"/>
                <a:ext cx="543739" cy="523220"/>
              </a:xfrm>
              <a:prstGeom prst="rect">
                <a:avLst/>
              </a:prstGeom>
            </p:spPr>
            <p:txBody>
              <a:bodyPr wrap="none">
                <a:spAutoFit/>
              </a:bodyPr>
              <a:lstStyle/>
              <a:p>
                <a:pPr algn="ctr"/>
                <a:r>
                  <a:rPr lang="en-US" altLang="zh-CN" sz="2800" b="1" dirty="0">
                    <a:latin typeface="Times New Roman" panose="02020603050405020304" pitchFamily="18" charset="0"/>
                    <a:ea typeface="思源黑体" panose="020B0500000000000000" pitchFamily="34" charset="-122"/>
                    <a:cs typeface="Times New Roman" panose="02020603050405020304" pitchFamily="18" charset="0"/>
                  </a:rPr>
                  <a:t>04</a:t>
                </a:r>
                <a:endParaRPr lang="zh-CN" altLang="en-US" sz="2800" b="1" dirty="0">
                  <a:latin typeface="Times New Roman" panose="02020603050405020304" pitchFamily="18" charset="0"/>
                  <a:ea typeface="思源黑体" panose="020B0500000000000000" pitchFamily="34" charset="-122"/>
                  <a:cs typeface="Times New Roman" panose="02020603050405020304" pitchFamily="18" charset="0"/>
                </a:endParaRPr>
              </a:p>
            </p:txBody>
          </p:sp>
        </p:grpSp>
      </p:grpSp>
      <p:sp>
        <p:nvSpPr>
          <p:cNvPr id="4" name="Rectangle 3"/>
          <p:cNvSpPr/>
          <p:nvPr/>
        </p:nvSpPr>
        <p:spPr>
          <a:xfrm>
            <a:off x="2800867" y="688570"/>
            <a:ext cx="6590266" cy="923330"/>
          </a:xfrm>
          <a:prstGeom prst="rect">
            <a:avLst/>
          </a:prstGeom>
          <a:noFill/>
        </p:spPr>
        <p:txBody>
          <a:bodyPr wrap="none" lIns="91440" tIns="45720" rIns="91440" bIns="45720">
            <a:spAutoFit/>
          </a:bodyPr>
          <a:lstStyle/>
          <a:p>
            <a:pPr algn="ctr"/>
            <a:r>
              <a:rPr lang="en-US" sz="5400" b="0"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NỘI DUNG BÀI HỌC</a:t>
            </a:r>
          </a:p>
        </p:txBody>
      </p:sp>
    </p:spTree>
    <p:extLst>
      <p:ext uri="{BB962C8B-B14F-4D97-AF65-F5344CB8AC3E}">
        <p14:creationId xmlns:p14="http://schemas.microsoft.com/office/powerpoint/2010/main" val="1777823187"/>
      </p:ext>
    </p:extLst>
  </p:cSld>
  <p:clrMapOvr>
    <a:masterClrMapping/>
  </p:clrMapOvr>
  <p:transition spd="slow">
    <p:random/>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40000">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14:bounceEnd="40000">
                                          <p:cBhvr additive="base">
                                            <p:cTn id="7" dur="750" fill="hold"/>
                                            <p:tgtEl>
                                              <p:spTgt spid="20"/>
                                            </p:tgtEl>
                                            <p:attrNameLst>
                                              <p:attrName>ppt_x</p:attrName>
                                            </p:attrNameLst>
                                          </p:cBhvr>
                                          <p:tavLst>
                                            <p:tav tm="0">
                                              <p:val>
                                                <p:strVal val="#ppt_x"/>
                                              </p:val>
                                            </p:tav>
                                            <p:tav tm="100000">
                                              <p:val>
                                                <p:strVal val="#ppt_x"/>
                                              </p:val>
                                            </p:tav>
                                          </p:tavLst>
                                        </p:anim>
                                        <p:anim calcmode="lin" valueType="num" p14:bounceEnd="40000">
                                          <p:cBhvr additive="base">
                                            <p:cTn id="8" dur="750" fill="hold"/>
                                            <p:tgtEl>
                                              <p:spTgt spid="20"/>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 presetClass="entr" presetSubtype="4" fill="hold" nodeType="afterEffect" p14:presetBounceEnd="40000">
                                      <p:stCondLst>
                                        <p:cond delay="0"/>
                                      </p:stCondLst>
                                      <p:childTnLst>
                                        <p:set>
                                          <p:cBhvr>
                                            <p:cTn id="11" dur="1" fill="hold">
                                              <p:stCondLst>
                                                <p:cond delay="0"/>
                                              </p:stCondLst>
                                            </p:cTn>
                                            <p:tgtEl>
                                              <p:spTgt spid="60"/>
                                            </p:tgtEl>
                                            <p:attrNameLst>
                                              <p:attrName>style.visibility</p:attrName>
                                            </p:attrNameLst>
                                          </p:cBhvr>
                                          <p:to>
                                            <p:strVal val="visible"/>
                                          </p:to>
                                        </p:set>
                                        <p:anim calcmode="lin" valueType="num" p14:bounceEnd="40000">
                                          <p:cBhvr additive="base">
                                            <p:cTn id="12" dur="750" fill="hold"/>
                                            <p:tgtEl>
                                              <p:spTgt spid="60"/>
                                            </p:tgtEl>
                                            <p:attrNameLst>
                                              <p:attrName>ppt_x</p:attrName>
                                            </p:attrNameLst>
                                          </p:cBhvr>
                                          <p:tavLst>
                                            <p:tav tm="0">
                                              <p:val>
                                                <p:strVal val="#ppt_x"/>
                                              </p:val>
                                            </p:tav>
                                            <p:tav tm="100000">
                                              <p:val>
                                                <p:strVal val="#ppt_x"/>
                                              </p:val>
                                            </p:tav>
                                          </p:tavLst>
                                        </p:anim>
                                        <p:anim calcmode="lin" valueType="num" p14:bounceEnd="40000">
                                          <p:cBhvr additive="base">
                                            <p:cTn id="13" dur="750" fill="hold"/>
                                            <p:tgtEl>
                                              <p:spTgt spid="60"/>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2" presetClass="entr" presetSubtype="4" fill="hold" nodeType="afterEffect" p14:presetBounceEnd="40000">
                                      <p:stCondLst>
                                        <p:cond delay="0"/>
                                      </p:stCondLst>
                                      <p:childTnLst>
                                        <p:set>
                                          <p:cBhvr>
                                            <p:cTn id="16" dur="1" fill="hold">
                                              <p:stCondLst>
                                                <p:cond delay="0"/>
                                              </p:stCondLst>
                                            </p:cTn>
                                            <p:tgtEl>
                                              <p:spTgt spid="70"/>
                                            </p:tgtEl>
                                            <p:attrNameLst>
                                              <p:attrName>style.visibility</p:attrName>
                                            </p:attrNameLst>
                                          </p:cBhvr>
                                          <p:to>
                                            <p:strVal val="visible"/>
                                          </p:to>
                                        </p:set>
                                        <p:anim calcmode="lin" valueType="num" p14:bounceEnd="40000">
                                          <p:cBhvr additive="base">
                                            <p:cTn id="17" dur="750" fill="hold"/>
                                            <p:tgtEl>
                                              <p:spTgt spid="70"/>
                                            </p:tgtEl>
                                            <p:attrNameLst>
                                              <p:attrName>ppt_x</p:attrName>
                                            </p:attrNameLst>
                                          </p:cBhvr>
                                          <p:tavLst>
                                            <p:tav tm="0">
                                              <p:val>
                                                <p:strVal val="#ppt_x"/>
                                              </p:val>
                                            </p:tav>
                                            <p:tav tm="100000">
                                              <p:val>
                                                <p:strVal val="#ppt_x"/>
                                              </p:val>
                                            </p:tav>
                                          </p:tavLst>
                                        </p:anim>
                                        <p:anim calcmode="lin" valueType="num" p14:bounceEnd="40000">
                                          <p:cBhvr additive="base">
                                            <p:cTn id="18" dur="750" fill="hold"/>
                                            <p:tgtEl>
                                              <p:spTgt spid="70"/>
                                            </p:tgtEl>
                                            <p:attrNameLst>
                                              <p:attrName>ppt_y</p:attrName>
                                            </p:attrNameLst>
                                          </p:cBhvr>
                                          <p:tavLst>
                                            <p:tav tm="0">
                                              <p:val>
                                                <p:strVal val="1+#ppt_h/2"/>
                                              </p:val>
                                            </p:tav>
                                            <p:tav tm="100000">
                                              <p:val>
                                                <p:strVal val="#ppt_y"/>
                                              </p:val>
                                            </p:tav>
                                          </p:tavLst>
                                        </p:anim>
                                      </p:childTnLst>
                                    </p:cTn>
                                  </p:par>
                                </p:childTnLst>
                              </p:cTn>
                            </p:par>
                            <p:par>
                              <p:cTn id="19" fill="hold">
                                <p:stCondLst>
                                  <p:cond delay="2250"/>
                                </p:stCondLst>
                                <p:childTnLst>
                                  <p:par>
                                    <p:cTn id="20" presetID="2" presetClass="entr" presetSubtype="4" fill="hold" nodeType="afterEffect" p14:presetBounceEnd="40000">
                                      <p:stCondLst>
                                        <p:cond delay="0"/>
                                      </p:stCondLst>
                                      <p:childTnLst>
                                        <p:set>
                                          <p:cBhvr>
                                            <p:cTn id="21" dur="1" fill="hold">
                                              <p:stCondLst>
                                                <p:cond delay="0"/>
                                              </p:stCondLst>
                                            </p:cTn>
                                            <p:tgtEl>
                                              <p:spTgt spid="80"/>
                                            </p:tgtEl>
                                            <p:attrNameLst>
                                              <p:attrName>style.visibility</p:attrName>
                                            </p:attrNameLst>
                                          </p:cBhvr>
                                          <p:to>
                                            <p:strVal val="visible"/>
                                          </p:to>
                                        </p:set>
                                        <p:anim calcmode="lin" valueType="num" p14:bounceEnd="40000">
                                          <p:cBhvr additive="base">
                                            <p:cTn id="22" dur="750" fill="hold"/>
                                            <p:tgtEl>
                                              <p:spTgt spid="80"/>
                                            </p:tgtEl>
                                            <p:attrNameLst>
                                              <p:attrName>ppt_x</p:attrName>
                                            </p:attrNameLst>
                                          </p:cBhvr>
                                          <p:tavLst>
                                            <p:tav tm="0">
                                              <p:val>
                                                <p:strVal val="#ppt_x"/>
                                              </p:val>
                                            </p:tav>
                                            <p:tav tm="100000">
                                              <p:val>
                                                <p:strVal val="#ppt_x"/>
                                              </p:val>
                                            </p:tav>
                                          </p:tavLst>
                                        </p:anim>
                                        <p:anim calcmode="lin" valueType="num" p14:bounceEnd="40000">
                                          <p:cBhvr additive="base">
                                            <p:cTn id="23" dur="750" fill="hold"/>
                                            <p:tgtEl>
                                              <p:spTgt spid="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750" fill="hold"/>
                                            <p:tgtEl>
                                              <p:spTgt spid="20"/>
                                            </p:tgtEl>
                                            <p:attrNameLst>
                                              <p:attrName>ppt_x</p:attrName>
                                            </p:attrNameLst>
                                          </p:cBhvr>
                                          <p:tavLst>
                                            <p:tav tm="0">
                                              <p:val>
                                                <p:strVal val="#ppt_x"/>
                                              </p:val>
                                            </p:tav>
                                            <p:tav tm="100000">
                                              <p:val>
                                                <p:strVal val="#ppt_x"/>
                                              </p:val>
                                            </p:tav>
                                          </p:tavLst>
                                        </p:anim>
                                        <p:anim calcmode="lin" valueType="num">
                                          <p:cBhvr additive="base">
                                            <p:cTn id="8" dur="750" fill="hold"/>
                                            <p:tgtEl>
                                              <p:spTgt spid="20"/>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 presetClass="entr" presetSubtype="4" fill="hold" nodeType="afterEffect">
                                      <p:stCondLst>
                                        <p:cond delay="0"/>
                                      </p:stCondLst>
                                      <p:childTnLst>
                                        <p:set>
                                          <p:cBhvr>
                                            <p:cTn id="11" dur="1" fill="hold">
                                              <p:stCondLst>
                                                <p:cond delay="0"/>
                                              </p:stCondLst>
                                            </p:cTn>
                                            <p:tgtEl>
                                              <p:spTgt spid="60"/>
                                            </p:tgtEl>
                                            <p:attrNameLst>
                                              <p:attrName>style.visibility</p:attrName>
                                            </p:attrNameLst>
                                          </p:cBhvr>
                                          <p:to>
                                            <p:strVal val="visible"/>
                                          </p:to>
                                        </p:set>
                                        <p:anim calcmode="lin" valueType="num">
                                          <p:cBhvr additive="base">
                                            <p:cTn id="12" dur="750" fill="hold"/>
                                            <p:tgtEl>
                                              <p:spTgt spid="60"/>
                                            </p:tgtEl>
                                            <p:attrNameLst>
                                              <p:attrName>ppt_x</p:attrName>
                                            </p:attrNameLst>
                                          </p:cBhvr>
                                          <p:tavLst>
                                            <p:tav tm="0">
                                              <p:val>
                                                <p:strVal val="#ppt_x"/>
                                              </p:val>
                                            </p:tav>
                                            <p:tav tm="100000">
                                              <p:val>
                                                <p:strVal val="#ppt_x"/>
                                              </p:val>
                                            </p:tav>
                                          </p:tavLst>
                                        </p:anim>
                                        <p:anim calcmode="lin" valueType="num">
                                          <p:cBhvr additive="base">
                                            <p:cTn id="13" dur="750" fill="hold"/>
                                            <p:tgtEl>
                                              <p:spTgt spid="60"/>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2" presetClass="entr" presetSubtype="4" fill="hold" nodeType="afterEffect">
                                      <p:stCondLst>
                                        <p:cond delay="0"/>
                                      </p:stCondLst>
                                      <p:childTnLst>
                                        <p:set>
                                          <p:cBhvr>
                                            <p:cTn id="16" dur="1" fill="hold">
                                              <p:stCondLst>
                                                <p:cond delay="0"/>
                                              </p:stCondLst>
                                            </p:cTn>
                                            <p:tgtEl>
                                              <p:spTgt spid="70"/>
                                            </p:tgtEl>
                                            <p:attrNameLst>
                                              <p:attrName>style.visibility</p:attrName>
                                            </p:attrNameLst>
                                          </p:cBhvr>
                                          <p:to>
                                            <p:strVal val="visible"/>
                                          </p:to>
                                        </p:set>
                                        <p:anim calcmode="lin" valueType="num">
                                          <p:cBhvr additive="base">
                                            <p:cTn id="17" dur="750" fill="hold"/>
                                            <p:tgtEl>
                                              <p:spTgt spid="70"/>
                                            </p:tgtEl>
                                            <p:attrNameLst>
                                              <p:attrName>ppt_x</p:attrName>
                                            </p:attrNameLst>
                                          </p:cBhvr>
                                          <p:tavLst>
                                            <p:tav tm="0">
                                              <p:val>
                                                <p:strVal val="#ppt_x"/>
                                              </p:val>
                                            </p:tav>
                                            <p:tav tm="100000">
                                              <p:val>
                                                <p:strVal val="#ppt_x"/>
                                              </p:val>
                                            </p:tav>
                                          </p:tavLst>
                                        </p:anim>
                                        <p:anim calcmode="lin" valueType="num">
                                          <p:cBhvr additive="base">
                                            <p:cTn id="18" dur="750" fill="hold"/>
                                            <p:tgtEl>
                                              <p:spTgt spid="70"/>
                                            </p:tgtEl>
                                            <p:attrNameLst>
                                              <p:attrName>ppt_y</p:attrName>
                                            </p:attrNameLst>
                                          </p:cBhvr>
                                          <p:tavLst>
                                            <p:tav tm="0">
                                              <p:val>
                                                <p:strVal val="1+#ppt_h/2"/>
                                              </p:val>
                                            </p:tav>
                                            <p:tav tm="100000">
                                              <p:val>
                                                <p:strVal val="#ppt_y"/>
                                              </p:val>
                                            </p:tav>
                                          </p:tavLst>
                                        </p:anim>
                                      </p:childTnLst>
                                    </p:cTn>
                                  </p:par>
                                </p:childTnLst>
                              </p:cTn>
                            </p:par>
                            <p:par>
                              <p:cTn id="19" fill="hold">
                                <p:stCondLst>
                                  <p:cond delay="2250"/>
                                </p:stCondLst>
                                <p:childTnLst>
                                  <p:par>
                                    <p:cTn id="20" presetID="2" presetClass="entr" presetSubtype="4" fill="hold" nodeType="afterEffect">
                                      <p:stCondLst>
                                        <p:cond delay="0"/>
                                      </p:stCondLst>
                                      <p:childTnLst>
                                        <p:set>
                                          <p:cBhvr>
                                            <p:cTn id="21" dur="1" fill="hold">
                                              <p:stCondLst>
                                                <p:cond delay="0"/>
                                              </p:stCondLst>
                                            </p:cTn>
                                            <p:tgtEl>
                                              <p:spTgt spid="80"/>
                                            </p:tgtEl>
                                            <p:attrNameLst>
                                              <p:attrName>style.visibility</p:attrName>
                                            </p:attrNameLst>
                                          </p:cBhvr>
                                          <p:to>
                                            <p:strVal val="visible"/>
                                          </p:to>
                                        </p:set>
                                        <p:anim calcmode="lin" valueType="num">
                                          <p:cBhvr additive="base">
                                            <p:cTn id="22" dur="750" fill="hold"/>
                                            <p:tgtEl>
                                              <p:spTgt spid="80"/>
                                            </p:tgtEl>
                                            <p:attrNameLst>
                                              <p:attrName>ppt_x</p:attrName>
                                            </p:attrNameLst>
                                          </p:cBhvr>
                                          <p:tavLst>
                                            <p:tav tm="0">
                                              <p:val>
                                                <p:strVal val="#ppt_x"/>
                                              </p:val>
                                            </p:tav>
                                            <p:tav tm="100000">
                                              <p:val>
                                                <p:strVal val="#ppt_x"/>
                                              </p:val>
                                            </p:tav>
                                          </p:tavLst>
                                        </p:anim>
                                        <p:anim calcmode="lin" valueType="num">
                                          <p:cBhvr additive="base">
                                            <p:cTn id="23" dur="750" fill="hold"/>
                                            <p:tgtEl>
                                              <p:spTgt spid="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637B6256-D657-4866-B265-8533F34C731F}"/>
              </a:ext>
            </a:extLst>
          </p:cNvPr>
          <p:cNvSpPr/>
          <p:nvPr/>
        </p:nvSpPr>
        <p:spPr>
          <a:xfrm>
            <a:off x="0" y="0"/>
            <a:ext cx="12192000" cy="6538586"/>
          </a:xfrm>
          <a:prstGeom prst="rect">
            <a:avLst/>
          </a:prstGeom>
          <a:blipFill dpi="0" rotWithShape="1">
            <a:blip r:embed="rId3">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矩形 8"/>
          <p:cNvSpPr/>
          <p:nvPr/>
        </p:nvSpPr>
        <p:spPr>
          <a:xfrm>
            <a:off x="-108892" y="3456520"/>
            <a:ext cx="12573598" cy="2895633"/>
          </a:xfrm>
          <a:custGeom>
            <a:avLst/>
            <a:gdLst>
              <a:gd name="connsiteX0" fmla="*/ 0 w 12096947"/>
              <a:gd name="connsiteY0" fmla="*/ 0 h 879114"/>
              <a:gd name="connsiteX1" fmla="*/ 12096947 w 12096947"/>
              <a:gd name="connsiteY1" fmla="*/ 0 h 879114"/>
              <a:gd name="connsiteX2" fmla="*/ 12096947 w 12096947"/>
              <a:gd name="connsiteY2" fmla="*/ 879114 h 879114"/>
              <a:gd name="connsiteX3" fmla="*/ 0 w 12096947"/>
              <a:gd name="connsiteY3" fmla="*/ 879114 h 879114"/>
              <a:gd name="connsiteX4" fmla="*/ 0 w 12096947"/>
              <a:gd name="connsiteY4" fmla="*/ 0 h 879114"/>
              <a:gd name="connsiteX0" fmla="*/ 0 w 12096947"/>
              <a:gd name="connsiteY0" fmla="*/ 267 h 879381"/>
              <a:gd name="connsiteX1" fmla="*/ 1592132 w 12096947"/>
              <a:gd name="connsiteY1" fmla="*/ 0 h 879381"/>
              <a:gd name="connsiteX2" fmla="*/ 12096947 w 12096947"/>
              <a:gd name="connsiteY2" fmla="*/ 267 h 879381"/>
              <a:gd name="connsiteX3" fmla="*/ 12096947 w 12096947"/>
              <a:gd name="connsiteY3" fmla="*/ 879381 h 879381"/>
              <a:gd name="connsiteX4" fmla="*/ 0 w 12096947"/>
              <a:gd name="connsiteY4" fmla="*/ 879381 h 879381"/>
              <a:gd name="connsiteX5" fmla="*/ 0 w 12096947"/>
              <a:gd name="connsiteY5" fmla="*/ 267 h 879381"/>
              <a:gd name="connsiteX0" fmla="*/ 0 w 12096947"/>
              <a:gd name="connsiteY0" fmla="*/ 267 h 879381"/>
              <a:gd name="connsiteX1" fmla="*/ 1592132 w 12096947"/>
              <a:gd name="connsiteY1" fmla="*/ 0 h 879381"/>
              <a:gd name="connsiteX2" fmla="*/ 5701553 w 12096947"/>
              <a:gd name="connsiteY2" fmla="*/ 1 h 879381"/>
              <a:gd name="connsiteX3" fmla="*/ 12096947 w 12096947"/>
              <a:gd name="connsiteY3" fmla="*/ 267 h 879381"/>
              <a:gd name="connsiteX4" fmla="*/ 12096947 w 12096947"/>
              <a:gd name="connsiteY4" fmla="*/ 879381 h 879381"/>
              <a:gd name="connsiteX5" fmla="*/ 0 w 12096947"/>
              <a:gd name="connsiteY5" fmla="*/ 879381 h 879381"/>
              <a:gd name="connsiteX6" fmla="*/ 0 w 12096947"/>
              <a:gd name="connsiteY6" fmla="*/ 267 h 879381"/>
              <a:gd name="connsiteX0" fmla="*/ 0 w 12096947"/>
              <a:gd name="connsiteY0" fmla="*/ 150873 h 1029987"/>
              <a:gd name="connsiteX1" fmla="*/ 1592132 w 12096947"/>
              <a:gd name="connsiteY1" fmla="*/ 150606 h 1029987"/>
              <a:gd name="connsiteX2" fmla="*/ 4270786 w 12096947"/>
              <a:gd name="connsiteY2" fmla="*/ 0 h 1029987"/>
              <a:gd name="connsiteX3" fmla="*/ 12096947 w 12096947"/>
              <a:gd name="connsiteY3" fmla="*/ 150873 h 1029987"/>
              <a:gd name="connsiteX4" fmla="*/ 12096947 w 12096947"/>
              <a:gd name="connsiteY4" fmla="*/ 1029987 h 1029987"/>
              <a:gd name="connsiteX5" fmla="*/ 0 w 12096947"/>
              <a:gd name="connsiteY5" fmla="*/ 1029987 h 1029987"/>
              <a:gd name="connsiteX6" fmla="*/ 0 w 12096947"/>
              <a:gd name="connsiteY6" fmla="*/ 150873 h 1029987"/>
              <a:gd name="connsiteX0" fmla="*/ 0 w 12096947"/>
              <a:gd name="connsiteY0" fmla="*/ 193904 h 1073018"/>
              <a:gd name="connsiteX1" fmla="*/ 1538344 w 12096947"/>
              <a:gd name="connsiteY1" fmla="*/ 0 h 1073018"/>
              <a:gd name="connsiteX2" fmla="*/ 4270786 w 12096947"/>
              <a:gd name="connsiteY2" fmla="*/ 43031 h 1073018"/>
              <a:gd name="connsiteX3" fmla="*/ 12096947 w 12096947"/>
              <a:gd name="connsiteY3" fmla="*/ 193904 h 1073018"/>
              <a:gd name="connsiteX4" fmla="*/ 12096947 w 12096947"/>
              <a:gd name="connsiteY4" fmla="*/ 1073018 h 1073018"/>
              <a:gd name="connsiteX5" fmla="*/ 0 w 12096947"/>
              <a:gd name="connsiteY5" fmla="*/ 1073018 h 1073018"/>
              <a:gd name="connsiteX6" fmla="*/ 0 w 12096947"/>
              <a:gd name="connsiteY6" fmla="*/ 193904 h 1073018"/>
              <a:gd name="connsiteX0" fmla="*/ 0 w 12096947"/>
              <a:gd name="connsiteY0" fmla="*/ 193904 h 1073018"/>
              <a:gd name="connsiteX1" fmla="*/ 1538344 w 12096947"/>
              <a:gd name="connsiteY1" fmla="*/ 0 h 1073018"/>
              <a:gd name="connsiteX2" fmla="*/ 4270786 w 12096947"/>
              <a:gd name="connsiteY2" fmla="*/ 43031 h 1073018"/>
              <a:gd name="connsiteX3" fmla="*/ 6906409 w 12096947"/>
              <a:gd name="connsiteY3" fmla="*/ 96819 h 1073018"/>
              <a:gd name="connsiteX4" fmla="*/ 12096947 w 12096947"/>
              <a:gd name="connsiteY4" fmla="*/ 193904 h 1073018"/>
              <a:gd name="connsiteX5" fmla="*/ 12096947 w 12096947"/>
              <a:gd name="connsiteY5" fmla="*/ 1073018 h 1073018"/>
              <a:gd name="connsiteX6" fmla="*/ 0 w 12096947"/>
              <a:gd name="connsiteY6" fmla="*/ 1073018 h 1073018"/>
              <a:gd name="connsiteX7" fmla="*/ 0 w 12096947"/>
              <a:gd name="connsiteY7" fmla="*/ 193904 h 1073018"/>
              <a:gd name="connsiteX0" fmla="*/ 0 w 12096947"/>
              <a:gd name="connsiteY0" fmla="*/ 193904 h 1073018"/>
              <a:gd name="connsiteX1" fmla="*/ 1538344 w 12096947"/>
              <a:gd name="connsiteY1" fmla="*/ 0 h 1073018"/>
              <a:gd name="connsiteX2" fmla="*/ 4270786 w 12096947"/>
              <a:gd name="connsiteY2" fmla="*/ 43031 h 1073018"/>
              <a:gd name="connsiteX3" fmla="*/ 7100047 w 12096947"/>
              <a:gd name="connsiteY3" fmla="*/ 43031 h 1073018"/>
              <a:gd name="connsiteX4" fmla="*/ 12096947 w 12096947"/>
              <a:gd name="connsiteY4" fmla="*/ 193904 h 1073018"/>
              <a:gd name="connsiteX5" fmla="*/ 12096947 w 12096947"/>
              <a:gd name="connsiteY5" fmla="*/ 1073018 h 1073018"/>
              <a:gd name="connsiteX6" fmla="*/ 0 w 12096947"/>
              <a:gd name="connsiteY6" fmla="*/ 1073018 h 1073018"/>
              <a:gd name="connsiteX7" fmla="*/ 0 w 12096947"/>
              <a:gd name="connsiteY7" fmla="*/ 193904 h 1073018"/>
              <a:gd name="connsiteX0" fmla="*/ 0 w 12096947"/>
              <a:gd name="connsiteY0" fmla="*/ 193904 h 1073018"/>
              <a:gd name="connsiteX1" fmla="*/ 1538344 w 12096947"/>
              <a:gd name="connsiteY1" fmla="*/ 0 h 1073018"/>
              <a:gd name="connsiteX2" fmla="*/ 4270786 w 12096947"/>
              <a:gd name="connsiteY2" fmla="*/ 43031 h 1073018"/>
              <a:gd name="connsiteX3" fmla="*/ 7100047 w 12096947"/>
              <a:gd name="connsiteY3" fmla="*/ 43031 h 1073018"/>
              <a:gd name="connsiteX4" fmla="*/ 9230061 w 12096947"/>
              <a:gd name="connsiteY4" fmla="*/ 118335 h 1073018"/>
              <a:gd name="connsiteX5" fmla="*/ 12096947 w 12096947"/>
              <a:gd name="connsiteY5" fmla="*/ 193904 h 1073018"/>
              <a:gd name="connsiteX6" fmla="*/ 12096947 w 12096947"/>
              <a:gd name="connsiteY6" fmla="*/ 1073018 h 1073018"/>
              <a:gd name="connsiteX7" fmla="*/ 0 w 12096947"/>
              <a:gd name="connsiteY7" fmla="*/ 1073018 h 1073018"/>
              <a:gd name="connsiteX8" fmla="*/ 0 w 12096947"/>
              <a:gd name="connsiteY8" fmla="*/ 193904 h 1073018"/>
              <a:gd name="connsiteX0" fmla="*/ 0 w 12096947"/>
              <a:gd name="connsiteY0" fmla="*/ 193904 h 1073018"/>
              <a:gd name="connsiteX1" fmla="*/ 1538344 w 12096947"/>
              <a:gd name="connsiteY1" fmla="*/ 0 h 1073018"/>
              <a:gd name="connsiteX2" fmla="*/ 4270786 w 12096947"/>
              <a:gd name="connsiteY2" fmla="*/ 43031 h 1073018"/>
              <a:gd name="connsiteX3" fmla="*/ 7100047 w 12096947"/>
              <a:gd name="connsiteY3" fmla="*/ 43031 h 1073018"/>
              <a:gd name="connsiteX4" fmla="*/ 9509759 w 12096947"/>
              <a:gd name="connsiteY4" fmla="*/ 215154 h 1073018"/>
              <a:gd name="connsiteX5" fmla="*/ 12096947 w 12096947"/>
              <a:gd name="connsiteY5" fmla="*/ 193904 h 1073018"/>
              <a:gd name="connsiteX6" fmla="*/ 12096947 w 12096947"/>
              <a:gd name="connsiteY6" fmla="*/ 1073018 h 1073018"/>
              <a:gd name="connsiteX7" fmla="*/ 0 w 12096947"/>
              <a:gd name="connsiteY7" fmla="*/ 1073018 h 1073018"/>
              <a:gd name="connsiteX8" fmla="*/ 0 w 12096947"/>
              <a:gd name="connsiteY8" fmla="*/ 193904 h 1073018"/>
              <a:gd name="connsiteX0" fmla="*/ 0 w 12096947"/>
              <a:gd name="connsiteY0" fmla="*/ 193904 h 1073018"/>
              <a:gd name="connsiteX1" fmla="*/ 1538344 w 12096947"/>
              <a:gd name="connsiteY1" fmla="*/ 0 h 1073018"/>
              <a:gd name="connsiteX2" fmla="*/ 4270786 w 12096947"/>
              <a:gd name="connsiteY2" fmla="*/ 43031 h 1073018"/>
              <a:gd name="connsiteX3" fmla="*/ 7100047 w 12096947"/>
              <a:gd name="connsiteY3" fmla="*/ 43031 h 1073018"/>
              <a:gd name="connsiteX4" fmla="*/ 9509759 w 12096947"/>
              <a:gd name="connsiteY4" fmla="*/ 215154 h 1073018"/>
              <a:gd name="connsiteX5" fmla="*/ 12096947 w 12096947"/>
              <a:gd name="connsiteY5" fmla="*/ 193904 h 1073018"/>
              <a:gd name="connsiteX6" fmla="*/ 12096947 w 12096947"/>
              <a:gd name="connsiteY6" fmla="*/ 1073018 h 1073018"/>
              <a:gd name="connsiteX7" fmla="*/ 0 w 12096947"/>
              <a:gd name="connsiteY7" fmla="*/ 1073018 h 1073018"/>
              <a:gd name="connsiteX8" fmla="*/ 0 w 12096947"/>
              <a:gd name="connsiteY8" fmla="*/ 193904 h 1073018"/>
              <a:gd name="connsiteX0" fmla="*/ 0 w 12096947"/>
              <a:gd name="connsiteY0" fmla="*/ 193904 h 1073018"/>
              <a:gd name="connsiteX1" fmla="*/ 1538344 w 12096947"/>
              <a:gd name="connsiteY1" fmla="*/ 0 h 1073018"/>
              <a:gd name="connsiteX2" fmla="*/ 4270786 w 12096947"/>
              <a:gd name="connsiteY2" fmla="*/ 43031 h 1073018"/>
              <a:gd name="connsiteX3" fmla="*/ 7100047 w 12096947"/>
              <a:gd name="connsiteY3" fmla="*/ 43031 h 1073018"/>
              <a:gd name="connsiteX4" fmla="*/ 9509759 w 12096947"/>
              <a:gd name="connsiteY4" fmla="*/ 215154 h 1073018"/>
              <a:gd name="connsiteX5" fmla="*/ 12096947 w 12096947"/>
              <a:gd name="connsiteY5" fmla="*/ 193904 h 1073018"/>
              <a:gd name="connsiteX6" fmla="*/ 12096947 w 12096947"/>
              <a:gd name="connsiteY6" fmla="*/ 1073018 h 1073018"/>
              <a:gd name="connsiteX7" fmla="*/ 0 w 12096947"/>
              <a:gd name="connsiteY7" fmla="*/ 1073018 h 1073018"/>
              <a:gd name="connsiteX8" fmla="*/ 0 w 12096947"/>
              <a:gd name="connsiteY8" fmla="*/ 193904 h 1073018"/>
              <a:gd name="connsiteX0" fmla="*/ 0 w 12096947"/>
              <a:gd name="connsiteY0" fmla="*/ 193904 h 1073018"/>
              <a:gd name="connsiteX1" fmla="*/ 1538344 w 12096947"/>
              <a:gd name="connsiteY1" fmla="*/ 0 h 1073018"/>
              <a:gd name="connsiteX2" fmla="*/ 4270786 w 12096947"/>
              <a:gd name="connsiteY2" fmla="*/ 43031 h 1073018"/>
              <a:gd name="connsiteX3" fmla="*/ 7100047 w 12096947"/>
              <a:gd name="connsiteY3" fmla="*/ 43031 h 1073018"/>
              <a:gd name="connsiteX4" fmla="*/ 9509759 w 12096947"/>
              <a:gd name="connsiteY4" fmla="*/ 215154 h 1073018"/>
              <a:gd name="connsiteX5" fmla="*/ 12096947 w 12096947"/>
              <a:gd name="connsiteY5" fmla="*/ 193904 h 1073018"/>
              <a:gd name="connsiteX6" fmla="*/ 12096947 w 12096947"/>
              <a:gd name="connsiteY6" fmla="*/ 1073018 h 1073018"/>
              <a:gd name="connsiteX7" fmla="*/ 0 w 12096947"/>
              <a:gd name="connsiteY7" fmla="*/ 1073018 h 1073018"/>
              <a:gd name="connsiteX8" fmla="*/ 0 w 12096947"/>
              <a:gd name="connsiteY8" fmla="*/ 193904 h 1073018"/>
              <a:gd name="connsiteX0" fmla="*/ 0 w 12096947"/>
              <a:gd name="connsiteY0" fmla="*/ 193904 h 1073018"/>
              <a:gd name="connsiteX1" fmla="*/ 1538344 w 12096947"/>
              <a:gd name="connsiteY1" fmla="*/ 0 h 1073018"/>
              <a:gd name="connsiteX2" fmla="*/ 4270786 w 12096947"/>
              <a:gd name="connsiteY2" fmla="*/ 43031 h 1073018"/>
              <a:gd name="connsiteX3" fmla="*/ 7100047 w 12096947"/>
              <a:gd name="connsiteY3" fmla="*/ 43031 h 1073018"/>
              <a:gd name="connsiteX4" fmla="*/ 9509759 w 12096947"/>
              <a:gd name="connsiteY4" fmla="*/ 215154 h 1073018"/>
              <a:gd name="connsiteX5" fmla="*/ 12096947 w 12096947"/>
              <a:gd name="connsiteY5" fmla="*/ 193904 h 1073018"/>
              <a:gd name="connsiteX6" fmla="*/ 12096947 w 12096947"/>
              <a:gd name="connsiteY6" fmla="*/ 1073018 h 1073018"/>
              <a:gd name="connsiteX7" fmla="*/ 0 w 12096947"/>
              <a:gd name="connsiteY7" fmla="*/ 1073018 h 1073018"/>
              <a:gd name="connsiteX8" fmla="*/ 0 w 12096947"/>
              <a:gd name="connsiteY8" fmla="*/ 193904 h 1073018"/>
              <a:gd name="connsiteX0" fmla="*/ 0 w 12096947"/>
              <a:gd name="connsiteY0" fmla="*/ 197065 h 1076179"/>
              <a:gd name="connsiteX1" fmla="*/ 1538344 w 12096947"/>
              <a:gd name="connsiteY1" fmla="*/ 3161 h 1076179"/>
              <a:gd name="connsiteX2" fmla="*/ 4270786 w 12096947"/>
              <a:gd name="connsiteY2" fmla="*/ 46192 h 1076179"/>
              <a:gd name="connsiteX3" fmla="*/ 7100047 w 12096947"/>
              <a:gd name="connsiteY3" fmla="*/ 46192 h 1076179"/>
              <a:gd name="connsiteX4" fmla="*/ 9509759 w 12096947"/>
              <a:gd name="connsiteY4" fmla="*/ 218315 h 1076179"/>
              <a:gd name="connsiteX5" fmla="*/ 12096947 w 12096947"/>
              <a:gd name="connsiteY5" fmla="*/ 197065 h 1076179"/>
              <a:gd name="connsiteX6" fmla="*/ 12096947 w 12096947"/>
              <a:gd name="connsiteY6" fmla="*/ 1076179 h 1076179"/>
              <a:gd name="connsiteX7" fmla="*/ 0 w 12096947"/>
              <a:gd name="connsiteY7" fmla="*/ 1076179 h 1076179"/>
              <a:gd name="connsiteX8" fmla="*/ 0 w 12096947"/>
              <a:gd name="connsiteY8" fmla="*/ 197065 h 1076179"/>
              <a:gd name="connsiteX0" fmla="*/ 0 w 12096947"/>
              <a:gd name="connsiteY0" fmla="*/ 194336 h 1073450"/>
              <a:gd name="connsiteX1" fmla="*/ 1538344 w 12096947"/>
              <a:gd name="connsiteY1" fmla="*/ 432 h 1073450"/>
              <a:gd name="connsiteX2" fmla="*/ 4270786 w 12096947"/>
              <a:gd name="connsiteY2" fmla="*/ 43463 h 1073450"/>
              <a:gd name="connsiteX3" fmla="*/ 7100047 w 12096947"/>
              <a:gd name="connsiteY3" fmla="*/ 43463 h 1073450"/>
              <a:gd name="connsiteX4" fmla="*/ 9509759 w 12096947"/>
              <a:gd name="connsiteY4" fmla="*/ 215586 h 1073450"/>
              <a:gd name="connsiteX5" fmla="*/ 12096947 w 12096947"/>
              <a:gd name="connsiteY5" fmla="*/ 194336 h 1073450"/>
              <a:gd name="connsiteX6" fmla="*/ 12096947 w 12096947"/>
              <a:gd name="connsiteY6" fmla="*/ 1073450 h 1073450"/>
              <a:gd name="connsiteX7" fmla="*/ 0 w 12096947"/>
              <a:gd name="connsiteY7" fmla="*/ 1073450 h 1073450"/>
              <a:gd name="connsiteX8" fmla="*/ 0 w 12096947"/>
              <a:gd name="connsiteY8" fmla="*/ 194336 h 1073450"/>
              <a:gd name="connsiteX0" fmla="*/ 0 w 12096947"/>
              <a:gd name="connsiteY0" fmla="*/ 193946 h 1073060"/>
              <a:gd name="connsiteX1" fmla="*/ 1538344 w 12096947"/>
              <a:gd name="connsiteY1" fmla="*/ 42 h 1073060"/>
              <a:gd name="connsiteX2" fmla="*/ 4270786 w 12096947"/>
              <a:gd name="connsiteY2" fmla="*/ 43073 h 1073060"/>
              <a:gd name="connsiteX3" fmla="*/ 7100047 w 12096947"/>
              <a:gd name="connsiteY3" fmla="*/ 43073 h 1073060"/>
              <a:gd name="connsiteX4" fmla="*/ 9509759 w 12096947"/>
              <a:gd name="connsiteY4" fmla="*/ 215196 h 1073060"/>
              <a:gd name="connsiteX5" fmla="*/ 12096947 w 12096947"/>
              <a:gd name="connsiteY5" fmla="*/ 193946 h 1073060"/>
              <a:gd name="connsiteX6" fmla="*/ 12096947 w 12096947"/>
              <a:gd name="connsiteY6" fmla="*/ 1073060 h 1073060"/>
              <a:gd name="connsiteX7" fmla="*/ 0 w 12096947"/>
              <a:gd name="connsiteY7" fmla="*/ 1073060 h 1073060"/>
              <a:gd name="connsiteX8" fmla="*/ 0 w 12096947"/>
              <a:gd name="connsiteY8" fmla="*/ 193946 h 1073060"/>
              <a:gd name="connsiteX0" fmla="*/ 0 w 12096947"/>
              <a:gd name="connsiteY0" fmla="*/ 150873 h 1029987"/>
              <a:gd name="connsiteX1" fmla="*/ 1613061 w 12096947"/>
              <a:gd name="connsiteY1" fmla="*/ 36817 h 1029987"/>
              <a:gd name="connsiteX2" fmla="*/ 4270786 w 12096947"/>
              <a:gd name="connsiteY2" fmla="*/ 0 h 1029987"/>
              <a:gd name="connsiteX3" fmla="*/ 7100047 w 12096947"/>
              <a:gd name="connsiteY3" fmla="*/ 0 h 1029987"/>
              <a:gd name="connsiteX4" fmla="*/ 9509759 w 12096947"/>
              <a:gd name="connsiteY4" fmla="*/ 172123 h 1029987"/>
              <a:gd name="connsiteX5" fmla="*/ 12096947 w 12096947"/>
              <a:gd name="connsiteY5" fmla="*/ 150873 h 1029987"/>
              <a:gd name="connsiteX6" fmla="*/ 12096947 w 12096947"/>
              <a:gd name="connsiteY6" fmla="*/ 1029987 h 1029987"/>
              <a:gd name="connsiteX7" fmla="*/ 0 w 12096947"/>
              <a:gd name="connsiteY7" fmla="*/ 1029987 h 1029987"/>
              <a:gd name="connsiteX8" fmla="*/ 0 w 12096947"/>
              <a:gd name="connsiteY8" fmla="*/ 150873 h 1029987"/>
              <a:gd name="connsiteX0" fmla="*/ 0 w 12096947"/>
              <a:gd name="connsiteY0" fmla="*/ 150873 h 1029987"/>
              <a:gd name="connsiteX1" fmla="*/ 1613061 w 12096947"/>
              <a:gd name="connsiteY1" fmla="*/ 36817 h 1029987"/>
              <a:gd name="connsiteX2" fmla="*/ 4270786 w 12096947"/>
              <a:gd name="connsiteY2" fmla="*/ 0 h 1029987"/>
              <a:gd name="connsiteX3" fmla="*/ 7100047 w 12096947"/>
              <a:gd name="connsiteY3" fmla="*/ 0 h 1029987"/>
              <a:gd name="connsiteX4" fmla="*/ 9509759 w 12096947"/>
              <a:gd name="connsiteY4" fmla="*/ 172123 h 1029987"/>
              <a:gd name="connsiteX5" fmla="*/ 12096947 w 12096947"/>
              <a:gd name="connsiteY5" fmla="*/ 150873 h 1029987"/>
              <a:gd name="connsiteX6" fmla="*/ 12096947 w 12096947"/>
              <a:gd name="connsiteY6" fmla="*/ 1029987 h 1029987"/>
              <a:gd name="connsiteX7" fmla="*/ 0 w 12096947"/>
              <a:gd name="connsiteY7" fmla="*/ 1029987 h 1029987"/>
              <a:gd name="connsiteX8" fmla="*/ 0 w 12096947"/>
              <a:gd name="connsiteY8" fmla="*/ 150873 h 1029987"/>
              <a:gd name="connsiteX0" fmla="*/ 0 w 12096947"/>
              <a:gd name="connsiteY0" fmla="*/ 150873 h 1029987"/>
              <a:gd name="connsiteX1" fmla="*/ 1613061 w 12096947"/>
              <a:gd name="connsiteY1" fmla="*/ 36817 h 1029987"/>
              <a:gd name="connsiteX2" fmla="*/ 4206743 w 12096947"/>
              <a:gd name="connsiteY2" fmla="*/ 49904 h 1029987"/>
              <a:gd name="connsiteX3" fmla="*/ 7100047 w 12096947"/>
              <a:gd name="connsiteY3" fmla="*/ 0 h 1029987"/>
              <a:gd name="connsiteX4" fmla="*/ 9509759 w 12096947"/>
              <a:gd name="connsiteY4" fmla="*/ 172123 h 1029987"/>
              <a:gd name="connsiteX5" fmla="*/ 12096947 w 12096947"/>
              <a:gd name="connsiteY5" fmla="*/ 150873 h 1029987"/>
              <a:gd name="connsiteX6" fmla="*/ 12096947 w 12096947"/>
              <a:gd name="connsiteY6" fmla="*/ 1029987 h 1029987"/>
              <a:gd name="connsiteX7" fmla="*/ 0 w 12096947"/>
              <a:gd name="connsiteY7" fmla="*/ 1029987 h 1029987"/>
              <a:gd name="connsiteX8" fmla="*/ 0 w 12096947"/>
              <a:gd name="connsiteY8" fmla="*/ 150873 h 1029987"/>
              <a:gd name="connsiteX0" fmla="*/ 0 w 12096947"/>
              <a:gd name="connsiteY0" fmla="*/ 317234 h 1196348"/>
              <a:gd name="connsiteX1" fmla="*/ 1613061 w 12096947"/>
              <a:gd name="connsiteY1" fmla="*/ 203178 h 1196348"/>
              <a:gd name="connsiteX2" fmla="*/ 4206743 w 12096947"/>
              <a:gd name="connsiteY2" fmla="*/ 216265 h 1196348"/>
              <a:gd name="connsiteX3" fmla="*/ 7100047 w 12096947"/>
              <a:gd name="connsiteY3" fmla="*/ 166361 h 1196348"/>
              <a:gd name="connsiteX4" fmla="*/ 9509759 w 12096947"/>
              <a:gd name="connsiteY4" fmla="*/ 338484 h 1196348"/>
              <a:gd name="connsiteX5" fmla="*/ 12096947 w 12096947"/>
              <a:gd name="connsiteY5" fmla="*/ 317234 h 1196348"/>
              <a:gd name="connsiteX6" fmla="*/ 12096947 w 12096947"/>
              <a:gd name="connsiteY6" fmla="*/ 1196348 h 1196348"/>
              <a:gd name="connsiteX7" fmla="*/ 0 w 12096947"/>
              <a:gd name="connsiteY7" fmla="*/ 1196348 h 1196348"/>
              <a:gd name="connsiteX8" fmla="*/ 0 w 12096947"/>
              <a:gd name="connsiteY8" fmla="*/ 317234 h 1196348"/>
              <a:gd name="connsiteX0" fmla="*/ 0 w 12096947"/>
              <a:gd name="connsiteY0" fmla="*/ 317234 h 1196348"/>
              <a:gd name="connsiteX1" fmla="*/ 1613061 w 12096947"/>
              <a:gd name="connsiteY1" fmla="*/ 203178 h 1196348"/>
              <a:gd name="connsiteX2" fmla="*/ 4206743 w 12096947"/>
              <a:gd name="connsiteY2" fmla="*/ 216265 h 1196348"/>
              <a:gd name="connsiteX3" fmla="*/ 7100047 w 12096947"/>
              <a:gd name="connsiteY3" fmla="*/ 166361 h 1196348"/>
              <a:gd name="connsiteX4" fmla="*/ 9509759 w 12096947"/>
              <a:gd name="connsiteY4" fmla="*/ 338484 h 1196348"/>
              <a:gd name="connsiteX5" fmla="*/ 12096947 w 12096947"/>
              <a:gd name="connsiteY5" fmla="*/ 317234 h 1196348"/>
              <a:gd name="connsiteX6" fmla="*/ 12096947 w 12096947"/>
              <a:gd name="connsiteY6" fmla="*/ 1196348 h 1196348"/>
              <a:gd name="connsiteX7" fmla="*/ 0 w 12096947"/>
              <a:gd name="connsiteY7" fmla="*/ 1196348 h 1196348"/>
              <a:gd name="connsiteX8" fmla="*/ 0 w 12096947"/>
              <a:gd name="connsiteY8" fmla="*/ 317234 h 1196348"/>
              <a:gd name="connsiteX0" fmla="*/ 0 w 12096947"/>
              <a:gd name="connsiteY0" fmla="*/ 317234 h 1196348"/>
              <a:gd name="connsiteX1" fmla="*/ 1613061 w 12096947"/>
              <a:gd name="connsiteY1" fmla="*/ 203178 h 1196348"/>
              <a:gd name="connsiteX2" fmla="*/ 4206743 w 12096947"/>
              <a:gd name="connsiteY2" fmla="*/ 216265 h 1196348"/>
              <a:gd name="connsiteX3" fmla="*/ 7100047 w 12096947"/>
              <a:gd name="connsiteY3" fmla="*/ 166361 h 1196348"/>
              <a:gd name="connsiteX4" fmla="*/ 9509759 w 12096947"/>
              <a:gd name="connsiteY4" fmla="*/ 338484 h 1196348"/>
              <a:gd name="connsiteX5" fmla="*/ 12096947 w 12096947"/>
              <a:gd name="connsiteY5" fmla="*/ 317234 h 1196348"/>
              <a:gd name="connsiteX6" fmla="*/ 12096947 w 12096947"/>
              <a:gd name="connsiteY6" fmla="*/ 1196348 h 1196348"/>
              <a:gd name="connsiteX7" fmla="*/ 0 w 12096947"/>
              <a:gd name="connsiteY7" fmla="*/ 1196348 h 1196348"/>
              <a:gd name="connsiteX8" fmla="*/ 0 w 12096947"/>
              <a:gd name="connsiteY8" fmla="*/ 317234 h 1196348"/>
              <a:gd name="connsiteX0" fmla="*/ 0 w 12096947"/>
              <a:gd name="connsiteY0" fmla="*/ 317234 h 1196348"/>
              <a:gd name="connsiteX1" fmla="*/ 1613061 w 12096947"/>
              <a:gd name="connsiteY1" fmla="*/ 203178 h 1196348"/>
              <a:gd name="connsiteX2" fmla="*/ 4206743 w 12096947"/>
              <a:gd name="connsiteY2" fmla="*/ 216265 h 1196348"/>
              <a:gd name="connsiteX3" fmla="*/ 7100047 w 12096947"/>
              <a:gd name="connsiteY3" fmla="*/ 166361 h 1196348"/>
              <a:gd name="connsiteX4" fmla="*/ 9509759 w 12096947"/>
              <a:gd name="connsiteY4" fmla="*/ 338484 h 1196348"/>
              <a:gd name="connsiteX5" fmla="*/ 12096947 w 12096947"/>
              <a:gd name="connsiteY5" fmla="*/ 317234 h 1196348"/>
              <a:gd name="connsiteX6" fmla="*/ 12096947 w 12096947"/>
              <a:gd name="connsiteY6" fmla="*/ 1196348 h 1196348"/>
              <a:gd name="connsiteX7" fmla="*/ 0 w 12096947"/>
              <a:gd name="connsiteY7" fmla="*/ 1196348 h 1196348"/>
              <a:gd name="connsiteX8" fmla="*/ 0 w 12096947"/>
              <a:gd name="connsiteY8" fmla="*/ 317234 h 1196348"/>
              <a:gd name="connsiteX0" fmla="*/ 0 w 12096947"/>
              <a:gd name="connsiteY0" fmla="*/ 317234 h 1196348"/>
              <a:gd name="connsiteX1" fmla="*/ 1613061 w 12096947"/>
              <a:gd name="connsiteY1" fmla="*/ 203178 h 1196348"/>
              <a:gd name="connsiteX2" fmla="*/ 4206743 w 12096947"/>
              <a:gd name="connsiteY2" fmla="*/ 216265 h 1196348"/>
              <a:gd name="connsiteX3" fmla="*/ 7100047 w 12096947"/>
              <a:gd name="connsiteY3" fmla="*/ 166361 h 1196348"/>
              <a:gd name="connsiteX4" fmla="*/ 9509759 w 12096947"/>
              <a:gd name="connsiteY4" fmla="*/ 338484 h 1196348"/>
              <a:gd name="connsiteX5" fmla="*/ 12096947 w 12096947"/>
              <a:gd name="connsiteY5" fmla="*/ 317234 h 1196348"/>
              <a:gd name="connsiteX6" fmla="*/ 12096947 w 12096947"/>
              <a:gd name="connsiteY6" fmla="*/ 1196348 h 1196348"/>
              <a:gd name="connsiteX7" fmla="*/ 0 w 12096947"/>
              <a:gd name="connsiteY7" fmla="*/ 1196348 h 1196348"/>
              <a:gd name="connsiteX8" fmla="*/ 0 w 12096947"/>
              <a:gd name="connsiteY8" fmla="*/ 317234 h 1196348"/>
              <a:gd name="connsiteX0" fmla="*/ 0 w 12096947"/>
              <a:gd name="connsiteY0" fmla="*/ 202582 h 1081696"/>
              <a:gd name="connsiteX1" fmla="*/ 1613061 w 12096947"/>
              <a:gd name="connsiteY1" fmla="*/ 88526 h 1081696"/>
              <a:gd name="connsiteX2" fmla="*/ 4206743 w 12096947"/>
              <a:gd name="connsiteY2" fmla="*/ 101613 h 1081696"/>
              <a:gd name="connsiteX3" fmla="*/ 7100047 w 12096947"/>
              <a:gd name="connsiteY3" fmla="*/ 51709 h 1081696"/>
              <a:gd name="connsiteX4" fmla="*/ 9509759 w 12096947"/>
              <a:gd name="connsiteY4" fmla="*/ 223832 h 1081696"/>
              <a:gd name="connsiteX5" fmla="*/ 12096947 w 12096947"/>
              <a:gd name="connsiteY5" fmla="*/ 202582 h 1081696"/>
              <a:gd name="connsiteX6" fmla="*/ 12096947 w 12096947"/>
              <a:gd name="connsiteY6" fmla="*/ 1081696 h 1081696"/>
              <a:gd name="connsiteX7" fmla="*/ 0 w 12096947"/>
              <a:gd name="connsiteY7" fmla="*/ 1081696 h 1081696"/>
              <a:gd name="connsiteX8" fmla="*/ 0 w 12096947"/>
              <a:gd name="connsiteY8" fmla="*/ 202582 h 1081696"/>
              <a:gd name="connsiteX0" fmla="*/ 0 w 12096947"/>
              <a:gd name="connsiteY0" fmla="*/ 150873 h 1029987"/>
              <a:gd name="connsiteX1" fmla="*/ 1613061 w 12096947"/>
              <a:gd name="connsiteY1" fmla="*/ 36817 h 1029987"/>
              <a:gd name="connsiteX2" fmla="*/ 4206743 w 12096947"/>
              <a:gd name="connsiteY2" fmla="*/ 49904 h 1029987"/>
              <a:gd name="connsiteX3" fmla="*/ 7100047 w 12096947"/>
              <a:gd name="connsiteY3" fmla="*/ 0 h 1029987"/>
              <a:gd name="connsiteX4" fmla="*/ 9509759 w 12096947"/>
              <a:gd name="connsiteY4" fmla="*/ 172123 h 1029987"/>
              <a:gd name="connsiteX5" fmla="*/ 12096947 w 12096947"/>
              <a:gd name="connsiteY5" fmla="*/ 150873 h 1029987"/>
              <a:gd name="connsiteX6" fmla="*/ 12096947 w 12096947"/>
              <a:gd name="connsiteY6" fmla="*/ 1029987 h 1029987"/>
              <a:gd name="connsiteX7" fmla="*/ 0 w 12096947"/>
              <a:gd name="connsiteY7" fmla="*/ 1029987 h 1029987"/>
              <a:gd name="connsiteX8" fmla="*/ 0 w 12096947"/>
              <a:gd name="connsiteY8" fmla="*/ 150873 h 1029987"/>
              <a:gd name="connsiteX0" fmla="*/ 0 w 12096947"/>
              <a:gd name="connsiteY0" fmla="*/ 150873 h 1029987"/>
              <a:gd name="connsiteX1" fmla="*/ 1613061 w 12096947"/>
              <a:gd name="connsiteY1" fmla="*/ 36817 h 1029987"/>
              <a:gd name="connsiteX2" fmla="*/ 4206743 w 12096947"/>
              <a:gd name="connsiteY2" fmla="*/ 49904 h 1029987"/>
              <a:gd name="connsiteX3" fmla="*/ 7100047 w 12096947"/>
              <a:gd name="connsiteY3" fmla="*/ 0 h 1029987"/>
              <a:gd name="connsiteX4" fmla="*/ 9509759 w 12096947"/>
              <a:gd name="connsiteY4" fmla="*/ 172123 h 1029987"/>
              <a:gd name="connsiteX5" fmla="*/ 12096947 w 12096947"/>
              <a:gd name="connsiteY5" fmla="*/ 150873 h 1029987"/>
              <a:gd name="connsiteX6" fmla="*/ 12096947 w 12096947"/>
              <a:gd name="connsiteY6" fmla="*/ 1029987 h 1029987"/>
              <a:gd name="connsiteX7" fmla="*/ 0 w 12096947"/>
              <a:gd name="connsiteY7" fmla="*/ 1029987 h 1029987"/>
              <a:gd name="connsiteX8" fmla="*/ 0 w 12096947"/>
              <a:gd name="connsiteY8" fmla="*/ 150873 h 1029987"/>
              <a:gd name="connsiteX0" fmla="*/ 0 w 12096947"/>
              <a:gd name="connsiteY0" fmla="*/ 163742 h 1042856"/>
              <a:gd name="connsiteX1" fmla="*/ 1613061 w 12096947"/>
              <a:gd name="connsiteY1" fmla="*/ 49686 h 1042856"/>
              <a:gd name="connsiteX2" fmla="*/ 4206743 w 12096947"/>
              <a:gd name="connsiteY2" fmla="*/ 62773 h 1042856"/>
              <a:gd name="connsiteX3" fmla="*/ 7100047 w 12096947"/>
              <a:gd name="connsiteY3" fmla="*/ 12869 h 1042856"/>
              <a:gd name="connsiteX4" fmla="*/ 9509759 w 12096947"/>
              <a:gd name="connsiteY4" fmla="*/ 184992 h 1042856"/>
              <a:gd name="connsiteX5" fmla="*/ 12096947 w 12096947"/>
              <a:gd name="connsiteY5" fmla="*/ 163742 h 1042856"/>
              <a:gd name="connsiteX6" fmla="*/ 12096947 w 12096947"/>
              <a:gd name="connsiteY6" fmla="*/ 1042856 h 1042856"/>
              <a:gd name="connsiteX7" fmla="*/ 0 w 12096947"/>
              <a:gd name="connsiteY7" fmla="*/ 1042856 h 1042856"/>
              <a:gd name="connsiteX8" fmla="*/ 0 w 12096947"/>
              <a:gd name="connsiteY8" fmla="*/ 163742 h 1042856"/>
              <a:gd name="connsiteX0" fmla="*/ 0 w 12096947"/>
              <a:gd name="connsiteY0" fmla="*/ 169370 h 1048484"/>
              <a:gd name="connsiteX1" fmla="*/ 1613061 w 12096947"/>
              <a:gd name="connsiteY1" fmla="*/ 55314 h 1048484"/>
              <a:gd name="connsiteX2" fmla="*/ 4206743 w 12096947"/>
              <a:gd name="connsiteY2" fmla="*/ 68401 h 1048484"/>
              <a:gd name="connsiteX3" fmla="*/ 7100047 w 12096947"/>
              <a:gd name="connsiteY3" fmla="*/ 18497 h 1048484"/>
              <a:gd name="connsiteX4" fmla="*/ 9509759 w 12096947"/>
              <a:gd name="connsiteY4" fmla="*/ 190620 h 1048484"/>
              <a:gd name="connsiteX5" fmla="*/ 12096947 w 12096947"/>
              <a:gd name="connsiteY5" fmla="*/ 169370 h 1048484"/>
              <a:gd name="connsiteX6" fmla="*/ 12096947 w 12096947"/>
              <a:gd name="connsiteY6" fmla="*/ 1048484 h 1048484"/>
              <a:gd name="connsiteX7" fmla="*/ 0 w 12096947"/>
              <a:gd name="connsiteY7" fmla="*/ 1048484 h 1048484"/>
              <a:gd name="connsiteX8" fmla="*/ 0 w 12096947"/>
              <a:gd name="connsiteY8" fmla="*/ 169370 h 1048484"/>
              <a:gd name="connsiteX0" fmla="*/ 0 w 12096947"/>
              <a:gd name="connsiteY0" fmla="*/ 169370 h 1048484"/>
              <a:gd name="connsiteX1" fmla="*/ 1613061 w 12096947"/>
              <a:gd name="connsiteY1" fmla="*/ 55314 h 1048484"/>
              <a:gd name="connsiteX2" fmla="*/ 4206743 w 12096947"/>
              <a:gd name="connsiteY2" fmla="*/ 68401 h 1048484"/>
              <a:gd name="connsiteX3" fmla="*/ 7100047 w 12096947"/>
              <a:gd name="connsiteY3" fmla="*/ 18497 h 1048484"/>
              <a:gd name="connsiteX4" fmla="*/ 9509759 w 12096947"/>
              <a:gd name="connsiteY4" fmla="*/ 190620 h 1048484"/>
              <a:gd name="connsiteX5" fmla="*/ 12096947 w 12096947"/>
              <a:gd name="connsiteY5" fmla="*/ 169370 h 1048484"/>
              <a:gd name="connsiteX6" fmla="*/ 12096947 w 12096947"/>
              <a:gd name="connsiteY6" fmla="*/ 1048484 h 1048484"/>
              <a:gd name="connsiteX7" fmla="*/ 0 w 12096947"/>
              <a:gd name="connsiteY7" fmla="*/ 1048484 h 1048484"/>
              <a:gd name="connsiteX8" fmla="*/ 0 w 12096947"/>
              <a:gd name="connsiteY8" fmla="*/ 169370 h 1048484"/>
              <a:gd name="connsiteX0" fmla="*/ 0 w 12096947"/>
              <a:gd name="connsiteY0" fmla="*/ 168710 h 1047824"/>
              <a:gd name="connsiteX1" fmla="*/ 1613061 w 12096947"/>
              <a:gd name="connsiteY1" fmla="*/ 54654 h 1047824"/>
              <a:gd name="connsiteX2" fmla="*/ 4206743 w 12096947"/>
              <a:gd name="connsiteY2" fmla="*/ 67741 h 1047824"/>
              <a:gd name="connsiteX3" fmla="*/ 7100047 w 12096947"/>
              <a:gd name="connsiteY3" fmla="*/ 17837 h 1047824"/>
              <a:gd name="connsiteX4" fmla="*/ 9509759 w 12096947"/>
              <a:gd name="connsiteY4" fmla="*/ 189960 h 1047824"/>
              <a:gd name="connsiteX5" fmla="*/ 12096947 w 12096947"/>
              <a:gd name="connsiteY5" fmla="*/ 168710 h 1047824"/>
              <a:gd name="connsiteX6" fmla="*/ 12096947 w 12096947"/>
              <a:gd name="connsiteY6" fmla="*/ 1047824 h 1047824"/>
              <a:gd name="connsiteX7" fmla="*/ 0 w 12096947"/>
              <a:gd name="connsiteY7" fmla="*/ 1047824 h 1047824"/>
              <a:gd name="connsiteX8" fmla="*/ 0 w 12096947"/>
              <a:gd name="connsiteY8" fmla="*/ 168710 h 1047824"/>
              <a:gd name="connsiteX0" fmla="*/ 0 w 12096947"/>
              <a:gd name="connsiteY0" fmla="*/ 168710 h 1047824"/>
              <a:gd name="connsiteX1" fmla="*/ 1613061 w 12096947"/>
              <a:gd name="connsiteY1" fmla="*/ 54654 h 1047824"/>
              <a:gd name="connsiteX2" fmla="*/ 4206743 w 12096947"/>
              <a:gd name="connsiteY2" fmla="*/ 67741 h 1047824"/>
              <a:gd name="connsiteX3" fmla="*/ 7100047 w 12096947"/>
              <a:gd name="connsiteY3" fmla="*/ 17837 h 1047824"/>
              <a:gd name="connsiteX4" fmla="*/ 9509759 w 12096947"/>
              <a:gd name="connsiteY4" fmla="*/ 189960 h 1047824"/>
              <a:gd name="connsiteX5" fmla="*/ 12096947 w 12096947"/>
              <a:gd name="connsiteY5" fmla="*/ 168710 h 1047824"/>
              <a:gd name="connsiteX6" fmla="*/ 12096947 w 12096947"/>
              <a:gd name="connsiteY6" fmla="*/ 1047824 h 1047824"/>
              <a:gd name="connsiteX7" fmla="*/ 0 w 12096947"/>
              <a:gd name="connsiteY7" fmla="*/ 1047824 h 1047824"/>
              <a:gd name="connsiteX8" fmla="*/ 0 w 12096947"/>
              <a:gd name="connsiteY8" fmla="*/ 168710 h 1047824"/>
              <a:gd name="connsiteX0" fmla="*/ 0 w 12096947"/>
              <a:gd name="connsiteY0" fmla="*/ 168710 h 1047824"/>
              <a:gd name="connsiteX1" fmla="*/ 1613061 w 12096947"/>
              <a:gd name="connsiteY1" fmla="*/ 54654 h 1047824"/>
              <a:gd name="connsiteX2" fmla="*/ 4206743 w 12096947"/>
              <a:gd name="connsiteY2" fmla="*/ 67741 h 1047824"/>
              <a:gd name="connsiteX3" fmla="*/ 7100047 w 12096947"/>
              <a:gd name="connsiteY3" fmla="*/ 17837 h 1047824"/>
              <a:gd name="connsiteX4" fmla="*/ 9509759 w 12096947"/>
              <a:gd name="connsiteY4" fmla="*/ 189960 h 1047824"/>
              <a:gd name="connsiteX5" fmla="*/ 12086273 w 12096947"/>
              <a:gd name="connsiteY5" fmla="*/ 248557 h 1047824"/>
              <a:gd name="connsiteX6" fmla="*/ 12096947 w 12096947"/>
              <a:gd name="connsiteY6" fmla="*/ 1047824 h 1047824"/>
              <a:gd name="connsiteX7" fmla="*/ 0 w 12096947"/>
              <a:gd name="connsiteY7" fmla="*/ 1047824 h 1047824"/>
              <a:gd name="connsiteX8" fmla="*/ 0 w 12096947"/>
              <a:gd name="connsiteY8" fmla="*/ 168710 h 1047824"/>
              <a:gd name="connsiteX0" fmla="*/ 0 w 12096947"/>
              <a:gd name="connsiteY0" fmla="*/ 168710 h 1047824"/>
              <a:gd name="connsiteX1" fmla="*/ 1613061 w 12096947"/>
              <a:gd name="connsiteY1" fmla="*/ 54654 h 1047824"/>
              <a:gd name="connsiteX2" fmla="*/ 4206743 w 12096947"/>
              <a:gd name="connsiteY2" fmla="*/ 67741 h 1047824"/>
              <a:gd name="connsiteX3" fmla="*/ 7100047 w 12096947"/>
              <a:gd name="connsiteY3" fmla="*/ 17837 h 1047824"/>
              <a:gd name="connsiteX4" fmla="*/ 9509759 w 12096947"/>
              <a:gd name="connsiteY4" fmla="*/ 189960 h 1047824"/>
              <a:gd name="connsiteX5" fmla="*/ 12086273 w 12096947"/>
              <a:gd name="connsiteY5" fmla="*/ 248557 h 1047824"/>
              <a:gd name="connsiteX6" fmla="*/ 12096947 w 12096947"/>
              <a:gd name="connsiteY6" fmla="*/ 1047824 h 1047824"/>
              <a:gd name="connsiteX7" fmla="*/ 0 w 12096947"/>
              <a:gd name="connsiteY7" fmla="*/ 1047824 h 1047824"/>
              <a:gd name="connsiteX8" fmla="*/ 0 w 12096947"/>
              <a:gd name="connsiteY8" fmla="*/ 168710 h 1047824"/>
              <a:gd name="connsiteX0" fmla="*/ 0 w 12096947"/>
              <a:gd name="connsiteY0" fmla="*/ 168870 h 1047984"/>
              <a:gd name="connsiteX1" fmla="*/ 1613061 w 12096947"/>
              <a:gd name="connsiteY1" fmla="*/ 54814 h 1047984"/>
              <a:gd name="connsiteX2" fmla="*/ 4206743 w 12096947"/>
              <a:gd name="connsiteY2" fmla="*/ 67901 h 1047984"/>
              <a:gd name="connsiteX3" fmla="*/ 7100047 w 12096947"/>
              <a:gd name="connsiteY3" fmla="*/ 17997 h 1047984"/>
              <a:gd name="connsiteX4" fmla="*/ 9509759 w 12096947"/>
              <a:gd name="connsiteY4" fmla="*/ 190120 h 1047984"/>
              <a:gd name="connsiteX5" fmla="*/ 12086273 w 12096947"/>
              <a:gd name="connsiteY5" fmla="*/ 248717 h 1047984"/>
              <a:gd name="connsiteX6" fmla="*/ 12096947 w 12096947"/>
              <a:gd name="connsiteY6" fmla="*/ 1047984 h 1047984"/>
              <a:gd name="connsiteX7" fmla="*/ 0 w 12096947"/>
              <a:gd name="connsiteY7" fmla="*/ 1047984 h 1047984"/>
              <a:gd name="connsiteX8" fmla="*/ 0 w 12096947"/>
              <a:gd name="connsiteY8" fmla="*/ 168870 h 1047984"/>
              <a:gd name="connsiteX0" fmla="*/ 0 w 12096947"/>
              <a:gd name="connsiteY0" fmla="*/ 168870 h 1047984"/>
              <a:gd name="connsiteX1" fmla="*/ 1613061 w 12096947"/>
              <a:gd name="connsiteY1" fmla="*/ 54814 h 1047984"/>
              <a:gd name="connsiteX2" fmla="*/ 4206743 w 12096947"/>
              <a:gd name="connsiteY2" fmla="*/ 67901 h 1047984"/>
              <a:gd name="connsiteX3" fmla="*/ 7100047 w 12096947"/>
              <a:gd name="connsiteY3" fmla="*/ 17997 h 1047984"/>
              <a:gd name="connsiteX4" fmla="*/ 9509759 w 12096947"/>
              <a:gd name="connsiteY4" fmla="*/ 190120 h 1047984"/>
              <a:gd name="connsiteX5" fmla="*/ 12086273 w 12096947"/>
              <a:gd name="connsiteY5" fmla="*/ 248717 h 1047984"/>
              <a:gd name="connsiteX6" fmla="*/ 12096947 w 12096947"/>
              <a:gd name="connsiteY6" fmla="*/ 1047984 h 1047984"/>
              <a:gd name="connsiteX7" fmla="*/ 0 w 12096947"/>
              <a:gd name="connsiteY7" fmla="*/ 1047984 h 1047984"/>
              <a:gd name="connsiteX8" fmla="*/ 0 w 12096947"/>
              <a:gd name="connsiteY8" fmla="*/ 168870 h 1047984"/>
              <a:gd name="connsiteX0" fmla="*/ 0 w 12096947"/>
              <a:gd name="connsiteY0" fmla="*/ 168870 h 1047984"/>
              <a:gd name="connsiteX1" fmla="*/ 1613061 w 12096947"/>
              <a:gd name="connsiteY1" fmla="*/ 54814 h 1047984"/>
              <a:gd name="connsiteX2" fmla="*/ 4206743 w 12096947"/>
              <a:gd name="connsiteY2" fmla="*/ 67901 h 1047984"/>
              <a:gd name="connsiteX3" fmla="*/ 7100047 w 12096947"/>
              <a:gd name="connsiteY3" fmla="*/ 17997 h 1047984"/>
              <a:gd name="connsiteX4" fmla="*/ 9509759 w 12096947"/>
              <a:gd name="connsiteY4" fmla="*/ 190120 h 1047984"/>
              <a:gd name="connsiteX5" fmla="*/ 12086273 w 12096947"/>
              <a:gd name="connsiteY5" fmla="*/ 248717 h 1047984"/>
              <a:gd name="connsiteX6" fmla="*/ 12096947 w 12096947"/>
              <a:gd name="connsiteY6" fmla="*/ 1047984 h 1047984"/>
              <a:gd name="connsiteX7" fmla="*/ 0 w 12096947"/>
              <a:gd name="connsiteY7" fmla="*/ 1047984 h 1047984"/>
              <a:gd name="connsiteX8" fmla="*/ 0 w 12096947"/>
              <a:gd name="connsiteY8" fmla="*/ 168870 h 1047984"/>
              <a:gd name="connsiteX0" fmla="*/ 0 w 12096947"/>
              <a:gd name="connsiteY0" fmla="*/ 168870 h 1047984"/>
              <a:gd name="connsiteX1" fmla="*/ 1613061 w 12096947"/>
              <a:gd name="connsiteY1" fmla="*/ 54814 h 1047984"/>
              <a:gd name="connsiteX2" fmla="*/ 4206743 w 12096947"/>
              <a:gd name="connsiteY2" fmla="*/ 67901 h 1047984"/>
              <a:gd name="connsiteX3" fmla="*/ 7100047 w 12096947"/>
              <a:gd name="connsiteY3" fmla="*/ 17997 h 1047984"/>
              <a:gd name="connsiteX4" fmla="*/ 9509759 w 12096947"/>
              <a:gd name="connsiteY4" fmla="*/ 190120 h 1047984"/>
              <a:gd name="connsiteX5" fmla="*/ 12086273 w 12096947"/>
              <a:gd name="connsiteY5" fmla="*/ 248717 h 1047984"/>
              <a:gd name="connsiteX6" fmla="*/ 12096947 w 12096947"/>
              <a:gd name="connsiteY6" fmla="*/ 1047984 h 1047984"/>
              <a:gd name="connsiteX7" fmla="*/ 0 w 12096947"/>
              <a:gd name="connsiteY7" fmla="*/ 1047984 h 1047984"/>
              <a:gd name="connsiteX8" fmla="*/ 0 w 12096947"/>
              <a:gd name="connsiteY8" fmla="*/ 168870 h 1047984"/>
              <a:gd name="connsiteX0" fmla="*/ 0 w 12096947"/>
              <a:gd name="connsiteY0" fmla="*/ 168870 h 1047984"/>
              <a:gd name="connsiteX1" fmla="*/ 1613061 w 12096947"/>
              <a:gd name="connsiteY1" fmla="*/ 54814 h 1047984"/>
              <a:gd name="connsiteX2" fmla="*/ 4206743 w 12096947"/>
              <a:gd name="connsiteY2" fmla="*/ 67901 h 1047984"/>
              <a:gd name="connsiteX3" fmla="*/ 7100047 w 12096947"/>
              <a:gd name="connsiteY3" fmla="*/ 17997 h 1047984"/>
              <a:gd name="connsiteX4" fmla="*/ 9509759 w 12096947"/>
              <a:gd name="connsiteY4" fmla="*/ 190120 h 1047984"/>
              <a:gd name="connsiteX5" fmla="*/ 10524345 w 12096947"/>
              <a:gd name="connsiteY5" fmla="*/ 311943 h 1047984"/>
              <a:gd name="connsiteX6" fmla="*/ 12086273 w 12096947"/>
              <a:gd name="connsiteY6" fmla="*/ 248717 h 1047984"/>
              <a:gd name="connsiteX7" fmla="*/ 12096947 w 12096947"/>
              <a:gd name="connsiteY7" fmla="*/ 1047984 h 1047984"/>
              <a:gd name="connsiteX8" fmla="*/ 0 w 12096947"/>
              <a:gd name="connsiteY8" fmla="*/ 1047984 h 1047984"/>
              <a:gd name="connsiteX9" fmla="*/ 0 w 12096947"/>
              <a:gd name="connsiteY9" fmla="*/ 168870 h 1047984"/>
              <a:gd name="connsiteX0" fmla="*/ 0 w 12096947"/>
              <a:gd name="connsiteY0" fmla="*/ 168870 h 1047984"/>
              <a:gd name="connsiteX1" fmla="*/ 1613061 w 12096947"/>
              <a:gd name="connsiteY1" fmla="*/ 54814 h 1047984"/>
              <a:gd name="connsiteX2" fmla="*/ 4206743 w 12096947"/>
              <a:gd name="connsiteY2" fmla="*/ 67901 h 1047984"/>
              <a:gd name="connsiteX3" fmla="*/ 7100047 w 12096947"/>
              <a:gd name="connsiteY3" fmla="*/ 17997 h 1047984"/>
              <a:gd name="connsiteX4" fmla="*/ 9509759 w 12096947"/>
              <a:gd name="connsiteY4" fmla="*/ 190120 h 1047984"/>
              <a:gd name="connsiteX5" fmla="*/ 10470975 w 12096947"/>
              <a:gd name="connsiteY5" fmla="*/ 371829 h 1047984"/>
              <a:gd name="connsiteX6" fmla="*/ 12086273 w 12096947"/>
              <a:gd name="connsiteY6" fmla="*/ 248717 h 1047984"/>
              <a:gd name="connsiteX7" fmla="*/ 12096947 w 12096947"/>
              <a:gd name="connsiteY7" fmla="*/ 1047984 h 1047984"/>
              <a:gd name="connsiteX8" fmla="*/ 0 w 12096947"/>
              <a:gd name="connsiteY8" fmla="*/ 1047984 h 1047984"/>
              <a:gd name="connsiteX9" fmla="*/ 0 w 12096947"/>
              <a:gd name="connsiteY9" fmla="*/ 168870 h 1047984"/>
              <a:gd name="connsiteX0" fmla="*/ 0 w 12096947"/>
              <a:gd name="connsiteY0" fmla="*/ 168870 h 1047984"/>
              <a:gd name="connsiteX1" fmla="*/ 1613061 w 12096947"/>
              <a:gd name="connsiteY1" fmla="*/ 54814 h 1047984"/>
              <a:gd name="connsiteX2" fmla="*/ 4206743 w 12096947"/>
              <a:gd name="connsiteY2" fmla="*/ 67901 h 1047984"/>
              <a:gd name="connsiteX3" fmla="*/ 7100047 w 12096947"/>
              <a:gd name="connsiteY3" fmla="*/ 17997 h 1047984"/>
              <a:gd name="connsiteX4" fmla="*/ 9509759 w 12096947"/>
              <a:gd name="connsiteY4" fmla="*/ 190120 h 1047984"/>
              <a:gd name="connsiteX5" fmla="*/ 10470975 w 12096947"/>
              <a:gd name="connsiteY5" fmla="*/ 371829 h 1047984"/>
              <a:gd name="connsiteX6" fmla="*/ 12086273 w 12096947"/>
              <a:gd name="connsiteY6" fmla="*/ 248717 h 1047984"/>
              <a:gd name="connsiteX7" fmla="*/ 12096947 w 12096947"/>
              <a:gd name="connsiteY7" fmla="*/ 1047984 h 1047984"/>
              <a:gd name="connsiteX8" fmla="*/ 0 w 12096947"/>
              <a:gd name="connsiteY8" fmla="*/ 1047984 h 1047984"/>
              <a:gd name="connsiteX9" fmla="*/ 0 w 12096947"/>
              <a:gd name="connsiteY9" fmla="*/ 168870 h 1047984"/>
              <a:gd name="connsiteX0" fmla="*/ 0 w 12096947"/>
              <a:gd name="connsiteY0" fmla="*/ 168870 h 1047984"/>
              <a:gd name="connsiteX1" fmla="*/ 1613061 w 12096947"/>
              <a:gd name="connsiteY1" fmla="*/ 54814 h 1047984"/>
              <a:gd name="connsiteX2" fmla="*/ 4206743 w 12096947"/>
              <a:gd name="connsiteY2" fmla="*/ 67901 h 1047984"/>
              <a:gd name="connsiteX3" fmla="*/ 7100047 w 12096947"/>
              <a:gd name="connsiteY3" fmla="*/ 17997 h 1047984"/>
              <a:gd name="connsiteX4" fmla="*/ 9509759 w 12096947"/>
              <a:gd name="connsiteY4" fmla="*/ 190120 h 1047984"/>
              <a:gd name="connsiteX5" fmla="*/ 10470975 w 12096947"/>
              <a:gd name="connsiteY5" fmla="*/ 371829 h 1047984"/>
              <a:gd name="connsiteX6" fmla="*/ 12086273 w 12096947"/>
              <a:gd name="connsiteY6" fmla="*/ 248717 h 1047984"/>
              <a:gd name="connsiteX7" fmla="*/ 12096947 w 12096947"/>
              <a:gd name="connsiteY7" fmla="*/ 1047984 h 1047984"/>
              <a:gd name="connsiteX8" fmla="*/ 0 w 12096947"/>
              <a:gd name="connsiteY8" fmla="*/ 1047984 h 1047984"/>
              <a:gd name="connsiteX9" fmla="*/ 0 w 12096947"/>
              <a:gd name="connsiteY9" fmla="*/ 168870 h 1047984"/>
              <a:gd name="connsiteX0" fmla="*/ 0 w 12096947"/>
              <a:gd name="connsiteY0" fmla="*/ 168870 h 1047984"/>
              <a:gd name="connsiteX1" fmla="*/ 1613061 w 12096947"/>
              <a:gd name="connsiteY1" fmla="*/ 54814 h 1047984"/>
              <a:gd name="connsiteX2" fmla="*/ 4206743 w 12096947"/>
              <a:gd name="connsiteY2" fmla="*/ 67901 h 1047984"/>
              <a:gd name="connsiteX3" fmla="*/ 7100047 w 12096947"/>
              <a:gd name="connsiteY3" fmla="*/ 17997 h 1047984"/>
              <a:gd name="connsiteX4" fmla="*/ 9509759 w 12096947"/>
              <a:gd name="connsiteY4" fmla="*/ 190120 h 1047984"/>
              <a:gd name="connsiteX5" fmla="*/ 10470975 w 12096947"/>
              <a:gd name="connsiteY5" fmla="*/ 371829 h 1047984"/>
              <a:gd name="connsiteX6" fmla="*/ 12086273 w 12096947"/>
              <a:gd name="connsiteY6" fmla="*/ 248717 h 1047984"/>
              <a:gd name="connsiteX7" fmla="*/ 12096947 w 12096947"/>
              <a:gd name="connsiteY7" fmla="*/ 1047984 h 1047984"/>
              <a:gd name="connsiteX8" fmla="*/ 0 w 12096947"/>
              <a:gd name="connsiteY8" fmla="*/ 1047984 h 1047984"/>
              <a:gd name="connsiteX9" fmla="*/ 0 w 12096947"/>
              <a:gd name="connsiteY9" fmla="*/ 168870 h 1047984"/>
              <a:gd name="connsiteX0" fmla="*/ 0 w 12096947"/>
              <a:gd name="connsiteY0" fmla="*/ 168870 h 1047984"/>
              <a:gd name="connsiteX1" fmla="*/ 1613061 w 12096947"/>
              <a:gd name="connsiteY1" fmla="*/ 54814 h 1047984"/>
              <a:gd name="connsiteX2" fmla="*/ 4206743 w 12096947"/>
              <a:gd name="connsiteY2" fmla="*/ 67901 h 1047984"/>
              <a:gd name="connsiteX3" fmla="*/ 7100047 w 12096947"/>
              <a:gd name="connsiteY3" fmla="*/ 17997 h 1047984"/>
              <a:gd name="connsiteX4" fmla="*/ 9509759 w 12096947"/>
              <a:gd name="connsiteY4" fmla="*/ 190120 h 1047984"/>
              <a:gd name="connsiteX5" fmla="*/ 10470975 w 12096947"/>
              <a:gd name="connsiteY5" fmla="*/ 371829 h 1047984"/>
              <a:gd name="connsiteX6" fmla="*/ 12086273 w 12096947"/>
              <a:gd name="connsiteY6" fmla="*/ 248717 h 1047984"/>
              <a:gd name="connsiteX7" fmla="*/ 12096947 w 12096947"/>
              <a:gd name="connsiteY7" fmla="*/ 1047984 h 1047984"/>
              <a:gd name="connsiteX8" fmla="*/ 0 w 12096947"/>
              <a:gd name="connsiteY8" fmla="*/ 1047984 h 1047984"/>
              <a:gd name="connsiteX9" fmla="*/ 0 w 12096947"/>
              <a:gd name="connsiteY9" fmla="*/ 168870 h 1047984"/>
              <a:gd name="connsiteX0" fmla="*/ 0 w 12096947"/>
              <a:gd name="connsiteY0" fmla="*/ 168870 h 1047984"/>
              <a:gd name="connsiteX1" fmla="*/ 1613061 w 12096947"/>
              <a:gd name="connsiteY1" fmla="*/ 54814 h 1047984"/>
              <a:gd name="connsiteX2" fmla="*/ 4206743 w 12096947"/>
              <a:gd name="connsiteY2" fmla="*/ 67901 h 1047984"/>
              <a:gd name="connsiteX3" fmla="*/ 7100047 w 12096947"/>
              <a:gd name="connsiteY3" fmla="*/ 17997 h 1047984"/>
              <a:gd name="connsiteX4" fmla="*/ 9509759 w 12096947"/>
              <a:gd name="connsiteY4" fmla="*/ 190120 h 1047984"/>
              <a:gd name="connsiteX5" fmla="*/ 10470975 w 12096947"/>
              <a:gd name="connsiteY5" fmla="*/ 371829 h 1047984"/>
              <a:gd name="connsiteX6" fmla="*/ 12086273 w 12096947"/>
              <a:gd name="connsiteY6" fmla="*/ 248717 h 1047984"/>
              <a:gd name="connsiteX7" fmla="*/ 12096947 w 12096947"/>
              <a:gd name="connsiteY7" fmla="*/ 1047984 h 1047984"/>
              <a:gd name="connsiteX8" fmla="*/ 1750499 w 12096947"/>
              <a:gd name="connsiteY8" fmla="*/ 1030352 h 1047984"/>
              <a:gd name="connsiteX9" fmla="*/ 0 w 12096947"/>
              <a:gd name="connsiteY9" fmla="*/ 1047984 h 1047984"/>
              <a:gd name="connsiteX10" fmla="*/ 0 w 12096947"/>
              <a:gd name="connsiteY10" fmla="*/ 168870 h 1047984"/>
              <a:gd name="connsiteX0" fmla="*/ 0 w 12096947"/>
              <a:gd name="connsiteY0" fmla="*/ 168870 h 1047984"/>
              <a:gd name="connsiteX1" fmla="*/ 1613061 w 12096947"/>
              <a:gd name="connsiteY1" fmla="*/ 54814 h 1047984"/>
              <a:gd name="connsiteX2" fmla="*/ 4206743 w 12096947"/>
              <a:gd name="connsiteY2" fmla="*/ 67901 h 1047984"/>
              <a:gd name="connsiteX3" fmla="*/ 7100047 w 12096947"/>
              <a:gd name="connsiteY3" fmla="*/ 17997 h 1047984"/>
              <a:gd name="connsiteX4" fmla="*/ 9509759 w 12096947"/>
              <a:gd name="connsiteY4" fmla="*/ 190120 h 1047984"/>
              <a:gd name="connsiteX5" fmla="*/ 10470975 w 12096947"/>
              <a:gd name="connsiteY5" fmla="*/ 371829 h 1047984"/>
              <a:gd name="connsiteX6" fmla="*/ 12086273 w 12096947"/>
              <a:gd name="connsiteY6" fmla="*/ 248717 h 1047984"/>
              <a:gd name="connsiteX7" fmla="*/ 12096947 w 12096947"/>
              <a:gd name="connsiteY7" fmla="*/ 1047984 h 1047984"/>
              <a:gd name="connsiteX8" fmla="*/ 3714474 w 12096947"/>
              <a:gd name="connsiteY8" fmla="*/ 1030352 h 1047984"/>
              <a:gd name="connsiteX9" fmla="*/ 1750499 w 12096947"/>
              <a:gd name="connsiteY9" fmla="*/ 1030352 h 1047984"/>
              <a:gd name="connsiteX10" fmla="*/ 0 w 12096947"/>
              <a:gd name="connsiteY10" fmla="*/ 1047984 h 1047984"/>
              <a:gd name="connsiteX11" fmla="*/ 0 w 12096947"/>
              <a:gd name="connsiteY11" fmla="*/ 168870 h 1047984"/>
              <a:gd name="connsiteX0" fmla="*/ 0 w 12096947"/>
              <a:gd name="connsiteY0" fmla="*/ 168870 h 1141737"/>
              <a:gd name="connsiteX1" fmla="*/ 1613061 w 12096947"/>
              <a:gd name="connsiteY1" fmla="*/ 54814 h 1141737"/>
              <a:gd name="connsiteX2" fmla="*/ 4206743 w 12096947"/>
              <a:gd name="connsiteY2" fmla="*/ 67901 h 1141737"/>
              <a:gd name="connsiteX3" fmla="*/ 7100047 w 12096947"/>
              <a:gd name="connsiteY3" fmla="*/ 17997 h 1141737"/>
              <a:gd name="connsiteX4" fmla="*/ 9509759 w 12096947"/>
              <a:gd name="connsiteY4" fmla="*/ 190120 h 1141737"/>
              <a:gd name="connsiteX5" fmla="*/ 10470975 w 12096947"/>
              <a:gd name="connsiteY5" fmla="*/ 371829 h 1141737"/>
              <a:gd name="connsiteX6" fmla="*/ 12086273 w 12096947"/>
              <a:gd name="connsiteY6" fmla="*/ 248717 h 1141737"/>
              <a:gd name="connsiteX7" fmla="*/ 12096947 w 12096947"/>
              <a:gd name="connsiteY7" fmla="*/ 1047984 h 1141737"/>
              <a:gd name="connsiteX8" fmla="*/ 3607737 w 12096947"/>
              <a:gd name="connsiteY8" fmla="*/ 1141737 h 1141737"/>
              <a:gd name="connsiteX9" fmla="*/ 1750499 w 12096947"/>
              <a:gd name="connsiteY9" fmla="*/ 1030352 h 1141737"/>
              <a:gd name="connsiteX10" fmla="*/ 0 w 12096947"/>
              <a:gd name="connsiteY10" fmla="*/ 1047984 h 1141737"/>
              <a:gd name="connsiteX11" fmla="*/ 0 w 12096947"/>
              <a:gd name="connsiteY11" fmla="*/ 168870 h 1141737"/>
              <a:gd name="connsiteX0" fmla="*/ 0 w 12096947"/>
              <a:gd name="connsiteY0" fmla="*/ 168870 h 1141737"/>
              <a:gd name="connsiteX1" fmla="*/ 1613061 w 12096947"/>
              <a:gd name="connsiteY1" fmla="*/ 54814 h 1141737"/>
              <a:gd name="connsiteX2" fmla="*/ 4206743 w 12096947"/>
              <a:gd name="connsiteY2" fmla="*/ 67901 h 1141737"/>
              <a:gd name="connsiteX3" fmla="*/ 7100047 w 12096947"/>
              <a:gd name="connsiteY3" fmla="*/ 17997 h 1141737"/>
              <a:gd name="connsiteX4" fmla="*/ 9509759 w 12096947"/>
              <a:gd name="connsiteY4" fmla="*/ 190120 h 1141737"/>
              <a:gd name="connsiteX5" fmla="*/ 10470975 w 12096947"/>
              <a:gd name="connsiteY5" fmla="*/ 371829 h 1141737"/>
              <a:gd name="connsiteX6" fmla="*/ 12086273 w 12096947"/>
              <a:gd name="connsiteY6" fmla="*/ 248717 h 1141737"/>
              <a:gd name="connsiteX7" fmla="*/ 12096947 w 12096947"/>
              <a:gd name="connsiteY7" fmla="*/ 1047984 h 1141737"/>
              <a:gd name="connsiteX8" fmla="*/ 6799196 w 12096947"/>
              <a:gd name="connsiteY8" fmla="*/ 1104608 h 1141737"/>
              <a:gd name="connsiteX9" fmla="*/ 3607737 w 12096947"/>
              <a:gd name="connsiteY9" fmla="*/ 1141737 h 1141737"/>
              <a:gd name="connsiteX10" fmla="*/ 1750499 w 12096947"/>
              <a:gd name="connsiteY10" fmla="*/ 1030352 h 1141737"/>
              <a:gd name="connsiteX11" fmla="*/ 0 w 12096947"/>
              <a:gd name="connsiteY11" fmla="*/ 1047984 h 1141737"/>
              <a:gd name="connsiteX12" fmla="*/ 0 w 12096947"/>
              <a:gd name="connsiteY12" fmla="*/ 168870 h 1141737"/>
              <a:gd name="connsiteX0" fmla="*/ 0 w 12096947"/>
              <a:gd name="connsiteY0" fmla="*/ 168870 h 1141737"/>
              <a:gd name="connsiteX1" fmla="*/ 1613061 w 12096947"/>
              <a:gd name="connsiteY1" fmla="*/ 54814 h 1141737"/>
              <a:gd name="connsiteX2" fmla="*/ 4206743 w 12096947"/>
              <a:gd name="connsiteY2" fmla="*/ 67901 h 1141737"/>
              <a:gd name="connsiteX3" fmla="*/ 7100047 w 12096947"/>
              <a:gd name="connsiteY3" fmla="*/ 17997 h 1141737"/>
              <a:gd name="connsiteX4" fmla="*/ 9509759 w 12096947"/>
              <a:gd name="connsiteY4" fmla="*/ 190120 h 1141737"/>
              <a:gd name="connsiteX5" fmla="*/ 10470975 w 12096947"/>
              <a:gd name="connsiteY5" fmla="*/ 371829 h 1141737"/>
              <a:gd name="connsiteX6" fmla="*/ 12086273 w 12096947"/>
              <a:gd name="connsiteY6" fmla="*/ 248717 h 1141737"/>
              <a:gd name="connsiteX7" fmla="*/ 12096947 w 12096947"/>
              <a:gd name="connsiteY7" fmla="*/ 1047984 h 1141737"/>
              <a:gd name="connsiteX8" fmla="*/ 6660437 w 12096947"/>
              <a:gd name="connsiteY8" fmla="*/ 943719 h 1141737"/>
              <a:gd name="connsiteX9" fmla="*/ 3607737 w 12096947"/>
              <a:gd name="connsiteY9" fmla="*/ 1141737 h 1141737"/>
              <a:gd name="connsiteX10" fmla="*/ 1750499 w 12096947"/>
              <a:gd name="connsiteY10" fmla="*/ 1030352 h 1141737"/>
              <a:gd name="connsiteX11" fmla="*/ 0 w 12096947"/>
              <a:gd name="connsiteY11" fmla="*/ 1047984 h 1141737"/>
              <a:gd name="connsiteX12" fmla="*/ 0 w 12096947"/>
              <a:gd name="connsiteY12" fmla="*/ 168870 h 1141737"/>
              <a:gd name="connsiteX0" fmla="*/ 0 w 12096947"/>
              <a:gd name="connsiteY0" fmla="*/ 168870 h 1141737"/>
              <a:gd name="connsiteX1" fmla="*/ 1613061 w 12096947"/>
              <a:gd name="connsiteY1" fmla="*/ 54814 h 1141737"/>
              <a:gd name="connsiteX2" fmla="*/ 4206743 w 12096947"/>
              <a:gd name="connsiteY2" fmla="*/ 67901 h 1141737"/>
              <a:gd name="connsiteX3" fmla="*/ 7100047 w 12096947"/>
              <a:gd name="connsiteY3" fmla="*/ 17997 h 1141737"/>
              <a:gd name="connsiteX4" fmla="*/ 9509759 w 12096947"/>
              <a:gd name="connsiteY4" fmla="*/ 190120 h 1141737"/>
              <a:gd name="connsiteX5" fmla="*/ 10470975 w 12096947"/>
              <a:gd name="connsiteY5" fmla="*/ 371829 h 1141737"/>
              <a:gd name="connsiteX6" fmla="*/ 12086273 w 12096947"/>
              <a:gd name="connsiteY6" fmla="*/ 248717 h 1141737"/>
              <a:gd name="connsiteX7" fmla="*/ 12096947 w 12096947"/>
              <a:gd name="connsiteY7" fmla="*/ 1047984 h 1141737"/>
              <a:gd name="connsiteX8" fmla="*/ 9446294 w 12096947"/>
              <a:gd name="connsiteY8" fmla="*/ 1005600 h 1141737"/>
              <a:gd name="connsiteX9" fmla="*/ 6660437 w 12096947"/>
              <a:gd name="connsiteY9" fmla="*/ 943719 h 1141737"/>
              <a:gd name="connsiteX10" fmla="*/ 3607737 w 12096947"/>
              <a:gd name="connsiteY10" fmla="*/ 1141737 h 1141737"/>
              <a:gd name="connsiteX11" fmla="*/ 1750499 w 12096947"/>
              <a:gd name="connsiteY11" fmla="*/ 1030352 h 1141737"/>
              <a:gd name="connsiteX12" fmla="*/ 0 w 12096947"/>
              <a:gd name="connsiteY12" fmla="*/ 1047984 h 1141737"/>
              <a:gd name="connsiteX13" fmla="*/ 0 w 12096947"/>
              <a:gd name="connsiteY13" fmla="*/ 168870 h 1141737"/>
              <a:gd name="connsiteX0" fmla="*/ 0 w 12096947"/>
              <a:gd name="connsiteY0" fmla="*/ 168870 h 1141737"/>
              <a:gd name="connsiteX1" fmla="*/ 1613061 w 12096947"/>
              <a:gd name="connsiteY1" fmla="*/ 54814 h 1141737"/>
              <a:gd name="connsiteX2" fmla="*/ 4206743 w 12096947"/>
              <a:gd name="connsiteY2" fmla="*/ 67901 h 1141737"/>
              <a:gd name="connsiteX3" fmla="*/ 7100047 w 12096947"/>
              <a:gd name="connsiteY3" fmla="*/ 17997 h 1141737"/>
              <a:gd name="connsiteX4" fmla="*/ 9509759 w 12096947"/>
              <a:gd name="connsiteY4" fmla="*/ 190120 h 1141737"/>
              <a:gd name="connsiteX5" fmla="*/ 10470975 w 12096947"/>
              <a:gd name="connsiteY5" fmla="*/ 371829 h 1141737"/>
              <a:gd name="connsiteX6" fmla="*/ 12086273 w 12096947"/>
              <a:gd name="connsiteY6" fmla="*/ 248717 h 1141737"/>
              <a:gd name="connsiteX7" fmla="*/ 12096947 w 12096947"/>
              <a:gd name="connsiteY7" fmla="*/ 1047984 h 1141737"/>
              <a:gd name="connsiteX8" fmla="*/ 9446294 w 12096947"/>
              <a:gd name="connsiteY8" fmla="*/ 1104608 h 1141737"/>
              <a:gd name="connsiteX9" fmla="*/ 6660437 w 12096947"/>
              <a:gd name="connsiteY9" fmla="*/ 943719 h 1141737"/>
              <a:gd name="connsiteX10" fmla="*/ 3607737 w 12096947"/>
              <a:gd name="connsiteY10" fmla="*/ 1141737 h 1141737"/>
              <a:gd name="connsiteX11" fmla="*/ 1750499 w 12096947"/>
              <a:gd name="connsiteY11" fmla="*/ 1030352 h 1141737"/>
              <a:gd name="connsiteX12" fmla="*/ 0 w 12096947"/>
              <a:gd name="connsiteY12" fmla="*/ 1047984 h 1141737"/>
              <a:gd name="connsiteX13" fmla="*/ 0 w 12096947"/>
              <a:gd name="connsiteY13" fmla="*/ 168870 h 1141737"/>
              <a:gd name="connsiteX0" fmla="*/ 0 w 12096947"/>
              <a:gd name="connsiteY0" fmla="*/ 168870 h 1141737"/>
              <a:gd name="connsiteX1" fmla="*/ 1613061 w 12096947"/>
              <a:gd name="connsiteY1" fmla="*/ 54814 h 1141737"/>
              <a:gd name="connsiteX2" fmla="*/ 4206743 w 12096947"/>
              <a:gd name="connsiteY2" fmla="*/ 67901 h 1141737"/>
              <a:gd name="connsiteX3" fmla="*/ 7100047 w 12096947"/>
              <a:gd name="connsiteY3" fmla="*/ 17997 h 1141737"/>
              <a:gd name="connsiteX4" fmla="*/ 9509759 w 12096947"/>
              <a:gd name="connsiteY4" fmla="*/ 190120 h 1141737"/>
              <a:gd name="connsiteX5" fmla="*/ 10470975 w 12096947"/>
              <a:gd name="connsiteY5" fmla="*/ 371829 h 1141737"/>
              <a:gd name="connsiteX6" fmla="*/ 12086273 w 12096947"/>
              <a:gd name="connsiteY6" fmla="*/ 248717 h 1141737"/>
              <a:gd name="connsiteX7" fmla="*/ 12096947 w 12096947"/>
              <a:gd name="connsiteY7" fmla="*/ 1047984 h 1141737"/>
              <a:gd name="connsiteX8" fmla="*/ 9446294 w 12096947"/>
              <a:gd name="connsiteY8" fmla="*/ 1104608 h 1141737"/>
              <a:gd name="connsiteX9" fmla="*/ 6660437 w 12096947"/>
              <a:gd name="connsiteY9" fmla="*/ 943719 h 1141737"/>
              <a:gd name="connsiteX10" fmla="*/ 3607737 w 12096947"/>
              <a:gd name="connsiteY10" fmla="*/ 1141737 h 1141737"/>
              <a:gd name="connsiteX11" fmla="*/ 1750499 w 12096947"/>
              <a:gd name="connsiteY11" fmla="*/ 1030352 h 1141737"/>
              <a:gd name="connsiteX12" fmla="*/ 0 w 12096947"/>
              <a:gd name="connsiteY12" fmla="*/ 1047984 h 1141737"/>
              <a:gd name="connsiteX13" fmla="*/ 0 w 12096947"/>
              <a:gd name="connsiteY13" fmla="*/ 168870 h 1141737"/>
              <a:gd name="connsiteX0" fmla="*/ 0 w 12096947"/>
              <a:gd name="connsiteY0" fmla="*/ 168870 h 1141737"/>
              <a:gd name="connsiteX1" fmla="*/ 1613061 w 12096947"/>
              <a:gd name="connsiteY1" fmla="*/ 54814 h 1141737"/>
              <a:gd name="connsiteX2" fmla="*/ 4206743 w 12096947"/>
              <a:gd name="connsiteY2" fmla="*/ 67901 h 1141737"/>
              <a:gd name="connsiteX3" fmla="*/ 7100047 w 12096947"/>
              <a:gd name="connsiteY3" fmla="*/ 17997 h 1141737"/>
              <a:gd name="connsiteX4" fmla="*/ 9509759 w 12096947"/>
              <a:gd name="connsiteY4" fmla="*/ 190120 h 1141737"/>
              <a:gd name="connsiteX5" fmla="*/ 10470975 w 12096947"/>
              <a:gd name="connsiteY5" fmla="*/ 371829 h 1141737"/>
              <a:gd name="connsiteX6" fmla="*/ 12086273 w 12096947"/>
              <a:gd name="connsiteY6" fmla="*/ 248717 h 1141737"/>
              <a:gd name="connsiteX7" fmla="*/ 12096947 w 12096947"/>
              <a:gd name="connsiteY7" fmla="*/ 1047984 h 1141737"/>
              <a:gd name="connsiteX8" fmla="*/ 9446294 w 12096947"/>
              <a:gd name="connsiteY8" fmla="*/ 1104608 h 1141737"/>
              <a:gd name="connsiteX9" fmla="*/ 6660437 w 12096947"/>
              <a:gd name="connsiteY9" fmla="*/ 943719 h 1141737"/>
              <a:gd name="connsiteX10" fmla="*/ 3607737 w 12096947"/>
              <a:gd name="connsiteY10" fmla="*/ 1141737 h 1141737"/>
              <a:gd name="connsiteX11" fmla="*/ 1750499 w 12096947"/>
              <a:gd name="connsiteY11" fmla="*/ 1030352 h 1141737"/>
              <a:gd name="connsiteX12" fmla="*/ 0 w 12096947"/>
              <a:gd name="connsiteY12" fmla="*/ 1047984 h 1141737"/>
              <a:gd name="connsiteX13" fmla="*/ 0 w 12096947"/>
              <a:gd name="connsiteY13" fmla="*/ 168870 h 1141737"/>
              <a:gd name="connsiteX0" fmla="*/ 0 w 12096947"/>
              <a:gd name="connsiteY0" fmla="*/ 168870 h 1178865"/>
              <a:gd name="connsiteX1" fmla="*/ 1613061 w 12096947"/>
              <a:gd name="connsiteY1" fmla="*/ 54814 h 1178865"/>
              <a:gd name="connsiteX2" fmla="*/ 4206743 w 12096947"/>
              <a:gd name="connsiteY2" fmla="*/ 67901 h 1178865"/>
              <a:gd name="connsiteX3" fmla="*/ 7100047 w 12096947"/>
              <a:gd name="connsiteY3" fmla="*/ 17997 h 1178865"/>
              <a:gd name="connsiteX4" fmla="*/ 9509759 w 12096947"/>
              <a:gd name="connsiteY4" fmla="*/ 190120 h 1178865"/>
              <a:gd name="connsiteX5" fmla="*/ 10470975 w 12096947"/>
              <a:gd name="connsiteY5" fmla="*/ 371829 h 1178865"/>
              <a:gd name="connsiteX6" fmla="*/ 12086273 w 12096947"/>
              <a:gd name="connsiteY6" fmla="*/ 248717 h 1178865"/>
              <a:gd name="connsiteX7" fmla="*/ 12096947 w 12096947"/>
              <a:gd name="connsiteY7" fmla="*/ 1047984 h 1178865"/>
              <a:gd name="connsiteX8" fmla="*/ 9446294 w 12096947"/>
              <a:gd name="connsiteY8" fmla="*/ 1104608 h 1178865"/>
              <a:gd name="connsiteX9" fmla="*/ 6660437 w 12096947"/>
              <a:gd name="connsiteY9" fmla="*/ 943719 h 1178865"/>
              <a:gd name="connsiteX10" fmla="*/ 3607737 w 12096947"/>
              <a:gd name="connsiteY10" fmla="*/ 1178865 h 1178865"/>
              <a:gd name="connsiteX11" fmla="*/ 1750499 w 12096947"/>
              <a:gd name="connsiteY11" fmla="*/ 1030352 h 1178865"/>
              <a:gd name="connsiteX12" fmla="*/ 0 w 12096947"/>
              <a:gd name="connsiteY12" fmla="*/ 1047984 h 1178865"/>
              <a:gd name="connsiteX13" fmla="*/ 0 w 12096947"/>
              <a:gd name="connsiteY13" fmla="*/ 168870 h 1178865"/>
              <a:gd name="connsiteX0" fmla="*/ 0 w 12096947"/>
              <a:gd name="connsiteY0" fmla="*/ 168870 h 1178865"/>
              <a:gd name="connsiteX1" fmla="*/ 1613061 w 12096947"/>
              <a:gd name="connsiteY1" fmla="*/ 54814 h 1178865"/>
              <a:gd name="connsiteX2" fmla="*/ 4206743 w 12096947"/>
              <a:gd name="connsiteY2" fmla="*/ 67901 h 1178865"/>
              <a:gd name="connsiteX3" fmla="*/ 7100047 w 12096947"/>
              <a:gd name="connsiteY3" fmla="*/ 17997 h 1178865"/>
              <a:gd name="connsiteX4" fmla="*/ 9509759 w 12096947"/>
              <a:gd name="connsiteY4" fmla="*/ 190120 h 1178865"/>
              <a:gd name="connsiteX5" fmla="*/ 10470975 w 12096947"/>
              <a:gd name="connsiteY5" fmla="*/ 371829 h 1178865"/>
              <a:gd name="connsiteX6" fmla="*/ 12086273 w 12096947"/>
              <a:gd name="connsiteY6" fmla="*/ 248717 h 1178865"/>
              <a:gd name="connsiteX7" fmla="*/ 12096947 w 12096947"/>
              <a:gd name="connsiteY7" fmla="*/ 1047984 h 1178865"/>
              <a:gd name="connsiteX8" fmla="*/ 9446294 w 12096947"/>
              <a:gd name="connsiteY8" fmla="*/ 1104608 h 1178865"/>
              <a:gd name="connsiteX9" fmla="*/ 6660437 w 12096947"/>
              <a:gd name="connsiteY9" fmla="*/ 943719 h 1178865"/>
              <a:gd name="connsiteX10" fmla="*/ 3607737 w 12096947"/>
              <a:gd name="connsiteY10" fmla="*/ 1178865 h 1178865"/>
              <a:gd name="connsiteX11" fmla="*/ 1750499 w 12096947"/>
              <a:gd name="connsiteY11" fmla="*/ 1030352 h 1178865"/>
              <a:gd name="connsiteX12" fmla="*/ 0 w 12096947"/>
              <a:gd name="connsiteY12" fmla="*/ 1047984 h 1178865"/>
              <a:gd name="connsiteX13" fmla="*/ 0 w 12096947"/>
              <a:gd name="connsiteY13" fmla="*/ 168870 h 1178865"/>
              <a:gd name="connsiteX0" fmla="*/ 0 w 12096947"/>
              <a:gd name="connsiteY0" fmla="*/ 168870 h 1178865"/>
              <a:gd name="connsiteX1" fmla="*/ 1613061 w 12096947"/>
              <a:gd name="connsiteY1" fmla="*/ 54814 h 1178865"/>
              <a:gd name="connsiteX2" fmla="*/ 4206743 w 12096947"/>
              <a:gd name="connsiteY2" fmla="*/ 67901 h 1178865"/>
              <a:gd name="connsiteX3" fmla="*/ 7100047 w 12096947"/>
              <a:gd name="connsiteY3" fmla="*/ 17997 h 1178865"/>
              <a:gd name="connsiteX4" fmla="*/ 9509759 w 12096947"/>
              <a:gd name="connsiteY4" fmla="*/ 190120 h 1178865"/>
              <a:gd name="connsiteX5" fmla="*/ 10470975 w 12096947"/>
              <a:gd name="connsiteY5" fmla="*/ 371829 h 1178865"/>
              <a:gd name="connsiteX6" fmla="*/ 12086273 w 12096947"/>
              <a:gd name="connsiteY6" fmla="*/ 248717 h 1178865"/>
              <a:gd name="connsiteX7" fmla="*/ 12096947 w 12096947"/>
              <a:gd name="connsiteY7" fmla="*/ 1047984 h 1178865"/>
              <a:gd name="connsiteX8" fmla="*/ 9446294 w 12096947"/>
              <a:gd name="connsiteY8" fmla="*/ 1104608 h 1178865"/>
              <a:gd name="connsiteX9" fmla="*/ 6660437 w 12096947"/>
              <a:gd name="connsiteY9" fmla="*/ 943719 h 1178865"/>
              <a:gd name="connsiteX10" fmla="*/ 3607737 w 12096947"/>
              <a:gd name="connsiteY10" fmla="*/ 1178865 h 1178865"/>
              <a:gd name="connsiteX11" fmla="*/ 1750499 w 12096947"/>
              <a:gd name="connsiteY11" fmla="*/ 1030352 h 1178865"/>
              <a:gd name="connsiteX12" fmla="*/ 0 w 12096947"/>
              <a:gd name="connsiteY12" fmla="*/ 1047984 h 1178865"/>
              <a:gd name="connsiteX13" fmla="*/ 0 w 12096947"/>
              <a:gd name="connsiteY13" fmla="*/ 168870 h 1178865"/>
              <a:gd name="connsiteX0" fmla="*/ 0 w 12096947"/>
              <a:gd name="connsiteY0" fmla="*/ 168870 h 1178865"/>
              <a:gd name="connsiteX1" fmla="*/ 1613061 w 12096947"/>
              <a:gd name="connsiteY1" fmla="*/ 54814 h 1178865"/>
              <a:gd name="connsiteX2" fmla="*/ 4206743 w 12096947"/>
              <a:gd name="connsiteY2" fmla="*/ 67901 h 1178865"/>
              <a:gd name="connsiteX3" fmla="*/ 7100047 w 12096947"/>
              <a:gd name="connsiteY3" fmla="*/ 17997 h 1178865"/>
              <a:gd name="connsiteX4" fmla="*/ 9509759 w 12096947"/>
              <a:gd name="connsiteY4" fmla="*/ 190120 h 1178865"/>
              <a:gd name="connsiteX5" fmla="*/ 10470975 w 12096947"/>
              <a:gd name="connsiteY5" fmla="*/ 371829 h 1178865"/>
              <a:gd name="connsiteX6" fmla="*/ 12086273 w 12096947"/>
              <a:gd name="connsiteY6" fmla="*/ 248717 h 1178865"/>
              <a:gd name="connsiteX7" fmla="*/ 12096947 w 12096947"/>
              <a:gd name="connsiteY7" fmla="*/ 1047984 h 1178865"/>
              <a:gd name="connsiteX8" fmla="*/ 9446294 w 12096947"/>
              <a:gd name="connsiteY8" fmla="*/ 1104608 h 1178865"/>
              <a:gd name="connsiteX9" fmla="*/ 6660437 w 12096947"/>
              <a:gd name="connsiteY9" fmla="*/ 943719 h 1178865"/>
              <a:gd name="connsiteX10" fmla="*/ 3607737 w 12096947"/>
              <a:gd name="connsiteY10" fmla="*/ 1178865 h 1178865"/>
              <a:gd name="connsiteX11" fmla="*/ 1793195 w 12096947"/>
              <a:gd name="connsiteY11" fmla="*/ 1067481 h 1178865"/>
              <a:gd name="connsiteX12" fmla="*/ 0 w 12096947"/>
              <a:gd name="connsiteY12" fmla="*/ 1047984 h 1178865"/>
              <a:gd name="connsiteX13" fmla="*/ 0 w 12096947"/>
              <a:gd name="connsiteY13" fmla="*/ 168870 h 1178865"/>
              <a:gd name="connsiteX0" fmla="*/ 0 w 12096947"/>
              <a:gd name="connsiteY0" fmla="*/ 168870 h 1178865"/>
              <a:gd name="connsiteX1" fmla="*/ 1613061 w 12096947"/>
              <a:gd name="connsiteY1" fmla="*/ 54814 h 1178865"/>
              <a:gd name="connsiteX2" fmla="*/ 4206743 w 12096947"/>
              <a:gd name="connsiteY2" fmla="*/ 67901 h 1178865"/>
              <a:gd name="connsiteX3" fmla="*/ 7100047 w 12096947"/>
              <a:gd name="connsiteY3" fmla="*/ 17997 h 1178865"/>
              <a:gd name="connsiteX4" fmla="*/ 9509759 w 12096947"/>
              <a:gd name="connsiteY4" fmla="*/ 190120 h 1178865"/>
              <a:gd name="connsiteX5" fmla="*/ 10470975 w 12096947"/>
              <a:gd name="connsiteY5" fmla="*/ 371829 h 1178865"/>
              <a:gd name="connsiteX6" fmla="*/ 12086273 w 12096947"/>
              <a:gd name="connsiteY6" fmla="*/ 248717 h 1178865"/>
              <a:gd name="connsiteX7" fmla="*/ 12096947 w 12096947"/>
              <a:gd name="connsiteY7" fmla="*/ 1047984 h 1178865"/>
              <a:gd name="connsiteX8" fmla="*/ 9446294 w 12096947"/>
              <a:gd name="connsiteY8" fmla="*/ 1104608 h 1178865"/>
              <a:gd name="connsiteX9" fmla="*/ 6660437 w 12096947"/>
              <a:gd name="connsiteY9" fmla="*/ 943719 h 1178865"/>
              <a:gd name="connsiteX10" fmla="*/ 3607737 w 12096947"/>
              <a:gd name="connsiteY10" fmla="*/ 1178865 h 1178865"/>
              <a:gd name="connsiteX11" fmla="*/ 1793195 w 12096947"/>
              <a:gd name="connsiteY11" fmla="*/ 1067481 h 1178865"/>
              <a:gd name="connsiteX12" fmla="*/ 0 w 12096947"/>
              <a:gd name="connsiteY12" fmla="*/ 1047984 h 1178865"/>
              <a:gd name="connsiteX13" fmla="*/ 0 w 12096947"/>
              <a:gd name="connsiteY13" fmla="*/ 168870 h 1178865"/>
              <a:gd name="connsiteX0" fmla="*/ 0 w 12096947"/>
              <a:gd name="connsiteY0" fmla="*/ 168870 h 1178865"/>
              <a:gd name="connsiteX1" fmla="*/ 1613061 w 12096947"/>
              <a:gd name="connsiteY1" fmla="*/ 54814 h 1178865"/>
              <a:gd name="connsiteX2" fmla="*/ 4206743 w 12096947"/>
              <a:gd name="connsiteY2" fmla="*/ 67901 h 1178865"/>
              <a:gd name="connsiteX3" fmla="*/ 7100047 w 12096947"/>
              <a:gd name="connsiteY3" fmla="*/ 17997 h 1178865"/>
              <a:gd name="connsiteX4" fmla="*/ 9509759 w 12096947"/>
              <a:gd name="connsiteY4" fmla="*/ 190120 h 1178865"/>
              <a:gd name="connsiteX5" fmla="*/ 10470975 w 12096947"/>
              <a:gd name="connsiteY5" fmla="*/ 371829 h 1178865"/>
              <a:gd name="connsiteX6" fmla="*/ 12086273 w 12096947"/>
              <a:gd name="connsiteY6" fmla="*/ 248717 h 1178865"/>
              <a:gd name="connsiteX7" fmla="*/ 12096947 w 12096947"/>
              <a:gd name="connsiteY7" fmla="*/ 1047984 h 1178865"/>
              <a:gd name="connsiteX8" fmla="*/ 9446294 w 12096947"/>
              <a:gd name="connsiteY8" fmla="*/ 1104608 h 1178865"/>
              <a:gd name="connsiteX9" fmla="*/ 5059371 w 12096947"/>
              <a:gd name="connsiteY9" fmla="*/ 659070 h 1178865"/>
              <a:gd name="connsiteX10" fmla="*/ 3607737 w 12096947"/>
              <a:gd name="connsiteY10" fmla="*/ 1178865 h 1178865"/>
              <a:gd name="connsiteX11" fmla="*/ 1793195 w 12096947"/>
              <a:gd name="connsiteY11" fmla="*/ 1067481 h 1178865"/>
              <a:gd name="connsiteX12" fmla="*/ 0 w 12096947"/>
              <a:gd name="connsiteY12" fmla="*/ 1047984 h 1178865"/>
              <a:gd name="connsiteX13" fmla="*/ 0 w 12096947"/>
              <a:gd name="connsiteY13" fmla="*/ 168870 h 1178865"/>
              <a:gd name="connsiteX0" fmla="*/ 0 w 12096947"/>
              <a:gd name="connsiteY0" fmla="*/ 168870 h 1178865"/>
              <a:gd name="connsiteX1" fmla="*/ 1613061 w 12096947"/>
              <a:gd name="connsiteY1" fmla="*/ 54814 h 1178865"/>
              <a:gd name="connsiteX2" fmla="*/ 4206743 w 12096947"/>
              <a:gd name="connsiteY2" fmla="*/ 67901 h 1178865"/>
              <a:gd name="connsiteX3" fmla="*/ 7100047 w 12096947"/>
              <a:gd name="connsiteY3" fmla="*/ 17997 h 1178865"/>
              <a:gd name="connsiteX4" fmla="*/ 9509759 w 12096947"/>
              <a:gd name="connsiteY4" fmla="*/ 190120 h 1178865"/>
              <a:gd name="connsiteX5" fmla="*/ 10470975 w 12096947"/>
              <a:gd name="connsiteY5" fmla="*/ 371829 h 1178865"/>
              <a:gd name="connsiteX6" fmla="*/ 12086273 w 12096947"/>
              <a:gd name="connsiteY6" fmla="*/ 248717 h 1178865"/>
              <a:gd name="connsiteX7" fmla="*/ 12096947 w 12096947"/>
              <a:gd name="connsiteY7" fmla="*/ 1047984 h 1178865"/>
              <a:gd name="connsiteX8" fmla="*/ 9446294 w 12096947"/>
              <a:gd name="connsiteY8" fmla="*/ 1104608 h 1178865"/>
              <a:gd name="connsiteX9" fmla="*/ 5059371 w 12096947"/>
              <a:gd name="connsiteY9" fmla="*/ 659070 h 1178865"/>
              <a:gd name="connsiteX10" fmla="*/ 3511673 w 12096947"/>
              <a:gd name="connsiteY10" fmla="*/ 1178865 h 1178865"/>
              <a:gd name="connsiteX11" fmla="*/ 1793195 w 12096947"/>
              <a:gd name="connsiteY11" fmla="*/ 1067481 h 1178865"/>
              <a:gd name="connsiteX12" fmla="*/ 0 w 12096947"/>
              <a:gd name="connsiteY12" fmla="*/ 1047984 h 1178865"/>
              <a:gd name="connsiteX13" fmla="*/ 0 w 12096947"/>
              <a:gd name="connsiteY13" fmla="*/ 168870 h 1178865"/>
              <a:gd name="connsiteX0" fmla="*/ 0 w 12096947"/>
              <a:gd name="connsiteY0" fmla="*/ 168870 h 1178865"/>
              <a:gd name="connsiteX1" fmla="*/ 1613061 w 12096947"/>
              <a:gd name="connsiteY1" fmla="*/ 54814 h 1178865"/>
              <a:gd name="connsiteX2" fmla="*/ 4206743 w 12096947"/>
              <a:gd name="connsiteY2" fmla="*/ 67901 h 1178865"/>
              <a:gd name="connsiteX3" fmla="*/ 7100047 w 12096947"/>
              <a:gd name="connsiteY3" fmla="*/ 17997 h 1178865"/>
              <a:gd name="connsiteX4" fmla="*/ 9509759 w 12096947"/>
              <a:gd name="connsiteY4" fmla="*/ 190120 h 1178865"/>
              <a:gd name="connsiteX5" fmla="*/ 10470975 w 12096947"/>
              <a:gd name="connsiteY5" fmla="*/ 371829 h 1178865"/>
              <a:gd name="connsiteX6" fmla="*/ 12086273 w 12096947"/>
              <a:gd name="connsiteY6" fmla="*/ 248717 h 1178865"/>
              <a:gd name="connsiteX7" fmla="*/ 12096947 w 12096947"/>
              <a:gd name="connsiteY7" fmla="*/ 1047984 h 1178865"/>
              <a:gd name="connsiteX8" fmla="*/ 9446294 w 12096947"/>
              <a:gd name="connsiteY8" fmla="*/ 1104608 h 1178865"/>
              <a:gd name="connsiteX9" fmla="*/ 5059371 w 12096947"/>
              <a:gd name="connsiteY9" fmla="*/ 659070 h 1178865"/>
              <a:gd name="connsiteX10" fmla="*/ 3511673 w 12096947"/>
              <a:gd name="connsiteY10" fmla="*/ 1178865 h 1178865"/>
              <a:gd name="connsiteX11" fmla="*/ 1793195 w 12096947"/>
              <a:gd name="connsiteY11" fmla="*/ 1067481 h 1178865"/>
              <a:gd name="connsiteX12" fmla="*/ 0 w 12096947"/>
              <a:gd name="connsiteY12" fmla="*/ 1047984 h 1178865"/>
              <a:gd name="connsiteX13" fmla="*/ 0 w 12096947"/>
              <a:gd name="connsiteY13" fmla="*/ 168870 h 1178865"/>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1047984 h 1201656"/>
              <a:gd name="connsiteX8" fmla="*/ 9446294 w 12096947"/>
              <a:gd name="connsiteY8" fmla="*/ 1104608 h 1201656"/>
              <a:gd name="connsiteX9" fmla="*/ 5059371 w 12096947"/>
              <a:gd name="connsiteY9" fmla="*/ 659070 h 1201656"/>
              <a:gd name="connsiteX10" fmla="*/ 3511673 w 12096947"/>
              <a:gd name="connsiteY10" fmla="*/ 1178865 h 1201656"/>
              <a:gd name="connsiteX11" fmla="*/ 1793195 w 12096947"/>
              <a:gd name="connsiteY11" fmla="*/ 1067481 h 1201656"/>
              <a:gd name="connsiteX12" fmla="*/ 0 w 12096947"/>
              <a:gd name="connsiteY12" fmla="*/ 1047984 h 1201656"/>
              <a:gd name="connsiteX13" fmla="*/ 0 w 12096947"/>
              <a:gd name="connsiteY13"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1047984 h 1201656"/>
              <a:gd name="connsiteX8" fmla="*/ 9446294 w 12096947"/>
              <a:gd name="connsiteY8" fmla="*/ 1104608 h 1201656"/>
              <a:gd name="connsiteX9" fmla="*/ 5251499 w 12096947"/>
              <a:gd name="connsiteY9" fmla="*/ 659070 h 1201656"/>
              <a:gd name="connsiteX10" fmla="*/ 3511673 w 12096947"/>
              <a:gd name="connsiteY10" fmla="*/ 1178865 h 1201656"/>
              <a:gd name="connsiteX11" fmla="*/ 1793195 w 12096947"/>
              <a:gd name="connsiteY11" fmla="*/ 1067481 h 1201656"/>
              <a:gd name="connsiteX12" fmla="*/ 0 w 12096947"/>
              <a:gd name="connsiteY12" fmla="*/ 1047984 h 1201656"/>
              <a:gd name="connsiteX13" fmla="*/ 0 w 12096947"/>
              <a:gd name="connsiteY13"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1047984 h 1201656"/>
              <a:gd name="connsiteX8" fmla="*/ 6585721 w 12096947"/>
              <a:gd name="connsiteY8" fmla="*/ 956096 h 1201656"/>
              <a:gd name="connsiteX9" fmla="*/ 5251499 w 12096947"/>
              <a:gd name="connsiteY9" fmla="*/ 659070 h 1201656"/>
              <a:gd name="connsiteX10" fmla="*/ 3511673 w 12096947"/>
              <a:gd name="connsiteY10" fmla="*/ 1178865 h 1201656"/>
              <a:gd name="connsiteX11" fmla="*/ 1793195 w 12096947"/>
              <a:gd name="connsiteY11" fmla="*/ 1067481 h 1201656"/>
              <a:gd name="connsiteX12" fmla="*/ 0 w 12096947"/>
              <a:gd name="connsiteY12" fmla="*/ 1047984 h 1201656"/>
              <a:gd name="connsiteX13" fmla="*/ 0 w 12096947"/>
              <a:gd name="connsiteY13"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1047984 h 1201656"/>
              <a:gd name="connsiteX8" fmla="*/ 6585721 w 12096947"/>
              <a:gd name="connsiteY8" fmla="*/ 956096 h 1201656"/>
              <a:gd name="connsiteX9" fmla="*/ 5251499 w 12096947"/>
              <a:gd name="connsiteY9" fmla="*/ 659070 h 1201656"/>
              <a:gd name="connsiteX10" fmla="*/ 3511673 w 12096947"/>
              <a:gd name="connsiteY10" fmla="*/ 1178865 h 1201656"/>
              <a:gd name="connsiteX11" fmla="*/ 1793195 w 12096947"/>
              <a:gd name="connsiteY11" fmla="*/ 1067481 h 1201656"/>
              <a:gd name="connsiteX12" fmla="*/ 0 w 12096947"/>
              <a:gd name="connsiteY12" fmla="*/ 1047984 h 1201656"/>
              <a:gd name="connsiteX13" fmla="*/ 0 w 12096947"/>
              <a:gd name="connsiteY13"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1047984 h 1201656"/>
              <a:gd name="connsiteX8" fmla="*/ 9328882 w 12096947"/>
              <a:gd name="connsiteY8" fmla="*/ 1017974 h 1201656"/>
              <a:gd name="connsiteX9" fmla="*/ 6585721 w 12096947"/>
              <a:gd name="connsiteY9" fmla="*/ 956096 h 1201656"/>
              <a:gd name="connsiteX10" fmla="*/ 5251499 w 12096947"/>
              <a:gd name="connsiteY10" fmla="*/ 659070 h 1201656"/>
              <a:gd name="connsiteX11" fmla="*/ 3511673 w 12096947"/>
              <a:gd name="connsiteY11" fmla="*/ 1178865 h 1201656"/>
              <a:gd name="connsiteX12" fmla="*/ 1793195 w 12096947"/>
              <a:gd name="connsiteY12" fmla="*/ 1067481 h 1201656"/>
              <a:gd name="connsiteX13" fmla="*/ 0 w 12096947"/>
              <a:gd name="connsiteY13" fmla="*/ 1047984 h 1201656"/>
              <a:gd name="connsiteX14" fmla="*/ 0 w 12096947"/>
              <a:gd name="connsiteY14"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1047984 h 1201656"/>
              <a:gd name="connsiteX8" fmla="*/ 8016007 w 12096947"/>
              <a:gd name="connsiteY8" fmla="*/ 634317 h 1201656"/>
              <a:gd name="connsiteX9" fmla="*/ 6585721 w 12096947"/>
              <a:gd name="connsiteY9" fmla="*/ 956096 h 1201656"/>
              <a:gd name="connsiteX10" fmla="*/ 5251499 w 12096947"/>
              <a:gd name="connsiteY10" fmla="*/ 659070 h 1201656"/>
              <a:gd name="connsiteX11" fmla="*/ 3511673 w 12096947"/>
              <a:gd name="connsiteY11" fmla="*/ 1178865 h 1201656"/>
              <a:gd name="connsiteX12" fmla="*/ 1793195 w 12096947"/>
              <a:gd name="connsiteY12" fmla="*/ 1067481 h 1201656"/>
              <a:gd name="connsiteX13" fmla="*/ 0 w 12096947"/>
              <a:gd name="connsiteY13" fmla="*/ 1047984 h 1201656"/>
              <a:gd name="connsiteX14" fmla="*/ 0 w 12096947"/>
              <a:gd name="connsiteY14"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1047984 h 1201656"/>
              <a:gd name="connsiteX8" fmla="*/ 8016007 w 12096947"/>
              <a:gd name="connsiteY8" fmla="*/ 634317 h 1201656"/>
              <a:gd name="connsiteX9" fmla="*/ 6585721 w 12096947"/>
              <a:gd name="connsiteY9" fmla="*/ 956096 h 1201656"/>
              <a:gd name="connsiteX10" fmla="*/ 5251499 w 12096947"/>
              <a:gd name="connsiteY10" fmla="*/ 659070 h 1201656"/>
              <a:gd name="connsiteX11" fmla="*/ 3511673 w 12096947"/>
              <a:gd name="connsiteY11" fmla="*/ 1178865 h 1201656"/>
              <a:gd name="connsiteX12" fmla="*/ 1793195 w 12096947"/>
              <a:gd name="connsiteY12" fmla="*/ 1067481 h 1201656"/>
              <a:gd name="connsiteX13" fmla="*/ 0 w 12096947"/>
              <a:gd name="connsiteY13" fmla="*/ 1047984 h 1201656"/>
              <a:gd name="connsiteX14" fmla="*/ 0 w 12096947"/>
              <a:gd name="connsiteY14"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1047984 h 1201656"/>
              <a:gd name="connsiteX8" fmla="*/ 8016007 w 12096947"/>
              <a:gd name="connsiteY8" fmla="*/ 634317 h 1201656"/>
              <a:gd name="connsiteX9" fmla="*/ 6585721 w 12096947"/>
              <a:gd name="connsiteY9" fmla="*/ 956096 h 1201656"/>
              <a:gd name="connsiteX10" fmla="*/ 5251499 w 12096947"/>
              <a:gd name="connsiteY10" fmla="*/ 659070 h 1201656"/>
              <a:gd name="connsiteX11" fmla="*/ 3511673 w 12096947"/>
              <a:gd name="connsiteY11" fmla="*/ 1178865 h 1201656"/>
              <a:gd name="connsiteX12" fmla="*/ 1793195 w 12096947"/>
              <a:gd name="connsiteY12" fmla="*/ 1067481 h 1201656"/>
              <a:gd name="connsiteX13" fmla="*/ 0 w 12096947"/>
              <a:gd name="connsiteY13" fmla="*/ 1047984 h 1201656"/>
              <a:gd name="connsiteX14" fmla="*/ 0 w 12096947"/>
              <a:gd name="connsiteY14"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1047984 h 1201656"/>
              <a:gd name="connsiteX8" fmla="*/ 8016007 w 12096947"/>
              <a:gd name="connsiteY8" fmla="*/ 634317 h 1201656"/>
              <a:gd name="connsiteX9" fmla="*/ 6585721 w 12096947"/>
              <a:gd name="connsiteY9" fmla="*/ 956096 h 1201656"/>
              <a:gd name="connsiteX10" fmla="*/ 5251499 w 12096947"/>
              <a:gd name="connsiteY10" fmla="*/ 659070 h 1201656"/>
              <a:gd name="connsiteX11" fmla="*/ 3511673 w 12096947"/>
              <a:gd name="connsiteY11" fmla="*/ 1178865 h 1201656"/>
              <a:gd name="connsiteX12" fmla="*/ 1793195 w 12096947"/>
              <a:gd name="connsiteY12" fmla="*/ 1067481 h 1201656"/>
              <a:gd name="connsiteX13" fmla="*/ 0 w 12096947"/>
              <a:gd name="connsiteY13" fmla="*/ 1047984 h 1201656"/>
              <a:gd name="connsiteX14" fmla="*/ 0 w 12096947"/>
              <a:gd name="connsiteY14"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1047984 h 1201656"/>
              <a:gd name="connsiteX8" fmla="*/ 10342891 w 12096947"/>
              <a:gd name="connsiteY8" fmla="*/ 881838 h 1201656"/>
              <a:gd name="connsiteX9" fmla="*/ 8016007 w 12096947"/>
              <a:gd name="connsiteY9" fmla="*/ 634317 h 1201656"/>
              <a:gd name="connsiteX10" fmla="*/ 6585721 w 12096947"/>
              <a:gd name="connsiteY10" fmla="*/ 956096 h 1201656"/>
              <a:gd name="connsiteX11" fmla="*/ 5251499 w 12096947"/>
              <a:gd name="connsiteY11" fmla="*/ 659070 h 1201656"/>
              <a:gd name="connsiteX12" fmla="*/ 3511673 w 12096947"/>
              <a:gd name="connsiteY12" fmla="*/ 1178865 h 1201656"/>
              <a:gd name="connsiteX13" fmla="*/ 1793195 w 12096947"/>
              <a:gd name="connsiteY13" fmla="*/ 1067481 h 1201656"/>
              <a:gd name="connsiteX14" fmla="*/ 0 w 12096947"/>
              <a:gd name="connsiteY14" fmla="*/ 1047984 h 1201656"/>
              <a:gd name="connsiteX15" fmla="*/ 0 w 12096947"/>
              <a:gd name="connsiteY15"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1047984 h 1201656"/>
              <a:gd name="connsiteX8" fmla="*/ 9424946 w 12096947"/>
              <a:gd name="connsiteY8" fmla="*/ 1055102 h 1201656"/>
              <a:gd name="connsiteX9" fmla="*/ 8016007 w 12096947"/>
              <a:gd name="connsiteY9" fmla="*/ 634317 h 1201656"/>
              <a:gd name="connsiteX10" fmla="*/ 6585721 w 12096947"/>
              <a:gd name="connsiteY10" fmla="*/ 956096 h 1201656"/>
              <a:gd name="connsiteX11" fmla="*/ 5251499 w 12096947"/>
              <a:gd name="connsiteY11" fmla="*/ 659070 h 1201656"/>
              <a:gd name="connsiteX12" fmla="*/ 3511673 w 12096947"/>
              <a:gd name="connsiteY12" fmla="*/ 1178865 h 1201656"/>
              <a:gd name="connsiteX13" fmla="*/ 1793195 w 12096947"/>
              <a:gd name="connsiteY13" fmla="*/ 1067481 h 1201656"/>
              <a:gd name="connsiteX14" fmla="*/ 0 w 12096947"/>
              <a:gd name="connsiteY14" fmla="*/ 1047984 h 1201656"/>
              <a:gd name="connsiteX15" fmla="*/ 0 w 12096947"/>
              <a:gd name="connsiteY15"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1047984 h 1201656"/>
              <a:gd name="connsiteX8" fmla="*/ 9424946 w 12096947"/>
              <a:gd name="connsiteY8" fmla="*/ 1055102 h 1201656"/>
              <a:gd name="connsiteX9" fmla="*/ 8016007 w 12096947"/>
              <a:gd name="connsiteY9" fmla="*/ 634317 h 1201656"/>
              <a:gd name="connsiteX10" fmla="*/ 6585721 w 12096947"/>
              <a:gd name="connsiteY10" fmla="*/ 956096 h 1201656"/>
              <a:gd name="connsiteX11" fmla="*/ 5251499 w 12096947"/>
              <a:gd name="connsiteY11" fmla="*/ 659070 h 1201656"/>
              <a:gd name="connsiteX12" fmla="*/ 3511673 w 12096947"/>
              <a:gd name="connsiteY12" fmla="*/ 1178865 h 1201656"/>
              <a:gd name="connsiteX13" fmla="*/ 1793195 w 12096947"/>
              <a:gd name="connsiteY13" fmla="*/ 1067481 h 1201656"/>
              <a:gd name="connsiteX14" fmla="*/ 0 w 12096947"/>
              <a:gd name="connsiteY14" fmla="*/ 1047984 h 1201656"/>
              <a:gd name="connsiteX15" fmla="*/ 0 w 12096947"/>
              <a:gd name="connsiteY15"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1047984 h 1201656"/>
              <a:gd name="connsiteX8" fmla="*/ 9424946 w 12096947"/>
              <a:gd name="connsiteY8" fmla="*/ 1055102 h 1201656"/>
              <a:gd name="connsiteX9" fmla="*/ 8016007 w 12096947"/>
              <a:gd name="connsiteY9" fmla="*/ 634317 h 1201656"/>
              <a:gd name="connsiteX10" fmla="*/ 6585721 w 12096947"/>
              <a:gd name="connsiteY10" fmla="*/ 956096 h 1201656"/>
              <a:gd name="connsiteX11" fmla="*/ 5251499 w 12096947"/>
              <a:gd name="connsiteY11" fmla="*/ 659070 h 1201656"/>
              <a:gd name="connsiteX12" fmla="*/ 3511673 w 12096947"/>
              <a:gd name="connsiteY12" fmla="*/ 1178865 h 1201656"/>
              <a:gd name="connsiteX13" fmla="*/ 1793195 w 12096947"/>
              <a:gd name="connsiteY13" fmla="*/ 1067481 h 1201656"/>
              <a:gd name="connsiteX14" fmla="*/ 0 w 12096947"/>
              <a:gd name="connsiteY14" fmla="*/ 1047984 h 1201656"/>
              <a:gd name="connsiteX15" fmla="*/ 0 w 12096947"/>
              <a:gd name="connsiteY15"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1047984 h 1201656"/>
              <a:gd name="connsiteX8" fmla="*/ 10791189 w 12096947"/>
              <a:gd name="connsiteY8" fmla="*/ 1055102 h 1201656"/>
              <a:gd name="connsiteX9" fmla="*/ 9424946 w 12096947"/>
              <a:gd name="connsiteY9" fmla="*/ 1055102 h 1201656"/>
              <a:gd name="connsiteX10" fmla="*/ 8016007 w 12096947"/>
              <a:gd name="connsiteY10" fmla="*/ 634317 h 1201656"/>
              <a:gd name="connsiteX11" fmla="*/ 6585721 w 12096947"/>
              <a:gd name="connsiteY11" fmla="*/ 956096 h 1201656"/>
              <a:gd name="connsiteX12" fmla="*/ 5251499 w 12096947"/>
              <a:gd name="connsiteY12" fmla="*/ 659070 h 1201656"/>
              <a:gd name="connsiteX13" fmla="*/ 3511673 w 12096947"/>
              <a:gd name="connsiteY13" fmla="*/ 1178865 h 1201656"/>
              <a:gd name="connsiteX14" fmla="*/ 1793195 w 12096947"/>
              <a:gd name="connsiteY14" fmla="*/ 1067481 h 1201656"/>
              <a:gd name="connsiteX15" fmla="*/ 0 w 12096947"/>
              <a:gd name="connsiteY15" fmla="*/ 1047984 h 1201656"/>
              <a:gd name="connsiteX16" fmla="*/ 0 w 12096947"/>
              <a:gd name="connsiteY16"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1047984 h 1201656"/>
              <a:gd name="connsiteX8" fmla="*/ 10545692 w 12096947"/>
              <a:gd name="connsiteY8" fmla="*/ 609566 h 1201656"/>
              <a:gd name="connsiteX9" fmla="*/ 9424946 w 12096947"/>
              <a:gd name="connsiteY9" fmla="*/ 1055102 h 1201656"/>
              <a:gd name="connsiteX10" fmla="*/ 8016007 w 12096947"/>
              <a:gd name="connsiteY10" fmla="*/ 634317 h 1201656"/>
              <a:gd name="connsiteX11" fmla="*/ 6585721 w 12096947"/>
              <a:gd name="connsiteY11" fmla="*/ 956096 h 1201656"/>
              <a:gd name="connsiteX12" fmla="*/ 5251499 w 12096947"/>
              <a:gd name="connsiteY12" fmla="*/ 659070 h 1201656"/>
              <a:gd name="connsiteX13" fmla="*/ 3511673 w 12096947"/>
              <a:gd name="connsiteY13" fmla="*/ 1178865 h 1201656"/>
              <a:gd name="connsiteX14" fmla="*/ 1793195 w 12096947"/>
              <a:gd name="connsiteY14" fmla="*/ 1067481 h 1201656"/>
              <a:gd name="connsiteX15" fmla="*/ 0 w 12096947"/>
              <a:gd name="connsiteY15" fmla="*/ 1047984 h 1201656"/>
              <a:gd name="connsiteX16" fmla="*/ 0 w 12096947"/>
              <a:gd name="connsiteY16"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1047984 h 1201656"/>
              <a:gd name="connsiteX8" fmla="*/ 10545692 w 12096947"/>
              <a:gd name="connsiteY8" fmla="*/ 609566 h 1201656"/>
              <a:gd name="connsiteX9" fmla="*/ 9424946 w 12096947"/>
              <a:gd name="connsiteY9" fmla="*/ 1055102 h 1201656"/>
              <a:gd name="connsiteX10" fmla="*/ 8016007 w 12096947"/>
              <a:gd name="connsiteY10" fmla="*/ 634317 h 1201656"/>
              <a:gd name="connsiteX11" fmla="*/ 6585721 w 12096947"/>
              <a:gd name="connsiteY11" fmla="*/ 956096 h 1201656"/>
              <a:gd name="connsiteX12" fmla="*/ 5251499 w 12096947"/>
              <a:gd name="connsiteY12" fmla="*/ 659070 h 1201656"/>
              <a:gd name="connsiteX13" fmla="*/ 3511673 w 12096947"/>
              <a:gd name="connsiteY13" fmla="*/ 1178865 h 1201656"/>
              <a:gd name="connsiteX14" fmla="*/ 1793195 w 12096947"/>
              <a:gd name="connsiteY14" fmla="*/ 1067481 h 1201656"/>
              <a:gd name="connsiteX15" fmla="*/ 0 w 12096947"/>
              <a:gd name="connsiteY15" fmla="*/ 1047984 h 1201656"/>
              <a:gd name="connsiteX16" fmla="*/ 0 w 12096947"/>
              <a:gd name="connsiteY16"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1047984 h 1201656"/>
              <a:gd name="connsiteX8" fmla="*/ 10545692 w 12096947"/>
              <a:gd name="connsiteY8" fmla="*/ 609566 h 1201656"/>
              <a:gd name="connsiteX9" fmla="*/ 9424946 w 12096947"/>
              <a:gd name="connsiteY9" fmla="*/ 1055102 h 1201656"/>
              <a:gd name="connsiteX10" fmla="*/ 8016007 w 12096947"/>
              <a:gd name="connsiteY10" fmla="*/ 634317 h 1201656"/>
              <a:gd name="connsiteX11" fmla="*/ 6585721 w 12096947"/>
              <a:gd name="connsiteY11" fmla="*/ 956096 h 1201656"/>
              <a:gd name="connsiteX12" fmla="*/ 5251499 w 12096947"/>
              <a:gd name="connsiteY12" fmla="*/ 659070 h 1201656"/>
              <a:gd name="connsiteX13" fmla="*/ 3511673 w 12096947"/>
              <a:gd name="connsiteY13" fmla="*/ 1178865 h 1201656"/>
              <a:gd name="connsiteX14" fmla="*/ 1793195 w 12096947"/>
              <a:gd name="connsiteY14" fmla="*/ 1067481 h 1201656"/>
              <a:gd name="connsiteX15" fmla="*/ 0 w 12096947"/>
              <a:gd name="connsiteY15" fmla="*/ 1047984 h 1201656"/>
              <a:gd name="connsiteX16" fmla="*/ 0 w 12096947"/>
              <a:gd name="connsiteY16"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1047984 h 1201656"/>
              <a:gd name="connsiteX8" fmla="*/ 10545692 w 12096947"/>
              <a:gd name="connsiteY8" fmla="*/ 609566 h 1201656"/>
              <a:gd name="connsiteX9" fmla="*/ 9424946 w 12096947"/>
              <a:gd name="connsiteY9" fmla="*/ 1055102 h 1201656"/>
              <a:gd name="connsiteX10" fmla="*/ 8016007 w 12096947"/>
              <a:gd name="connsiteY10" fmla="*/ 634317 h 1201656"/>
              <a:gd name="connsiteX11" fmla="*/ 6585721 w 12096947"/>
              <a:gd name="connsiteY11" fmla="*/ 956096 h 1201656"/>
              <a:gd name="connsiteX12" fmla="*/ 5251499 w 12096947"/>
              <a:gd name="connsiteY12" fmla="*/ 659070 h 1201656"/>
              <a:gd name="connsiteX13" fmla="*/ 3511673 w 12096947"/>
              <a:gd name="connsiteY13" fmla="*/ 1178865 h 1201656"/>
              <a:gd name="connsiteX14" fmla="*/ 1793195 w 12096947"/>
              <a:gd name="connsiteY14" fmla="*/ 1067481 h 1201656"/>
              <a:gd name="connsiteX15" fmla="*/ 0 w 12096947"/>
              <a:gd name="connsiteY15" fmla="*/ 1047984 h 1201656"/>
              <a:gd name="connsiteX16" fmla="*/ 0 w 12096947"/>
              <a:gd name="connsiteY16"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849967 h 1201656"/>
              <a:gd name="connsiteX8" fmla="*/ 10545692 w 12096947"/>
              <a:gd name="connsiteY8" fmla="*/ 609566 h 1201656"/>
              <a:gd name="connsiteX9" fmla="*/ 9424946 w 12096947"/>
              <a:gd name="connsiteY9" fmla="*/ 1055102 h 1201656"/>
              <a:gd name="connsiteX10" fmla="*/ 8016007 w 12096947"/>
              <a:gd name="connsiteY10" fmla="*/ 634317 h 1201656"/>
              <a:gd name="connsiteX11" fmla="*/ 6585721 w 12096947"/>
              <a:gd name="connsiteY11" fmla="*/ 956096 h 1201656"/>
              <a:gd name="connsiteX12" fmla="*/ 5251499 w 12096947"/>
              <a:gd name="connsiteY12" fmla="*/ 659070 h 1201656"/>
              <a:gd name="connsiteX13" fmla="*/ 3511673 w 12096947"/>
              <a:gd name="connsiteY13" fmla="*/ 1178865 h 1201656"/>
              <a:gd name="connsiteX14" fmla="*/ 1793195 w 12096947"/>
              <a:gd name="connsiteY14" fmla="*/ 1067481 h 1201656"/>
              <a:gd name="connsiteX15" fmla="*/ 0 w 12096947"/>
              <a:gd name="connsiteY15" fmla="*/ 1047984 h 1201656"/>
              <a:gd name="connsiteX16" fmla="*/ 0 w 12096947"/>
              <a:gd name="connsiteY16"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849967 h 1201656"/>
              <a:gd name="connsiteX8" fmla="*/ 10545692 w 12096947"/>
              <a:gd name="connsiteY8" fmla="*/ 609566 h 1201656"/>
              <a:gd name="connsiteX9" fmla="*/ 9424946 w 12096947"/>
              <a:gd name="connsiteY9" fmla="*/ 1055102 h 1201656"/>
              <a:gd name="connsiteX10" fmla="*/ 8016007 w 12096947"/>
              <a:gd name="connsiteY10" fmla="*/ 634317 h 1201656"/>
              <a:gd name="connsiteX11" fmla="*/ 6585721 w 12096947"/>
              <a:gd name="connsiteY11" fmla="*/ 956096 h 1201656"/>
              <a:gd name="connsiteX12" fmla="*/ 5251499 w 12096947"/>
              <a:gd name="connsiteY12" fmla="*/ 659070 h 1201656"/>
              <a:gd name="connsiteX13" fmla="*/ 3511673 w 12096947"/>
              <a:gd name="connsiteY13" fmla="*/ 1178865 h 1201656"/>
              <a:gd name="connsiteX14" fmla="*/ 1793195 w 12096947"/>
              <a:gd name="connsiteY14" fmla="*/ 1067481 h 1201656"/>
              <a:gd name="connsiteX15" fmla="*/ 0 w 12096947"/>
              <a:gd name="connsiteY15" fmla="*/ 1047984 h 1201656"/>
              <a:gd name="connsiteX16" fmla="*/ 0 w 12096947"/>
              <a:gd name="connsiteY16" fmla="*/ 168870 h 1201656"/>
              <a:gd name="connsiteX0" fmla="*/ 0 w 12096947"/>
              <a:gd name="connsiteY0" fmla="*/ 168870 h 1179078"/>
              <a:gd name="connsiteX1" fmla="*/ 1613061 w 12096947"/>
              <a:gd name="connsiteY1" fmla="*/ 54814 h 1179078"/>
              <a:gd name="connsiteX2" fmla="*/ 4206743 w 12096947"/>
              <a:gd name="connsiteY2" fmla="*/ 67901 h 1179078"/>
              <a:gd name="connsiteX3" fmla="*/ 7100047 w 12096947"/>
              <a:gd name="connsiteY3" fmla="*/ 17997 h 1179078"/>
              <a:gd name="connsiteX4" fmla="*/ 9509759 w 12096947"/>
              <a:gd name="connsiteY4" fmla="*/ 190120 h 1179078"/>
              <a:gd name="connsiteX5" fmla="*/ 10470975 w 12096947"/>
              <a:gd name="connsiteY5" fmla="*/ 371829 h 1179078"/>
              <a:gd name="connsiteX6" fmla="*/ 12086273 w 12096947"/>
              <a:gd name="connsiteY6" fmla="*/ 248717 h 1179078"/>
              <a:gd name="connsiteX7" fmla="*/ 12096947 w 12096947"/>
              <a:gd name="connsiteY7" fmla="*/ 849967 h 1179078"/>
              <a:gd name="connsiteX8" fmla="*/ 10545692 w 12096947"/>
              <a:gd name="connsiteY8" fmla="*/ 609566 h 1179078"/>
              <a:gd name="connsiteX9" fmla="*/ 9424946 w 12096947"/>
              <a:gd name="connsiteY9" fmla="*/ 1055102 h 1179078"/>
              <a:gd name="connsiteX10" fmla="*/ 8016007 w 12096947"/>
              <a:gd name="connsiteY10" fmla="*/ 634317 h 1179078"/>
              <a:gd name="connsiteX11" fmla="*/ 6585721 w 12096947"/>
              <a:gd name="connsiteY11" fmla="*/ 956096 h 1179078"/>
              <a:gd name="connsiteX12" fmla="*/ 5251499 w 12096947"/>
              <a:gd name="connsiteY12" fmla="*/ 659070 h 1179078"/>
              <a:gd name="connsiteX13" fmla="*/ 3511673 w 12096947"/>
              <a:gd name="connsiteY13" fmla="*/ 1178865 h 1179078"/>
              <a:gd name="connsiteX14" fmla="*/ 1793195 w 12096947"/>
              <a:gd name="connsiteY14" fmla="*/ 1067481 h 1179078"/>
              <a:gd name="connsiteX15" fmla="*/ 0 w 12096947"/>
              <a:gd name="connsiteY15" fmla="*/ 1047984 h 1179078"/>
              <a:gd name="connsiteX16" fmla="*/ 0 w 12096947"/>
              <a:gd name="connsiteY16" fmla="*/ 168870 h 1179078"/>
              <a:gd name="connsiteX0" fmla="*/ 0 w 12096947"/>
              <a:gd name="connsiteY0" fmla="*/ 168870 h 1120951"/>
              <a:gd name="connsiteX1" fmla="*/ 1613061 w 12096947"/>
              <a:gd name="connsiteY1" fmla="*/ 54814 h 1120951"/>
              <a:gd name="connsiteX2" fmla="*/ 4206743 w 12096947"/>
              <a:gd name="connsiteY2" fmla="*/ 67901 h 1120951"/>
              <a:gd name="connsiteX3" fmla="*/ 7100047 w 12096947"/>
              <a:gd name="connsiteY3" fmla="*/ 17997 h 1120951"/>
              <a:gd name="connsiteX4" fmla="*/ 9509759 w 12096947"/>
              <a:gd name="connsiteY4" fmla="*/ 190120 h 1120951"/>
              <a:gd name="connsiteX5" fmla="*/ 10470975 w 12096947"/>
              <a:gd name="connsiteY5" fmla="*/ 371829 h 1120951"/>
              <a:gd name="connsiteX6" fmla="*/ 12086273 w 12096947"/>
              <a:gd name="connsiteY6" fmla="*/ 248717 h 1120951"/>
              <a:gd name="connsiteX7" fmla="*/ 12096947 w 12096947"/>
              <a:gd name="connsiteY7" fmla="*/ 849967 h 1120951"/>
              <a:gd name="connsiteX8" fmla="*/ 10545692 w 12096947"/>
              <a:gd name="connsiteY8" fmla="*/ 609566 h 1120951"/>
              <a:gd name="connsiteX9" fmla="*/ 9424946 w 12096947"/>
              <a:gd name="connsiteY9" fmla="*/ 1055102 h 1120951"/>
              <a:gd name="connsiteX10" fmla="*/ 8016007 w 12096947"/>
              <a:gd name="connsiteY10" fmla="*/ 634317 h 1120951"/>
              <a:gd name="connsiteX11" fmla="*/ 6585721 w 12096947"/>
              <a:gd name="connsiteY11" fmla="*/ 956096 h 1120951"/>
              <a:gd name="connsiteX12" fmla="*/ 5251499 w 12096947"/>
              <a:gd name="connsiteY12" fmla="*/ 659070 h 1120951"/>
              <a:gd name="connsiteX13" fmla="*/ 3532276 w 12096947"/>
              <a:gd name="connsiteY13" fmla="*/ 1120707 h 1120951"/>
              <a:gd name="connsiteX14" fmla="*/ 1793195 w 12096947"/>
              <a:gd name="connsiteY14" fmla="*/ 1067481 h 1120951"/>
              <a:gd name="connsiteX15" fmla="*/ 0 w 12096947"/>
              <a:gd name="connsiteY15" fmla="*/ 1047984 h 1120951"/>
              <a:gd name="connsiteX16" fmla="*/ 0 w 12096947"/>
              <a:gd name="connsiteY16" fmla="*/ 168870 h 1120951"/>
              <a:gd name="connsiteX0" fmla="*/ 0 w 12096947"/>
              <a:gd name="connsiteY0" fmla="*/ 168870 h 1127953"/>
              <a:gd name="connsiteX1" fmla="*/ 1613061 w 12096947"/>
              <a:gd name="connsiteY1" fmla="*/ 54814 h 1127953"/>
              <a:gd name="connsiteX2" fmla="*/ 4206743 w 12096947"/>
              <a:gd name="connsiteY2" fmla="*/ 67901 h 1127953"/>
              <a:gd name="connsiteX3" fmla="*/ 7100047 w 12096947"/>
              <a:gd name="connsiteY3" fmla="*/ 17997 h 1127953"/>
              <a:gd name="connsiteX4" fmla="*/ 9509759 w 12096947"/>
              <a:gd name="connsiteY4" fmla="*/ 190120 h 1127953"/>
              <a:gd name="connsiteX5" fmla="*/ 10470975 w 12096947"/>
              <a:gd name="connsiteY5" fmla="*/ 371829 h 1127953"/>
              <a:gd name="connsiteX6" fmla="*/ 12086273 w 12096947"/>
              <a:gd name="connsiteY6" fmla="*/ 248717 h 1127953"/>
              <a:gd name="connsiteX7" fmla="*/ 12096947 w 12096947"/>
              <a:gd name="connsiteY7" fmla="*/ 849967 h 1127953"/>
              <a:gd name="connsiteX8" fmla="*/ 10545692 w 12096947"/>
              <a:gd name="connsiteY8" fmla="*/ 609566 h 1127953"/>
              <a:gd name="connsiteX9" fmla="*/ 9424946 w 12096947"/>
              <a:gd name="connsiteY9" fmla="*/ 1055102 h 1127953"/>
              <a:gd name="connsiteX10" fmla="*/ 8016007 w 12096947"/>
              <a:gd name="connsiteY10" fmla="*/ 634317 h 1127953"/>
              <a:gd name="connsiteX11" fmla="*/ 6585721 w 12096947"/>
              <a:gd name="connsiteY11" fmla="*/ 956096 h 1127953"/>
              <a:gd name="connsiteX12" fmla="*/ 5251499 w 12096947"/>
              <a:gd name="connsiteY12" fmla="*/ 659070 h 1127953"/>
              <a:gd name="connsiteX13" fmla="*/ 3532276 w 12096947"/>
              <a:gd name="connsiteY13" fmla="*/ 1120707 h 1127953"/>
              <a:gd name="connsiteX14" fmla="*/ 1793195 w 12096947"/>
              <a:gd name="connsiteY14" fmla="*/ 1067481 h 1127953"/>
              <a:gd name="connsiteX15" fmla="*/ 0 w 12096947"/>
              <a:gd name="connsiteY15" fmla="*/ 1047984 h 1127953"/>
              <a:gd name="connsiteX16" fmla="*/ 0 w 12096947"/>
              <a:gd name="connsiteY16" fmla="*/ 168870 h 1127953"/>
              <a:gd name="connsiteX0" fmla="*/ 0 w 12096947"/>
              <a:gd name="connsiteY0" fmla="*/ 168870 h 1127953"/>
              <a:gd name="connsiteX1" fmla="*/ 1613061 w 12096947"/>
              <a:gd name="connsiteY1" fmla="*/ 54814 h 1127953"/>
              <a:gd name="connsiteX2" fmla="*/ 4206743 w 12096947"/>
              <a:gd name="connsiteY2" fmla="*/ 67901 h 1127953"/>
              <a:gd name="connsiteX3" fmla="*/ 7100047 w 12096947"/>
              <a:gd name="connsiteY3" fmla="*/ 17997 h 1127953"/>
              <a:gd name="connsiteX4" fmla="*/ 9509759 w 12096947"/>
              <a:gd name="connsiteY4" fmla="*/ 190120 h 1127953"/>
              <a:gd name="connsiteX5" fmla="*/ 10470975 w 12096947"/>
              <a:gd name="connsiteY5" fmla="*/ 371829 h 1127953"/>
              <a:gd name="connsiteX6" fmla="*/ 12086273 w 12096947"/>
              <a:gd name="connsiteY6" fmla="*/ 248717 h 1127953"/>
              <a:gd name="connsiteX7" fmla="*/ 12096947 w 12096947"/>
              <a:gd name="connsiteY7" fmla="*/ 849967 h 1127953"/>
              <a:gd name="connsiteX8" fmla="*/ 10545692 w 12096947"/>
              <a:gd name="connsiteY8" fmla="*/ 609566 h 1127953"/>
              <a:gd name="connsiteX9" fmla="*/ 9424946 w 12096947"/>
              <a:gd name="connsiteY9" fmla="*/ 1055102 h 1127953"/>
              <a:gd name="connsiteX10" fmla="*/ 8016007 w 12096947"/>
              <a:gd name="connsiteY10" fmla="*/ 634317 h 1127953"/>
              <a:gd name="connsiteX11" fmla="*/ 6585721 w 12096947"/>
              <a:gd name="connsiteY11" fmla="*/ 956096 h 1127953"/>
              <a:gd name="connsiteX12" fmla="*/ 5251499 w 12096947"/>
              <a:gd name="connsiteY12" fmla="*/ 659070 h 1127953"/>
              <a:gd name="connsiteX13" fmla="*/ 3532276 w 12096947"/>
              <a:gd name="connsiteY13" fmla="*/ 1120707 h 1127953"/>
              <a:gd name="connsiteX14" fmla="*/ 1793195 w 12096947"/>
              <a:gd name="connsiteY14" fmla="*/ 1067481 h 1127953"/>
              <a:gd name="connsiteX15" fmla="*/ 0 w 12096947"/>
              <a:gd name="connsiteY15" fmla="*/ 1047984 h 1127953"/>
              <a:gd name="connsiteX16" fmla="*/ 0 w 12096947"/>
              <a:gd name="connsiteY16" fmla="*/ 168870 h 1127953"/>
              <a:gd name="connsiteX0" fmla="*/ 0 w 12096947"/>
              <a:gd name="connsiteY0" fmla="*/ 168870 h 1129738"/>
              <a:gd name="connsiteX1" fmla="*/ 1613061 w 12096947"/>
              <a:gd name="connsiteY1" fmla="*/ 54814 h 1129738"/>
              <a:gd name="connsiteX2" fmla="*/ 4206743 w 12096947"/>
              <a:gd name="connsiteY2" fmla="*/ 67901 h 1129738"/>
              <a:gd name="connsiteX3" fmla="*/ 7100047 w 12096947"/>
              <a:gd name="connsiteY3" fmla="*/ 17997 h 1129738"/>
              <a:gd name="connsiteX4" fmla="*/ 9509759 w 12096947"/>
              <a:gd name="connsiteY4" fmla="*/ 190120 h 1129738"/>
              <a:gd name="connsiteX5" fmla="*/ 10470975 w 12096947"/>
              <a:gd name="connsiteY5" fmla="*/ 371829 h 1129738"/>
              <a:gd name="connsiteX6" fmla="*/ 12086273 w 12096947"/>
              <a:gd name="connsiteY6" fmla="*/ 248717 h 1129738"/>
              <a:gd name="connsiteX7" fmla="*/ 12096947 w 12096947"/>
              <a:gd name="connsiteY7" fmla="*/ 849967 h 1129738"/>
              <a:gd name="connsiteX8" fmla="*/ 10545692 w 12096947"/>
              <a:gd name="connsiteY8" fmla="*/ 609566 h 1129738"/>
              <a:gd name="connsiteX9" fmla="*/ 9424946 w 12096947"/>
              <a:gd name="connsiteY9" fmla="*/ 1055102 h 1129738"/>
              <a:gd name="connsiteX10" fmla="*/ 8016007 w 12096947"/>
              <a:gd name="connsiteY10" fmla="*/ 634317 h 1129738"/>
              <a:gd name="connsiteX11" fmla="*/ 6585721 w 12096947"/>
              <a:gd name="connsiteY11" fmla="*/ 956096 h 1129738"/>
              <a:gd name="connsiteX12" fmla="*/ 5251499 w 12096947"/>
              <a:gd name="connsiteY12" fmla="*/ 758770 h 1129738"/>
              <a:gd name="connsiteX13" fmla="*/ 3532276 w 12096947"/>
              <a:gd name="connsiteY13" fmla="*/ 1120707 h 1129738"/>
              <a:gd name="connsiteX14" fmla="*/ 1793195 w 12096947"/>
              <a:gd name="connsiteY14" fmla="*/ 1067481 h 1129738"/>
              <a:gd name="connsiteX15" fmla="*/ 0 w 12096947"/>
              <a:gd name="connsiteY15" fmla="*/ 1047984 h 1129738"/>
              <a:gd name="connsiteX16" fmla="*/ 0 w 12096947"/>
              <a:gd name="connsiteY16" fmla="*/ 168870 h 1129738"/>
              <a:gd name="connsiteX0" fmla="*/ 0 w 12096947"/>
              <a:gd name="connsiteY0" fmla="*/ 168870 h 1129738"/>
              <a:gd name="connsiteX1" fmla="*/ 1613061 w 12096947"/>
              <a:gd name="connsiteY1" fmla="*/ 54814 h 1129738"/>
              <a:gd name="connsiteX2" fmla="*/ 4206743 w 12096947"/>
              <a:gd name="connsiteY2" fmla="*/ 67901 h 1129738"/>
              <a:gd name="connsiteX3" fmla="*/ 7100047 w 12096947"/>
              <a:gd name="connsiteY3" fmla="*/ 17997 h 1129738"/>
              <a:gd name="connsiteX4" fmla="*/ 9509759 w 12096947"/>
              <a:gd name="connsiteY4" fmla="*/ 190120 h 1129738"/>
              <a:gd name="connsiteX5" fmla="*/ 10470975 w 12096947"/>
              <a:gd name="connsiteY5" fmla="*/ 371829 h 1129738"/>
              <a:gd name="connsiteX6" fmla="*/ 12086273 w 12096947"/>
              <a:gd name="connsiteY6" fmla="*/ 248717 h 1129738"/>
              <a:gd name="connsiteX7" fmla="*/ 12096947 w 12096947"/>
              <a:gd name="connsiteY7" fmla="*/ 849967 h 1129738"/>
              <a:gd name="connsiteX8" fmla="*/ 10545692 w 12096947"/>
              <a:gd name="connsiteY8" fmla="*/ 609566 h 1129738"/>
              <a:gd name="connsiteX9" fmla="*/ 9424946 w 12096947"/>
              <a:gd name="connsiteY9" fmla="*/ 1055102 h 1129738"/>
              <a:gd name="connsiteX10" fmla="*/ 8016007 w 12096947"/>
              <a:gd name="connsiteY10" fmla="*/ 634317 h 1129738"/>
              <a:gd name="connsiteX11" fmla="*/ 6585721 w 12096947"/>
              <a:gd name="connsiteY11" fmla="*/ 956096 h 1129738"/>
              <a:gd name="connsiteX12" fmla="*/ 5251499 w 12096947"/>
              <a:gd name="connsiteY12" fmla="*/ 758770 h 1129738"/>
              <a:gd name="connsiteX13" fmla="*/ 3532276 w 12096947"/>
              <a:gd name="connsiteY13" fmla="*/ 1120707 h 1129738"/>
              <a:gd name="connsiteX14" fmla="*/ 1793195 w 12096947"/>
              <a:gd name="connsiteY14" fmla="*/ 1067481 h 1129738"/>
              <a:gd name="connsiteX15" fmla="*/ 0 w 12096947"/>
              <a:gd name="connsiteY15" fmla="*/ 1047984 h 1129738"/>
              <a:gd name="connsiteX16" fmla="*/ 0 w 12096947"/>
              <a:gd name="connsiteY16" fmla="*/ 168870 h 1129738"/>
              <a:gd name="connsiteX0" fmla="*/ 0 w 12096947"/>
              <a:gd name="connsiteY0" fmla="*/ 168870 h 1127760"/>
              <a:gd name="connsiteX1" fmla="*/ 1613061 w 12096947"/>
              <a:gd name="connsiteY1" fmla="*/ 54814 h 1127760"/>
              <a:gd name="connsiteX2" fmla="*/ 4206743 w 12096947"/>
              <a:gd name="connsiteY2" fmla="*/ 67901 h 1127760"/>
              <a:gd name="connsiteX3" fmla="*/ 7100047 w 12096947"/>
              <a:gd name="connsiteY3" fmla="*/ 17997 h 1127760"/>
              <a:gd name="connsiteX4" fmla="*/ 9509759 w 12096947"/>
              <a:gd name="connsiteY4" fmla="*/ 190120 h 1127760"/>
              <a:gd name="connsiteX5" fmla="*/ 10470975 w 12096947"/>
              <a:gd name="connsiteY5" fmla="*/ 371829 h 1127760"/>
              <a:gd name="connsiteX6" fmla="*/ 12086273 w 12096947"/>
              <a:gd name="connsiteY6" fmla="*/ 248717 h 1127760"/>
              <a:gd name="connsiteX7" fmla="*/ 12096947 w 12096947"/>
              <a:gd name="connsiteY7" fmla="*/ 849967 h 1127760"/>
              <a:gd name="connsiteX8" fmla="*/ 10545692 w 12096947"/>
              <a:gd name="connsiteY8" fmla="*/ 609566 h 1127760"/>
              <a:gd name="connsiteX9" fmla="*/ 9424946 w 12096947"/>
              <a:gd name="connsiteY9" fmla="*/ 1055102 h 1127760"/>
              <a:gd name="connsiteX10" fmla="*/ 8016007 w 12096947"/>
              <a:gd name="connsiteY10" fmla="*/ 634317 h 1127760"/>
              <a:gd name="connsiteX11" fmla="*/ 6585721 w 12096947"/>
              <a:gd name="connsiteY11" fmla="*/ 956096 h 1127760"/>
              <a:gd name="connsiteX12" fmla="*/ 5251499 w 12096947"/>
              <a:gd name="connsiteY12" fmla="*/ 758770 h 1127760"/>
              <a:gd name="connsiteX13" fmla="*/ 3532276 w 12096947"/>
              <a:gd name="connsiteY13" fmla="*/ 1120707 h 1127760"/>
              <a:gd name="connsiteX14" fmla="*/ 1793195 w 12096947"/>
              <a:gd name="connsiteY14" fmla="*/ 1067481 h 1127760"/>
              <a:gd name="connsiteX15" fmla="*/ 0 w 12096947"/>
              <a:gd name="connsiteY15" fmla="*/ 1047984 h 1127760"/>
              <a:gd name="connsiteX16" fmla="*/ 0 w 12096947"/>
              <a:gd name="connsiteY16" fmla="*/ 168870 h 1127760"/>
              <a:gd name="connsiteX0" fmla="*/ 0 w 12096947"/>
              <a:gd name="connsiteY0" fmla="*/ 168870 h 1127760"/>
              <a:gd name="connsiteX1" fmla="*/ 1613061 w 12096947"/>
              <a:gd name="connsiteY1" fmla="*/ 54814 h 1127760"/>
              <a:gd name="connsiteX2" fmla="*/ 4206743 w 12096947"/>
              <a:gd name="connsiteY2" fmla="*/ 67901 h 1127760"/>
              <a:gd name="connsiteX3" fmla="*/ 7100047 w 12096947"/>
              <a:gd name="connsiteY3" fmla="*/ 17997 h 1127760"/>
              <a:gd name="connsiteX4" fmla="*/ 9509759 w 12096947"/>
              <a:gd name="connsiteY4" fmla="*/ 190120 h 1127760"/>
              <a:gd name="connsiteX5" fmla="*/ 10470975 w 12096947"/>
              <a:gd name="connsiteY5" fmla="*/ 371829 h 1127760"/>
              <a:gd name="connsiteX6" fmla="*/ 12086273 w 12096947"/>
              <a:gd name="connsiteY6" fmla="*/ 248717 h 1127760"/>
              <a:gd name="connsiteX7" fmla="*/ 12096947 w 12096947"/>
              <a:gd name="connsiteY7" fmla="*/ 849967 h 1127760"/>
              <a:gd name="connsiteX8" fmla="*/ 10545692 w 12096947"/>
              <a:gd name="connsiteY8" fmla="*/ 609566 h 1127760"/>
              <a:gd name="connsiteX9" fmla="*/ 9424946 w 12096947"/>
              <a:gd name="connsiteY9" fmla="*/ 1055102 h 1127760"/>
              <a:gd name="connsiteX10" fmla="*/ 8016007 w 12096947"/>
              <a:gd name="connsiteY10" fmla="*/ 758943 h 1127760"/>
              <a:gd name="connsiteX11" fmla="*/ 6585721 w 12096947"/>
              <a:gd name="connsiteY11" fmla="*/ 956096 h 1127760"/>
              <a:gd name="connsiteX12" fmla="*/ 5251499 w 12096947"/>
              <a:gd name="connsiteY12" fmla="*/ 758770 h 1127760"/>
              <a:gd name="connsiteX13" fmla="*/ 3532276 w 12096947"/>
              <a:gd name="connsiteY13" fmla="*/ 1120707 h 1127760"/>
              <a:gd name="connsiteX14" fmla="*/ 1793195 w 12096947"/>
              <a:gd name="connsiteY14" fmla="*/ 1067481 h 1127760"/>
              <a:gd name="connsiteX15" fmla="*/ 0 w 12096947"/>
              <a:gd name="connsiteY15" fmla="*/ 1047984 h 1127760"/>
              <a:gd name="connsiteX16" fmla="*/ 0 w 12096947"/>
              <a:gd name="connsiteY16" fmla="*/ 168870 h 1127760"/>
              <a:gd name="connsiteX0" fmla="*/ 0 w 12096947"/>
              <a:gd name="connsiteY0" fmla="*/ 168870 h 1127760"/>
              <a:gd name="connsiteX1" fmla="*/ 1613061 w 12096947"/>
              <a:gd name="connsiteY1" fmla="*/ 54814 h 1127760"/>
              <a:gd name="connsiteX2" fmla="*/ 4206743 w 12096947"/>
              <a:gd name="connsiteY2" fmla="*/ 67901 h 1127760"/>
              <a:gd name="connsiteX3" fmla="*/ 7100047 w 12096947"/>
              <a:gd name="connsiteY3" fmla="*/ 17997 h 1127760"/>
              <a:gd name="connsiteX4" fmla="*/ 9509759 w 12096947"/>
              <a:gd name="connsiteY4" fmla="*/ 190120 h 1127760"/>
              <a:gd name="connsiteX5" fmla="*/ 10470975 w 12096947"/>
              <a:gd name="connsiteY5" fmla="*/ 371829 h 1127760"/>
              <a:gd name="connsiteX6" fmla="*/ 12086273 w 12096947"/>
              <a:gd name="connsiteY6" fmla="*/ 248717 h 1127760"/>
              <a:gd name="connsiteX7" fmla="*/ 12096947 w 12096947"/>
              <a:gd name="connsiteY7" fmla="*/ 849967 h 1127760"/>
              <a:gd name="connsiteX8" fmla="*/ 10555994 w 12096947"/>
              <a:gd name="connsiteY8" fmla="*/ 725883 h 1127760"/>
              <a:gd name="connsiteX9" fmla="*/ 9424946 w 12096947"/>
              <a:gd name="connsiteY9" fmla="*/ 1055102 h 1127760"/>
              <a:gd name="connsiteX10" fmla="*/ 8016007 w 12096947"/>
              <a:gd name="connsiteY10" fmla="*/ 758943 h 1127760"/>
              <a:gd name="connsiteX11" fmla="*/ 6585721 w 12096947"/>
              <a:gd name="connsiteY11" fmla="*/ 956096 h 1127760"/>
              <a:gd name="connsiteX12" fmla="*/ 5251499 w 12096947"/>
              <a:gd name="connsiteY12" fmla="*/ 758770 h 1127760"/>
              <a:gd name="connsiteX13" fmla="*/ 3532276 w 12096947"/>
              <a:gd name="connsiteY13" fmla="*/ 1120707 h 1127760"/>
              <a:gd name="connsiteX14" fmla="*/ 1793195 w 12096947"/>
              <a:gd name="connsiteY14" fmla="*/ 1067481 h 1127760"/>
              <a:gd name="connsiteX15" fmla="*/ 0 w 12096947"/>
              <a:gd name="connsiteY15" fmla="*/ 1047984 h 1127760"/>
              <a:gd name="connsiteX16" fmla="*/ 0 w 12096947"/>
              <a:gd name="connsiteY16" fmla="*/ 168870 h 1127760"/>
              <a:gd name="connsiteX0" fmla="*/ 0 w 12096947"/>
              <a:gd name="connsiteY0" fmla="*/ 168870 h 1127760"/>
              <a:gd name="connsiteX1" fmla="*/ 1613061 w 12096947"/>
              <a:gd name="connsiteY1" fmla="*/ 54814 h 1127760"/>
              <a:gd name="connsiteX2" fmla="*/ 4206743 w 12096947"/>
              <a:gd name="connsiteY2" fmla="*/ 67901 h 1127760"/>
              <a:gd name="connsiteX3" fmla="*/ 7100047 w 12096947"/>
              <a:gd name="connsiteY3" fmla="*/ 17997 h 1127760"/>
              <a:gd name="connsiteX4" fmla="*/ 9509759 w 12096947"/>
              <a:gd name="connsiteY4" fmla="*/ 190120 h 1127760"/>
              <a:gd name="connsiteX5" fmla="*/ 10470975 w 12096947"/>
              <a:gd name="connsiteY5" fmla="*/ 371829 h 1127760"/>
              <a:gd name="connsiteX6" fmla="*/ 12086273 w 12096947"/>
              <a:gd name="connsiteY6" fmla="*/ 248717 h 1127760"/>
              <a:gd name="connsiteX7" fmla="*/ 12096947 w 12096947"/>
              <a:gd name="connsiteY7" fmla="*/ 849967 h 1127760"/>
              <a:gd name="connsiteX8" fmla="*/ 10442677 w 12096947"/>
              <a:gd name="connsiteY8" fmla="*/ 750809 h 1127760"/>
              <a:gd name="connsiteX9" fmla="*/ 9424946 w 12096947"/>
              <a:gd name="connsiteY9" fmla="*/ 1055102 h 1127760"/>
              <a:gd name="connsiteX10" fmla="*/ 8016007 w 12096947"/>
              <a:gd name="connsiteY10" fmla="*/ 758943 h 1127760"/>
              <a:gd name="connsiteX11" fmla="*/ 6585721 w 12096947"/>
              <a:gd name="connsiteY11" fmla="*/ 956096 h 1127760"/>
              <a:gd name="connsiteX12" fmla="*/ 5251499 w 12096947"/>
              <a:gd name="connsiteY12" fmla="*/ 758770 h 1127760"/>
              <a:gd name="connsiteX13" fmla="*/ 3532276 w 12096947"/>
              <a:gd name="connsiteY13" fmla="*/ 1120707 h 1127760"/>
              <a:gd name="connsiteX14" fmla="*/ 1793195 w 12096947"/>
              <a:gd name="connsiteY14" fmla="*/ 1067481 h 1127760"/>
              <a:gd name="connsiteX15" fmla="*/ 0 w 12096947"/>
              <a:gd name="connsiteY15" fmla="*/ 1047984 h 1127760"/>
              <a:gd name="connsiteX16" fmla="*/ 0 w 12096947"/>
              <a:gd name="connsiteY16" fmla="*/ 168870 h 1127760"/>
              <a:gd name="connsiteX0" fmla="*/ 0 w 12096947"/>
              <a:gd name="connsiteY0" fmla="*/ 168870 h 1127760"/>
              <a:gd name="connsiteX1" fmla="*/ 1613061 w 12096947"/>
              <a:gd name="connsiteY1" fmla="*/ 54814 h 1127760"/>
              <a:gd name="connsiteX2" fmla="*/ 4206743 w 12096947"/>
              <a:gd name="connsiteY2" fmla="*/ 67901 h 1127760"/>
              <a:gd name="connsiteX3" fmla="*/ 7100047 w 12096947"/>
              <a:gd name="connsiteY3" fmla="*/ 17997 h 1127760"/>
              <a:gd name="connsiteX4" fmla="*/ 9509759 w 12096947"/>
              <a:gd name="connsiteY4" fmla="*/ 190120 h 1127760"/>
              <a:gd name="connsiteX5" fmla="*/ 10470975 w 12096947"/>
              <a:gd name="connsiteY5" fmla="*/ 371829 h 1127760"/>
              <a:gd name="connsiteX6" fmla="*/ 12086273 w 12096947"/>
              <a:gd name="connsiteY6" fmla="*/ 248717 h 1127760"/>
              <a:gd name="connsiteX7" fmla="*/ 12096947 w 12096947"/>
              <a:gd name="connsiteY7" fmla="*/ 849967 h 1127760"/>
              <a:gd name="connsiteX8" fmla="*/ 10442677 w 12096947"/>
              <a:gd name="connsiteY8" fmla="*/ 750809 h 1127760"/>
              <a:gd name="connsiteX9" fmla="*/ 9424946 w 12096947"/>
              <a:gd name="connsiteY9" fmla="*/ 1055102 h 1127760"/>
              <a:gd name="connsiteX10" fmla="*/ 8016007 w 12096947"/>
              <a:gd name="connsiteY10" fmla="*/ 758943 h 1127760"/>
              <a:gd name="connsiteX11" fmla="*/ 6585721 w 12096947"/>
              <a:gd name="connsiteY11" fmla="*/ 956096 h 1127760"/>
              <a:gd name="connsiteX12" fmla="*/ 5251499 w 12096947"/>
              <a:gd name="connsiteY12" fmla="*/ 758770 h 1127760"/>
              <a:gd name="connsiteX13" fmla="*/ 3532276 w 12096947"/>
              <a:gd name="connsiteY13" fmla="*/ 1120707 h 1127760"/>
              <a:gd name="connsiteX14" fmla="*/ 1793195 w 12096947"/>
              <a:gd name="connsiteY14" fmla="*/ 1067481 h 1127760"/>
              <a:gd name="connsiteX15" fmla="*/ 0 w 12096947"/>
              <a:gd name="connsiteY15" fmla="*/ 1047984 h 1127760"/>
              <a:gd name="connsiteX16" fmla="*/ 0 w 12096947"/>
              <a:gd name="connsiteY16" fmla="*/ 168870 h 1127760"/>
              <a:gd name="connsiteX0" fmla="*/ 0 w 12086273"/>
              <a:gd name="connsiteY0" fmla="*/ 168870 h 1127760"/>
              <a:gd name="connsiteX1" fmla="*/ 1613061 w 12086273"/>
              <a:gd name="connsiteY1" fmla="*/ 54814 h 1127760"/>
              <a:gd name="connsiteX2" fmla="*/ 4206743 w 12086273"/>
              <a:gd name="connsiteY2" fmla="*/ 67901 h 1127760"/>
              <a:gd name="connsiteX3" fmla="*/ 7100047 w 12086273"/>
              <a:gd name="connsiteY3" fmla="*/ 17997 h 1127760"/>
              <a:gd name="connsiteX4" fmla="*/ 9509759 w 12086273"/>
              <a:gd name="connsiteY4" fmla="*/ 190120 h 1127760"/>
              <a:gd name="connsiteX5" fmla="*/ 10470975 w 12086273"/>
              <a:gd name="connsiteY5" fmla="*/ 371829 h 1127760"/>
              <a:gd name="connsiteX6" fmla="*/ 12086273 w 12086273"/>
              <a:gd name="connsiteY6" fmla="*/ 248717 h 1127760"/>
              <a:gd name="connsiteX7" fmla="*/ 12066042 w 12086273"/>
              <a:gd name="connsiteY7" fmla="*/ 899817 h 1127760"/>
              <a:gd name="connsiteX8" fmla="*/ 10442677 w 12086273"/>
              <a:gd name="connsiteY8" fmla="*/ 750809 h 1127760"/>
              <a:gd name="connsiteX9" fmla="*/ 9424946 w 12086273"/>
              <a:gd name="connsiteY9" fmla="*/ 1055102 h 1127760"/>
              <a:gd name="connsiteX10" fmla="*/ 8016007 w 12086273"/>
              <a:gd name="connsiteY10" fmla="*/ 758943 h 1127760"/>
              <a:gd name="connsiteX11" fmla="*/ 6585721 w 12086273"/>
              <a:gd name="connsiteY11" fmla="*/ 956096 h 1127760"/>
              <a:gd name="connsiteX12" fmla="*/ 5251499 w 12086273"/>
              <a:gd name="connsiteY12" fmla="*/ 758770 h 1127760"/>
              <a:gd name="connsiteX13" fmla="*/ 3532276 w 12086273"/>
              <a:gd name="connsiteY13" fmla="*/ 1120707 h 1127760"/>
              <a:gd name="connsiteX14" fmla="*/ 1793195 w 12086273"/>
              <a:gd name="connsiteY14" fmla="*/ 1067481 h 1127760"/>
              <a:gd name="connsiteX15" fmla="*/ 0 w 12086273"/>
              <a:gd name="connsiteY15" fmla="*/ 1047984 h 1127760"/>
              <a:gd name="connsiteX16" fmla="*/ 0 w 12086273"/>
              <a:gd name="connsiteY16" fmla="*/ 168870 h 1127760"/>
              <a:gd name="connsiteX0" fmla="*/ 0 w 12086273"/>
              <a:gd name="connsiteY0" fmla="*/ 168870 h 1127760"/>
              <a:gd name="connsiteX1" fmla="*/ 4206743 w 12086273"/>
              <a:gd name="connsiteY1" fmla="*/ 67901 h 1127760"/>
              <a:gd name="connsiteX2" fmla="*/ 7100047 w 12086273"/>
              <a:gd name="connsiteY2" fmla="*/ 17997 h 1127760"/>
              <a:gd name="connsiteX3" fmla="*/ 9509759 w 12086273"/>
              <a:gd name="connsiteY3" fmla="*/ 190120 h 1127760"/>
              <a:gd name="connsiteX4" fmla="*/ 10470975 w 12086273"/>
              <a:gd name="connsiteY4" fmla="*/ 371829 h 1127760"/>
              <a:gd name="connsiteX5" fmla="*/ 12086273 w 12086273"/>
              <a:gd name="connsiteY5" fmla="*/ 248717 h 1127760"/>
              <a:gd name="connsiteX6" fmla="*/ 12066042 w 12086273"/>
              <a:gd name="connsiteY6" fmla="*/ 899817 h 1127760"/>
              <a:gd name="connsiteX7" fmla="*/ 10442677 w 12086273"/>
              <a:gd name="connsiteY7" fmla="*/ 750809 h 1127760"/>
              <a:gd name="connsiteX8" fmla="*/ 9424946 w 12086273"/>
              <a:gd name="connsiteY8" fmla="*/ 1055102 h 1127760"/>
              <a:gd name="connsiteX9" fmla="*/ 8016007 w 12086273"/>
              <a:gd name="connsiteY9" fmla="*/ 758943 h 1127760"/>
              <a:gd name="connsiteX10" fmla="*/ 6585721 w 12086273"/>
              <a:gd name="connsiteY10" fmla="*/ 956096 h 1127760"/>
              <a:gd name="connsiteX11" fmla="*/ 5251499 w 12086273"/>
              <a:gd name="connsiteY11" fmla="*/ 758770 h 1127760"/>
              <a:gd name="connsiteX12" fmla="*/ 3532276 w 12086273"/>
              <a:gd name="connsiteY12" fmla="*/ 1120707 h 1127760"/>
              <a:gd name="connsiteX13" fmla="*/ 1793195 w 12086273"/>
              <a:gd name="connsiteY13" fmla="*/ 1067481 h 1127760"/>
              <a:gd name="connsiteX14" fmla="*/ 0 w 12086273"/>
              <a:gd name="connsiteY14" fmla="*/ 1047984 h 1127760"/>
              <a:gd name="connsiteX15" fmla="*/ 0 w 12086273"/>
              <a:gd name="connsiteY15" fmla="*/ 168870 h 1127760"/>
              <a:gd name="connsiteX0" fmla="*/ 0 w 12086273"/>
              <a:gd name="connsiteY0" fmla="*/ 168870 h 1127760"/>
              <a:gd name="connsiteX1" fmla="*/ 7100047 w 12086273"/>
              <a:gd name="connsiteY1" fmla="*/ 17997 h 1127760"/>
              <a:gd name="connsiteX2" fmla="*/ 9509759 w 12086273"/>
              <a:gd name="connsiteY2" fmla="*/ 190120 h 1127760"/>
              <a:gd name="connsiteX3" fmla="*/ 10470975 w 12086273"/>
              <a:gd name="connsiteY3" fmla="*/ 371829 h 1127760"/>
              <a:gd name="connsiteX4" fmla="*/ 12086273 w 12086273"/>
              <a:gd name="connsiteY4" fmla="*/ 248717 h 1127760"/>
              <a:gd name="connsiteX5" fmla="*/ 12066042 w 12086273"/>
              <a:gd name="connsiteY5" fmla="*/ 899817 h 1127760"/>
              <a:gd name="connsiteX6" fmla="*/ 10442677 w 12086273"/>
              <a:gd name="connsiteY6" fmla="*/ 750809 h 1127760"/>
              <a:gd name="connsiteX7" fmla="*/ 9424946 w 12086273"/>
              <a:gd name="connsiteY7" fmla="*/ 1055102 h 1127760"/>
              <a:gd name="connsiteX8" fmla="*/ 8016007 w 12086273"/>
              <a:gd name="connsiteY8" fmla="*/ 758943 h 1127760"/>
              <a:gd name="connsiteX9" fmla="*/ 6585721 w 12086273"/>
              <a:gd name="connsiteY9" fmla="*/ 956096 h 1127760"/>
              <a:gd name="connsiteX10" fmla="*/ 5251499 w 12086273"/>
              <a:gd name="connsiteY10" fmla="*/ 758770 h 1127760"/>
              <a:gd name="connsiteX11" fmla="*/ 3532276 w 12086273"/>
              <a:gd name="connsiteY11" fmla="*/ 1120707 h 1127760"/>
              <a:gd name="connsiteX12" fmla="*/ 1793195 w 12086273"/>
              <a:gd name="connsiteY12" fmla="*/ 1067481 h 1127760"/>
              <a:gd name="connsiteX13" fmla="*/ 0 w 12086273"/>
              <a:gd name="connsiteY13" fmla="*/ 1047984 h 1127760"/>
              <a:gd name="connsiteX14" fmla="*/ 0 w 12086273"/>
              <a:gd name="connsiteY14" fmla="*/ 168870 h 1127760"/>
              <a:gd name="connsiteX0" fmla="*/ 51508 w 12086273"/>
              <a:gd name="connsiteY0" fmla="*/ 2727845 h 2727845"/>
              <a:gd name="connsiteX1" fmla="*/ 7100047 w 12086273"/>
              <a:gd name="connsiteY1" fmla="*/ 17997 h 2727845"/>
              <a:gd name="connsiteX2" fmla="*/ 9509759 w 12086273"/>
              <a:gd name="connsiteY2" fmla="*/ 190120 h 2727845"/>
              <a:gd name="connsiteX3" fmla="*/ 10470975 w 12086273"/>
              <a:gd name="connsiteY3" fmla="*/ 371829 h 2727845"/>
              <a:gd name="connsiteX4" fmla="*/ 12086273 w 12086273"/>
              <a:gd name="connsiteY4" fmla="*/ 248717 h 2727845"/>
              <a:gd name="connsiteX5" fmla="*/ 12066042 w 12086273"/>
              <a:gd name="connsiteY5" fmla="*/ 899817 h 2727845"/>
              <a:gd name="connsiteX6" fmla="*/ 10442677 w 12086273"/>
              <a:gd name="connsiteY6" fmla="*/ 750809 h 2727845"/>
              <a:gd name="connsiteX7" fmla="*/ 9424946 w 12086273"/>
              <a:gd name="connsiteY7" fmla="*/ 1055102 h 2727845"/>
              <a:gd name="connsiteX8" fmla="*/ 8016007 w 12086273"/>
              <a:gd name="connsiteY8" fmla="*/ 758943 h 2727845"/>
              <a:gd name="connsiteX9" fmla="*/ 6585721 w 12086273"/>
              <a:gd name="connsiteY9" fmla="*/ 956096 h 2727845"/>
              <a:gd name="connsiteX10" fmla="*/ 5251499 w 12086273"/>
              <a:gd name="connsiteY10" fmla="*/ 758770 h 2727845"/>
              <a:gd name="connsiteX11" fmla="*/ 3532276 w 12086273"/>
              <a:gd name="connsiteY11" fmla="*/ 1120707 h 2727845"/>
              <a:gd name="connsiteX12" fmla="*/ 1793195 w 12086273"/>
              <a:gd name="connsiteY12" fmla="*/ 1067481 h 2727845"/>
              <a:gd name="connsiteX13" fmla="*/ 0 w 12086273"/>
              <a:gd name="connsiteY13" fmla="*/ 1047984 h 2727845"/>
              <a:gd name="connsiteX14" fmla="*/ 51508 w 12086273"/>
              <a:gd name="connsiteY14" fmla="*/ 2727845 h 2727845"/>
              <a:gd name="connsiteX0" fmla="*/ 51508 w 12086273"/>
              <a:gd name="connsiteY0" fmla="*/ 2546880 h 2595407"/>
              <a:gd name="connsiteX1" fmla="*/ 7615127 w 12086273"/>
              <a:gd name="connsiteY1" fmla="*/ 2595408 h 2595407"/>
              <a:gd name="connsiteX2" fmla="*/ 9509759 w 12086273"/>
              <a:gd name="connsiteY2" fmla="*/ 9155 h 2595407"/>
              <a:gd name="connsiteX3" fmla="*/ 10470975 w 12086273"/>
              <a:gd name="connsiteY3" fmla="*/ 190864 h 2595407"/>
              <a:gd name="connsiteX4" fmla="*/ 12086273 w 12086273"/>
              <a:gd name="connsiteY4" fmla="*/ 67752 h 2595407"/>
              <a:gd name="connsiteX5" fmla="*/ 12066042 w 12086273"/>
              <a:gd name="connsiteY5" fmla="*/ 718852 h 2595407"/>
              <a:gd name="connsiteX6" fmla="*/ 10442677 w 12086273"/>
              <a:gd name="connsiteY6" fmla="*/ 569844 h 2595407"/>
              <a:gd name="connsiteX7" fmla="*/ 9424946 w 12086273"/>
              <a:gd name="connsiteY7" fmla="*/ 874137 h 2595407"/>
              <a:gd name="connsiteX8" fmla="*/ 8016007 w 12086273"/>
              <a:gd name="connsiteY8" fmla="*/ 577978 h 2595407"/>
              <a:gd name="connsiteX9" fmla="*/ 6585721 w 12086273"/>
              <a:gd name="connsiteY9" fmla="*/ 775131 h 2595407"/>
              <a:gd name="connsiteX10" fmla="*/ 5251499 w 12086273"/>
              <a:gd name="connsiteY10" fmla="*/ 577805 h 2595407"/>
              <a:gd name="connsiteX11" fmla="*/ 3532276 w 12086273"/>
              <a:gd name="connsiteY11" fmla="*/ 939742 h 2595407"/>
              <a:gd name="connsiteX12" fmla="*/ 1793195 w 12086273"/>
              <a:gd name="connsiteY12" fmla="*/ 886516 h 2595407"/>
              <a:gd name="connsiteX13" fmla="*/ 0 w 12086273"/>
              <a:gd name="connsiteY13" fmla="*/ 867019 h 2595407"/>
              <a:gd name="connsiteX14" fmla="*/ 51508 w 12086273"/>
              <a:gd name="connsiteY14" fmla="*/ 2546880 h 2595407"/>
              <a:gd name="connsiteX0" fmla="*/ 51508 w 12086273"/>
              <a:gd name="connsiteY0" fmla="*/ 2528069 h 3038426"/>
              <a:gd name="connsiteX1" fmla="*/ 7615127 w 12086273"/>
              <a:gd name="connsiteY1" fmla="*/ 2576597 h 3038426"/>
              <a:gd name="connsiteX2" fmla="*/ 10694445 w 12086273"/>
              <a:gd name="connsiteY2" fmla="*/ 2815187 h 3038426"/>
              <a:gd name="connsiteX3" fmla="*/ 10470975 w 12086273"/>
              <a:gd name="connsiteY3" fmla="*/ 172053 h 3038426"/>
              <a:gd name="connsiteX4" fmla="*/ 12086273 w 12086273"/>
              <a:gd name="connsiteY4" fmla="*/ 48941 h 3038426"/>
              <a:gd name="connsiteX5" fmla="*/ 12066042 w 12086273"/>
              <a:gd name="connsiteY5" fmla="*/ 700041 h 3038426"/>
              <a:gd name="connsiteX6" fmla="*/ 10442677 w 12086273"/>
              <a:gd name="connsiteY6" fmla="*/ 551033 h 3038426"/>
              <a:gd name="connsiteX7" fmla="*/ 9424946 w 12086273"/>
              <a:gd name="connsiteY7" fmla="*/ 855326 h 3038426"/>
              <a:gd name="connsiteX8" fmla="*/ 8016007 w 12086273"/>
              <a:gd name="connsiteY8" fmla="*/ 559167 h 3038426"/>
              <a:gd name="connsiteX9" fmla="*/ 6585721 w 12086273"/>
              <a:gd name="connsiteY9" fmla="*/ 756320 h 3038426"/>
              <a:gd name="connsiteX10" fmla="*/ 5251499 w 12086273"/>
              <a:gd name="connsiteY10" fmla="*/ 558994 h 3038426"/>
              <a:gd name="connsiteX11" fmla="*/ 3532276 w 12086273"/>
              <a:gd name="connsiteY11" fmla="*/ 920931 h 3038426"/>
              <a:gd name="connsiteX12" fmla="*/ 1793195 w 12086273"/>
              <a:gd name="connsiteY12" fmla="*/ 867705 h 3038426"/>
              <a:gd name="connsiteX13" fmla="*/ 0 w 12086273"/>
              <a:gd name="connsiteY13" fmla="*/ 848208 h 3038426"/>
              <a:gd name="connsiteX14" fmla="*/ 51508 w 12086273"/>
              <a:gd name="connsiteY14" fmla="*/ 2528069 h 3038426"/>
              <a:gd name="connsiteX0" fmla="*/ 51508 w 12086273"/>
              <a:gd name="connsiteY0" fmla="*/ 2485896 h 2996253"/>
              <a:gd name="connsiteX1" fmla="*/ 7615127 w 12086273"/>
              <a:gd name="connsiteY1" fmla="*/ 2534424 h 2996253"/>
              <a:gd name="connsiteX2" fmla="*/ 10694445 w 12086273"/>
              <a:gd name="connsiteY2" fmla="*/ 2773014 h 2996253"/>
              <a:gd name="connsiteX3" fmla="*/ 11727771 w 12086273"/>
              <a:gd name="connsiteY3" fmla="*/ 2655622 h 2996253"/>
              <a:gd name="connsiteX4" fmla="*/ 12086273 w 12086273"/>
              <a:gd name="connsiteY4" fmla="*/ 6768 h 2996253"/>
              <a:gd name="connsiteX5" fmla="*/ 12066042 w 12086273"/>
              <a:gd name="connsiteY5" fmla="*/ 657868 h 2996253"/>
              <a:gd name="connsiteX6" fmla="*/ 10442677 w 12086273"/>
              <a:gd name="connsiteY6" fmla="*/ 508860 h 2996253"/>
              <a:gd name="connsiteX7" fmla="*/ 9424946 w 12086273"/>
              <a:gd name="connsiteY7" fmla="*/ 813153 h 2996253"/>
              <a:gd name="connsiteX8" fmla="*/ 8016007 w 12086273"/>
              <a:gd name="connsiteY8" fmla="*/ 516994 h 2996253"/>
              <a:gd name="connsiteX9" fmla="*/ 6585721 w 12086273"/>
              <a:gd name="connsiteY9" fmla="*/ 714147 h 2996253"/>
              <a:gd name="connsiteX10" fmla="*/ 5251499 w 12086273"/>
              <a:gd name="connsiteY10" fmla="*/ 516821 h 2996253"/>
              <a:gd name="connsiteX11" fmla="*/ 3532276 w 12086273"/>
              <a:gd name="connsiteY11" fmla="*/ 878758 h 2996253"/>
              <a:gd name="connsiteX12" fmla="*/ 1793195 w 12086273"/>
              <a:gd name="connsiteY12" fmla="*/ 825532 h 2996253"/>
              <a:gd name="connsiteX13" fmla="*/ 0 w 12086273"/>
              <a:gd name="connsiteY13" fmla="*/ 806035 h 2996253"/>
              <a:gd name="connsiteX14" fmla="*/ 51508 w 12086273"/>
              <a:gd name="connsiteY14" fmla="*/ 2485896 h 2996253"/>
              <a:gd name="connsiteX0" fmla="*/ 51508 w 12136146"/>
              <a:gd name="connsiteY0" fmla="*/ 1977370 h 2487727"/>
              <a:gd name="connsiteX1" fmla="*/ 7615127 w 12136146"/>
              <a:gd name="connsiteY1" fmla="*/ 2025898 h 2487727"/>
              <a:gd name="connsiteX2" fmla="*/ 10694445 w 12136146"/>
              <a:gd name="connsiteY2" fmla="*/ 2264488 h 2487727"/>
              <a:gd name="connsiteX3" fmla="*/ 11727771 w 12136146"/>
              <a:gd name="connsiteY3" fmla="*/ 2147096 h 2487727"/>
              <a:gd name="connsiteX4" fmla="*/ 12066042 w 12136146"/>
              <a:gd name="connsiteY4" fmla="*/ 149342 h 2487727"/>
              <a:gd name="connsiteX5" fmla="*/ 10442677 w 12136146"/>
              <a:gd name="connsiteY5" fmla="*/ 334 h 2487727"/>
              <a:gd name="connsiteX6" fmla="*/ 9424946 w 12136146"/>
              <a:gd name="connsiteY6" fmla="*/ 304627 h 2487727"/>
              <a:gd name="connsiteX7" fmla="*/ 8016007 w 12136146"/>
              <a:gd name="connsiteY7" fmla="*/ 8468 h 2487727"/>
              <a:gd name="connsiteX8" fmla="*/ 6585721 w 12136146"/>
              <a:gd name="connsiteY8" fmla="*/ 205621 h 2487727"/>
              <a:gd name="connsiteX9" fmla="*/ 5251499 w 12136146"/>
              <a:gd name="connsiteY9" fmla="*/ 8295 h 2487727"/>
              <a:gd name="connsiteX10" fmla="*/ 3532276 w 12136146"/>
              <a:gd name="connsiteY10" fmla="*/ 370232 h 2487727"/>
              <a:gd name="connsiteX11" fmla="*/ 1793195 w 12136146"/>
              <a:gd name="connsiteY11" fmla="*/ 317006 h 2487727"/>
              <a:gd name="connsiteX12" fmla="*/ 0 w 12136146"/>
              <a:gd name="connsiteY12" fmla="*/ 297509 h 2487727"/>
              <a:gd name="connsiteX13" fmla="*/ 51508 w 12136146"/>
              <a:gd name="connsiteY13" fmla="*/ 1977370 h 2487727"/>
              <a:gd name="connsiteX0" fmla="*/ 51508 w 12222740"/>
              <a:gd name="connsiteY0" fmla="*/ 1977370 h 2487727"/>
              <a:gd name="connsiteX1" fmla="*/ 7615127 w 12222740"/>
              <a:gd name="connsiteY1" fmla="*/ 2025898 h 2487727"/>
              <a:gd name="connsiteX2" fmla="*/ 10694445 w 12222740"/>
              <a:gd name="connsiteY2" fmla="*/ 2264488 h 2487727"/>
              <a:gd name="connsiteX3" fmla="*/ 12047120 w 12222740"/>
              <a:gd name="connsiteY3" fmla="*/ 2064013 h 2487727"/>
              <a:gd name="connsiteX4" fmla="*/ 12066042 w 12222740"/>
              <a:gd name="connsiteY4" fmla="*/ 149342 h 2487727"/>
              <a:gd name="connsiteX5" fmla="*/ 10442677 w 12222740"/>
              <a:gd name="connsiteY5" fmla="*/ 334 h 2487727"/>
              <a:gd name="connsiteX6" fmla="*/ 9424946 w 12222740"/>
              <a:gd name="connsiteY6" fmla="*/ 304627 h 2487727"/>
              <a:gd name="connsiteX7" fmla="*/ 8016007 w 12222740"/>
              <a:gd name="connsiteY7" fmla="*/ 8468 h 2487727"/>
              <a:gd name="connsiteX8" fmla="*/ 6585721 w 12222740"/>
              <a:gd name="connsiteY8" fmla="*/ 205621 h 2487727"/>
              <a:gd name="connsiteX9" fmla="*/ 5251499 w 12222740"/>
              <a:gd name="connsiteY9" fmla="*/ 8295 h 2487727"/>
              <a:gd name="connsiteX10" fmla="*/ 3532276 w 12222740"/>
              <a:gd name="connsiteY10" fmla="*/ 370232 h 2487727"/>
              <a:gd name="connsiteX11" fmla="*/ 1793195 w 12222740"/>
              <a:gd name="connsiteY11" fmla="*/ 317006 h 2487727"/>
              <a:gd name="connsiteX12" fmla="*/ 0 w 12222740"/>
              <a:gd name="connsiteY12" fmla="*/ 297509 h 2487727"/>
              <a:gd name="connsiteX13" fmla="*/ 51508 w 12222740"/>
              <a:gd name="connsiteY13" fmla="*/ 1977370 h 2487727"/>
              <a:gd name="connsiteX0" fmla="*/ 51508 w 12222740"/>
              <a:gd name="connsiteY0" fmla="*/ 1977370 h 2196677"/>
              <a:gd name="connsiteX1" fmla="*/ 7615127 w 12222740"/>
              <a:gd name="connsiteY1" fmla="*/ 2025898 h 2196677"/>
              <a:gd name="connsiteX2" fmla="*/ 12047120 w 12222740"/>
              <a:gd name="connsiteY2" fmla="*/ 2064013 h 2196677"/>
              <a:gd name="connsiteX3" fmla="*/ 12066042 w 12222740"/>
              <a:gd name="connsiteY3" fmla="*/ 149342 h 2196677"/>
              <a:gd name="connsiteX4" fmla="*/ 10442677 w 12222740"/>
              <a:gd name="connsiteY4" fmla="*/ 334 h 2196677"/>
              <a:gd name="connsiteX5" fmla="*/ 9424946 w 12222740"/>
              <a:gd name="connsiteY5" fmla="*/ 304627 h 2196677"/>
              <a:gd name="connsiteX6" fmla="*/ 8016007 w 12222740"/>
              <a:gd name="connsiteY6" fmla="*/ 8468 h 2196677"/>
              <a:gd name="connsiteX7" fmla="*/ 6585721 w 12222740"/>
              <a:gd name="connsiteY7" fmla="*/ 205621 h 2196677"/>
              <a:gd name="connsiteX8" fmla="*/ 5251499 w 12222740"/>
              <a:gd name="connsiteY8" fmla="*/ 8295 h 2196677"/>
              <a:gd name="connsiteX9" fmla="*/ 3532276 w 12222740"/>
              <a:gd name="connsiteY9" fmla="*/ 370232 h 2196677"/>
              <a:gd name="connsiteX10" fmla="*/ 1793195 w 12222740"/>
              <a:gd name="connsiteY10" fmla="*/ 317006 h 2196677"/>
              <a:gd name="connsiteX11" fmla="*/ 0 w 12222740"/>
              <a:gd name="connsiteY11" fmla="*/ 297509 h 2196677"/>
              <a:gd name="connsiteX12" fmla="*/ 51508 w 12222740"/>
              <a:gd name="connsiteY12" fmla="*/ 1977370 h 2196677"/>
              <a:gd name="connsiteX0" fmla="*/ 51508 w 12222740"/>
              <a:gd name="connsiteY0" fmla="*/ 1977370 h 2250532"/>
              <a:gd name="connsiteX1" fmla="*/ 12047120 w 12222740"/>
              <a:gd name="connsiteY1" fmla="*/ 2064013 h 2250532"/>
              <a:gd name="connsiteX2" fmla="*/ 12066042 w 12222740"/>
              <a:gd name="connsiteY2" fmla="*/ 149342 h 2250532"/>
              <a:gd name="connsiteX3" fmla="*/ 10442677 w 12222740"/>
              <a:gd name="connsiteY3" fmla="*/ 334 h 2250532"/>
              <a:gd name="connsiteX4" fmla="*/ 9424946 w 12222740"/>
              <a:gd name="connsiteY4" fmla="*/ 304627 h 2250532"/>
              <a:gd name="connsiteX5" fmla="*/ 8016007 w 12222740"/>
              <a:gd name="connsiteY5" fmla="*/ 8468 h 2250532"/>
              <a:gd name="connsiteX6" fmla="*/ 6585721 w 12222740"/>
              <a:gd name="connsiteY6" fmla="*/ 205621 h 2250532"/>
              <a:gd name="connsiteX7" fmla="*/ 5251499 w 12222740"/>
              <a:gd name="connsiteY7" fmla="*/ 8295 h 2250532"/>
              <a:gd name="connsiteX8" fmla="*/ 3532276 w 12222740"/>
              <a:gd name="connsiteY8" fmla="*/ 370232 h 2250532"/>
              <a:gd name="connsiteX9" fmla="*/ 1793195 w 12222740"/>
              <a:gd name="connsiteY9" fmla="*/ 317006 h 2250532"/>
              <a:gd name="connsiteX10" fmla="*/ 0 w 12222740"/>
              <a:gd name="connsiteY10" fmla="*/ 297509 h 2250532"/>
              <a:gd name="connsiteX11" fmla="*/ 51508 w 12222740"/>
              <a:gd name="connsiteY11" fmla="*/ 1977370 h 2250532"/>
              <a:gd name="connsiteX0" fmla="*/ 0 w 12233041"/>
              <a:gd name="connsiteY0" fmla="*/ 2052145 h 2282917"/>
              <a:gd name="connsiteX1" fmla="*/ 12057421 w 12233041"/>
              <a:gd name="connsiteY1" fmla="*/ 2064013 h 2282917"/>
              <a:gd name="connsiteX2" fmla="*/ 12076343 w 12233041"/>
              <a:gd name="connsiteY2" fmla="*/ 149342 h 2282917"/>
              <a:gd name="connsiteX3" fmla="*/ 10452978 w 12233041"/>
              <a:gd name="connsiteY3" fmla="*/ 334 h 2282917"/>
              <a:gd name="connsiteX4" fmla="*/ 9435247 w 12233041"/>
              <a:gd name="connsiteY4" fmla="*/ 304627 h 2282917"/>
              <a:gd name="connsiteX5" fmla="*/ 8026308 w 12233041"/>
              <a:gd name="connsiteY5" fmla="*/ 8468 h 2282917"/>
              <a:gd name="connsiteX6" fmla="*/ 6596022 w 12233041"/>
              <a:gd name="connsiteY6" fmla="*/ 205621 h 2282917"/>
              <a:gd name="connsiteX7" fmla="*/ 5261800 w 12233041"/>
              <a:gd name="connsiteY7" fmla="*/ 8295 h 2282917"/>
              <a:gd name="connsiteX8" fmla="*/ 3542577 w 12233041"/>
              <a:gd name="connsiteY8" fmla="*/ 370232 h 2282917"/>
              <a:gd name="connsiteX9" fmla="*/ 1803496 w 12233041"/>
              <a:gd name="connsiteY9" fmla="*/ 317006 h 2282917"/>
              <a:gd name="connsiteX10" fmla="*/ 10301 w 12233041"/>
              <a:gd name="connsiteY10" fmla="*/ 297509 h 2282917"/>
              <a:gd name="connsiteX11" fmla="*/ 0 w 12233041"/>
              <a:gd name="connsiteY11" fmla="*/ 2052145 h 2282917"/>
              <a:gd name="connsiteX0" fmla="*/ 31822 w 12264863"/>
              <a:gd name="connsiteY0" fmla="*/ 2052145 h 2282917"/>
              <a:gd name="connsiteX1" fmla="*/ 12089243 w 12264863"/>
              <a:gd name="connsiteY1" fmla="*/ 2064013 h 2282917"/>
              <a:gd name="connsiteX2" fmla="*/ 12108165 w 12264863"/>
              <a:gd name="connsiteY2" fmla="*/ 149342 h 2282917"/>
              <a:gd name="connsiteX3" fmla="*/ 10484800 w 12264863"/>
              <a:gd name="connsiteY3" fmla="*/ 334 h 2282917"/>
              <a:gd name="connsiteX4" fmla="*/ 9467069 w 12264863"/>
              <a:gd name="connsiteY4" fmla="*/ 304627 h 2282917"/>
              <a:gd name="connsiteX5" fmla="*/ 8058130 w 12264863"/>
              <a:gd name="connsiteY5" fmla="*/ 8468 h 2282917"/>
              <a:gd name="connsiteX6" fmla="*/ 6627844 w 12264863"/>
              <a:gd name="connsiteY6" fmla="*/ 205621 h 2282917"/>
              <a:gd name="connsiteX7" fmla="*/ 5293622 w 12264863"/>
              <a:gd name="connsiteY7" fmla="*/ 8295 h 2282917"/>
              <a:gd name="connsiteX8" fmla="*/ 3574399 w 12264863"/>
              <a:gd name="connsiteY8" fmla="*/ 370232 h 2282917"/>
              <a:gd name="connsiteX9" fmla="*/ 1835318 w 12264863"/>
              <a:gd name="connsiteY9" fmla="*/ 317006 h 2282917"/>
              <a:gd name="connsiteX10" fmla="*/ 42123 w 12264863"/>
              <a:gd name="connsiteY10" fmla="*/ 297509 h 2282917"/>
              <a:gd name="connsiteX11" fmla="*/ 31822 w 12264863"/>
              <a:gd name="connsiteY11" fmla="*/ 2052145 h 2282917"/>
              <a:gd name="connsiteX0" fmla="*/ 69298 w 12302339"/>
              <a:gd name="connsiteY0" fmla="*/ 2052145 h 2282917"/>
              <a:gd name="connsiteX1" fmla="*/ 12126719 w 12302339"/>
              <a:gd name="connsiteY1" fmla="*/ 2064013 h 2282917"/>
              <a:gd name="connsiteX2" fmla="*/ 12145641 w 12302339"/>
              <a:gd name="connsiteY2" fmla="*/ 149342 h 2282917"/>
              <a:gd name="connsiteX3" fmla="*/ 10522276 w 12302339"/>
              <a:gd name="connsiteY3" fmla="*/ 334 h 2282917"/>
              <a:gd name="connsiteX4" fmla="*/ 9504545 w 12302339"/>
              <a:gd name="connsiteY4" fmla="*/ 304627 h 2282917"/>
              <a:gd name="connsiteX5" fmla="*/ 8095606 w 12302339"/>
              <a:gd name="connsiteY5" fmla="*/ 8468 h 2282917"/>
              <a:gd name="connsiteX6" fmla="*/ 6665320 w 12302339"/>
              <a:gd name="connsiteY6" fmla="*/ 205621 h 2282917"/>
              <a:gd name="connsiteX7" fmla="*/ 5331098 w 12302339"/>
              <a:gd name="connsiteY7" fmla="*/ 8295 h 2282917"/>
              <a:gd name="connsiteX8" fmla="*/ 3611875 w 12302339"/>
              <a:gd name="connsiteY8" fmla="*/ 370232 h 2282917"/>
              <a:gd name="connsiteX9" fmla="*/ 1872794 w 12302339"/>
              <a:gd name="connsiteY9" fmla="*/ 317006 h 2282917"/>
              <a:gd name="connsiteX10" fmla="*/ 79599 w 12302339"/>
              <a:gd name="connsiteY10" fmla="*/ 297509 h 2282917"/>
              <a:gd name="connsiteX11" fmla="*/ 69298 w 12302339"/>
              <a:gd name="connsiteY11" fmla="*/ 2052145 h 2282917"/>
              <a:gd name="connsiteX0" fmla="*/ 82108 w 12315149"/>
              <a:gd name="connsiteY0" fmla="*/ 2052145 h 2282917"/>
              <a:gd name="connsiteX1" fmla="*/ 12139529 w 12315149"/>
              <a:gd name="connsiteY1" fmla="*/ 2064013 h 2282917"/>
              <a:gd name="connsiteX2" fmla="*/ 12158451 w 12315149"/>
              <a:gd name="connsiteY2" fmla="*/ 149342 h 2282917"/>
              <a:gd name="connsiteX3" fmla="*/ 10535086 w 12315149"/>
              <a:gd name="connsiteY3" fmla="*/ 334 h 2282917"/>
              <a:gd name="connsiteX4" fmla="*/ 9517355 w 12315149"/>
              <a:gd name="connsiteY4" fmla="*/ 304627 h 2282917"/>
              <a:gd name="connsiteX5" fmla="*/ 8108416 w 12315149"/>
              <a:gd name="connsiteY5" fmla="*/ 8468 h 2282917"/>
              <a:gd name="connsiteX6" fmla="*/ 6678130 w 12315149"/>
              <a:gd name="connsiteY6" fmla="*/ 205621 h 2282917"/>
              <a:gd name="connsiteX7" fmla="*/ 5343908 w 12315149"/>
              <a:gd name="connsiteY7" fmla="*/ 8295 h 2282917"/>
              <a:gd name="connsiteX8" fmla="*/ 3624685 w 12315149"/>
              <a:gd name="connsiteY8" fmla="*/ 370232 h 2282917"/>
              <a:gd name="connsiteX9" fmla="*/ 1885604 w 12315149"/>
              <a:gd name="connsiteY9" fmla="*/ 317006 h 2282917"/>
              <a:gd name="connsiteX10" fmla="*/ 70550 w 12315149"/>
              <a:gd name="connsiteY10" fmla="*/ 200544 h 2282917"/>
              <a:gd name="connsiteX11" fmla="*/ 82108 w 12315149"/>
              <a:gd name="connsiteY11" fmla="*/ 2052145 h 2282917"/>
              <a:gd name="connsiteX0" fmla="*/ 82108 w 12315149"/>
              <a:gd name="connsiteY0" fmla="*/ 2052145 h 2282917"/>
              <a:gd name="connsiteX1" fmla="*/ 12139529 w 12315149"/>
              <a:gd name="connsiteY1" fmla="*/ 2064013 h 2282917"/>
              <a:gd name="connsiteX2" fmla="*/ 12158451 w 12315149"/>
              <a:gd name="connsiteY2" fmla="*/ 149342 h 2282917"/>
              <a:gd name="connsiteX3" fmla="*/ 10535086 w 12315149"/>
              <a:gd name="connsiteY3" fmla="*/ 334 h 2282917"/>
              <a:gd name="connsiteX4" fmla="*/ 9517355 w 12315149"/>
              <a:gd name="connsiteY4" fmla="*/ 304627 h 2282917"/>
              <a:gd name="connsiteX5" fmla="*/ 8108416 w 12315149"/>
              <a:gd name="connsiteY5" fmla="*/ 8468 h 2282917"/>
              <a:gd name="connsiteX6" fmla="*/ 6678130 w 12315149"/>
              <a:gd name="connsiteY6" fmla="*/ 205621 h 2282917"/>
              <a:gd name="connsiteX7" fmla="*/ 5343908 w 12315149"/>
              <a:gd name="connsiteY7" fmla="*/ 8295 h 2282917"/>
              <a:gd name="connsiteX8" fmla="*/ 3624685 w 12315149"/>
              <a:gd name="connsiteY8" fmla="*/ 370232 h 2282917"/>
              <a:gd name="connsiteX9" fmla="*/ 1885604 w 12315149"/>
              <a:gd name="connsiteY9" fmla="*/ 317006 h 2282917"/>
              <a:gd name="connsiteX10" fmla="*/ 70550 w 12315149"/>
              <a:gd name="connsiteY10" fmla="*/ 200544 h 2282917"/>
              <a:gd name="connsiteX11" fmla="*/ 82108 w 12315149"/>
              <a:gd name="connsiteY11" fmla="*/ 2052145 h 2282917"/>
              <a:gd name="connsiteX0" fmla="*/ 96427 w 12329468"/>
              <a:gd name="connsiteY0" fmla="*/ 2052145 h 2282917"/>
              <a:gd name="connsiteX1" fmla="*/ 12153848 w 12329468"/>
              <a:gd name="connsiteY1" fmla="*/ 2064013 h 2282917"/>
              <a:gd name="connsiteX2" fmla="*/ 12172770 w 12329468"/>
              <a:gd name="connsiteY2" fmla="*/ 149342 h 2282917"/>
              <a:gd name="connsiteX3" fmla="*/ 10549405 w 12329468"/>
              <a:gd name="connsiteY3" fmla="*/ 334 h 2282917"/>
              <a:gd name="connsiteX4" fmla="*/ 9531674 w 12329468"/>
              <a:gd name="connsiteY4" fmla="*/ 304627 h 2282917"/>
              <a:gd name="connsiteX5" fmla="*/ 8122735 w 12329468"/>
              <a:gd name="connsiteY5" fmla="*/ 8468 h 2282917"/>
              <a:gd name="connsiteX6" fmla="*/ 6692449 w 12329468"/>
              <a:gd name="connsiteY6" fmla="*/ 205621 h 2282917"/>
              <a:gd name="connsiteX7" fmla="*/ 5358227 w 12329468"/>
              <a:gd name="connsiteY7" fmla="*/ 8295 h 2282917"/>
              <a:gd name="connsiteX8" fmla="*/ 3639004 w 12329468"/>
              <a:gd name="connsiteY8" fmla="*/ 370232 h 2282917"/>
              <a:gd name="connsiteX9" fmla="*/ 1899923 w 12329468"/>
              <a:gd name="connsiteY9" fmla="*/ 317006 h 2282917"/>
              <a:gd name="connsiteX10" fmla="*/ 63010 w 12329468"/>
              <a:gd name="connsiteY10" fmla="*/ 103580 h 2282917"/>
              <a:gd name="connsiteX11" fmla="*/ 96427 w 12329468"/>
              <a:gd name="connsiteY11" fmla="*/ 2052145 h 2282917"/>
              <a:gd name="connsiteX0" fmla="*/ 96427 w 12329468"/>
              <a:gd name="connsiteY0" fmla="*/ 2056133 h 2286905"/>
              <a:gd name="connsiteX1" fmla="*/ 12153848 w 12329468"/>
              <a:gd name="connsiteY1" fmla="*/ 2068001 h 2286905"/>
              <a:gd name="connsiteX2" fmla="*/ 12172770 w 12329468"/>
              <a:gd name="connsiteY2" fmla="*/ 153330 h 2286905"/>
              <a:gd name="connsiteX3" fmla="*/ 10549405 w 12329468"/>
              <a:gd name="connsiteY3" fmla="*/ 4322 h 2286905"/>
              <a:gd name="connsiteX4" fmla="*/ 9531674 w 12329468"/>
              <a:gd name="connsiteY4" fmla="*/ 308615 h 2286905"/>
              <a:gd name="connsiteX5" fmla="*/ 8122735 w 12329468"/>
              <a:gd name="connsiteY5" fmla="*/ 12456 h 2286905"/>
              <a:gd name="connsiteX6" fmla="*/ 6692449 w 12329468"/>
              <a:gd name="connsiteY6" fmla="*/ 209609 h 2286905"/>
              <a:gd name="connsiteX7" fmla="*/ 5358227 w 12329468"/>
              <a:gd name="connsiteY7" fmla="*/ 12283 h 2286905"/>
              <a:gd name="connsiteX8" fmla="*/ 3639004 w 12329468"/>
              <a:gd name="connsiteY8" fmla="*/ 374220 h 2286905"/>
              <a:gd name="connsiteX9" fmla="*/ 1834344 w 12329468"/>
              <a:gd name="connsiteY9" fmla="*/ 21285 h 2286905"/>
              <a:gd name="connsiteX10" fmla="*/ 63010 w 12329468"/>
              <a:gd name="connsiteY10" fmla="*/ 107568 h 2286905"/>
              <a:gd name="connsiteX11" fmla="*/ 96427 w 12329468"/>
              <a:gd name="connsiteY11" fmla="*/ 2056133 h 2286905"/>
              <a:gd name="connsiteX0" fmla="*/ 96427 w 12329468"/>
              <a:gd name="connsiteY0" fmla="*/ 2056133 h 2286905"/>
              <a:gd name="connsiteX1" fmla="*/ 12153848 w 12329468"/>
              <a:gd name="connsiteY1" fmla="*/ 2068001 h 2286905"/>
              <a:gd name="connsiteX2" fmla="*/ 12172770 w 12329468"/>
              <a:gd name="connsiteY2" fmla="*/ 153330 h 2286905"/>
              <a:gd name="connsiteX3" fmla="*/ 10549405 w 12329468"/>
              <a:gd name="connsiteY3" fmla="*/ 4322 h 2286905"/>
              <a:gd name="connsiteX4" fmla="*/ 9531674 w 12329468"/>
              <a:gd name="connsiteY4" fmla="*/ 308615 h 2286905"/>
              <a:gd name="connsiteX5" fmla="*/ 8122735 w 12329468"/>
              <a:gd name="connsiteY5" fmla="*/ 12456 h 2286905"/>
              <a:gd name="connsiteX6" fmla="*/ 6692449 w 12329468"/>
              <a:gd name="connsiteY6" fmla="*/ 209609 h 2286905"/>
              <a:gd name="connsiteX7" fmla="*/ 5358227 w 12329468"/>
              <a:gd name="connsiteY7" fmla="*/ 12283 h 2286905"/>
              <a:gd name="connsiteX8" fmla="*/ 3639004 w 12329468"/>
              <a:gd name="connsiteY8" fmla="*/ 374220 h 2286905"/>
              <a:gd name="connsiteX9" fmla="*/ 1834344 w 12329468"/>
              <a:gd name="connsiteY9" fmla="*/ 21285 h 2286905"/>
              <a:gd name="connsiteX10" fmla="*/ 63010 w 12329468"/>
              <a:gd name="connsiteY10" fmla="*/ 107568 h 2286905"/>
              <a:gd name="connsiteX11" fmla="*/ 96427 w 12329468"/>
              <a:gd name="connsiteY11" fmla="*/ 2056133 h 2286905"/>
              <a:gd name="connsiteX0" fmla="*/ 96427 w 12329468"/>
              <a:gd name="connsiteY0" fmla="*/ 2056133 h 2286905"/>
              <a:gd name="connsiteX1" fmla="*/ 12153848 w 12329468"/>
              <a:gd name="connsiteY1" fmla="*/ 2068001 h 2286905"/>
              <a:gd name="connsiteX2" fmla="*/ 12172770 w 12329468"/>
              <a:gd name="connsiteY2" fmla="*/ 153330 h 2286905"/>
              <a:gd name="connsiteX3" fmla="*/ 10549405 w 12329468"/>
              <a:gd name="connsiteY3" fmla="*/ 4322 h 2286905"/>
              <a:gd name="connsiteX4" fmla="*/ 9531674 w 12329468"/>
              <a:gd name="connsiteY4" fmla="*/ 308615 h 2286905"/>
              <a:gd name="connsiteX5" fmla="*/ 8122735 w 12329468"/>
              <a:gd name="connsiteY5" fmla="*/ 12456 h 2286905"/>
              <a:gd name="connsiteX6" fmla="*/ 6692449 w 12329468"/>
              <a:gd name="connsiteY6" fmla="*/ 209609 h 2286905"/>
              <a:gd name="connsiteX7" fmla="*/ 5358227 w 12329468"/>
              <a:gd name="connsiteY7" fmla="*/ 12283 h 2286905"/>
              <a:gd name="connsiteX8" fmla="*/ 3639004 w 12329468"/>
              <a:gd name="connsiteY8" fmla="*/ 374220 h 2286905"/>
              <a:gd name="connsiteX9" fmla="*/ 1834344 w 12329468"/>
              <a:gd name="connsiteY9" fmla="*/ 21285 h 2286905"/>
              <a:gd name="connsiteX10" fmla="*/ 63010 w 12329468"/>
              <a:gd name="connsiteY10" fmla="*/ 107568 h 2286905"/>
              <a:gd name="connsiteX11" fmla="*/ 96427 w 12329468"/>
              <a:gd name="connsiteY11" fmla="*/ 2056133 h 2286905"/>
              <a:gd name="connsiteX0" fmla="*/ 96427 w 12329468"/>
              <a:gd name="connsiteY0" fmla="*/ 2052145 h 2282917"/>
              <a:gd name="connsiteX1" fmla="*/ 12153848 w 12329468"/>
              <a:gd name="connsiteY1" fmla="*/ 2064013 h 2282917"/>
              <a:gd name="connsiteX2" fmla="*/ 12172770 w 12329468"/>
              <a:gd name="connsiteY2" fmla="*/ 149342 h 2282917"/>
              <a:gd name="connsiteX3" fmla="*/ 10549405 w 12329468"/>
              <a:gd name="connsiteY3" fmla="*/ 334 h 2282917"/>
              <a:gd name="connsiteX4" fmla="*/ 9531674 w 12329468"/>
              <a:gd name="connsiteY4" fmla="*/ 304627 h 2282917"/>
              <a:gd name="connsiteX5" fmla="*/ 8122735 w 12329468"/>
              <a:gd name="connsiteY5" fmla="*/ 8468 h 2282917"/>
              <a:gd name="connsiteX6" fmla="*/ 6692449 w 12329468"/>
              <a:gd name="connsiteY6" fmla="*/ 205621 h 2282917"/>
              <a:gd name="connsiteX7" fmla="*/ 5358227 w 12329468"/>
              <a:gd name="connsiteY7" fmla="*/ 8295 h 2282917"/>
              <a:gd name="connsiteX8" fmla="*/ 3639004 w 12329468"/>
              <a:gd name="connsiteY8" fmla="*/ 370232 h 2282917"/>
              <a:gd name="connsiteX9" fmla="*/ 1834344 w 12329468"/>
              <a:gd name="connsiteY9" fmla="*/ 17297 h 2282917"/>
              <a:gd name="connsiteX10" fmla="*/ 63010 w 12329468"/>
              <a:gd name="connsiteY10" fmla="*/ 103580 h 2282917"/>
              <a:gd name="connsiteX11" fmla="*/ 96427 w 12329468"/>
              <a:gd name="connsiteY11" fmla="*/ 2052145 h 2282917"/>
              <a:gd name="connsiteX0" fmla="*/ 96427 w 12329468"/>
              <a:gd name="connsiteY0" fmla="*/ 2052145 h 2282917"/>
              <a:gd name="connsiteX1" fmla="*/ 12153848 w 12329468"/>
              <a:gd name="connsiteY1" fmla="*/ 2064013 h 2282917"/>
              <a:gd name="connsiteX2" fmla="*/ 12172770 w 12329468"/>
              <a:gd name="connsiteY2" fmla="*/ 149342 h 2282917"/>
              <a:gd name="connsiteX3" fmla="*/ 10549405 w 12329468"/>
              <a:gd name="connsiteY3" fmla="*/ 334 h 2282917"/>
              <a:gd name="connsiteX4" fmla="*/ 9531674 w 12329468"/>
              <a:gd name="connsiteY4" fmla="*/ 304627 h 2282917"/>
              <a:gd name="connsiteX5" fmla="*/ 8122735 w 12329468"/>
              <a:gd name="connsiteY5" fmla="*/ 8468 h 2282917"/>
              <a:gd name="connsiteX6" fmla="*/ 6692449 w 12329468"/>
              <a:gd name="connsiteY6" fmla="*/ 205621 h 2282917"/>
              <a:gd name="connsiteX7" fmla="*/ 5358227 w 12329468"/>
              <a:gd name="connsiteY7" fmla="*/ 8295 h 2282917"/>
              <a:gd name="connsiteX8" fmla="*/ 3639004 w 12329468"/>
              <a:gd name="connsiteY8" fmla="*/ 370232 h 2282917"/>
              <a:gd name="connsiteX9" fmla="*/ 1834344 w 12329468"/>
              <a:gd name="connsiteY9" fmla="*/ 17297 h 2282917"/>
              <a:gd name="connsiteX10" fmla="*/ 63010 w 12329468"/>
              <a:gd name="connsiteY10" fmla="*/ 103580 h 2282917"/>
              <a:gd name="connsiteX11" fmla="*/ 96427 w 12329468"/>
              <a:gd name="connsiteY11" fmla="*/ 2052145 h 2282917"/>
              <a:gd name="connsiteX0" fmla="*/ 96427 w 12329468"/>
              <a:gd name="connsiteY0" fmla="*/ 2052145 h 2282917"/>
              <a:gd name="connsiteX1" fmla="*/ 12153848 w 12329468"/>
              <a:gd name="connsiteY1" fmla="*/ 2064013 h 2282917"/>
              <a:gd name="connsiteX2" fmla="*/ 12172770 w 12329468"/>
              <a:gd name="connsiteY2" fmla="*/ 149342 h 2282917"/>
              <a:gd name="connsiteX3" fmla="*/ 10549405 w 12329468"/>
              <a:gd name="connsiteY3" fmla="*/ 334 h 2282917"/>
              <a:gd name="connsiteX4" fmla="*/ 9531674 w 12329468"/>
              <a:gd name="connsiteY4" fmla="*/ 304627 h 2282917"/>
              <a:gd name="connsiteX5" fmla="*/ 8122735 w 12329468"/>
              <a:gd name="connsiteY5" fmla="*/ 8468 h 2282917"/>
              <a:gd name="connsiteX6" fmla="*/ 6692449 w 12329468"/>
              <a:gd name="connsiteY6" fmla="*/ 205621 h 2282917"/>
              <a:gd name="connsiteX7" fmla="*/ 5358227 w 12329468"/>
              <a:gd name="connsiteY7" fmla="*/ 8295 h 2282917"/>
              <a:gd name="connsiteX8" fmla="*/ 2873922 w 12329468"/>
              <a:gd name="connsiteY8" fmla="*/ 334973 h 2282917"/>
              <a:gd name="connsiteX9" fmla="*/ 1834344 w 12329468"/>
              <a:gd name="connsiteY9" fmla="*/ 17297 h 2282917"/>
              <a:gd name="connsiteX10" fmla="*/ 63010 w 12329468"/>
              <a:gd name="connsiteY10" fmla="*/ 103580 h 2282917"/>
              <a:gd name="connsiteX11" fmla="*/ 96427 w 12329468"/>
              <a:gd name="connsiteY11" fmla="*/ 2052145 h 2282917"/>
              <a:gd name="connsiteX0" fmla="*/ 96427 w 12329468"/>
              <a:gd name="connsiteY0" fmla="*/ 2052145 h 2282917"/>
              <a:gd name="connsiteX1" fmla="*/ 12153848 w 12329468"/>
              <a:gd name="connsiteY1" fmla="*/ 2064013 h 2282917"/>
              <a:gd name="connsiteX2" fmla="*/ 12172770 w 12329468"/>
              <a:gd name="connsiteY2" fmla="*/ 149342 h 2282917"/>
              <a:gd name="connsiteX3" fmla="*/ 10549405 w 12329468"/>
              <a:gd name="connsiteY3" fmla="*/ 334 h 2282917"/>
              <a:gd name="connsiteX4" fmla="*/ 9531674 w 12329468"/>
              <a:gd name="connsiteY4" fmla="*/ 304627 h 2282917"/>
              <a:gd name="connsiteX5" fmla="*/ 8122735 w 12329468"/>
              <a:gd name="connsiteY5" fmla="*/ 8468 h 2282917"/>
              <a:gd name="connsiteX6" fmla="*/ 6692449 w 12329468"/>
              <a:gd name="connsiteY6" fmla="*/ 205621 h 2282917"/>
              <a:gd name="connsiteX7" fmla="*/ 5358227 w 12329468"/>
              <a:gd name="connsiteY7" fmla="*/ 8295 h 2282917"/>
              <a:gd name="connsiteX8" fmla="*/ 2873922 w 12329468"/>
              <a:gd name="connsiteY8" fmla="*/ 334973 h 2282917"/>
              <a:gd name="connsiteX9" fmla="*/ 1834344 w 12329468"/>
              <a:gd name="connsiteY9" fmla="*/ 17297 h 2282917"/>
              <a:gd name="connsiteX10" fmla="*/ 63010 w 12329468"/>
              <a:gd name="connsiteY10" fmla="*/ 103580 h 2282917"/>
              <a:gd name="connsiteX11" fmla="*/ 96427 w 12329468"/>
              <a:gd name="connsiteY11" fmla="*/ 2052145 h 2282917"/>
              <a:gd name="connsiteX0" fmla="*/ 96427 w 12329468"/>
              <a:gd name="connsiteY0" fmla="*/ 2052145 h 2282917"/>
              <a:gd name="connsiteX1" fmla="*/ 12153848 w 12329468"/>
              <a:gd name="connsiteY1" fmla="*/ 2064013 h 2282917"/>
              <a:gd name="connsiteX2" fmla="*/ 12172770 w 12329468"/>
              <a:gd name="connsiteY2" fmla="*/ 149342 h 2282917"/>
              <a:gd name="connsiteX3" fmla="*/ 10549405 w 12329468"/>
              <a:gd name="connsiteY3" fmla="*/ 334 h 2282917"/>
              <a:gd name="connsiteX4" fmla="*/ 9531674 w 12329468"/>
              <a:gd name="connsiteY4" fmla="*/ 304627 h 2282917"/>
              <a:gd name="connsiteX5" fmla="*/ 8122735 w 12329468"/>
              <a:gd name="connsiteY5" fmla="*/ 8468 h 2282917"/>
              <a:gd name="connsiteX6" fmla="*/ 6692449 w 12329468"/>
              <a:gd name="connsiteY6" fmla="*/ 205621 h 2282917"/>
              <a:gd name="connsiteX7" fmla="*/ 5358227 w 12329468"/>
              <a:gd name="connsiteY7" fmla="*/ 8295 h 2282917"/>
              <a:gd name="connsiteX8" fmla="*/ 2873922 w 12329468"/>
              <a:gd name="connsiteY8" fmla="*/ 334973 h 2282917"/>
              <a:gd name="connsiteX9" fmla="*/ 1834344 w 12329468"/>
              <a:gd name="connsiteY9" fmla="*/ 17297 h 2282917"/>
              <a:gd name="connsiteX10" fmla="*/ 63010 w 12329468"/>
              <a:gd name="connsiteY10" fmla="*/ 103580 h 2282917"/>
              <a:gd name="connsiteX11" fmla="*/ 96427 w 12329468"/>
              <a:gd name="connsiteY11" fmla="*/ 2052145 h 2282917"/>
              <a:gd name="connsiteX0" fmla="*/ 96427 w 12329468"/>
              <a:gd name="connsiteY0" fmla="*/ 2052145 h 2282917"/>
              <a:gd name="connsiteX1" fmla="*/ 12153848 w 12329468"/>
              <a:gd name="connsiteY1" fmla="*/ 2064013 h 2282917"/>
              <a:gd name="connsiteX2" fmla="*/ 12172770 w 12329468"/>
              <a:gd name="connsiteY2" fmla="*/ 149342 h 2282917"/>
              <a:gd name="connsiteX3" fmla="*/ 10549405 w 12329468"/>
              <a:gd name="connsiteY3" fmla="*/ 334 h 2282917"/>
              <a:gd name="connsiteX4" fmla="*/ 9531674 w 12329468"/>
              <a:gd name="connsiteY4" fmla="*/ 304627 h 2282917"/>
              <a:gd name="connsiteX5" fmla="*/ 8122735 w 12329468"/>
              <a:gd name="connsiteY5" fmla="*/ 8468 h 2282917"/>
              <a:gd name="connsiteX6" fmla="*/ 6692449 w 12329468"/>
              <a:gd name="connsiteY6" fmla="*/ 205621 h 2282917"/>
              <a:gd name="connsiteX7" fmla="*/ 5358227 w 12329468"/>
              <a:gd name="connsiteY7" fmla="*/ 8295 h 2282917"/>
              <a:gd name="connsiteX8" fmla="*/ 2895783 w 12329468"/>
              <a:gd name="connsiteY8" fmla="*/ 352604 h 2282917"/>
              <a:gd name="connsiteX9" fmla="*/ 1834344 w 12329468"/>
              <a:gd name="connsiteY9" fmla="*/ 17297 h 2282917"/>
              <a:gd name="connsiteX10" fmla="*/ 63010 w 12329468"/>
              <a:gd name="connsiteY10" fmla="*/ 103580 h 2282917"/>
              <a:gd name="connsiteX11" fmla="*/ 96427 w 12329468"/>
              <a:gd name="connsiteY11" fmla="*/ 2052145 h 2282917"/>
              <a:gd name="connsiteX0" fmla="*/ 96427 w 12329468"/>
              <a:gd name="connsiteY0" fmla="*/ 2058208 h 2288980"/>
              <a:gd name="connsiteX1" fmla="*/ 12153848 w 12329468"/>
              <a:gd name="connsiteY1" fmla="*/ 2070076 h 2288980"/>
              <a:gd name="connsiteX2" fmla="*/ 12172770 w 12329468"/>
              <a:gd name="connsiteY2" fmla="*/ 155405 h 2288980"/>
              <a:gd name="connsiteX3" fmla="*/ 10549405 w 12329468"/>
              <a:gd name="connsiteY3" fmla="*/ 6397 h 2288980"/>
              <a:gd name="connsiteX4" fmla="*/ 9531674 w 12329468"/>
              <a:gd name="connsiteY4" fmla="*/ 310690 h 2288980"/>
              <a:gd name="connsiteX5" fmla="*/ 8122735 w 12329468"/>
              <a:gd name="connsiteY5" fmla="*/ 14531 h 2288980"/>
              <a:gd name="connsiteX6" fmla="*/ 6692449 w 12329468"/>
              <a:gd name="connsiteY6" fmla="*/ 211684 h 2288980"/>
              <a:gd name="connsiteX7" fmla="*/ 5358227 w 12329468"/>
              <a:gd name="connsiteY7" fmla="*/ 14358 h 2288980"/>
              <a:gd name="connsiteX8" fmla="*/ 2895783 w 12329468"/>
              <a:gd name="connsiteY8" fmla="*/ 358667 h 2288980"/>
              <a:gd name="connsiteX9" fmla="*/ 1834344 w 12329468"/>
              <a:gd name="connsiteY9" fmla="*/ 23360 h 2288980"/>
              <a:gd name="connsiteX10" fmla="*/ 63010 w 12329468"/>
              <a:gd name="connsiteY10" fmla="*/ 109643 h 2288980"/>
              <a:gd name="connsiteX11" fmla="*/ 96427 w 12329468"/>
              <a:gd name="connsiteY11" fmla="*/ 2058208 h 2288980"/>
              <a:gd name="connsiteX0" fmla="*/ 96427 w 12329468"/>
              <a:gd name="connsiteY0" fmla="*/ 2058208 h 2288980"/>
              <a:gd name="connsiteX1" fmla="*/ 12153848 w 12329468"/>
              <a:gd name="connsiteY1" fmla="*/ 2070076 h 2288980"/>
              <a:gd name="connsiteX2" fmla="*/ 12172770 w 12329468"/>
              <a:gd name="connsiteY2" fmla="*/ 155405 h 2288980"/>
              <a:gd name="connsiteX3" fmla="*/ 10549405 w 12329468"/>
              <a:gd name="connsiteY3" fmla="*/ 6397 h 2288980"/>
              <a:gd name="connsiteX4" fmla="*/ 9531674 w 12329468"/>
              <a:gd name="connsiteY4" fmla="*/ 310690 h 2288980"/>
              <a:gd name="connsiteX5" fmla="*/ 8439698 w 12329468"/>
              <a:gd name="connsiteY5" fmla="*/ 420019 h 2288980"/>
              <a:gd name="connsiteX6" fmla="*/ 6692449 w 12329468"/>
              <a:gd name="connsiteY6" fmla="*/ 211684 h 2288980"/>
              <a:gd name="connsiteX7" fmla="*/ 5358227 w 12329468"/>
              <a:gd name="connsiteY7" fmla="*/ 14358 h 2288980"/>
              <a:gd name="connsiteX8" fmla="*/ 2895783 w 12329468"/>
              <a:gd name="connsiteY8" fmla="*/ 358667 h 2288980"/>
              <a:gd name="connsiteX9" fmla="*/ 1834344 w 12329468"/>
              <a:gd name="connsiteY9" fmla="*/ 23360 h 2288980"/>
              <a:gd name="connsiteX10" fmla="*/ 63010 w 12329468"/>
              <a:gd name="connsiteY10" fmla="*/ 109643 h 2288980"/>
              <a:gd name="connsiteX11" fmla="*/ 96427 w 12329468"/>
              <a:gd name="connsiteY11" fmla="*/ 2058208 h 2288980"/>
              <a:gd name="connsiteX0" fmla="*/ 96427 w 12329468"/>
              <a:gd name="connsiteY0" fmla="*/ 2058208 h 2288980"/>
              <a:gd name="connsiteX1" fmla="*/ 12153848 w 12329468"/>
              <a:gd name="connsiteY1" fmla="*/ 2070076 h 2288980"/>
              <a:gd name="connsiteX2" fmla="*/ 12172770 w 12329468"/>
              <a:gd name="connsiteY2" fmla="*/ 155405 h 2288980"/>
              <a:gd name="connsiteX3" fmla="*/ 10549405 w 12329468"/>
              <a:gd name="connsiteY3" fmla="*/ 6397 h 2288980"/>
              <a:gd name="connsiteX4" fmla="*/ 9356798 w 12329468"/>
              <a:gd name="connsiteY4" fmla="*/ 222541 h 2288980"/>
              <a:gd name="connsiteX5" fmla="*/ 8439698 w 12329468"/>
              <a:gd name="connsiteY5" fmla="*/ 420019 h 2288980"/>
              <a:gd name="connsiteX6" fmla="*/ 6692449 w 12329468"/>
              <a:gd name="connsiteY6" fmla="*/ 211684 h 2288980"/>
              <a:gd name="connsiteX7" fmla="*/ 5358227 w 12329468"/>
              <a:gd name="connsiteY7" fmla="*/ 14358 h 2288980"/>
              <a:gd name="connsiteX8" fmla="*/ 2895783 w 12329468"/>
              <a:gd name="connsiteY8" fmla="*/ 358667 h 2288980"/>
              <a:gd name="connsiteX9" fmla="*/ 1834344 w 12329468"/>
              <a:gd name="connsiteY9" fmla="*/ 23360 h 2288980"/>
              <a:gd name="connsiteX10" fmla="*/ 63010 w 12329468"/>
              <a:gd name="connsiteY10" fmla="*/ 109643 h 2288980"/>
              <a:gd name="connsiteX11" fmla="*/ 96427 w 12329468"/>
              <a:gd name="connsiteY11" fmla="*/ 2058208 h 2288980"/>
              <a:gd name="connsiteX0" fmla="*/ 96427 w 12329468"/>
              <a:gd name="connsiteY0" fmla="*/ 2058208 h 2288980"/>
              <a:gd name="connsiteX1" fmla="*/ 12153848 w 12329468"/>
              <a:gd name="connsiteY1" fmla="*/ 2070076 h 2288980"/>
              <a:gd name="connsiteX2" fmla="*/ 12172770 w 12329468"/>
              <a:gd name="connsiteY2" fmla="*/ 155405 h 2288980"/>
              <a:gd name="connsiteX3" fmla="*/ 10614983 w 12329468"/>
              <a:gd name="connsiteY3" fmla="*/ 314921 h 2288980"/>
              <a:gd name="connsiteX4" fmla="*/ 9356798 w 12329468"/>
              <a:gd name="connsiteY4" fmla="*/ 222541 h 2288980"/>
              <a:gd name="connsiteX5" fmla="*/ 8439698 w 12329468"/>
              <a:gd name="connsiteY5" fmla="*/ 420019 h 2288980"/>
              <a:gd name="connsiteX6" fmla="*/ 6692449 w 12329468"/>
              <a:gd name="connsiteY6" fmla="*/ 211684 h 2288980"/>
              <a:gd name="connsiteX7" fmla="*/ 5358227 w 12329468"/>
              <a:gd name="connsiteY7" fmla="*/ 14358 h 2288980"/>
              <a:gd name="connsiteX8" fmla="*/ 2895783 w 12329468"/>
              <a:gd name="connsiteY8" fmla="*/ 358667 h 2288980"/>
              <a:gd name="connsiteX9" fmla="*/ 1834344 w 12329468"/>
              <a:gd name="connsiteY9" fmla="*/ 23360 h 2288980"/>
              <a:gd name="connsiteX10" fmla="*/ 63010 w 12329468"/>
              <a:gd name="connsiteY10" fmla="*/ 109643 h 2288980"/>
              <a:gd name="connsiteX11" fmla="*/ 96427 w 12329468"/>
              <a:gd name="connsiteY11" fmla="*/ 2058208 h 2288980"/>
              <a:gd name="connsiteX0" fmla="*/ 96427 w 12329468"/>
              <a:gd name="connsiteY0" fmla="*/ 2058208 h 2288980"/>
              <a:gd name="connsiteX1" fmla="*/ 12153848 w 12329468"/>
              <a:gd name="connsiteY1" fmla="*/ 2070076 h 2288980"/>
              <a:gd name="connsiteX2" fmla="*/ 12172770 w 12329468"/>
              <a:gd name="connsiteY2" fmla="*/ 155405 h 2288980"/>
              <a:gd name="connsiteX3" fmla="*/ 10614983 w 12329468"/>
              <a:gd name="connsiteY3" fmla="*/ 314921 h 2288980"/>
              <a:gd name="connsiteX4" fmla="*/ 9356798 w 12329468"/>
              <a:gd name="connsiteY4" fmla="*/ 222541 h 2288980"/>
              <a:gd name="connsiteX5" fmla="*/ 8439698 w 12329468"/>
              <a:gd name="connsiteY5" fmla="*/ 420019 h 2288980"/>
              <a:gd name="connsiteX6" fmla="*/ 6692449 w 12329468"/>
              <a:gd name="connsiteY6" fmla="*/ 211684 h 2288980"/>
              <a:gd name="connsiteX7" fmla="*/ 5358227 w 12329468"/>
              <a:gd name="connsiteY7" fmla="*/ 14358 h 2288980"/>
              <a:gd name="connsiteX8" fmla="*/ 2895783 w 12329468"/>
              <a:gd name="connsiteY8" fmla="*/ 358667 h 2288980"/>
              <a:gd name="connsiteX9" fmla="*/ 1834344 w 12329468"/>
              <a:gd name="connsiteY9" fmla="*/ 23360 h 2288980"/>
              <a:gd name="connsiteX10" fmla="*/ 63010 w 12329468"/>
              <a:gd name="connsiteY10" fmla="*/ 109643 h 2288980"/>
              <a:gd name="connsiteX11" fmla="*/ 96427 w 12329468"/>
              <a:gd name="connsiteY11" fmla="*/ 2058208 h 2288980"/>
              <a:gd name="connsiteX0" fmla="*/ 96427 w 12329468"/>
              <a:gd name="connsiteY0" fmla="*/ 2058208 h 2288980"/>
              <a:gd name="connsiteX1" fmla="*/ 12153848 w 12329468"/>
              <a:gd name="connsiteY1" fmla="*/ 2070076 h 2288980"/>
              <a:gd name="connsiteX2" fmla="*/ 12172770 w 12329468"/>
              <a:gd name="connsiteY2" fmla="*/ 155405 h 2288980"/>
              <a:gd name="connsiteX3" fmla="*/ 10614983 w 12329468"/>
              <a:gd name="connsiteY3" fmla="*/ 314921 h 2288980"/>
              <a:gd name="connsiteX4" fmla="*/ 9356798 w 12329468"/>
              <a:gd name="connsiteY4" fmla="*/ 222541 h 2288980"/>
              <a:gd name="connsiteX5" fmla="*/ 8439698 w 12329468"/>
              <a:gd name="connsiteY5" fmla="*/ 420019 h 2288980"/>
              <a:gd name="connsiteX6" fmla="*/ 6692449 w 12329468"/>
              <a:gd name="connsiteY6" fmla="*/ 211684 h 2288980"/>
              <a:gd name="connsiteX7" fmla="*/ 5358227 w 12329468"/>
              <a:gd name="connsiteY7" fmla="*/ 14358 h 2288980"/>
              <a:gd name="connsiteX8" fmla="*/ 2895783 w 12329468"/>
              <a:gd name="connsiteY8" fmla="*/ 358667 h 2288980"/>
              <a:gd name="connsiteX9" fmla="*/ 1834344 w 12329468"/>
              <a:gd name="connsiteY9" fmla="*/ 23360 h 2288980"/>
              <a:gd name="connsiteX10" fmla="*/ 63010 w 12329468"/>
              <a:gd name="connsiteY10" fmla="*/ 109643 h 2288980"/>
              <a:gd name="connsiteX11" fmla="*/ 96427 w 12329468"/>
              <a:gd name="connsiteY11" fmla="*/ 2058208 h 2288980"/>
              <a:gd name="connsiteX0" fmla="*/ 96427 w 12329468"/>
              <a:gd name="connsiteY0" fmla="*/ 2058208 h 2288980"/>
              <a:gd name="connsiteX1" fmla="*/ 12153848 w 12329468"/>
              <a:gd name="connsiteY1" fmla="*/ 2070076 h 2288980"/>
              <a:gd name="connsiteX2" fmla="*/ 12172770 w 12329468"/>
              <a:gd name="connsiteY2" fmla="*/ 155405 h 2288980"/>
              <a:gd name="connsiteX3" fmla="*/ 10614983 w 12329468"/>
              <a:gd name="connsiteY3" fmla="*/ 314921 h 2288980"/>
              <a:gd name="connsiteX4" fmla="*/ 9433306 w 12329468"/>
              <a:gd name="connsiteY4" fmla="*/ 204911 h 2288980"/>
              <a:gd name="connsiteX5" fmla="*/ 8439698 w 12329468"/>
              <a:gd name="connsiteY5" fmla="*/ 420019 h 2288980"/>
              <a:gd name="connsiteX6" fmla="*/ 6692449 w 12329468"/>
              <a:gd name="connsiteY6" fmla="*/ 211684 h 2288980"/>
              <a:gd name="connsiteX7" fmla="*/ 5358227 w 12329468"/>
              <a:gd name="connsiteY7" fmla="*/ 14358 h 2288980"/>
              <a:gd name="connsiteX8" fmla="*/ 2895783 w 12329468"/>
              <a:gd name="connsiteY8" fmla="*/ 358667 h 2288980"/>
              <a:gd name="connsiteX9" fmla="*/ 1834344 w 12329468"/>
              <a:gd name="connsiteY9" fmla="*/ 23360 h 2288980"/>
              <a:gd name="connsiteX10" fmla="*/ 63010 w 12329468"/>
              <a:gd name="connsiteY10" fmla="*/ 109643 h 2288980"/>
              <a:gd name="connsiteX11" fmla="*/ 96427 w 12329468"/>
              <a:gd name="connsiteY11" fmla="*/ 2058208 h 2288980"/>
              <a:gd name="connsiteX0" fmla="*/ 96427 w 12329468"/>
              <a:gd name="connsiteY0" fmla="*/ 2058208 h 2288980"/>
              <a:gd name="connsiteX1" fmla="*/ 12153848 w 12329468"/>
              <a:gd name="connsiteY1" fmla="*/ 2070076 h 2288980"/>
              <a:gd name="connsiteX2" fmla="*/ 12172770 w 12329468"/>
              <a:gd name="connsiteY2" fmla="*/ 155405 h 2288980"/>
              <a:gd name="connsiteX3" fmla="*/ 10614983 w 12329468"/>
              <a:gd name="connsiteY3" fmla="*/ 314921 h 2288980"/>
              <a:gd name="connsiteX4" fmla="*/ 9433306 w 12329468"/>
              <a:gd name="connsiteY4" fmla="*/ 204911 h 2288980"/>
              <a:gd name="connsiteX5" fmla="*/ 8439698 w 12329468"/>
              <a:gd name="connsiteY5" fmla="*/ 420019 h 2288980"/>
              <a:gd name="connsiteX6" fmla="*/ 6692449 w 12329468"/>
              <a:gd name="connsiteY6" fmla="*/ 211684 h 2288980"/>
              <a:gd name="connsiteX7" fmla="*/ 5358227 w 12329468"/>
              <a:gd name="connsiteY7" fmla="*/ 14358 h 2288980"/>
              <a:gd name="connsiteX8" fmla="*/ 2895783 w 12329468"/>
              <a:gd name="connsiteY8" fmla="*/ 358667 h 2288980"/>
              <a:gd name="connsiteX9" fmla="*/ 1834344 w 12329468"/>
              <a:gd name="connsiteY9" fmla="*/ 23360 h 2288980"/>
              <a:gd name="connsiteX10" fmla="*/ 63010 w 12329468"/>
              <a:gd name="connsiteY10" fmla="*/ 109643 h 2288980"/>
              <a:gd name="connsiteX11" fmla="*/ 96427 w 12329468"/>
              <a:gd name="connsiteY11" fmla="*/ 2058208 h 2288980"/>
              <a:gd name="connsiteX0" fmla="*/ 96427 w 12323887"/>
              <a:gd name="connsiteY0" fmla="*/ 2058208 h 2288980"/>
              <a:gd name="connsiteX1" fmla="*/ 12153848 w 12323887"/>
              <a:gd name="connsiteY1" fmla="*/ 2070076 h 2288980"/>
              <a:gd name="connsiteX2" fmla="*/ 12161841 w 12323887"/>
              <a:gd name="connsiteY2" fmla="*/ 252369 h 2288980"/>
              <a:gd name="connsiteX3" fmla="*/ 10614983 w 12323887"/>
              <a:gd name="connsiteY3" fmla="*/ 314921 h 2288980"/>
              <a:gd name="connsiteX4" fmla="*/ 9433306 w 12323887"/>
              <a:gd name="connsiteY4" fmla="*/ 204911 h 2288980"/>
              <a:gd name="connsiteX5" fmla="*/ 8439698 w 12323887"/>
              <a:gd name="connsiteY5" fmla="*/ 420019 h 2288980"/>
              <a:gd name="connsiteX6" fmla="*/ 6692449 w 12323887"/>
              <a:gd name="connsiteY6" fmla="*/ 211684 h 2288980"/>
              <a:gd name="connsiteX7" fmla="*/ 5358227 w 12323887"/>
              <a:gd name="connsiteY7" fmla="*/ 14358 h 2288980"/>
              <a:gd name="connsiteX8" fmla="*/ 2895783 w 12323887"/>
              <a:gd name="connsiteY8" fmla="*/ 358667 h 2288980"/>
              <a:gd name="connsiteX9" fmla="*/ 1834344 w 12323887"/>
              <a:gd name="connsiteY9" fmla="*/ 23360 h 2288980"/>
              <a:gd name="connsiteX10" fmla="*/ 63010 w 12323887"/>
              <a:gd name="connsiteY10" fmla="*/ 109643 h 2288980"/>
              <a:gd name="connsiteX11" fmla="*/ 96427 w 12323887"/>
              <a:gd name="connsiteY11" fmla="*/ 2058208 h 2288980"/>
              <a:gd name="connsiteX0" fmla="*/ 96427 w 12323887"/>
              <a:gd name="connsiteY0" fmla="*/ 2058208 h 2288980"/>
              <a:gd name="connsiteX1" fmla="*/ 12153848 w 12323887"/>
              <a:gd name="connsiteY1" fmla="*/ 2070076 h 2288980"/>
              <a:gd name="connsiteX2" fmla="*/ 12161841 w 12323887"/>
              <a:gd name="connsiteY2" fmla="*/ 252369 h 2288980"/>
              <a:gd name="connsiteX3" fmla="*/ 10614983 w 12323887"/>
              <a:gd name="connsiteY3" fmla="*/ 314921 h 2288980"/>
              <a:gd name="connsiteX4" fmla="*/ 9433306 w 12323887"/>
              <a:gd name="connsiteY4" fmla="*/ 204911 h 2288980"/>
              <a:gd name="connsiteX5" fmla="*/ 8439698 w 12323887"/>
              <a:gd name="connsiteY5" fmla="*/ 420019 h 2288980"/>
              <a:gd name="connsiteX6" fmla="*/ 6692449 w 12323887"/>
              <a:gd name="connsiteY6" fmla="*/ 211684 h 2288980"/>
              <a:gd name="connsiteX7" fmla="*/ 5358227 w 12323887"/>
              <a:gd name="connsiteY7" fmla="*/ 14358 h 2288980"/>
              <a:gd name="connsiteX8" fmla="*/ 2895783 w 12323887"/>
              <a:gd name="connsiteY8" fmla="*/ 358667 h 2288980"/>
              <a:gd name="connsiteX9" fmla="*/ 1834344 w 12323887"/>
              <a:gd name="connsiteY9" fmla="*/ 23360 h 2288980"/>
              <a:gd name="connsiteX10" fmla="*/ 63010 w 12323887"/>
              <a:gd name="connsiteY10" fmla="*/ 109643 h 2288980"/>
              <a:gd name="connsiteX11" fmla="*/ 96427 w 12323887"/>
              <a:gd name="connsiteY11" fmla="*/ 2058208 h 2288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323887" h="2288980">
                <a:moveTo>
                  <a:pt x="96427" y="2058208"/>
                </a:moveTo>
                <a:cubicBezTo>
                  <a:pt x="2104280" y="2352625"/>
                  <a:pt x="10151426" y="2374747"/>
                  <a:pt x="12153848" y="2070076"/>
                </a:cubicBezTo>
                <a:cubicBezTo>
                  <a:pt x="12382447" y="1717552"/>
                  <a:pt x="12376023" y="610163"/>
                  <a:pt x="12161841" y="252369"/>
                </a:cubicBezTo>
                <a:cubicBezTo>
                  <a:pt x="11444513" y="65892"/>
                  <a:pt x="11257221" y="202874"/>
                  <a:pt x="10614983" y="314921"/>
                </a:cubicBezTo>
                <a:cubicBezTo>
                  <a:pt x="10114340" y="392562"/>
                  <a:pt x="9945647" y="204911"/>
                  <a:pt x="9433306" y="204911"/>
                </a:cubicBezTo>
                <a:cubicBezTo>
                  <a:pt x="8910290" y="213162"/>
                  <a:pt x="8939316" y="456018"/>
                  <a:pt x="8439698" y="420019"/>
                </a:cubicBezTo>
                <a:cubicBezTo>
                  <a:pt x="7920241" y="378767"/>
                  <a:pt x="7297297" y="203432"/>
                  <a:pt x="6692449" y="211684"/>
                </a:cubicBezTo>
                <a:cubicBezTo>
                  <a:pt x="6183666" y="211683"/>
                  <a:pt x="5916286" y="46900"/>
                  <a:pt x="5358227" y="14358"/>
                </a:cubicBezTo>
                <a:cubicBezTo>
                  <a:pt x="3520928" y="-85282"/>
                  <a:pt x="3540161" y="366573"/>
                  <a:pt x="2895783" y="358667"/>
                </a:cubicBezTo>
                <a:cubicBezTo>
                  <a:pt x="2488729" y="307458"/>
                  <a:pt x="2453423" y="123710"/>
                  <a:pt x="1834344" y="23360"/>
                </a:cubicBezTo>
                <a:cubicBezTo>
                  <a:pt x="1392932" y="-6024"/>
                  <a:pt x="366431" y="263076"/>
                  <a:pt x="63010" y="109643"/>
                </a:cubicBezTo>
                <a:cubicBezTo>
                  <a:pt x="-59044" y="652003"/>
                  <a:pt x="20781" y="1452069"/>
                  <a:pt x="96427" y="2058208"/>
                </a:cubicBezTo>
                <a:close/>
              </a:path>
            </a:pathLst>
          </a:custGeom>
          <a:solidFill>
            <a:srgbClr val="CCE8F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3786663" y="885828"/>
            <a:ext cx="4601738" cy="4601738"/>
            <a:chOff x="3786663" y="885828"/>
            <a:chExt cx="4601738" cy="4601738"/>
          </a:xfrm>
        </p:grpSpPr>
        <p:sp>
          <p:nvSpPr>
            <p:cNvPr id="15" name="椭圆 14"/>
            <p:cNvSpPr/>
            <p:nvPr/>
          </p:nvSpPr>
          <p:spPr>
            <a:xfrm>
              <a:off x="3786663" y="885828"/>
              <a:ext cx="4601738" cy="4601738"/>
            </a:xfrm>
            <a:prstGeom prst="ellipse">
              <a:avLst/>
            </a:prstGeom>
            <a:solidFill>
              <a:schemeClr val="bg1"/>
            </a:solidFill>
            <a:ln w="28575">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4236560" y="1335725"/>
              <a:ext cx="3701944" cy="3701944"/>
            </a:xfrm>
            <a:prstGeom prst="ellipse">
              <a:avLst/>
            </a:prstGeom>
            <a:solidFill>
              <a:srgbClr val="F3D4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4110049" y="1209214"/>
              <a:ext cx="3954966" cy="3954966"/>
            </a:xfrm>
            <a:prstGeom prst="ellipse">
              <a:avLst/>
            </a:prstGeom>
            <a:noFill/>
            <a:ln w="28575" cap="rnd">
              <a:solidFill>
                <a:schemeClr val="tx1">
                  <a:lumMod val="95000"/>
                  <a:lumOff val="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矩形 8"/>
          <p:cNvSpPr/>
          <p:nvPr/>
        </p:nvSpPr>
        <p:spPr>
          <a:xfrm>
            <a:off x="-173357" y="4396787"/>
            <a:ext cx="12643757" cy="2887963"/>
          </a:xfrm>
          <a:custGeom>
            <a:avLst/>
            <a:gdLst>
              <a:gd name="connsiteX0" fmla="*/ 0 w 12096947"/>
              <a:gd name="connsiteY0" fmla="*/ 0 h 879114"/>
              <a:gd name="connsiteX1" fmla="*/ 12096947 w 12096947"/>
              <a:gd name="connsiteY1" fmla="*/ 0 h 879114"/>
              <a:gd name="connsiteX2" fmla="*/ 12096947 w 12096947"/>
              <a:gd name="connsiteY2" fmla="*/ 879114 h 879114"/>
              <a:gd name="connsiteX3" fmla="*/ 0 w 12096947"/>
              <a:gd name="connsiteY3" fmla="*/ 879114 h 879114"/>
              <a:gd name="connsiteX4" fmla="*/ 0 w 12096947"/>
              <a:gd name="connsiteY4" fmla="*/ 0 h 879114"/>
              <a:gd name="connsiteX0" fmla="*/ 0 w 12096947"/>
              <a:gd name="connsiteY0" fmla="*/ 267 h 879381"/>
              <a:gd name="connsiteX1" fmla="*/ 1592132 w 12096947"/>
              <a:gd name="connsiteY1" fmla="*/ 0 h 879381"/>
              <a:gd name="connsiteX2" fmla="*/ 12096947 w 12096947"/>
              <a:gd name="connsiteY2" fmla="*/ 267 h 879381"/>
              <a:gd name="connsiteX3" fmla="*/ 12096947 w 12096947"/>
              <a:gd name="connsiteY3" fmla="*/ 879381 h 879381"/>
              <a:gd name="connsiteX4" fmla="*/ 0 w 12096947"/>
              <a:gd name="connsiteY4" fmla="*/ 879381 h 879381"/>
              <a:gd name="connsiteX5" fmla="*/ 0 w 12096947"/>
              <a:gd name="connsiteY5" fmla="*/ 267 h 879381"/>
              <a:gd name="connsiteX0" fmla="*/ 0 w 12096947"/>
              <a:gd name="connsiteY0" fmla="*/ 267 h 879381"/>
              <a:gd name="connsiteX1" fmla="*/ 1592132 w 12096947"/>
              <a:gd name="connsiteY1" fmla="*/ 0 h 879381"/>
              <a:gd name="connsiteX2" fmla="*/ 5701553 w 12096947"/>
              <a:gd name="connsiteY2" fmla="*/ 1 h 879381"/>
              <a:gd name="connsiteX3" fmla="*/ 12096947 w 12096947"/>
              <a:gd name="connsiteY3" fmla="*/ 267 h 879381"/>
              <a:gd name="connsiteX4" fmla="*/ 12096947 w 12096947"/>
              <a:gd name="connsiteY4" fmla="*/ 879381 h 879381"/>
              <a:gd name="connsiteX5" fmla="*/ 0 w 12096947"/>
              <a:gd name="connsiteY5" fmla="*/ 879381 h 879381"/>
              <a:gd name="connsiteX6" fmla="*/ 0 w 12096947"/>
              <a:gd name="connsiteY6" fmla="*/ 267 h 879381"/>
              <a:gd name="connsiteX0" fmla="*/ 0 w 12096947"/>
              <a:gd name="connsiteY0" fmla="*/ 150873 h 1029987"/>
              <a:gd name="connsiteX1" fmla="*/ 1592132 w 12096947"/>
              <a:gd name="connsiteY1" fmla="*/ 150606 h 1029987"/>
              <a:gd name="connsiteX2" fmla="*/ 4270786 w 12096947"/>
              <a:gd name="connsiteY2" fmla="*/ 0 h 1029987"/>
              <a:gd name="connsiteX3" fmla="*/ 12096947 w 12096947"/>
              <a:gd name="connsiteY3" fmla="*/ 150873 h 1029987"/>
              <a:gd name="connsiteX4" fmla="*/ 12096947 w 12096947"/>
              <a:gd name="connsiteY4" fmla="*/ 1029987 h 1029987"/>
              <a:gd name="connsiteX5" fmla="*/ 0 w 12096947"/>
              <a:gd name="connsiteY5" fmla="*/ 1029987 h 1029987"/>
              <a:gd name="connsiteX6" fmla="*/ 0 w 12096947"/>
              <a:gd name="connsiteY6" fmla="*/ 150873 h 1029987"/>
              <a:gd name="connsiteX0" fmla="*/ 0 w 12096947"/>
              <a:gd name="connsiteY0" fmla="*/ 193904 h 1073018"/>
              <a:gd name="connsiteX1" fmla="*/ 1538344 w 12096947"/>
              <a:gd name="connsiteY1" fmla="*/ 0 h 1073018"/>
              <a:gd name="connsiteX2" fmla="*/ 4270786 w 12096947"/>
              <a:gd name="connsiteY2" fmla="*/ 43031 h 1073018"/>
              <a:gd name="connsiteX3" fmla="*/ 12096947 w 12096947"/>
              <a:gd name="connsiteY3" fmla="*/ 193904 h 1073018"/>
              <a:gd name="connsiteX4" fmla="*/ 12096947 w 12096947"/>
              <a:gd name="connsiteY4" fmla="*/ 1073018 h 1073018"/>
              <a:gd name="connsiteX5" fmla="*/ 0 w 12096947"/>
              <a:gd name="connsiteY5" fmla="*/ 1073018 h 1073018"/>
              <a:gd name="connsiteX6" fmla="*/ 0 w 12096947"/>
              <a:gd name="connsiteY6" fmla="*/ 193904 h 1073018"/>
              <a:gd name="connsiteX0" fmla="*/ 0 w 12096947"/>
              <a:gd name="connsiteY0" fmla="*/ 193904 h 1073018"/>
              <a:gd name="connsiteX1" fmla="*/ 1538344 w 12096947"/>
              <a:gd name="connsiteY1" fmla="*/ 0 h 1073018"/>
              <a:gd name="connsiteX2" fmla="*/ 4270786 w 12096947"/>
              <a:gd name="connsiteY2" fmla="*/ 43031 h 1073018"/>
              <a:gd name="connsiteX3" fmla="*/ 6906409 w 12096947"/>
              <a:gd name="connsiteY3" fmla="*/ 96819 h 1073018"/>
              <a:gd name="connsiteX4" fmla="*/ 12096947 w 12096947"/>
              <a:gd name="connsiteY4" fmla="*/ 193904 h 1073018"/>
              <a:gd name="connsiteX5" fmla="*/ 12096947 w 12096947"/>
              <a:gd name="connsiteY5" fmla="*/ 1073018 h 1073018"/>
              <a:gd name="connsiteX6" fmla="*/ 0 w 12096947"/>
              <a:gd name="connsiteY6" fmla="*/ 1073018 h 1073018"/>
              <a:gd name="connsiteX7" fmla="*/ 0 w 12096947"/>
              <a:gd name="connsiteY7" fmla="*/ 193904 h 1073018"/>
              <a:gd name="connsiteX0" fmla="*/ 0 w 12096947"/>
              <a:gd name="connsiteY0" fmla="*/ 193904 h 1073018"/>
              <a:gd name="connsiteX1" fmla="*/ 1538344 w 12096947"/>
              <a:gd name="connsiteY1" fmla="*/ 0 h 1073018"/>
              <a:gd name="connsiteX2" fmla="*/ 4270786 w 12096947"/>
              <a:gd name="connsiteY2" fmla="*/ 43031 h 1073018"/>
              <a:gd name="connsiteX3" fmla="*/ 7100047 w 12096947"/>
              <a:gd name="connsiteY3" fmla="*/ 43031 h 1073018"/>
              <a:gd name="connsiteX4" fmla="*/ 12096947 w 12096947"/>
              <a:gd name="connsiteY4" fmla="*/ 193904 h 1073018"/>
              <a:gd name="connsiteX5" fmla="*/ 12096947 w 12096947"/>
              <a:gd name="connsiteY5" fmla="*/ 1073018 h 1073018"/>
              <a:gd name="connsiteX6" fmla="*/ 0 w 12096947"/>
              <a:gd name="connsiteY6" fmla="*/ 1073018 h 1073018"/>
              <a:gd name="connsiteX7" fmla="*/ 0 w 12096947"/>
              <a:gd name="connsiteY7" fmla="*/ 193904 h 1073018"/>
              <a:gd name="connsiteX0" fmla="*/ 0 w 12096947"/>
              <a:gd name="connsiteY0" fmla="*/ 193904 h 1073018"/>
              <a:gd name="connsiteX1" fmla="*/ 1538344 w 12096947"/>
              <a:gd name="connsiteY1" fmla="*/ 0 h 1073018"/>
              <a:gd name="connsiteX2" fmla="*/ 4270786 w 12096947"/>
              <a:gd name="connsiteY2" fmla="*/ 43031 h 1073018"/>
              <a:gd name="connsiteX3" fmla="*/ 7100047 w 12096947"/>
              <a:gd name="connsiteY3" fmla="*/ 43031 h 1073018"/>
              <a:gd name="connsiteX4" fmla="*/ 9230061 w 12096947"/>
              <a:gd name="connsiteY4" fmla="*/ 118335 h 1073018"/>
              <a:gd name="connsiteX5" fmla="*/ 12096947 w 12096947"/>
              <a:gd name="connsiteY5" fmla="*/ 193904 h 1073018"/>
              <a:gd name="connsiteX6" fmla="*/ 12096947 w 12096947"/>
              <a:gd name="connsiteY6" fmla="*/ 1073018 h 1073018"/>
              <a:gd name="connsiteX7" fmla="*/ 0 w 12096947"/>
              <a:gd name="connsiteY7" fmla="*/ 1073018 h 1073018"/>
              <a:gd name="connsiteX8" fmla="*/ 0 w 12096947"/>
              <a:gd name="connsiteY8" fmla="*/ 193904 h 1073018"/>
              <a:gd name="connsiteX0" fmla="*/ 0 w 12096947"/>
              <a:gd name="connsiteY0" fmla="*/ 193904 h 1073018"/>
              <a:gd name="connsiteX1" fmla="*/ 1538344 w 12096947"/>
              <a:gd name="connsiteY1" fmla="*/ 0 h 1073018"/>
              <a:gd name="connsiteX2" fmla="*/ 4270786 w 12096947"/>
              <a:gd name="connsiteY2" fmla="*/ 43031 h 1073018"/>
              <a:gd name="connsiteX3" fmla="*/ 7100047 w 12096947"/>
              <a:gd name="connsiteY3" fmla="*/ 43031 h 1073018"/>
              <a:gd name="connsiteX4" fmla="*/ 9509759 w 12096947"/>
              <a:gd name="connsiteY4" fmla="*/ 215154 h 1073018"/>
              <a:gd name="connsiteX5" fmla="*/ 12096947 w 12096947"/>
              <a:gd name="connsiteY5" fmla="*/ 193904 h 1073018"/>
              <a:gd name="connsiteX6" fmla="*/ 12096947 w 12096947"/>
              <a:gd name="connsiteY6" fmla="*/ 1073018 h 1073018"/>
              <a:gd name="connsiteX7" fmla="*/ 0 w 12096947"/>
              <a:gd name="connsiteY7" fmla="*/ 1073018 h 1073018"/>
              <a:gd name="connsiteX8" fmla="*/ 0 w 12096947"/>
              <a:gd name="connsiteY8" fmla="*/ 193904 h 1073018"/>
              <a:gd name="connsiteX0" fmla="*/ 0 w 12096947"/>
              <a:gd name="connsiteY0" fmla="*/ 193904 h 1073018"/>
              <a:gd name="connsiteX1" fmla="*/ 1538344 w 12096947"/>
              <a:gd name="connsiteY1" fmla="*/ 0 h 1073018"/>
              <a:gd name="connsiteX2" fmla="*/ 4270786 w 12096947"/>
              <a:gd name="connsiteY2" fmla="*/ 43031 h 1073018"/>
              <a:gd name="connsiteX3" fmla="*/ 7100047 w 12096947"/>
              <a:gd name="connsiteY3" fmla="*/ 43031 h 1073018"/>
              <a:gd name="connsiteX4" fmla="*/ 9509759 w 12096947"/>
              <a:gd name="connsiteY4" fmla="*/ 215154 h 1073018"/>
              <a:gd name="connsiteX5" fmla="*/ 12096947 w 12096947"/>
              <a:gd name="connsiteY5" fmla="*/ 193904 h 1073018"/>
              <a:gd name="connsiteX6" fmla="*/ 12096947 w 12096947"/>
              <a:gd name="connsiteY6" fmla="*/ 1073018 h 1073018"/>
              <a:gd name="connsiteX7" fmla="*/ 0 w 12096947"/>
              <a:gd name="connsiteY7" fmla="*/ 1073018 h 1073018"/>
              <a:gd name="connsiteX8" fmla="*/ 0 w 12096947"/>
              <a:gd name="connsiteY8" fmla="*/ 193904 h 1073018"/>
              <a:gd name="connsiteX0" fmla="*/ 0 w 12096947"/>
              <a:gd name="connsiteY0" fmla="*/ 193904 h 1073018"/>
              <a:gd name="connsiteX1" fmla="*/ 1538344 w 12096947"/>
              <a:gd name="connsiteY1" fmla="*/ 0 h 1073018"/>
              <a:gd name="connsiteX2" fmla="*/ 4270786 w 12096947"/>
              <a:gd name="connsiteY2" fmla="*/ 43031 h 1073018"/>
              <a:gd name="connsiteX3" fmla="*/ 7100047 w 12096947"/>
              <a:gd name="connsiteY3" fmla="*/ 43031 h 1073018"/>
              <a:gd name="connsiteX4" fmla="*/ 9509759 w 12096947"/>
              <a:gd name="connsiteY4" fmla="*/ 215154 h 1073018"/>
              <a:gd name="connsiteX5" fmla="*/ 12096947 w 12096947"/>
              <a:gd name="connsiteY5" fmla="*/ 193904 h 1073018"/>
              <a:gd name="connsiteX6" fmla="*/ 12096947 w 12096947"/>
              <a:gd name="connsiteY6" fmla="*/ 1073018 h 1073018"/>
              <a:gd name="connsiteX7" fmla="*/ 0 w 12096947"/>
              <a:gd name="connsiteY7" fmla="*/ 1073018 h 1073018"/>
              <a:gd name="connsiteX8" fmla="*/ 0 w 12096947"/>
              <a:gd name="connsiteY8" fmla="*/ 193904 h 1073018"/>
              <a:gd name="connsiteX0" fmla="*/ 0 w 12096947"/>
              <a:gd name="connsiteY0" fmla="*/ 193904 h 1073018"/>
              <a:gd name="connsiteX1" fmla="*/ 1538344 w 12096947"/>
              <a:gd name="connsiteY1" fmla="*/ 0 h 1073018"/>
              <a:gd name="connsiteX2" fmla="*/ 4270786 w 12096947"/>
              <a:gd name="connsiteY2" fmla="*/ 43031 h 1073018"/>
              <a:gd name="connsiteX3" fmla="*/ 7100047 w 12096947"/>
              <a:gd name="connsiteY3" fmla="*/ 43031 h 1073018"/>
              <a:gd name="connsiteX4" fmla="*/ 9509759 w 12096947"/>
              <a:gd name="connsiteY4" fmla="*/ 215154 h 1073018"/>
              <a:gd name="connsiteX5" fmla="*/ 12096947 w 12096947"/>
              <a:gd name="connsiteY5" fmla="*/ 193904 h 1073018"/>
              <a:gd name="connsiteX6" fmla="*/ 12096947 w 12096947"/>
              <a:gd name="connsiteY6" fmla="*/ 1073018 h 1073018"/>
              <a:gd name="connsiteX7" fmla="*/ 0 w 12096947"/>
              <a:gd name="connsiteY7" fmla="*/ 1073018 h 1073018"/>
              <a:gd name="connsiteX8" fmla="*/ 0 w 12096947"/>
              <a:gd name="connsiteY8" fmla="*/ 193904 h 1073018"/>
              <a:gd name="connsiteX0" fmla="*/ 0 w 12096947"/>
              <a:gd name="connsiteY0" fmla="*/ 193904 h 1073018"/>
              <a:gd name="connsiteX1" fmla="*/ 1538344 w 12096947"/>
              <a:gd name="connsiteY1" fmla="*/ 0 h 1073018"/>
              <a:gd name="connsiteX2" fmla="*/ 4270786 w 12096947"/>
              <a:gd name="connsiteY2" fmla="*/ 43031 h 1073018"/>
              <a:gd name="connsiteX3" fmla="*/ 7100047 w 12096947"/>
              <a:gd name="connsiteY3" fmla="*/ 43031 h 1073018"/>
              <a:gd name="connsiteX4" fmla="*/ 9509759 w 12096947"/>
              <a:gd name="connsiteY4" fmla="*/ 215154 h 1073018"/>
              <a:gd name="connsiteX5" fmla="*/ 12096947 w 12096947"/>
              <a:gd name="connsiteY5" fmla="*/ 193904 h 1073018"/>
              <a:gd name="connsiteX6" fmla="*/ 12096947 w 12096947"/>
              <a:gd name="connsiteY6" fmla="*/ 1073018 h 1073018"/>
              <a:gd name="connsiteX7" fmla="*/ 0 w 12096947"/>
              <a:gd name="connsiteY7" fmla="*/ 1073018 h 1073018"/>
              <a:gd name="connsiteX8" fmla="*/ 0 w 12096947"/>
              <a:gd name="connsiteY8" fmla="*/ 193904 h 1073018"/>
              <a:gd name="connsiteX0" fmla="*/ 0 w 12096947"/>
              <a:gd name="connsiteY0" fmla="*/ 197065 h 1076179"/>
              <a:gd name="connsiteX1" fmla="*/ 1538344 w 12096947"/>
              <a:gd name="connsiteY1" fmla="*/ 3161 h 1076179"/>
              <a:gd name="connsiteX2" fmla="*/ 4270786 w 12096947"/>
              <a:gd name="connsiteY2" fmla="*/ 46192 h 1076179"/>
              <a:gd name="connsiteX3" fmla="*/ 7100047 w 12096947"/>
              <a:gd name="connsiteY3" fmla="*/ 46192 h 1076179"/>
              <a:gd name="connsiteX4" fmla="*/ 9509759 w 12096947"/>
              <a:gd name="connsiteY4" fmla="*/ 218315 h 1076179"/>
              <a:gd name="connsiteX5" fmla="*/ 12096947 w 12096947"/>
              <a:gd name="connsiteY5" fmla="*/ 197065 h 1076179"/>
              <a:gd name="connsiteX6" fmla="*/ 12096947 w 12096947"/>
              <a:gd name="connsiteY6" fmla="*/ 1076179 h 1076179"/>
              <a:gd name="connsiteX7" fmla="*/ 0 w 12096947"/>
              <a:gd name="connsiteY7" fmla="*/ 1076179 h 1076179"/>
              <a:gd name="connsiteX8" fmla="*/ 0 w 12096947"/>
              <a:gd name="connsiteY8" fmla="*/ 197065 h 1076179"/>
              <a:gd name="connsiteX0" fmla="*/ 0 w 12096947"/>
              <a:gd name="connsiteY0" fmla="*/ 194336 h 1073450"/>
              <a:gd name="connsiteX1" fmla="*/ 1538344 w 12096947"/>
              <a:gd name="connsiteY1" fmla="*/ 432 h 1073450"/>
              <a:gd name="connsiteX2" fmla="*/ 4270786 w 12096947"/>
              <a:gd name="connsiteY2" fmla="*/ 43463 h 1073450"/>
              <a:gd name="connsiteX3" fmla="*/ 7100047 w 12096947"/>
              <a:gd name="connsiteY3" fmla="*/ 43463 h 1073450"/>
              <a:gd name="connsiteX4" fmla="*/ 9509759 w 12096947"/>
              <a:gd name="connsiteY4" fmla="*/ 215586 h 1073450"/>
              <a:gd name="connsiteX5" fmla="*/ 12096947 w 12096947"/>
              <a:gd name="connsiteY5" fmla="*/ 194336 h 1073450"/>
              <a:gd name="connsiteX6" fmla="*/ 12096947 w 12096947"/>
              <a:gd name="connsiteY6" fmla="*/ 1073450 h 1073450"/>
              <a:gd name="connsiteX7" fmla="*/ 0 w 12096947"/>
              <a:gd name="connsiteY7" fmla="*/ 1073450 h 1073450"/>
              <a:gd name="connsiteX8" fmla="*/ 0 w 12096947"/>
              <a:gd name="connsiteY8" fmla="*/ 194336 h 1073450"/>
              <a:gd name="connsiteX0" fmla="*/ 0 w 12096947"/>
              <a:gd name="connsiteY0" fmla="*/ 193946 h 1073060"/>
              <a:gd name="connsiteX1" fmla="*/ 1538344 w 12096947"/>
              <a:gd name="connsiteY1" fmla="*/ 42 h 1073060"/>
              <a:gd name="connsiteX2" fmla="*/ 4270786 w 12096947"/>
              <a:gd name="connsiteY2" fmla="*/ 43073 h 1073060"/>
              <a:gd name="connsiteX3" fmla="*/ 7100047 w 12096947"/>
              <a:gd name="connsiteY3" fmla="*/ 43073 h 1073060"/>
              <a:gd name="connsiteX4" fmla="*/ 9509759 w 12096947"/>
              <a:gd name="connsiteY4" fmla="*/ 215196 h 1073060"/>
              <a:gd name="connsiteX5" fmla="*/ 12096947 w 12096947"/>
              <a:gd name="connsiteY5" fmla="*/ 193946 h 1073060"/>
              <a:gd name="connsiteX6" fmla="*/ 12096947 w 12096947"/>
              <a:gd name="connsiteY6" fmla="*/ 1073060 h 1073060"/>
              <a:gd name="connsiteX7" fmla="*/ 0 w 12096947"/>
              <a:gd name="connsiteY7" fmla="*/ 1073060 h 1073060"/>
              <a:gd name="connsiteX8" fmla="*/ 0 w 12096947"/>
              <a:gd name="connsiteY8" fmla="*/ 193946 h 1073060"/>
              <a:gd name="connsiteX0" fmla="*/ 0 w 12096947"/>
              <a:gd name="connsiteY0" fmla="*/ 150873 h 1029987"/>
              <a:gd name="connsiteX1" fmla="*/ 1613061 w 12096947"/>
              <a:gd name="connsiteY1" fmla="*/ 36817 h 1029987"/>
              <a:gd name="connsiteX2" fmla="*/ 4270786 w 12096947"/>
              <a:gd name="connsiteY2" fmla="*/ 0 h 1029987"/>
              <a:gd name="connsiteX3" fmla="*/ 7100047 w 12096947"/>
              <a:gd name="connsiteY3" fmla="*/ 0 h 1029987"/>
              <a:gd name="connsiteX4" fmla="*/ 9509759 w 12096947"/>
              <a:gd name="connsiteY4" fmla="*/ 172123 h 1029987"/>
              <a:gd name="connsiteX5" fmla="*/ 12096947 w 12096947"/>
              <a:gd name="connsiteY5" fmla="*/ 150873 h 1029987"/>
              <a:gd name="connsiteX6" fmla="*/ 12096947 w 12096947"/>
              <a:gd name="connsiteY6" fmla="*/ 1029987 h 1029987"/>
              <a:gd name="connsiteX7" fmla="*/ 0 w 12096947"/>
              <a:gd name="connsiteY7" fmla="*/ 1029987 h 1029987"/>
              <a:gd name="connsiteX8" fmla="*/ 0 w 12096947"/>
              <a:gd name="connsiteY8" fmla="*/ 150873 h 1029987"/>
              <a:gd name="connsiteX0" fmla="*/ 0 w 12096947"/>
              <a:gd name="connsiteY0" fmla="*/ 150873 h 1029987"/>
              <a:gd name="connsiteX1" fmla="*/ 1613061 w 12096947"/>
              <a:gd name="connsiteY1" fmla="*/ 36817 h 1029987"/>
              <a:gd name="connsiteX2" fmla="*/ 4270786 w 12096947"/>
              <a:gd name="connsiteY2" fmla="*/ 0 h 1029987"/>
              <a:gd name="connsiteX3" fmla="*/ 7100047 w 12096947"/>
              <a:gd name="connsiteY3" fmla="*/ 0 h 1029987"/>
              <a:gd name="connsiteX4" fmla="*/ 9509759 w 12096947"/>
              <a:gd name="connsiteY4" fmla="*/ 172123 h 1029987"/>
              <a:gd name="connsiteX5" fmla="*/ 12096947 w 12096947"/>
              <a:gd name="connsiteY5" fmla="*/ 150873 h 1029987"/>
              <a:gd name="connsiteX6" fmla="*/ 12096947 w 12096947"/>
              <a:gd name="connsiteY6" fmla="*/ 1029987 h 1029987"/>
              <a:gd name="connsiteX7" fmla="*/ 0 w 12096947"/>
              <a:gd name="connsiteY7" fmla="*/ 1029987 h 1029987"/>
              <a:gd name="connsiteX8" fmla="*/ 0 w 12096947"/>
              <a:gd name="connsiteY8" fmla="*/ 150873 h 1029987"/>
              <a:gd name="connsiteX0" fmla="*/ 0 w 12096947"/>
              <a:gd name="connsiteY0" fmla="*/ 150873 h 1029987"/>
              <a:gd name="connsiteX1" fmla="*/ 1613061 w 12096947"/>
              <a:gd name="connsiteY1" fmla="*/ 36817 h 1029987"/>
              <a:gd name="connsiteX2" fmla="*/ 4206743 w 12096947"/>
              <a:gd name="connsiteY2" fmla="*/ 49904 h 1029987"/>
              <a:gd name="connsiteX3" fmla="*/ 7100047 w 12096947"/>
              <a:gd name="connsiteY3" fmla="*/ 0 h 1029987"/>
              <a:gd name="connsiteX4" fmla="*/ 9509759 w 12096947"/>
              <a:gd name="connsiteY4" fmla="*/ 172123 h 1029987"/>
              <a:gd name="connsiteX5" fmla="*/ 12096947 w 12096947"/>
              <a:gd name="connsiteY5" fmla="*/ 150873 h 1029987"/>
              <a:gd name="connsiteX6" fmla="*/ 12096947 w 12096947"/>
              <a:gd name="connsiteY6" fmla="*/ 1029987 h 1029987"/>
              <a:gd name="connsiteX7" fmla="*/ 0 w 12096947"/>
              <a:gd name="connsiteY7" fmla="*/ 1029987 h 1029987"/>
              <a:gd name="connsiteX8" fmla="*/ 0 w 12096947"/>
              <a:gd name="connsiteY8" fmla="*/ 150873 h 1029987"/>
              <a:gd name="connsiteX0" fmla="*/ 0 w 12096947"/>
              <a:gd name="connsiteY0" fmla="*/ 317234 h 1196348"/>
              <a:gd name="connsiteX1" fmla="*/ 1613061 w 12096947"/>
              <a:gd name="connsiteY1" fmla="*/ 203178 h 1196348"/>
              <a:gd name="connsiteX2" fmla="*/ 4206743 w 12096947"/>
              <a:gd name="connsiteY2" fmla="*/ 216265 h 1196348"/>
              <a:gd name="connsiteX3" fmla="*/ 7100047 w 12096947"/>
              <a:gd name="connsiteY3" fmla="*/ 166361 h 1196348"/>
              <a:gd name="connsiteX4" fmla="*/ 9509759 w 12096947"/>
              <a:gd name="connsiteY4" fmla="*/ 338484 h 1196348"/>
              <a:gd name="connsiteX5" fmla="*/ 12096947 w 12096947"/>
              <a:gd name="connsiteY5" fmla="*/ 317234 h 1196348"/>
              <a:gd name="connsiteX6" fmla="*/ 12096947 w 12096947"/>
              <a:gd name="connsiteY6" fmla="*/ 1196348 h 1196348"/>
              <a:gd name="connsiteX7" fmla="*/ 0 w 12096947"/>
              <a:gd name="connsiteY7" fmla="*/ 1196348 h 1196348"/>
              <a:gd name="connsiteX8" fmla="*/ 0 w 12096947"/>
              <a:gd name="connsiteY8" fmla="*/ 317234 h 1196348"/>
              <a:gd name="connsiteX0" fmla="*/ 0 w 12096947"/>
              <a:gd name="connsiteY0" fmla="*/ 317234 h 1196348"/>
              <a:gd name="connsiteX1" fmla="*/ 1613061 w 12096947"/>
              <a:gd name="connsiteY1" fmla="*/ 203178 h 1196348"/>
              <a:gd name="connsiteX2" fmla="*/ 4206743 w 12096947"/>
              <a:gd name="connsiteY2" fmla="*/ 216265 h 1196348"/>
              <a:gd name="connsiteX3" fmla="*/ 7100047 w 12096947"/>
              <a:gd name="connsiteY3" fmla="*/ 166361 h 1196348"/>
              <a:gd name="connsiteX4" fmla="*/ 9509759 w 12096947"/>
              <a:gd name="connsiteY4" fmla="*/ 338484 h 1196348"/>
              <a:gd name="connsiteX5" fmla="*/ 12096947 w 12096947"/>
              <a:gd name="connsiteY5" fmla="*/ 317234 h 1196348"/>
              <a:gd name="connsiteX6" fmla="*/ 12096947 w 12096947"/>
              <a:gd name="connsiteY6" fmla="*/ 1196348 h 1196348"/>
              <a:gd name="connsiteX7" fmla="*/ 0 w 12096947"/>
              <a:gd name="connsiteY7" fmla="*/ 1196348 h 1196348"/>
              <a:gd name="connsiteX8" fmla="*/ 0 w 12096947"/>
              <a:gd name="connsiteY8" fmla="*/ 317234 h 1196348"/>
              <a:gd name="connsiteX0" fmla="*/ 0 w 12096947"/>
              <a:gd name="connsiteY0" fmla="*/ 317234 h 1196348"/>
              <a:gd name="connsiteX1" fmla="*/ 1613061 w 12096947"/>
              <a:gd name="connsiteY1" fmla="*/ 203178 h 1196348"/>
              <a:gd name="connsiteX2" fmla="*/ 4206743 w 12096947"/>
              <a:gd name="connsiteY2" fmla="*/ 216265 h 1196348"/>
              <a:gd name="connsiteX3" fmla="*/ 7100047 w 12096947"/>
              <a:gd name="connsiteY3" fmla="*/ 166361 h 1196348"/>
              <a:gd name="connsiteX4" fmla="*/ 9509759 w 12096947"/>
              <a:gd name="connsiteY4" fmla="*/ 338484 h 1196348"/>
              <a:gd name="connsiteX5" fmla="*/ 12096947 w 12096947"/>
              <a:gd name="connsiteY5" fmla="*/ 317234 h 1196348"/>
              <a:gd name="connsiteX6" fmla="*/ 12096947 w 12096947"/>
              <a:gd name="connsiteY6" fmla="*/ 1196348 h 1196348"/>
              <a:gd name="connsiteX7" fmla="*/ 0 w 12096947"/>
              <a:gd name="connsiteY7" fmla="*/ 1196348 h 1196348"/>
              <a:gd name="connsiteX8" fmla="*/ 0 w 12096947"/>
              <a:gd name="connsiteY8" fmla="*/ 317234 h 1196348"/>
              <a:gd name="connsiteX0" fmla="*/ 0 w 12096947"/>
              <a:gd name="connsiteY0" fmla="*/ 317234 h 1196348"/>
              <a:gd name="connsiteX1" fmla="*/ 1613061 w 12096947"/>
              <a:gd name="connsiteY1" fmla="*/ 203178 h 1196348"/>
              <a:gd name="connsiteX2" fmla="*/ 4206743 w 12096947"/>
              <a:gd name="connsiteY2" fmla="*/ 216265 h 1196348"/>
              <a:gd name="connsiteX3" fmla="*/ 7100047 w 12096947"/>
              <a:gd name="connsiteY3" fmla="*/ 166361 h 1196348"/>
              <a:gd name="connsiteX4" fmla="*/ 9509759 w 12096947"/>
              <a:gd name="connsiteY4" fmla="*/ 338484 h 1196348"/>
              <a:gd name="connsiteX5" fmla="*/ 12096947 w 12096947"/>
              <a:gd name="connsiteY5" fmla="*/ 317234 h 1196348"/>
              <a:gd name="connsiteX6" fmla="*/ 12096947 w 12096947"/>
              <a:gd name="connsiteY6" fmla="*/ 1196348 h 1196348"/>
              <a:gd name="connsiteX7" fmla="*/ 0 w 12096947"/>
              <a:gd name="connsiteY7" fmla="*/ 1196348 h 1196348"/>
              <a:gd name="connsiteX8" fmla="*/ 0 w 12096947"/>
              <a:gd name="connsiteY8" fmla="*/ 317234 h 1196348"/>
              <a:gd name="connsiteX0" fmla="*/ 0 w 12096947"/>
              <a:gd name="connsiteY0" fmla="*/ 317234 h 1196348"/>
              <a:gd name="connsiteX1" fmla="*/ 1613061 w 12096947"/>
              <a:gd name="connsiteY1" fmla="*/ 203178 h 1196348"/>
              <a:gd name="connsiteX2" fmla="*/ 4206743 w 12096947"/>
              <a:gd name="connsiteY2" fmla="*/ 216265 h 1196348"/>
              <a:gd name="connsiteX3" fmla="*/ 7100047 w 12096947"/>
              <a:gd name="connsiteY3" fmla="*/ 166361 h 1196348"/>
              <a:gd name="connsiteX4" fmla="*/ 9509759 w 12096947"/>
              <a:gd name="connsiteY4" fmla="*/ 338484 h 1196348"/>
              <a:gd name="connsiteX5" fmla="*/ 12096947 w 12096947"/>
              <a:gd name="connsiteY5" fmla="*/ 317234 h 1196348"/>
              <a:gd name="connsiteX6" fmla="*/ 12096947 w 12096947"/>
              <a:gd name="connsiteY6" fmla="*/ 1196348 h 1196348"/>
              <a:gd name="connsiteX7" fmla="*/ 0 w 12096947"/>
              <a:gd name="connsiteY7" fmla="*/ 1196348 h 1196348"/>
              <a:gd name="connsiteX8" fmla="*/ 0 w 12096947"/>
              <a:gd name="connsiteY8" fmla="*/ 317234 h 1196348"/>
              <a:gd name="connsiteX0" fmla="*/ 0 w 12096947"/>
              <a:gd name="connsiteY0" fmla="*/ 202582 h 1081696"/>
              <a:gd name="connsiteX1" fmla="*/ 1613061 w 12096947"/>
              <a:gd name="connsiteY1" fmla="*/ 88526 h 1081696"/>
              <a:gd name="connsiteX2" fmla="*/ 4206743 w 12096947"/>
              <a:gd name="connsiteY2" fmla="*/ 101613 h 1081696"/>
              <a:gd name="connsiteX3" fmla="*/ 7100047 w 12096947"/>
              <a:gd name="connsiteY3" fmla="*/ 51709 h 1081696"/>
              <a:gd name="connsiteX4" fmla="*/ 9509759 w 12096947"/>
              <a:gd name="connsiteY4" fmla="*/ 223832 h 1081696"/>
              <a:gd name="connsiteX5" fmla="*/ 12096947 w 12096947"/>
              <a:gd name="connsiteY5" fmla="*/ 202582 h 1081696"/>
              <a:gd name="connsiteX6" fmla="*/ 12096947 w 12096947"/>
              <a:gd name="connsiteY6" fmla="*/ 1081696 h 1081696"/>
              <a:gd name="connsiteX7" fmla="*/ 0 w 12096947"/>
              <a:gd name="connsiteY7" fmla="*/ 1081696 h 1081696"/>
              <a:gd name="connsiteX8" fmla="*/ 0 w 12096947"/>
              <a:gd name="connsiteY8" fmla="*/ 202582 h 1081696"/>
              <a:gd name="connsiteX0" fmla="*/ 0 w 12096947"/>
              <a:gd name="connsiteY0" fmla="*/ 150873 h 1029987"/>
              <a:gd name="connsiteX1" fmla="*/ 1613061 w 12096947"/>
              <a:gd name="connsiteY1" fmla="*/ 36817 h 1029987"/>
              <a:gd name="connsiteX2" fmla="*/ 4206743 w 12096947"/>
              <a:gd name="connsiteY2" fmla="*/ 49904 h 1029987"/>
              <a:gd name="connsiteX3" fmla="*/ 7100047 w 12096947"/>
              <a:gd name="connsiteY3" fmla="*/ 0 h 1029987"/>
              <a:gd name="connsiteX4" fmla="*/ 9509759 w 12096947"/>
              <a:gd name="connsiteY4" fmla="*/ 172123 h 1029987"/>
              <a:gd name="connsiteX5" fmla="*/ 12096947 w 12096947"/>
              <a:gd name="connsiteY5" fmla="*/ 150873 h 1029987"/>
              <a:gd name="connsiteX6" fmla="*/ 12096947 w 12096947"/>
              <a:gd name="connsiteY6" fmla="*/ 1029987 h 1029987"/>
              <a:gd name="connsiteX7" fmla="*/ 0 w 12096947"/>
              <a:gd name="connsiteY7" fmla="*/ 1029987 h 1029987"/>
              <a:gd name="connsiteX8" fmla="*/ 0 w 12096947"/>
              <a:gd name="connsiteY8" fmla="*/ 150873 h 1029987"/>
              <a:gd name="connsiteX0" fmla="*/ 0 w 12096947"/>
              <a:gd name="connsiteY0" fmla="*/ 150873 h 1029987"/>
              <a:gd name="connsiteX1" fmla="*/ 1613061 w 12096947"/>
              <a:gd name="connsiteY1" fmla="*/ 36817 h 1029987"/>
              <a:gd name="connsiteX2" fmla="*/ 4206743 w 12096947"/>
              <a:gd name="connsiteY2" fmla="*/ 49904 h 1029987"/>
              <a:gd name="connsiteX3" fmla="*/ 7100047 w 12096947"/>
              <a:gd name="connsiteY3" fmla="*/ 0 h 1029987"/>
              <a:gd name="connsiteX4" fmla="*/ 9509759 w 12096947"/>
              <a:gd name="connsiteY4" fmla="*/ 172123 h 1029987"/>
              <a:gd name="connsiteX5" fmla="*/ 12096947 w 12096947"/>
              <a:gd name="connsiteY5" fmla="*/ 150873 h 1029987"/>
              <a:gd name="connsiteX6" fmla="*/ 12096947 w 12096947"/>
              <a:gd name="connsiteY6" fmla="*/ 1029987 h 1029987"/>
              <a:gd name="connsiteX7" fmla="*/ 0 w 12096947"/>
              <a:gd name="connsiteY7" fmla="*/ 1029987 h 1029987"/>
              <a:gd name="connsiteX8" fmla="*/ 0 w 12096947"/>
              <a:gd name="connsiteY8" fmla="*/ 150873 h 1029987"/>
              <a:gd name="connsiteX0" fmla="*/ 0 w 12096947"/>
              <a:gd name="connsiteY0" fmla="*/ 163742 h 1042856"/>
              <a:gd name="connsiteX1" fmla="*/ 1613061 w 12096947"/>
              <a:gd name="connsiteY1" fmla="*/ 49686 h 1042856"/>
              <a:gd name="connsiteX2" fmla="*/ 4206743 w 12096947"/>
              <a:gd name="connsiteY2" fmla="*/ 62773 h 1042856"/>
              <a:gd name="connsiteX3" fmla="*/ 7100047 w 12096947"/>
              <a:gd name="connsiteY3" fmla="*/ 12869 h 1042856"/>
              <a:gd name="connsiteX4" fmla="*/ 9509759 w 12096947"/>
              <a:gd name="connsiteY4" fmla="*/ 184992 h 1042856"/>
              <a:gd name="connsiteX5" fmla="*/ 12096947 w 12096947"/>
              <a:gd name="connsiteY5" fmla="*/ 163742 h 1042856"/>
              <a:gd name="connsiteX6" fmla="*/ 12096947 w 12096947"/>
              <a:gd name="connsiteY6" fmla="*/ 1042856 h 1042856"/>
              <a:gd name="connsiteX7" fmla="*/ 0 w 12096947"/>
              <a:gd name="connsiteY7" fmla="*/ 1042856 h 1042856"/>
              <a:gd name="connsiteX8" fmla="*/ 0 w 12096947"/>
              <a:gd name="connsiteY8" fmla="*/ 163742 h 1042856"/>
              <a:gd name="connsiteX0" fmla="*/ 0 w 12096947"/>
              <a:gd name="connsiteY0" fmla="*/ 169370 h 1048484"/>
              <a:gd name="connsiteX1" fmla="*/ 1613061 w 12096947"/>
              <a:gd name="connsiteY1" fmla="*/ 55314 h 1048484"/>
              <a:gd name="connsiteX2" fmla="*/ 4206743 w 12096947"/>
              <a:gd name="connsiteY2" fmla="*/ 68401 h 1048484"/>
              <a:gd name="connsiteX3" fmla="*/ 7100047 w 12096947"/>
              <a:gd name="connsiteY3" fmla="*/ 18497 h 1048484"/>
              <a:gd name="connsiteX4" fmla="*/ 9509759 w 12096947"/>
              <a:gd name="connsiteY4" fmla="*/ 190620 h 1048484"/>
              <a:gd name="connsiteX5" fmla="*/ 12096947 w 12096947"/>
              <a:gd name="connsiteY5" fmla="*/ 169370 h 1048484"/>
              <a:gd name="connsiteX6" fmla="*/ 12096947 w 12096947"/>
              <a:gd name="connsiteY6" fmla="*/ 1048484 h 1048484"/>
              <a:gd name="connsiteX7" fmla="*/ 0 w 12096947"/>
              <a:gd name="connsiteY7" fmla="*/ 1048484 h 1048484"/>
              <a:gd name="connsiteX8" fmla="*/ 0 w 12096947"/>
              <a:gd name="connsiteY8" fmla="*/ 169370 h 1048484"/>
              <a:gd name="connsiteX0" fmla="*/ 0 w 12096947"/>
              <a:gd name="connsiteY0" fmla="*/ 169370 h 1048484"/>
              <a:gd name="connsiteX1" fmla="*/ 1613061 w 12096947"/>
              <a:gd name="connsiteY1" fmla="*/ 55314 h 1048484"/>
              <a:gd name="connsiteX2" fmla="*/ 4206743 w 12096947"/>
              <a:gd name="connsiteY2" fmla="*/ 68401 h 1048484"/>
              <a:gd name="connsiteX3" fmla="*/ 7100047 w 12096947"/>
              <a:gd name="connsiteY3" fmla="*/ 18497 h 1048484"/>
              <a:gd name="connsiteX4" fmla="*/ 9509759 w 12096947"/>
              <a:gd name="connsiteY4" fmla="*/ 190620 h 1048484"/>
              <a:gd name="connsiteX5" fmla="*/ 12096947 w 12096947"/>
              <a:gd name="connsiteY5" fmla="*/ 169370 h 1048484"/>
              <a:gd name="connsiteX6" fmla="*/ 12096947 w 12096947"/>
              <a:gd name="connsiteY6" fmla="*/ 1048484 h 1048484"/>
              <a:gd name="connsiteX7" fmla="*/ 0 w 12096947"/>
              <a:gd name="connsiteY7" fmla="*/ 1048484 h 1048484"/>
              <a:gd name="connsiteX8" fmla="*/ 0 w 12096947"/>
              <a:gd name="connsiteY8" fmla="*/ 169370 h 1048484"/>
              <a:gd name="connsiteX0" fmla="*/ 0 w 12096947"/>
              <a:gd name="connsiteY0" fmla="*/ 168710 h 1047824"/>
              <a:gd name="connsiteX1" fmla="*/ 1613061 w 12096947"/>
              <a:gd name="connsiteY1" fmla="*/ 54654 h 1047824"/>
              <a:gd name="connsiteX2" fmla="*/ 4206743 w 12096947"/>
              <a:gd name="connsiteY2" fmla="*/ 67741 h 1047824"/>
              <a:gd name="connsiteX3" fmla="*/ 7100047 w 12096947"/>
              <a:gd name="connsiteY3" fmla="*/ 17837 h 1047824"/>
              <a:gd name="connsiteX4" fmla="*/ 9509759 w 12096947"/>
              <a:gd name="connsiteY4" fmla="*/ 189960 h 1047824"/>
              <a:gd name="connsiteX5" fmla="*/ 12096947 w 12096947"/>
              <a:gd name="connsiteY5" fmla="*/ 168710 h 1047824"/>
              <a:gd name="connsiteX6" fmla="*/ 12096947 w 12096947"/>
              <a:gd name="connsiteY6" fmla="*/ 1047824 h 1047824"/>
              <a:gd name="connsiteX7" fmla="*/ 0 w 12096947"/>
              <a:gd name="connsiteY7" fmla="*/ 1047824 h 1047824"/>
              <a:gd name="connsiteX8" fmla="*/ 0 w 12096947"/>
              <a:gd name="connsiteY8" fmla="*/ 168710 h 1047824"/>
              <a:gd name="connsiteX0" fmla="*/ 0 w 12096947"/>
              <a:gd name="connsiteY0" fmla="*/ 168710 h 1047824"/>
              <a:gd name="connsiteX1" fmla="*/ 1613061 w 12096947"/>
              <a:gd name="connsiteY1" fmla="*/ 54654 h 1047824"/>
              <a:gd name="connsiteX2" fmla="*/ 4206743 w 12096947"/>
              <a:gd name="connsiteY2" fmla="*/ 67741 h 1047824"/>
              <a:gd name="connsiteX3" fmla="*/ 7100047 w 12096947"/>
              <a:gd name="connsiteY3" fmla="*/ 17837 h 1047824"/>
              <a:gd name="connsiteX4" fmla="*/ 9509759 w 12096947"/>
              <a:gd name="connsiteY4" fmla="*/ 189960 h 1047824"/>
              <a:gd name="connsiteX5" fmla="*/ 12096947 w 12096947"/>
              <a:gd name="connsiteY5" fmla="*/ 168710 h 1047824"/>
              <a:gd name="connsiteX6" fmla="*/ 12096947 w 12096947"/>
              <a:gd name="connsiteY6" fmla="*/ 1047824 h 1047824"/>
              <a:gd name="connsiteX7" fmla="*/ 0 w 12096947"/>
              <a:gd name="connsiteY7" fmla="*/ 1047824 h 1047824"/>
              <a:gd name="connsiteX8" fmla="*/ 0 w 12096947"/>
              <a:gd name="connsiteY8" fmla="*/ 168710 h 1047824"/>
              <a:gd name="connsiteX0" fmla="*/ 0 w 12096947"/>
              <a:gd name="connsiteY0" fmla="*/ 168710 h 1047824"/>
              <a:gd name="connsiteX1" fmla="*/ 1613061 w 12096947"/>
              <a:gd name="connsiteY1" fmla="*/ 54654 h 1047824"/>
              <a:gd name="connsiteX2" fmla="*/ 4206743 w 12096947"/>
              <a:gd name="connsiteY2" fmla="*/ 67741 h 1047824"/>
              <a:gd name="connsiteX3" fmla="*/ 7100047 w 12096947"/>
              <a:gd name="connsiteY3" fmla="*/ 17837 h 1047824"/>
              <a:gd name="connsiteX4" fmla="*/ 9509759 w 12096947"/>
              <a:gd name="connsiteY4" fmla="*/ 189960 h 1047824"/>
              <a:gd name="connsiteX5" fmla="*/ 12086273 w 12096947"/>
              <a:gd name="connsiteY5" fmla="*/ 248557 h 1047824"/>
              <a:gd name="connsiteX6" fmla="*/ 12096947 w 12096947"/>
              <a:gd name="connsiteY6" fmla="*/ 1047824 h 1047824"/>
              <a:gd name="connsiteX7" fmla="*/ 0 w 12096947"/>
              <a:gd name="connsiteY7" fmla="*/ 1047824 h 1047824"/>
              <a:gd name="connsiteX8" fmla="*/ 0 w 12096947"/>
              <a:gd name="connsiteY8" fmla="*/ 168710 h 1047824"/>
              <a:gd name="connsiteX0" fmla="*/ 0 w 12096947"/>
              <a:gd name="connsiteY0" fmla="*/ 168710 h 1047824"/>
              <a:gd name="connsiteX1" fmla="*/ 1613061 w 12096947"/>
              <a:gd name="connsiteY1" fmla="*/ 54654 h 1047824"/>
              <a:gd name="connsiteX2" fmla="*/ 4206743 w 12096947"/>
              <a:gd name="connsiteY2" fmla="*/ 67741 h 1047824"/>
              <a:gd name="connsiteX3" fmla="*/ 7100047 w 12096947"/>
              <a:gd name="connsiteY3" fmla="*/ 17837 h 1047824"/>
              <a:gd name="connsiteX4" fmla="*/ 9509759 w 12096947"/>
              <a:gd name="connsiteY4" fmla="*/ 189960 h 1047824"/>
              <a:gd name="connsiteX5" fmla="*/ 12086273 w 12096947"/>
              <a:gd name="connsiteY5" fmla="*/ 248557 h 1047824"/>
              <a:gd name="connsiteX6" fmla="*/ 12096947 w 12096947"/>
              <a:gd name="connsiteY6" fmla="*/ 1047824 h 1047824"/>
              <a:gd name="connsiteX7" fmla="*/ 0 w 12096947"/>
              <a:gd name="connsiteY7" fmla="*/ 1047824 h 1047824"/>
              <a:gd name="connsiteX8" fmla="*/ 0 w 12096947"/>
              <a:gd name="connsiteY8" fmla="*/ 168710 h 1047824"/>
              <a:gd name="connsiteX0" fmla="*/ 0 w 12096947"/>
              <a:gd name="connsiteY0" fmla="*/ 168870 h 1047984"/>
              <a:gd name="connsiteX1" fmla="*/ 1613061 w 12096947"/>
              <a:gd name="connsiteY1" fmla="*/ 54814 h 1047984"/>
              <a:gd name="connsiteX2" fmla="*/ 4206743 w 12096947"/>
              <a:gd name="connsiteY2" fmla="*/ 67901 h 1047984"/>
              <a:gd name="connsiteX3" fmla="*/ 7100047 w 12096947"/>
              <a:gd name="connsiteY3" fmla="*/ 17997 h 1047984"/>
              <a:gd name="connsiteX4" fmla="*/ 9509759 w 12096947"/>
              <a:gd name="connsiteY4" fmla="*/ 190120 h 1047984"/>
              <a:gd name="connsiteX5" fmla="*/ 12086273 w 12096947"/>
              <a:gd name="connsiteY5" fmla="*/ 248717 h 1047984"/>
              <a:gd name="connsiteX6" fmla="*/ 12096947 w 12096947"/>
              <a:gd name="connsiteY6" fmla="*/ 1047984 h 1047984"/>
              <a:gd name="connsiteX7" fmla="*/ 0 w 12096947"/>
              <a:gd name="connsiteY7" fmla="*/ 1047984 h 1047984"/>
              <a:gd name="connsiteX8" fmla="*/ 0 w 12096947"/>
              <a:gd name="connsiteY8" fmla="*/ 168870 h 1047984"/>
              <a:gd name="connsiteX0" fmla="*/ 0 w 12096947"/>
              <a:gd name="connsiteY0" fmla="*/ 168870 h 1047984"/>
              <a:gd name="connsiteX1" fmla="*/ 1613061 w 12096947"/>
              <a:gd name="connsiteY1" fmla="*/ 54814 h 1047984"/>
              <a:gd name="connsiteX2" fmla="*/ 4206743 w 12096947"/>
              <a:gd name="connsiteY2" fmla="*/ 67901 h 1047984"/>
              <a:gd name="connsiteX3" fmla="*/ 7100047 w 12096947"/>
              <a:gd name="connsiteY3" fmla="*/ 17997 h 1047984"/>
              <a:gd name="connsiteX4" fmla="*/ 9509759 w 12096947"/>
              <a:gd name="connsiteY4" fmla="*/ 190120 h 1047984"/>
              <a:gd name="connsiteX5" fmla="*/ 12086273 w 12096947"/>
              <a:gd name="connsiteY5" fmla="*/ 248717 h 1047984"/>
              <a:gd name="connsiteX6" fmla="*/ 12096947 w 12096947"/>
              <a:gd name="connsiteY6" fmla="*/ 1047984 h 1047984"/>
              <a:gd name="connsiteX7" fmla="*/ 0 w 12096947"/>
              <a:gd name="connsiteY7" fmla="*/ 1047984 h 1047984"/>
              <a:gd name="connsiteX8" fmla="*/ 0 w 12096947"/>
              <a:gd name="connsiteY8" fmla="*/ 168870 h 1047984"/>
              <a:gd name="connsiteX0" fmla="*/ 0 w 12096947"/>
              <a:gd name="connsiteY0" fmla="*/ 168870 h 1047984"/>
              <a:gd name="connsiteX1" fmla="*/ 1613061 w 12096947"/>
              <a:gd name="connsiteY1" fmla="*/ 54814 h 1047984"/>
              <a:gd name="connsiteX2" fmla="*/ 4206743 w 12096947"/>
              <a:gd name="connsiteY2" fmla="*/ 67901 h 1047984"/>
              <a:gd name="connsiteX3" fmla="*/ 7100047 w 12096947"/>
              <a:gd name="connsiteY3" fmla="*/ 17997 h 1047984"/>
              <a:gd name="connsiteX4" fmla="*/ 9509759 w 12096947"/>
              <a:gd name="connsiteY4" fmla="*/ 190120 h 1047984"/>
              <a:gd name="connsiteX5" fmla="*/ 12086273 w 12096947"/>
              <a:gd name="connsiteY5" fmla="*/ 248717 h 1047984"/>
              <a:gd name="connsiteX6" fmla="*/ 12096947 w 12096947"/>
              <a:gd name="connsiteY6" fmla="*/ 1047984 h 1047984"/>
              <a:gd name="connsiteX7" fmla="*/ 0 w 12096947"/>
              <a:gd name="connsiteY7" fmla="*/ 1047984 h 1047984"/>
              <a:gd name="connsiteX8" fmla="*/ 0 w 12096947"/>
              <a:gd name="connsiteY8" fmla="*/ 168870 h 1047984"/>
              <a:gd name="connsiteX0" fmla="*/ 0 w 12096947"/>
              <a:gd name="connsiteY0" fmla="*/ 168870 h 1047984"/>
              <a:gd name="connsiteX1" fmla="*/ 1613061 w 12096947"/>
              <a:gd name="connsiteY1" fmla="*/ 54814 h 1047984"/>
              <a:gd name="connsiteX2" fmla="*/ 4206743 w 12096947"/>
              <a:gd name="connsiteY2" fmla="*/ 67901 h 1047984"/>
              <a:gd name="connsiteX3" fmla="*/ 7100047 w 12096947"/>
              <a:gd name="connsiteY3" fmla="*/ 17997 h 1047984"/>
              <a:gd name="connsiteX4" fmla="*/ 9509759 w 12096947"/>
              <a:gd name="connsiteY4" fmla="*/ 190120 h 1047984"/>
              <a:gd name="connsiteX5" fmla="*/ 12086273 w 12096947"/>
              <a:gd name="connsiteY5" fmla="*/ 248717 h 1047984"/>
              <a:gd name="connsiteX6" fmla="*/ 12096947 w 12096947"/>
              <a:gd name="connsiteY6" fmla="*/ 1047984 h 1047984"/>
              <a:gd name="connsiteX7" fmla="*/ 0 w 12096947"/>
              <a:gd name="connsiteY7" fmla="*/ 1047984 h 1047984"/>
              <a:gd name="connsiteX8" fmla="*/ 0 w 12096947"/>
              <a:gd name="connsiteY8" fmla="*/ 168870 h 1047984"/>
              <a:gd name="connsiteX0" fmla="*/ 0 w 12096947"/>
              <a:gd name="connsiteY0" fmla="*/ 168870 h 1047984"/>
              <a:gd name="connsiteX1" fmla="*/ 1613061 w 12096947"/>
              <a:gd name="connsiteY1" fmla="*/ 54814 h 1047984"/>
              <a:gd name="connsiteX2" fmla="*/ 4206743 w 12096947"/>
              <a:gd name="connsiteY2" fmla="*/ 67901 h 1047984"/>
              <a:gd name="connsiteX3" fmla="*/ 7100047 w 12096947"/>
              <a:gd name="connsiteY3" fmla="*/ 17997 h 1047984"/>
              <a:gd name="connsiteX4" fmla="*/ 9509759 w 12096947"/>
              <a:gd name="connsiteY4" fmla="*/ 190120 h 1047984"/>
              <a:gd name="connsiteX5" fmla="*/ 10524345 w 12096947"/>
              <a:gd name="connsiteY5" fmla="*/ 311943 h 1047984"/>
              <a:gd name="connsiteX6" fmla="*/ 12086273 w 12096947"/>
              <a:gd name="connsiteY6" fmla="*/ 248717 h 1047984"/>
              <a:gd name="connsiteX7" fmla="*/ 12096947 w 12096947"/>
              <a:gd name="connsiteY7" fmla="*/ 1047984 h 1047984"/>
              <a:gd name="connsiteX8" fmla="*/ 0 w 12096947"/>
              <a:gd name="connsiteY8" fmla="*/ 1047984 h 1047984"/>
              <a:gd name="connsiteX9" fmla="*/ 0 w 12096947"/>
              <a:gd name="connsiteY9" fmla="*/ 168870 h 1047984"/>
              <a:gd name="connsiteX0" fmla="*/ 0 w 12096947"/>
              <a:gd name="connsiteY0" fmla="*/ 168870 h 1047984"/>
              <a:gd name="connsiteX1" fmla="*/ 1613061 w 12096947"/>
              <a:gd name="connsiteY1" fmla="*/ 54814 h 1047984"/>
              <a:gd name="connsiteX2" fmla="*/ 4206743 w 12096947"/>
              <a:gd name="connsiteY2" fmla="*/ 67901 h 1047984"/>
              <a:gd name="connsiteX3" fmla="*/ 7100047 w 12096947"/>
              <a:gd name="connsiteY3" fmla="*/ 17997 h 1047984"/>
              <a:gd name="connsiteX4" fmla="*/ 9509759 w 12096947"/>
              <a:gd name="connsiteY4" fmla="*/ 190120 h 1047984"/>
              <a:gd name="connsiteX5" fmla="*/ 10470975 w 12096947"/>
              <a:gd name="connsiteY5" fmla="*/ 371829 h 1047984"/>
              <a:gd name="connsiteX6" fmla="*/ 12086273 w 12096947"/>
              <a:gd name="connsiteY6" fmla="*/ 248717 h 1047984"/>
              <a:gd name="connsiteX7" fmla="*/ 12096947 w 12096947"/>
              <a:gd name="connsiteY7" fmla="*/ 1047984 h 1047984"/>
              <a:gd name="connsiteX8" fmla="*/ 0 w 12096947"/>
              <a:gd name="connsiteY8" fmla="*/ 1047984 h 1047984"/>
              <a:gd name="connsiteX9" fmla="*/ 0 w 12096947"/>
              <a:gd name="connsiteY9" fmla="*/ 168870 h 1047984"/>
              <a:gd name="connsiteX0" fmla="*/ 0 w 12096947"/>
              <a:gd name="connsiteY0" fmla="*/ 168870 h 1047984"/>
              <a:gd name="connsiteX1" fmla="*/ 1613061 w 12096947"/>
              <a:gd name="connsiteY1" fmla="*/ 54814 h 1047984"/>
              <a:gd name="connsiteX2" fmla="*/ 4206743 w 12096947"/>
              <a:gd name="connsiteY2" fmla="*/ 67901 h 1047984"/>
              <a:gd name="connsiteX3" fmla="*/ 7100047 w 12096947"/>
              <a:gd name="connsiteY3" fmla="*/ 17997 h 1047984"/>
              <a:gd name="connsiteX4" fmla="*/ 9509759 w 12096947"/>
              <a:gd name="connsiteY4" fmla="*/ 190120 h 1047984"/>
              <a:gd name="connsiteX5" fmla="*/ 10470975 w 12096947"/>
              <a:gd name="connsiteY5" fmla="*/ 371829 h 1047984"/>
              <a:gd name="connsiteX6" fmla="*/ 12086273 w 12096947"/>
              <a:gd name="connsiteY6" fmla="*/ 248717 h 1047984"/>
              <a:gd name="connsiteX7" fmla="*/ 12096947 w 12096947"/>
              <a:gd name="connsiteY7" fmla="*/ 1047984 h 1047984"/>
              <a:gd name="connsiteX8" fmla="*/ 0 w 12096947"/>
              <a:gd name="connsiteY8" fmla="*/ 1047984 h 1047984"/>
              <a:gd name="connsiteX9" fmla="*/ 0 w 12096947"/>
              <a:gd name="connsiteY9" fmla="*/ 168870 h 1047984"/>
              <a:gd name="connsiteX0" fmla="*/ 0 w 12096947"/>
              <a:gd name="connsiteY0" fmla="*/ 168870 h 1047984"/>
              <a:gd name="connsiteX1" fmla="*/ 1613061 w 12096947"/>
              <a:gd name="connsiteY1" fmla="*/ 54814 h 1047984"/>
              <a:gd name="connsiteX2" fmla="*/ 4206743 w 12096947"/>
              <a:gd name="connsiteY2" fmla="*/ 67901 h 1047984"/>
              <a:gd name="connsiteX3" fmla="*/ 7100047 w 12096947"/>
              <a:gd name="connsiteY3" fmla="*/ 17997 h 1047984"/>
              <a:gd name="connsiteX4" fmla="*/ 9509759 w 12096947"/>
              <a:gd name="connsiteY4" fmla="*/ 190120 h 1047984"/>
              <a:gd name="connsiteX5" fmla="*/ 10470975 w 12096947"/>
              <a:gd name="connsiteY5" fmla="*/ 371829 h 1047984"/>
              <a:gd name="connsiteX6" fmla="*/ 12086273 w 12096947"/>
              <a:gd name="connsiteY6" fmla="*/ 248717 h 1047984"/>
              <a:gd name="connsiteX7" fmla="*/ 12096947 w 12096947"/>
              <a:gd name="connsiteY7" fmla="*/ 1047984 h 1047984"/>
              <a:gd name="connsiteX8" fmla="*/ 0 w 12096947"/>
              <a:gd name="connsiteY8" fmla="*/ 1047984 h 1047984"/>
              <a:gd name="connsiteX9" fmla="*/ 0 w 12096947"/>
              <a:gd name="connsiteY9" fmla="*/ 168870 h 1047984"/>
              <a:gd name="connsiteX0" fmla="*/ 0 w 12096947"/>
              <a:gd name="connsiteY0" fmla="*/ 168870 h 1047984"/>
              <a:gd name="connsiteX1" fmla="*/ 1613061 w 12096947"/>
              <a:gd name="connsiteY1" fmla="*/ 54814 h 1047984"/>
              <a:gd name="connsiteX2" fmla="*/ 4206743 w 12096947"/>
              <a:gd name="connsiteY2" fmla="*/ 67901 h 1047984"/>
              <a:gd name="connsiteX3" fmla="*/ 7100047 w 12096947"/>
              <a:gd name="connsiteY3" fmla="*/ 17997 h 1047984"/>
              <a:gd name="connsiteX4" fmla="*/ 9509759 w 12096947"/>
              <a:gd name="connsiteY4" fmla="*/ 190120 h 1047984"/>
              <a:gd name="connsiteX5" fmla="*/ 10470975 w 12096947"/>
              <a:gd name="connsiteY5" fmla="*/ 371829 h 1047984"/>
              <a:gd name="connsiteX6" fmla="*/ 12086273 w 12096947"/>
              <a:gd name="connsiteY6" fmla="*/ 248717 h 1047984"/>
              <a:gd name="connsiteX7" fmla="*/ 12096947 w 12096947"/>
              <a:gd name="connsiteY7" fmla="*/ 1047984 h 1047984"/>
              <a:gd name="connsiteX8" fmla="*/ 0 w 12096947"/>
              <a:gd name="connsiteY8" fmla="*/ 1047984 h 1047984"/>
              <a:gd name="connsiteX9" fmla="*/ 0 w 12096947"/>
              <a:gd name="connsiteY9" fmla="*/ 168870 h 1047984"/>
              <a:gd name="connsiteX0" fmla="*/ 0 w 12096947"/>
              <a:gd name="connsiteY0" fmla="*/ 168870 h 1047984"/>
              <a:gd name="connsiteX1" fmla="*/ 1613061 w 12096947"/>
              <a:gd name="connsiteY1" fmla="*/ 54814 h 1047984"/>
              <a:gd name="connsiteX2" fmla="*/ 4206743 w 12096947"/>
              <a:gd name="connsiteY2" fmla="*/ 67901 h 1047984"/>
              <a:gd name="connsiteX3" fmla="*/ 7100047 w 12096947"/>
              <a:gd name="connsiteY3" fmla="*/ 17997 h 1047984"/>
              <a:gd name="connsiteX4" fmla="*/ 9509759 w 12096947"/>
              <a:gd name="connsiteY4" fmla="*/ 190120 h 1047984"/>
              <a:gd name="connsiteX5" fmla="*/ 10470975 w 12096947"/>
              <a:gd name="connsiteY5" fmla="*/ 371829 h 1047984"/>
              <a:gd name="connsiteX6" fmla="*/ 12086273 w 12096947"/>
              <a:gd name="connsiteY6" fmla="*/ 248717 h 1047984"/>
              <a:gd name="connsiteX7" fmla="*/ 12096947 w 12096947"/>
              <a:gd name="connsiteY7" fmla="*/ 1047984 h 1047984"/>
              <a:gd name="connsiteX8" fmla="*/ 0 w 12096947"/>
              <a:gd name="connsiteY8" fmla="*/ 1047984 h 1047984"/>
              <a:gd name="connsiteX9" fmla="*/ 0 w 12096947"/>
              <a:gd name="connsiteY9" fmla="*/ 168870 h 1047984"/>
              <a:gd name="connsiteX0" fmla="*/ 0 w 12096947"/>
              <a:gd name="connsiteY0" fmla="*/ 168870 h 1047984"/>
              <a:gd name="connsiteX1" fmla="*/ 1613061 w 12096947"/>
              <a:gd name="connsiteY1" fmla="*/ 54814 h 1047984"/>
              <a:gd name="connsiteX2" fmla="*/ 4206743 w 12096947"/>
              <a:gd name="connsiteY2" fmla="*/ 67901 h 1047984"/>
              <a:gd name="connsiteX3" fmla="*/ 7100047 w 12096947"/>
              <a:gd name="connsiteY3" fmla="*/ 17997 h 1047984"/>
              <a:gd name="connsiteX4" fmla="*/ 9509759 w 12096947"/>
              <a:gd name="connsiteY4" fmla="*/ 190120 h 1047984"/>
              <a:gd name="connsiteX5" fmla="*/ 10470975 w 12096947"/>
              <a:gd name="connsiteY5" fmla="*/ 371829 h 1047984"/>
              <a:gd name="connsiteX6" fmla="*/ 12086273 w 12096947"/>
              <a:gd name="connsiteY6" fmla="*/ 248717 h 1047984"/>
              <a:gd name="connsiteX7" fmla="*/ 12096947 w 12096947"/>
              <a:gd name="connsiteY7" fmla="*/ 1047984 h 1047984"/>
              <a:gd name="connsiteX8" fmla="*/ 1750499 w 12096947"/>
              <a:gd name="connsiteY8" fmla="*/ 1030352 h 1047984"/>
              <a:gd name="connsiteX9" fmla="*/ 0 w 12096947"/>
              <a:gd name="connsiteY9" fmla="*/ 1047984 h 1047984"/>
              <a:gd name="connsiteX10" fmla="*/ 0 w 12096947"/>
              <a:gd name="connsiteY10" fmla="*/ 168870 h 1047984"/>
              <a:gd name="connsiteX0" fmla="*/ 0 w 12096947"/>
              <a:gd name="connsiteY0" fmla="*/ 168870 h 1047984"/>
              <a:gd name="connsiteX1" fmla="*/ 1613061 w 12096947"/>
              <a:gd name="connsiteY1" fmla="*/ 54814 h 1047984"/>
              <a:gd name="connsiteX2" fmla="*/ 4206743 w 12096947"/>
              <a:gd name="connsiteY2" fmla="*/ 67901 h 1047984"/>
              <a:gd name="connsiteX3" fmla="*/ 7100047 w 12096947"/>
              <a:gd name="connsiteY3" fmla="*/ 17997 h 1047984"/>
              <a:gd name="connsiteX4" fmla="*/ 9509759 w 12096947"/>
              <a:gd name="connsiteY4" fmla="*/ 190120 h 1047984"/>
              <a:gd name="connsiteX5" fmla="*/ 10470975 w 12096947"/>
              <a:gd name="connsiteY5" fmla="*/ 371829 h 1047984"/>
              <a:gd name="connsiteX6" fmla="*/ 12086273 w 12096947"/>
              <a:gd name="connsiteY6" fmla="*/ 248717 h 1047984"/>
              <a:gd name="connsiteX7" fmla="*/ 12096947 w 12096947"/>
              <a:gd name="connsiteY7" fmla="*/ 1047984 h 1047984"/>
              <a:gd name="connsiteX8" fmla="*/ 3714474 w 12096947"/>
              <a:gd name="connsiteY8" fmla="*/ 1030352 h 1047984"/>
              <a:gd name="connsiteX9" fmla="*/ 1750499 w 12096947"/>
              <a:gd name="connsiteY9" fmla="*/ 1030352 h 1047984"/>
              <a:gd name="connsiteX10" fmla="*/ 0 w 12096947"/>
              <a:gd name="connsiteY10" fmla="*/ 1047984 h 1047984"/>
              <a:gd name="connsiteX11" fmla="*/ 0 w 12096947"/>
              <a:gd name="connsiteY11" fmla="*/ 168870 h 1047984"/>
              <a:gd name="connsiteX0" fmla="*/ 0 w 12096947"/>
              <a:gd name="connsiteY0" fmla="*/ 168870 h 1141737"/>
              <a:gd name="connsiteX1" fmla="*/ 1613061 w 12096947"/>
              <a:gd name="connsiteY1" fmla="*/ 54814 h 1141737"/>
              <a:gd name="connsiteX2" fmla="*/ 4206743 w 12096947"/>
              <a:gd name="connsiteY2" fmla="*/ 67901 h 1141737"/>
              <a:gd name="connsiteX3" fmla="*/ 7100047 w 12096947"/>
              <a:gd name="connsiteY3" fmla="*/ 17997 h 1141737"/>
              <a:gd name="connsiteX4" fmla="*/ 9509759 w 12096947"/>
              <a:gd name="connsiteY4" fmla="*/ 190120 h 1141737"/>
              <a:gd name="connsiteX5" fmla="*/ 10470975 w 12096947"/>
              <a:gd name="connsiteY5" fmla="*/ 371829 h 1141737"/>
              <a:gd name="connsiteX6" fmla="*/ 12086273 w 12096947"/>
              <a:gd name="connsiteY6" fmla="*/ 248717 h 1141737"/>
              <a:gd name="connsiteX7" fmla="*/ 12096947 w 12096947"/>
              <a:gd name="connsiteY7" fmla="*/ 1047984 h 1141737"/>
              <a:gd name="connsiteX8" fmla="*/ 3607737 w 12096947"/>
              <a:gd name="connsiteY8" fmla="*/ 1141737 h 1141737"/>
              <a:gd name="connsiteX9" fmla="*/ 1750499 w 12096947"/>
              <a:gd name="connsiteY9" fmla="*/ 1030352 h 1141737"/>
              <a:gd name="connsiteX10" fmla="*/ 0 w 12096947"/>
              <a:gd name="connsiteY10" fmla="*/ 1047984 h 1141737"/>
              <a:gd name="connsiteX11" fmla="*/ 0 w 12096947"/>
              <a:gd name="connsiteY11" fmla="*/ 168870 h 1141737"/>
              <a:gd name="connsiteX0" fmla="*/ 0 w 12096947"/>
              <a:gd name="connsiteY0" fmla="*/ 168870 h 1141737"/>
              <a:gd name="connsiteX1" fmla="*/ 1613061 w 12096947"/>
              <a:gd name="connsiteY1" fmla="*/ 54814 h 1141737"/>
              <a:gd name="connsiteX2" fmla="*/ 4206743 w 12096947"/>
              <a:gd name="connsiteY2" fmla="*/ 67901 h 1141737"/>
              <a:gd name="connsiteX3" fmla="*/ 7100047 w 12096947"/>
              <a:gd name="connsiteY3" fmla="*/ 17997 h 1141737"/>
              <a:gd name="connsiteX4" fmla="*/ 9509759 w 12096947"/>
              <a:gd name="connsiteY4" fmla="*/ 190120 h 1141737"/>
              <a:gd name="connsiteX5" fmla="*/ 10470975 w 12096947"/>
              <a:gd name="connsiteY5" fmla="*/ 371829 h 1141737"/>
              <a:gd name="connsiteX6" fmla="*/ 12086273 w 12096947"/>
              <a:gd name="connsiteY6" fmla="*/ 248717 h 1141737"/>
              <a:gd name="connsiteX7" fmla="*/ 12096947 w 12096947"/>
              <a:gd name="connsiteY7" fmla="*/ 1047984 h 1141737"/>
              <a:gd name="connsiteX8" fmla="*/ 6799196 w 12096947"/>
              <a:gd name="connsiteY8" fmla="*/ 1104608 h 1141737"/>
              <a:gd name="connsiteX9" fmla="*/ 3607737 w 12096947"/>
              <a:gd name="connsiteY9" fmla="*/ 1141737 h 1141737"/>
              <a:gd name="connsiteX10" fmla="*/ 1750499 w 12096947"/>
              <a:gd name="connsiteY10" fmla="*/ 1030352 h 1141737"/>
              <a:gd name="connsiteX11" fmla="*/ 0 w 12096947"/>
              <a:gd name="connsiteY11" fmla="*/ 1047984 h 1141737"/>
              <a:gd name="connsiteX12" fmla="*/ 0 w 12096947"/>
              <a:gd name="connsiteY12" fmla="*/ 168870 h 1141737"/>
              <a:gd name="connsiteX0" fmla="*/ 0 w 12096947"/>
              <a:gd name="connsiteY0" fmla="*/ 168870 h 1141737"/>
              <a:gd name="connsiteX1" fmla="*/ 1613061 w 12096947"/>
              <a:gd name="connsiteY1" fmla="*/ 54814 h 1141737"/>
              <a:gd name="connsiteX2" fmla="*/ 4206743 w 12096947"/>
              <a:gd name="connsiteY2" fmla="*/ 67901 h 1141737"/>
              <a:gd name="connsiteX3" fmla="*/ 7100047 w 12096947"/>
              <a:gd name="connsiteY3" fmla="*/ 17997 h 1141737"/>
              <a:gd name="connsiteX4" fmla="*/ 9509759 w 12096947"/>
              <a:gd name="connsiteY4" fmla="*/ 190120 h 1141737"/>
              <a:gd name="connsiteX5" fmla="*/ 10470975 w 12096947"/>
              <a:gd name="connsiteY5" fmla="*/ 371829 h 1141737"/>
              <a:gd name="connsiteX6" fmla="*/ 12086273 w 12096947"/>
              <a:gd name="connsiteY6" fmla="*/ 248717 h 1141737"/>
              <a:gd name="connsiteX7" fmla="*/ 12096947 w 12096947"/>
              <a:gd name="connsiteY7" fmla="*/ 1047984 h 1141737"/>
              <a:gd name="connsiteX8" fmla="*/ 6660437 w 12096947"/>
              <a:gd name="connsiteY8" fmla="*/ 943719 h 1141737"/>
              <a:gd name="connsiteX9" fmla="*/ 3607737 w 12096947"/>
              <a:gd name="connsiteY9" fmla="*/ 1141737 h 1141737"/>
              <a:gd name="connsiteX10" fmla="*/ 1750499 w 12096947"/>
              <a:gd name="connsiteY10" fmla="*/ 1030352 h 1141737"/>
              <a:gd name="connsiteX11" fmla="*/ 0 w 12096947"/>
              <a:gd name="connsiteY11" fmla="*/ 1047984 h 1141737"/>
              <a:gd name="connsiteX12" fmla="*/ 0 w 12096947"/>
              <a:gd name="connsiteY12" fmla="*/ 168870 h 1141737"/>
              <a:gd name="connsiteX0" fmla="*/ 0 w 12096947"/>
              <a:gd name="connsiteY0" fmla="*/ 168870 h 1141737"/>
              <a:gd name="connsiteX1" fmla="*/ 1613061 w 12096947"/>
              <a:gd name="connsiteY1" fmla="*/ 54814 h 1141737"/>
              <a:gd name="connsiteX2" fmla="*/ 4206743 w 12096947"/>
              <a:gd name="connsiteY2" fmla="*/ 67901 h 1141737"/>
              <a:gd name="connsiteX3" fmla="*/ 7100047 w 12096947"/>
              <a:gd name="connsiteY3" fmla="*/ 17997 h 1141737"/>
              <a:gd name="connsiteX4" fmla="*/ 9509759 w 12096947"/>
              <a:gd name="connsiteY4" fmla="*/ 190120 h 1141737"/>
              <a:gd name="connsiteX5" fmla="*/ 10470975 w 12096947"/>
              <a:gd name="connsiteY5" fmla="*/ 371829 h 1141737"/>
              <a:gd name="connsiteX6" fmla="*/ 12086273 w 12096947"/>
              <a:gd name="connsiteY6" fmla="*/ 248717 h 1141737"/>
              <a:gd name="connsiteX7" fmla="*/ 12096947 w 12096947"/>
              <a:gd name="connsiteY7" fmla="*/ 1047984 h 1141737"/>
              <a:gd name="connsiteX8" fmla="*/ 9446294 w 12096947"/>
              <a:gd name="connsiteY8" fmla="*/ 1005600 h 1141737"/>
              <a:gd name="connsiteX9" fmla="*/ 6660437 w 12096947"/>
              <a:gd name="connsiteY9" fmla="*/ 943719 h 1141737"/>
              <a:gd name="connsiteX10" fmla="*/ 3607737 w 12096947"/>
              <a:gd name="connsiteY10" fmla="*/ 1141737 h 1141737"/>
              <a:gd name="connsiteX11" fmla="*/ 1750499 w 12096947"/>
              <a:gd name="connsiteY11" fmla="*/ 1030352 h 1141737"/>
              <a:gd name="connsiteX12" fmla="*/ 0 w 12096947"/>
              <a:gd name="connsiteY12" fmla="*/ 1047984 h 1141737"/>
              <a:gd name="connsiteX13" fmla="*/ 0 w 12096947"/>
              <a:gd name="connsiteY13" fmla="*/ 168870 h 1141737"/>
              <a:gd name="connsiteX0" fmla="*/ 0 w 12096947"/>
              <a:gd name="connsiteY0" fmla="*/ 168870 h 1141737"/>
              <a:gd name="connsiteX1" fmla="*/ 1613061 w 12096947"/>
              <a:gd name="connsiteY1" fmla="*/ 54814 h 1141737"/>
              <a:gd name="connsiteX2" fmla="*/ 4206743 w 12096947"/>
              <a:gd name="connsiteY2" fmla="*/ 67901 h 1141737"/>
              <a:gd name="connsiteX3" fmla="*/ 7100047 w 12096947"/>
              <a:gd name="connsiteY3" fmla="*/ 17997 h 1141737"/>
              <a:gd name="connsiteX4" fmla="*/ 9509759 w 12096947"/>
              <a:gd name="connsiteY4" fmla="*/ 190120 h 1141737"/>
              <a:gd name="connsiteX5" fmla="*/ 10470975 w 12096947"/>
              <a:gd name="connsiteY5" fmla="*/ 371829 h 1141737"/>
              <a:gd name="connsiteX6" fmla="*/ 12086273 w 12096947"/>
              <a:gd name="connsiteY6" fmla="*/ 248717 h 1141737"/>
              <a:gd name="connsiteX7" fmla="*/ 12096947 w 12096947"/>
              <a:gd name="connsiteY7" fmla="*/ 1047984 h 1141737"/>
              <a:gd name="connsiteX8" fmla="*/ 9446294 w 12096947"/>
              <a:gd name="connsiteY8" fmla="*/ 1104608 h 1141737"/>
              <a:gd name="connsiteX9" fmla="*/ 6660437 w 12096947"/>
              <a:gd name="connsiteY9" fmla="*/ 943719 h 1141737"/>
              <a:gd name="connsiteX10" fmla="*/ 3607737 w 12096947"/>
              <a:gd name="connsiteY10" fmla="*/ 1141737 h 1141737"/>
              <a:gd name="connsiteX11" fmla="*/ 1750499 w 12096947"/>
              <a:gd name="connsiteY11" fmla="*/ 1030352 h 1141737"/>
              <a:gd name="connsiteX12" fmla="*/ 0 w 12096947"/>
              <a:gd name="connsiteY12" fmla="*/ 1047984 h 1141737"/>
              <a:gd name="connsiteX13" fmla="*/ 0 w 12096947"/>
              <a:gd name="connsiteY13" fmla="*/ 168870 h 1141737"/>
              <a:gd name="connsiteX0" fmla="*/ 0 w 12096947"/>
              <a:gd name="connsiteY0" fmla="*/ 168870 h 1141737"/>
              <a:gd name="connsiteX1" fmla="*/ 1613061 w 12096947"/>
              <a:gd name="connsiteY1" fmla="*/ 54814 h 1141737"/>
              <a:gd name="connsiteX2" fmla="*/ 4206743 w 12096947"/>
              <a:gd name="connsiteY2" fmla="*/ 67901 h 1141737"/>
              <a:gd name="connsiteX3" fmla="*/ 7100047 w 12096947"/>
              <a:gd name="connsiteY3" fmla="*/ 17997 h 1141737"/>
              <a:gd name="connsiteX4" fmla="*/ 9509759 w 12096947"/>
              <a:gd name="connsiteY4" fmla="*/ 190120 h 1141737"/>
              <a:gd name="connsiteX5" fmla="*/ 10470975 w 12096947"/>
              <a:gd name="connsiteY5" fmla="*/ 371829 h 1141737"/>
              <a:gd name="connsiteX6" fmla="*/ 12086273 w 12096947"/>
              <a:gd name="connsiteY6" fmla="*/ 248717 h 1141737"/>
              <a:gd name="connsiteX7" fmla="*/ 12096947 w 12096947"/>
              <a:gd name="connsiteY7" fmla="*/ 1047984 h 1141737"/>
              <a:gd name="connsiteX8" fmla="*/ 9446294 w 12096947"/>
              <a:gd name="connsiteY8" fmla="*/ 1104608 h 1141737"/>
              <a:gd name="connsiteX9" fmla="*/ 6660437 w 12096947"/>
              <a:gd name="connsiteY9" fmla="*/ 943719 h 1141737"/>
              <a:gd name="connsiteX10" fmla="*/ 3607737 w 12096947"/>
              <a:gd name="connsiteY10" fmla="*/ 1141737 h 1141737"/>
              <a:gd name="connsiteX11" fmla="*/ 1750499 w 12096947"/>
              <a:gd name="connsiteY11" fmla="*/ 1030352 h 1141737"/>
              <a:gd name="connsiteX12" fmla="*/ 0 w 12096947"/>
              <a:gd name="connsiteY12" fmla="*/ 1047984 h 1141737"/>
              <a:gd name="connsiteX13" fmla="*/ 0 w 12096947"/>
              <a:gd name="connsiteY13" fmla="*/ 168870 h 1141737"/>
              <a:gd name="connsiteX0" fmla="*/ 0 w 12096947"/>
              <a:gd name="connsiteY0" fmla="*/ 168870 h 1141737"/>
              <a:gd name="connsiteX1" fmla="*/ 1613061 w 12096947"/>
              <a:gd name="connsiteY1" fmla="*/ 54814 h 1141737"/>
              <a:gd name="connsiteX2" fmla="*/ 4206743 w 12096947"/>
              <a:gd name="connsiteY2" fmla="*/ 67901 h 1141737"/>
              <a:gd name="connsiteX3" fmla="*/ 7100047 w 12096947"/>
              <a:gd name="connsiteY3" fmla="*/ 17997 h 1141737"/>
              <a:gd name="connsiteX4" fmla="*/ 9509759 w 12096947"/>
              <a:gd name="connsiteY4" fmla="*/ 190120 h 1141737"/>
              <a:gd name="connsiteX5" fmla="*/ 10470975 w 12096947"/>
              <a:gd name="connsiteY5" fmla="*/ 371829 h 1141737"/>
              <a:gd name="connsiteX6" fmla="*/ 12086273 w 12096947"/>
              <a:gd name="connsiteY6" fmla="*/ 248717 h 1141737"/>
              <a:gd name="connsiteX7" fmla="*/ 12096947 w 12096947"/>
              <a:gd name="connsiteY7" fmla="*/ 1047984 h 1141737"/>
              <a:gd name="connsiteX8" fmla="*/ 9446294 w 12096947"/>
              <a:gd name="connsiteY8" fmla="*/ 1104608 h 1141737"/>
              <a:gd name="connsiteX9" fmla="*/ 6660437 w 12096947"/>
              <a:gd name="connsiteY9" fmla="*/ 943719 h 1141737"/>
              <a:gd name="connsiteX10" fmla="*/ 3607737 w 12096947"/>
              <a:gd name="connsiteY10" fmla="*/ 1141737 h 1141737"/>
              <a:gd name="connsiteX11" fmla="*/ 1750499 w 12096947"/>
              <a:gd name="connsiteY11" fmla="*/ 1030352 h 1141737"/>
              <a:gd name="connsiteX12" fmla="*/ 0 w 12096947"/>
              <a:gd name="connsiteY12" fmla="*/ 1047984 h 1141737"/>
              <a:gd name="connsiteX13" fmla="*/ 0 w 12096947"/>
              <a:gd name="connsiteY13" fmla="*/ 168870 h 1141737"/>
              <a:gd name="connsiteX0" fmla="*/ 0 w 12096947"/>
              <a:gd name="connsiteY0" fmla="*/ 168870 h 1178865"/>
              <a:gd name="connsiteX1" fmla="*/ 1613061 w 12096947"/>
              <a:gd name="connsiteY1" fmla="*/ 54814 h 1178865"/>
              <a:gd name="connsiteX2" fmla="*/ 4206743 w 12096947"/>
              <a:gd name="connsiteY2" fmla="*/ 67901 h 1178865"/>
              <a:gd name="connsiteX3" fmla="*/ 7100047 w 12096947"/>
              <a:gd name="connsiteY3" fmla="*/ 17997 h 1178865"/>
              <a:gd name="connsiteX4" fmla="*/ 9509759 w 12096947"/>
              <a:gd name="connsiteY4" fmla="*/ 190120 h 1178865"/>
              <a:gd name="connsiteX5" fmla="*/ 10470975 w 12096947"/>
              <a:gd name="connsiteY5" fmla="*/ 371829 h 1178865"/>
              <a:gd name="connsiteX6" fmla="*/ 12086273 w 12096947"/>
              <a:gd name="connsiteY6" fmla="*/ 248717 h 1178865"/>
              <a:gd name="connsiteX7" fmla="*/ 12096947 w 12096947"/>
              <a:gd name="connsiteY7" fmla="*/ 1047984 h 1178865"/>
              <a:gd name="connsiteX8" fmla="*/ 9446294 w 12096947"/>
              <a:gd name="connsiteY8" fmla="*/ 1104608 h 1178865"/>
              <a:gd name="connsiteX9" fmla="*/ 6660437 w 12096947"/>
              <a:gd name="connsiteY9" fmla="*/ 943719 h 1178865"/>
              <a:gd name="connsiteX10" fmla="*/ 3607737 w 12096947"/>
              <a:gd name="connsiteY10" fmla="*/ 1178865 h 1178865"/>
              <a:gd name="connsiteX11" fmla="*/ 1750499 w 12096947"/>
              <a:gd name="connsiteY11" fmla="*/ 1030352 h 1178865"/>
              <a:gd name="connsiteX12" fmla="*/ 0 w 12096947"/>
              <a:gd name="connsiteY12" fmla="*/ 1047984 h 1178865"/>
              <a:gd name="connsiteX13" fmla="*/ 0 w 12096947"/>
              <a:gd name="connsiteY13" fmla="*/ 168870 h 1178865"/>
              <a:gd name="connsiteX0" fmla="*/ 0 w 12096947"/>
              <a:gd name="connsiteY0" fmla="*/ 168870 h 1178865"/>
              <a:gd name="connsiteX1" fmla="*/ 1613061 w 12096947"/>
              <a:gd name="connsiteY1" fmla="*/ 54814 h 1178865"/>
              <a:gd name="connsiteX2" fmla="*/ 4206743 w 12096947"/>
              <a:gd name="connsiteY2" fmla="*/ 67901 h 1178865"/>
              <a:gd name="connsiteX3" fmla="*/ 7100047 w 12096947"/>
              <a:gd name="connsiteY3" fmla="*/ 17997 h 1178865"/>
              <a:gd name="connsiteX4" fmla="*/ 9509759 w 12096947"/>
              <a:gd name="connsiteY4" fmla="*/ 190120 h 1178865"/>
              <a:gd name="connsiteX5" fmla="*/ 10470975 w 12096947"/>
              <a:gd name="connsiteY5" fmla="*/ 371829 h 1178865"/>
              <a:gd name="connsiteX6" fmla="*/ 12086273 w 12096947"/>
              <a:gd name="connsiteY6" fmla="*/ 248717 h 1178865"/>
              <a:gd name="connsiteX7" fmla="*/ 12096947 w 12096947"/>
              <a:gd name="connsiteY7" fmla="*/ 1047984 h 1178865"/>
              <a:gd name="connsiteX8" fmla="*/ 9446294 w 12096947"/>
              <a:gd name="connsiteY8" fmla="*/ 1104608 h 1178865"/>
              <a:gd name="connsiteX9" fmla="*/ 6660437 w 12096947"/>
              <a:gd name="connsiteY9" fmla="*/ 943719 h 1178865"/>
              <a:gd name="connsiteX10" fmla="*/ 3607737 w 12096947"/>
              <a:gd name="connsiteY10" fmla="*/ 1178865 h 1178865"/>
              <a:gd name="connsiteX11" fmla="*/ 1750499 w 12096947"/>
              <a:gd name="connsiteY11" fmla="*/ 1030352 h 1178865"/>
              <a:gd name="connsiteX12" fmla="*/ 0 w 12096947"/>
              <a:gd name="connsiteY12" fmla="*/ 1047984 h 1178865"/>
              <a:gd name="connsiteX13" fmla="*/ 0 w 12096947"/>
              <a:gd name="connsiteY13" fmla="*/ 168870 h 1178865"/>
              <a:gd name="connsiteX0" fmla="*/ 0 w 12096947"/>
              <a:gd name="connsiteY0" fmla="*/ 168870 h 1178865"/>
              <a:gd name="connsiteX1" fmla="*/ 1613061 w 12096947"/>
              <a:gd name="connsiteY1" fmla="*/ 54814 h 1178865"/>
              <a:gd name="connsiteX2" fmla="*/ 4206743 w 12096947"/>
              <a:gd name="connsiteY2" fmla="*/ 67901 h 1178865"/>
              <a:gd name="connsiteX3" fmla="*/ 7100047 w 12096947"/>
              <a:gd name="connsiteY3" fmla="*/ 17997 h 1178865"/>
              <a:gd name="connsiteX4" fmla="*/ 9509759 w 12096947"/>
              <a:gd name="connsiteY4" fmla="*/ 190120 h 1178865"/>
              <a:gd name="connsiteX5" fmla="*/ 10470975 w 12096947"/>
              <a:gd name="connsiteY5" fmla="*/ 371829 h 1178865"/>
              <a:gd name="connsiteX6" fmla="*/ 12086273 w 12096947"/>
              <a:gd name="connsiteY6" fmla="*/ 248717 h 1178865"/>
              <a:gd name="connsiteX7" fmla="*/ 12096947 w 12096947"/>
              <a:gd name="connsiteY7" fmla="*/ 1047984 h 1178865"/>
              <a:gd name="connsiteX8" fmla="*/ 9446294 w 12096947"/>
              <a:gd name="connsiteY8" fmla="*/ 1104608 h 1178865"/>
              <a:gd name="connsiteX9" fmla="*/ 6660437 w 12096947"/>
              <a:gd name="connsiteY9" fmla="*/ 943719 h 1178865"/>
              <a:gd name="connsiteX10" fmla="*/ 3607737 w 12096947"/>
              <a:gd name="connsiteY10" fmla="*/ 1178865 h 1178865"/>
              <a:gd name="connsiteX11" fmla="*/ 1750499 w 12096947"/>
              <a:gd name="connsiteY11" fmla="*/ 1030352 h 1178865"/>
              <a:gd name="connsiteX12" fmla="*/ 0 w 12096947"/>
              <a:gd name="connsiteY12" fmla="*/ 1047984 h 1178865"/>
              <a:gd name="connsiteX13" fmla="*/ 0 w 12096947"/>
              <a:gd name="connsiteY13" fmla="*/ 168870 h 1178865"/>
              <a:gd name="connsiteX0" fmla="*/ 0 w 12096947"/>
              <a:gd name="connsiteY0" fmla="*/ 168870 h 1178865"/>
              <a:gd name="connsiteX1" fmla="*/ 1613061 w 12096947"/>
              <a:gd name="connsiteY1" fmla="*/ 54814 h 1178865"/>
              <a:gd name="connsiteX2" fmla="*/ 4206743 w 12096947"/>
              <a:gd name="connsiteY2" fmla="*/ 67901 h 1178865"/>
              <a:gd name="connsiteX3" fmla="*/ 7100047 w 12096947"/>
              <a:gd name="connsiteY3" fmla="*/ 17997 h 1178865"/>
              <a:gd name="connsiteX4" fmla="*/ 9509759 w 12096947"/>
              <a:gd name="connsiteY4" fmla="*/ 190120 h 1178865"/>
              <a:gd name="connsiteX5" fmla="*/ 10470975 w 12096947"/>
              <a:gd name="connsiteY5" fmla="*/ 371829 h 1178865"/>
              <a:gd name="connsiteX6" fmla="*/ 12086273 w 12096947"/>
              <a:gd name="connsiteY6" fmla="*/ 248717 h 1178865"/>
              <a:gd name="connsiteX7" fmla="*/ 12096947 w 12096947"/>
              <a:gd name="connsiteY7" fmla="*/ 1047984 h 1178865"/>
              <a:gd name="connsiteX8" fmla="*/ 9446294 w 12096947"/>
              <a:gd name="connsiteY8" fmla="*/ 1104608 h 1178865"/>
              <a:gd name="connsiteX9" fmla="*/ 6660437 w 12096947"/>
              <a:gd name="connsiteY9" fmla="*/ 943719 h 1178865"/>
              <a:gd name="connsiteX10" fmla="*/ 3607737 w 12096947"/>
              <a:gd name="connsiteY10" fmla="*/ 1178865 h 1178865"/>
              <a:gd name="connsiteX11" fmla="*/ 1793195 w 12096947"/>
              <a:gd name="connsiteY11" fmla="*/ 1067481 h 1178865"/>
              <a:gd name="connsiteX12" fmla="*/ 0 w 12096947"/>
              <a:gd name="connsiteY12" fmla="*/ 1047984 h 1178865"/>
              <a:gd name="connsiteX13" fmla="*/ 0 w 12096947"/>
              <a:gd name="connsiteY13" fmla="*/ 168870 h 1178865"/>
              <a:gd name="connsiteX0" fmla="*/ 0 w 12096947"/>
              <a:gd name="connsiteY0" fmla="*/ 168870 h 1178865"/>
              <a:gd name="connsiteX1" fmla="*/ 1613061 w 12096947"/>
              <a:gd name="connsiteY1" fmla="*/ 54814 h 1178865"/>
              <a:gd name="connsiteX2" fmla="*/ 4206743 w 12096947"/>
              <a:gd name="connsiteY2" fmla="*/ 67901 h 1178865"/>
              <a:gd name="connsiteX3" fmla="*/ 7100047 w 12096947"/>
              <a:gd name="connsiteY3" fmla="*/ 17997 h 1178865"/>
              <a:gd name="connsiteX4" fmla="*/ 9509759 w 12096947"/>
              <a:gd name="connsiteY4" fmla="*/ 190120 h 1178865"/>
              <a:gd name="connsiteX5" fmla="*/ 10470975 w 12096947"/>
              <a:gd name="connsiteY5" fmla="*/ 371829 h 1178865"/>
              <a:gd name="connsiteX6" fmla="*/ 12086273 w 12096947"/>
              <a:gd name="connsiteY6" fmla="*/ 248717 h 1178865"/>
              <a:gd name="connsiteX7" fmla="*/ 12096947 w 12096947"/>
              <a:gd name="connsiteY7" fmla="*/ 1047984 h 1178865"/>
              <a:gd name="connsiteX8" fmla="*/ 9446294 w 12096947"/>
              <a:gd name="connsiteY8" fmla="*/ 1104608 h 1178865"/>
              <a:gd name="connsiteX9" fmla="*/ 6660437 w 12096947"/>
              <a:gd name="connsiteY9" fmla="*/ 943719 h 1178865"/>
              <a:gd name="connsiteX10" fmla="*/ 3607737 w 12096947"/>
              <a:gd name="connsiteY10" fmla="*/ 1178865 h 1178865"/>
              <a:gd name="connsiteX11" fmla="*/ 1793195 w 12096947"/>
              <a:gd name="connsiteY11" fmla="*/ 1067481 h 1178865"/>
              <a:gd name="connsiteX12" fmla="*/ 0 w 12096947"/>
              <a:gd name="connsiteY12" fmla="*/ 1047984 h 1178865"/>
              <a:gd name="connsiteX13" fmla="*/ 0 w 12096947"/>
              <a:gd name="connsiteY13" fmla="*/ 168870 h 1178865"/>
              <a:gd name="connsiteX0" fmla="*/ 0 w 12096947"/>
              <a:gd name="connsiteY0" fmla="*/ 168870 h 1178865"/>
              <a:gd name="connsiteX1" fmla="*/ 1613061 w 12096947"/>
              <a:gd name="connsiteY1" fmla="*/ 54814 h 1178865"/>
              <a:gd name="connsiteX2" fmla="*/ 4206743 w 12096947"/>
              <a:gd name="connsiteY2" fmla="*/ 67901 h 1178865"/>
              <a:gd name="connsiteX3" fmla="*/ 7100047 w 12096947"/>
              <a:gd name="connsiteY3" fmla="*/ 17997 h 1178865"/>
              <a:gd name="connsiteX4" fmla="*/ 9509759 w 12096947"/>
              <a:gd name="connsiteY4" fmla="*/ 190120 h 1178865"/>
              <a:gd name="connsiteX5" fmla="*/ 10470975 w 12096947"/>
              <a:gd name="connsiteY5" fmla="*/ 371829 h 1178865"/>
              <a:gd name="connsiteX6" fmla="*/ 12086273 w 12096947"/>
              <a:gd name="connsiteY6" fmla="*/ 248717 h 1178865"/>
              <a:gd name="connsiteX7" fmla="*/ 12096947 w 12096947"/>
              <a:gd name="connsiteY7" fmla="*/ 1047984 h 1178865"/>
              <a:gd name="connsiteX8" fmla="*/ 9446294 w 12096947"/>
              <a:gd name="connsiteY8" fmla="*/ 1104608 h 1178865"/>
              <a:gd name="connsiteX9" fmla="*/ 5059371 w 12096947"/>
              <a:gd name="connsiteY9" fmla="*/ 659070 h 1178865"/>
              <a:gd name="connsiteX10" fmla="*/ 3607737 w 12096947"/>
              <a:gd name="connsiteY10" fmla="*/ 1178865 h 1178865"/>
              <a:gd name="connsiteX11" fmla="*/ 1793195 w 12096947"/>
              <a:gd name="connsiteY11" fmla="*/ 1067481 h 1178865"/>
              <a:gd name="connsiteX12" fmla="*/ 0 w 12096947"/>
              <a:gd name="connsiteY12" fmla="*/ 1047984 h 1178865"/>
              <a:gd name="connsiteX13" fmla="*/ 0 w 12096947"/>
              <a:gd name="connsiteY13" fmla="*/ 168870 h 1178865"/>
              <a:gd name="connsiteX0" fmla="*/ 0 w 12096947"/>
              <a:gd name="connsiteY0" fmla="*/ 168870 h 1178865"/>
              <a:gd name="connsiteX1" fmla="*/ 1613061 w 12096947"/>
              <a:gd name="connsiteY1" fmla="*/ 54814 h 1178865"/>
              <a:gd name="connsiteX2" fmla="*/ 4206743 w 12096947"/>
              <a:gd name="connsiteY2" fmla="*/ 67901 h 1178865"/>
              <a:gd name="connsiteX3" fmla="*/ 7100047 w 12096947"/>
              <a:gd name="connsiteY3" fmla="*/ 17997 h 1178865"/>
              <a:gd name="connsiteX4" fmla="*/ 9509759 w 12096947"/>
              <a:gd name="connsiteY4" fmla="*/ 190120 h 1178865"/>
              <a:gd name="connsiteX5" fmla="*/ 10470975 w 12096947"/>
              <a:gd name="connsiteY5" fmla="*/ 371829 h 1178865"/>
              <a:gd name="connsiteX6" fmla="*/ 12086273 w 12096947"/>
              <a:gd name="connsiteY6" fmla="*/ 248717 h 1178865"/>
              <a:gd name="connsiteX7" fmla="*/ 12096947 w 12096947"/>
              <a:gd name="connsiteY7" fmla="*/ 1047984 h 1178865"/>
              <a:gd name="connsiteX8" fmla="*/ 9446294 w 12096947"/>
              <a:gd name="connsiteY8" fmla="*/ 1104608 h 1178865"/>
              <a:gd name="connsiteX9" fmla="*/ 5059371 w 12096947"/>
              <a:gd name="connsiteY9" fmla="*/ 659070 h 1178865"/>
              <a:gd name="connsiteX10" fmla="*/ 3511673 w 12096947"/>
              <a:gd name="connsiteY10" fmla="*/ 1178865 h 1178865"/>
              <a:gd name="connsiteX11" fmla="*/ 1793195 w 12096947"/>
              <a:gd name="connsiteY11" fmla="*/ 1067481 h 1178865"/>
              <a:gd name="connsiteX12" fmla="*/ 0 w 12096947"/>
              <a:gd name="connsiteY12" fmla="*/ 1047984 h 1178865"/>
              <a:gd name="connsiteX13" fmla="*/ 0 w 12096947"/>
              <a:gd name="connsiteY13" fmla="*/ 168870 h 1178865"/>
              <a:gd name="connsiteX0" fmla="*/ 0 w 12096947"/>
              <a:gd name="connsiteY0" fmla="*/ 168870 h 1178865"/>
              <a:gd name="connsiteX1" fmla="*/ 1613061 w 12096947"/>
              <a:gd name="connsiteY1" fmla="*/ 54814 h 1178865"/>
              <a:gd name="connsiteX2" fmla="*/ 4206743 w 12096947"/>
              <a:gd name="connsiteY2" fmla="*/ 67901 h 1178865"/>
              <a:gd name="connsiteX3" fmla="*/ 7100047 w 12096947"/>
              <a:gd name="connsiteY3" fmla="*/ 17997 h 1178865"/>
              <a:gd name="connsiteX4" fmla="*/ 9509759 w 12096947"/>
              <a:gd name="connsiteY4" fmla="*/ 190120 h 1178865"/>
              <a:gd name="connsiteX5" fmla="*/ 10470975 w 12096947"/>
              <a:gd name="connsiteY5" fmla="*/ 371829 h 1178865"/>
              <a:gd name="connsiteX6" fmla="*/ 12086273 w 12096947"/>
              <a:gd name="connsiteY6" fmla="*/ 248717 h 1178865"/>
              <a:gd name="connsiteX7" fmla="*/ 12096947 w 12096947"/>
              <a:gd name="connsiteY7" fmla="*/ 1047984 h 1178865"/>
              <a:gd name="connsiteX8" fmla="*/ 9446294 w 12096947"/>
              <a:gd name="connsiteY8" fmla="*/ 1104608 h 1178865"/>
              <a:gd name="connsiteX9" fmla="*/ 5059371 w 12096947"/>
              <a:gd name="connsiteY9" fmla="*/ 659070 h 1178865"/>
              <a:gd name="connsiteX10" fmla="*/ 3511673 w 12096947"/>
              <a:gd name="connsiteY10" fmla="*/ 1178865 h 1178865"/>
              <a:gd name="connsiteX11" fmla="*/ 1793195 w 12096947"/>
              <a:gd name="connsiteY11" fmla="*/ 1067481 h 1178865"/>
              <a:gd name="connsiteX12" fmla="*/ 0 w 12096947"/>
              <a:gd name="connsiteY12" fmla="*/ 1047984 h 1178865"/>
              <a:gd name="connsiteX13" fmla="*/ 0 w 12096947"/>
              <a:gd name="connsiteY13" fmla="*/ 168870 h 1178865"/>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1047984 h 1201656"/>
              <a:gd name="connsiteX8" fmla="*/ 9446294 w 12096947"/>
              <a:gd name="connsiteY8" fmla="*/ 1104608 h 1201656"/>
              <a:gd name="connsiteX9" fmla="*/ 5059371 w 12096947"/>
              <a:gd name="connsiteY9" fmla="*/ 659070 h 1201656"/>
              <a:gd name="connsiteX10" fmla="*/ 3511673 w 12096947"/>
              <a:gd name="connsiteY10" fmla="*/ 1178865 h 1201656"/>
              <a:gd name="connsiteX11" fmla="*/ 1793195 w 12096947"/>
              <a:gd name="connsiteY11" fmla="*/ 1067481 h 1201656"/>
              <a:gd name="connsiteX12" fmla="*/ 0 w 12096947"/>
              <a:gd name="connsiteY12" fmla="*/ 1047984 h 1201656"/>
              <a:gd name="connsiteX13" fmla="*/ 0 w 12096947"/>
              <a:gd name="connsiteY13"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1047984 h 1201656"/>
              <a:gd name="connsiteX8" fmla="*/ 9446294 w 12096947"/>
              <a:gd name="connsiteY8" fmla="*/ 1104608 h 1201656"/>
              <a:gd name="connsiteX9" fmla="*/ 5251499 w 12096947"/>
              <a:gd name="connsiteY9" fmla="*/ 659070 h 1201656"/>
              <a:gd name="connsiteX10" fmla="*/ 3511673 w 12096947"/>
              <a:gd name="connsiteY10" fmla="*/ 1178865 h 1201656"/>
              <a:gd name="connsiteX11" fmla="*/ 1793195 w 12096947"/>
              <a:gd name="connsiteY11" fmla="*/ 1067481 h 1201656"/>
              <a:gd name="connsiteX12" fmla="*/ 0 w 12096947"/>
              <a:gd name="connsiteY12" fmla="*/ 1047984 h 1201656"/>
              <a:gd name="connsiteX13" fmla="*/ 0 w 12096947"/>
              <a:gd name="connsiteY13"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1047984 h 1201656"/>
              <a:gd name="connsiteX8" fmla="*/ 6585721 w 12096947"/>
              <a:gd name="connsiteY8" fmla="*/ 956096 h 1201656"/>
              <a:gd name="connsiteX9" fmla="*/ 5251499 w 12096947"/>
              <a:gd name="connsiteY9" fmla="*/ 659070 h 1201656"/>
              <a:gd name="connsiteX10" fmla="*/ 3511673 w 12096947"/>
              <a:gd name="connsiteY10" fmla="*/ 1178865 h 1201656"/>
              <a:gd name="connsiteX11" fmla="*/ 1793195 w 12096947"/>
              <a:gd name="connsiteY11" fmla="*/ 1067481 h 1201656"/>
              <a:gd name="connsiteX12" fmla="*/ 0 w 12096947"/>
              <a:gd name="connsiteY12" fmla="*/ 1047984 h 1201656"/>
              <a:gd name="connsiteX13" fmla="*/ 0 w 12096947"/>
              <a:gd name="connsiteY13"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1047984 h 1201656"/>
              <a:gd name="connsiteX8" fmla="*/ 6585721 w 12096947"/>
              <a:gd name="connsiteY8" fmla="*/ 956096 h 1201656"/>
              <a:gd name="connsiteX9" fmla="*/ 5251499 w 12096947"/>
              <a:gd name="connsiteY9" fmla="*/ 659070 h 1201656"/>
              <a:gd name="connsiteX10" fmla="*/ 3511673 w 12096947"/>
              <a:gd name="connsiteY10" fmla="*/ 1178865 h 1201656"/>
              <a:gd name="connsiteX11" fmla="*/ 1793195 w 12096947"/>
              <a:gd name="connsiteY11" fmla="*/ 1067481 h 1201656"/>
              <a:gd name="connsiteX12" fmla="*/ 0 w 12096947"/>
              <a:gd name="connsiteY12" fmla="*/ 1047984 h 1201656"/>
              <a:gd name="connsiteX13" fmla="*/ 0 w 12096947"/>
              <a:gd name="connsiteY13"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1047984 h 1201656"/>
              <a:gd name="connsiteX8" fmla="*/ 9328882 w 12096947"/>
              <a:gd name="connsiteY8" fmla="*/ 1017974 h 1201656"/>
              <a:gd name="connsiteX9" fmla="*/ 6585721 w 12096947"/>
              <a:gd name="connsiteY9" fmla="*/ 956096 h 1201656"/>
              <a:gd name="connsiteX10" fmla="*/ 5251499 w 12096947"/>
              <a:gd name="connsiteY10" fmla="*/ 659070 h 1201656"/>
              <a:gd name="connsiteX11" fmla="*/ 3511673 w 12096947"/>
              <a:gd name="connsiteY11" fmla="*/ 1178865 h 1201656"/>
              <a:gd name="connsiteX12" fmla="*/ 1793195 w 12096947"/>
              <a:gd name="connsiteY12" fmla="*/ 1067481 h 1201656"/>
              <a:gd name="connsiteX13" fmla="*/ 0 w 12096947"/>
              <a:gd name="connsiteY13" fmla="*/ 1047984 h 1201656"/>
              <a:gd name="connsiteX14" fmla="*/ 0 w 12096947"/>
              <a:gd name="connsiteY14"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1047984 h 1201656"/>
              <a:gd name="connsiteX8" fmla="*/ 8016007 w 12096947"/>
              <a:gd name="connsiteY8" fmla="*/ 634317 h 1201656"/>
              <a:gd name="connsiteX9" fmla="*/ 6585721 w 12096947"/>
              <a:gd name="connsiteY9" fmla="*/ 956096 h 1201656"/>
              <a:gd name="connsiteX10" fmla="*/ 5251499 w 12096947"/>
              <a:gd name="connsiteY10" fmla="*/ 659070 h 1201656"/>
              <a:gd name="connsiteX11" fmla="*/ 3511673 w 12096947"/>
              <a:gd name="connsiteY11" fmla="*/ 1178865 h 1201656"/>
              <a:gd name="connsiteX12" fmla="*/ 1793195 w 12096947"/>
              <a:gd name="connsiteY12" fmla="*/ 1067481 h 1201656"/>
              <a:gd name="connsiteX13" fmla="*/ 0 w 12096947"/>
              <a:gd name="connsiteY13" fmla="*/ 1047984 h 1201656"/>
              <a:gd name="connsiteX14" fmla="*/ 0 w 12096947"/>
              <a:gd name="connsiteY14"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1047984 h 1201656"/>
              <a:gd name="connsiteX8" fmla="*/ 8016007 w 12096947"/>
              <a:gd name="connsiteY8" fmla="*/ 634317 h 1201656"/>
              <a:gd name="connsiteX9" fmla="*/ 6585721 w 12096947"/>
              <a:gd name="connsiteY9" fmla="*/ 956096 h 1201656"/>
              <a:gd name="connsiteX10" fmla="*/ 5251499 w 12096947"/>
              <a:gd name="connsiteY10" fmla="*/ 659070 h 1201656"/>
              <a:gd name="connsiteX11" fmla="*/ 3511673 w 12096947"/>
              <a:gd name="connsiteY11" fmla="*/ 1178865 h 1201656"/>
              <a:gd name="connsiteX12" fmla="*/ 1793195 w 12096947"/>
              <a:gd name="connsiteY12" fmla="*/ 1067481 h 1201656"/>
              <a:gd name="connsiteX13" fmla="*/ 0 w 12096947"/>
              <a:gd name="connsiteY13" fmla="*/ 1047984 h 1201656"/>
              <a:gd name="connsiteX14" fmla="*/ 0 w 12096947"/>
              <a:gd name="connsiteY14"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1047984 h 1201656"/>
              <a:gd name="connsiteX8" fmla="*/ 8016007 w 12096947"/>
              <a:gd name="connsiteY8" fmla="*/ 634317 h 1201656"/>
              <a:gd name="connsiteX9" fmla="*/ 6585721 w 12096947"/>
              <a:gd name="connsiteY9" fmla="*/ 956096 h 1201656"/>
              <a:gd name="connsiteX10" fmla="*/ 5251499 w 12096947"/>
              <a:gd name="connsiteY10" fmla="*/ 659070 h 1201656"/>
              <a:gd name="connsiteX11" fmla="*/ 3511673 w 12096947"/>
              <a:gd name="connsiteY11" fmla="*/ 1178865 h 1201656"/>
              <a:gd name="connsiteX12" fmla="*/ 1793195 w 12096947"/>
              <a:gd name="connsiteY12" fmla="*/ 1067481 h 1201656"/>
              <a:gd name="connsiteX13" fmla="*/ 0 w 12096947"/>
              <a:gd name="connsiteY13" fmla="*/ 1047984 h 1201656"/>
              <a:gd name="connsiteX14" fmla="*/ 0 w 12096947"/>
              <a:gd name="connsiteY14"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1047984 h 1201656"/>
              <a:gd name="connsiteX8" fmla="*/ 8016007 w 12096947"/>
              <a:gd name="connsiteY8" fmla="*/ 634317 h 1201656"/>
              <a:gd name="connsiteX9" fmla="*/ 6585721 w 12096947"/>
              <a:gd name="connsiteY9" fmla="*/ 956096 h 1201656"/>
              <a:gd name="connsiteX10" fmla="*/ 5251499 w 12096947"/>
              <a:gd name="connsiteY10" fmla="*/ 659070 h 1201656"/>
              <a:gd name="connsiteX11" fmla="*/ 3511673 w 12096947"/>
              <a:gd name="connsiteY11" fmla="*/ 1178865 h 1201656"/>
              <a:gd name="connsiteX12" fmla="*/ 1793195 w 12096947"/>
              <a:gd name="connsiteY12" fmla="*/ 1067481 h 1201656"/>
              <a:gd name="connsiteX13" fmla="*/ 0 w 12096947"/>
              <a:gd name="connsiteY13" fmla="*/ 1047984 h 1201656"/>
              <a:gd name="connsiteX14" fmla="*/ 0 w 12096947"/>
              <a:gd name="connsiteY14"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1047984 h 1201656"/>
              <a:gd name="connsiteX8" fmla="*/ 10342891 w 12096947"/>
              <a:gd name="connsiteY8" fmla="*/ 881838 h 1201656"/>
              <a:gd name="connsiteX9" fmla="*/ 8016007 w 12096947"/>
              <a:gd name="connsiteY9" fmla="*/ 634317 h 1201656"/>
              <a:gd name="connsiteX10" fmla="*/ 6585721 w 12096947"/>
              <a:gd name="connsiteY10" fmla="*/ 956096 h 1201656"/>
              <a:gd name="connsiteX11" fmla="*/ 5251499 w 12096947"/>
              <a:gd name="connsiteY11" fmla="*/ 659070 h 1201656"/>
              <a:gd name="connsiteX12" fmla="*/ 3511673 w 12096947"/>
              <a:gd name="connsiteY12" fmla="*/ 1178865 h 1201656"/>
              <a:gd name="connsiteX13" fmla="*/ 1793195 w 12096947"/>
              <a:gd name="connsiteY13" fmla="*/ 1067481 h 1201656"/>
              <a:gd name="connsiteX14" fmla="*/ 0 w 12096947"/>
              <a:gd name="connsiteY14" fmla="*/ 1047984 h 1201656"/>
              <a:gd name="connsiteX15" fmla="*/ 0 w 12096947"/>
              <a:gd name="connsiteY15"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1047984 h 1201656"/>
              <a:gd name="connsiteX8" fmla="*/ 9424946 w 12096947"/>
              <a:gd name="connsiteY8" fmla="*/ 1055102 h 1201656"/>
              <a:gd name="connsiteX9" fmla="*/ 8016007 w 12096947"/>
              <a:gd name="connsiteY9" fmla="*/ 634317 h 1201656"/>
              <a:gd name="connsiteX10" fmla="*/ 6585721 w 12096947"/>
              <a:gd name="connsiteY10" fmla="*/ 956096 h 1201656"/>
              <a:gd name="connsiteX11" fmla="*/ 5251499 w 12096947"/>
              <a:gd name="connsiteY11" fmla="*/ 659070 h 1201656"/>
              <a:gd name="connsiteX12" fmla="*/ 3511673 w 12096947"/>
              <a:gd name="connsiteY12" fmla="*/ 1178865 h 1201656"/>
              <a:gd name="connsiteX13" fmla="*/ 1793195 w 12096947"/>
              <a:gd name="connsiteY13" fmla="*/ 1067481 h 1201656"/>
              <a:gd name="connsiteX14" fmla="*/ 0 w 12096947"/>
              <a:gd name="connsiteY14" fmla="*/ 1047984 h 1201656"/>
              <a:gd name="connsiteX15" fmla="*/ 0 w 12096947"/>
              <a:gd name="connsiteY15"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1047984 h 1201656"/>
              <a:gd name="connsiteX8" fmla="*/ 9424946 w 12096947"/>
              <a:gd name="connsiteY8" fmla="*/ 1055102 h 1201656"/>
              <a:gd name="connsiteX9" fmla="*/ 8016007 w 12096947"/>
              <a:gd name="connsiteY9" fmla="*/ 634317 h 1201656"/>
              <a:gd name="connsiteX10" fmla="*/ 6585721 w 12096947"/>
              <a:gd name="connsiteY10" fmla="*/ 956096 h 1201656"/>
              <a:gd name="connsiteX11" fmla="*/ 5251499 w 12096947"/>
              <a:gd name="connsiteY11" fmla="*/ 659070 h 1201656"/>
              <a:gd name="connsiteX12" fmla="*/ 3511673 w 12096947"/>
              <a:gd name="connsiteY12" fmla="*/ 1178865 h 1201656"/>
              <a:gd name="connsiteX13" fmla="*/ 1793195 w 12096947"/>
              <a:gd name="connsiteY13" fmla="*/ 1067481 h 1201656"/>
              <a:gd name="connsiteX14" fmla="*/ 0 w 12096947"/>
              <a:gd name="connsiteY14" fmla="*/ 1047984 h 1201656"/>
              <a:gd name="connsiteX15" fmla="*/ 0 w 12096947"/>
              <a:gd name="connsiteY15"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1047984 h 1201656"/>
              <a:gd name="connsiteX8" fmla="*/ 9424946 w 12096947"/>
              <a:gd name="connsiteY8" fmla="*/ 1055102 h 1201656"/>
              <a:gd name="connsiteX9" fmla="*/ 8016007 w 12096947"/>
              <a:gd name="connsiteY9" fmla="*/ 634317 h 1201656"/>
              <a:gd name="connsiteX10" fmla="*/ 6585721 w 12096947"/>
              <a:gd name="connsiteY10" fmla="*/ 956096 h 1201656"/>
              <a:gd name="connsiteX11" fmla="*/ 5251499 w 12096947"/>
              <a:gd name="connsiteY11" fmla="*/ 659070 h 1201656"/>
              <a:gd name="connsiteX12" fmla="*/ 3511673 w 12096947"/>
              <a:gd name="connsiteY12" fmla="*/ 1178865 h 1201656"/>
              <a:gd name="connsiteX13" fmla="*/ 1793195 w 12096947"/>
              <a:gd name="connsiteY13" fmla="*/ 1067481 h 1201656"/>
              <a:gd name="connsiteX14" fmla="*/ 0 w 12096947"/>
              <a:gd name="connsiteY14" fmla="*/ 1047984 h 1201656"/>
              <a:gd name="connsiteX15" fmla="*/ 0 w 12096947"/>
              <a:gd name="connsiteY15"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1047984 h 1201656"/>
              <a:gd name="connsiteX8" fmla="*/ 10791189 w 12096947"/>
              <a:gd name="connsiteY8" fmla="*/ 1055102 h 1201656"/>
              <a:gd name="connsiteX9" fmla="*/ 9424946 w 12096947"/>
              <a:gd name="connsiteY9" fmla="*/ 1055102 h 1201656"/>
              <a:gd name="connsiteX10" fmla="*/ 8016007 w 12096947"/>
              <a:gd name="connsiteY10" fmla="*/ 634317 h 1201656"/>
              <a:gd name="connsiteX11" fmla="*/ 6585721 w 12096947"/>
              <a:gd name="connsiteY11" fmla="*/ 956096 h 1201656"/>
              <a:gd name="connsiteX12" fmla="*/ 5251499 w 12096947"/>
              <a:gd name="connsiteY12" fmla="*/ 659070 h 1201656"/>
              <a:gd name="connsiteX13" fmla="*/ 3511673 w 12096947"/>
              <a:gd name="connsiteY13" fmla="*/ 1178865 h 1201656"/>
              <a:gd name="connsiteX14" fmla="*/ 1793195 w 12096947"/>
              <a:gd name="connsiteY14" fmla="*/ 1067481 h 1201656"/>
              <a:gd name="connsiteX15" fmla="*/ 0 w 12096947"/>
              <a:gd name="connsiteY15" fmla="*/ 1047984 h 1201656"/>
              <a:gd name="connsiteX16" fmla="*/ 0 w 12096947"/>
              <a:gd name="connsiteY16"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1047984 h 1201656"/>
              <a:gd name="connsiteX8" fmla="*/ 10545692 w 12096947"/>
              <a:gd name="connsiteY8" fmla="*/ 609566 h 1201656"/>
              <a:gd name="connsiteX9" fmla="*/ 9424946 w 12096947"/>
              <a:gd name="connsiteY9" fmla="*/ 1055102 h 1201656"/>
              <a:gd name="connsiteX10" fmla="*/ 8016007 w 12096947"/>
              <a:gd name="connsiteY10" fmla="*/ 634317 h 1201656"/>
              <a:gd name="connsiteX11" fmla="*/ 6585721 w 12096947"/>
              <a:gd name="connsiteY11" fmla="*/ 956096 h 1201656"/>
              <a:gd name="connsiteX12" fmla="*/ 5251499 w 12096947"/>
              <a:gd name="connsiteY12" fmla="*/ 659070 h 1201656"/>
              <a:gd name="connsiteX13" fmla="*/ 3511673 w 12096947"/>
              <a:gd name="connsiteY13" fmla="*/ 1178865 h 1201656"/>
              <a:gd name="connsiteX14" fmla="*/ 1793195 w 12096947"/>
              <a:gd name="connsiteY14" fmla="*/ 1067481 h 1201656"/>
              <a:gd name="connsiteX15" fmla="*/ 0 w 12096947"/>
              <a:gd name="connsiteY15" fmla="*/ 1047984 h 1201656"/>
              <a:gd name="connsiteX16" fmla="*/ 0 w 12096947"/>
              <a:gd name="connsiteY16"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1047984 h 1201656"/>
              <a:gd name="connsiteX8" fmla="*/ 10545692 w 12096947"/>
              <a:gd name="connsiteY8" fmla="*/ 609566 h 1201656"/>
              <a:gd name="connsiteX9" fmla="*/ 9424946 w 12096947"/>
              <a:gd name="connsiteY9" fmla="*/ 1055102 h 1201656"/>
              <a:gd name="connsiteX10" fmla="*/ 8016007 w 12096947"/>
              <a:gd name="connsiteY10" fmla="*/ 634317 h 1201656"/>
              <a:gd name="connsiteX11" fmla="*/ 6585721 w 12096947"/>
              <a:gd name="connsiteY11" fmla="*/ 956096 h 1201656"/>
              <a:gd name="connsiteX12" fmla="*/ 5251499 w 12096947"/>
              <a:gd name="connsiteY12" fmla="*/ 659070 h 1201656"/>
              <a:gd name="connsiteX13" fmla="*/ 3511673 w 12096947"/>
              <a:gd name="connsiteY13" fmla="*/ 1178865 h 1201656"/>
              <a:gd name="connsiteX14" fmla="*/ 1793195 w 12096947"/>
              <a:gd name="connsiteY14" fmla="*/ 1067481 h 1201656"/>
              <a:gd name="connsiteX15" fmla="*/ 0 w 12096947"/>
              <a:gd name="connsiteY15" fmla="*/ 1047984 h 1201656"/>
              <a:gd name="connsiteX16" fmla="*/ 0 w 12096947"/>
              <a:gd name="connsiteY16"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1047984 h 1201656"/>
              <a:gd name="connsiteX8" fmla="*/ 10545692 w 12096947"/>
              <a:gd name="connsiteY8" fmla="*/ 609566 h 1201656"/>
              <a:gd name="connsiteX9" fmla="*/ 9424946 w 12096947"/>
              <a:gd name="connsiteY9" fmla="*/ 1055102 h 1201656"/>
              <a:gd name="connsiteX10" fmla="*/ 8016007 w 12096947"/>
              <a:gd name="connsiteY10" fmla="*/ 634317 h 1201656"/>
              <a:gd name="connsiteX11" fmla="*/ 6585721 w 12096947"/>
              <a:gd name="connsiteY11" fmla="*/ 956096 h 1201656"/>
              <a:gd name="connsiteX12" fmla="*/ 5251499 w 12096947"/>
              <a:gd name="connsiteY12" fmla="*/ 659070 h 1201656"/>
              <a:gd name="connsiteX13" fmla="*/ 3511673 w 12096947"/>
              <a:gd name="connsiteY13" fmla="*/ 1178865 h 1201656"/>
              <a:gd name="connsiteX14" fmla="*/ 1793195 w 12096947"/>
              <a:gd name="connsiteY14" fmla="*/ 1067481 h 1201656"/>
              <a:gd name="connsiteX15" fmla="*/ 0 w 12096947"/>
              <a:gd name="connsiteY15" fmla="*/ 1047984 h 1201656"/>
              <a:gd name="connsiteX16" fmla="*/ 0 w 12096947"/>
              <a:gd name="connsiteY16"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1047984 h 1201656"/>
              <a:gd name="connsiteX8" fmla="*/ 10545692 w 12096947"/>
              <a:gd name="connsiteY8" fmla="*/ 609566 h 1201656"/>
              <a:gd name="connsiteX9" fmla="*/ 9424946 w 12096947"/>
              <a:gd name="connsiteY9" fmla="*/ 1055102 h 1201656"/>
              <a:gd name="connsiteX10" fmla="*/ 8016007 w 12096947"/>
              <a:gd name="connsiteY10" fmla="*/ 634317 h 1201656"/>
              <a:gd name="connsiteX11" fmla="*/ 6585721 w 12096947"/>
              <a:gd name="connsiteY11" fmla="*/ 956096 h 1201656"/>
              <a:gd name="connsiteX12" fmla="*/ 5251499 w 12096947"/>
              <a:gd name="connsiteY12" fmla="*/ 659070 h 1201656"/>
              <a:gd name="connsiteX13" fmla="*/ 3511673 w 12096947"/>
              <a:gd name="connsiteY13" fmla="*/ 1178865 h 1201656"/>
              <a:gd name="connsiteX14" fmla="*/ 1793195 w 12096947"/>
              <a:gd name="connsiteY14" fmla="*/ 1067481 h 1201656"/>
              <a:gd name="connsiteX15" fmla="*/ 0 w 12096947"/>
              <a:gd name="connsiteY15" fmla="*/ 1047984 h 1201656"/>
              <a:gd name="connsiteX16" fmla="*/ 0 w 12096947"/>
              <a:gd name="connsiteY16"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849967 h 1201656"/>
              <a:gd name="connsiteX8" fmla="*/ 10545692 w 12096947"/>
              <a:gd name="connsiteY8" fmla="*/ 609566 h 1201656"/>
              <a:gd name="connsiteX9" fmla="*/ 9424946 w 12096947"/>
              <a:gd name="connsiteY9" fmla="*/ 1055102 h 1201656"/>
              <a:gd name="connsiteX10" fmla="*/ 8016007 w 12096947"/>
              <a:gd name="connsiteY10" fmla="*/ 634317 h 1201656"/>
              <a:gd name="connsiteX11" fmla="*/ 6585721 w 12096947"/>
              <a:gd name="connsiteY11" fmla="*/ 956096 h 1201656"/>
              <a:gd name="connsiteX12" fmla="*/ 5251499 w 12096947"/>
              <a:gd name="connsiteY12" fmla="*/ 659070 h 1201656"/>
              <a:gd name="connsiteX13" fmla="*/ 3511673 w 12096947"/>
              <a:gd name="connsiteY13" fmla="*/ 1178865 h 1201656"/>
              <a:gd name="connsiteX14" fmla="*/ 1793195 w 12096947"/>
              <a:gd name="connsiteY14" fmla="*/ 1067481 h 1201656"/>
              <a:gd name="connsiteX15" fmla="*/ 0 w 12096947"/>
              <a:gd name="connsiteY15" fmla="*/ 1047984 h 1201656"/>
              <a:gd name="connsiteX16" fmla="*/ 0 w 12096947"/>
              <a:gd name="connsiteY16" fmla="*/ 168870 h 1201656"/>
              <a:gd name="connsiteX0" fmla="*/ 0 w 12096947"/>
              <a:gd name="connsiteY0" fmla="*/ 168870 h 1201656"/>
              <a:gd name="connsiteX1" fmla="*/ 1613061 w 12096947"/>
              <a:gd name="connsiteY1" fmla="*/ 54814 h 1201656"/>
              <a:gd name="connsiteX2" fmla="*/ 4206743 w 12096947"/>
              <a:gd name="connsiteY2" fmla="*/ 67901 h 1201656"/>
              <a:gd name="connsiteX3" fmla="*/ 7100047 w 12096947"/>
              <a:gd name="connsiteY3" fmla="*/ 17997 h 1201656"/>
              <a:gd name="connsiteX4" fmla="*/ 9509759 w 12096947"/>
              <a:gd name="connsiteY4" fmla="*/ 190120 h 1201656"/>
              <a:gd name="connsiteX5" fmla="*/ 10470975 w 12096947"/>
              <a:gd name="connsiteY5" fmla="*/ 371829 h 1201656"/>
              <a:gd name="connsiteX6" fmla="*/ 12086273 w 12096947"/>
              <a:gd name="connsiteY6" fmla="*/ 248717 h 1201656"/>
              <a:gd name="connsiteX7" fmla="*/ 12096947 w 12096947"/>
              <a:gd name="connsiteY7" fmla="*/ 849967 h 1201656"/>
              <a:gd name="connsiteX8" fmla="*/ 10545692 w 12096947"/>
              <a:gd name="connsiteY8" fmla="*/ 609566 h 1201656"/>
              <a:gd name="connsiteX9" fmla="*/ 9424946 w 12096947"/>
              <a:gd name="connsiteY9" fmla="*/ 1055102 h 1201656"/>
              <a:gd name="connsiteX10" fmla="*/ 8016007 w 12096947"/>
              <a:gd name="connsiteY10" fmla="*/ 634317 h 1201656"/>
              <a:gd name="connsiteX11" fmla="*/ 6585721 w 12096947"/>
              <a:gd name="connsiteY11" fmla="*/ 956096 h 1201656"/>
              <a:gd name="connsiteX12" fmla="*/ 5251499 w 12096947"/>
              <a:gd name="connsiteY12" fmla="*/ 659070 h 1201656"/>
              <a:gd name="connsiteX13" fmla="*/ 3511673 w 12096947"/>
              <a:gd name="connsiteY13" fmla="*/ 1178865 h 1201656"/>
              <a:gd name="connsiteX14" fmla="*/ 1793195 w 12096947"/>
              <a:gd name="connsiteY14" fmla="*/ 1067481 h 1201656"/>
              <a:gd name="connsiteX15" fmla="*/ 0 w 12096947"/>
              <a:gd name="connsiteY15" fmla="*/ 1047984 h 1201656"/>
              <a:gd name="connsiteX16" fmla="*/ 0 w 12096947"/>
              <a:gd name="connsiteY16" fmla="*/ 168870 h 1201656"/>
              <a:gd name="connsiteX0" fmla="*/ 0 w 12096947"/>
              <a:gd name="connsiteY0" fmla="*/ 168870 h 1179078"/>
              <a:gd name="connsiteX1" fmla="*/ 1613061 w 12096947"/>
              <a:gd name="connsiteY1" fmla="*/ 54814 h 1179078"/>
              <a:gd name="connsiteX2" fmla="*/ 4206743 w 12096947"/>
              <a:gd name="connsiteY2" fmla="*/ 67901 h 1179078"/>
              <a:gd name="connsiteX3" fmla="*/ 7100047 w 12096947"/>
              <a:gd name="connsiteY3" fmla="*/ 17997 h 1179078"/>
              <a:gd name="connsiteX4" fmla="*/ 9509759 w 12096947"/>
              <a:gd name="connsiteY4" fmla="*/ 190120 h 1179078"/>
              <a:gd name="connsiteX5" fmla="*/ 10470975 w 12096947"/>
              <a:gd name="connsiteY5" fmla="*/ 371829 h 1179078"/>
              <a:gd name="connsiteX6" fmla="*/ 12086273 w 12096947"/>
              <a:gd name="connsiteY6" fmla="*/ 248717 h 1179078"/>
              <a:gd name="connsiteX7" fmla="*/ 12096947 w 12096947"/>
              <a:gd name="connsiteY7" fmla="*/ 849967 h 1179078"/>
              <a:gd name="connsiteX8" fmla="*/ 10545692 w 12096947"/>
              <a:gd name="connsiteY8" fmla="*/ 609566 h 1179078"/>
              <a:gd name="connsiteX9" fmla="*/ 9424946 w 12096947"/>
              <a:gd name="connsiteY9" fmla="*/ 1055102 h 1179078"/>
              <a:gd name="connsiteX10" fmla="*/ 8016007 w 12096947"/>
              <a:gd name="connsiteY10" fmla="*/ 634317 h 1179078"/>
              <a:gd name="connsiteX11" fmla="*/ 6585721 w 12096947"/>
              <a:gd name="connsiteY11" fmla="*/ 956096 h 1179078"/>
              <a:gd name="connsiteX12" fmla="*/ 5251499 w 12096947"/>
              <a:gd name="connsiteY12" fmla="*/ 659070 h 1179078"/>
              <a:gd name="connsiteX13" fmla="*/ 3511673 w 12096947"/>
              <a:gd name="connsiteY13" fmla="*/ 1178865 h 1179078"/>
              <a:gd name="connsiteX14" fmla="*/ 1793195 w 12096947"/>
              <a:gd name="connsiteY14" fmla="*/ 1067481 h 1179078"/>
              <a:gd name="connsiteX15" fmla="*/ 0 w 12096947"/>
              <a:gd name="connsiteY15" fmla="*/ 1047984 h 1179078"/>
              <a:gd name="connsiteX16" fmla="*/ 0 w 12096947"/>
              <a:gd name="connsiteY16" fmla="*/ 168870 h 1179078"/>
              <a:gd name="connsiteX0" fmla="*/ 0 w 12096947"/>
              <a:gd name="connsiteY0" fmla="*/ 168870 h 1120951"/>
              <a:gd name="connsiteX1" fmla="*/ 1613061 w 12096947"/>
              <a:gd name="connsiteY1" fmla="*/ 54814 h 1120951"/>
              <a:gd name="connsiteX2" fmla="*/ 4206743 w 12096947"/>
              <a:gd name="connsiteY2" fmla="*/ 67901 h 1120951"/>
              <a:gd name="connsiteX3" fmla="*/ 7100047 w 12096947"/>
              <a:gd name="connsiteY3" fmla="*/ 17997 h 1120951"/>
              <a:gd name="connsiteX4" fmla="*/ 9509759 w 12096947"/>
              <a:gd name="connsiteY4" fmla="*/ 190120 h 1120951"/>
              <a:gd name="connsiteX5" fmla="*/ 10470975 w 12096947"/>
              <a:gd name="connsiteY5" fmla="*/ 371829 h 1120951"/>
              <a:gd name="connsiteX6" fmla="*/ 12086273 w 12096947"/>
              <a:gd name="connsiteY6" fmla="*/ 248717 h 1120951"/>
              <a:gd name="connsiteX7" fmla="*/ 12096947 w 12096947"/>
              <a:gd name="connsiteY7" fmla="*/ 849967 h 1120951"/>
              <a:gd name="connsiteX8" fmla="*/ 10545692 w 12096947"/>
              <a:gd name="connsiteY8" fmla="*/ 609566 h 1120951"/>
              <a:gd name="connsiteX9" fmla="*/ 9424946 w 12096947"/>
              <a:gd name="connsiteY9" fmla="*/ 1055102 h 1120951"/>
              <a:gd name="connsiteX10" fmla="*/ 8016007 w 12096947"/>
              <a:gd name="connsiteY10" fmla="*/ 634317 h 1120951"/>
              <a:gd name="connsiteX11" fmla="*/ 6585721 w 12096947"/>
              <a:gd name="connsiteY11" fmla="*/ 956096 h 1120951"/>
              <a:gd name="connsiteX12" fmla="*/ 5251499 w 12096947"/>
              <a:gd name="connsiteY12" fmla="*/ 659070 h 1120951"/>
              <a:gd name="connsiteX13" fmla="*/ 3532276 w 12096947"/>
              <a:gd name="connsiteY13" fmla="*/ 1120707 h 1120951"/>
              <a:gd name="connsiteX14" fmla="*/ 1793195 w 12096947"/>
              <a:gd name="connsiteY14" fmla="*/ 1067481 h 1120951"/>
              <a:gd name="connsiteX15" fmla="*/ 0 w 12096947"/>
              <a:gd name="connsiteY15" fmla="*/ 1047984 h 1120951"/>
              <a:gd name="connsiteX16" fmla="*/ 0 w 12096947"/>
              <a:gd name="connsiteY16" fmla="*/ 168870 h 1120951"/>
              <a:gd name="connsiteX0" fmla="*/ 0 w 12096947"/>
              <a:gd name="connsiteY0" fmla="*/ 168870 h 1127953"/>
              <a:gd name="connsiteX1" fmla="*/ 1613061 w 12096947"/>
              <a:gd name="connsiteY1" fmla="*/ 54814 h 1127953"/>
              <a:gd name="connsiteX2" fmla="*/ 4206743 w 12096947"/>
              <a:gd name="connsiteY2" fmla="*/ 67901 h 1127953"/>
              <a:gd name="connsiteX3" fmla="*/ 7100047 w 12096947"/>
              <a:gd name="connsiteY3" fmla="*/ 17997 h 1127953"/>
              <a:gd name="connsiteX4" fmla="*/ 9509759 w 12096947"/>
              <a:gd name="connsiteY4" fmla="*/ 190120 h 1127953"/>
              <a:gd name="connsiteX5" fmla="*/ 10470975 w 12096947"/>
              <a:gd name="connsiteY5" fmla="*/ 371829 h 1127953"/>
              <a:gd name="connsiteX6" fmla="*/ 12086273 w 12096947"/>
              <a:gd name="connsiteY6" fmla="*/ 248717 h 1127953"/>
              <a:gd name="connsiteX7" fmla="*/ 12096947 w 12096947"/>
              <a:gd name="connsiteY7" fmla="*/ 849967 h 1127953"/>
              <a:gd name="connsiteX8" fmla="*/ 10545692 w 12096947"/>
              <a:gd name="connsiteY8" fmla="*/ 609566 h 1127953"/>
              <a:gd name="connsiteX9" fmla="*/ 9424946 w 12096947"/>
              <a:gd name="connsiteY9" fmla="*/ 1055102 h 1127953"/>
              <a:gd name="connsiteX10" fmla="*/ 8016007 w 12096947"/>
              <a:gd name="connsiteY10" fmla="*/ 634317 h 1127953"/>
              <a:gd name="connsiteX11" fmla="*/ 6585721 w 12096947"/>
              <a:gd name="connsiteY11" fmla="*/ 956096 h 1127953"/>
              <a:gd name="connsiteX12" fmla="*/ 5251499 w 12096947"/>
              <a:gd name="connsiteY12" fmla="*/ 659070 h 1127953"/>
              <a:gd name="connsiteX13" fmla="*/ 3532276 w 12096947"/>
              <a:gd name="connsiteY13" fmla="*/ 1120707 h 1127953"/>
              <a:gd name="connsiteX14" fmla="*/ 1793195 w 12096947"/>
              <a:gd name="connsiteY14" fmla="*/ 1067481 h 1127953"/>
              <a:gd name="connsiteX15" fmla="*/ 0 w 12096947"/>
              <a:gd name="connsiteY15" fmla="*/ 1047984 h 1127953"/>
              <a:gd name="connsiteX16" fmla="*/ 0 w 12096947"/>
              <a:gd name="connsiteY16" fmla="*/ 168870 h 1127953"/>
              <a:gd name="connsiteX0" fmla="*/ 0 w 12096947"/>
              <a:gd name="connsiteY0" fmla="*/ 168870 h 1127953"/>
              <a:gd name="connsiteX1" fmla="*/ 1613061 w 12096947"/>
              <a:gd name="connsiteY1" fmla="*/ 54814 h 1127953"/>
              <a:gd name="connsiteX2" fmla="*/ 4206743 w 12096947"/>
              <a:gd name="connsiteY2" fmla="*/ 67901 h 1127953"/>
              <a:gd name="connsiteX3" fmla="*/ 7100047 w 12096947"/>
              <a:gd name="connsiteY3" fmla="*/ 17997 h 1127953"/>
              <a:gd name="connsiteX4" fmla="*/ 9509759 w 12096947"/>
              <a:gd name="connsiteY4" fmla="*/ 190120 h 1127953"/>
              <a:gd name="connsiteX5" fmla="*/ 10470975 w 12096947"/>
              <a:gd name="connsiteY5" fmla="*/ 371829 h 1127953"/>
              <a:gd name="connsiteX6" fmla="*/ 12086273 w 12096947"/>
              <a:gd name="connsiteY6" fmla="*/ 248717 h 1127953"/>
              <a:gd name="connsiteX7" fmla="*/ 12096947 w 12096947"/>
              <a:gd name="connsiteY7" fmla="*/ 849967 h 1127953"/>
              <a:gd name="connsiteX8" fmla="*/ 10545692 w 12096947"/>
              <a:gd name="connsiteY8" fmla="*/ 609566 h 1127953"/>
              <a:gd name="connsiteX9" fmla="*/ 9424946 w 12096947"/>
              <a:gd name="connsiteY9" fmla="*/ 1055102 h 1127953"/>
              <a:gd name="connsiteX10" fmla="*/ 8016007 w 12096947"/>
              <a:gd name="connsiteY10" fmla="*/ 634317 h 1127953"/>
              <a:gd name="connsiteX11" fmla="*/ 6585721 w 12096947"/>
              <a:gd name="connsiteY11" fmla="*/ 956096 h 1127953"/>
              <a:gd name="connsiteX12" fmla="*/ 5251499 w 12096947"/>
              <a:gd name="connsiteY12" fmla="*/ 659070 h 1127953"/>
              <a:gd name="connsiteX13" fmla="*/ 3532276 w 12096947"/>
              <a:gd name="connsiteY13" fmla="*/ 1120707 h 1127953"/>
              <a:gd name="connsiteX14" fmla="*/ 1793195 w 12096947"/>
              <a:gd name="connsiteY14" fmla="*/ 1067481 h 1127953"/>
              <a:gd name="connsiteX15" fmla="*/ 0 w 12096947"/>
              <a:gd name="connsiteY15" fmla="*/ 1047984 h 1127953"/>
              <a:gd name="connsiteX16" fmla="*/ 0 w 12096947"/>
              <a:gd name="connsiteY16" fmla="*/ 168870 h 1127953"/>
              <a:gd name="connsiteX0" fmla="*/ 0 w 12096947"/>
              <a:gd name="connsiteY0" fmla="*/ 168870 h 1129738"/>
              <a:gd name="connsiteX1" fmla="*/ 1613061 w 12096947"/>
              <a:gd name="connsiteY1" fmla="*/ 54814 h 1129738"/>
              <a:gd name="connsiteX2" fmla="*/ 4206743 w 12096947"/>
              <a:gd name="connsiteY2" fmla="*/ 67901 h 1129738"/>
              <a:gd name="connsiteX3" fmla="*/ 7100047 w 12096947"/>
              <a:gd name="connsiteY3" fmla="*/ 17997 h 1129738"/>
              <a:gd name="connsiteX4" fmla="*/ 9509759 w 12096947"/>
              <a:gd name="connsiteY4" fmla="*/ 190120 h 1129738"/>
              <a:gd name="connsiteX5" fmla="*/ 10470975 w 12096947"/>
              <a:gd name="connsiteY5" fmla="*/ 371829 h 1129738"/>
              <a:gd name="connsiteX6" fmla="*/ 12086273 w 12096947"/>
              <a:gd name="connsiteY6" fmla="*/ 248717 h 1129738"/>
              <a:gd name="connsiteX7" fmla="*/ 12096947 w 12096947"/>
              <a:gd name="connsiteY7" fmla="*/ 849967 h 1129738"/>
              <a:gd name="connsiteX8" fmla="*/ 10545692 w 12096947"/>
              <a:gd name="connsiteY8" fmla="*/ 609566 h 1129738"/>
              <a:gd name="connsiteX9" fmla="*/ 9424946 w 12096947"/>
              <a:gd name="connsiteY9" fmla="*/ 1055102 h 1129738"/>
              <a:gd name="connsiteX10" fmla="*/ 8016007 w 12096947"/>
              <a:gd name="connsiteY10" fmla="*/ 634317 h 1129738"/>
              <a:gd name="connsiteX11" fmla="*/ 6585721 w 12096947"/>
              <a:gd name="connsiteY11" fmla="*/ 956096 h 1129738"/>
              <a:gd name="connsiteX12" fmla="*/ 5251499 w 12096947"/>
              <a:gd name="connsiteY12" fmla="*/ 758770 h 1129738"/>
              <a:gd name="connsiteX13" fmla="*/ 3532276 w 12096947"/>
              <a:gd name="connsiteY13" fmla="*/ 1120707 h 1129738"/>
              <a:gd name="connsiteX14" fmla="*/ 1793195 w 12096947"/>
              <a:gd name="connsiteY14" fmla="*/ 1067481 h 1129738"/>
              <a:gd name="connsiteX15" fmla="*/ 0 w 12096947"/>
              <a:gd name="connsiteY15" fmla="*/ 1047984 h 1129738"/>
              <a:gd name="connsiteX16" fmla="*/ 0 w 12096947"/>
              <a:gd name="connsiteY16" fmla="*/ 168870 h 1129738"/>
              <a:gd name="connsiteX0" fmla="*/ 0 w 12096947"/>
              <a:gd name="connsiteY0" fmla="*/ 168870 h 1129738"/>
              <a:gd name="connsiteX1" fmla="*/ 1613061 w 12096947"/>
              <a:gd name="connsiteY1" fmla="*/ 54814 h 1129738"/>
              <a:gd name="connsiteX2" fmla="*/ 4206743 w 12096947"/>
              <a:gd name="connsiteY2" fmla="*/ 67901 h 1129738"/>
              <a:gd name="connsiteX3" fmla="*/ 7100047 w 12096947"/>
              <a:gd name="connsiteY3" fmla="*/ 17997 h 1129738"/>
              <a:gd name="connsiteX4" fmla="*/ 9509759 w 12096947"/>
              <a:gd name="connsiteY4" fmla="*/ 190120 h 1129738"/>
              <a:gd name="connsiteX5" fmla="*/ 10470975 w 12096947"/>
              <a:gd name="connsiteY5" fmla="*/ 371829 h 1129738"/>
              <a:gd name="connsiteX6" fmla="*/ 12086273 w 12096947"/>
              <a:gd name="connsiteY6" fmla="*/ 248717 h 1129738"/>
              <a:gd name="connsiteX7" fmla="*/ 12096947 w 12096947"/>
              <a:gd name="connsiteY7" fmla="*/ 849967 h 1129738"/>
              <a:gd name="connsiteX8" fmla="*/ 10545692 w 12096947"/>
              <a:gd name="connsiteY8" fmla="*/ 609566 h 1129738"/>
              <a:gd name="connsiteX9" fmla="*/ 9424946 w 12096947"/>
              <a:gd name="connsiteY9" fmla="*/ 1055102 h 1129738"/>
              <a:gd name="connsiteX10" fmla="*/ 8016007 w 12096947"/>
              <a:gd name="connsiteY10" fmla="*/ 634317 h 1129738"/>
              <a:gd name="connsiteX11" fmla="*/ 6585721 w 12096947"/>
              <a:gd name="connsiteY11" fmla="*/ 956096 h 1129738"/>
              <a:gd name="connsiteX12" fmla="*/ 5251499 w 12096947"/>
              <a:gd name="connsiteY12" fmla="*/ 758770 h 1129738"/>
              <a:gd name="connsiteX13" fmla="*/ 3532276 w 12096947"/>
              <a:gd name="connsiteY13" fmla="*/ 1120707 h 1129738"/>
              <a:gd name="connsiteX14" fmla="*/ 1793195 w 12096947"/>
              <a:gd name="connsiteY14" fmla="*/ 1067481 h 1129738"/>
              <a:gd name="connsiteX15" fmla="*/ 0 w 12096947"/>
              <a:gd name="connsiteY15" fmla="*/ 1047984 h 1129738"/>
              <a:gd name="connsiteX16" fmla="*/ 0 w 12096947"/>
              <a:gd name="connsiteY16" fmla="*/ 168870 h 1129738"/>
              <a:gd name="connsiteX0" fmla="*/ 0 w 12096947"/>
              <a:gd name="connsiteY0" fmla="*/ 168870 h 1127760"/>
              <a:gd name="connsiteX1" fmla="*/ 1613061 w 12096947"/>
              <a:gd name="connsiteY1" fmla="*/ 54814 h 1127760"/>
              <a:gd name="connsiteX2" fmla="*/ 4206743 w 12096947"/>
              <a:gd name="connsiteY2" fmla="*/ 67901 h 1127760"/>
              <a:gd name="connsiteX3" fmla="*/ 7100047 w 12096947"/>
              <a:gd name="connsiteY3" fmla="*/ 17997 h 1127760"/>
              <a:gd name="connsiteX4" fmla="*/ 9509759 w 12096947"/>
              <a:gd name="connsiteY4" fmla="*/ 190120 h 1127760"/>
              <a:gd name="connsiteX5" fmla="*/ 10470975 w 12096947"/>
              <a:gd name="connsiteY5" fmla="*/ 371829 h 1127760"/>
              <a:gd name="connsiteX6" fmla="*/ 12086273 w 12096947"/>
              <a:gd name="connsiteY6" fmla="*/ 248717 h 1127760"/>
              <a:gd name="connsiteX7" fmla="*/ 12096947 w 12096947"/>
              <a:gd name="connsiteY7" fmla="*/ 849967 h 1127760"/>
              <a:gd name="connsiteX8" fmla="*/ 10545692 w 12096947"/>
              <a:gd name="connsiteY8" fmla="*/ 609566 h 1127760"/>
              <a:gd name="connsiteX9" fmla="*/ 9424946 w 12096947"/>
              <a:gd name="connsiteY9" fmla="*/ 1055102 h 1127760"/>
              <a:gd name="connsiteX10" fmla="*/ 8016007 w 12096947"/>
              <a:gd name="connsiteY10" fmla="*/ 634317 h 1127760"/>
              <a:gd name="connsiteX11" fmla="*/ 6585721 w 12096947"/>
              <a:gd name="connsiteY11" fmla="*/ 956096 h 1127760"/>
              <a:gd name="connsiteX12" fmla="*/ 5251499 w 12096947"/>
              <a:gd name="connsiteY12" fmla="*/ 758770 h 1127760"/>
              <a:gd name="connsiteX13" fmla="*/ 3532276 w 12096947"/>
              <a:gd name="connsiteY13" fmla="*/ 1120707 h 1127760"/>
              <a:gd name="connsiteX14" fmla="*/ 1793195 w 12096947"/>
              <a:gd name="connsiteY14" fmla="*/ 1067481 h 1127760"/>
              <a:gd name="connsiteX15" fmla="*/ 0 w 12096947"/>
              <a:gd name="connsiteY15" fmla="*/ 1047984 h 1127760"/>
              <a:gd name="connsiteX16" fmla="*/ 0 w 12096947"/>
              <a:gd name="connsiteY16" fmla="*/ 168870 h 1127760"/>
              <a:gd name="connsiteX0" fmla="*/ 0 w 12096947"/>
              <a:gd name="connsiteY0" fmla="*/ 168870 h 1127760"/>
              <a:gd name="connsiteX1" fmla="*/ 1613061 w 12096947"/>
              <a:gd name="connsiteY1" fmla="*/ 54814 h 1127760"/>
              <a:gd name="connsiteX2" fmla="*/ 4206743 w 12096947"/>
              <a:gd name="connsiteY2" fmla="*/ 67901 h 1127760"/>
              <a:gd name="connsiteX3" fmla="*/ 7100047 w 12096947"/>
              <a:gd name="connsiteY3" fmla="*/ 17997 h 1127760"/>
              <a:gd name="connsiteX4" fmla="*/ 9509759 w 12096947"/>
              <a:gd name="connsiteY4" fmla="*/ 190120 h 1127760"/>
              <a:gd name="connsiteX5" fmla="*/ 10470975 w 12096947"/>
              <a:gd name="connsiteY5" fmla="*/ 371829 h 1127760"/>
              <a:gd name="connsiteX6" fmla="*/ 12086273 w 12096947"/>
              <a:gd name="connsiteY6" fmla="*/ 248717 h 1127760"/>
              <a:gd name="connsiteX7" fmla="*/ 12096947 w 12096947"/>
              <a:gd name="connsiteY7" fmla="*/ 849967 h 1127760"/>
              <a:gd name="connsiteX8" fmla="*/ 10545692 w 12096947"/>
              <a:gd name="connsiteY8" fmla="*/ 609566 h 1127760"/>
              <a:gd name="connsiteX9" fmla="*/ 9424946 w 12096947"/>
              <a:gd name="connsiteY9" fmla="*/ 1055102 h 1127760"/>
              <a:gd name="connsiteX10" fmla="*/ 8016007 w 12096947"/>
              <a:gd name="connsiteY10" fmla="*/ 758943 h 1127760"/>
              <a:gd name="connsiteX11" fmla="*/ 6585721 w 12096947"/>
              <a:gd name="connsiteY11" fmla="*/ 956096 h 1127760"/>
              <a:gd name="connsiteX12" fmla="*/ 5251499 w 12096947"/>
              <a:gd name="connsiteY12" fmla="*/ 758770 h 1127760"/>
              <a:gd name="connsiteX13" fmla="*/ 3532276 w 12096947"/>
              <a:gd name="connsiteY13" fmla="*/ 1120707 h 1127760"/>
              <a:gd name="connsiteX14" fmla="*/ 1793195 w 12096947"/>
              <a:gd name="connsiteY14" fmla="*/ 1067481 h 1127760"/>
              <a:gd name="connsiteX15" fmla="*/ 0 w 12096947"/>
              <a:gd name="connsiteY15" fmla="*/ 1047984 h 1127760"/>
              <a:gd name="connsiteX16" fmla="*/ 0 w 12096947"/>
              <a:gd name="connsiteY16" fmla="*/ 168870 h 1127760"/>
              <a:gd name="connsiteX0" fmla="*/ 0 w 12096947"/>
              <a:gd name="connsiteY0" fmla="*/ 168870 h 1127760"/>
              <a:gd name="connsiteX1" fmla="*/ 1613061 w 12096947"/>
              <a:gd name="connsiteY1" fmla="*/ 54814 h 1127760"/>
              <a:gd name="connsiteX2" fmla="*/ 4206743 w 12096947"/>
              <a:gd name="connsiteY2" fmla="*/ 67901 h 1127760"/>
              <a:gd name="connsiteX3" fmla="*/ 7100047 w 12096947"/>
              <a:gd name="connsiteY3" fmla="*/ 17997 h 1127760"/>
              <a:gd name="connsiteX4" fmla="*/ 9509759 w 12096947"/>
              <a:gd name="connsiteY4" fmla="*/ 190120 h 1127760"/>
              <a:gd name="connsiteX5" fmla="*/ 10470975 w 12096947"/>
              <a:gd name="connsiteY5" fmla="*/ 371829 h 1127760"/>
              <a:gd name="connsiteX6" fmla="*/ 12086273 w 12096947"/>
              <a:gd name="connsiteY6" fmla="*/ 248717 h 1127760"/>
              <a:gd name="connsiteX7" fmla="*/ 12096947 w 12096947"/>
              <a:gd name="connsiteY7" fmla="*/ 849967 h 1127760"/>
              <a:gd name="connsiteX8" fmla="*/ 10555994 w 12096947"/>
              <a:gd name="connsiteY8" fmla="*/ 725883 h 1127760"/>
              <a:gd name="connsiteX9" fmla="*/ 9424946 w 12096947"/>
              <a:gd name="connsiteY9" fmla="*/ 1055102 h 1127760"/>
              <a:gd name="connsiteX10" fmla="*/ 8016007 w 12096947"/>
              <a:gd name="connsiteY10" fmla="*/ 758943 h 1127760"/>
              <a:gd name="connsiteX11" fmla="*/ 6585721 w 12096947"/>
              <a:gd name="connsiteY11" fmla="*/ 956096 h 1127760"/>
              <a:gd name="connsiteX12" fmla="*/ 5251499 w 12096947"/>
              <a:gd name="connsiteY12" fmla="*/ 758770 h 1127760"/>
              <a:gd name="connsiteX13" fmla="*/ 3532276 w 12096947"/>
              <a:gd name="connsiteY13" fmla="*/ 1120707 h 1127760"/>
              <a:gd name="connsiteX14" fmla="*/ 1793195 w 12096947"/>
              <a:gd name="connsiteY14" fmla="*/ 1067481 h 1127760"/>
              <a:gd name="connsiteX15" fmla="*/ 0 w 12096947"/>
              <a:gd name="connsiteY15" fmla="*/ 1047984 h 1127760"/>
              <a:gd name="connsiteX16" fmla="*/ 0 w 12096947"/>
              <a:gd name="connsiteY16" fmla="*/ 168870 h 1127760"/>
              <a:gd name="connsiteX0" fmla="*/ 0 w 12096947"/>
              <a:gd name="connsiteY0" fmla="*/ 168870 h 1127760"/>
              <a:gd name="connsiteX1" fmla="*/ 1613061 w 12096947"/>
              <a:gd name="connsiteY1" fmla="*/ 54814 h 1127760"/>
              <a:gd name="connsiteX2" fmla="*/ 4206743 w 12096947"/>
              <a:gd name="connsiteY2" fmla="*/ 67901 h 1127760"/>
              <a:gd name="connsiteX3" fmla="*/ 7100047 w 12096947"/>
              <a:gd name="connsiteY3" fmla="*/ 17997 h 1127760"/>
              <a:gd name="connsiteX4" fmla="*/ 9509759 w 12096947"/>
              <a:gd name="connsiteY4" fmla="*/ 190120 h 1127760"/>
              <a:gd name="connsiteX5" fmla="*/ 10470975 w 12096947"/>
              <a:gd name="connsiteY5" fmla="*/ 371829 h 1127760"/>
              <a:gd name="connsiteX6" fmla="*/ 12086273 w 12096947"/>
              <a:gd name="connsiteY6" fmla="*/ 248717 h 1127760"/>
              <a:gd name="connsiteX7" fmla="*/ 12096947 w 12096947"/>
              <a:gd name="connsiteY7" fmla="*/ 849967 h 1127760"/>
              <a:gd name="connsiteX8" fmla="*/ 10442677 w 12096947"/>
              <a:gd name="connsiteY8" fmla="*/ 750809 h 1127760"/>
              <a:gd name="connsiteX9" fmla="*/ 9424946 w 12096947"/>
              <a:gd name="connsiteY9" fmla="*/ 1055102 h 1127760"/>
              <a:gd name="connsiteX10" fmla="*/ 8016007 w 12096947"/>
              <a:gd name="connsiteY10" fmla="*/ 758943 h 1127760"/>
              <a:gd name="connsiteX11" fmla="*/ 6585721 w 12096947"/>
              <a:gd name="connsiteY11" fmla="*/ 956096 h 1127760"/>
              <a:gd name="connsiteX12" fmla="*/ 5251499 w 12096947"/>
              <a:gd name="connsiteY12" fmla="*/ 758770 h 1127760"/>
              <a:gd name="connsiteX13" fmla="*/ 3532276 w 12096947"/>
              <a:gd name="connsiteY13" fmla="*/ 1120707 h 1127760"/>
              <a:gd name="connsiteX14" fmla="*/ 1793195 w 12096947"/>
              <a:gd name="connsiteY14" fmla="*/ 1067481 h 1127760"/>
              <a:gd name="connsiteX15" fmla="*/ 0 w 12096947"/>
              <a:gd name="connsiteY15" fmla="*/ 1047984 h 1127760"/>
              <a:gd name="connsiteX16" fmla="*/ 0 w 12096947"/>
              <a:gd name="connsiteY16" fmla="*/ 168870 h 1127760"/>
              <a:gd name="connsiteX0" fmla="*/ 0 w 12096947"/>
              <a:gd name="connsiteY0" fmla="*/ 168870 h 1127760"/>
              <a:gd name="connsiteX1" fmla="*/ 1613061 w 12096947"/>
              <a:gd name="connsiteY1" fmla="*/ 54814 h 1127760"/>
              <a:gd name="connsiteX2" fmla="*/ 4206743 w 12096947"/>
              <a:gd name="connsiteY2" fmla="*/ 67901 h 1127760"/>
              <a:gd name="connsiteX3" fmla="*/ 7100047 w 12096947"/>
              <a:gd name="connsiteY3" fmla="*/ 17997 h 1127760"/>
              <a:gd name="connsiteX4" fmla="*/ 9509759 w 12096947"/>
              <a:gd name="connsiteY4" fmla="*/ 190120 h 1127760"/>
              <a:gd name="connsiteX5" fmla="*/ 10470975 w 12096947"/>
              <a:gd name="connsiteY5" fmla="*/ 371829 h 1127760"/>
              <a:gd name="connsiteX6" fmla="*/ 12086273 w 12096947"/>
              <a:gd name="connsiteY6" fmla="*/ 248717 h 1127760"/>
              <a:gd name="connsiteX7" fmla="*/ 12096947 w 12096947"/>
              <a:gd name="connsiteY7" fmla="*/ 849967 h 1127760"/>
              <a:gd name="connsiteX8" fmla="*/ 10442677 w 12096947"/>
              <a:gd name="connsiteY8" fmla="*/ 750809 h 1127760"/>
              <a:gd name="connsiteX9" fmla="*/ 9424946 w 12096947"/>
              <a:gd name="connsiteY9" fmla="*/ 1055102 h 1127760"/>
              <a:gd name="connsiteX10" fmla="*/ 8016007 w 12096947"/>
              <a:gd name="connsiteY10" fmla="*/ 758943 h 1127760"/>
              <a:gd name="connsiteX11" fmla="*/ 6585721 w 12096947"/>
              <a:gd name="connsiteY11" fmla="*/ 956096 h 1127760"/>
              <a:gd name="connsiteX12" fmla="*/ 5251499 w 12096947"/>
              <a:gd name="connsiteY12" fmla="*/ 758770 h 1127760"/>
              <a:gd name="connsiteX13" fmla="*/ 3532276 w 12096947"/>
              <a:gd name="connsiteY13" fmla="*/ 1120707 h 1127760"/>
              <a:gd name="connsiteX14" fmla="*/ 1793195 w 12096947"/>
              <a:gd name="connsiteY14" fmla="*/ 1067481 h 1127760"/>
              <a:gd name="connsiteX15" fmla="*/ 0 w 12096947"/>
              <a:gd name="connsiteY15" fmla="*/ 1047984 h 1127760"/>
              <a:gd name="connsiteX16" fmla="*/ 0 w 12096947"/>
              <a:gd name="connsiteY16" fmla="*/ 168870 h 1127760"/>
              <a:gd name="connsiteX0" fmla="*/ 0 w 12086273"/>
              <a:gd name="connsiteY0" fmla="*/ 168870 h 1127760"/>
              <a:gd name="connsiteX1" fmla="*/ 1613061 w 12086273"/>
              <a:gd name="connsiteY1" fmla="*/ 54814 h 1127760"/>
              <a:gd name="connsiteX2" fmla="*/ 4206743 w 12086273"/>
              <a:gd name="connsiteY2" fmla="*/ 67901 h 1127760"/>
              <a:gd name="connsiteX3" fmla="*/ 7100047 w 12086273"/>
              <a:gd name="connsiteY3" fmla="*/ 17997 h 1127760"/>
              <a:gd name="connsiteX4" fmla="*/ 9509759 w 12086273"/>
              <a:gd name="connsiteY4" fmla="*/ 190120 h 1127760"/>
              <a:gd name="connsiteX5" fmla="*/ 10470975 w 12086273"/>
              <a:gd name="connsiteY5" fmla="*/ 371829 h 1127760"/>
              <a:gd name="connsiteX6" fmla="*/ 12086273 w 12086273"/>
              <a:gd name="connsiteY6" fmla="*/ 248717 h 1127760"/>
              <a:gd name="connsiteX7" fmla="*/ 12066042 w 12086273"/>
              <a:gd name="connsiteY7" fmla="*/ 899817 h 1127760"/>
              <a:gd name="connsiteX8" fmla="*/ 10442677 w 12086273"/>
              <a:gd name="connsiteY8" fmla="*/ 750809 h 1127760"/>
              <a:gd name="connsiteX9" fmla="*/ 9424946 w 12086273"/>
              <a:gd name="connsiteY9" fmla="*/ 1055102 h 1127760"/>
              <a:gd name="connsiteX10" fmla="*/ 8016007 w 12086273"/>
              <a:gd name="connsiteY10" fmla="*/ 758943 h 1127760"/>
              <a:gd name="connsiteX11" fmla="*/ 6585721 w 12086273"/>
              <a:gd name="connsiteY11" fmla="*/ 956096 h 1127760"/>
              <a:gd name="connsiteX12" fmla="*/ 5251499 w 12086273"/>
              <a:gd name="connsiteY12" fmla="*/ 758770 h 1127760"/>
              <a:gd name="connsiteX13" fmla="*/ 3532276 w 12086273"/>
              <a:gd name="connsiteY13" fmla="*/ 1120707 h 1127760"/>
              <a:gd name="connsiteX14" fmla="*/ 1793195 w 12086273"/>
              <a:gd name="connsiteY14" fmla="*/ 1067481 h 1127760"/>
              <a:gd name="connsiteX15" fmla="*/ 0 w 12086273"/>
              <a:gd name="connsiteY15" fmla="*/ 1047984 h 1127760"/>
              <a:gd name="connsiteX16" fmla="*/ 0 w 12086273"/>
              <a:gd name="connsiteY16" fmla="*/ 168870 h 1127760"/>
              <a:gd name="connsiteX0" fmla="*/ 0 w 12086273"/>
              <a:gd name="connsiteY0" fmla="*/ 168870 h 1127760"/>
              <a:gd name="connsiteX1" fmla="*/ 4206743 w 12086273"/>
              <a:gd name="connsiteY1" fmla="*/ 67901 h 1127760"/>
              <a:gd name="connsiteX2" fmla="*/ 7100047 w 12086273"/>
              <a:gd name="connsiteY2" fmla="*/ 17997 h 1127760"/>
              <a:gd name="connsiteX3" fmla="*/ 9509759 w 12086273"/>
              <a:gd name="connsiteY3" fmla="*/ 190120 h 1127760"/>
              <a:gd name="connsiteX4" fmla="*/ 10470975 w 12086273"/>
              <a:gd name="connsiteY4" fmla="*/ 371829 h 1127760"/>
              <a:gd name="connsiteX5" fmla="*/ 12086273 w 12086273"/>
              <a:gd name="connsiteY5" fmla="*/ 248717 h 1127760"/>
              <a:gd name="connsiteX6" fmla="*/ 12066042 w 12086273"/>
              <a:gd name="connsiteY6" fmla="*/ 899817 h 1127760"/>
              <a:gd name="connsiteX7" fmla="*/ 10442677 w 12086273"/>
              <a:gd name="connsiteY7" fmla="*/ 750809 h 1127760"/>
              <a:gd name="connsiteX8" fmla="*/ 9424946 w 12086273"/>
              <a:gd name="connsiteY8" fmla="*/ 1055102 h 1127760"/>
              <a:gd name="connsiteX9" fmla="*/ 8016007 w 12086273"/>
              <a:gd name="connsiteY9" fmla="*/ 758943 h 1127760"/>
              <a:gd name="connsiteX10" fmla="*/ 6585721 w 12086273"/>
              <a:gd name="connsiteY10" fmla="*/ 956096 h 1127760"/>
              <a:gd name="connsiteX11" fmla="*/ 5251499 w 12086273"/>
              <a:gd name="connsiteY11" fmla="*/ 758770 h 1127760"/>
              <a:gd name="connsiteX12" fmla="*/ 3532276 w 12086273"/>
              <a:gd name="connsiteY12" fmla="*/ 1120707 h 1127760"/>
              <a:gd name="connsiteX13" fmla="*/ 1793195 w 12086273"/>
              <a:gd name="connsiteY13" fmla="*/ 1067481 h 1127760"/>
              <a:gd name="connsiteX14" fmla="*/ 0 w 12086273"/>
              <a:gd name="connsiteY14" fmla="*/ 1047984 h 1127760"/>
              <a:gd name="connsiteX15" fmla="*/ 0 w 12086273"/>
              <a:gd name="connsiteY15" fmla="*/ 168870 h 1127760"/>
              <a:gd name="connsiteX0" fmla="*/ 0 w 12086273"/>
              <a:gd name="connsiteY0" fmla="*/ 168870 h 1127760"/>
              <a:gd name="connsiteX1" fmla="*/ 7100047 w 12086273"/>
              <a:gd name="connsiteY1" fmla="*/ 17997 h 1127760"/>
              <a:gd name="connsiteX2" fmla="*/ 9509759 w 12086273"/>
              <a:gd name="connsiteY2" fmla="*/ 190120 h 1127760"/>
              <a:gd name="connsiteX3" fmla="*/ 10470975 w 12086273"/>
              <a:gd name="connsiteY3" fmla="*/ 371829 h 1127760"/>
              <a:gd name="connsiteX4" fmla="*/ 12086273 w 12086273"/>
              <a:gd name="connsiteY4" fmla="*/ 248717 h 1127760"/>
              <a:gd name="connsiteX5" fmla="*/ 12066042 w 12086273"/>
              <a:gd name="connsiteY5" fmla="*/ 899817 h 1127760"/>
              <a:gd name="connsiteX6" fmla="*/ 10442677 w 12086273"/>
              <a:gd name="connsiteY6" fmla="*/ 750809 h 1127760"/>
              <a:gd name="connsiteX7" fmla="*/ 9424946 w 12086273"/>
              <a:gd name="connsiteY7" fmla="*/ 1055102 h 1127760"/>
              <a:gd name="connsiteX8" fmla="*/ 8016007 w 12086273"/>
              <a:gd name="connsiteY8" fmla="*/ 758943 h 1127760"/>
              <a:gd name="connsiteX9" fmla="*/ 6585721 w 12086273"/>
              <a:gd name="connsiteY9" fmla="*/ 956096 h 1127760"/>
              <a:gd name="connsiteX10" fmla="*/ 5251499 w 12086273"/>
              <a:gd name="connsiteY10" fmla="*/ 758770 h 1127760"/>
              <a:gd name="connsiteX11" fmla="*/ 3532276 w 12086273"/>
              <a:gd name="connsiteY11" fmla="*/ 1120707 h 1127760"/>
              <a:gd name="connsiteX12" fmla="*/ 1793195 w 12086273"/>
              <a:gd name="connsiteY12" fmla="*/ 1067481 h 1127760"/>
              <a:gd name="connsiteX13" fmla="*/ 0 w 12086273"/>
              <a:gd name="connsiteY13" fmla="*/ 1047984 h 1127760"/>
              <a:gd name="connsiteX14" fmla="*/ 0 w 12086273"/>
              <a:gd name="connsiteY14" fmla="*/ 168870 h 1127760"/>
              <a:gd name="connsiteX0" fmla="*/ 51508 w 12086273"/>
              <a:gd name="connsiteY0" fmla="*/ 2727845 h 2727845"/>
              <a:gd name="connsiteX1" fmla="*/ 7100047 w 12086273"/>
              <a:gd name="connsiteY1" fmla="*/ 17997 h 2727845"/>
              <a:gd name="connsiteX2" fmla="*/ 9509759 w 12086273"/>
              <a:gd name="connsiteY2" fmla="*/ 190120 h 2727845"/>
              <a:gd name="connsiteX3" fmla="*/ 10470975 w 12086273"/>
              <a:gd name="connsiteY3" fmla="*/ 371829 h 2727845"/>
              <a:gd name="connsiteX4" fmla="*/ 12086273 w 12086273"/>
              <a:gd name="connsiteY4" fmla="*/ 248717 h 2727845"/>
              <a:gd name="connsiteX5" fmla="*/ 12066042 w 12086273"/>
              <a:gd name="connsiteY5" fmla="*/ 899817 h 2727845"/>
              <a:gd name="connsiteX6" fmla="*/ 10442677 w 12086273"/>
              <a:gd name="connsiteY6" fmla="*/ 750809 h 2727845"/>
              <a:gd name="connsiteX7" fmla="*/ 9424946 w 12086273"/>
              <a:gd name="connsiteY7" fmla="*/ 1055102 h 2727845"/>
              <a:gd name="connsiteX8" fmla="*/ 8016007 w 12086273"/>
              <a:gd name="connsiteY8" fmla="*/ 758943 h 2727845"/>
              <a:gd name="connsiteX9" fmla="*/ 6585721 w 12086273"/>
              <a:gd name="connsiteY9" fmla="*/ 956096 h 2727845"/>
              <a:gd name="connsiteX10" fmla="*/ 5251499 w 12086273"/>
              <a:gd name="connsiteY10" fmla="*/ 758770 h 2727845"/>
              <a:gd name="connsiteX11" fmla="*/ 3532276 w 12086273"/>
              <a:gd name="connsiteY11" fmla="*/ 1120707 h 2727845"/>
              <a:gd name="connsiteX12" fmla="*/ 1793195 w 12086273"/>
              <a:gd name="connsiteY12" fmla="*/ 1067481 h 2727845"/>
              <a:gd name="connsiteX13" fmla="*/ 0 w 12086273"/>
              <a:gd name="connsiteY13" fmla="*/ 1047984 h 2727845"/>
              <a:gd name="connsiteX14" fmla="*/ 51508 w 12086273"/>
              <a:gd name="connsiteY14" fmla="*/ 2727845 h 2727845"/>
              <a:gd name="connsiteX0" fmla="*/ 51508 w 12086273"/>
              <a:gd name="connsiteY0" fmla="*/ 2546880 h 2595407"/>
              <a:gd name="connsiteX1" fmla="*/ 7615127 w 12086273"/>
              <a:gd name="connsiteY1" fmla="*/ 2595408 h 2595407"/>
              <a:gd name="connsiteX2" fmla="*/ 9509759 w 12086273"/>
              <a:gd name="connsiteY2" fmla="*/ 9155 h 2595407"/>
              <a:gd name="connsiteX3" fmla="*/ 10470975 w 12086273"/>
              <a:gd name="connsiteY3" fmla="*/ 190864 h 2595407"/>
              <a:gd name="connsiteX4" fmla="*/ 12086273 w 12086273"/>
              <a:gd name="connsiteY4" fmla="*/ 67752 h 2595407"/>
              <a:gd name="connsiteX5" fmla="*/ 12066042 w 12086273"/>
              <a:gd name="connsiteY5" fmla="*/ 718852 h 2595407"/>
              <a:gd name="connsiteX6" fmla="*/ 10442677 w 12086273"/>
              <a:gd name="connsiteY6" fmla="*/ 569844 h 2595407"/>
              <a:gd name="connsiteX7" fmla="*/ 9424946 w 12086273"/>
              <a:gd name="connsiteY7" fmla="*/ 874137 h 2595407"/>
              <a:gd name="connsiteX8" fmla="*/ 8016007 w 12086273"/>
              <a:gd name="connsiteY8" fmla="*/ 577978 h 2595407"/>
              <a:gd name="connsiteX9" fmla="*/ 6585721 w 12086273"/>
              <a:gd name="connsiteY9" fmla="*/ 775131 h 2595407"/>
              <a:gd name="connsiteX10" fmla="*/ 5251499 w 12086273"/>
              <a:gd name="connsiteY10" fmla="*/ 577805 h 2595407"/>
              <a:gd name="connsiteX11" fmla="*/ 3532276 w 12086273"/>
              <a:gd name="connsiteY11" fmla="*/ 939742 h 2595407"/>
              <a:gd name="connsiteX12" fmla="*/ 1793195 w 12086273"/>
              <a:gd name="connsiteY12" fmla="*/ 886516 h 2595407"/>
              <a:gd name="connsiteX13" fmla="*/ 0 w 12086273"/>
              <a:gd name="connsiteY13" fmla="*/ 867019 h 2595407"/>
              <a:gd name="connsiteX14" fmla="*/ 51508 w 12086273"/>
              <a:gd name="connsiteY14" fmla="*/ 2546880 h 2595407"/>
              <a:gd name="connsiteX0" fmla="*/ 51508 w 12086273"/>
              <a:gd name="connsiteY0" fmla="*/ 2528069 h 3038426"/>
              <a:gd name="connsiteX1" fmla="*/ 7615127 w 12086273"/>
              <a:gd name="connsiteY1" fmla="*/ 2576597 h 3038426"/>
              <a:gd name="connsiteX2" fmla="*/ 10694445 w 12086273"/>
              <a:gd name="connsiteY2" fmla="*/ 2815187 h 3038426"/>
              <a:gd name="connsiteX3" fmla="*/ 10470975 w 12086273"/>
              <a:gd name="connsiteY3" fmla="*/ 172053 h 3038426"/>
              <a:gd name="connsiteX4" fmla="*/ 12086273 w 12086273"/>
              <a:gd name="connsiteY4" fmla="*/ 48941 h 3038426"/>
              <a:gd name="connsiteX5" fmla="*/ 12066042 w 12086273"/>
              <a:gd name="connsiteY5" fmla="*/ 700041 h 3038426"/>
              <a:gd name="connsiteX6" fmla="*/ 10442677 w 12086273"/>
              <a:gd name="connsiteY6" fmla="*/ 551033 h 3038426"/>
              <a:gd name="connsiteX7" fmla="*/ 9424946 w 12086273"/>
              <a:gd name="connsiteY7" fmla="*/ 855326 h 3038426"/>
              <a:gd name="connsiteX8" fmla="*/ 8016007 w 12086273"/>
              <a:gd name="connsiteY8" fmla="*/ 559167 h 3038426"/>
              <a:gd name="connsiteX9" fmla="*/ 6585721 w 12086273"/>
              <a:gd name="connsiteY9" fmla="*/ 756320 h 3038426"/>
              <a:gd name="connsiteX10" fmla="*/ 5251499 w 12086273"/>
              <a:gd name="connsiteY10" fmla="*/ 558994 h 3038426"/>
              <a:gd name="connsiteX11" fmla="*/ 3532276 w 12086273"/>
              <a:gd name="connsiteY11" fmla="*/ 920931 h 3038426"/>
              <a:gd name="connsiteX12" fmla="*/ 1793195 w 12086273"/>
              <a:gd name="connsiteY12" fmla="*/ 867705 h 3038426"/>
              <a:gd name="connsiteX13" fmla="*/ 0 w 12086273"/>
              <a:gd name="connsiteY13" fmla="*/ 848208 h 3038426"/>
              <a:gd name="connsiteX14" fmla="*/ 51508 w 12086273"/>
              <a:gd name="connsiteY14" fmla="*/ 2528069 h 3038426"/>
              <a:gd name="connsiteX0" fmla="*/ 51508 w 12086273"/>
              <a:gd name="connsiteY0" fmla="*/ 2485896 h 2996253"/>
              <a:gd name="connsiteX1" fmla="*/ 7615127 w 12086273"/>
              <a:gd name="connsiteY1" fmla="*/ 2534424 h 2996253"/>
              <a:gd name="connsiteX2" fmla="*/ 10694445 w 12086273"/>
              <a:gd name="connsiteY2" fmla="*/ 2773014 h 2996253"/>
              <a:gd name="connsiteX3" fmla="*/ 11727771 w 12086273"/>
              <a:gd name="connsiteY3" fmla="*/ 2655622 h 2996253"/>
              <a:gd name="connsiteX4" fmla="*/ 12086273 w 12086273"/>
              <a:gd name="connsiteY4" fmla="*/ 6768 h 2996253"/>
              <a:gd name="connsiteX5" fmla="*/ 12066042 w 12086273"/>
              <a:gd name="connsiteY5" fmla="*/ 657868 h 2996253"/>
              <a:gd name="connsiteX6" fmla="*/ 10442677 w 12086273"/>
              <a:gd name="connsiteY6" fmla="*/ 508860 h 2996253"/>
              <a:gd name="connsiteX7" fmla="*/ 9424946 w 12086273"/>
              <a:gd name="connsiteY7" fmla="*/ 813153 h 2996253"/>
              <a:gd name="connsiteX8" fmla="*/ 8016007 w 12086273"/>
              <a:gd name="connsiteY8" fmla="*/ 516994 h 2996253"/>
              <a:gd name="connsiteX9" fmla="*/ 6585721 w 12086273"/>
              <a:gd name="connsiteY9" fmla="*/ 714147 h 2996253"/>
              <a:gd name="connsiteX10" fmla="*/ 5251499 w 12086273"/>
              <a:gd name="connsiteY10" fmla="*/ 516821 h 2996253"/>
              <a:gd name="connsiteX11" fmla="*/ 3532276 w 12086273"/>
              <a:gd name="connsiteY11" fmla="*/ 878758 h 2996253"/>
              <a:gd name="connsiteX12" fmla="*/ 1793195 w 12086273"/>
              <a:gd name="connsiteY12" fmla="*/ 825532 h 2996253"/>
              <a:gd name="connsiteX13" fmla="*/ 0 w 12086273"/>
              <a:gd name="connsiteY13" fmla="*/ 806035 h 2996253"/>
              <a:gd name="connsiteX14" fmla="*/ 51508 w 12086273"/>
              <a:gd name="connsiteY14" fmla="*/ 2485896 h 2996253"/>
              <a:gd name="connsiteX0" fmla="*/ 51508 w 12136146"/>
              <a:gd name="connsiteY0" fmla="*/ 1977370 h 2487727"/>
              <a:gd name="connsiteX1" fmla="*/ 7615127 w 12136146"/>
              <a:gd name="connsiteY1" fmla="*/ 2025898 h 2487727"/>
              <a:gd name="connsiteX2" fmla="*/ 10694445 w 12136146"/>
              <a:gd name="connsiteY2" fmla="*/ 2264488 h 2487727"/>
              <a:gd name="connsiteX3" fmla="*/ 11727771 w 12136146"/>
              <a:gd name="connsiteY3" fmla="*/ 2147096 h 2487727"/>
              <a:gd name="connsiteX4" fmla="*/ 12066042 w 12136146"/>
              <a:gd name="connsiteY4" fmla="*/ 149342 h 2487727"/>
              <a:gd name="connsiteX5" fmla="*/ 10442677 w 12136146"/>
              <a:gd name="connsiteY5" fmla="*/ 334 h 2487727"/>
              <a:gd name="connsiteX6" fmla="*/ 9424946 w 12136146"/>
              <a:gd name="connsiteY6" fmla="*/ 304627 h 2487727"/>
              <a:gd name="connsiteX7" fmla="*/ 8016007 w 12136146"/>
              <a:gd name="connsiteY7" fmla="*/ 8468 h 2487727"/>
              <a:gd name="connsiteX8" fmla="*/ 6585721 w 12136146"/>
              <a:gd name="connsiteY8" fmla="*/ 205621 h 2487727"/>
              <a:gd name="connsiteX9" fmla="*/ 5251499 w 12136146"/>
              <a:gd name="connsiteY9" fmla="*/ 8295 h 2487727"/>
              <a:gd name="connsiteX10" fmla="*/ 3532276 w 12136146"/>
              <a:gd name="connsiteY10" fmla="*/ 370232 h 2487727"/>
              <a:gd name="connsiteX11" fmla="*/ 1793195 w 12136146"/>
              <a:gd name="connsiteY11" fmla="*/ 317006 h 2487727"/>
              <a:gd name="connsiteX12" fmla="*/ 0 w 12136146"/>
              <a:gd name="connsiteY12" fmla="*/ 297509 h 2487727"/>
              <a:gd name="connsiteX13" fmla="*/ 51508 w 12136146"/>
              <a:gd name="connsiteY13" fmla="*/ 1977370 h 2487727"/>
              <a:gd name="connsiteX0" fmla="*/ 51508 w 12222740"/>
              <a:gd name="connsiteY0" fmla="*/ 1977370 h 2487727"/>
              <a:gd name="connsiteX1" fmla="*/ 7615127 w 12222740"/>
              <a:gd name="connsiteY1" fmla="*/ 2025898 h 2487727"/>
              <a:gd name="connsiteX2" fmla="*/ 10694445 w 12222740"/>
              <a:gd name="connsiteY2" fmla="*/ 2264488 h 2487727"/>
              <a:gd name="connsiteX3" fmla="*/ 12047120 w 12222740"/>
              <a:gd name="connsiteY3" fmla="*/ 2064013 h 2487727"/>
              <a:gd name="connsiteX4" fmla="*/ 12066042 w 12222740"/>
              <a:gd name="connsiteY4" fmla="*/ 149342 h 2487727"/>
              <a:gd name="connsiteX5" fmla="*/ 10442677 w 12222740"/>
              <a:gd name="connsiteY5" fmla="*/ 334 h 2487727"/>
              <a:gd name="connsiteX6" fmla="*/ 9424946 w 12222740"/>
              <a:gd name="connsiteY6" fmla="*/ 304627 h 2487727"/>
              <a:gd name="connsiteX7" fmla="*/ 8016007 w 12222740"/>
              <a:gd name="connsiteY7" fmla="*/ 8468 h 2487727"/>
              <a:gd name="connsiteX8" fmla="*/ 6585721 w 12222740"/>
              <a:gd name="connsiteY8" fmla="*/ 205621 h 2487727"/>
              <a:gd name="connsiteX9" fmla="*/ 5251499 w 12222740"/>
              <a:gd name="connsiteY9" fmla="*/ 8295 h 2487727"/>
              <a:gd name="connsiteX10" fmla="*/ 3532276 w 12222740"/>
              <a:gd name="connsiteY10" fmla="*/ 370232 h 2487727"/>
              <a:gd name="connsiteX11" fmla="*/ 1793195 w 12222740"/>
              <a:gd name="connsiteY11" fmla="*/ 317006 h 2487727"/>
              <a:gd name="connsiteX12" fmla="*/ 0 w 12222740"/>
              <a:gd name="connsiteY12" fmla="*/ 297509 h 2487727"/>
              <a:gd name="connsiteX13" fmla="*/ 51508 w 12222740"/>
              <a:gd name="connsiteY13" fmla="*/ 1977370 h 2487727"/>
              <a:gd name="connsiteX0" fmla="*/ 51508 w 12222740"/>
              <a:gd name="connsiteY0" fmla="*/ 1977370 h 2196677"/>
              <a:gd name="connsiteX1" fmla="*/ 7615127 w 12222740"/>
              <a:gd name="connsiteY1" fmla="*/ 2025898 h 2196677"/>
              <a:gd name="connsiteX2" fmla="*/ 12047120 w 12222740"/>
              <a:gd name="connsiteY2" fmla="*/ 2064013 h 2196677"/>
              <a:gd name="connsiteX3" fmla="*/ 12066042 w 12222740"/>
              <a:gd name="connsiteY3" fmla="*/ 149342 h 2196677"/>
              <a:gd name="connsiteX4" fmla="*/ 10442677 w 12222740"/>
              <a:gd name="connsiteY4" fmla="*/ 334 h 2196677"/>
              <a:gd name="connsiteX5" fmla="*/ 9424946 w 12222740"/>
              <a:gd name="connsiteY5" fmla="*/ 304627 h 2196677"/>
              <a:gd name="connsiteX6" fmla="*/ 8016007 w 12222740"/>
              <a:gd name="connsiteY6" fmla="*/ 8468 h 2196677"/>
              <a:gd name="connsiteX7" fmla="*/ 6585721 w 12222740"/>
              <a:gd name="connsiteY7" fmla="*/ 205621 h 2196677"/>
              <a:gd name="connsiteX8" fmla="*/ 5251499 w 12222740"/>
              <a:gd name="connsiteY8" fmla="*/ 8295 h 2196677"/>
              <a:gd name="connsiteX9" fmla="*/ 3532276 w 12222740"/>
              <a:gd name="connsiteY9" fmla="*/ 370232 h 2196677"/>
              <a:gd name="connsiteX10" fmla="*/ 1793195 w 12222740"/>
              <a:gd name="connsiteY10" fmla="*/ 317006 h 2196677"/>
              <a:gd name="connsiteX11" fmla="*/ 0 w 12222740"/>
              <a:gd name="connsiteY11" fmla="*/ 297509 h 2196677"/>
              <a:gd name="connsiteX12" fmla="*/ 51508 w 12222740"/>
              <a:gd name="connsiteY12" fmla="*/ 1977370 h 2196677"/>
              <a:gd name="connsiteX0" fmla="*/ 51508 w 12222740"/>
              <a:gd name="connsiteY0" fmla="*/ 1977370 h 2250532"/>
              <a:gd name="connsiteX1" fmla="*/ 12047120 w 12222740"/>
              <a:gd name="connsiteY1" fmla="*/ 2064013 h 2250532"/>
              <a:gd name="connsiteX2" fmla="*/ 12066042 w 12222740"/>
              <a:gd name="connsiteY2" fmla="*/ 149342 h 2250532"/>
              <a:gd name="connsiteX3" fmla="*/ 10442677 w 12222740"/>
              <a:gd name="connsiteY3" fmla="*/ 334 h 2250532"/>
              <a:gd name="connsiteX4" fmla="*/ 9424946 w 12222740"/>
              <a:gd name="connsiteY4" fmla="*/ 304627 h 2250532"/>
              <a:gd name="connsiteX5" fmla="*/ 8016007 w 12222740"/>
              <a:gd name="connsiteY5" fmla="*/ 8468 h 2250532"/>
              <a:gd name="connsiteX6" fmla="*/ 6585721 w 12222740"/>
              <a:gd name="connsiteY6" fmla="*/ 205621 h 2250532"/>
              <a:gd name="connsiteX7" fmla="*/ 5251499 w 12222740"/>
              <a:gd name="connsiteY7" fmla="*/ 8295 h 2250532"/>
              <a:gd name="connsiteX8" fmla="*/ 3532276 w 12222740"/>
              <a:gd name="connsiteY8" fmla="*/ 370232 h 2250532"/>
              <a:gd name="connsiteX9" fmla="*/ 1793195 w 12222740"/>
              <a:gd name="connsiteY9" fmla="*/ 317006 h 2250532"/>
              <a:gd name="connsiteX10" fmla="*/ 0 w 12222740"/>
              <a:gd name="connsiteY10" fmla="*/ 297509 h 2250532"/>
              <a:gd name="connsiteX11" fmla="*/ 51508 w 12222740"/>
              <a:gd name="connsiteY11" fmla="*/ 1977370 h 2250532"/>
              <a:gd name="connsiteX0" fmla="*/ 0 w 12233041"/>
              <a:gd name="connsiteY0" fmla="*/ 2052145 h 2282917"/>
              <a:gd name="connsiteX1" fmla="*/ 12057421 w 12233041"/>
              <a:gd name="connsiteY1" fmla="*/ 2064013 h 2282917"/>
              <a:gd name="connsiteX2" fmla="*/ 12076343 w 12233041"/>
              <a:gd name="connsiteY2" fmla="*/ 149342 h 2282917"/>
              <a:gd name="connsiteX3" fmla="*/ 10452978 w 12233041"/>
              <a:gd name="connsiteY3" fmla="*/ 334 h 2282917"/>
              <a:gd name="connsiteX4" fmla="*/ 9435247 w 12233041"/>
              <a:gd name="connsiteY4" fmla="*/ 304627 h 2282917"/>
              <a:gd name="connsiteX5" fmla="*/ 8026308 w 12233041"/>
              <a:gd name="connsiteY5" fmla="*/ 8468 h 2282917"/>
              <a:gd name="connsiteX6" fmla="*/ 6596022 w 12233041"/>
              <a:gd name="connsiteY6" fmla="*/ 205621 h 2282917"/>
              <a:gd name="connsiteX7" fmla="*/ 5261800 w 12233041"/>
              <a:gd name="connsiteY7" fmla="*/ 8295 h 2282917"/>
              <a:gd name="connsiteX8" fmla="*/ 3542577 w 12233041"/>
              <a:gd name="connsiteY8" fmla="*/ 370232 h 2282917"/>
              <a:gd name="connsiteX9" fmla="*/ 1803496 w 12233041"/>
              <a:gd name="connsiteY9" fmla="*/ 317006 h 2282917"/>
              <a:gd name="connsiteX10" fmla="*/ 10301 w 12233041"/>
              <a:gd name="connsiteY10" fmla="*/ 297509 h 2282917"/>
              <a:gd name="connsiteX11" fmla="*/ 0 w 12233041"/>
              <a:gd name="connsiteY11" fmla="*/ 2052145 h 2282917"/>
              <a:gd name="connsiteX0" fmla="*/ 31822 w 12264863"/>
              <a:gd name="connsiteY0" fmla="*/ 2052145 h 2282917"/>
              <a:gd name="connsiteX1" fmla="*/ 12089243 w 12264863"/>
              <a:gd name="connsiteY1" fmla="*/ 2064013 h 2282917"/>
              <a:gd name="connsiteX2" fmla="*/ 12108165 w 12264863"/>
              <a:gd name="connsiteY2" fmla="*/ 149342 h 2282917"/>
              <a:gd name="connsiteX3" fmla="*/ 10484800 w 12264863"/>
              <a:gd name="connsiteY3" fmla="*/ 334 h 2282917"/>
              <a:gd name="connsiteX4" fmla="*/ 9467069 w 12264863"/>
              <a:gd name="connsiteY4" fmla="*/ 304627 h 2282917"/>
              <a:gd name="connsiteX5" fmla="*/ 8058130 w 12264863"/>
              <a:gd name="connsiteY5" fmla="*/ 8468 h 2282917"/>
              <a:gd name="connsiteX6" fmla="*/ 6627844 w 12264863"/>
              <a:gd name="connsiteY6" fmla="*/ 205621 h 2282917"/>
              <a:gd name="connsiteX7" fmla="*/ 5293622 w 12264863"/>
              <a:gd name="connsiteY7" fmla="*/ 8295 h 2282917"/>
              <a:gd name="connsiteX8" fmla="*/ 3574399 w 12264863"/>
              <a:gd name="connsiteY8" fmla="*/ 370232 h 2282917"/>
              <a:gd name="connsiteX9" fmla="*/ 1835318 w 12264863"/>
              <a:gd name="connsiteY9" fmla="*/ 317006 h 2282917"/>
              <a:gd name="connsiteX10" fmla="*/ 42123 w 12264863"/>
              <a:gd name="connsiteY10" fmla="*/ 297509 h 2282917"/>
              <a:gd name="connsiteX11" fmla="*/ 31822 w 12264863"/>
              <a:gd name="connsiteY11" fmla="*/ 2052145 h 2282917"/>
              <a:gd name="connsiteX0" fmla="*/ 69298 w 12302339"/>
              <a:gd name="connsiteY0" fmla="*/ 2052145 h 2282917"/>
              <a:gd name="connsiteX1" fmla="*/ 12126719 w 12302339"/>
              <a:gd name="connsiteY1" fmla="*/ 2064013 h 2282917"/>
              <a:gd name="connsiteX2" fmla="*/ 12145641 w 12302339"/>
              <a:gd name="connsiteY2" fmla="*/ 149342 h 2282917"/>
              <a:gd name="connsiteX3" fmla="*/ 10522276 w 12302339"/>
              <a:gd name="connsiteY3" fmla="*/ 334 h 2282917"/>
              <a:gd name="connsiteX4" fmla="*/ 9504545 w 12302339"/>
              <a:gd name="connsiteY4" fmla="*/ 304627 h 2282917"/>
              <a:gd name="connsiteX5" fmla="*/ 8095606 w 12302339"/>
              <a:gd name="connsiteY5" fmla="*/ 8468 h 2282917"/>
              <a:gd name="connsiteX6" fmla="*/ 6665320 w 12302339"/>
              <a:gd name="connsiteY6" fmla="*/ 205621 h 2282917"/>
              <a:gd name="connsiteX7" fmla="*/ 5331098 w 12302339"/>
              <a:gd name="connsiteY7" fmla="*/ 8295 h 2282917"/>
              <a:gd name="connsiteX8" fmla="*/ 3611875 w 12302339"/>
              <a:gd name="connsiteY8" fmla="*/ 370232 h 2282917"/>
              <a:gd name="connsiteX9" fmla="*/ 1872794 w 12302339"/>
              <a:gd name="connsiteY9" fmla="*/ 317006 h 2282917"/>
              <a:gd name="connsiteX10" fmla="*/ 79599 w 12302339"/>
              <a:gd name="connsiteY10" fmla="*/ 297509 h 2282917"/>
              <a:gd name="connsiteX11" fmla="*/ 69298 w 12302339"/>
              <a:gd name="connsiteY11" fmla="*/ 2052145 h 2282917"/>
              <a:gd name="connsiteX0" fmla="*/ 159612 w 12392653"/>
              <a:gd name="connsiteY0" fmla="*/ 2052145 h 2282917"/>
              <a:gd name="connsiteX1" fmla="*/ 12217033 w 12392653"/>
              <a:gd name="connsiteY1" fmla="*/ 2064013 h 2282917"/>
              <a:gd name="connsiteX2" fmla="*/ 12235955 w 12392653"/>
              <a:gd name="connsiteY2" fmla="*/ 149342 h 2282917"/>
              <a:gd name="connsiteX3" fmla="*/ 10612590 w 12392653"/>
              <a:gd name="connsiteY3" fmla="*/ 334 h 2282917"/>
              <a:gd name="connsiteX4" fmla="*/ 9594859 w 12392653"/>
              <a:gd name="connsiteY4" fmla="*/ 304627 h 2282917"/>
              <a:gd name="connsiteX5" fmla="*/ 8185920 w 12392653"/>
              <a:gd name="connsiteY5" fmla="*/ 8468 h 2282917"/>
              <a:gd name="connsiteX6" fmla="*/ 6755634 w 12392653"/>
              <a:gd name="connsiteY6" fmla="*/ 205621 h 2282917"/>
              <a:gd name="connsiteX7" fmla="*/ 5421412 w 12392653"/>
              <a:gd name="connsiteY7" fmla="*/ 8295 h 2282917"/>
              <a:gd name="connsiteX8" fmla="*/ 3702189 w 12392653"/>
              <a:gd name="connsiteY8" fmla="*/ 370232 h 2282917"/>
              <a:gd name="connsiteX9" fmla="*/ 1963108 w 12392653"/>
              <a:gd name="connsiteY9" fmla="*/ 317006 h 2282917"/>
              <a:gd name="connsiteX10" fmla="*/ 44125 w 12392653"/>
              <a:gd name="connsiteY10" fmla="*/ 297509 h 2282917"/>
              <a:gd name="connsiteX11" fmla="*/ 159612 w 12392653"/>
              <a:gd name="connsiteY11" fmla="*/ 2052145 h 2282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392653" h="2282917">
                <a:moveTo>
                  <a:pt x="159612" y="2052145"/>
                </a:moveTo>
                <a:cubicBezTo>
                  <a:pt x="2167465" y="2346562"/>
                  <a:pt x="10214611" y="2368684"/>
                  <a:pt x="12217033" y="2064013"/>
                </a:cubicBezTo>
                <a:cubicBezTo>
                  <a:pt x="12445632" y="1711489"/>
                  <a:pt x="12450137" y="507136"/>
                  <a:pt x="12235955" y="149342"/>
                </a:cubicBezTo>
                <a:cubicBezTo>
                  <a:pt x="11409330" y="77459"/>
                  <a:pt x="11364126" y="-5934"/>
                  <a:pt x="10612590" y="334"/>
                </a:cubicBezTo>
                <a:cubicBezTo>
                  <a:pt x="10068228" y="25085"/>
                  <a:pt x="10107200" y="304627"/>
                  <a:pt x="9594859" y="304627"/>
                </a:cubicBezTo>
                <a:cubicBezTo>
                  <a:pt x="9071843" y="312878"/>
                  <a:pt x="8772977" y="62097"/>
                  <a:pt x="8185920" y="8468"/>
                </a:cubicBezTo>
                <a:cubicBezTo>
                  <a:pt x="7666463" y="-32784"/>
                  <a:pt x="7360482" y="197369"/>
                  <a:pt x="6755634" y="205621"/>
                </a:cubicBezTo>
                <a:cubicBezTo>
                  <a:pt x="6246851" y="205620"/>
                  <a:pt x="5979471" y="40837"/>
                  <a:pt x="5421412" y="8295"/>
                </a:cubicBezTo>
                <a:cubicBezTo>
                  <a:pt x="4403845" y="-29640"/>
                  <a:pt x="4324708" y="439843"/>
                  <a:pt x="3702189" y="370232"/>
                </a:cubicBezTo>
                <a:cubicBezTo>
                  <a:pt x="2540982" y="-24762"/>
                  <a:pt x="2582187" y="267501"/>
                  <a:pt x="1963108" y="317006"/>
                </a:cubicBezTo>
                <a:cubicBezTo>
                  <a:pt x="1379608" y="322883"/>
                  <a:pt x="456845" y="-104401"/>
                  <a:pt x="44125" y="297509"/>
                </a:cubicBezTo>
                <a:cubicBezTo>
                  <a:pt x="-77929" y="839869"/>
                  <a:pt x="83966" y="1446006"/>
                  <a:pt x="159612" y="2052145"/>
                </a:cubicBezTo>
                <a:close/>
              </a:path>
            </a:pathLst>
          </a:custGeom>
          <a:solidFill>
            <a:schemeClr val="bg1"/>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文本框 36"/>
          <p:cNvSpPr txBox="1"/>
          <p:nvPr/>
        </p:nvSpPr>
        <p:spPr>
          <a:xfrm>
            <a:off x="5379646" y="2059863"/>
            <a:ext cx="1415772" cy="1569660"/>
          </a:xfrm>
          <a:prstGeom prst="rect">
            <a:avLst/>
          </a:prstGeom>
          <a:noFill/>
        </p:spPr>
        <p:txBody>
          <a:bodyPr wrap="none" rtlCol="0">
            <a:spAutoFit/>
          </a:bodyPr>
          <a:lstStyle/>
          <a:p>
            <a:pPr algn="ctr"/>
            <a:r>
              <a:rPr lang="en-US" altLang="zh-CN" sz="9600" b="1" dirty="0">
                <a:solidFill>
                  <a:schemeClr val="tx1">
                    <a:lumMod val="95000"/>
                    <a:lumOff val="5000"/>
                  </a:schemeClr>
                </a:solidFill>
                <a:effectLst>
                  <a:outerShdw blurRad="25400" dist="25400" dir="2700000" algn="tl">
                    <a:srgbClr val="000000">
                      <a:alpha val="20000"/>
                    </a:srgbClr>
                  </a:outerShdw>
                </a:effectLst>
                <a:latin typeface="Times New Roman" panose="02020603050405020304" pitchFamily="18" charset="0"/>
                <a:ea typeface="思源黑体" panose="020B0500000000000000" pitchFamily="34" charset="-122"/>
                <a:cs typeface="Times New Roman" panose="02020603050405020304" pitchFamily="18" charset="0"/>
              </a:rPr>
              <a:t>01</a:t>
            </a:r>
            <a:endParaRPr lang="zh-CN" altLang="en-US" sz="9600" b="1" dirty="0">
              <a:solidFill>
                <a:schemeClr val="tx1">
                  <a:lumMod val="95000"/>
                  <a:lumOff val="5000"/>
                </a:schemeClr>
              </a:solidFill>
              <a:effectLst>
                <a:outerShdw blurRad="25400" dist="25400" dir="2700000" algn="tl">
                  <a:srgbClr val="000000">
                    <a:alpha val="20000"/>
                  </a:srgbClr>
                </a:outerShdw>
              </a:effectLst>
              <a:latin typeface="Times New Roman" panose="02020603050405020304" pitchFamily="18" charset="0"/>
              <a:ea typeface="思源黑体" panose="020B0500000000000000" pitchFamily="34" charset="-122"/>
              <a:cs typeface="Times New Roman" panose="02020603050405020304" pitchFamily="18" charset="0"/>
            </a:endParaRPr>
          </a:p>
        </p:txBody>
      </p:sp>
      <p:sp>
        <p:nvSpPr>
          <p:cNvPr id="66" name="文本框 25"/>
          <p:cNvSpPr txBox="1"/>
          <p:nvPr/>
        </p:nvSpPr>
        <p:spPr>
          <a:xfrm>
            <a:off x="1763596" y="5312196"/>
            <a:ext cx="8821589" cy="707858"/>
          </a:xfrm>
          <a:prstGeom prst="rect">
            <a:avLst/>
          </a:prstGeom>
          <a:noFill/>
        </p:spPr>
        <p:txBody>
          <a:bodyPr wrap="none" lIns="91412" tIns="45706" rIns="91412" bIns="45706" rtlCol="0">
            <a:spAutoFit/>
          </a:bodyPr>
          <a:lstStyle/>
          <a:p>
            <a:pPr algn="just"/>
            <a:r>
              <a:rPr lang="en-US" sz="4000" b="1">
                <a:latin typeface="Times New Roman" panose="02020603050405020304" pitchFamily="18" charset="0"/>
                <a:cs typeface="Times New Roman" panose="02020603050405020304" pitchFamily="18" charset="0"/>
              </a:rPr>
              <a:t>Tình hình nước Pháp trước cách mạng </a:t>
            </a:r>
            <a:endParaRPr lang="zh-CN" altLang="en-US" sz="4000" b="1" dirty="0">
              <a:latin typeface="Times New Roman" panose="02020603050405020304" pitchFamily="18" charset="0"/>
              <a:ea typeface="思源黑体" panose="020B0500000000000000" pitchFamily="34" charset="-122"/>
              <a:cs typeface="Times New Roman" panose="02020603050405020304" pitchFamily="18" charset="0"/>
            </a:endParaRPr>
          </a:p>
        </p:txBody>
      </p:sp>
      <p:grpSp>
        <p:nvGrpSpPr>
          <p:cNvPr id="18" name="组合 17"/>
          <p:cNvGrpSpPr/>
          <p:nvPr/>
        </p:nvGrpSpPr>
        <p:grpSpPr>
          <a:xfrm>
            <a:off x="10395338" y="657922"/>
            <a:ext cx="616733" cy="531565"/>
            <a:chOff x="10703560" y="432490"/>
            <a:chExt cx="780907" cy="673067"/>
          </a:xfrm>
        </p:grpSpPr>
        <p:pic>
          <p:nvPicPr>
            <p:cNvPr id="19" name="图片 18"/>
            <p:cNvPicPr>
              <a:picLocks noChangeAspect="1"/>
            </p:cNvPicPr>
            <p:nvPr/>
          </p:nvPicPr>
          <p:blipFill>
            <a:blip r:embed="rId4"/>
            <a:stretch>
              <a:fillRect/>
            </a:stretch>
          </p:blipFill>
          <p:spPr>
            <a:xfrm>
              <a:off x="11063807" y="611738"/>
              <a:ext cx="420660" cy="493819"/>
            </a:xfrm>
            <a:prstGeom prst="rect">
              <a:avLst/>
            </a:prstGeom>
          </p:spPr>
        </p:pic>
        <p:pic>
          <p:nvPicPr>
            <p:cNvPr id="20" name="图片 19"/>
            <p:cNvPicPr>
              <a:picLocks noChangeAspect="1"/>
            </p:cNvPicPr>
            <p:nvPr/>
          </p:nvPicPr>
          <p:blipFill>
            <a:blip r:embed="rId4"/>
            <a:stretch>
              <a:fillRect/>
            </a:stretch>
          </p:blipFill>
          <p:spPr>
            <a:xfrm>
              <a:off x="10879720" y="611738"/>
              <a:ext cx="420660" cy="493819"/>
            </a:xfrm>
            <a:prstGeom prst="rect">
              <a:avLst/>
            </a:prstGeom>
          </p:spPr>
        </p:pic>
        <p:pic>
          <p:nvPicPr>
            <p:cNvPr id="21" name="图片 20"/>
            <p:cNvPicPr>
              <a:picLocks noChangeAspect="1"/>
            </p:cNvPicPr>
            <p:nvPr/>
          </p:nvPicPr>
          <p:blipFill>
            <a:blip r:embed="rId4"/>
            <a:stretch>
              <a:fillRect/>
            </a:stretch>
          </p:blipFill>
          <p:spPr>
            <a:xfrm>
              <a:off x="11063807" y="432490"/>
              <a:ext cx="420660" cy="493819"/>
            </a:xfrm>
            <a:prstGeom prst="rect">
              <a:avLst/>
            </a:prstGeom>
          </p:spPr>
        </p:pic>
        <p:pic>
          <p:nvPicPr>
            <p:cNvPr id="22" name="图片 21"/>
            <p:cNvPicPr>
              <a:picLocks noChangeAspect="1"/>
            </p:cNvPicPr>
            <p:nvPr/>
          </p:nvPicPr>
          <p:blipFill>
            <a:blip r:embed="rId4"/>
            <a:stretch>
              <a:fillRect/>
            </a:stretch>
          </p:blipFill>
          <p:spPr>
            <a:xfrm>
              <a:off x="10879720" y="432490"/>
              <a:ext cx="420660" cy="493819"/>
            </a:xfrm>
            <a:prstGeom prst="rect">
              <a:avLst/>
            </a:prstGeom>
          </p:spPr>
        </p:pic>
        <p:pic>
          <p:nvPicPr>
            <p:cNvPr id="23" name="图片 22"/>
            <p:cNvPicPr>
              <a:picLocks noChangeAspect="1"/>
            </p:cNvPicPr>
            <p:nvPr/>
          </p:nvPicPr>
          <p:blipFill>
            <a:blip r:embed="rId4"/>
            <a:stretch>
              <a:fillRect/>
            </a:stretch>
          </p:blipFill>
          <p:spPr>
            <a:xfrm>
              <a:off x="10703560" y="432490"/>
              <a:ext cx="420660" cy="493819"/>
            </a:xfrm>
            <a:prstGeom prst="rect">
              <a:avLst/>
            </a:prstGeom>
          </p:spPr>
        </p:pic>
      </p:grpSp>
      <p:cxnSp>
        <p:nvCxnSpPr>
          <p:cNvPr id="7" name="直接连接符 6"/>
          <p:cNvCxnSpPr/>
          <p:nvPr/>
        </p:nvCxnSpPr>
        <p:spPr>
          <a:xfrm flipV="1">
            <a:off x="8711787" y="2579599"/>
            <a:ext cx="302477" cy="404023"/>
          </a:xfrm>
          <a:prstGeom prst="line">
            <a:avLst/>
          </a:prstGeom>
          <a:ln w="19050">
            <a:solidFill>
              <a:schemeClr val="tx1"/>
            </a:solidFill>
            <a:tailEnd type="diamond"/>
          </a:ln>
        </p:spPr>
        <p:style>
          <a:lnRef idx="1">
            <a:schemeClr val="accent1"/>
          </a:lnRef>
          <a:fillRef idx="0">
            <a:schemeClr val="accent1"/>
          </a:fillRef>
          <a:effectRef idx="0">
            <a:schemeClr val="accent1"/>
          </a:effectRef>
          <a:fontRef idx="minor">
            <a:schemeClr val="tx1"/>
          </a:fontRef>
        </p:style>
      </p:cxnSp>
      <p:sp>
        <p:nvSpPr>
          <p:cNvPr id="29" name="椭圆 28"/>
          <p:cNvSpPr/>
          <p:nvPr/>
        </p:nvSpPr>
        <p:spPr>
          <a:xfrm>
            <a:off x="2162768" y="3882786"/>
            <a:ext cx="126695" cy="126695"/>
          </a:xfrm>
          <a:prstGeom prst="ellipse">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1219200" y="1523363"/>
            <a:ext cx="80211" cy="802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97356759"/>
      </p:ext>
    </p:extLst>
  </p:cSld>
  <p:clrMapOvr>
    <a:masterClrMapping/>
  </p:clrMapOvr>
  <p:transition spd="slow">
    <p:random/>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25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14:presetBounceEnd="26667">
                                      <p:stCondLst>
                                        <p:cond delay="250"/>
                                      </p:stCondLst>
                                      <p:childTnLst>
                                        <p:set>
                                          <p:cBhvr>
                                            <p:cTn id="14" dur="1" fill="hold">
                                              <p:stCondLst>
                                                <p:cond delay="0"/>
                                              </p:stCondLst>
                                            </p:cTn>
                                            <p:tgtEl>
                                              <p:spTgt spid="4"/>
                                            </p:tgtEl>
                                            <p:attrNameLst>
                                              <p:attrName>style.visibility</p:attrName>
                                            </p:attrNameLst>
                                          </p:cBhvr>
                                          <p:to>
                                            <p:strVal val="visible"/>
                                          </p:to>
                                        </p:set>
                                        <p:anim calcmode="lin" valueType="num" p14:bounceEnd="26667">
                                          <p:cBhvr additive="base">
                                            <p:cTn id="15" dur="1000" fill="hold"/>
                                            <p:tgtEl>
                                              <p:spTgt spid="4"/>
                                            </p:tgtEl>
                                            <p:attrNameLst>
                                              <p:attrName>ppt_x</p:attrName>
                                            </p:attrNameLst>
                                          </p:cBhvr>
                                          <p:tavLst>
                                            <p:tav tm="0">
                                              <p:val>
                                                <p:strVal val="#ppt_x"/>
                                              </p:val>
                                            </p:tav>
                                            <p:tav tm="100000">
                                              <p:val>
                                                <p:strVal val="#ppt_x"/>
                                              </p:val>
                                            </p:tav>
                                          </p:tavLst>
                                        </p:anim>
                                        <p:anim calcmode="lin" valueType="num" p14:bounceEnd="26667">
                                          <p:cBhvr additive="base">
                                            <p:cTn id="16" dur="1000" fill="hold"/>
                                            <p:tgtEl>
                                              <p:spTgt spid="4"/>
                                            </p:tgtEl>
                                            <p:attrNameLst>
                                              <p:attrName>ppt_y</p:attrName>
                                            </p:attrNameLst>
                                          </p:cBhvr>
                                          <p:tavLst>
                                            <p:tav tm="0">
                                              <p:val>
                                                <p:strVal val="0-#ppt_h/2"/>
                                              </p:val>
                                            </p:tav>
                                            <p:tav tm="100000">
                                              <p:val>
                                                <p:strVal val="#ppt_y"/>
                                              </p:val>
                                            </p:tav>
                                          </p:tavLst>
                                        </p:anim>
                                      </p:childTnLst>
                                    </p:cTn>
                                  </p:par>
                                  <p:par>
                                    <p:cTn id="17" presetID="53" presetClass="entr" presetSubtype="16" fill="hold" grpId="0" nodeType="withEffect">
                                      <p:stCondLst>
                                        <p:cond delay="250"/>
                                      </p:stCondLst>
                                      <p:childTnLst>
                                        <p:set>
                                          <p:cBhvr>
                                            <p:cTn id="18" dur="1" fill="hold">
                                              <p:stCondLst>
                                                <p:cond delay="0"/>
                                              </p:stCondLst>
                                            </p:cTn>
                                            <p:tgtEl>
                                              <p:spTgt spid="29"/>
                                            </p:tgtEl>
                                            <p:attrNameLst>
                                              <p:attrName>style.visibility</p:attrName>
                                            </p:attrNameLst>
                                          </p:cBhvr>
                                          <p:to>
                                            <p:strVal val="visible"/>
                                          </p:to>
                                        </p:set>
                                        <p:anim calcmode="lin" valueType="num">
                                          <p:cBhvr>
                                            <p:cTn id="19" dur="500" fill="hold"/>
                                            <p:tgtEl>
                                              <p:spTgt spid="29"/>
                                            </p:tgtEl>
                                            <p:attrNameLst>
                                              <p:attrName>ppt_w</p:attrName>
                                            </p:attrNameLst>
                                          </p:cBhvr>
                                          <p:tavLst>
                                            <p:tav tm="0">
                                              <p:val>
                                                <p:fltVal val="0"/>
                                              </p:val>
                                            </p:tav>
                                            <p:tav tm="100000">
                                              <p:val>
                                                <p:strVal val="#ppt_w"/>
                                              </p:val>
                                            </p:tav>
                                          </p:tavLst>
                                        </p:anim>
                                        <p:anim calcmode="lin" valueType="num">
                                          <p:cBhvr>
                                            <p:cTn id="20" dur="500" fill="hold"/>
                                            <p:tgtEl>
                                              <p:spTgt spid="29"/>
                                            </p:tgtEl>
                                            <p:attrNameLst>
                                              <p:attrName>ppt_h</p:attrName>
                                            </p:attrNameLst>
                                          </p:cBhvr>
                                          <p:tavLst>
                                            <p:tav tm="0">
                                              <p:val>
                                                <p:fltVal val="0"/>
                                              </p:val>
                                            </p:tav>
                                            <p:tav tm="100000">
                                              <p:val>
                                                <p:strVal val="#ppt_h"/>
                                              </p:val>
                                            </p:tav>
                                          </p:tavLst>
                                        </p:anim>
                                        <p:animEffect transition="in" filter="fade">
                                          <p:cBhvr>
                                            <p:cTn id="21" dur="500"/>
                                            <p:tgtEl>
                                              <p:spTgt spid="29"/>
                                            </p:tgtEl>
                                          </p:cBhvr>
                                        </p:animEffect>
                                      </p:childTnLst>
                                    </p:cTn>
                                  </p:par>
                                  <p:par>
                                    <p:cTn id="22" presetID="53" presetClass="entr" presetSubtype="16" fill="hold" grpId="0" nodeType="withEffect">
                                      <p:stCondLst>
                                        <p:cond delay="50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par>
                                    <p:cTn id="27" presetID="53" presetClass="entr" presetSubtype="16" fill="hold" nodeType="withEffect">
                                      <p:stCondLst>
                                        <p:cond delay="25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fltVal val="0"/>
                                              </p:val>
                                            </p:tav>
                                            <p:tav tm="100000">
                                              <p:val>
                                                <p:strVal val="#ppt_w"/>
                                              </p:val>
                                            </p:tav>
                                          </p:tavLst>
                                        </p:anim>
                                        <p:anim calcmode="lin" valueType="num">
                                          <p:cBhvr>
                                            <p:cTn id="30" dur="500" fill="hold"/>
                                            <p:tgtEl>
                                              <p:spTgt spid="18"/>
                                            </p:tgtEl>
                                            <p:attrNameLst>
                                              <p:attrName>ppt_h</p:attrName>
                                            </p:attrNameLst>
                                          </p:cBhvr>
                                          <p:tavLst>
                                            <p:tav tm="0">
                                              <p:val>
                                                <p:fltVal val="0"/>
                                              </p:val>
                                            </p:tav>
                                            <p:tav tm="100000">
                                              <p:val>
                                                <p:strVal val="#ppt_h"/>
                                              </p:val>
                                            </p:tav>
                                          </p:tavLst>
                                        </p:anim>
                                        <p:animEffect transition="in" filter="fade">
                                          <p:cBhvr>
                                            <p:cTn id="31" dur="500"/>
                                            <p:tgtEl>
                                              <p:spTgt spid="18"/>
                                            </p:tgtEl>
                                          </p:cBhvr>
                                        </p:animEffect>
                                      </p:childTnLst>
                                    </p:cTn>
                                  </p:par>
                                  <p:par>
                                    <p:cTn id="32" presetID="53" presetClass="entr" presetSubtype="16" fill="hold" nodeType="withEffect">
                                      <p:stCondLst>
                                        <p:cond delay="500"/>
                                      </p:stCondLst>
                                      <p:childTnLst>
                                        <p:set>
                                          <p:cBhvr>
                                            <p:cTn id="33" dur="1" fill="hold">
                                              <p:stCondLst>
                                                <p:cond delay="0"/>
                                              </p:stCondLst>
                                            </p:cTn>
                                            <p:tgtEl>
                                              <p:spTgt spid="7"/>
                                            </p:tgtEl>
                                            <p:attrNameLst>
                                              <p:attrName>style.visibility</p:attrName>
                                            </p:attrNameLst>
                                          </p:cBhvr>
                                          <p:to>
                                            <p:strVal val="visible"/>
                                          </p:to>
                                        </p:set>
                                        <p:anim calcmode="lin" valueType="num">
                                          <p:cBhvr>
                                            <p:cTn id="34" dur="500" fill="hold"/>
                                            <p:tgtEl>
                                              <p:spTgt spid="7"/>
                                            </p:tgtEl>
                                            <p:attrNameLst>
                                              <p:attrName>ppt_w</p:attrName>
                                            </p:attrNameLst>
                                          </p:cBhvr>
                                          <p:tavLst>
                                            <p:tav tm="0">
                                              <p:val>
                                                <p:fltVal val="0"/>
                                              </p:val>
                                            </p:tav>
                                            <p:tav tm="100000">
                                              <p:val>
                                                <p:strVal val="#ppt_w"/>
                                              </p:val>
                                            </p:tav>
                                          </p:tavLst>
                                        </p:anim>
                                        <p:anim calcmode="lin" valueType="num">
                                          <p:cBhvr>
                                            <p:cTn id="35" dur="500" fill="hold"/>
                                            <p:tgtEl>
                                              <p:spTgt spid="7"/>
                                            </p:tgtEl>
                                            <p:attrNameLst>
                                              <p:attrName>ppt_h</p:attrName>
                                            </p:attrNameLst>
                                          </p:cBhvr>
                                          <p:tavLst>
                                            <p:tav tm="0">
                                              <p:val>
                                                <p:fltVal val="0"/>
                                              </p:val>
                                            </p:tav>
                                            <p:tav tm="100000">
                                              <p:val>
                                                <p:strVal val="#ppt_h"/>
                                              </p:val>
                                            </p:tav>
                                          </p:tavLst>
                                        </p:anim>
                                        <p:animEffect transition="in" filter="fade">
                                          <p:cBhvr>
                                            <p:cTn id="36" dur="500"/>
                                            <p:tgtEl>
                                              <p:spTgt spid="7"/>
                                            </p:tgtEl>
                                          </p:cBhvr>
                                        </p:animEffect>
                                      </p:childTnLst>
                                    </p:cTn>
                                  </p:par>
                                  <p:par>
                                    <p:cTn id="37" presetID="56" presetClass="entr" presetSubtype="0" fill="hold" grpId="0" nodeType="withEffect">
                                      <p:stCondLst>
                                        <p:cond delay="500"/>
                                      </p:stCondLst>
                                      <p:iterate type="lt">
                                        <p:tmPct val="10000"/>
                                      </p:iterate>
                                      <p:childTnLst>
                                        <p:set>
                                          <p:cBhvr>
                                            <p:cTn id="38" dur="1" fill="hold">
                                              <p:stCondLst>
                                                <p:cond delay="0"/>
                                              </p:stCondLst>
                                            </p:cTn>
                                            <p:tgtEl>
                                              <p:spTgt spid="37"/>
                                            </p:tgtEl>
                                            <p:attrNameLst>
                                              <p:attrName>style.visibility</p:attrName>
                                            </p:attrNameLst>
                                          </p:cBhvr>
                                          <p:to>
                                            <p:strVal val="visible"/>
                                          </p:to>
                                        </p:set>
                                        <p:anim by="(-#ppt_w*2)" calcmode="lin" valueType="num">
                                          <p:cBhvr rctx="PPT">
                                            <p:cTn id="39" dur="500" autoRev="1" fill="hold">
                                              <p:stCondLst>
                                                <p:cond delay="0"/>
                                              </p:stCondLst>
                                            </p:cTn>
                                            <p:tgtEl>
                                              <p:spTgt spid="37"/>
                                            </p:tgtEl>
                                            <p:attrNameLst>
                                              <p:attrName>ppt_w</p:attrName>
                                            </p:attrNameLst>
                                          </p:cBhvr>
                                        </p:anim>
                                        <p:anim by="(#ppt_w*0.50)" calcmode="lin" valueType="num">
                                          <p:cBhvr>
                                            <p:cTn id="40" dur="500" decel="50000" autoRev="1" fill="hold">
                                              <p:stCondLst>
                                                <p:cond delay="0"/>
                                              </p:stCondLst>
                                            </p:cTn>
                                            <p:tgtEl>
                                              <p:spTgt spid="37"/>
                                            </p:tgtEl>
                                            <p:attrNameLst>
                                              <p:attrName>ppt_x</p:attrName>
                                            </p:attrNameLst>
                                          </p:cBhvr>
                                        </p:anim>
                                        <p:anim from="(-#ppt_h/2)" to="(#ppt_y)" calcmode="lin" valueType="num">
                                          <p:cBhvr>
                                            <p:cTn id="41" dur="1000" fill="hold">
                                              <p:stCondLst>
                                                <p:cond delay="0"/>
                                              </p:stCondLst>
                                            </p:cTn>
                                            <p:tgtEl>
                                              <p:spTgt spid="37"/>
                                            </p:tgtEl>
                                            <p:attrNameLst>
                                              <p:attrName>ppt_y</p:attrName>
                                            </p:attrNameLst>
                                          </p:cBhvr>
                                        </p:anim>
                                        <p:animRot by="21600000">
                                          <p:cBhvr>
                                            <p:cTn id="42" dur="1000" fill="hold">
                                              <p:stCondLst>
                                                <p:cond delay="0"/>
                                              </p:stCondLst>
                                            </p:cTn>
                                            <p:tgtEl>
                                              <p:spTgt spid="37"/>
                                            </p:tgtEl>
                                            <p:attrNameLst>
                                              <p:attrName>r</p:attrName>
                                            </p:attrNameLst>
                                          </p:cBhvr>
                                        </p:animRot>
                                      </p:childTnLst>
                                    </p:cTn>
                                  </p:par>
                                  <p:par>
                                    <p:cTn id="43" presetID="41" presetClass="entr" presetSubtype="0" fill="hold" grpId="0" nodeType="withEffect">
                                      <p:stCondLst>
                                        <p:cond delay="1000"/>
                                      </p:stCondLst>
                                      <p:iterate type="lt">
                                        <p:tmPct val="10000"/>
                                      </p:iterate>
                                      <p:childTnLst>
                                        <p:set>
                                          <p:cBhvr>
                                            <p:cTn id="44" dur="1" fill="hold">
                                              <p:stCondLst>
                                                <p:cond delay="0"/>
                                              </p:stCondLst>
                                            </p:cTn>
                                            <p:tgtEl>
                                              <p:spTgt spid="66"/>
                                            </p:tgtEl>
                                            <p:attrNameLst>
                                              <p:attrName>style.visibility</p:attrName>
                                            </p:attrNameLst>
                                          </p:cBhvr>
                                          <p:to>
                                            <p:strVal val="visible"/>
                                          </p:to>
                                        </p:set>
                                        <p:anim calcmode="lin" valueType="num">
                                          <p:cBhvr>
                                            <p:cTn id="45" dur="50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46" dur="500" fill="hold"/>
                                            <p:tgtEl>
                                              <p:spTgt spid="66"/>
                                            </p:tgtEl>
                                            <p:attrNameLst>
                                              <p:attrName>ppt_y</p:attrName>
                                            </p:attrNameLst>
                                          </p:cBhvr>
                                          <p:tavLst>
                                            <p:tav tm="0">
                                              <p:val>
                                                <p:strVal val="#ppt_y"/>
                                              </p:val>
                                            </p:tav>
                                            <p:tav tm="100000">
                                              <p:val>
                                                <p:strVal val="#ppt_y"/>
                                              </p:val>
                                            </p:tav>
                                          </p:tavLst>
                                        </p:anim>
                                        <p:anim calcmode="lin" valueType="num">
                                          <p:cBhvr>
                                            <p:cTn id="47" dur="50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48" dur="50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49" dur="500" tmFilter="0,0; .5, 1; 1, 1"/>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37" grpId="0"/>
          <p:bldP spid="66" grpId="0"/>
          <p:bldP spid="29" grpId="0" animBg="1"/>
          <p:bldP spid="2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25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25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par>
                                    <p:cTn id="17" presetID="53" presetClass="entr" presetSubtype="16" fill="hold" grpId="0" nodeType="withEffect">
                                      <p:stCondLst>
                                        <p:cond delay="250"/>
                                      </p:stCondLst>
                                      <p:childTnLst>
                                        <p:set>
                                          <p:cBhvr>
                                            <p:cTn id="18" dur="1" fill="hold">
                                              <p:stCondLst>
                                                <p:cond delay="0"/>
                                              </p:stCondLst>
                                            </p:cTn>
                                            <p:tgtEl>
                                              <p:spTgt spid="29"/>
                                            </p:tgtEl>
                                            <p:attrNameLst>
                                              <p:attrName>style.visibility</p:attrName>
                                            </p:attrNameLst>
                                          </p:cBhvr>
                                          <p:to>
                                            <p:strVal val="visible"/>
                                          </p:to>
                                        </p:set>
                                        <p:anim calcmode="lin" valueType="num">
                                          <p:cBhvr>
                                            <p:cTn id="19" dur="500" fill="hold"/>
                                            <p:tgtEl>
                                              <p:spTgt spid="29"/>
                                            </p:tgtEl>
                                            <p:attrNameLst>
                                              <p:attrName>ppt_w</p:attrName>
                                            </p:attrNameLst>
                                          </p:cBhvr>
                                          <p:tavLst>
                                            <p:tav tm="0">
                                              <p:val>
                                                <p:fltVal val="0"/>
                                              </p:val>
                                            </p:tav>
                                            <p:tav tm="100000">
                                              <p:val>
                                                <p:strVal val="#ppt_w"/>
                                              </p:val>
                                            </p:tav>
                                          </p:tavLst>
                                        </p:anim>
                                        <p:anim calcmode="lin" valueType="num">
                                          <p:cBhvr>
                                            <p:cTn id="20" dur="500" fill="hold"/>
                                            <p:tgtEl>
                                              <p:spTgt spid="29"/>
                                            </p:tgtEl>
                                            <p:attrNameLst>
                                              <p:attrName>ppt_h</p:attrName>
                                            </p:attrNameLst>
                                          </p:cBhvr>
                                          <p:tavLst>
                                            <p:tav tm="0">
                                              <p:val>
                                                <p:fltVal val="0"/>
                                              </p:val>
                                            </p:tav>
                                            <p:tav tm="100000">
                                              <p:val>
                                                <p:strVal val="#ppt_h"/>
                                              </p:val>
                                            </p:tav>
                                          </p:tavLst>
                                        </p:anim>
                                        <p:animEffect transition="in" filter="fade">
                                          <p:cBhvr>
                                            <p:cTn id="21" dur="500"/>
                                            <p:tgtEl>
                                              <p:spTgt spid="29"/>
                                            </p:tgtEl>
                                          </p:cBhvr>
                                        </p:animEffect>
                                      </p:childTnLst>
                                    </p:cTn>
                                  </p:par>
                                  <p:par>
                                    <p:cTn id="22" presetID="53" presetClass="entr" presetSubtype="16" fill="hold" grpId="0" nodeType="withEffect">
                                      <p:stCondLst>
                                        <p:cond delay="50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par>
                                    <p:cTn id="27" presetID="53" presetClass="entr" presetSubtype="16" fill="hold" nodeType="withEffect">
                                      <p:stCondLst>
                                        <p:cond delay="25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fltVal val="0"/>
                                              </p:val>
                                            </p:tav>
                                            <p:tav tm="100000">
                                              <p:val>
                                                <p:strVal val="#ppt_w"/>
                                              </p:val>
                                            </p:tav>
                                          </p:tavLst>
                                        </p:anim>
                                        <p:anim calcmode="lin" valueType="num">
                                          <p:cBhvr>
                                            <p:cTn id="30" dur="500" fill="hold"/>
                                            <p:tgtEl>
                                              <p:spTgt spid="18"/>
                                            </p:tgtEl>
                                            <p:attrNameLst>
                                              <p:attrName>ppt_h</p:attrName>
                                            </p:attrNameLst>
                                          </p:cBhvr>
                                          <p:tavLst>
                                            <p:tav tm="0">
                                              <p:val>
                                                <p:fltVal val="0"/>
                                              </p:val>
                                            </p:tav>
                                            <p:tav tm="100000">
                                              <p:val>
                                                <p:strVal val="#ppt_h"/>
                                              </p:val>
                                            </p:tav>
                                          </p:tavLst>
                                        </p:anim>
                                        <p:animEffect transition="in" filter="fade">
                                          <p:cBhvr>
                                            <p:cTn id="31" dur="500"/>
                                            <p:tgtEl>
                                              <p:spTgt spid="18"/>
                                            </p:tgtEl>
                                          </p:cBhvr>
                                        </p:animEffect>
                                      </p:childTnLst>
                                    </p:cTn>
                                  </p:par>
                                  <p:par>
                                    <p:cTn id="32" presetID="53" presetClass="entr" presetSubtype="16" fill="hold" nodeType="withEffect">
                                      <p:stCondLst>
                                        <p:cond delay="500"/>
                                      </p:stCondLst>
                                      <p:childTnLst>
                                        <p:set>
                                          <p:cBhvr>
                                            <p:cTn id="33" dur="1" fill="hold">
                                              <p:stCondLst>
                                                <p:cond delay="0"/>
                                              </p:stCondLst>
                                            </p:cTn>
                                            <p:tgtEl>
                                              <p:spTgt spid="7"/>
                                            </p:tgtEl>
                                            <p:attrNameLst>
                                              <p:attrName>style.visibility</p:attrName>
                                            </p:attrNameLst>
                                          </p:cBhvr>
                                          <p:to>
                                            <p:strVal val="visible"/>
                                          </p:to>
                                        </p:set>
                                        <p:anim calcmode="lin" valueType="num">
                                          <p:cBhvr>
                                            <p:cTn id="34" dur="500" fill="hold"/>
                                            <p:tgtEl>
                                              <p:spTgt spid="7"/>
                                            </p:tgtEl>
                                            <p:attrNameLst>
                                              <p:attrName>ppt_w</p:attrName>
                                            </p:attrNameLst>
                                          </p:cBhvr>
                                          <p:tavLst>
                                            <p:tav tm="0">
                                              <p:val>
                                                <p:fltVal val="0"/>
                                              </p:val>
                                            </p:tav>
                                            <p:tav tm="100000">
                                              <p:val>
                                                <p:strVal val="#ppt_w"/>
                                              </p:val>
                                            </p:tav>
                                          </p:tavLst>
                                        </p:anim>
                                        <p:anim calcmode="lin" valueType="num">
                                          <p:cBhvr>
                                            <p:cTn id="35" dur="500" fill="hold"/>
                                            <p:tgtEl>
                                              <p:spTgt spid="7"/>
                                            </p:tgtEl>
                                            <p:attrNameLst>
                                              <p:attrName>ppt_h</p:attrName>
                                            </p:attrNameLst>
                                          </p:cBhvr>
                                          <p:tavLst>
                                            <p:tav tm="0">
                                              <p:val>
                                                <p:fltVal val="0"/>
                                              </p:val>
                                            </p:tav>
                                            <p:tav tm="100000">
                                              <p:val>
                                                <p:strVal val="#ppt_h"/>
                                              </p:val>
                                            </p:tav>
                                          </p:tavLst>
                                        </p:anim>
                                        <p:animEffect transition="in" filter="fade">
                                          <p:cBhvr>
                                            <p:cTn id="36" dur="500"/>
                                            <p:tgtEl>
                                              <p:spTgt spid="7"/>
                                            </p:tgtEl>
                                          </p:cBhvr>
                                        </p:animEffect>
                                      </p:childTnLst>
                                    </p:cTn>
                                  </p:par>
                                  <p:par>
                                    <p:cTn id="37" presetID="56" presetClass="entr" presetSubtype="0" fill="hold" grpId="0" nodeType="withEffect">
                                      <p:stCondLst>
                                        <p:cond delay="500"/>
                                      </p:stCondLst>
                                      <p:iterate type="lt">
                                        <p:tmPct val="10000"/>
                                      </p:iterate>
                                      <p:childTnLst>
                                        <p:set>
                                          <p:cBhvr>
                                            <p:cTn id="38" dur="1" fill="hold">
                                              <p:stCondLst>
                                                <p:cond delay="0"/>
                                              </p:stCondLst>
                                            </p:cTn>
                                            <p:tgtEl>
                                              <p:spTgt spid="37"/>
                                            </p:tgtEl>
                                            <p:attrNameLst>
                                              <p:attrName>style.visibility</p:attrName>
                                            </p:attrNameLst>
                                          </p:cBhvr>
                                          <p:to>
                                            <p:strVal val="visible"/>
                                          </p:to>
                                        </p:set>
                                        <p:anim by="(-#ppt_w*2)" calcmode="lin" valueType="num">
                                          <p:cBhvr rctx="PPT">
                                            <p:cTn id="39" dur="500" autoRev="1" fill="hold">
                                              <p:stCondLst>
                                                <p:cond delay="0"/>
                                              </p:stCondLst>
                                            </p:cTn>
                                            <p:tgtEl>
                                              <p:spTgt spid="37"/>
                                            </p:tgtEl>
                                            <p:attrNameLst>
                                              <p:attrName>ppt_w</p:attrName>
                                            </p:attrNameLst>
                                          </p:cBhvr>
                                        </p:anim>
                                        <p:anim by="(#ppt_w*0.50)" calcmode="lin" valueType="num">
                                          <p:cBhvr>
                                            <p:cTn id="40" dur="500" decel="50000" autoRev="1" fill="hold">
                                              <p:stCondLst>
                                                <p:cond delay="0"/>
                                              </p:stCondLst>
                                            </p:cTn>
                                            <p:tgtEl>
                                              <p:spTgt spid="37"/>
                                            </p:tgtEl>
                                            <p:attrNameLst>
                                              <p:attrName>ppt_x</p:attrName>
                                            </p:attrNameLst>
                                          </p:cBhvr>
                                        </p:anim>
                                        <p:anim from="(-#ppt_h/2)" to="(#ppt_y)" calcmode="lin" valueType="num">
                                          <p:cBhvr>
                                            <p:cTn id="41" dur="1000" fill="hold">
                                              <p:stCondLst>
                                                <p:cond delay="0"/>
                                              </p:stCondLst>
                                            </p:cTn>
                                            <p:tgtEl>
                                              <p:spTgt spid="37"/>
                                            </p:tgtEl>
                                            <p:attrNameLst>
                                              <p:attrName>ppt_y</p:attrName>
                                            </p:attrNameLst>
                                          </p:cBhvr>
                                        </p:anim>
                                        <p:animRot by="21600000">
                                          <p:cBhvr>
                                            <p:cTn id="42" dur="1000" fill="hold">
                                              <p:stCondLst>
                                                <p:cond delay="0"/>
                                              </p:stCondLst>
                                            </p:cTn>
                                            <p:tgtEl>
                                              <p:spTgt spid="37"/>
                                            </p:tgtEl>
                                            <p:attrNameLst>
                                              <p:attrName>r</p:attrName>
                                            </p:attrNameLst>
                                          </p:cBhvr>
                                        </p:animRot>
                                      </p:childTnLst>
                                    </p:cTn>
                                  </p:par>
                                  <p:par>
                                    <p:cTn id="43" presetID="41" presetClass="entr" presetSubtype="0" fill="hold" grpId="0" nodeType="withEffect">
                                      <p:stCondLst>
                                        <p:cond delay="1000"/>
                                      </p:stCondLst>
                                      <p:iterate type="lt">
                                        <p:tmPct val="10000"/>
                                      </p:iterate>
                                      <p:childTnLst>
                                        <p:set>
                                          <p:cBhvr>
                                            <p:cTn id="44" dur="1" fill="hold">
                                              <p:stCondLst>
                                                <p:cond delay="0"/>
                                              </p:stCondLst>
                                            </p:cTn>
                                            <p:tgtEl>
                                              <p:spTgt spid="66"/>
                                            </p:tgtEl>
                                            <p:attrNameLst>
                                              <p:attrName>style.visibility</p:attrName>
                                            </p:attrNameLst>
                                          </p:cBhvr>
                                          <p:to>
                                            <p:strVal val="visible"/>
                                          </p:to>
                                        </p:set>
                                        <p:anim calcmode="lin" valueType="num">
                                          <p:cBhvr>
                                            <p:cTn id="45" dur="50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46" dur="500" fill="hold"/>
                                            <p:tgtEl>
                                              <p:spTgt spid="66"/>
                                            </p:tgtEl>
                                            <p:attrNameLst>
                                              <p:attrName>ppt_y</p:attrName>
                                            </p:attrNameLst>
                                          </p:cBhvr>
                                          <p:tavLst>
                                            <p:tav tm="0">
                                              <p:val>
                                                <p:strVal val="#ppt_y"/>
                                              </p:val>
                                            </p:tav>
                                            <p:tav tm="100000">
                                              <p:val>
                                                <p:strVal val="#ppt_y"/>
                                              </p:val>
                                            </p:tav>
                                          </p:tavLst>
                                        </p:anim>
                                        <p:anim calcmode="lin" valueType="num">
                                          <p:cBhvr>
                                            <p:cTn id="47" dur="50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48" dur="50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49" dur="500" tmFilter="0,0; .5, 1; 1, 1"/>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37" grpId="0"/>
          <p:bldP spid="66" grpId="0"/>
          <p:bldP spid="29" grpId="0" animBg="1"/>
          <p:bldP spid="25"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C0B5F7D0-975D-5445-D874-6DFF894F2672}"/>
              </a:ext>
            </a:extLst>
          </p:cNvPr>
          <p:cNvSpPr>
            <a:spLocks noGrp="1" noChangeArrowheads="1"/>
          </p:cNvSpPr>
          <p:nvPr>
            <p:ph type="title"/>
          </p:nvPr>
        </p:nvSpPr>
        <p:spPr>
          <a:xfrm>
            <a:off x="1524000" y="1"/>
            <a:ext cx="9144000" cy="1196975"/>
          </a:xfrm>
        </p:spPr>
        <p:style>
          <a:lnRef idx="1">
            <a:schemeClr val="accent2"/>
          </a:lnRef>
          <a:fillRef idx="3">
            <a:schemeClr val="accent2"/>
          </a:fillRef>
          <a:effectRef idx="2">
            <a:schemeClr val="accent2"/>
          </a:effectRef>
          <a:fontRef idx="minor">
            <a:schemeClr val="lt1"/>
          </a:fontRef>
        </p:style>
        <p:txBody>
          <a:bodyPr rtlCol="0">
            <a:normAutofit/>
          </a:bodyPr>
          <a:lstStyle/>
          <a:p>
            <a:pPr>
              <a:defRPr/>
            </a:pPr>
            <a:r>
              <a:rPr lang="en-US" sz="3000" b="1">
                <a:latin typeface="Times New Roman" pitchFamily="18" charset="0"/>
              </a:rPr>
              <a:t>I.  TÌNH HÌNH NƯỚC PHÁP TRƯỚC CÁCH  MẠNG </a:t>
            </a:r>
          </a:p>
        </p:txBody>
      </p:sp>
      <p:sp>
        <p:nvSpPr>
          <p:cNvPr id="212995" name="Rectangle 3">
            <a:extLst>
              <a:ext uri="{FF2B5EF4-FFF2-40B4-BE49-F238E27FC236}">
                <a16:creationId xmlns:a16="http://schemas.microsoft.com/office/drawing/2014/main" id="{B14F4154-9470-71A1-C945-8C512135826E}"/>
              </a:ext>
            </a:extLst>
          </p:cNvPr>
          <p:cNvSpPr>
            <a:spLocks noGrp="1" noChangeArrowheads="1"/>
          </p:cNvSpPr>
          <p:nvPr>
            <p:ph type="body" idx="1"/>
          </p:nvPr>
        </p:nvSpPr>
        <p:spPr>
          <a:xfrm>
            <a:off x="1485900" y="1557338"/>
            <a:ext cx="9144000" cy="3962400"/>
          </a:xfrm>
        </p:spPr>
        <p:txBody>
          <a:bodyPr/>
          <a:lstStyle/>
          <a:p>
            <a:pPr>
              <a:buFontTx/>
              <a:buNone/>
            </a:pPr>
            <a:r>
              <a:rPr lang="en-US" altLang="en-US">
                <a:solidFill>
                  <a:srgbClr val="0000FF"/>
                </a:solidFill>
                <a:latin typeface="Times New Roman" panose="02020603050405020304" pitchFamily="18" charset="0"/>
              </a:rPr>
              <a:t>    </a:t>
            </a:r>
            <a:endParaRPr lang="en-US" altLang="en-US" b="1" u="sng">
              <a:solidFill>
                <a:srgbClr val="0000FF"/>
              </a:solidFill>
              <a:latin typeface="Times New Roman" panose="02020603050405020304" pitchFamily="18" charset="0"/>
            </a:endParaRPr>
          </a:p>
          <a:p>
            <a:pPr>
              <a:buFontTx/>
              <a:buNone/>
            </a:pPr>
            <a:r>
              <a:rPr lang="en-US" altLang="en-US">
                <a:solidFill>
                  <a:srgbClr val="0000FF"/>
                </a:solidFill>
                <a:latin typeface="Times New Roman" panose="02020603050405020304" pitchFamily="18" charset="0"/>
              </a:rPr>
              <a:t>       </a:t>
            </a:r>
            <a:endParaRPr lang="en-US" altLang="en-US" b="1" u="sng">
              <a:solidFill>
                <a:srgbClr val="003300"/>
              </a:solidFill>
              <a:latin typeface="Times New Roman" panose="02020603050405020304" pitchFamily="18" charset="0"/>
            </a:endParaRPr>
          </a:p>
          <a:p>
            <a:pPr>
              <a:buFontTx/>
              <a:buNone/>
            </a:pPr>
            <a:r>
              <a:rPr lang="en-US" altLang="en-US">
                <a:solidFill>
                  <a:srgbClr val="0000FF"/>
                </a:solidFill>
                <a:latin typeface="Times New Roman" panose="02020603050405020304" pitchFamily="18" charset="0"/>
              </a:rPr>
              <a:t> </a:t>
            </a:r>
          </a:p>
          <a:p>
            <a:pPr>
              <a:buFontTx/>
              <a:buNone/>
            </a:pPr>
            <a:endParaRPr lang="en-US" altLang="en-US">
              <a:solidFill>
                <a:srgbClr val="0000FF"/>
              </a:solidFill>
              <a:latin typeface="Times New Roman" panose="02020603050405020304" pitchFamily="18" charset="0"/>
            </a:endParaRPr>
          </a:p>
        </p:txBody>
      </p:sp>
      <p:sp>
        <p:nvSpPr>
          <p:cNvPr id="212996" name="AutoShape 4">
            <a:extLst>
              <a:ext uri="{FF2B5EF4-FFF2-40B4-BE49-F238E27FC236}">
                <a16:creationId xmlns:a16="http://schemas.microsoft.com/office/drawing/2014/main" id="{D065117A-A7D7-3684-F10B-7C98FC6FF511}"/>
              </a:ext>
            </a:extLst>
          </p:cNvPr>
          <p:cNvSpPr>
            <a:spLocks noChangeArrowheads="1"/>
          </p:cNvSpPr>
          <p:nvPr/>
        </p:nvSpPr>
        <p:spPr bwMode="auto">
          <a:xfrm>
            <a:off x="1693889" y="379412"/>
            <a:ext cx="8764561" cy="4143376"/>
          </a:xfrm>
          <a:prstGeom prst="cloudCallout">
            <a:avLst>
              <a:gd name="adj1" fmla="val -35935"/>
              <a:gd name="adj2" fmla="val 61375"/>
            </a:avLst>
          </a:prstGeom>
          <a:ln>
            <a:headEnd/>
            <a:tailEnd/>
          </a:ln>
        </p:spPr>
        <p:style>
          <a:lnRef idx="1">
            <a:schemeClr val="accent4"/>
          </a:lnRef>
          <a:fillRef idx="3">
            <a:schemeClr val="accent4"/>
          </a:fillRef>
          <a:effectRef idx="2">
            <a:schemeClr val="accent4"/>
          </a:effectRef>
          <a:fontRef idx="minor">
            <a:schemeClr val="lt1"/>
          </a:fontRef>
        </p:style>
        <p:txBody>
          <a:bodyPr/>
          <a:lstStyle/>
          <a:p>
            <a:pPr algn="ctr">
              <a:defRPr/>
            </a:pPr>
            <a:r>
              <a:rPr lang="en-US" sz="2000" b="1" i="1" dirty="0">
                <a:latin typeface="Times New Roman" pitchFamily="18" charset="0"/>
                <a:cs typeface="Times New Roman" pitchFamily="18" charset="0"/>
              </a:rPr>
              <a:t> </a:t>
            </a:r>
          </a:p>
          <a:p>
            <a:pPr algn="ctr">
              <a:defRPr/>
            </a:pPr>
            <a:r>
              <a:rPr lang="en-US" sz="2800" b="1" i="1" dirty="0" err="1">
                <a:solidFill>
                  <a:schemeClr val="bg1"/>
                </a:solidFill>
                <a:latin typeface="Times New Roman" pitchFamily="18" charset="0"/>
                <a:cs typeface="Times New Roman" pitchFamily="18" charset="0"/>
              </a:rPr>
              <a:t>Tình</a:t>
            </a:r>
            <a:r>
              <a:rPr lang="en-US" sz="2800" b="1" i="1" dirty="0">
                <a:solidFill>
                  <a:schemeClr val="bg1"/>
                </a:solidFill>
                <a:latin typeface="Times New Roman" pitchFamily="18" charset="0"/>
                <a:cs typeface="Times New Roman" pitchFamily="18" charset="0"/>
              </a:rPr>
              <a:t> </a:t>
            </a:r>
            <a:r>
              <a:rPr lang="en-US" sz="2800" b="1" i="1" dirty="0" err="1">
                <a:solidFill>
                  <a:schemeClr val="bg1"/>
                </a:solidFill>
                <a:latin typeface="Times New Roman" pitchFamily="18" charset="0"/>
                <a:cs typeface="Times New Roman" pitchFamily="18" charset="0"/>
              </a:rPr>
              <a:t>hình</a:t>
            </a:r>
            <a:r>
              <a:rPr lang="en-US" sz="2800" b="1" i="1" dirty="0">
                <a:solidFill>
                  <a:schemeClr val="bg1"/>
                </a:solidFill>
                <a:latin typeface="Times New Roman" pitchFamily="18" charset="0"/>
                <a:cs typeface="Times New Roman" pitchFamily="18" charset="0"/>
              </a:rPr>
              <a:t> </a:t>
            </a:r>
            <a:r>
              <a:rPr lang="en-US" sz="2800" b="1" i="1" dirty="0" err="1">
                <a:solidFill>
                  <a:schemeClr val="bg1"/>
                </a:solidFill>
                <a:latin typeface="Times New Roman" pitchFamily="18" charset="0"/>
                <a:cs typeface="Times New Roman" pitchFamily="18" charset="0"/>
              </a:rPr>
              <a:t>kinh</a:t>
            </a:r>
            <a:r>
              <a:rPr lang="en-US" sz="2800" b="1" i="1" dirty="0">
                <a:solidFill>
                  <a:schemeClr val="bg1"/>
                </a:solidFill>
                <a:latin typeface="Times New Roman" pitchFamily="18" charset="0"/>
                <a:cs typeface="Times New Roman" pitchFamily="18" charset="0"/>
              </a:rPr>
              <a:t> </a:t>
            </a:r>
            <a:r>
              <a:rPr lang="en-US" sz="2800" b="1" i="1" dirty="0" err="1">
                <a:solidFill>
                  <a:schemeClr val="bg1"/>
                </a:solidFill>
                <a:latin typeface="Times New Roman" pitchFamily="18" charset="0"/>
                <a:cs typeface="Times New Roman" pitchFamily="18" charset="0"/>
              </a:rPr>
              <a:t>tê</a:t>
            </a:r>
            <a:r>
              <a:rPr lang="en-US" sz="2800" b="1" i="1" dirty="0">
                <a:solidFill>
                  <a:schemeClr val="bg1"/>
                </a:solidFill>
                <a:latin typeface="Times New Roman" pitchFamily="18" charset="0"/>
                <a:cs typeface="Times New Roman" pitchFamily="18" charset="0"/>
              </a:rPr>
              <a:t>́, </a:t>
            </a:r>
            <a:r>
              <a:rPr lang="en-US" sz="2800" b="1" i="1" dirty="0" err="1">
                <a:solidFill>
                  <a:schemeClr val="bg1"/>
                </a:solidFill>
                <a:latin typeface="Times New Roman" pitchFamily="18" charset="0"/>
                <a:cs typeface="Times New Roman" pitchFamily="18" charset="0"/>
              </a:rPr>
              <a:t>chính</a:t>
            </a:r>
            <a:r>
              <a:rPr lang="en-US" sz="2800" b="1" i="1" dirty="0">
                <a:solidFill>
                  <a:schemeClr val="bg1"/>
                </a:solidFill>
                <a:latin typeface="Times New Roman" pitchFamily="18" charset="0"/>
                <a:cs typeface="Times New Roman" pitchFamily="18" charset="0"/>
              </a:rPr>
              <a:t> </a:t>
            </a:r>
            <a:r>
              <a:rPr lang="en-US" sz="2800" b="1" i="1" dirty="0" err="1">
                <a:solidFill>
                  <a:schemeClr val="bg1"/>
                </a:solidFill>
                <a:latin typeface="Times New Roman" pitchFamily="18" charset="0"/>
                <a:cs typeface="Times New Roman" pitchFamily="18" charset="0"/>
              </a:rPr>
              <a:t>trị</a:t>
            </a:r>
            <a:r>
              <a:rPr lang="en-US" sz="2800" b="1" i="1" dirty="0">
                <a:solidFill>
                  <a:schemeClr val="bg1"/>
                </a:solidFill>
                <a:latin typeface="Times New Roman" pitchFamily="18" charset="0"/>
                <a:cs typeface="Times New Roman" pitchFamily="18" charset="0"/>
              </a:rPr>
              <a:t>, </a:t>
            </a:r>
            <a:r>
              <a:rPr lang="en-US" sz="2800" b="1" i="1" dirty="0" err="1">
                <a:solidFill>
                  <a:schemeClr val="bg1"/>
                </a:solidFill>
                <a:latin typeface="Times New Roman" pitchFamily="18" charset="0"/>
                <a:cs typeface="Times New Roman" pitchFamily="18" charset="0"/>
              </a:rPr>
              <a:t>xã</a:t>
            </a:r>
            <a:r>
              <a:rPr lang="en-US" sz="2800" b="1" i="1" dirty="0">
                <a:solidFill>
                  <a:schemeClr val="bg1"/>
                </a:solidFill>
                <a:latin typeface="Times New Roman" pitchFamily="18" charset="0"/>
                <a:cs typeface="Times New Roman" pitchFamily="18" charset="0"/>
              </a:rPr>
              <a:t> </a:t>
            </a:r>
            <a:r>
              <a:rPr lang="en-US" sz="2800" b="1" i="1" dirty="0" err="1">
                <a:solidFill>
                  <a:schemeClr val="bg1"/>
                </a:solidFill>
                <a:latin typeface="Times New Roman" pitchFamily="18" charset="0"/>
                <a:cs typeface="Times New Roman" pitchFamily="18" charset="0"/>
              </a:rPr>
              <a:t>hội</a:t>
            </a:r>
            <a:r>
              <a:rPr lang="en-US" sz="2800" b="1" i="1" dirty="0">
                <a:solidFill>
                  <a:schemeClr val="bg1"/>
                </a:solidFill>
                <a:latin typeface="Times New Roman" pitchFamily="18" charset="0"/>
                <a:cs typeface="Times New Roman" pitchFamily="18" charset="0"/>
              </a:rPr>
              <a:t> </a:t>
            </a:r>
            <a:r>
              <a:rPr lang="en-US" sz="2800" b="1" i="1" dirty="0" err="1">
                <a:solidFill>
                  <a:schemeClr val="bg1"/>
                </a:solidFill>
                <a:latin typeface="Times New Roman" pitchFamily="18" charset="0"/>
                <a:cs typeface="Times New Roman" pitchFamily="18" charset="0"/>
              </a:rPr>
              <a:t>và</a:t>
            </a:r>
            <a:r>
              <a:rPr lang="en-US" sz="2800" b="1" i="1" dirty="0">
                <a:solidFill>
                  <a:schemeClr val="bg1"/>
                </a:solidFill>
                <a:latin typeface="Times New Roman" pitchFamily="18" charset="0"/>
                <a:cs typeface="Times New Roman" pitchFamily="18" charset="0"/>
              </a:rPr>
              <a:t> </a:t>
            </a:r>
            <a:r>
              <a:rPr lang="en-US" sz="2800" b="1" i="1" dirty="0" err="1">
                <a:solidFill>
                  <a:schemeClr val="bg1"/>
                </a:solidFill>
                <a:latin typeface="Times New Roman" pitchFamily="18" charset="0"/>
                <a:cs typeface="Times New Roman" pitchFamily="18" charset="0"/>
              </a:rPr>
              <a:t>tư</a:t>
            </a:r>
            <a:r>
              <a:rPr lang="en-US" sz="2800" b="1" i="1" dirty="0">
                <a:solidFill>
                  <a:schemeClr val="bg1"/>
                </a:solidFill>
                <a:latin typeface="Times New Roman" pitchFamily="18" charset="0"/>
                <a:cs typeface="Times New Roman" pitchFamily="18" charset="0"/>
              </a:rPr>
              <a:t> </a:t>
            </a:r>
            <a:r>
              <a:rPr lang="en-US" sz="2800" b="1" i="1" dirty="0" err="1">
                <a:solidFill>
                  <a:schemeClr val="bg1"/>
                </a:solidFill>
                <a:latin typeface="Times New Roman" pitchFamily="18" charset="0"/>
                <a:cs typeface="Times New Roman" pitchFamily="18" charset="0"/>
              </a:rPr>
              <a:t>tưởng</a:t>
            </a:r>
            <a:r>
              <a:rPr lang="en-US" sz="2800" b="1" i="1" dirty="0">
                <a:solidFill>
                  <a:schemeClr val="bg1"/>
                </a:solidFill>
                <a:latin typeface="Times New Roman" pitchFamily="18" charset="0"/>
                <a:cs typeface="Times New Roman" pitchFamily="18" charset="0"/>
              </a:rPr>
              <a:t> </a:t>
            </a:r>
            <a:r>
              <a:rPr lang="en-US" sz="2800" b="1" i="1" dirty="0" err="1">
                <a:solidFill>
                  <a:schemeClr val="bg1"/>
                </a:solidFill>
                <a:latin typeface="Times New Roman" pitchFamily="18" charset="0"/>
                <a:cs typeface="Times New Roman" pitchFamily="18" charset="0"/>
              </a:rPr>
              <a:t>nước</a:t>
            </a:r>
            <a:r>
              <a:rPr lang="en-US" sz="2800" b="1" i="1" dirty="0">
                <a:solidFill>
                  <a:schemeClr val="bg1"/>
                </a:solidFill>
                <a:latin typeface="Times New Roman" pitchFamily="18" charset="0"/>
                <a:cs typeface="Times New Roman" pitchFamily="18" charset="0"/>
              </a:rPr>
              <a:t> </a:t>
            </a:r>
            <a:r>
              <a:rPr lang="en-US" sz="2800" b="1" i="1" dirty="0" err="1">
                <a:solidFill>
                  <a:schemeClr val="bg1"/>
                </a:solidFill>
                <a:latin typeface="Times New Roman" pitchFamily="18" charset="0"/>
                <a:cs typeface="Times New Roman" pitchFamily="18" charset="0"/>
              </a:rPr>
              <a:t>Pháp</a:t>
            </a:r>
            <a:r>
              <a:rPr lang="en-US" sz="2800" b="1" i="1" dirty="0">
                <a:solidFill>
                  <a:schemeClr val="bg1"/>
                </a:solidFill>
                <a:latin typeface="Times New Roman" pitchFamily="18" charset="0"/>
                <a:cs typeface="Times New Roman" pitchFamily="18" charset="0"/>
              </a:rPr>
              <a:t> </a:t>
            </a:r>
            <a:r>
              <a:rPr lang="en-US" sz="2800" b="1" i="1" dirty="0" err="1">
                <a:solidFill>
                  <a:schemeClr val="bg1"/>
                </a:solidFill>
                <a:latin typeface="Times New Roman" pitchFamily="18" charset="0"/>
                <a:cs typeface="Times New Roman" pitchFamily="18" charset="0"/>
              </a:rPr>
              <a:t>trước</a:t>
            </a:r>
            <a:r>
              <a:rPr lang="en-US" sz="2800" b="1" i="1" dirty="0">
                <a:solidFill>
                  <a:schemeClr val="bg1"/>
                </a:solidFill>
                <a:latin typeface="Times New Roman" pitchFamily="18" charset="0"/>
                <a:cs typeface="Times New Roman" pitchFamily="18" charset="0"/>
              </a:rPr>
              <a:t> </a:t>
            </a:r>
            <a:r>
              <a:rPr lang="en-US" sz="2800" b="1" i="1" dirty="0" err="1">
                <a:solidFill>
                  <a:schemeClr val="bg1"/>
                </a:solidFill>
                <a:latin typeface="Times New Roman" pitchFamily="18" charset="0"/>
                <a:cs typeface="Times New Roman" pitchFamily="18" charset="0"/>
              </a:rPr>
              <a:t>cách</a:t>
            </a:r>
            <a:r>
              <a:rPr lang="en-US" sz="2800" b="1" i="1" dirty="0">
                <a:solidFill>
                  <a:schemeClr val="bg1"/>
                </a:solidFill>
                <a:latin typeface="Times New Roman" pitchFamily="18" charset="0"/>
                <a:cs typeface="Times New Roman" pitchFamily="18" charset="0"/>
              </a:rPr>
              <a:t> </a:t>
            </a:r>
            <a:r>
              <a:rPr lang="en-US" sz="2800" b="1" i="1" dirty="0" err="1">
                <a:solidFill>
                  <a:schemeClr val="bg1"/>
                </a:solidFill>
                <a:latin typeface="Times New Roman" pitchFamily="18" charset="0"/>
                <a:cs typeface="Times New Roman" pitchFamily="18" charset="0"/>
              </a:rPr>
              <a:t>mạng</a:t>
            </a:r>
            <a:r>
              <a:rPr lang="en-US" sz="2800" b="1" i="1" dirty="0">
                <a:solidFill>
                  <a:schemeClr val="bg1"/>
                </a:solidFill>
                <a:latin typeface="Times New Roman" pitchFamily="18" charset="0"/>
                <a:cs typeface="Times New Roman" pitchFamily="18" charset="0"/>
              </a:rPr>
              <a:t> có </a:t>
            </a:r>
            <a:r>
              <a:rPr lang="en-US" sz="2800" b="1" i="1" dirty="0" err="1">
                <a:solidFill>
                  <a:schemeClr val="bg1"/>
                </a:solidFill>
                <a:latin typeface="Times New Roman" pitchFamily="18" charset="0"/>
                <a:cs typeface="Times New Roman" pitchFamily="18" charset="0"/>
              </a:rPr>
              <a:t>đặc</a:t>
            </a:r>
            <a:r>
              <a:rPr lang="en-US" sz="2800" b="1" i="1" dirty="0">
                <a:solidFill>
                  <a:schemeClr val="bg1"/>
                </a:solidFill>
                <a:latin typeface="Times New Roman" pitchFamily="18" charset="0"/>
                <a:cs typeface="Times New Roman" pitchFamily="18" charset="0"/>
              </a:rPr>
              <a:t> </a:t>
            </a:r>
            <a:r>
              <a:rPr lang="en-US" sz="2800" b="1" i="1" dirty="0" err="1">
                <a:solidFill>
                  <a:schemeClr val="bg1"/>
                </a:solidFill>
                <a:latin typeface="Times New Roman" pitchFamily="18" charset="0"/>
                <a:cs typeface="Times New Roman" pitchFamily="18" charset="0"/>
              </a:rPr>
              <a:t>điểm</a:t>
            </a:r>
            <a:r>
              <a:rPr lang="en-US" sz="2800" b="1" i="1" dirty="0">
                <a:solidFill>
                  <a:schemeClr val="bg1"/>
                </a:solidFill>
                <a:latin typeface="Times New Roman" pitchFamily="18" charset="0"/>
                <a:cs typeface="Times New Roman" pitchFamily="18" charset="0"/>
              </a:rPr>
              <a:t> </a:t>
            </a:r>
            <a:r>
              <a:rPr lang="en-US" sz="2800" b="1" i="1" dirty="0" err="1">
                <a:solidFill>
                  <a:schemeClr val="bg1"/>
                </a:solidFill>
                <a:latin typeface="Times New Roman" pitchFamily="18" charset="0"/>
                <a:cs typeface="Times New Roman" pitchFamily="18" charset="0"/>
              </a:rPr>
              <a:t>gi</a:t>
            </a:r>
            <a:r>
              <a:rPr lang="en-US" sz="2800" b="1" i="1" dirty="0">
                <a:solidFill>
                  <a:schemeClr val="bg1"/>
                </a:solidFill>
                <a:latin typeface="Times New Roman" pitchFamily="18" charset="0"/>
                <a:cs typeface="Times New Roman" pitchFamily="18" charset="0"/>
              </a:rPr>
              <a:t>̀ </a:t>
            </a:r>
            <a:r>
              <a:rPr lang="en-US" sz="2800" b="1" i="1" dirty="0" err="1">
                <a:solidFill>
                  <a:schemeClr val="bg1"/>
                </a:solidFill>
                <a:latin typeface="Times New Roman" pitchFamily="18" charset="0"/>
                <a:cs typeface="Times New Roman" pitchFamily="18" charset="0"/>
              </a:rPr>
              <a:t>nổi</a:t>
            </a:r>
            <a:r>
              <a:rPr lang="en-US" sz="2800" b="1" i="1" dirty="0">
                <a:solidFill>
                  <a:schemeClr val="bg1"/>
                </a:solidFill>
                <a:latin typeface="Times New Roman" pitchFamily="18" charset="0"/>
                <a:cs typeface="Times New Roman" pitchFamily="18" charset="0"/>
              </a:rPr>
              <a:t> </a:t>
            </a:r>
            <a:r>
              <a:rPr lang="en-US" sz="2800" b="1" i="1" dirty="0" err="1">
                <a:solidFill>
                  <a:schemeClr val="bg1"/>
                </a:solidFill>
                <a:latin typeface="Times New Roman" pitchFamily="18" charset="0"/>
                <a:cs typeface="Times New Roman" pitchFamily="18" charset="0"/>
              </a:rPr>
              <a:t>bật</a:t>
            </a:r>
            <a:r>
              <a:rPr lang="en-US" sz="2800" b="1" i="1" dirty="0">
                <a:solidFill>
                  <a:schemeClr val="bg1"/>
                </a:solidFill>
                <a:latin typeface="Times New Roman" pitchFamily="18" charset="0"/>
                <a:cs typeface="Times New Roman" pitchFamily="18" charset="0"/>
              </a:rPr>
              <a:t>?</a:t>
            </a:r>
          </a:p>
        </p:txBody>
      </p:sp>
      <p:sp>
        <p:nvSpPr>
          <p:cNvPr id="6149" name="Line 5">
            <a:extLst>
              <a:ext uri="{FF2B5EF4-FFF2-40B4-BE49-F238E27FC236}">
                <a16:creationId xmlns:a16="http://schemas.microsoft.com/office/drawing/2014/main" id="{5989E164-4E1B-BF2C-E975-0EA2A2205748}"/>
              </a:ext>
            </a:extLst>
          </p:cNvPr>
          <p:cNvSpPr>
            <a:spLocks noChangeShapeType="1"/>
          </p:cNvSpPr>
          <p:nvPr/>
        </p:nvSpPr>
        <p:spPr bwMode="auto">
          <a:xfrm>
            <a:off x="1905000" y="14478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0" name="Line 6">
            <a:extLst>
              <a:ext uri="{FF2B5EF4-FFF2-40B4-BE49-F238E27FC236}">
                <a16:creationId xmlns:a16="http://schemas.microsoft.com/office/drawing/2014/main" id="{C46C6781-DA86-42E6-2292-6F7D3E7CE9D6}"/>
              </a:ext>
            </a:extLst>
          </p:cNvPr>
          <p:cNvSpPr>
            <a:spLocks noChangeShapeType="1"/>
          </p:cNvSpPr>
          <p:nvPr/>
        </p:nvSpPr>
        <p:spPr bwMode="auto">
          <a:xfrm>
            <a:off x="1828800" y="6477000"/>
            <a:ext cx="8458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6153" name="Picture 2">
            <a:extLst>
              <a:ext uri="{FF2B5EF4-FFF2-40B4-BE49-F238E27FC236}">
                <a16:creationId xmlns:a16="http://schemas.microsoft.com/office/drawing/2014/main" id="{A8A1A968-02DA-A1CD-E6B5-25C592AAEDF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41564" y="4883150"/>
            <a:ext cx="1603375" cy="159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12995">
                                            <p:txEl>
                                              <p:pRg st="0" end="0"/>
                                            </p:txEl>
                                          </p:spTgt>
                                        </p:tgtEl>
                                        <p:attrNameLst>
                                          <p:attrName>style.visibility</p:attrName>
                                        </p:attrNameLst>
                                      </p:cBhvr>
                                      <p:to>
                                        <p:strVal val="visible"/>
                                      </p:to>
                                    </p:set>
                                    <p:animEffect transition="in" filter="box(in)">
                                      <p:cBhvr>
                                        <p:cTn id="7" dur="500"/>
                                        <p:tgtEl>
                                          <p:spTgt spid="212995">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12995">
                                            <p:txEl>
                                              <p:pRg st="1" end="1"/>
                                            </p:txEl>
                                          </p:spTgt>
                                        </p:tgtEl>
                                        <p:attrNameLst>
                                          <p:attrName>style.visibility</p:attrName>
                                        </p:attrNameLst>
                                      </p:cBhvr>
                                      <p:to>
                                        <p:strVal val="visible"/>
                                      </p:to>
                                    </p:set>
                                    <p:animEffect transition="in" filter="barn(inVertical)">
                                      <p:cBhvr>
                                        <p:cTn id="10" dur="500"/>
                                        <p:tgtEl>
                                          <p:spTgt spid="212995">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12995">
                                            <p:txEl>
                                              <p:pRg st="2" end="2"/>
                                            </p:txEl>
                                          </p:spTgt>
                                        </p:tgtEl>
                                        <p:attrNameLst>
                                          <p:attrName>style.visibility</p:attrName>
                                        </p:attrNameLst>
                                      </p:cBhvr>
                                      <p:to>
                                        <p:strVal val="visible"/>
                                      </p:to>
                                    </p:set>
                                    <p:animEffect transition="in" filter="barn(inVertical)">
                                      <p:cBhvr>
                                        <p:cTn id="13" dur="500"/>
                                        <p:tgtEl>
                                          <p:spTgt spid="212995">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nodeType="clickEffect">
                                  <p:stCondLst>
                                    <p:cond delay="0"/>
                                  </p:stCondLst>
                                  <p:childTnLst>
                                    <p:set>
                                      <p:cBhvr>
                                        <p:cTn id="17" dur="1" fill="hold">
                                          <p:stCondLst>
                                            <p:cond delay="0"/>
                                          </p:stCondLst>
                                        </p:cTn>
                                        <p:tgtEl>
                                          <p:spTgt spid="212996"/>
                                        </p:tgtEl>
                                        <p:attrNameLst>
                                          <p:attrName>style.visibility</p:attrName>
                                        </p:attrNameLst>
                                      </p:cBhvr>
                                      <p:to>
                                        <p:strVal val="visible"/>
                                      </p:to>
                                    </p:set>
                                    <p:animEffect transition="in" filter="barn(inVertical)">
                                      <p:cBhvr>
                                        <p:cTn id="18" dur="500"/>
                                        <p:tgtEl>
                                          <p:spTgt spid="212996"/>
                                        </p:tgtEl>
                                      </p:cBhvr>
                                    </p:animEffect>
                                  </p:childTnLst>
                                </p:cTn>
                              </p:par>
                              <p:par>
                                <p:cTn id="19" presetID="16" presetClass="entr" presetSubtype="21" fill="hold" nodeType="withEffect">
                                  <p:stCondLst>
                                    <p:cond delay="0"/>
                                  </p:stCondLst>
                                  <p:childTnLst>
                                    <p:set>
                                      <p:cBhvr>
                                        <p:cTn id="20" dur="1" fill="hold">
                                          <p:stCondLst>
                                            <p:cond delay="0"/>
                                          </p:stCondLst>
                                        </p:cTn>
                                        <p:tgtEl>
                                          <p:spTgt spid="6153"/>
                                        </p:tgtEl>
                                        <p:attrNameLst>
                                          <p:attrName>style.visibility</p:attrName>
                                        </p:attrNameLst>
                                      </p:cBhvr>
                                      <p:to>
                                        <p:strVal val="visible"/>
                                      </p:to>
                                    </p:set>
                                    <p:animEffect transition="in" filter="barn(inVertical)">
                                      <p:cBhvr>
                                        <p:cTn id="21" dur="500"/>
                                        <p:tgtEl>
                                          <p:spTgt spid="6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973CFF89-F83F-41D5-BBB0-9172F16EFBFC"/>
  <p:tag name="ISPRING_SCORM_RATE_SLIDES" val="1"/>
  <p:tag name="ISPRINGONLINEFOLDERID" val="0"/>
  <p:tag name="ISPRINGONLINEFOLDERPATH" val="内容列表"/>
  <p:tag name="ISPRINGCLOUDFOLDERID" val="0"/>
  <p:tag name="ISPRINGCLOUDFOLDERPATH" val="资源库"/>
  <p:tag name="ISPRING_PRESENTATION_TITLE" val="02.23.02"/>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wQUAAIACADniXNLFQ6tKGQEAAAHEQAAHQAAAHVuaXZlcnNhbC9jb21tb25fbWVzc2FnZXMubG5nrVhtb9s2EP5eoP+BEFBgA7a0HdCiGBIHtMTYRGTJleg42QsERmJsIpSY6cVt9mm/Zj9sv2RHyk7ivkBSEsA2TMr33PHunrujD48/5wptRFlJXRw5bw/eOEgUqc5ksTpyFuzk5w8OqmpeZFzpQhw5hXbQ8ejli0PFi1XDVwK+v3yB0GEuqgqW1cis7tdIZkfOfJy44WyOg4vEDydhMqYTZ+Tq/IYXt8jXK/1H+cMv7z98fvvu/Y+Hr7eSfYDiGfb9fShkkd696QEUsCj0E0AjfhKQc+aMzOcwuXDBfBoQZ7T9Mkx6HpEzZ2Q+O+UWUUQClsQ+9UhC4yQImfWFTxjxnNGFbtCabwSqNdpI8QnVawGRrGUpUKVkZh+kGjaKRnQp88IZpkESkZhF1GU0DJxRrMvy9icLy5t6rUtQV6FMVvxSiczqhJyxz29KUYFqXkNOIXjVawm/1DmXxUGn6ggvaTBJWBj6cUICb7fjjEiRIa/kRs1AlAjHJAKAkleifIRsYrPMiiOs1DCEKZ1MfXgzY8JUrtYK3vVQO+YEYjAXRZcU5AiJILvieBlGnnEaqEIc3fCq+qTLbC8/HgaqC5gGbggp6LIH4Mxg7IAhxhIqR1mKtO4Cm5E4xhOSjMNzSGTgXThEIjwFup0OkbggMVCExF0yAT6jE2wS3lBsl/87fqXcpLO6RTxNQc64byN1U8GOcSmwwDKtOhimJiYfFxA2iv3v0LhFBe/a1UpuBNhRZqLsVASVxSWeyaKPC/pbcoKpT7wE0soLlwmzJc9ozPktKnSNeLbhRSrQpUh5A7l+C88ymdlnJs5W/1+N/BvxeltVXm0LUuCR81dD7dmrYd8wq6nAproW+U3dpdo4bGv+Y6wwOf1dE/oc/XH6Y5cEOKLh80Smknmj2qr75PjcWTY0Rp1GPNFT/aP13JbEbW0dUyhYY6n7SxDopqZ/QANU/aVocAKK5m2JhhpOi6sBOoNwCxBo9FiMM3DVngln4MIB8ksyjimD2WgpLitZd44dlo1tgL4d2hTmPCVqcU/GS3GlYcJRgm/a6QO6kI10Z0AfDDd7rYJR5oPJAQCu2uQBSCVzsD/rgbmYkZ0H2gK/d5KlblRmyavktS3y4NsmF1+PTVelzu2u4tUuedsmc/wUK9rDRa3S+YD2f8e/3vF5QL/HRykmOHKniYsDl5hB33BV9RQCChhX+CxOfDw24sCFnNfpGprplW6KrCdQO6t75AQD2PbMseBluv7vn397YnxhSbuLtru/DgIBYpsqSO7Afg90Lao/u0AYHu/L2UUfqe3dZifX86rDKGThs9wheNtacp3D1kG3XkjybdAwY9idzoAHsU173ZQwug1BmOHoFGqZncKd0YyX11AImdZqEIp1tUnAepj2++tlUytZiCGyT2sl5sCMzhPsefauDeRTMr1ue2YGN4p0e+lWcOnuC+ZOcQB19gs8kcl6IKBtTbsqBERv1/c033zdqe5Wlf3L4vD1g38w/gdQSwMEFAACAAgA54lzSwh+CyMpAwAAhgwAACcAAAB1bml2ZXJzYWwvZmxhc2hfcHVibGlzaGluZ19zZXR0aW5ncy54bWzVV91u2jAUvucpLE+9LGk7unYooaoKaNVaQIVt7VVlYkOsOnYW21B6tafZg+1JdhwDBbXr0h+kTQgRn5/v/J+Y8Og2FWjCcs2VjPBudQcjJmNFuRxH+MugvX2IkTZEUiKUZBGWCqOjRiXM7FBwnfSZMSCqEcBIXc9MhBNjsnoQTKfTKtdZ7rhKWAP4uhqrNMhyppk0LA8yQWbwY2YZ03iOUAIAvqmSc7VGpYJQ6JHOFbWCIU7Bc8ldUES0BdEJDrzYkMQ341xZSU+UUDnKx8MIvzs8dp+FjIdq8pRJlxPdAKIjmzqhlDsviOjzO4YSxscJuHtQw2jKqUkivFdzKCAdPEQpsH3oxKGcKMiBNHP4lBlCiSH+6O0Zdmv0guBJdCZJyuMBcJCLP8LNwfWnq17r4uy08/l60O2eDU573olCJ1jHCYN1QyE4pGwes6WdkBhD4gT8Bp0REZqFwSppITZScs05d0ZDJSD3hRa0UTpktENStlKN/g2XbZDcxWgEgYhZhI9zTgRG3BDB46WytkNtuCmq3l6VRIAF7cnQeR/fm/fZiROSa7bq1oKjXc7jxjdlBUUzZZHgNwwZhSB+m8JTwtBqcdAoV2lBhfYxSAsOFiecTRk9KnI6B/yToSswkVrQhF7NBDPewnfL79CQjVQOuIxMoLOBzrXHrz4LOCNa34OShY9b/bPTZuv6tNNsXW65AAmdEBk/ExwKztLMbASfzJBUZqEH6YiJ1awoCuW04JWJrfryMmieWuHL/NbFWIHeYEk2Y+U5hfmrB6XNJmRSDKIbrgIaRpBDSTwmMGJYF1xaVhYwJhIpKWaIxLDWtBvrCVdWA8UPsIfWL/fQ6yMui9MYVhtYzCnLS0Hu7O69r+1/ODj8WK8Gv3783H5Sab7we4I4c37jnzy58pdr/+E2DAO3pR9f2ia3/+bO7l20vpbJa6d1OShV0la/FFy3jFT3cxmpC/+S6a28YEq5AEtp7IcM1pLgKTeMvmWLvaBNXvVu9z22mTbZYMyvGY3/JmR/Wl4T1+6FYfDoxdVxUi55ColwK3F5223s13bgpvkoq1IBtPX/Do3Kb1BLAwQUAAIACADniXNLtfwJZLoCAABVCgAAIQAAAHVuaXZlcnNhbC9mbGFzaF9za2luX3NldHRpbmdzLnhtbJVWbW/iMAz+fr8Ccd/p7pWd1CExxkmTdrfpNu172po2Ik2qJGXHv784TdYEKPSwJhH7eWzHsc1StaV88WEySXPBhHwGrSkvFWq8bkKLm2nWai34LBdcA9czLmRN2HTx8af9pIlFXmKJHcixnA3JoQ8zt58xFBfj2xxliJCLuiF8/yBKMctIvi2laHlxMbVq34BklG8N8urHfLUeDMCo0vca6iin9TXKOEojQSnAlL6vUS6yGMmA+UhX9jOS04c6f/sD2o4qqi1t+QlliNaQEuIiXy9RhvHceI9fZY5ynqDhrzbQL59RBqGM7EHGzu++ogwyRNM2/9MjjRQlFjTmnH/Edw4TpDDjh1ldoVwk4IUw0MVXcOWxd70LQO5rOPcpjqsU7AnrerAQ8NEzBgstW0gTf+psqhJvj6028wGLDWHKAEJVD3oyST+RVnk3sa7H/YE3yovQl9P0kFfB2hpWXcKBu1jf41erW7srQqfvuiBDCTunDFLslT3yt6nrETJQ9shnRgt45Gx/nMGhqSP5R74l7jnP199YgRNzLJzVn7wVIz3g6KogVafwmFoUsFCYzgutAd8tTayuSyk5yinlZEdLoqngvxCX7e1lVJocGFyvne6sVFPN4FTD2RzNmg7LZc9xPzpr3JDdz0J/ue480WaL30yJ1iSvavOzpKYTxzNjYgozTU4zcE8aOMh7vhEBx8YeItVEbkG+CMHGhuFCgxrrXnTDNQRPk6AGaXK6yqlzcqr8vK0zkGvzahSUr3Ks7IAVLStm/vQrhTcoDhgD1o6qK+OPE/rel4HCNQEQmVe+a7tDZ6lbpimDHfjhDxT2ykN3S5Xp0qGGW+oH2Oiw5ZxmVE+6XdH3SrxDAv0J/KtJK3J8YBnR9ppkyt4smny/hvtcosXs1xk2X7jJ7Nn1UuTY2I8raJT47+Q/UEsDBBQAAgAIAOeJc0sqlg9n/gIAAJcLAAAmAAAAdW5pdmVyc2FsL2h0bWxfcHVibGlzaGluZ19zZXR0aW5ncy54bWzNlm9PGjEYwN/zKZouvpRT56YjdxgjGIlOiLBNX5lyLVxjr721PfB8tU+zD7ZPsqdXQIiOnUaWhRDo0z6/51/7tOHRfSrQhGnDlYzwbn0HIyZjRbkcR/jL4HT7ECNjiaREKMkiLBVGR81amOVDwU3SZ9bCUoMAI00jsxFOrM0aQTCdTuvcZNrNKpFb4Jt6rNIg08wwaZkOMkEK+LFFxgyeESoA4JsqOVNr1moIhZ70WdFcMMQpeC65C4qIM5sKHPhVQxLfjbXKJT1RQmmkx8MIvzs8dp/5Gk9q8ZRJlxLTBKET2wahlDsniOjzB4YSxscJeHuwj9GUU5tEeG/fUWB18JRSsn3kxFFOFKRA2hk+ZZZQYokfenuW3VszF3gRLSRJeTyAGeTCj3BrcHt202tfXXQuz28H3e7FoNPzTpQ6wSonDFYNheCQynXMFnZCYi2JE/AbdEZEGBYGy6L5spGSK865MRoqAakvtTAagaeiiPCx5kRgxC0RPF7MWqLHzJ5yATE43d36SFr8CPTxxgnRhi0bms8Yl8W4+U3lgqJC5UjwO4asQhBRnsK/hKHldKORVmkpFcRYZASnDE04mzJ6VGZpBvyToRswkeagCZsvE8x6C99z/oCGbKQ0cBmZwFYFOTeeX38ROCPGPELJ3Met/kWn1b7tXLba11suQEInRMYvhEMJWZrZjfBJgaSycz1IR0xyw8qiUE7LuSqx1V9fBsPTXPgyv3UxltAbLMlmrLykMH/1oLLZhEzKg+gOV4mGI8ihJJ4JEzEcdy5zVhUYE4mUFAUiMTQq4471hKvcgMQfYI82r/fQ6yMuy9EYbg6wqCnTlZA7u3vv9z98PDj81KgHv3783F6rNGvhPUGcOd/DT9Y28UUjf9oNw8D1zufbsNX5v+rCvav21yqZumxfDyoVqd2vhOtWWdU9r7Lqyl8bvaUro5IL0GbG/thAoxE85ZbRt9w0ryj8+vvXb4s3KvwGo1i7ff/fIPxo8dxaeV+FwbMPwBrIVx/TzdpvUEsDBBQAAgAIAOeJc0tocVKRmgEAAB8GAAAfAAAAdW5pdmVyc2FsL2h0bWxfc2tpbl9zZXR0aW5ncy5qc42UTW/CMAyG7/wKlF0nxD5hu6HBpEkcJo3btEMoplSkSZWkHR3iv68OX03qjsUX8vLkdewq3na61WIR6z53t+6327/7e6cBalbncO3rokVPUWdGJAuYJSmIRAILkOJ49CTvzgRlzKQznZcfaGtqfkzhP0suTB3PCAtNaIY6XBDgN6FtqMM/J7FTq2tfU63R89xaJXuRkhak7UmlU+4YdvXqVr3EAFYF6AvokkfgmQ7caiPPjg8DjDoXqTTjspyqWPXmPFrHWuVy0ZZ/VWagq0++3gP9p8HLxLMTibFvFtIw8WSI0U5mGoyBQ97HCQYJCz4HUfPtu/UH6hk3CwroIjGJPdKjG4w6nfEYGl0ajjB8TFZejW4OMJqchY3dE3e3GB4heAm6YTW+x/BAleXZPz5gplWMHWmgzZ6fUKH4IpHxIXUfg+Twsmjb1r1zoe76Y+Y9IRU8oRX1/NK22RGChgCtN5aOeU2Qd0rZCUqURA5FaNS0Kug5YsM5gvvPLuPW8miVVuOhGo5VG7heg54pJarbf126Z5irs/sFUEsDBBQAAgAIAGlhnks9PC/RwQAAAOUBAAAaAAAAdW5pdmVyc2FsL2kxOG5fcHJlc2V0cy54bWydkbEKwjAQhvc+RbjdxG6lJHUT3Bx0lpqmGmkvJZdaH9+UinSRgEMg//F9PyQnd6++Y0/jyTpUkPMtMIPaNRZvCs6n/aYARqHGpu4cGgXogO2qTNq8wKM3ZAKxWIGk4B7CUAoxTRO3NPjYQK4bQywmrl0v4ukditkUw6LC4pb2L/szgyrLGJPX0XbhgFW8x7QgjLxWMDsXjdxi60D8AhqTAEyqwVACaH0CeAwJwI8rQIrvm+ekRwrxo2KQYrWeKnsDUEsDBBQAAgAIAGlhnkua+ZZkawAAAGsAAAAcAAAAdW5pdmVyc2FsL2xvY2FsX3NldHRpbmdzLnhtbLOxr8jNUShLLSrOzM+zVTLUM1BSSM1Lzk/JzEu3VQoNcdO1UFIoLknMS0nMyc9LtVXKy1dSsLfjssnJT07MCU4tKQEqLFYoyEmsTC0KSc0FMkpS/RJzgSqf7ZnyfMmuZ9Pan6/Yr6RvxwUAUEsDBBQAAgAIAESUV0cjtE77+wIAALAIAAAUAAAAdW5pdmVyc2FsL3BsYXllci54bWytVd9P2zAQfi7S/ofI79gtHQOqBMSQ0B7GhNSx7a0yiZt4TeLMdgjlr9/Zzu+lbEh7aJWc7/vufPfdxb96zlLviUnFRR6gBZ4jj+WhiHgeB+jh6+3xObq6fHfkFyndM+nxKEBlzg2ApsiLmAolLzSA76lOAtQzYGBGXiG5kFzvgfsUuNtIJ0v07mgGLrkKUKJ1sSKkqirMFSDyWIm0NCQKhyIjhWSK5ZpJ4tJAXoNd6b+j4ZeJnOh9wVQPWei3B65JWo5nxQck1RILGZOT+XxBftx9XocJy+gxz5WmeciQB5Wc2VI+0nB3J6IyZcrYZr5Lcs20NklY28zXK744zz0lwwA5h03GlKIxUzjNY0QclkyA/W1KVVLzqAGt4VU7XvNav4153zRutnOkcy7Kx5SrBI76kM46CfTJMKqf2etaBT00Cro1TMiT7FfJJYvs67dWjPMFcgFbxdk8sapCOICnWxpqIfc3AAMV1R3EbdOwaxq2oJYDt9HXHQVqbrtlVJeSNaWa+U88YuILlZIaWVxqWTKfjIw1lgzBPnFXrpvUNcRPdJae/kNvjN+oNT/Va52xgP/RmE9A1NaE5xF7vuXgo1kGNdUMim1sWBcpNjG7nFT5mPV0PTC5HOumwEU8TWXMYAwjqinp7OQQlEmqwCUs5QjbOzgITnicpPDTkwzj04M0GZW7SYbewUFwKsLdBLQ1t2Uk4zqOxNQqyCcT68QPS6VFxl+sPAd7Rq+sDl8buebouuDtwdn8j1EcxGgGc4smVpd56u2r5vDezKlWnc+mcJaBWmEemC4L59XMQlmMfCK2pWWqb/o5NfuwBx3lPDUd01zfQe+iWvMX5lU8Ml+6xdLUJGFGMwH6cL7sMUA/YbsMwlvToYhbkTd1wJjYN/dvK9ps+bp1ruuHOuxDDZ84qxzGzdRHUEcsRZlHox7iovuIqBR22rVk1EvZFm60OAGRiiJA7+GhvvPF6UV35bPFRYO1ed27wC6XN6z0OuFOQaTWdXsRv94N8PgbUEsDBBQAAgAIAGlhnkuwhyP0bAEAAPcCAAApAAAAdW5pdmVyc2FsL3NraW5fY3VzdG9taXphdGlvbl9zZXR0aW5ncy54bWyNUttKJDEQffcrgj8wSSq3hnYgt5Z5UdEBn5vp7NKsppdOxGXJx5t2dxhHRzT1VHVOnaIqp02/xmifUp4ex799Hqd4F3Ie48+0PkOo3U0P03wzhxRyWh0q92McpudN/DEttVpNuY9DPw92QdMao+71ISW1cqpmzDCKJPPUK+Q8txVrwDVgK+Yose3qncQ/3TnsQsynVdvVEfqxYRNTmPMmDuHPGo7Zb6HjDS7nfhgrL60FW6LspxbHlkCMcMl9oRoABLLcEYeLlI3UBHnMOIZiFAUKiHBOGlGIpBxq1jWiqjDfCMQkY9QV6mntRlobR22R0BCi6zSvGlu6zkiMESEEmCtcQGcwqmyoGhrUckBwYEAUbTRRgDrbmY4V77ywHCnqBcaFGQMYH4572O7tuQ7Vb6+zP+cXgie/4CS6eGt1wlzt7mmeK3kbHn8/9Dmgcbg4v7n1d/5qq7eb66vz/7589fCetZi1bv2pt18AUEsDBBQAAgAIAGphnksk4P8XxAwAAGMZAAAXAAAAdW5pdmVyc2FsL3VuaXZlcnNhbC5wbmftV2lcU+eaP4rFTi0gagqyO7bSRcSoARSTuADiKJuEIrKLlssuyCEGCNFLWwRF2t5b8IIhEiwBwk5DMAFCReDWGFBZwmKkgiEkhyRgICFkm4P2zm9mvs3n4cP5nfP83/c9z/p/znPy/X1PmXxk9REAACanvT3OAYARAgA23vzQGEaMf+Lvhm8brp47dQJoGLARw8Km2OM+xwGguWiLNvoDWP63K94hVwHAtGft2tCfUn0JACxXTnscx12LkArO0C8Jx/tf68/mANhjVSeMpz91256/G/GxB+7xJYcvN3lUnLb5ouBzX49Ntn/Z/9f7Nx22Dedv3vpi4KhnjatKSZygBU+BE4bwCfbqhSsB7IT6oKCEkWgspzaI7VxXJS5L6QohKsdj6X4Y9ZvHm+2zYXOuPDSvtai1nhWn4bIXey2kT2DszIhZzJH8gjMl+xhbNgJAXaBt6jbEFMlAZMOL3S4j2y0kd6uT9/z5jFmdq8z4l8DaCW9hb4NDcswDBz+aB2wAAA8P2PGt5uvgOrgOroPr4Dq4Dq6D6+A6uA7+PwT3ZWukzK8A4PrQ//FH4Q0uYHGZH9kYkaMWjswUYbsy5yryvsZPEVUoWnKwoItFBrPYUgCI6iQ85RcyB26xdMLvLCLGEsLOc0ePxOhkLYMwlGdjIbdFRMLvkLzKkielzDNqk1MEsuQsAGifoFFyMnldhHvVqdFJoUxe64XZjkICPkAl3jfJaeysnBbTKMkpfzAakvFMdI2IQtJ7uKaI/UirQ5K/+WEeSrQkvYJC5+ikKY76xSJSGIrSQzDoVM5yTXAEQVhAUOjOcXmKb0BKobBrVUL/arZQge+M5KO9BqaPtDmpSjjayzMZVbN49sB0yd/9dm8wpb26je67b6nXqzjMSTT9MgssOi5gxuq+17wKSI24Vb9mR77VPcGVHhNHI0ay/kU981XmCAHxKZhjEsWV56jYfxsSptl4STUF+RMi/MvUfmFT9Q1Nu/MTOcmgYRw/D43E1YdyCwnL7dU3MnnW2EEog9X/z5Cw/iphfCj0FmoOU4iWB55UYF/XcZVxn3aPV7vG2xHe/KhcVt5Nn8RAo4f3gPYUYVla1ilPfOXAreQsX7pxNKqdPmT1AOQ+jT82YbIiIYsJDsElDK7wR7oOY/YMCl/9KH+VcHih4XqdpjanYauNavzmT81haLs+x2CUNwUb1L7YZz25f+co2ss3y5ZhMiPy4Y64FPUrKqjT/JVvFf4Ur41hKZLtf8hA5dh7K1zASPxkjhV1+u990f/O9jpm8h+iG6+PYGpWloeJLR3y+IVwGneMTumnfYhasM9dtbpXdPnJtaPD14nqmpO6rCEiW4ZMm4CqKVAqK+mhuYWCECtd07T1vabzGhlKaQlOYtc0LbMVdV2Ru748EXOdzysbcf9N4d5LtvrnHXzP4Q5Zl3VAs00Uf5B7g7CTazZzgC1kmkzACX4BjYEPk5jOz9H2ZhXsZCAjMO+RjUL1eTGLuB9+qRdoiWPqNNsQFchuaJZXnMsKMfk0oev+CgiqBCk7EQKhRUAzW8baMMZDkpAPh6S5IcyB5lps2aQ0l3iz4JnlH6Di+yMPLgsOIHaAe7Pwe9F5QXn7ebtcSTTqgH2e289qd0TrhRwbDK5PZSvpSA3pqZLjEjNvP+A3Q2nUjX+sLo+GpjAa6f11k2atyeQYpYwtb9NEB3NCcHtp4aLPWNLT0m0IxMeQHhdrguu3uJQnjCrqqdaF5UKpU8NE5KMKYynIwS0VLlj/GECLWUA3BpYcNBtNcMA2ttqMDbbBibxqu9z+UtQWlhCwKKE3tolSMn3mGqyv80x1FqsNQYKuuyBk07rk/EVBgb/Js76oJLKwwrHHbT4ublKYmhEfyX/tednj8d1gIzWyEWNrKRqMHLb7DVlcJmebA2AOOdmqia97RY6E6wX8x25cxkOnskd7RtD2/BoLRhFWf016lSRQ/wIH3uWMPjuxc8OvS8OBfuHlkZzQWYJz59ILSb5j+Xn06lxlqDPtqGa+tcS5Mqec/wUYgmr0LVG0iZW9daGxZSwnRqGCMOMymjHMSXCXTJFLIzWNOeWqmBpuvQJSvekYeBGn7P0hm3MCB2zmo+3dl0+s8FyntIaDBgn/O/WvQ+GuADTSvCSAxA2jPjFR4Y0QVGWGWYmChMNlZ1EkbfL5HOpbtYhCuYc1ntfMKfvXtCJ5RhqruUFRoesAq2Y2+MoIbvJoG3NjZVUz1sUHJDKexpGVGgR1o1u7TO2WWFrM5dHIcKnMEVde50kTxJh4KyPBOSSS4kq9aDf3NRDGShe/0ZoboXglrUsD7vJ7ew+SPvKHRnHRSGc2PZnylAW27QxMmnJLCcfdVpObfZPw3/XerL18tFDHjpsie6FdWMSW/GrAtCELY1pWheS4S9P5Jsfke/UTgT7cDdKVpfs5Miq1A+awo6joRoZPmXHfjEBz2MGrOz3PU0qddIQrLGk2LlERR6Xe1rkVR8p60qqrq/u9mH4u5oju38DB/uihQ7P4916AjZWa2hpjDqrdafcnEvJyKdYsM8E/rJh7myuuIjigMQLLqX7LXJlwVwBbovx9LWClcOtqG1GOOG6BqBcPO/VEfYvzUTjat5709BQrf99DvZgLN78puiMl++2bDUi6Ij6CaXqF8S54fVrZuyx1ysD0SKhq8bMZ5Jztcf9AkzZIswNVVepMG2j8bTFRv+PiY2/yKAs18vp4jL6LRTwAjY5XVbEEMewEd75nbwf5l7aErjp1E60UO2jt0Wv4k0Vi3P7h3OUiknZG0kjSQZLmfjv2o1wzTDtL2jbpW2xu0RSuyrZx8YnJwU+IYXa8CtHKx1E8Cu72DcV+486Z7XnI7gjT+wkTLvvLOd1HTYkX9N89IKZrLo3Wt/r4xLj3qY5JplCFxIN6dCO/xqEmbtO4lvhT9PxU652CzER43/aA5gWKQRsLisj48m9Pov35D68tTv9+gJFYPxT+yULr/6ygTv0q9K6CJg7dD/fy3Jnn5GRYHdpnNKPeXgTmbZLWvs9lvNUkkvTCfwgTEEB5NozjDiBRpjorUwRieWzuXbwrMPntovKsiR/mhlsYvviQ7kGWKCa2IxdVRXi1onJbq5/uzDWaajJZ9FIXk7+wqy3z9o0cMp5AgXlYJ+es7BMBQ2+H7hBBTcw7TxVJDc3Td4sDkCkz/s/9NTSlZw0lgdwsQFyaaeHuolLttgv0Y164sxKsvrantPh1E8+J+bIlc7HXIljeqbITPb06iMan3bWGRraEqbLHT6myw2gRDv3u7gItKCqBXT8vhxo5mGUL8hmTb1xNZBDe26lVu8UH5d2gOJU4PAg9hUYcsmCSvqSNSIvgXuwCsos1laa5tYp+2scoUmLPOadAzYOcCDvZoX20vvKZjmbSULeVpNm/KD+ZlLj7yz3LH8yvmvYesJIMEBU8V7/hQa7a7OhCt6RLI0vYXB+mYd04FCwpd9bMlReVDd+60OmdoXDp3LMWqG9iFw1B906975hsePxhCizYKzzqNPNZ0uC8cjIFSyhJN/2+9rHQ4deBspIaWGOXepZePJM9Z/w8rCara74yC2N3Ai8AElVvuc7M/9b1l4b8mHDXp15Mg+qZEeZbfrH+tliY5ipID2Tb8LuSt/J+Zom4GJZoZteaIcnvBgHG8nlQEzVaf7VO0ogmK5tox3FnPXqXa6w9rv4iU7cUydTXPhSARk1lzhztgdWcXsKfH69VWNkkscksACk2JdXK/fduruDKg9y04mzoTzNn+CufBfGfw2xk02MkbP5YzHCSoS5UZNkJf62kSvkZOL9+PRmRwzlSBn+f2TFIJNSuUjN0ceOE+0/Uz02oD8+t5daWNo52HDyXufdzAKtBRbQ2fiBoG2SBd3ghetlL9y8HoP6L7I5b6jU+XgIYt79P0i/kYevKCbP/yOh+wpBKmVNd8QDvZxkLalDC/pwkPYgoCX9nluaMwVCQINhniFkK0RbN8FuG9KQd0LwtQsSIwDs1Yw3qwVCDqzTEKRRKL/lAS73DP/rYuYb1tNXtkx3XI200qq8ydlrYKRxd8q4dTJZXuxWZtRAzXsZSiBlvBQUaOYdTePP1dO8tR+571gCAKKgz+urt6GaofeF8T22beGtKn9QWIfSXu9k9invVW+ddLQ8ejrYHWR8X5NnnrLxp+qHU8XPgegxY3pfNHsOHXetMMWB8EQj+LX4kSfeGc70Ri3J/3/8AICzlf83fP26BR+twdyN4oi6T5G/BahdOum//l6BbCvwvgW7wwdTDB5RBtgFDp3HDS1MGPTN8K7xasxp9tqSSWmVP0qYu61RTzK/gkR7njHPVHqj/2rDZPGxTofVh76/hs8BpT1+PhhNRf/1PUEsDBBQAAgAIAGphnktwa966SwAAAGoAAAAbAAAAdW5pdmVyc2FsL3VuaXZlcnNhbC5wbmcueG1ss7GvyM1RKEstKs7Mz7NVMtQzULK34+WyKShKLctMLVeoAIoBBSFASaESyDVCcMszU0oybJXMzUwRYhmpmekZJbZKpuYmcEF9oJEAUEsBAgAAFAACAAgAQ5RXRw3AMR7AAQAA2gMAAA8AAAAAAAAAAQAAAAAAAAAAAG5vbmUvcGxheWVyLnhtbFBLAQIAABQAAgAIAOeJc0sVDq0oZAQAAAcRAAAdAAAAAAAAAAEAAAAAAO0BAAB1bml2ZXJzYWwvY29tbW9uX21lc3NhZ2VzLmxuZ1BLAQIAABQAAgAIAOeJc0sIfgsjKQMAAIYMAAAnAAAAAAAAAAEAAAAAAIwGAAB1bml2ZXJzYWwvZmxhc2hfcHVibGlzaGluZ19zZXR0aW5ncy54bWxQSwECAAAUAAIACADniXNLtfwJZLoCAABVCgAAIQAAAAAAAAABAAAAAAD6CQAAdW5pdmVyc2FsL2ZsYXNoX3NraW5fc2V0dGluZ3MueG1sUEsBAgAAFAACAAgA54lzSyqWD2f+AgAAlwsAACYAAAAAAAAAAQAAAAAA8wwAAHVuaXZlcnNhbC9odG1sX3B1Ymxpc2hpbmdfc2V0dGluZ3MueG1sUEsBAgAAFAACAAgA54lzS2hxUpGaAQAAHwYAAB8AAAAAAAAAAQAAAAAANRAAAHVuaXZlcnNhbC9odG1sX3NraW5fc2V0dGluZ3MuanNQSwECAAAUAAIACABpYZ5LPTwv0cEAAADlAQAAGgAAAAAAAAABAAAAAAAMEgAAdW5pdmVyc2FsL2kxOG5fcHJlc2V0cy54bWxQSwECAAAUAAIACABpYZ5LmvmWZGsAAABrAAAAHAAAAAAAAAABAAAAAAAFEwAAdW5pdmVyc2FsL2xvY2FsX3NldHRpbmdzLnhtbFBLAQIAABQAAgAIAESUV0cjtE77+wIAALAIAAAUAAAAAAAAAAEAAAAAAKoTAAB1bml2ZXJzYWwvcGxheWVyLnhtbFBLAQIAABQAAgAIAGlhnkuwhyP0bAEAAPcCAAApAAAAAAAAAAEAAAAAANcWAAB1bml2ZXJzYWwvc2tpbl9jdXN0b21pemF0aW9uX3NldHRpbmdzLnhtbFBLAQIAABQAAgAIAGphnksk4P8XxAwAAGMZAAAXAAAAAAAAAAAAAAAAAIoYAAB1bml2ZXJzYWwvdW5pdmVyc2FsLnBuZ1BLAQIAABQAAgAIAGphnktwa966SwAAAGoAAAAbAAAAAAAAAAEAAAAAAIMlAAB1bml2ZXJzYWwvdW5pdmVyc2FsLnBuZy54bWxQSwUGAAAAAAwADACGAwAAByYAAAAA"/>
  <p:tag name="ISPRING_SCORM_ENDPOINT" val="&lt;endpoint&gt;&lt;enable&gt;0&lt;/enable&gt;&lt;lrs&gt;http://&lt;/lrs&gt;&lt;auth&gt;0&lt;/auth&gt;&lt;login&gt;&lt;/login&gt;&lt;password&gt;&lt;/password&gt;&lt;key&gt;&lt;/key&gt;&lt;name&gt;&lt;/name&gt;&lt;email&gt;&lt;/email&gt;&lt;/endpoint&gt;&#10;"/>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Office 主题​​">
  <a:themeElements>
    <a:clrScheme name="自定义 87">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262626"/>
      </a:hlink>
      <a:folHlink>
        <a:srgbClr val="BA6906"/>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2590</Words>
  <Application>Microsoft Office PowerPoint</Application>
  <PresentationFormat>Widescreen</PresentationFormat>
  <Paragraphs>268</Paragraphs>
  <Slides>35</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等线</vt:lpstr>
      <vt:lpstr>Arial</vt:lpstr>
      <vt:lpstr>Calibri</vt:lpstr>
      <vt:lpstr>Times New Roman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  TÌNH HÌNH NƯỚC PHÁP TRƯỚC CÁCH  MẠNG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
  <cp:lastModifiedBy/>
  <cp:revision>1</cp:revision>
  <dcterms:created xsi:type="dcterms:W3CDTF">2018-10-17T03:40:42Z</dcterms:created>
  <dcterms:modified xsi:type="dcterms:W3CDTF">2024-12-30T10:14:47Z</dcterms:modified>
</cp:coreProperties>
</file>