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7"/>
  </p:notesMasterIdLst>
  <p:sldIdLst>
    <p:sldId id="387" r:id="rId2"/>
    <p:sldId id="399" r:id="rId3"/>
    <p:sldId id="258" r:id="rId4"/>
    <p:sldId id="361" r:id="rId5"/>
    <p:sldId id="388" r:id="rId6"/>
    <p:sldId id="364" r:id="rId7"/>
    <p:sldId id="363" r:id="rId8"/>
    <p:sldId id="365" r:id="rId9"/>
    <p:sldId id="362" r:id="rId10"/>
    <p:sldId id="367" r:id="rId11"/>
    <p:sldId id="389" r:id="rId12"/>
    <p:sldId id="398" r:id="rId13"/>
    <p:sldId id="396" r:id="rId14"/>
    <p:sldId id="393" r:id="rId15"/>
    <p:sldId id="397" r:id="rId16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66"/>
    <a:srgbClr val="FF6600"/>
    <a:srgbClr val="66FFCC"/>
    <a:srgbClr val="031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3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125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9F72E-78FD-4F4F-9105-4C189D091DB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213" y="3417888"/>
            <a:ext cx="7512050" cy="279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125" y="6746875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F0D77-97F0-4373-A87F-5D9E3A4B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5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CE032-8C11-B100-556B-8269E5A5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9AA1C-A097-C6DC-40F2-4D11EDBA0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F95DB-20C8-2662-8E4E-0CD380310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A7E1B-01FB-21B5-9E4A-355C50477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2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90975-841F-E9E1-91DB-389D18189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AB00CB-BA93-BEE0-7403-545A8FFF3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4DBD9E-F74A-BAC7-DD94-95FDDBF14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98392-A84F-C5E8-4AC5-357BC0A69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4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BFDDC-92CF-E452-2142-8E4500EF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1CC3D-A902-4846-4A0D-04E97EE39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4D967-1F80-8C5F-7416-974CAA685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29466-486D-A167-C4DA-E9B684A5B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9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1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4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6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F0D77-97F0-4373-A87F-5D9E3A4B35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45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08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68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15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957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404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47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70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807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8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22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03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4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418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44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244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665E532-AB9E-4607-9C34-6F6FEAC96F90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0CB8E33-DA70-475E-BF38-8F3825803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436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1E05DDF7-F35A-4C0C-ABDB-BF74515C4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25449" r="-47" b="17033"/>
          <a:stretch>
            <a:fillRect/>
          </a:stretch>
        </p:blipFill>
        <p:spPr bwMode="auto">
          <a:xfrm>
            <a:off x="-1379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Hộp Văn bản 48">
            <a:extLst>
              <a:ext uri="{FF2B5EF4-FFF2-40B4-BE49-F238E27FC236}">
                <a16:creationId xmlns:a16="http://schemas.microsoft.com/office/drawing/2014/main" id="{D2D80DEF-B47F-4463-9C57-B47070D03C69}"/>
              </a:ext>
            </a:extLst>
          </p:cNvPr>
          <p:cNvSpPr txBox="1"/>
          <p:nvPr/>
        </p:nvSpPr>
        <p:spPr>
          <a:xfrm>
            <a:off x="479376" y="1985145"/>
            <a:ext cx="10930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CHÀO MỪNG CÁC EM</a:t>
            </a:r>
          </a:p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ĐẾN VỚI TIẾT HỌC HÔM NAY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0642B-EBB6-31B1-B633-E83DDAD7A0F8}"/>
              </a:ext>
            </a:extLst>
          </p:cNvPr>
          <p:cNvSpPr/>
          <p:nvPr/>
        </p:nvSpPr>
        <p:spPr>
          <a:xfrm>
            <a:off x="2610878" y="5793041"/>
            <a:ext cx="7676122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Giáo viên: Võ Thị Thanh Uyên</a:t>
            </a:r>
            <a:endParaRPr lang="vi-VN" sz="35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513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8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8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7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7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Đường nối Thẳng 2">
            <a:extLst>
              <a:ext uri="{FF2B5EF4-FFF2-40B4-BE49-F238E27FC236}">
                <a16:creationId xmlns:a16="http://schemas.microsoft.com/office/drawing/2014/main" id="{460AED87-1485-4FB2-803B-B7ACA9AAACBB}"/>
              </a:ext>
            </a:extLst>
          </p:cNvPr>
          <p:cNvCxnSpPr/>
          <p:nvPr/>
        </p:nvCxnSpPr>
        <p:spPr>
          <a:xfrm>
            <a:off x="5738994" y="650708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3">
            <a:extLst>
              <a:ext uri="{FF2B5EF4-FFF2-40B4-BE49-F238E27FC236}">
                <a16:creationId xmlns:a16="http://schemas.microsoft.com/office/drawing/2014/main" id="{83AB03E5-E6A5-4A59-8089-3D7AB27C6706}"/>
              </a:ext>
            </a:extLst>
          </p:cNvPr>
          <p:cNvCxnSpPr>
            <a:cxnSpLocks/>
          </p:cNvCxnSpPr>
          <p:nvPr/>
        </p:nvCxnSpPr>
        <p:spPr>
          <a:xfrm>
            <a:off x="3623273" y="1816202"/>
            <a:ext cx="3984729" cy="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21">
            <a:extLst>
              <a:ext uri="{FF2B5EF4-FFF2-40B4-BE49-F238E27FC236}">
                <a16:creationId xmlns:a16="http://schemas.microsoft.com/office/drawing/2014/main" id="{94C6F34A-39D6-43D7-860A-66A21CA543A9}"/>
              </a:ext>
            </a:extLst>
          </p:cNvPr>
          <p:cNvSpPr txBox="1"/>
          <p:nvPr/>
        </p:nvSpPr>
        <p:spPr>
          <a:xfrm>
            <a:off x="4208001" y="203705"/>
            <a:ext cx="315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22">
            <a:extLst>
              <a:ext uri="{FF2B5EF4-FFF2-40B4-BE49-F238E27FC236}">
                <a16:creationId xmlns:a16="http://schemas.microsoft.com/office/drawing/2014/main" id="{20D007FF-90AC-46EC-9845-C8F952BB8A26}"/>
              </a:ext>
            </a:extLst>
          </p:cNvPr>
          <p:cNvSpPr txBox="1"/>
          <p:nvPr/>
        </p:nvSpPr>
        <p:spPr>
          <a:xfrm>
            <a:off x="3503712" y="1416092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lông</a:t>
            </a:r>
          </a:p>
        </p:txBody>
      </p:sp>
      <p:sp>
        <p:nvSpPr>
          <p:cNvPr id="14" name="Hộp Văn bản 23">
            <a:extLst>
              <a:ext uri="{FF2B5EF4-FFF2-40B4-BE49-F238E27FC236}">
                <a16:creationId xmlns:a16="http://schemas.microsoft.com/office/drawing/2014/main" id="{5DFD34B5-5ED9-4012-9D4E-E902B7933DC4}"/>
              </a:ext>
            </a:extLst>
          </p:cNvPr>
          <p:cNvSpPr txBox="1"/>
          <p:nvPr/>
        </p:nvSpPr>
        <p:spPr>
          <a:xfrm>
            <a:off x="5882507" y="1388311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39">
            <a:extLst>
              <a:ext uri="{FF2B5EF4-FFF2-40B4-BE49-F238E27FC236}">
                <a16:creationId xmlns:a16="http://schemas.microsoft.com/office/drawing/2014/main" id="{3B40F0CB-81C1-4E9D-82B9-BD64C1FB28C4}"/>
              </a:ext>
            </a:extLst>
          </p:cNvPr>
          <p:cNvSpPr txBox="1"/>
          <p:nvPr/>
        </p:nvSpPr>
        <p:spPr>
          <a:xfrm>
            <a:off x="1800321" y="5274904"/>
            <a:ext cx="175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40">
            <a:extLst>
              <a:ext uri="{FF2B5EF4-FFF2-40B4-BE49-F238E27FC236}">
                <a16:creationId xmlns:a16="http://schemas.microsoft.com/office/drawing/2014/main" id="{A3E61D5C-4C3A-4EB4-862F-8295E73D07F3}"/>
              </a:ext>
            </a:extLst>
          </p:cNvPr>
          <p:cNvSpPr txBox="1"/>
          <p:nvPr/>
        </p:nvSpPr>
        <p:spPr>
          <a:xfrm>
            <a:off x="4214577" y="5266876"/>
            <a:ext cx="71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41">
            <a:extLst>
              <a:ext uri="{FF2B5EF4-FFF2-40B4-BE49-F238E27FC236}">
                <a16:creationId xmlns:a16="http://schemas.microsoft.com/office/drawing/2014/main" id="{7B8B7E6E-39EA-413D-8AE6-E9EC843986D9}"/>
              </a:ext>
            </a:extLst>
          </p:cNvPr>
          <p:cNvSpPr txBox="1"/>
          <p:nvPr/>
        </p:nvSpPr>
        <p:spPr>
          <a:xfrm>
            <a:off x="5625890" y="5229200"/>
            <a:ext cx="12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42">
            <a:extLst>
              <a:ext uri="{FF2B5EF4-FFF2-40B4-BE49-F238E27FC236}">
                <a16:creationId xmlns:a16="http://schemas.microsoft.com/office/drawing/2014/main" id="{4A201F34-4E40-4C86-ADE7-39099689CD5F}"/>
              </a:ext>
            </a:extLst>
          </p:cNvPr>
          <p:cNvSpPr txBox="1"/>
          <p:nvPr/>
        </p:nvSpPr>
        <p:spPr>
          <a:xfrm>
            <a:off x="7552164" y="5218147"/>
            <a:ext cx="71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nối Thẳng 46">
            <a:extLst>
              <a:ext uri="{FF2B5EF4-FFF2-40B4-BE49-F238E27FC236}">
                <a16:creationId xmlns:a16="http://schemas.microsoft.com/office/drawing/2014/main" id="{E8CB1954-796B-4223-92BD-DEC56242533D}"/>
              </a:ext>
            </a:extLst>
          </p:cNvPr>
          <p:cNvCxnSpPr/>
          <p:nvPr/>
        </p:nvCxnSpPr>
        <p:spPr>
          <a:xfrm>
            <a:off x="3625338" y="1806397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47">
            <a:extLst>
              <a:ext uri="{FF2B5EF4-FFF2-40B4-BE49-F238E27FC236}">
                <a16:creationId xmlns:a16="http://schemas.microsoft.com/office/drawing/2014/main" id="{AFA228CE-219C-45E5-9CC3-B7FB00ECC952}"/>
              </a:ext>
            </a:extLst>
          </p:cNvPr>
          <p:cNvCxnSpPr/>
          <p:nvPr/>
        </p:nvCxnSpPr>
        <p:spPr>
          <a:xfrm>
            <a:off x="7608168" y="1806397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48">
            <a:extLst>
              <a:ext uri="{FF2B5EF4-FFF2-40B4-BE49-F238E27FC236}">
                <a16:creationId xmlns:a16="http://schemas.microsoft.com/office/drawing/2014/main" id="{ADEF54BC-C707-44CB-A966-28004C034E42}"/>
              </a:ext>
            </a:extLst>
          </p:cNvPr>
          <p:cNvCxnSpPr>
            <a:cxnSpLocks/>
          </p:cNvCxnSpPr>
          <p:nvPr/>
        </p:nvCxnSpPr>
        <p:spPr>
          <a:xfrm rot="16200000">
            <a:off x="3623046" y="1987391"/>
            <a:ext cx="0" cy="1944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50">
            <a:extLst>
              <a:ext uri="{FF2B5EF4-FFF2-40B4-BE49-F238E27FC236}">
                <a16:creationId xmlns:a16="http://schemas.microsoft.com/office/drawing/2014/main" id="{AF6A7F86-4902-48D5-B072-60EDC9354C8E}"/>
              </a:ext>
            </a:extLst>
          </p:cNvPr>
          <p:cNvCxnSpPr>
            <a:cxnSpLocks/>
          </p:cNvCxnSpPr>
          <p:nvPr/>
        </p:nvCxnSpPr>
        <p:spPr>
          <a:xfrm>
            <a:off x="6165865" y="2959390"/>
            <a:ext cx="2829575" cy="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51">
            <a:extLst>
              <a:ext uri="{FF2B5EF4-FFF2-40B4-BE49-F238E27FC236}">
                <a16:creationId xmlns:a16="http://schemas.microsoft.com/office/drawing/2014/main" id="{A202768B-F019-4955-B36E-5ABA160C4A60}"/>
              </a:ext>
            </a:extLst>
          </p:cNvPr>
          <p:cNvCxnSpPr/>
          <p:nvPr/>
        </p:nvCxnSpPr>
        <p:spPr>
          <a:xfrm>
            <a:off x="2666695" y="2959389"/>
            <a:ext cx="0" cy="2268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52">
            <a:extLst>
              <a:ext uri="{FF2B5EF4-FFF2-40B4-BE49-F238E27FC236}">
                <a16:creationId xmlns:a16="http://schemas.microsoft.com/office/drawing/2014/main" id="{F0ABCEFB-A049-477B-B9F7-2B9F37671F53}"/>
              </a:ext>
            </a:extLst>
          </p:cNvPr>
          <p:cNvCxnSpPr/>
          <p:nvPr/>
        </p:nvCxnSpPr>
        <p:spPr>
          <a:xfrm>
            <a:off x="4585909" y="2959389"/>
            <a:ext cx="0" cy="2268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53">
            <a:extLst>
              <a:ext uri="{FF2B5EF4-FFF2-40B4-BE49-F238E27FC236}">
                <a16:creationId xmlns:a16="http://schemas.microsoft.com/office/drawing/2014/main" id="{0054878B-7D5E-4B9A-A032-CA81CD084E9A}"/>
              </a:ext>
            </a:extLst>
          </p:cNvPr>
          <p:cNvCxnSpPr/>
          <p:nvPr/>
        </p:nvCxnSpPr>
        <p:spPr>
          <a:xfrm>
            <a:off x="6165865" y="2949185"/>
            <a:ext cx="0" cy="2304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54">
            <a:extLst>
              <a:ext uri="{FF2B5EF4-FFF2-40B4-BE49-F238E27FC236}">
                <a16:creationId xmlns:a16="http://schemas.microsoft.com/office/drawing/2014/main" id="{A690892B-AD58-4926-8AB0-5423C9928DD6}"/>
              </a:ext>
            </a:extLst>
          </p:cNvPr>
          <p:cNvCxnSpPr/>
          <p:nvPr/>
        </p:nvCxnSpPr>
        <p:spPr>
          <a:xfrm>
            <a:off x="8978545" y="2949185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55">
            <a:extLst>
              <a:ext uri="{FF2B5EF4-FFF2-40B4-BE49-F238E27FC236}">
                <a16:creationId xmlns:a16="http://schemas.microsoft.com/office/drawing/2014/main" id="{67A3193C-B002-457F-9A4E-117F363BBC7F}"/>
              </a:ext>
            </a:extLst>
          </p:cNvPr>
          <p:cNvCxnSpPr>
            <a:cxnSpLocks/>
          </p:cNvCxnSpPr>
          <p:nvPr/>
        </p:nvCxnSpPr>
        <p:spPr>
          <a:xfrm>
            <a:off x="7900990" y="4105155"/>
            <a:ext cx="2020414" cy="6234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56">
            <a:extLst>
              <a:ext uri="{FF2B5EF4-FFF2-40B4-BE49-F238E27FC236}">
                <a16:creationId xmlns:a16="http://schemas.microsoft.com/office/drawing/2014/main" id="{40963F82-D39A-4F68-97A9-0AC31C4D82A1}"/>
              </a:ext>
            </a:extLst>
          </p:cNvPr>
          <p:cNvCxnSpPr/>
          <p:nvPr/>
        </p:nvCxnSpPr>
        <p:spPr>
          <a:xfrm>
            <a:off x="7908562" y="4111389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57">
            <a:extLst>
              <a:ext uri="{FF2B5EF4-FFF2-40B4-BE49-F238E27FC236}">
                <a16:creationId xmlns:a16="http://schemas.microsoft.com/office/drawing/2014/main" id="{6722898B-A270-4C40-A59D-5D0B6C94E4A7}"/>
              </a:ext>
            </a:extLst>
          </p:cNvPr>
          <p:cNvCxnSpPr/>
          <p:nvPr/>
        </p:nvCxnSpPr>
        <p:spPr>
          <a:xfrm>
            <a:off x="9912424" y="4098967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58">
            <a:extLst>
              <a:ext uri="{FF2B5EF4-FFF2-40B4-BE49-F238E27FC236}">
                <a16:creationId xmlns:a16="http://schemas.microsoft.com/office/drawing/2014/main" id="{74F7C27B-BD3B-4F42-8831-3CB1AFF3A713}"/>
              </a:ext>
            </a:extLst>
          </p:cNvPr>
          <p:cNvSpPr txBox="1"/>
          <p:nvPr/>
        </p:nvSpPr>
        <p:spPr>
          <a:xfrm>
            <a:off x="2423592" y="2525539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59">
            <a:extLst>
              <a:ext uri="{FF2B5EF4-FFF2-40B4-BE49-F238E27FC236}">
                <a16:creationId xmlns:a16="http://schemas.microsoft.com/office/drawing/2014/main" id="{693F7227-4436-4308-88CF-FC4A279BC6AA}"/>
              </a:ext>
            </a:extLst>
          </p:cNvPr>
          <p:cNvSpPr txBox="1"/>
          <p:nvPr/>
        </p:nvSpPr>
        <p:spPr>
          <a:xfrm>
            <a:off x="3844229" y="2525539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60">
            <a:extLst>
              <a:ext uri="{FF2B5EF4-FFF2-40B4-BE49-F238E27FC236}">
                <a16:creationId xmlns:a16="http://schemas.microsoft.com/office/drawing/2014/main" id="{C27187F2-509A-4207-8E6E-4C9DAA81810A}"/>
              </a:ext>
            </a:extLst>
          </p:cNvPr>
          <p:cNvSpPr txBox="1"/>
          <p:nvPr/>
        </p:nvSpPr>
        <p:spPr>
          <a:xfrm>
            <a:off x="7938486" y="2540835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61">
            <a:extLst>
              <a:ext uri="{FF2B5EF4-FFF2-40B4-BE49-F238E27FC236}">
                <a16:creationId xmlns:a16="http://schemas.microsoft.com/office/drawing/2014/main" id="{BBB66F41-184B-4496-81EA-BDCCA70C2E08}"/>
              </a:ext>
            </a:extLst>
          </p:cNvPr>
          <p:cNvSpPr txBox="1"/>
          <p:nvPr/>
        </p:nvSpPr>
        <p:spPr>
          <a:xfrm>
            <a:off x="5769698" y="2514981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62">
            <a:extLst>
              <a:ext uri="{FF2B5EF4-FFF2-40B4-BE49-F238E27FC236}">
                <a16:creationId xmlns:a16="http://schemas.microsoft.com/office/drawing/2014/main" id="{CBD6D4FF-5B3E-494F-ACC8-9F51FC3CABD7}"/>
              </a:ext>
            </a:extLst>
          </p:cNvPr>
          <p:cNvSpPr txBox="1"/>
          <p:nvPr/>
        </p:nvSpPr>
        <p:spPr>
          <a:xfrm>
            <a:off x="7638685" y="3656727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63">
            <a:extLst>
              <a:ext uri="{FF2B5EF4-FFF2-40B4-BE49-F238E27FC236}">
                <a16:creationId xmlns:a16="http://schemas.microsoft.com/office/drawing/2014/main" id="{5985492C-0C9C-4424-BBBE-9A9862350AB5}"/>
              </a:ext>
            </a:extLst>
          </p:cNvPr>
          <p:cNvSpPr txBox="1"/>
          <p:nvPr/>
        </p:nvSpPr>
        <p:spPr>
          <a:xfrm>
            <a:off x="9044009" y="3657179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64">
            <a:extLst>
              <a:ext uri="{FF2B5EF4-FFF2-40B4-BE49-F238E27FC236}">
                <a16:creationId xmlns:a16="http://schemas.microsoft.com/office/drawing/2014/main" id="{EE01F37C-5628-418C-8CFC-C3C994CF1B2E}"/>
              </a:ext>
            </a:extLst>
          </p:cNvPr>
          <p:cNvSpPr txBox="1"/>
          <p:nvPr/>
        </p:nvSpPr>
        <p:spPr>
          <a:xfrm>
            <a:off x="9189750" y="5192009"/>
            <a:ext cx="139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Hình ảnh 65" descr="Ảnh có chứa linh trưởng, con khỉ, động vật có vú, cây&#10;&#10;Mô tả được tạo tự động">
            <a:extLst>
              <a:ext uri="{FF2B5EF4-FFF2-40B4-BE49-F238E27FC236}">
                <a16:creationId xmlns:a16="http://schemas.microsoft.com/office/drawing/2014/main" id="{03A7A1C5-8822-45B8-A43A-7F7BA0F2C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41" y="5755024"/>
            <a:ext cx="1494320" cy="1002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Hình ảnh 66" descr="Ảnh có chứa cá, cá mập, nước, lam&#10;&#10;Mô tả được tạo tự động">
            <a:extLst>
              <a:ext uri="{FF2B5EF4-FFF2-40B4-BE49-F238E27FC236}">
                <a16:creationId xmlns:a16="http://schemas.microsoft.com/office/drawing/2014/main" id="{39521FD9-C89A-468E-8492-0D7436C120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11" r="12850"/>
          <a:stretch/>
        </p:blipFill>
        <p:spPr>
          <a:xfrm>
            <a:off x="5498336" y="5763426"/>
            <a:ext cx="1378322" cy="1016800"/>
          </a:xfrm>
          <a:prstGeom prst="rect">
            <a:avLst/>
          </a:prstGeom>
          <a:ln w="57150">
            <a:solidFill>
              <a:sysClr val="windowText" lastClr="000000"/>
            </a:solidFill>
          </a:ln>
        </p:spPr>
      </p:pic>
      <p:pic>
        <p:nvPicPr>
          <p:cNvPr id="39" name="Hình ảnh 67" descr="Ảnh có chứa chim bồ câu, cỏ, bộ gà, con chim&#10;&#10;Mô tả được tạo tự động">
            <a:extLst>
              <a:ext uri="{FF2B5EF4-FFF2-40B4-BE49-F238E27FC236}">
                <a16:creationId xmlns:a16="http://schemas.microsoft.com/office/drawing/2014/main" id="{E640D929-D3A9-43F9-B740-7DF7FC37C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5" y="5792560"/>
            <a:ext cx="1494319" cy="987666"/>
          </a:xfrm>
          <a:prstGeom prst="rect">
            <a:avLst/>
          </a:prstGeom>
          <a:ln w="57150">
            <a:solidFill>
              <a:sysClr val="windowText" lastClr="000000"/>
            </a:solidFill>
          </a:ln>
        </p:spPr>
      </p:pic>
      <p:pic>
        <p:nvPicPr>
          <p:cNvPr id="40" name="Hình ảnh 68" descr="Ảnh có chứa côn trùng, xanh lục&#10;&#10;Mô tả được tạo tự động">
            <a:extLst>
              <a:ext uri="{FF2B5EF4-FFF2-40B4-BE49-F238E27FC236}">
                <a16:creationId xmlns:a16="http://schemas.microsoft.com/office/drawing/2014/main" id="{2975D358-BDB7-4647-8F3E-EEF4180F8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6890" y="5730678"/>
            <a:ext cx="1421040" cy="1049549"/>
          </a:xfrm>
          <a:prstGeom prst="rect">
            <a:avLst/>
          </a:prstGeom>
          <a:ln w="57150">
            <a:solidFill>
              <a:sysClr val="windowText" lastClr="000000"/>
            </a:solidFill>
          </a:ln>
        </p:spPr>
      </p:pic>
      <p:pic>
        <p:nvPicPr>
          <p:cNvPr id="41" name="Hình ảnh 69" descr="Ảnh có chứa cỏ, bò sát, ngoài trời, rùa&#10;&#10;Mô tả được tạo tự động">
            <a:extLst>
              <a:ext uri="{FF2B5EF4-FFF2-40B4-BE49-F238E27FC236}">
                <a16:creationId xmlns:a16="http://schemas.microsoft.com/office/drawing/2014/main" id="{3403939A-0FED-43E2-8002-7581E705B8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4" t="6570" r="4312" b="6570"/>
          <a:stretch/>
        </p:blipFill>
        <p:spPr>
          <a:xfrm>
            <a:off x="7263820" y="5730678"/>
            <a:ext cx="1421040" cy="1049548"/>
          </a:xfrm>
          <a:prstGeom prst="rect">
            <a:avLst/>
          </a:prstGeom>
          <a:ln w="5715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72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Nhóm 7">
            <a:extLst>
              <a:ext uri="{FF2B5EF4-FFF2-40B4-BE49-F238E27FC236}">
                <a16:creationId xmlns:a16="http://schemas.microsoft.com/office/drawing/2014/main" id="{3522E0AB-7738-48ED-9F10-9FA2A7DF3DEF}"/>
              </a:ext>
            </a:extLst>
          </p:cNvPr>
          <p:cNvGrpSpPr/>
          <p:nvPr/>
        </p:nvGrpSpPr>
        <p:grpSpPr>
          <a:xfrm>
            <a:off x="911424" y="1126774"/>
            <a:ext cx="2475653" cy="2530825"/>
            <a:chOff x="945794" y="643467"/>
            <a:chExt cx="2475653" cy="2530825"/>
          </a:xfrm>
        </p:grpSpPr>
        <p:pic>
          <p:nvPicPr>
            <p:cNvPr id="26" name="Hình ảnh 2" descr="Ảnh có chứa cá, cá có tia vây gai, ngày&#10;&#10;Mô tả được tạo tự động">
              <a:extLst>
                <a:ext uri="{FF2B5EF4-FFF2-40B4-BE49-F238E27FC236}">
                  <a16:creationId xmlns:a16="http://schemas.microsoft.com/office/drawing/2014/main" id="{D1237429-C040-41FE-9BE5-9A5CA294B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794" y="643467"/>
              <a:ext cx="2475653" cy="2475653"/>
            </a:xfrm>
            <a:prstGeom prst="rect">
              <a:avLst/>
            </a:prstGeom>
          </p:spPr>
        </p:pic>
        <p:sp>
          <p:nvSpPr>
            <p:cNvPr id="27" name="Hộp Văn bản 19">
              <a:extLst>
                <a:ext uri="{FF2B5EF4-FFF2-40B4-BE49-F238E27FC236}">
                  <a16:creationId xmlns:a16="http://schemas.microsoft.com/office/drawing/2014/main" id="{BA00C2B6-32AF-49AA-8983-3C8F791E222C}"/>
                </a:ext>
              </a:extLst>
            </p:cNvPr>
            <p:cNvSpPr txBox="1"/>
            <p:nvPr/>
          </p:nvSpPr>
          <p:spPr>
            <a:xfrm>
              <a:off x="1247177" y="2651072"/>
              <a:ext cx="17312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rô</a:t>
              </a:r>
            </a:p>
          </p:txBody>
        </p:sp>
      </p:grpSp>
      <p:grpSp>
        <p:nvGrpSpPr>
          <p:cNvPr id="28" name="Nhóm 9">
            <a:extLst>
              <a:ext uri="{FF2B5EF4-FFF2-40B4-BE49-F238E27FC236}">
                <a16:creationId xmlns:a16="http://schemas.microsoft.com/office/drawing/2014/main" id="{B3A8CFE0-668C-4FD2-A4F5-2DD385D99E68}"/>
              </a:ext>
            </a:extLst>
          </p:cNvPr>
          <p:cNvGrpSpPr/>
          <p:nvPr/>
        </p:nvGrpSpPr>
        <p:grpSpPr>
          <a:xfrm>
            <a:off x="4306593" y="970397"/>
            <a:ext cx="3252903" cy="4042779"/>
            <a:chOff x="4381676" y="1788990"/>
            <a:chExt cx="3252903" cy="4042779"/>
          </a:xfrm>
        </p:grpSpPr>
        <p:pic>
          <p:nvPicPr>
            <p:cNvPr id="29" name="Hình ảnh 3">
              <a:extLst>
                <a:ext uri="{FF2B5EF4-FFF2-40B4-BE49-F238E27FC236}">
                  <a16:creationId xmlns:a16="http://schemas.microsoft.com/office/drawing/2014/main" id="{97122F2D-64A7-4217-BD58-B4ABB161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1676" y="1788990"/>
              <a:ext cx="3252903" cy="3294079"/>
            </a:xfrm>
            <a:prstGeom prst="rect">
              <a:avLst/>
            </a:prstGeom>
          </p:spPr>
        </p:pic>
        <p:sp>
          <p:nvSpPr>
            <p:cNvPr id="30" name="Hộp Văn bản 22">
              <a:extLst>
                <a:ext uri="{FF2B5EF4-FFF2-40B4-BE49-F238E27FC236}">
                  <a16:creationId xmlns:a16="http://schemas.microsoft.com/office/drawing/2014/main" id="{2108EBD5-0208-4E77-9648-5B1D085C4D10}"/>
                </a:ext>
              </a:extLst>
            </p:cNvPr>
            <p:cNvSpPr txBox="1"/>
            <p:nvPr/>
          </p:nvSpPr>
          <p:spPr>
            <a:xfrm>
              <a:off x="5291573" y="5308549"/>
              <a:ext cx="17312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Con lươn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1" name="Nhóm 11">
            <a:extLst>
              <a:ext uri="{FF2B5EF4-FFF2-40B4-BE49-F238E27FC236}">
                <a16:creationId xmlns:a16="http://schemas.microsoft.com/office/drawing/2014/main" id="{F27F49EA-5F38-4FB5-B1C4-93658F99BF51}"/>
              </a:ext>
            </a:extLst>
          </p:cNvPr>
          <p:cNvGrpSpPr/>
          <p:nvPr/>
        </p:nvGrpSpPr>
        <p:grpSpPr>
          <a:xfrm>
            <a:off x="8279148" y="4014901"/>
            <a:ext cx="3252903" cy="2510443"/>
            <a:chOff x="8313518" y="3970992"/>
            <a:chExt cx="3252903" cy="2510443"/>
          </a:xfrm>
        </p:grpSpPr>
        <p:pic>
          <p:nvPicPr>
            <p:cNvPr id="32" name="Hình ảnh 4" descr="Ảnh có chứa côn trùng&#10;&#10;Mô tả được tạo tự động">
              <a:extLst>
                <a:ext uri="{FF2B5EF4-FFF2-40B4-BE49-F238E27FC236}">
                  <a16:creationId xmlns:a16="http://schemas.microsoft.com/office/drawing/2014/main" id="{44E73688-466F-4BAD-A483-C8900C1EA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3518" y="3970992"/>
              <a:ext cx="3252903" cy="2033064"/>
            </a:xfrm>
            <a:prstGeom prst="rect">
              <a:avLst/>
            </a:prstGeom>
          </p:spPr>
        </p:pic>
        <p:sp>
          <p:nvSpPr>
            <p:cNvPr id="33" name="Hộp Văn bản 25">
              <a:extLst>
                <a:ext uri="{FF2B5EF4-FFF2-40B4-BE49-F238E27FC236}">
                  <a16:creationId xmlns:a16="http://schemas.microsoft.com/office/drawing/2014/main" id="{33E114B3-D868-4A82-B426-F4710743DB29}"/>
                </a:ext>
              </a:extLst>
            </p:cNvPr>
            <p:cNvSpPr txBox="1"/>
            <p:nvPr/>
          </p:nvSpPr>
          <p:spPr>
            <a:xfrm>
              <a:off x="8518421" y="5958215"/>
              <a:ext cx="3048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Con chuồn chuồn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4" name="Nhóm 13">
            <a:extLst>
              <a:ext uri="{FF2B5EF4-FFF2-40B4-BE49-F238E27FC236}">
                <a16:creationId xmlns:a16="http://schemas.microsoft.com/office/drawing/2014/main" id="{89535464-AC75-4C11-A181-E6DE7959A008}"/>
              </a:ext>
            </a:extLst>
          </p:cNvPr>
          <p:cNvGrpSpPr/>
          <p:nvPr/>
        </p:nvGrpSpPr>
        <p:grpSpPr>
          <a:xfrm>
            <a:off x="8279148" y="1221467"/>
            <a:ext cx="3252903" cy="2597506"/>
            <a:chOff x="8313518" y="738160"/>
            <a:chExt cx="3252903" cy="2597506"/>
          </a:xfrm>
        </p:grpSpPr>
        <p:pic>
          <p:nvPicPr>
            <p:cNvPr id="35" name="Hình ảnh 5" descr="Ảnh có chứa động vật chân đốt, động vật không xương sống, nhện&#10;&#10;Mô tả được tạo tự động">
              <a:extLst>
                <a:ext uri="{FF2B5EF4-FFF2-40B4-BE49-F238E27FC236}">
                  <a16:creationId xmlns:a16="http://schemas.microsoft.com/office/drawing/2014/main" id="{B0564461-81D1-43D7-A0B7-B20E3780E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3518" y="738160"/>
              <a:ext cx="3252903" cy="22932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</p:pic>
        <p:sp>
          <p:nvSpPr>
            <p:cNvPr id="36" name="Hộp Văn bản 28">
              <a:extLst>
                <a:ext uri="{FF2B5EF4-FFF2-40B4-BE49-F238E27FC236}">
                  <a16:creationId xmlns:a16="http://schemas.microsoft.com/office/drawing/2014/main" id="{CE6C1CB7-883B-4579-9854-2EB5B91674BC}"/>
                </a:ext>
              </a:extLst>
            </p:cNvPr>
            <p:cNvSpPr txBox="1"/>
            <p:nvPr/>
          </p:nvSpPr>
          <p:spPr>
            <a:xfrm>
              <a:off x="9207269" y="2812446"/>
              <a:ext cx="16703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Con nhện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7" name="Nhóm 16">
            <a:extLst>
              <a:ext uri="{FF2B5EF4-FFF2-40B4-BE49-F238E27FC236}">
                <a16:creationId xmlns:a16="http://schemas.microsoft.com/office/drawing/2014/main" id="{C3589C4A-A9FA-414F-AAF9-3E727BE1D969}"/>
              </a:ext>
            </a:extLst>
          </p:cNvPr>
          <p:cNvGrpSpPr/>
          <p:nvPr/>
        </p:nvGrpSpPr>
        <p:grpSpPr>
          <a:xfrm>
            <a:off x="721348" y="4170402"/>
            <a:ext cx="2714183" cy="2324032"/>
            <a:chOff x="755718" y="4030957"/>
            <a:chExt cx="2714183" cy="2324032"/>
          </a:xfrm>
        </p:grpSpPr>
        <p:pic>
          <p:nvPicPr>
            <p:cNvPr id="38" name="Picture 2" descr="Cua đồng bóc mai – Bác Tôm">
              <a:extLst>
                <a:ext uri="{FF2B5EF4-FFF2-40B4-BE49-F238E27FC236}">
                  <a16:creationId xmlns:a16="http://schemas.microsoft.com/office/drawing/2014/main" id="{E833FFDA-60FC-4D88-8A35-35B4395CE8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8" t="26542" r="9986" b="19701"/>
            <a:stretch/>
          </p:blipFill>
          <p:spPr bwMode="auto">
            <a:xfrm>
              <a:off x="755718" y="4030957"/>
              <a:ext cx="2714183" cy="1764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Hộp Văn bản 33">
              <a:extLst>
                <a:ext uri="{FF2B5EF4-FFF2-40B4-BE49-F238E27FC236}">
                  <a16:creationId xmlns:a16="http://schemas.microsoft.com/office/drawing/2014/main" id="{A8601FAC-8A01-4A96-8142-86B795FA2FB6}"/>
                </a:ext>
              </a:extLst>
            </p:cNvPr>
            <p:cNvSpPr txBox="1"/>
            <p:nvPr/>
          </p:nvSpPr>
          <p:spPr>
            <a:xfrm>
              <a:off x="969869" y="5831769"/>
              <a:ext cx="24647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Con cua đồng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sp>
        <p:nvSpPr>
          <p:cNvPr id="2" name="Hộp Văn bản 8">
            <a:extLst>
              <a:ext uri="{FF2B5EF4-FFF2-40B4-BE49-F238E27FC236}">
                <a16:creationId xmlns:a16="http://schemas.microsoft.com/office/drawing/2014/main" id="{162B2110-CE66-B1EA-8E7F-4ADFFFD480E8}"/>
              </a:ext>
            </a:extLst>
          </p:cNvPr>
          <p:cNvSpPr txBox="1"/>
          <p:nvPr/>
        </p:nvSpPr>
        <p:spPr>
          <a:xfrm>
            <a:off x="-96688" y="99495"/>
            <a:ext cx="892899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8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Đường nối Thẳng 2">
            <a:extLst>
              <a:ext uri="{FF2B5EF4-FFF2-40B4-BE49-F238E27FC236}">
                <a16:creationId xmlns:a16="http://schemas.microsoft.com/office/drawing/2014/main" id="{9569FEE1-81C0-C2CD-809F-A149C90BAF9D}"/>
              </a:ext>
            </a:extLst>
          </p:cNvPr>
          <p:cNvCxnSpPr/>
          <p:nvPr/>
        </p:nvCxnSpPr>
        <p:spPr>
          <a:xfrm>
            <a:off x="5411574" y="781218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6BD92F38-6009-FC71-421A-70540BC8D91C}"/>
              </a:ext>
            </a:extLst>
          </p:cNvPr>
          <p:cNvCxnSpPr>
            <a:cxnSpLocks/>
          </p:cNvCxnSpPr>
          <p:nvPr/>
        </p:nvCxnSpPr>
        <p:spPr>
          <a:xfrm flipV="1">
            <a:off x="2985025" y="1933218"/>
            <a:ext cx="4714052" cy="369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ộp Văn bản 21">
            <a:extLst>
              <a:ext uri="{FF2B5EF4-FFF2-40B4-BE49-F238E27FC236}">
                <a16:creationId xmlns:a16="http://schemas.microsoft.com/office/drawing/2014/main" id="{B45B8D9D-C2F6-CFD2-D7F4-83D28F49A4D9}"/>
              </a:ext>
            </a:extLst>
          </p:cNvPr>
          <p:cNvSpPr txBox="1"/>
          <p:nvPr/>
        </p:nvSpPr>
        <p:spPr>
          <a:xfrm>
            <a:off x="3985543" y="395557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22">
            <a:extLst>
              <a:ext uri="{FF2B5EF4-FFF2-40B4-BE49-F238E27FC236}">
                <a16:creationId xmlns:a16="http://schemas.microsoft.com/office/drawing/2014/main" id="{D8AF5E1D-AFEA-8B68-F4D9-C252CAC7D2B6}"/>
              </a:ext>
            </a:extLst>
          </p:cNvPr>
          <p:cNvSpPr txBox="1"/>
          <p:nvPr/>
        </p:nvSpPr>
        <p:spPr>
          <a:xfrm>
            <a:off x="2696993" y="1492572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23">
            <a:extLst>
              <a:ext uri="{FF2B5EF4-FFF2-40B4-BE49-F238E27FC236}">
                <a16:creationId xmlns:a16="http://schemas.microsoft.com/office/drawing/2014/main" id="{922683C0-89A6-B939-6E29-F6DF59D4925A}"/>
              </a:ext>
            </a:extLst>
          </p:cNvPr>
          <p:cNvSpPr txBox="1"/>
          <p:nvPr/>
        </p:nvSpPr>
        <p:spPr>
          <a:xfrm>
            <a:off x="6941871" y="148085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39">
            <a:extLst>
              <a:ext uri="{FF2B5EF4-FFF2-40B4-BE49-F238E27FC236}">
                <a16:creationId xmlns:a16="http://schemas.microsoft.com/office/drawing/2014/main" id="{94060FFB-DB53-A981-0EBA-4D8C7F033840}"/>
              </a:ext>
            </a:extLst>
          </p:cNvPr>
          <p:cNvSpPr txBox="1"/>
          <p:nvPr/>
        </p:nvSpPr>
        <p:spPr>
          <a:xfrm>
            <a:off x="1402298" y="5415607"/>
            <a:ext cx="116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40">
            <a:extLst>
              <a:ext uri="{FF2B5EF4-FFF2-40B4-BE49-F238E27FC236}">
                <a16:creationId xmlns:a16="http://schemas.microsoft.com/office/drawing/2014/main" id="{CD9B828F-724E-E7A3-1A5D-087C0F87C364}"/>
              </a:ext>
            </a:extLst>
          </p:cNvPr>
          <p:cNvSpPr txBox="1"/>
          <p:nvPr/>
        </p:nvSpPr>
        <p:spPr>
          <a:xfrm>
            <a:off x="3210203" y="5391680"/>
            <a:ext cx="176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41">
            <a:extLst>
              <a:ext uri="{FF2B5EF4-FFF2-40B4-BE49-F238E27FC236}">
                <a16:creationId xmlns:a16="http://schemas.microsoft.com/office/drawing/2014/main" id="{B36C6DCA-69A7-2E6B-F3C6-00A69C6F675A}"/>
              </a:ext>
            </a:extLst>
          </p:cNvPr>
          <p:cNvSpPr txBox="1"/>
          <p:nvPr/>
        </p:nvSpPr>
        <p:spPr>
          <a:xfrm>
            <a:off x="5007307" y="5380536"/>
            <a:ext cx="2146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42">
            <a:extLst>
              <a:ext uri="{FF2B5EF4-FFF2-40B4-BE49-F238E27FC236}">
                <a16:creationId xmlns:a16="http://schemas.microsoft.com/office/drawing/2014/main" id="{02E59E31-132F-9E7F-C92F-4385245933D9}"/>
              </a:ext>
            </a:extLst>
          </p:cNvPr>
          <p:cNvSpPr txBox="1"/>
          <p:nvPr/>
        </p:nvSpPr>
        <p:spPr>
          <a:xfrm>
            <a:off x="7593537" y="5406500"/>
            <a:ext cx="10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Đường nối Thẳng 46">
            <a:extLst>
              <a:ext uri="{FF2B5EF4-FFF2-40B4-BE49-F238E27FC236}">
                <a16:creationId xmlns:a16="http://schemas.microsoft.com/office/drawing/2014/main" id="{D794CEA5-5B4E-C98D-ADB5-03601AAB75AA}"/>
              </a:ext>
            </a:extLst>
          </p:cNvPr>
          <p:cNvCxnSpPr/>
          <p:nvPr/>
        </p:nvCxnSpPr>
        <p:spPr>
          <a:xfrm>
            <a:off x="2981730" y="1936907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47">
            <a:extLst>
              <a:ext uri="{FF2B5EF4-FFF2-40B4-BE49-F238E27FC236}">
                <a16:creationId xmlns:a16="http://schemas.microsoft.com/office/drawing/2014/main" id="{5CACB592-1776-CEBB-9261-AD22FF760C19}"/>
              </a:ext>
            </a:extLst>
          </p:cNvPr>
          <p:cNvCxnSpPr/>
          <p:nvPr/>
        </p:nvCxnSpPr>
        <p:spPr>
          <a:xfrm>
            <a:off x="7676431" y="1936907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48">
            <a:extLst>
              <a:ext uri="{FF2B5EF4-FFF2-40B4-BE49-F238E27FC236}">
                <a16:creationId xmlns:a16="http://schemas.microsoft.com/office/drawing/2014/main" id="{06D2AE0C-AC56-9273-E8B4-9F07069189ED}"/>
              </a:ext>
            </a:extLst>
          </p:cNvPr>
          <p:cNvCxnSpPr>
            <a:cxnSpLocks/>
          </p:cNvCxnSpPr>
          <p:nvPr/>
        </p:nvCxnSpPr>
        <p:spPr>
          <a:xfrm rot="16200000">
            <a:off x="2996757" y="2019261"/>
            <a:ext cx="0" cy="2187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50">
            <a:extLst>
              <a:ext uri="{FF2B5EF4-FFF2-40B4-BE49-F238E27FC236}">
                <a16:creationId xmlns:a16="http://schemas.microsoft.com/office/drawing/2014/main" id="{0D7A1B82-B5F5-E274-87CF-FFE05CE1967D}"/>
              </a:ext>
            </a:extLst>
          </p:cNvPr>
          <p:cNvCxnSpPr>
            <a:cxnSpLocks/>
          </p:cNvCxnSpPr>
          <p:nvPr/>
        </p:nvCxnSpPr>
        <p:spPr>
          <a:xfrm flipV="1">
            <a:off x="6009361" y="3088907"/>
            <a:ext cx="3267120" cy="23853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51">
            <a:extLst>
              <a:ext uri="{FF2B5EF4-FFF2-40B4-BE49-F238E27FC236}">
                <a16:creationId xmlns:a16="http://schemas.microsoft.com/office/drawing/2014/main" id="{4451A1CE-D316-0185-7CE3-CEF46375B701}"/>
              </a:ext>
            </a:extLst>
          </p:cNvPr>
          <p:cNvCxnSpPr/>
          <p:nvPr/>
        </p:nvCxnSpPr>
        <p:spPr>
          <a:xfrm>
            <a:off x="1903257" y="3112759"/>
            <a:ext cx="0" cy="2268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52">
            <a:extLst>
              <a:ext uri="{FF2B5EF4-FFF2-40B4-BE49-F238E27FC236}">
                <a16:creationId xmlns:a16="http://schemas.microsoft.com/office/drawing/2014/main" id="{BB626665-939C-E26C-2088-EA6F74BD0472}"/>
              </a:ext>
            </a:extLst>
          </p:cNvPr>
          <p:cNvCxnSpPr/>
          <p:nvPr/>
        </p:nvCxnSpPr>
        <p:spPr>
          <a:xfrm>
            <a:off x="4075231" y="3112759"/>
            <a:ext cx="0" cy="2268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53">
            <a:extLst>
              <a:ext uri="{FF2B5EF4-FFF2-40B4-BE49-F238E27FC236}">
                <a16:creationId xmlns:a16="http://schemas.microsoft.com/office/drawing/2014/main" id="{5F2D84F9-A380-F0FB-CCB1-5EC5E751A653}"/>
              </a:ext>
            </a:extLst>
          </p:cNvPr>
          <p:cNvCxnSpPr/>
          <p:nvPr/>
        </p:nvCxnSpPr>
        <p:spPr>
          <a:xfrm>
            <a:off x="6009361" y="3102555"/>
            <a:ext cx="0" cy="2304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54">
            <a:extLst>
              <a:ext uri="{FF2B5EF4-FFF2-40B4-BE49-F238E27FC236}">
                <a16:creationId xmlns:a16="http://schemas.microsoft.com/office/drawing/2014/main" id="{03F0EBB4-71AB-A1E2-B1C9-86424DF3367C}"/>
              </a:ext>
            </a:extLst>
          </p:cNvPr>
          <p:cNvCxnSpPr/>
          <p:nvPr/>
        </p:nvCxnSpPr>
        <p:spPr>
          <a:xfrm>
            <a:off x="9260607" y="3102555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55">
            <a:extLst>
              <a:ext uri="{FF2B5EF4-FFF2-40B4-BE49-F238E27FC236}">
                <a16:creationId xmlns:a16="http://schemas.microsoft.com/office/drawing/2014/main" id="{B0D1716E-050F-F133-0E5E-4E22BAE4ACC7}"/>
              </a:ext>
            </a:extLst>
          </p:cNvPr>
          <p:cNvCxnSpPr>
            <a:cxnSpLocks/>
          </p:cNvCxnSpPr>
          <p:nvPr/>
        </p:nvCxnSpPr>
        <p:spPr>
          <a:xfrm rot="16200000">
            <a:off x="9236341" y="3153595"/>
            <a:ext cx="0" cy="2187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56">
            <a:extLst>
              <a:ext uri="{FF2B5EF4-FFF2-40B4-BE49-F238E27FC236}">
                <a16:creationId xmlns:a16="http://schemas.microsoft.com/office/drawing/2014/main" id="{DDA30089-FAE0-8EF5-2C0F-A3363A503A1D}"/>
              </a:ext>
            </a:extLst>
          </p:cNvPr>
          <p:cNvCxnSpPr/>
          <p:nvPr/>
        </p:nvCxnSpPr>
        <p:spPr>
          <a:xfrm>
            <a:off x="8142841" y="4264759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57">
            <a:extLst>
              <a:ext uri="{FF2B5EF4-FFF2-40B4-BE49-F238E27FC236}">
                <a16:creationId xmlns:a16="http://schemas.microsoft.com/office/drawing/2014/main" id="{5B43FD06-C8A9-202B-6AE6-3AF883804424}"/>
              </a:ext>
            </a:extLst>
          </p:cNvPr>
          <p:cNvCxnSpPr/>
          <p:nvPr/>
        </p:nvCxnSpPr>
        <p:spPr>
          <a:xfrm>
            <a:off x="10329841" y="4240907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58">
            <a:extLst>
              <a:ext uri="{FF2B5EF4-FFF2-40B4-BE49-F238E27FC236}">
                <a16:creationId xmlns:a16="http://schemas.microsoft.com/office/drawing/2014/main" id="{A89AD5CE-E8C5-73CB-AD1E-3C49E0539C61}"/>
              </a:ext>
            </a:extLst>
          </p:cNvPr>
          <p:cNvSpPr txBox="1"/>
          <p:nvPr/>
        </p:nvSpPr>
        <p:spPr>
          <a:xfrm>
            <a:off x="1504666" y="2627805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59">
            <a:extLst>
              <a:ext uri="{FF2B5EF4-FFF2-40B4-BE49-F238E27FC236}">
                <a16:creationId xmlns:a16="http://schemas.microsoft.com/office/drawing/2014/main" id="{DC5CE6A6-DBD2-2476-79CC-C09E690FA712}"/>
              </a:ext>
            </a:extLst>
          </p:cNvPr>
          <p:cNvSpPr txBox="1"/>
          <p:nvPr/>
        </p:nvSpPr>
        <p:spPr>
          <a:xfrm>
            <a:off x="3227983" y="2627805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60">
            <a:extLst>
              <a:ext uri="{FF2B5EF4-FFF2-40B4-BE49-F238E27FC236}">
                <a16:creationId xmlns:a16="http://schemas.microsoft.com/office/drawing/2014/main" id="{799D21B0-5DF2-13CE-4A3A-90533CC41789}"/>
              </a:ext>
            </a:extLst>
          </p:cNvPr>
          <p:cNvSpPr txBox="1"/>
          <p:nvPr/>
        </p:nvSpPr>
        <p:spPr>
          <a:xfrm>
            <a:off x="8487491" y="2616919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61">
            <a:extLst>
              <a:ext uri="{FF2B5EF4-FFF2-40B4-BE49-F238E27FC236}">
                <a16:creationId xmlns:a16="http://schemas.microsoft.com/office/drawing/2014/main" id="{1D9B0BB3-53B8-7E7E-8AAD-7BB646FE38C3}"/>
              </a:ext>
            </a:extLst>
          </p:cNvPr>
          <p:cNvSpPr txBox="1"/>
          <p:nvPr/>
        </p:nvSpPr>
        <p:spPr>
          <a:xfrm>
            <a:off x="5501464" y="2639168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62">
            <a:extLst>
              <a:ext uri="{FF2B5EF4-FFF2-40B4-BE49-F238E27FC236}">
                <a16:creationId xmlns:a16="http://schemas.microsoft.com/office/drawing/2014/main" id="{369E9A57-F1C7-5B51-AFCF-07C5764EC8A2}"/>
              </a:ext>
            </a:extLst>
          </p:cNvPr>
          <p:cNvSpPr txBox="1"/>
          <p:nvPr/>
        </p:nvSpPr>
        <p:spPr>
          <a:xfrm>
            <a:off x="7672935" y="3779933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63">
            <a:extLst>
              <a:ext uri="{FF2B5EF4-FFF2-40B4-BE49-F238E27FC236}">
                <a16:creationId xmlns:a16="http://schemas.microsoft.com/office/drawing/2014/main" id="{1A4AA1F6-F18E-2192-E78D-69F5C61AB699}"/>
              </a:ext>
            </a:extLst>
          </p:cNvPr>
          <p:cNvSpPr txBox="1"/>
          <p:nvPr/>
        </p:nvSpPr>
        <p:spPr>
          <a:xfrm>
            <a:off x="9770862" y="3779933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64">
            <a:extLst>
              <a:ext uri="{FF2B5EF4-FFF2-40B4-BE49-F238E27FC236}">
                <a16:creationId xmlns:a16="http://schemas.microsoft.com/office/drawing/2014/main" id="{CEE7C91F-4EE6-6DF0-1905-929DEAFC34CF}"/>
              </a:ext>
            </a:extLst>
          </p:cNvPr>
          <p:cNvSpPr txBox="1"/>
          <p:nvPr/>
        </p:nvSpPr>
        <p:spPr>
          <a:xfrm>
            <a:off x="9824214" y="5415607"/>
            <a:ext cx="146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8A37E-308B-7A26-1A4A-047C31EA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E65148CA-0CCE-89E2-5042-979755841623}"/>
              </a:ext>
            </a:extLst>
          </p:cNvPr>
          <p:cNvSpPr txBox="1"/>
          <p:nvPr/>
        </p:nvSpPr>
        <p:spPr>
          <a:xfrm>
            <a:off x="191344" y="1268760"/>
            <a:ext cx="118093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Virus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1F127-3D6E-52A7-7835-80601218B524}"/>
              </a:ext>
            </a:extLst>
          </p:cNvPr>
          <p:cNvSpPr txBox="1"/>
          <p:nvPr/>
        </p:nvSpPr>
        <p:spPr>
          <a:xfrm>
            <a:off x="3503712" y="116632"/>
            <a:ext cx="4608512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 DÒ VỀ NHÀ</a:t>
            </a:r>
          </a:p>
        </p:txBody>
      </p:sp>
    </p:spTree>
    <p:extLst>
      <p:ext uri="{BB962C8B-B14F-4D97-AF65-F5344CB8AC3E}">
        <p14:creationId xmlns:p14="http://schemas.microsoft.com/office/powerpoint/2010/main" val="31106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56565-0B32-027A-E088-6DAA6AED1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Đường nối Thẳng 2">
            <a:extLst>
              <a:ext uri="{FF2B5EF4-FFF2-40B4-BE49-F238E27FC236}">
                <a16:creationId xmlns:a16="http://schemas.microsoft.com/office/drawing/2014/main" id="{923C30F3-611F-6165-776A-4D67356FE6C0}"/>
              </a:ext>
            </a:extLst>
          </p:cNvPr>
          <p:cNvCxnSpPr>
            <a:cxnSpLocks/>
          </p:cNvCxnSpPr>
          <p:nvPr/>
        </p:nvCxnSpPr>
        <p:spPr>
          <a:xfrm>
            <a:off x="5282189" y="1959223"/>
            <a:ext cx="0" cy="664458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D63D4F1F-9ACF-7B8F-34A3-6FDB7B311918}"/>
              </a:ext>
            </a:extLst>
          </p:cNvPr>
          <p:cNvCxnSpPr>
            <a:cxnSpLocks/>
          </p:cNvCxnSpPr>
          <p:nvPr/>
        </p:nvCxnSpPr>
        <p:spPr>
          <a:xfrm flipV="1">
            <a:off x="2855640" y="2623681"/>
            <a:ext cx="4714052" cy="369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ộp Văn bản 21">
            <a:extLst>
              <a:ext uri="{FF2B5EF4-FFF2-40B4-BE49-F238E27FC236}">
                <a16:creationId xmlns:a16="http://schemas.microsoft.com/office/drawing/2014/main" id="{54862AD1-016F-CEC4-7B16-4B786B000319}"/>
              </a:ext>
            </a:extLst>
          </p:cNvPr>
          <p:cNvSpPr txBox="1"/>
          <p:nvPr/>
        </p:nvSpPr>
        <p:spPr>
          <a:xfrm>
            <a:off x="3856157" y="1459756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22">
            <a:extLst>
              <a:ext uri="{FF2B5EF4-FFF2-40B4-BE49-F238E27FC236}">
                <a16:creationId xmlns:a16="http://schemas.microsoft.com/office/drawing/2014/main" id="{1F10387B-D1A0-5EC4-1DD5-884B58CF2AF0}"/>
              </a:ext>
            </a:extLst>
          </p:cNvPr>
          <p:cNvSpPr txBox="1"/>
          <p:nvPr/>
        </p:nvSpPr>
        <p:spPr>
          <a:xfrm>
            <a:off x="2063552" y="2145630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23">
            <a:extLst>
              <a:ext uri="{FF2B5EF4-FFF2-40B4-BE49-F238E27FC236}">
                <a16:creationId xmlns:a16="http://schemas.microsoft.com/office/drawing/2014/main" id="{42B2FCE4-8394-35BD-CFCE-50FA4F21C56C}"/>
              </a:ext>
            </a:extLst>
          </p:cNvPr>
          <p:cNvSpPr txBox="1"/>
          <p:nvPr/>
        </p:nvSpPr>
        <p:spPr>
          <a:xfrm>
            <a:off x="6812486" y="217132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39">
            <a:extLst>
              <a:ext uri="{FF2B5EF4-FFF2-40B4-BE49-F238E27FC236}">
                <a16:creationId xmlns:a16="http://schemas.microsoft.com/office/drawing/2014/main" id="{81D8EFFB-D0EB-3020-B81A-103F68AD2CC6}"/>
              </a:ext>
            </a:extLst>
          </p:cNvPr>
          <p:cNvSpPr txBox="1"/>
          <p:nvPr/>
        </p:nvSpPr>
        <p:spPr>
          <a:xfrm>
            <a:off x="1242948" y="5055567"/>
            <a:ext cx="11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Hộp Văn bản 40">
            <a:extLst>
              <a:ext uri="{FF2B5EF4-FFF2-40B4-BE49-F238E27FC236}">
                <a16:creationId xmlns:a16="http://schemas.microsoft.com/office/drawing/2014/main" id="{0707CD9B-B2E2-F038-9877-93BF31690CE7}"/>
              </a:ext>
            </a:extLst>
          </p:cNvPr>
          <p:cNvSpPr txBox="1"/>
          <p:nvPr/>
        </p:nvSpPr>
        <p:spPr>
          <a:xfrm>
            <a:off x="3080818" y="5112755"/>
            <a:ext cx="176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41">
            <a:extLst>
              <a:ext uri="{FF2B5EF4-FFF2-40B4-BE49-F238E27FC236}">
                <a16:creationId xmlns:a16="http://schemas.microsoft.com/office/drawing/2014/main" id="{A4A13A3B-BBA2-81C5-F9D6-2A43CE1F12E1}"/>
              </a:ext>
            </a:extLst>
          </p:cNvPr>
          <p:cNvSpPr txBox="1"/>
          <p:nvPr/>
        </p:nvSpPr>
        <p:spPr>
          <a:xfrm>
            <a:off x="4824158" y="5127575"/>
            <a:ext cx="201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42">
            <a:extLst>
              <a:ext uri="{FF2B5EF4-FFF2-40B4-BE49-F238E27FC236}">
                <a16:creationId xmlns:a16="http://schemas.microsoft.com/office/drawing/2014/main" id="{9E4A75C3-4D23-7AD7-4D4A-73339C1E0401}"/>
              </a:ext>
            </a:extLst>
          </p:cNvPr>
          <p:cNvSpPr txBox="1"/>
          <p:nvPr/>
        </p:nvSpPr>
        <p:spPr>
          <a:xfrm>
            <a:off x="7290310" y="5154474"/>
            <a:ext cx="148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Đường nối Thẳng 46">
            <a:extLst>
              <a:ext uri="{FF2B5EF4-FFF2-40B4-BE49-F238E27FC236}">
                <a16:creationId xmlns:a16="http://schemas.microsoft.com/office/drawing/2014/main" id="{213BBEB1-8F6A-F864-B233-924F956ECBBB}"/>
              </a:ext>
            </a:extLst>
          </p:cNvPr>
          <p:cNvCxnSpPr>
            <a:cxnSpLocks/>
          </p:cNvCxnSpPr>
          <p:nvPr/>
        </p:nvCxnSpPr>
        <p:spPr>
          <a:xfrm>
            <a:off x="2863231" y="2647363"/>
            <a:ext cx="3295" cy="680012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47">
            <a:extLst>
              <a:ext uri="{FF2B5EF4-FFF2-40B4-BE49-F238E27FC236}">
                <a16:creationId xmlns:a16="http://schemas.microsoft.com/office/drawing/2014/main" id="{5E780F8F-3A05-F07F-6312-C243281A582A}"/>
              </a:ext>
            </a:extLst>
          </p:cNvPr>
          <p:cNvCxnSpPr>
            <a:cxnSpLocks/>
          </p:cNvCxnSpPr>
          <p:nvPr/>
        </p:nvCxnSpPr>
        <p:spPr>
          <a:xfrm>
            <a:off x="7547046" y="2625114"/>
            <a:ext cx="0" cy="702261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48">
            <a:extLst>
              <a:ext uri="{FF2B5EF4-FFF2-40B4-BE49-F238E27FC236}">
                <a16:creationId xmlns:a16="http://schemas.microsoft.com/office/drawing/2014/main" id="{13D052C3-FE85-5BE9-8432-359DB836954B}"/>
              </a:ext>
            </a:extLst>
          </p:cNvPr>
          <p:cNvCxnSpPr>
            <a:cxnSpLocks/>
          </p:cNvCxnSpPr>
          <p:nvPr/>
        </p:nvCxnSpPr>
        <p:spPr>
          <a:xfrm rot="16200000">
            <a:off x="2867372" y="2229595"/>
            <a:ext cx="0" cy="2187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50">
            <a:extLst>
              <a:ext uri="{FF2B5EF4-FFF2-40B4-BE49-F238E27FC236}">
                <a16:creationId xmlns:a16="http://schemas.microsoft.com/office/drawing/2014/main" id="{C02B247A-B4AC-BA3B-C2BC-98F87700FA7E}"/>
              </a:ext>
            </a:extLst>
          </p:cNvPr>
          <p:cNvCxnSpPr>
            <a:cxnSpLocks/>
          </p:cNvCxnSpPr>
          <p:nvPr/>
        </p:nvCxnSpPr>
        <p:spPr>
          <a:xfrm flipV="1">
            <a:off x="5879976" y="3327375"/>
            <a:ext cx="3267120" cy="23853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51">
            <a:extLst>
              <a:ext uri="{FF2B5EF4-FFF2-40B4-BE49-F238E27FC236}">
                <a16:creationId xmlns:a16="http://schemas.microsoft.com/office/drawing/2014/main" id="{EFE85753-7538-7189-6711-80920DE46DB3}"/>
              </a:ext>
            </a:extLst>
          </p:cNvPr>
          <p:cNvCxnSpPr>
            <a:cxnSpLocks/>
          </p:cNvCxnSpPr>
          <p:nvPr/>
        </p:nvCxnSpPr>
        <p:spPr>
          <a:xfrm>
            <a:off x="1773872" y="3323093"/>
            <a:ext cx="23394" cy="1588458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52">
            <a:extLst>
              <a:ext uri="{FF2B5EF4-FFF2-40B4-BE49-F238E27FC236}">
                <a16:creationId xmlns:a16="http://schemas.microsoft.com/office/drawing/2014/main" id="{936E4988-7AA7-5B59-D733-ACA7123CA9BD}"/>
              </a:ext>
            </a:extLst>
          </p:cNvPr>
          <p:cNvCxnSpPr>
            <a:cxnSpLocks/>
          </p:cNvCxnSpPr>
          <p:nvPr/>
        </p:nvCxnSpPr>
        <p:spPr>
          <a:xfrm>
            <a:off x="3945846" y="3323093"/>
            <a:ext cx="6666" cy="1588458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53">
            <a:extLst>
              <a:ext uri="{FF2B5EF4-FFF2-40B4-BE49-F238E27FC236}">
                <a16:creationId xmlns:a16="http://schemas.microsoft.com/office/drawing/2014/main" id="{3BA51F9A-5A90-4BB6-DC9E-43FC84EB756C}"/>
              </a:ext>
            </a:extLst>
          </p:cNvPr>
          <p:cNvCxnSpPr>
            <a:cxnSpLocks/>
          </p:cNvCxnSpPr>
          <p:nvPr/>
        </p:nvCxnSpPr>
        <p:spPr>
          <a:xfrm>
            <a:off x="5879976" y="3327375"/>
            <a:ext cx="0" cy="171972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54">
            <a:extLst>
              <a:ext uri="{FF2B5EF4-FFF2-40B4-BE49-F238E27FC236}">
                <a16:creationId xmlns:a16="http://schemas.microsoft.com/office/drawing/2014/main" id="{D4BF77DD-FB21-D7E3-CEE3-530BD7EE1C5B}"/>
              </a:ext>
            </a:extLst>
          </p:cNvPr>
          <p:cNvCxnSpPr>
            <a:cxnSpLocks/>
          </p:cNvCxnSpPr>
          <p:nvPr/>
        </p:nvCxnSpPr>
        <p:spPr>
          <a:xfrm>
            <a:off x="9131222" y="3327375"/>
            <a:ext cx="15874" cy="576064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55">
            <a:extLst>
              <a:ext uri="{FF2B5EF4-FFF2-40B4-BE49-F238E27FC236}">
                <a16:creationId xmlns:a16="http://schemas.microsoft.com/office/drawing/2014/main" id="{F0E4F2F0-3087-A248-4023-F63ECD56CD1A}"/>
              </a:ext>
            </a:extLst>
          </p:cNvPr>
          <p:cNvCxnSpPr>
            <a:cxnSpLocks/>
          </p:cNvCxnSpPr>
          <p:nvPr/>
        </p:nvCxnSpPr>
        <p:spPr>
          <a:xfrm rot="16200000">
            <a:off x="9106956" y="2783931"/>
            <a:ext cx="0" cy="2187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56">
            <a:extLst>
              <a:ext uri="{FF2B5EF4-FFF2-40B4-BE49-F238E27FC236}">
                <a16:creationId xmlns:a16="http://schemas.microsoft.com/office/drawing/2014/main" id="{F68C5266-BFBB-F92E-A9AF-530B8385962A}"/>
              </a:ext>
            </a:extLst>
          </p:cNvPr>
          <p:cNvCxnSpPr/>
          <p:nvPr/>
        </p:nvCxnSpPr>
        <p:spPr>
          <a:xfrm>
            <a:off x="8013456" y="3895095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57">
            <a:extLst>
              <a:ext uri="{FF2B5EF4-FFF2-40B4-BE49-F238E27FC236}">
                <a16:creationId xmlns:a16="http://schemas.microsoft.com/office/drawing/2014/main" id="{02102D24-3EE6-DE00-F4B8-F00D2C617498}"/>
              </a:ext>
            </a:extLst>
          </p:cNvPr>
          <p:cNvCxnSpPr/>
          <p:nvPr/>
        </p:nvCxnSpPr>
        <p:spPr>
          <a:xfrm>
            <a:off x="10200456" y="3871243"/>
            <a:ext cx="0" cy="11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58">
            <a:extLst>
              <a:ext uri="{FF2B5EF4-FFF2-40B4-BE49-F238E27FC236}">
                <a16:creationId xmlns:a16="http://schemas.microsoft.com/office/drawing/2014/main" id="{7CC9D504-950D-7431-2A97-9107908B79DD}"/>
              </a:ext>
            </a:extLst>
          </p:cNvPr>
          <p:cNvSpPr txBox="1"/>
          <p:nvPr/>
        </p:nvSpPr>
        <p:spPr>
          <a:xfrm>
            <a:off x="592261" y="2838139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59">
            <a:extLst>
              <a:ext uri="{FF2B5EF4-FFF2-40B4-BE49-F238E27FC236}">
                <a16:creationId xmlns:a16="http://schemas.microsoft.com/office/drawing/2014/main" id="{32685055-D6A8-0DE3-49DA-B56205268455}"/>
              </a:ext>
            </a:extLst>
          </p:cNvPr>
          <p:cNvSpPr txBox="1"/>
          <p:nvPr/>
        </p:nvSpPr>
        <p:spPr>
          <a:xfrm>
            <a:off x="3477569" y="2827253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62">
            <a:extLst>
              <a:ext uri="{FF2B5EF4-FFF2-40B4-BE49-F238E27FC236}">
                <a16:creationId xmlns:a16="http://schemas.microsoft.com/office/drawing/2014/main" id="{FE02FE42-3D98-93F0-18EC-8DD9EBAB3E4E}"/>
              </a:ext>
            </a:extLst>
          </p:cNvPr>
          <p:cNvSpPr txBox="1"/>
          <p:nvPr/>
        </p:nvSpPr>
        <p:spPr>
          <a:xfrm>
            <a:off x="7392144" y="3410269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63">
            <a:extLst>
              <a:ext uri="{FF2B5EF4-FFF2-40B4-BE49-F238E27FC236}">
                <a16:creationId xmlns:a16="http://schemas.microsoft.com/office/drawing/2014/main" id="{8AC806FD-CCF4-E33E-E58E-20029F610001}"/>
              </a:ext>
            </a:extLst>
          </p:cNvPr>
          <p:cNvSpPr txBox="1"/>
          <p:nvPr/>
        </p:nvSpPr>
        <p:spPr>
          <a:xfrm>
            <a:off x="9449245" y="3369766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64">
            <a:extLst>
              <a:ext uri="{FF2B5EF4-FFF2-40B4-BE49-F238E27FC236}">
                <a16:creationId xmlns:a16="http://schemas.microsoft.com/office/drawing/2014/main" id="{20AF18FD-57C6-4E08-6D64-3D6D03568B4A}"/>
              </a:ext>
            </a:extLst>
          </p:cNvPr>
          <p:cNvSpPr txBox="1"/>
          <p:nvPr/>
        </p:nvSpPr>
        <p:spPr>
          <a:xfrm>
            <a:off x="9695614" y="5199583"/>
            <a:ext cx="148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60">
            <a:extLst>
              <a:ext uri="{FF2B5EF4-FFF2-40B4-BE49-F238E27FC236}">
                <a16:creationId xmlns:a16="http://schemas.microsoft.com/office/drawing/2014/main" id="{E49153F9-8E84-ACC9-89A4-306B54FE1715}"/>
              </a:ext>
            </a:extLst>
          </p:cNvPr>
          <p:cNvSpPr txBox="1"/>
          <p:nvPr/>
        </p:nvSpPr>
        <p:spPr>
          <a:xfrm>
            <a:off x="8370822" y="2823319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61">
            <a:extLst>
              <a:ext uri="{FF2B5EF4-FFF2-40B4-BE49-F238E27FC236}">
                <a16:creationId xmlns:a16="http://schemas.microsoft.com/office/drawing/2014/main" id="{808EF27E-EE5F-02B0-C245-47FE42CF36CF}"/>
              </a:ext>
            </a:extLst>
          </p:cNvPr>
          <p:cNvSpPr txBox="1"/>
          <p:nvPr/>
        </p:nvSpPr>
        <p:spPr>
          <a:xfrm>
            <a:off x="5384795" y="2845568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9317C-4336-C741-36B6-90A6DFA2B77B}"/>
              </a:ext>
            </a:extLst>
          </p:cNvPr>
          <p:cNvSpPr txBox="1"/>
          <p:nvPr/>
        </p:nvSpPr>
        <p:spPr>
          <a:xfrm>
            <a:off x="3503712" y="116632"/>
            <a:ext cx="6552728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1" grpId="0"/>
      <p:bldP spid="33" grpId="0"/>
      <p:bldP spid="34" grpId="0"/>
      <p:bldP spid="37" grpId="0"/>
      <p:bldP spid="38" grpId="0"/>
      <p:bldP spid="39" grpId="0"/>
      <p:bldP spid="16" grpId="0"/>
      <p:bldP spid="1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82595-9ADA-BE6C-D935-2D68EDE55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Đường nối Thẳng 2">
            <a:extLst>
              <a:ext uri="{FF2B5EF4-FFF2-40B4-BE49-F238E27FC236}">
                <a16:creationId xmlns:a16="http://schemas.microsoft.com/office/drawing/2014/main" id="{D847DE26-BFFA-174A-5921-46A7DB17F521}"/>
              </a:ext>
            </a:extLst>
          </p:cNvPr>
          <p:cNvCxnSpPr>
            <a:cxnSpLocks/>
          </p:cNvCxnSpPr>
          <p:nvPr/>
        </p:nvCxnSpPr>
        <p:spPr>
          <a:xfrm>
            <a:off x="3842029" y="976139"/>
            <a:ext cx="0" cy="664458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6BB0BB1C-1C0D-C8AA-CCBD-DAA306C53BB2}"/>
              </a:ext>
            </a:extLst>
          </p:cNvPr>
          <p:cNvCxnSpPr>
            <a:cxnSpLocks/>
          </p:cNvCxnSpPr>
          <p:nvPr/>
        </p:nvCxnSpPr>
        <p:spPr>
          <a:xfrm>
            <a:off x="1851015" y="1640597"/>
            <a:ext cx="4278517" cy="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ộp Văn bản 21">
            <a:extLst>
              <a:ext uri="{FF2B5EF4-FFF2-40B4-BE49-F238E27FC236}">
                <a16:creationId xmlns:a16="http://schemas.microsoft.com/office/drawing/2014/main" id="{AD4A36CC-0850-D5C7-8A63-F8DF8D9ACD06}"/>
              </a:ext>
            </a:extLst>
          </p:cNvPr>
          <p:cNvSpPr txBox="1"/>
          <p:nvPr/>
        </p:nvSpPr>
        <p:spPr>
          <a:xfrm>
            <a:off x="2415997" y="476672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22">
            <a:extLst>
              <a:ext uri="{FF2B5EF4-FFF2-40B4-BE49-F238E27FC236}">
                <a16:creationId xmlns:a16="http://schemas.microsoft.com/office/drawing/2014/main" id="{290A674D-A455-654C-879A-08C14C5096E8}"/>
              </a:ext>
            </a:extLst>
          </p:cNvPr>
          <p:cNvSpPr txBox="1"/>
          <p:nvPr/>
        </p:nvSpPr>
        <p:spPr>
          <a:xfrm>
            <a:off x="623392" y="116254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23">
            <a:extLst>
              <a:ext uri="{FF2B5EF4-FFF2-40B4-BE49-F238E27FC236}">
                <a16:creationId xmlns:a16="http://schemas.microsoft.com/office/drawing/2014/main" id="{D9418864-0FA7-EB04-6D8B-A9D5074F4D58}"/>
              </a:ext>
            </a:extLst>
          </p:cNvPr>
          <p:cNvSpPr txBox="1"/>
          <p:nvPr/>
        </p:nvSpPr>
        <p:spPr>
          <a:xfrm>
            <a:off x="5372326" y="1188236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39">
            <a:extLst>
              <a:ext uri="{FF2B5EF4-FFF2-40B4-BE49-F238E27FC236}">
                <a16:creationId xmlns:a16="http://schemas.microsoft.com/office/drawing/2014/main" id="{A6DAF24D-D65B-31E6-F8D7-CBF934429AFC}"/>
              </a:ext>
            </a:extLst>
          </p:cNvPr>
          <p:cNvSpPr txBox="1"/>
          <p:nvPr/>
        </p:nvSpPr>
        <p:spPr>
          <a:xfrm>
            <a:off x="1131848" y="4641475"/>
            <a:ext cx="164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41">
            <a:extLst>
              <a:ext uri="{FF2B5EF4-FFF2-40B4-BE49-F238E27FC236}">
                <a16:creationId xmlns:a16="http://schemas.microsoft.com/office/drawing/2014/main" id="{AE07B9FD-285F-8EF6-09AC-FE8C540FB6D3}"/>
              </a:ext>
            </a:extLst>
          </p:cNvPr>
          <p:cNvSpPr txBox="1"/>
          <p:nvPr/>
        </p:nvSpPr>
        <p:spPr>
          <a:xfrm>
            <a:off x="3359696" y="4654220"/>
            <a:ext cx="201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42">
            <a:extLst>
              <a:ext uri="{FF2B5EF4-FFF2-40B4-BE49-F238E27FC236}">
                <a16:creationId xmlns:a16="http://schemas.microsoft.com/office/drawing/2014/main" id="{663C5FAE-19F5-713C-DE9D-16AAC6918BD4}"/>
              </a:ext>
            </a:extLst>
          </p:cNvPr>
          <p:cNvSpPr txBox="1"/>
          <p:nvPr/>
        </p:nvSpPr>
        <p:spPr>
          <a:xfrm>
            <a:off x="5385646" y="4668112"/>
            <a:ext cx="182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tuế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Đường nối Thẳng 46">
            <a:extLst>
              <a:ext uri="{FF2B5EF4-FFF2-40B4-BE49-F238E27FC236}">
                <a16:creationId xmlns:a16="http://schemas.microsoft.com/office/drawing/2014/main" id="{3A255A64-CFB2-D840-12D2-95A9881B7DB1}"/>
              </a:ext>
            </a:extLst>
          </p:cNvPr>
          <p:cNvCxnSpPr>
            <a:cxnSpLocks/>
          </p:cNvCxnSpPr>
          <p:nvPr/>
        </p:nvCxnSpPr>
        <p:spPr>
          <a:xfrm flipH="1">
            <a:off x="1851015" y="1650975"/>
            <a:ext cx="7591" cy="2874458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47">
            <a:extLst>
              <a:ext uri="{FF2B5EF4-FFF2-40B4-BE49-F238E27FC236}">
                <a16:creationId xmlns:a16="http://schemas.microsoft.com/office/drawing/2014/main" id="{C93AE1D0-1419-32B2-A986-93C381FE9CF2}"/>
              </a:ext>
            </a:extLst>
          </p:cNvPr>
          <p:cNvCxnSpPr>
            <a:cxnSpLocks/>
          </p:cNvCxnSpPr>
          <p:nvPr/>
        </p:nvCxnSpPr>
        <p:spPr>
          <a:xfrm>
            <a:off x="6106886" y="1642030"/>
            <a:ext cx="0" cy="702261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50">
            <a:extLst>
              <a:ext uri="{FF2B5EF4-FFF2-40B4-BE49-F238E27FC236}">
                <a16:creationId xmlns:a16="http://schemas.microsoft.com/office/drawing/2014/main" id="{E0473563-9391-2E70-1DE8-8FCBEC9950BE}"/>
              </a:ext>
            </a:extLst>
          </p:cNvPr>
          <p:cNvCxnSpPr>
            <a:cxnSpLocks/>
          </p:cNvCxnSpPr>
          <p:nvPr/>
        </p:nvCxnSpPr>
        <p:spPr>
          <a:xfrm flipV="1">
            <a:off x="4439816" y="2344291"/>
            <a:ext cx="3267120" cy="23853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53">
            <a:extLst>
              <a:ext uri="{FF2B5EF4-FFF2-40B4-BE49-F238E27FC236}">
                <a16:creationId xmlns:a16="http://schemas.microsoft.com/office/drawing/2014/main" id="{35B01291-5C55-B564-28F0-1248123700D5}"/>
              </a:ext>
            </a:extLst>
          </p:cNvPr>
          <p:cNvCxnSpPr>
            <a:cxnSpLocks/>
          </p:cNvCxnSpPr>
          <p:nvPr/>
        </p:nvCxnSpPr>
        <p:spPr>
          <a:xfrm>
            <a:off x="4439816" y="2344291"/>
            <a:ext cx="0" cy="2219225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54">
            <a:extLst>
              <a:ext uri="{FF2B5EF4-FFF2-40B4-BE49-F238E27FC236}">
                <a16:creationId xmlns:a16="http://schemas.microsoft.com/office/drawing/2014/main" id="{A3DACBC9-113D-7619-C48B-058D98C9C54D}"/>
              </a:ext>
            </a:extLst>
          </p:cNvPr>
          <p:cNvCxnSpPr>
            <a:cxnSpLocks/>
          </p:cNvCxnSpPr>
          <p:nvPr/>
        </p:nvCxnSpPr>
        <p:spPr>
          <a:xfrm>
            <a:off x="7691062" y="2344291"/>
            <a:ext cx="15874" cy="576064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55">
            <a:extLst>
              <a:ext uri="{FF2B5EF4-FFF2-40B4-BE49-F238E27FC236}">
                <a16:creationId xmlns:a16="http://schemas.microsoft.com/office/drawing/2014/main" id="{DB4419B1-D2FC-5045-F820-EDDF9EAE38B1}"/>
              </a:ext>
            </a:extLst>
          </p:cNvPr>
          <p:cNvCxnSpPr>
            <a:cxnSpLocks/>
          </p:cNvCxnSpPr>
          <p:nvPr/>
        </p:nvCxnSpPr>
        <p:spPr>
          <a:xfrm>
            <a:off x="6168008" y="2894347"/>
            <a:ext cx="2979088" cy="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56">
            <a:extLst>
              <a:ext uri="{FF2B5EF4-FFF2-40B4-BE49-F238E27FC236}">
                <a16:creationId xmlns:a16="http://schemas.microsoft.com/office/drawing/2014/main" id="{815582E6-F5E4-52FA-4DD7-FF79B78C74E9}"/>
              </a:ext>
            </a:extLst>
          </p:cNvPr>
          <p:cNvCxnSpPr>
            <a:cxnSpLocks/>
          </p:cNvCxnSpPr>
          <p:nvPr/>
        </p:nvCxnSpPr>
        <p:spPr>
          <a:xfrm>
            <a:off x="6168008" y="2912011"/>
            <a:ext cx="0" cy="1651505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57">
            <a:extLst>
              <a:ext uri="{FF2B5EF4-FFF2-40B4-BE49-F238E27FC236}">
                <a16:creationId xmlns:a16="http://schemas.microsoft.com/office/drawing/2014/main" id="{F855216D-CEA2-8F25-5614-6E79B10B084F}"/>
              </a:ext>
            </a:extLst>
          </p:cNvPr>
          <p:cNvCxnSpPr>
            <a:cxnSpLocks/>
          </p:cNvCxnSpPr>
          <p:nvPr/>
        </p:nvCxnSpPr>
        <p:spPr>
          <a:xfrm>
            <a:off x="9120336" y="2888159"/>
            <a:ext cx="0" cy="828873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Hộp Văn bản 62">
            <a:extLst>
              <a:ext uri="{FF2B5EF4-FFF2-40B4-BE49-F238E27FC236}">
                <a16:creationId xmlns:a16="http://schemas.microsoft.com/office/drawing/2014/main" id="{DCBB0F3A-CF97-E870-9744-E21273B71B98}"/>
              </a:ext>
            </a:extLst>
          </p:cNvPr>
          <p:cNvSpPr txBox="1"/>
          <p:nvPr/>
        </p:nvSpPr>
        <p:spPr>
          <a:xfrm>
            <a:off x="5807968" y="2427185"/>
            <a:ext cx="147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63">
            <a:extLst>
              <a:ext uri="{FF2B5EF4-FFF2-40B4-BE49-F238E27FC236}">
                <a16:creationId xmlns:a16="http://schemas.microsoft.com/office/drawing/2014/main" id="{2E1F2EFA-E88C-015F-CA04-492A461A187A}"/>
              </a:ext>
            </a:extLst>
          </p:cNvPr>
          <p:cNvSpPr txBox="1"/>
          <p:nvPr/>
        </p:nvSpPr>
        <p:spPr>
          <a:xfrm>
            <a:off x="8009085" y="238668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64">
            <a:extLst>
              <a:ext uri="{FF2B5EF4-FFF2-40B4-BE49-F238E27FC236}">
                <a16:creationId xmlns:a16="http://schemas.microsoft.com/office/drawing/2014/main" id="{32D80527-707E-1431-ECC4-98A99C6A1039}"/>
              </a:ext>
            </a:extLst>
          </p:cNvPr>
          <p:cNvSpPr txBox="1"/>
          <p:nvPr/>
        </p:nvSpPr>
        <p:spPr>
          <a:xfrm>
            <a:off x="7463019" y="4668113"/>
            <a:ext cx="148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60">
            <a:extLst>
              <a:ext uri="{FF2B5EF4-FFF2-40B4-BE49-F238E27FC236}">
                <a16:creationId xmlns:a16="http://schemas.microsoft.com/office/drawing/2014/main" id="{ADA1C6D9-094F-B981-87D0-C300A40DA43D}"/>
              </a:ext>
            </a:extLst>
          </p:cNvPr>
          <p:cNvSpPr txBox="1"/>
          <p:nvPr/>
        </p:nvSpPr>
        <p:spPr>
          <a:xfrm>
            <a:off x="6930662" y="1840235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61">
            <a:extLst>
              <a:ext uri="{FF2B5EF4-FFF2-40B4-BE49-F238E27FC236}">
                <a16:creationId xmlns:a16="http://schemas.microsoft.com/office/drawing/2014/main" id="{51B3ADDA-3AC1-5CF5-C612-08DD93A905AF}"/>
              </a:ext>
            </a:extLst>
          </p:cNvPr>
          <p:cNvSpPr txBox="1"/>
          <p:nvPr/>
        </p:nvSpPr>
        <p:spPr>
          <a:xfrm>
            <a:off x="3944635" y="1862484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Đường nối Thẳng 55">
            <a:extLst>
              <a:ext uri="{FF2B5EF4-FFF2-40B4-BE49-F238E27FC236}">
                <a16:creationId xmlns:a16="http://schemas.microsoft.com/office/drawing/2014/main" id="{7D4CE1D8-1457-C1D6-604D-FD20E962D374}"/>
              </a:ext>
            </a:extLst>
          </p:cNvPr>
          <p:cNvCxnSpPr>
            <a:cxnSpLocks/>
          </p:cNvCxnSpPr>
          <p:nvPr/>
        </p:nvCxnSpPr>
        <p:spPr>
          <a:xfrm rot="16200000">
            <a:off x="9178964" y="2632363"/>
            <a:ext cx="0" cy="2187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57">
            <a:extLst>
              <a:ext uri="{FF2B5EF4-FFF2-40B4-BE49-F238E27FC236}">
                <a16:creationId xmlns:a16="http://schemas.microsoft.com/office/drawing/2014/main" id="{E56BE721-F8AE-D0E7-2B84-B08F05DCC612}"/>
              </a:ext>
            </a:extLst>
          </p:cNvPr>
          <p:cNvCxnSpPr>
            <a:cxnSpLocks/>
          </p:cNvCxnSpPr>
          <p:nvPr/>
        </p:nvCxnSpPr>
        <p:spPr>
          <a:xfrm>
            <a:off x="8101338" y="3734643"/>
            <a:ext cx="0" cy="828873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57">
            <a:extLst>
              <a:ext uri="{FF2B5EF4-FFF2-40B4-BE49-F238E27FC236}">
                <a16:creationId xmlns:a16="http://schemas.microsoft.com/office/drawing/2014/main" id="{17F9CC19-6310-CEED-1A92-7501BD7A5239}"/>
              </a:ext>
            </a:extLst>
          </p:cNvPr>
          <p:cNvCxnSpPr>
            <a:cxnSpLocks/>
          </p:cNvCxnSpPr>
          <p:nvPr/>
        </p:nvCxnSpPr>
        <p:spPr>
          <a:xfrm>
            <a:off x="10272464" y="3709864"/>
            <a:ext cx="0" cy="828873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63">
            <a:extLst>
              <a:ext uri="{FF2B5EF4-FFF2-40B4-BE49-F238E27FC236}">
                <a16:creationId xmlns:a16="http://schemas.microsoft.com/office/drawing/2014/main" id="{248A40A0-D5BC-9E87-F934-02C33FF7F2A1}"/>
              </a:ext>
            </a:extLst>
          </p:cNvPr>
          <p:cNvSpPr txBox="1"/>
          <p:nvPr/>
        </p:nvSpPr>
        <p:spPr>
          <a:xfrm>
            <a:off x="9408368" y="3217582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63">
            <a:extLst>
              <a:ext uri="{FF2B5EF4-FFF2-40B4-BE49-F238E27FC236}">
                <a16:creationId xmlns:a16="http://schemas.microsoft.com/office/drawing/2014/main" id="{636CBDCC-7C6E-7BBA-CD98-60A5A3FA4414}"/>
              </a:ext>
            </a:extLst>
          </p:cNvPr>
          <p:cNvSpPr txBox="1"/>
          <p:nvPr/>
        </p:nvSpPr>
        <p:spPr>
          <a:xfrm>
            <a:off x="7426948" y="3290881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64">
            <a:extLst>
              <a:ext uri="{FF2B5EF4-FFF2-40B4-BE49-F238E27FC236}">
                <a16:creationId xmlns:a16="http://schemas.microsoft.com/office/drawing/2014/main" id="{BF7A1AE0-9919-CD7F-3BBB-DB41957F446A}"/>
              </a:ext>
            </a:extLst>
          </p:cNvPr>
          <p:cNvSpPr txBox="1"/>
          <p:nvPr/>
        </p:nvSpPr>
        <p:spPr>
          <a:xfrm>
            <a:off x="9574073" y="4654221"/>
            <a:ext cx="148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21" grpId="0"/>
      <p:bldP spid="37" grpId="0"/>
      <p:bldP spid="38" grpId="0"/>
      <p:bldP spid="39" grpId="0"/>
      <p:bldP spid="16" grpId="0"/>
      <p:bldP spid="17" grpId="0"/>
      <p:bldP spid="14" grpId="0"/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AC3C4-E277-68F0-E3CA-88D5B5861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57BA43B6-ED49-2C27-1436-BC8E39450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25449" r="-47" b="17033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ình chữ nhật 10">
            <a:extLst>
              <a:ext uri="{FF2B5EF4-FFF2-40B4-BE49-F238E27FC236}">
                <a16:creationId xmlns:a16="http://schemas.microsoft.com/office/drawing/2014/main" id="{52C83647-8472-7D73-E433-12F238C3228C}"/>
              </a:ext>
            </a:extLst>
          </p:cNvPr>
          <p:cNvSpPr/>
          <p:nvPr/>
        </p:nvSpPr>
        <p:spPr>
          <a:xfrm>
            <a:off x="5303912" y="1556792"/>
            <a:ext cx="2047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23</a:t>
            </a:r>
            <a:endParaRPr lang="vi-VN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48">
            <a:extLst>
              <a:ext uri="{FF2B5EF4-FFF2-40B4-BE49-F238E27FC236}">
                <a16:creationId xmlns:a16="http://schemas.microsoft.com/office/drawing/2014/main" id="{66CAB2E1-127A-E6EC-46C2-CA8F5D096349}"/>
              </a:ext>
            </a:extLst>
          </p:cNvPr>
          <p:cNvSpPr txBox="1"/>
          <p:nvPr/>
        </p:nvSpPr>
        <p:spPr>
          <a:xfrm>
            <a:off x="2135560" y="2551837"/>
            <a:ext cx="84985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 HÀNH XÂY DỰNG</a:t>
            </a:r>
          </a:p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KHÓA LƯỠNG PHÂN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6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DC15E0FB-C7E5-43A0-A018-B66B77C226BF}"/>
              </a:ext>
            </a:extLst>
          </p:cNvPr>
          <p:cNvSpPr txBox="1"/>
          <p:nvPr/>
        </p:nvSpPr>
        <p:spPr>
          <a:xfrm>
            <a:off x="1271464" y="44624"/>
            <a:ext cx="10585512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23: THỰC HÀNH XÂY DỰNG KHÓA LƯỠNG PHÂN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D0B56B0E-1AC8-4B79-8E1F-7322D2B5ADD1}"/>
              </a:ext>
            </a:extLst>
          </p:cNvPr>
          <p:cNvSpPr txBox="1"/>
          <p:nvPr/>
        </p:nvSpPr>
        <p:spPr>
          <a:xfrm>
            <a:off x="-7550" y="980728"/>
            <a:ext cx="8760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Hình ảnh 2">
            <a:extLst>
              <a:ext uri="{FF2B5EF4-FFF2-40B4-BE49-F238E27FC236}">
                <a16:creationId xmlns:a16="http://schemas.microsoft.com/office/drawing/2014/main" id="{D0F303B4-7B6B-4CB7-963B-954694CDA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96" y="2060848"/>
            <a:ext cx="7549380" cy="4752528"/>
          </a:xfrm>
          <a:prstGeom prst="rect">
            <a:avLst/>
          </a:prstGeom>
        </p:spPr>
      </p:pic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39CE56A8-A137-4FA2-B4EC-D13C977EE1A6}"/>
              </a:ext>
            </a:extLst>
          </p:cNvPr>
          <p:cNvSpPr txBox="1"/>
          <p:nvPr/>
        </p:nvSpPr>
        <p:spPr>
          <a:xfrm>
            <a:off x="7691707" y="2290021"/>
            <a:ext cx="4320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8E209F-1CE0-44EB-AFF0-2C3E02887992}"/>
              </a:ext>
            </a:extLst>
          </p:cNvPr>
          <p:cNvGrpSpPr/>
          <p:nvPr/>
        </p:nvGrpSpPr>
        <p:grpSpPr>
          <a:xfrm>
            <a:off x="7799957" y="4030965"/>
            <a:ext cx="4401732" cy="954107"/>
            <a:chOff x="7799957" y="2801172"/>
            <a:chExt cx="4401732" cy="954107"/>
          </a:xfrm>
        </p:grpSpPr>
        <p:sp>
          <p:nvSpPr>
            <p:cNvPr id="13" name="Hộp Văn bản 46">
              <a:extLst>
                <a:ext uri="{FF2B5EF4-FFF2-40B4-BE49-F238E27FC236}">
                  <a16:creationId xmlns:a16="http://schemas.microsoft.com/office/drawing/2014/main" id="{C1198EEA-E40C-43C8-8C66-6E4CB90E4783}"/>
                </a:ext>
              </a:extLst>
            </p:cNvPr>
            <p:cNvSpPr txBox="1"/>
            <p:nvPr/>
          </p:nvSpPr>
          <p:spPr>
            <a:xfrm>
              <a:off x="8428691" y="2801172"/>
              <a:ext cx="377299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Cánh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đặc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cánh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cánh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  <p:sp>
          <p:nvSpPr>
            <p:cNvPr id="3" name="Flowchart: Preparation 2">
              <a:extLst>
                <a:ext uri="{FF2B5EF4-FFF2-40B4-BE49-F238E27FC236}">
                  <a16:creationId xmlns:a16="http://schemas.microsoft.com/office/drawing/2014/main" id="{5868CA14-3304-4BE1-9EF9-F619560C3631}"/>
                </a:ext>
              </a:extLst>
            </p:cNvPr>
            <p:cNvSpPr/>
            <p:nvPr/>
          </p:nvSpPr>
          <p:spPr>
            <a:xfrm>
              <a:off x="7799957" y="3016616"/>
              <a:ext cx="528291" cy="412384"/>
            </a:xfrm>
            <a:prstGeom prst="flowChartPreparation">
              <a:avLst/>
            </a:prstGeom>
            <a:solidFill>
              <a:srgbClr val="CC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85155D-00C7-4B0B-A86C-905AA5CFD8AC}"/>
              </a:ext>
            </a:extLst>
          </p:cNvPr>
          <p:cNvGrpSpPr/>
          <p:nvPr/>
        </p:nvGrpSpPr>
        <p:grpSpPr>
          <a:xfrm>
            <a:off x="7823663" y="5063933"/>
            <a:ext cx="3342071" cy="523220"/>
            <a:chOff x="7781647" y="4357360"/>
            <a:chExt cx="3342071" cy="523220"/>
          </a:xfrm>
        </p:grpSpPr>
        <p:sp>
          <p:nvSpPr>
            <p:cNvPr id="14" name="Hộp Văn bản 48">
              <a:extLst>
                <a:ext uri="{FF2B5EF4-FFF2-40B4-BE49-F238E27FC236}">
                  <a16:creationId xmlns:a16="http://schemas.microsoft.com/office/drawing/2014/main" id="{2FD87FDD-D656-482A-B527-035399C58D1D}"/>
                </a:ext>
              </a:extLst>
            </p:cNvPr>
            <p:cNvSpPr txBox="1"/>
            <p:nvPr/>
          </p:nvSpPr>
          <p:spPr>
            <a:xfrm>
              <a:off x="8328248" y="4357360"/>
              <a:ext cx="27954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Đặc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miệng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  <p:sp>
          <p:nvSpPr>
            <p:cNvPr id="17" name="Flowchart: Preparation 16">
              <a:extLst>
                <a:ext uri="{FF2B5EF4-FFF2-40B4-BE49-F238E27FC236}">
                  <a16:creationId xmlns:a16="http://schemas.microsoft.com/office/drawing/2014/main" id="{A8742685-010D-4CEE-B913-2B255F48AA92}"/>
                </a:ext>
              </a:extLst>
            </p:cNvPr>
            <p:cNvSpPr/>
            <p:nvPr/>
          </p:nvSpPr>
          <p:spPr>
            <a:xfrm>
              <a:off x="7781647" y="4412778"/>
              <a:ext cx="528291" cy="412384"/>
            </a:xfrm>
            <a:prstGeom prst="flowChartPreparation">
              <a:avLst/>
            </a:prstGeom>
            <a:solidFill>
              <a:srgbClr val="CC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F4E713-E2FE-4C3C-9DDB-2CDCBA0A8BAD}"/>
              </a:ext>
            </a:extLst>
          </p:cNvPr>
          <p:cNvGrpSpPr/>
          <p:nvPr/>
        </p:nvGrpSpPr>
        <p:grpSpPr>
          <a:xfrm>
            <a:off x="7846537" y="5786100"/>
            <a:ext cx="3065336" cy="523220"/>
            <a:chOff x="7802912" y="5079527"/>
            <a:chExt cx="3065336" cy="523220"/>
          </a:xfrm>
        </p:grpSpPr>
        <p:sp>
          <p:nvSpPr>
            <p:cNvPr id="15" name="Hộp Văn bản 50">
              <a:extLst>
                <a:ext uri="{FF2B5EF4-FFF2-40B4-BE49-F238E27FC236}">
                  <a16:creationId xmlns:a16="http://schemas.microsoft.com/office/drawing/2014/main" id="{226A2CFA-C36B-4459-8329-91E001634634}"/>
                </a:ext>
              </a:extLst>
            </p:cNvPr>
            <p:cNvSpPr txBox="1"/>
            <p:nvPr/>
          </p:nvSpPr>
          <p:spPr>
            <a:xfrm>
              <a:off x="8328248" y="5079527"/>
              <a:ext cx="254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Đặc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bụng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  <p:sp>
          <p:nvSpPr>
            <p:cNvPr id="19" name="Flowchart: Preparation 18">
              <a:extLst>
                <a:ext uri="{FF2B5EF4-FFF2-40B4-BE49-F238E27FC236}">
                  <a16:creationId xmlns:a16="http://schemas.microsoft.com/office/drawing/2014/main" id="{EB55525C-D23E-4FF8-A79B-EA41B9BBB970}"/>
                </a:ext>
              </a:extLst>
            </p:cNvPr>
            <p:cNvSpPr/>
            <p:nvPr/>
          </p:nvSpPr>
          <p:spPr>
            <a:xfrm>
              <a:off x="7802912" y="5134945"/>
              <a:ext cx="528291" cy="412384"/>
            </a:xfrm>
            <a:prstGeom prst="flowChartPreparation">
              <a:avLst/>
            </a:prstGeom>
            <a:solidFill>
              <a:srgbClr val="CC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Hộp Văn bản 8">
            <a:extLst>
              <a:ext uri="{FF2B5EF4-FFF2-40B4-BE49-F238E27FC236}">
                <a16:creationId xmlns:a16="http://schemas.microsoft.com/office/drawing/2014/main" id="{2D190D6C-DE32-4374-8865-19C99D514519}"/>
              </a:ext>
            </a:extLst>
          </p:cNvPr>
          <p:cNvSpPr txBox="1"/>
          <p:nvPr/>
        </p:nvSpPr>
        <p:spPr>
          <a:xfrm>
            <a:off x="-28812" y="529516"/>
            <a:ext cx="8760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91D26B01-81EF-488B-BFEF-A3F535548FB1}"/>
              </a:ext>
            </a:extLst>
          </p:cNvPr>
          <p:cNvSpPr txBox="1"/>
          <p:nvPr/>
        </p:nvSpPr>
        <p:spPr>
          <a:xfrm>
            <a:off x="13712" y="1412776"/>
            <a:ext cx="8760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7AB43A-832E-4D95-8E01-6F32142ADDD2}"/>
              </a:ext>
            </a:extLst>
          </p:cNvPr>
          <p:cNvGrpSpPr/>
          <p:nvPr/>
        </p:nvGrpSpPr>
        <p:grpSpPr>
          <a:xfrm>
            <a:off x="1550875" y="466728"/>
            <a:ext cx="2527527" cy="512064"/>
            <a:chOff x="551384" y="682752"/>
            <a:chExt cx="2527527" cy="512064"/>
          </a:xfrm>
        </p:grpSpPr>
        <p:cxnSp>
          <p:nvCxnSpPr>
            <p:cNvPr id="16" name="Đường nối Thẳng 5">
              <a:extLst>
                <a:ext uri="{FF2B5EF4-FFF2-40B4-BE49-F238E27FC236}">
                  <a16:creationId xmlns:a16="http://schemas.microsoft.com/office/drawing/2014/main" id="{522BFD1C-104D-4595-B488-1FB87E6C590F}"/>
                </a:ext>
              </a:extLst>
            </p:cNvPr>
            <p:cNvCxnSpPr/>
            <p:nvPr/>
          </p:nvCxnSpPr>
          <p:spPr>
            <a:xfrm>
              <a:off x="1847528" y="682752"/>
              <a:ext cx="0" cy="512064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6">
              <a:extLst>
                <a:ext uri="{FF2B5EF4-FFF2-40B4-BE49-F238E27FC236}">
                  <a16:creationId xmlns:a16="http://schemas.microsoft.com/office/drawing/2014/main" id="{30E71810-4A08-44F8-B50C-B2567114B06C}"/>
                </a:ext>
              </a:extLst>
            </p:cNvPr>
            <p:cNvCxnSpPr>
              <a:cxnSpLocks/>
            </p:cNvCxnSpPr>
            <p:nvPr/>
          </p:nvCxnSpPr>
          <p:spPr>
            <a:xfrm>
              <a:off x="551384" y="1194816"/>
              <a:ext cx="2527527" cy="0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Đường nối Thẳng 7">
            <a:extLst>
              <a:ext uri="{FF2B5EF4-FFF2-40B4-BE49-F238E27FC236}">
                <a16:creationId xmlns:a16="http://schemas.microsoft.com/office/drawing/2014/main" id="{097E3130-32FF-49F8-ADF0-B41E0BD83F1D}"/>
              </a:ext>
            </a:extLst>
          </p:cNvPr>
          <p:cNvCxnSpPr/>
          <p:nvPr/>
        </p:nvCxnSpPr>
        <p:spPr>
          <a:xfrm>
            <a:off x="1561508" y="978792"/>
            <a:ext cx="0" cy="4356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FAAD7-7181-4BF5-87F1-89E8186A510F}"/>
              </a:ext>
            </a:extLst>
          </p:cNvPr>
          <p:cNvGrpSpPr/>
          <p:nvPr/>
        </p:nvGrpSpPr>
        <p:grpSpPr>
          <a:xfrm>
            <a:off x="2867445" y="978792"/>
            <a:ext cx="2230771" cy="720001"/>
            <a:chOff x="1867954" y="1194816"/>
            <a:chExt cx="2230771" cy="720001"/>
          </a:xfrm>
        </p:grpSpPr>
        <p:cxnSp>
          <p:nvCxnSpPr>
            <p:cNvPr id="19" name="Đường nối Thẳng 8">
              <a:extLst>
                <a:ext uri="{FF2B5EF4-FFF2-40B4-BE49-F238E27FC236}">
                  <a16:creationId xmlns:a16="http://schemas.microsoft.com/office/drawing/2014/main" id="{B8125CDA-3FF9-4B35-A405-AB69F03C0C95}"/>
                </a:ext>
              </a:extLst>
            </p:cNvPr>
            <p:cNvCxnSpPr/>
            <p:nvPr/>
          </p:nvCxnSpPr>
          <p:spPr>
            <a:xfrm>
              <a:off x="3068278" y="1194816"/>
              <a:ext cx="0" cy="720000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9">
              <a:extLst>
                <a:ext uri="{FF2B5EF4-FFF2-40B4-BE49-F238E27FC236}">
                  <a16:creationId xmlns:a16="http://schemas.microsoft.com/office/drawing/2014/main" id="{521255A9-8B36-46AA-B96B-36FCC07E9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7954" y="1894778"/>
              <a:ext cx="2230771" cy="20039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Đường nối Thẳng 10">
            <a:extLst>
              <a:ext uri="{FF2B5EF4-FFF2-40B4-BE49-F238E27FC236}">
                <a16:creationId xmlns:a16="http://schemas.microsoft.com/office/drawing/2014/main" id="{DFDE8857-524B-4C4C-8A8A-BD965A04D601}"/>
              </a:ext>
            </a:extLst>
          </p:cNvPr>
          <p:cNvCxnSpPr/>
          <p:nvPr/>
        </p:nvCxnSpPr>
        <p:spPr>
          <a:xfrm>
            <a:off x="2867445" y="1685143"/>
            <a:ext cx="0" cy="3636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7AB203-CCD5-4902-A3B7-34EADEECDA07}"/>
              </a:ext>
            </a:extLst>
          </p:cNvPr>
          <p:cNvGrpSpPr/>
          <p:nvPr/>
        </p:nvGrpSpPr>
        <p:grpSpPr>
          <a:xfrm>
            <a:off x="3994158" y="1688158"/>
            <a:ext cx="2159588" cy="730633"/>
            <a:chOff x="2994667" y="1904182"/>
            <a:chExt cx="2159588" cy="730633"/>
          </a:xfrm>
        </p:grpSpPr>
        <p:cxnSp>
          <p:nvCxnSpPr>
            <p:cNvPr id="22" name="Đường nối Thẳng 11">
              <a:extLst>
                <a:ext uri="{FF2B5EF4-FFF2-40B4-BE49-F238E27FC236}">
                  <a16:creationId xmlns:a16="http://schemas.microsoft.com/office/drawing/2014/main" id="{15BFEB09-18D3-4F17-AC69-027A4CC91BB6}"/>
                </a:ext>
              </a:extLst>
            </p:cNvPr>
            <p:cNvCxnSpPr/>
            <p:nvPr/>
          </p:nvCxnSpPr>
          <p:spPr>
            <a:xfrm>
              <a:off x="4082810" y="1904182"/>
              <a:ext cx="0" cy="720000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12">
              <a:extLst>
                <a:ext uri="{FF2B5EF4-FFF2-40B4-BE49-F238E27FC236}">
                  <a16:creationId xmlns:a16="http://schemas.microsoft.com/office/drawing/2014/main" id="{6A2E6219-A103-4E04-8BE6-54FA0A349DDA}"/>
                </a:ext>
              </a:extLst>
            </p:cNvPr>
            <p:cNvCxnSpPr>
              <a:cxnSpLocks/>
            </p:cNvCxnSpPr>
            <p:nvPr/>
          </p:nvCxnSpPr>
          <p:spPr>
            <a:xfrm>
              <a:off x="2994667" y="2634815"/>
              <a:ext cx="2159588" cy="0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Đường nối Thẳng 13">
            <a:extLst>
              <a:ext uri="{FF2B5EF4-FFF2-40B4-BE49-F238E27FC236}">
                <a16:creationId xmlns:a16="http://schemas.microsoft.com/office/drawing/2014/main" id="{2D555033-C7E9-496E-A9A0-4EE24B374A12}"/>
              </a:ext>
            </a:extLst>
          </p:cNvPr>
          <p:cNvCxnSpPr/>
          <p:nvPr/>
        </p:nvCxnSpPr>
        <p:spPr>
          <a:xfrm>
            <a:off x="3985350" y="2405142"/>
            <a:ext cx="0" cy="295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9465DF-5F10-4112-841A-CFA736B4F996}"/>
              </a:ext>
            </a:extLst>
          </p:cNvPr>
          <p:cNvGrpSpPr/>
          <p:nvPr/>
        </p:nvGrpSpPr>
        <p:grpSpPr>
          <a:xfrm>
            <a:off x="5180318" y="2418790"/>
            <a:ext cx="2091088" cy="721343"/>
            <a:chOff x="4050911" y="2634814"/>
            <a:chExt cx="2091088" cy="721343"/>
          </a:xfrm>
        </p:grpSpPr>
        <p:cxnSp>
          <p:nvCxnSpPr>
            <p:cNvPr id="25" name="Đường nối Thẳng 14">
              <a:extLst>
                <a:ext uri="{FF2B5EF4-FFF2-40B4-BE49-F238E27FC236}">
                  <a16:creationId xmlns:a16="http://schemas.microsoft.com/office/drawing/2014/main" id="{034B6567-20FB-4821-B6C8-8BA8471DAE2C}"/>
                </a:ext>
              </a:extLst>
            </p:cNvPr>
            <p:cNvCxnSpPr/>
            <p:nvPr/>
          </p:nvCxnSpPr>
          <p:spPr>
            <a:xfrm>
              <a:off x="5015880" y="2634814"/>
              <a:ext cx="0" cy="720000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15">
              <a:extLst>
                <a:ext uri="{FF2B5EF4-FFF2-40B4-BE49-F238E27FC236}">
                  <a16:creationId xmlns:a16="http://schemas.microsoft.com/office/drawing/2014/main" id="{BC10E636-0FA3-4433-9394-7931B924A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911" y="3346596"/>
              <a:ext cx="2091088" cy="9561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Đường nối Thẳng 16">
            <a:extLst>
              <a:ext uri="{FF2B5EF4-FFF2-40B4-BE49-F238E27FC236}">
                <a16:creationId xmlns:a16="http://schemas.microsoft.com/office/drawing/2014/main" id="{3B76528F-FEAD-4713-BCBB-6FCA48D2025B}"/>
              </a:ext>
            </a:extLst>
          </p:cNvPr>
          <p:cNvCxnSpPr/>
          <p:nvPr/>
        </p:nvCxnSpPr>
        <p:spPr>
          <a:xfrm>
            <a:off x="5180318" y="3138790"/>
            <a:ext cx="0" cy="223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03485F4-EC86-4D46-927E-22C11AD8FC0D}"/>
              </a:ext>
            </a:extLst>
          </p:cNvPr>
          <p:cNvGrpSpPr/>
          <p:nvPr/>
        </p:nvGrpSpPr>
        <p:grpSpPr>
          <a:xfrm>
            <a:off x="6271568" y="3138790"/>
            <a:ext cx="1843738" cy="720000"/>
            <a:chOff x="5022911" y="3354814"/>
            <a:chExt cx="1843738" cy="720000"/>
          </a:xfrm>
        </p:grpSpPr>
        <p:cxnSp>
          <p:nvCxnSpPr>
            <p:cNvPr id="28" name="Đường nối Thẳng 17">
              <a:extLst>
                <a:ext uri="{FF2B5EF4-FFF2-40B4-BE49-F238E27FC236}">
                  <a16:creationId xmlns:a16="http://schemas.microsoft.com/office/drawing/2014/main" id="{79DF6481-ED9D-47AB-B647-EE971D4CCF90}"/>
                </a:ext>
              </a:extLst>
            </p:cNvPr>
            <p:cNvCxnSpPr/>
            <p:nvPr/>
          </p:nvCxnSpPr>
          <p:spPr>
            <a:xfrm>
              <a:off x="6005545" y="3354814"/>
              <a:ext cx="0" cy="720000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Đường nối Thẳng 18">
              <a:extLst>
                <a:ext uri="{FF2B5EF4-FFF2-40B4-BE49-F238E27FC236}">
                  <a16:creationId xmlns:a16="http://schemas.microsoft.com/office/drawing/2014/main" id="{8D6F7B00-0458-45D2-8834-9D1A4FD5A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2911" y="4074813"/>
              <a:ext cx="1843738" cy="1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Đường nối Thẳng 19">
            <a:extLst>
              <a:ext uri="{FF2B5EF4-FFF2-40B4-BE49-F238E27FC236}">
                <a16:creationId xmlns:a16="http://schemas.microsoft.com/office/drawing/2014/main" id="{A80BE4D8-BD9F-413B-B001-E3A80A18640C}"/>
              </a:ext>
            </a:extLst>
          </p:cNvPr>
          <p:cNvCxnSpPr/>
          <p:nvPr/>
        </p:nvCxnSpPr>
        <p:spPr>
          <a:xfrm>
            <a:off x="6271568" y="3858789"/>
            <a:ext cx="0" cy="1512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DD19BFC-580A-40C0-8241-ADAAFD41160B}"/>
              </a:ext>
            </a:extLst>
          </p:cNvPr>
          <p:cNvGrpSpPr/>
          <p:nvPr/>
        </p:nvGrpSpPr>
        <p:grpSpPr>
          <a:xfrm>
            <a:off x="7342486" y="3858789"/>
            <a:ext cx="1486418" cy="720002"/>
            <a:chOff x="6045836" y="4074813"/>
            <a:chExt cx="1799504" cy="720002"/>
          </a:xfrm>
        </p:grpSpPr>
        <p:cxnSp>
          <p:nvCxnSpPr>
            <p:cNvPr id="31" name="Đường nối Thẳng 20">
              <a:extLst>
                <a:ext uri="{FF2B5EF4-FFF2-40B4-BE49-F238E27FC236}">
                  <a16:creationId xmlns:a16="http://schemas.microsoft.com/office/drawing/2014/main" id="{5E371440-E4EE-42DC-ACC3-F2FFA896D57F}"/>
                </a:ext>
              </a:extLst>
            </p:cNvPr>
            <p:cNvCxnSpPr/>
            <p:nvPr/>
          </p:nvCxnSpPr>
          <p:spPr>
            <a:xfrm>
              <a:off x="6968852" y="4074813"/>
              <a:ext cx="0" cy="720000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Đường nối Thẳng 21">
              <a:extLst>
                <a:ext uri="{FF2B5EF4-FFF2-40B4-BE49-F238E27FC236}">
                  <a16:creationId xmlns:a16="http://schemas.microsoft.com/office/drawing/2014/main" id="{E4861CC3-B102-4BAD-B6EA-39829BEC2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5836" y="4794812"/>
              <a:ext cx="1799504" cy="3"/>
            </a:xfrm>
            <a:prstGeom prst="line">
              <a:avLst/>
            </a:prstGeom>
            <a:ln w="28575">
              <a:solidFill>
                <a:srgbClr val="B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Đường nối Thẳng 22">
            <a:extLst>
              <a:ext uri="{FF2B5EF4-FFF2-40B4-BE49-F238E27FC236}">
                <a16:creationId xmlns:a16="http://schemas.microsoft.com/office/drawing/2014/main" id="{A53068AE-09D1-4064-876B-22D63DE68817}"/>
              </a:ext>
            </a:extLst>
          </p:cNvPr>
          <p:cNvCxnSpPr/>
          <p:nvPr/>
        </p:nvCxnSpPr>
        <p:spPr>
          <a:xfrm>
            <a:off x="7344188" y="4578788"/>
            <a:ext cx="0" cy="756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23">
            <a:extLst>
              <a:ext uri="{FF2B5EF4-FFF2-40B4-BE49-F238E27FC236}">
                <a16:creationId xmlns:a16="http://schemas.microsoft.com/office/drawing/2014/main" id="{30788C7D-2FA9-4869-AFD5-5B62AD8428B0}"/>
              </a:ext>
            </a:extLst>
          </p:cNvPr>
          <p:cNvCxnSpPr/>
          <p:nvPr/>
        </p:nvCxnSpPr>
        <p:spPr>
          <a:xfrm>
            <a:off x="8835468" y="4578788"/>
            <a:ext cx="0" cy="756000"/>
          </a:xfrm>
          <a:prstGeom prst="line">
            <a:avLst/>
          </a:prstGeom>
          <a:ln w="28575">
            <a:solidFill>
              <a:srgbClr val="B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24">
            <a:extLst>
              <a:ext uri="{FF2B5EF4-FFF2-40B4-BE49-F238E27FC236}">
                <a16:creationId xmlns:a16="http://schemas.microsoft.com/office/drawing/2014/main" id="{B04C2ED3-2F7D-453E-93B8-48E6A5F08709}"/>
              </a:ext>
            </a:extLst>
          </p:cNvPr>
          <p:cNvSpPr txBox="1"/>
          <p:nvPr/>
        </p:nvSpPr>
        <p:spPr>
          <a:xfrm>
            <a:off x="2445184" y="4462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25">
            <a:extLst>
              <a:ext uri="{FF2B5EF4-FFF2-40B4-BE49-F238E27FC236}">
                <a16:creationId xmlns:a16="http://schemas.microsoft.com/office/drawing/2014/main" id="{A1E65809-C23C-4291-8121-157AC19A7E59}"/>
              </a:ext>
            </a:extLst>
          </p:cNvPr>
          <p:cNvSpPr txBox="1"/>
          <p:nvPr/>
        </p:nvSpPr>
        <p:spPr>
          <a:xfrm>
            <a:off x="1622883" y="54868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26">
            <a:extLst>
              <a:ext uri="{FF2B5EF4-FFF2-40B4-BE49-F238E27FC236}">
                <a16:creationId xmlns:a16="http://schemas.microsoft.com/office/drawing/2014/main" id="{1275A649-EB82-4CC6-B427-009F19268DCB}"/>
              </a:ext>
            </a:extLst>
          </p:cNvPr>
          <p:cNvSpPr txBox="1"/>
          <p:nvPr/>
        </p:nvSpPr>
        <p:spPr>
          <a:xfrm>
            <a:off x="3567099" y="57645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38" name="Hộp Văn bản 27">
            <a:extLst>
              <a:ext uri="{FF2B5EF4-FFF2-40B4-BE49-F238E27FC236}">
                <a16:creationId xmlns:a16="http://schemas.microsoft.com/office/drawing/2014/main" id="{E09DCEF6-6E36-41E0-92FE-2D27601A9C39}"/>
              </a:ext>
            </a:extLst>
          </p:cNvPr>
          <p:cNvSpPr txBox="1"/>
          <p:nvPr/>
        </p:nvSpPr>
        <p:spPr>
          <a:xfrm>
            <a:off x="2804563" y="125812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28">
            <a:extLst>
              <a:ext uri="{FF2B5EF4-FFF2-40B4-BE49-F238E27FC236}">
                <a16:creationId xmlns:a16="http://schemas.microsoft.com/office/drawing/2014/main" id="{6672AB9B-8125-40ED-A835-B4E325EDFECD}"/>
              </a:ext>
            </a:extLst>
          </p:cNvPr>
          <p:cNvSpPr txBox="1"/>
          <p:nvPr/>
        </p:nvSpPr>
        <p:spPr>
          <a:xfrm>
            <a:off x="3927139" y="201867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29">
            <a:extLst>
              <a:ext uri="{FF2B5EF4-FFF2-40B4-BE49-F238E27FC236}">
                <a16:creationId xmlns:a16="http://schemas.microsoft.com/office/drawing/2014/main" id="{4B96CDDC-D5F7-4DAE-ABF2-081A1F22299A}"/>
              </a:ext>
            </a:extLst>
          </p:cNvPr>
          <p:cNvSpPr txBox="1"/>
          <p:nvPr/>
        </p:nvSpPr>
        <p:spPr>
          <a:xfrm>
            <a:off x="5003467" y="273256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  <p:sp>
        <p:nvSpPr>
          <p:cNvPr id="41" name="Hộp Văn bản 30">
            <a:extLst>
              <a:ext uri="{FF2B5EF4-FFF2-40B4-BE49-F238E27FC236}">
                <a16:creationId xmlns:a16="http://schemas.microsoft.com/office/drawing/2014/main" id="{0C71D42F-5924-435F-9DB6-EF325AF24CAD}"/>
              </a:ext>
            </a:extLst>
          </p:cNvPr>
          <p:cNvSpPr txBox="1"/>
          <p:nvPr/>
        </p:nvSpPr>
        <p:spPr>
          <a:xfrm>
            <a:off x="5976509" y="3441515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Hộp Văn bản 31">
            <a:extLst>
              <a:ext uri="{FF2B5EF4-FFF2-40B4-BE49-F238E27FC236}">
                <a16:creationId xmlns:a16="http://schemas.microsoft.com/office/drawing/2014/main" id="{03AC1A1C-6482-4183-8EFA-03B86AFCDE1E}"/>
              </a:ext>
            </a:extLst>
          </p:cNvPr>
          <p:cNvSpPr txBox="1"/>
          <p:nvPr/>
        </p:nvSpPr>
        <p:spPr>
          <a:xfrm>
            <a:off x="6973289" y="417214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ộp Văn bản 32">
            <a:extLst>
              <a:ext uri="{FF2B5EF4-FFF2-40B4-BE49-F238E27FC236}">
                <a16:creationId xmlns:a16="http://schemas.microsoft.com/office/drawing/2014/main" id="{93FC984C-9BD9-46CB-896A-93C1E3405D7B}"/>
              </a:ext>
            </a:extLst>
          </p:cNvPr>
          <p:cNvSpPr txBox="1"/>
          <p:nvPr/>
        </p:nvSpPr>
        <p:spPr>
          <a:xfrm>
            <a:off x="4575211" y="130026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33">
            <a:extLst>
              <a:ext uri="{FF2B5EF4-FFF2-40B4-BE49-F238E27FC236}">
                <a16:creationId xmlns:a16="http://schemas.microsoft.com/office/drawing/2014/main" id="{26FB702E-D637-4696-9E24-9D5A59547C3E}"/>
              </a:ext>
            </a:extLst>
          </p:cNvPr>
          <p:cNvSpPr txBox="1"/>
          <p:nvPr/>
        </p:nvSpPr>
        <p:spPr>
          <a:xfrm>
            <a:off x="5694251" y="201495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34">
            <a:extLst>
              <a:ext uri="{FF2B5EF4-FFF2-40B4-BE49-F238E27FC236}">
                <a16:creationId xmlns:a16="http://schemas.microsoft.com/office/drawing/2014/main" id="{6BA4579A-A8E0-4B22-948B-91FF51C017A9}"/>
              </a:ext>
            </a:extLst>
          </p:cNvPr>
          <p:cNvSpPr txBox="1"/>
          <p:nvPr/>
        </p:nvSpPr>
        <p:spPr>
          <a:xfrm>
            <a:off x="6831285" y="275459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ộp Văn bản 35">
            <a:extLst>
              <a:ext uri="{FF2B5EF4-FFF2-40B4-BE49-F238E27FC236}">
                <a16:creationId xmlns:a16="http://schemas.microsoft.com/office/drawing/2014/main" id="{E7B7C01D-A08F-4504-A954-1E347988D7FA}"/>
              </a:ext>
            </a:extLst>
          </p:cNvPr>
          <p:cNvSpPr txBox="1"/>
          <p:nvPr/>
        </p:nvSpPr>
        <p:spPr>
          <a:xfrm>
            <a:off x="7814626" y="344151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ộp Văn bản 36">
            <a:extLst>
              <a:ext uri="{FF2B5EF4-FFF2-40B4-BE49-F238E27FC236}">
                <a16:creationId xmlns:a16="http://schemas.microsoft.com/office/drawing/2014/main" id="{FBEBF6AB-DDEF-40A8-9EE6-3587CC432607}"/>
              </a:ext>
            </a:extLst>
          </p:cNvPr>
          <p:cNvSpPr txBox="1"/>
          <p:nvPr/>
        </p:nvSpPr>
        <p:spPr>
          <a:xfrm>
            <a:off x="8463643" y="418278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ộp Văn bản 37">
            <a:extLst>
              <a:ext uri="{FF2B5EF4-FFF2-40B4-BE49-F238E27FC236}">
                <a16:creationId xmlns:a16="http://schemas.microsoft.com/office/drawing/2014/main" id="{ECE0FAE9-742F-4206-A349-44A503DF5416}"/>
              </a:ext>
            </a:extLst>
          </p:cNvPr>
          <p:cNvSpPr txBox="1"/>
          <p:nvPr/>
        </p:nvSpPr>
        <p:spPr>
          <a:xfrm>
            <a:off x="4048915" y="925118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Hộp Văn bản 38">
            <a:extLst>
              <a:ext uri="{FF2B5EF4-FFF2-40B4-BE49-F238E27FC236}">
                <a16:creationId xmlns:a16="http://schemas.microsoft.com/office/drawing/2014/main" id="{3EA0D74D-3D69-436C-8B6F-47C01A275956}"/>
              </a:ext>
            </a:extLst>
          </p:cNvPr>
          <p:cNvSpPr txBox="1"/>
          <p:nvPr/>
        </p:nvSpPr>
        <p:spPr>
          <a:xfrm>
            <a:off x="5069116" y="1697339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Hộp Văn bản 39">
            <a:extLst>
              <a:ext uri="{FF2B5EF4-FFF2-40B4-BE49-F238E27FC236}">
                <a16:creationId xmlns:a16="http://schemas.microsoft.com/office/drawing/2014/main" id="{65DC2FC1-71BF-48C9-986B-493C249215BA}"/>
              </a:ext>
            </a:extLst>
          </p:cNvPr>
          <p:cNvSpPr txBox="1"/>
          <p:nvPr/>
        </p:nvSpPr>
        <p:spPr>
          <a:xfrm>
            <a:off x="6184184" y="2448806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Hộp Văn bản 40">
            <a:extLst>
              <a:ext uri="{FF2B5EF4-FFF2-40B4-BE49-F238E27FC236}">
                <a16:creationId xmlns:a16="http://schemas.microsoft.com/office/drawing/2014/main" id="{6345EE9C-BB6D-46D9-B90E-01E7FE184BAA}"/>
              </a:ext>
            </a:extLst>
          </p:cNvPr>
          <p:cNvSpPr txBox="1"/>
          <p:nvPr/>
        </p:nvSpPr>
        <p:spPr>
          <a:xfrm>
            <a:off x="7253287" y="3111351"/>
            <a:ext cx="38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Hộp Văn bản 41">
            <a:extLst>
              <a:ext uri="{FF2B5EF4-FFF2-40B4-BE49-F238E27FC236}">
                <a16:creationId xmlns:a16="http://schemas.microsoft.com/office/drawing/2014/main" id="{9075AAA6-7D04-41EF-9C31-E15D5F54FCCF}"/>
              </a:ext>
            </a:extLst>
          </p:cNvPr>
          <p:cNvSpPr txBox="1"/>
          <p:nvPr/>
        </p:nvSpPr>
        <p:spPr>
          <a:xfrm>
            <a:off x="8104911" y="3888445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Hộp Văn bản 42">
            <a:extLst>
              <a:ext uri="{FF2B5EF4-FFF2-40B4-BE49-F238E27FC236}">
                <a16:creationId xmlns:a16="http://schemas.microsoft.com/office/drawing/2014/main" id="{E3F0101B-C9FA-48EF-A1AD-6ED15C3E9E1E}"/>
              </a:ext>
            </a:extLst>
          </p:cNvPr>
          <p:cNvSpPr txBox="1"/>
          <p:nvPr/>
        </p:nvSpPr>
        <p:spPr>
          <a:xfrm>
            <a:off x="999491" y="5370789"/>
            <a:ext cx="102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Hộp Văn bản 43">
            <a:extLst>
              <a:ext uri="{FF2B5EF4-FFF2-40B4-BE49-F238E27FC236}">
                <a16:creationId xmlns:a16="http://schemas.microsoft.com/office/drawing/2014/main" id="{93260A07-A50E-486B-AE4D-C2308003BA1B}"/>
              </a:ext>
            </a:extLst>
          </p:cNvPr>
          <p:cNvSpPr txBox="1"/>
          <p:nvPr/>
        </p:nvSpPr>
        <p:spPr>
          <a:xfrm>
            <a:off x="2270955" y="5370789"/>
            <a:ext cx="1023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44">
            <a:extLst>
              <a:ext uri="{FF2B5EF4-FFF2-40B4-BE49-F238E27FC236}">
                <a16:creationId xmlns:a16="http://schemas.microsoft.com/office/drawing/2014/main" id="{21D02E3A-9943-4AA7-8E05-D05AD6A00D8A}"/>
              </a:ext>
            </a:extLst>
          </p:cNvPr>
          <p:cNvSpPr txBox="1"/>
          <p:nvPr/>
        </p:nvSpPr>
        <p:spPr>
          <a:xfrm>
            <a:off x="3567099" y="5385350"/>
            <a:ext cx="847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Hộp Văn bản 45">
            <a:extLst>
              <a:ext uri="{FF2B5EF4-FFF2-40B4-BE49-F238E27FC236}">
                <a16:creationId xmlns:a16="http://schemas.microsoft.com/office/drawing/2014/main" id="{0A515A0C-8345-417D-BDDE-3F850F7B2D49}"/>
              </a:ext>
            </a:extLst>
          </p:cNvPr>
          <p:cNvSpPr txBox="1"/>
          <p:nvPr/>
        </p:nvSpPr>
        <p:spPr>
          <a:xfrm>
            <a:off x="4723970" y="5385350"/>
            <a:ext cx="948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Hộp Văn bản 46">
            <a:extLst>
              <a:ext uri="{FF2B5EF4-FFF2-40B4-BE49-F238E27FC236}">
                <a16:creationId xmlns:a16="http://schemas.microsoft.com/office/drawing/2014/main" id="{7FA540C7-BEDB-44F8-A4B6-B5B545118553}"/>
              </a:ext>
            </a:extLst>
          </p:cNvPr>
          <p:cNvSpPr txBox="1"/>
          <p:nvPr/>
        </p:nvSpPr>
        <p:spPr>
          <a:xfrm>
            <a:off x="5770710" y="5385350"/>
            <a:ext cx="102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Hộp Văn bản 47">
            <a:extLst>
              <a:ext uri="{FF2B5EF4-FFF2-40B4-BE49-F238E27FC236}">
                <a16:creationId xmlns:a16="http://schemas.microsoft.com/office/drawing/2014/main" id="{A8586A9E-AC3F-4588-BF39-EA8EBCFC38DD}"/>
              </a:ext>
            </a:extLst>
          </p:cNvPr>
          <p:cNvSpPr txBox="1"/>
          <p:nvPr/>
        </p:nvSpPr>
        <p:spPr>
          <a:xfrm>
            <a:off x="6859988" y="5399911"/>
            <a:ext cx="88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Hộp Văn bản 48">
            <a:extLst>
              <a:ext uri="{FF2B5EF4-FFF2-40B4-BE49-F238E27FC236}">
                <a16:creationId xmlns:a16="http://schemas.microsoft.com/office/drawing/2014/main" id="{488DE09B-DF8E-42F1-BE35-3C2147EAC70F}"/>
              </a:ext>
            </a:extLst>
          </p:cNvPr>
          <p:cNvSpPr txBox="1"/>
          <p:nvPr/>
        </p:nvSpPr>
        <p:spPr>
          <a:xfrm>
            <a:off x="8391635" y="5400705"/>
            <a:ext cx="883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DC15E0FB-C7E5-43A0-A018-B66B77C226BF}"/>
              </a:ext>
            </a:extLst>
          </p:cNvPr>
          <p:cNvSpPr txBox="1"/>
          <p:nvPr/>
        </p:nvSpPr>
        <p:spPr>
          <a:xfrm>
            <a:off x="1271464" y="44624"/>
            <a:ext cx="10585512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23: THỰC HÀNH XÂY DỰNG KHÓA LƯỠNG PHÂN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8">
            <a:extLst>
              <a:ext uri="{FF2B5EF4-FFF2-40B4-BE49-F238E27FC236}">
                <a16:creationId xmlns:a16="http://schemas.microsoft.com/office/drawing/2014/main" id="{B7BA32AF-B1D4-4F29-8232-88532EF407DC}"/>
              </a:ext>
            </a:extLst>
          </p:cNvPr>
          <p:cNvSpPr txBox="1"/>
          <p:nvPr/>
        </p:nvSpPr>
        <p:spPr>
          <a:xfrm>
            <a:off x="-14047" y="692696"/>
            <a:ext cx="8760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22" name="Nhóm 33">
            <a:extLst>
              <a:ext uri="{FF2B5EF4-FFF2-40B4-BE49-F238E27FC236}">
                <a16:creationId xmlns:a16="http://schemas.microsoft.com/office/drawing/2014/main" id="{777D9BDC-645E-415D-BBA8-E2CEFB277F62}"/>
              </a:ext>
            </a:extLst>
          </p:cNvPr>
          <p:cNvGrpSpPr/>
          <p:nvPr/>
        </p:nvGrpSpPr>
        <p:grpSpPr>
          <a:xfrm>
            <a:off x="4273886" y="3280833"/>
            <a:ext cx="1726918" cy="1704101"/>
            <a:chOff x="4273886" y="3280833"/>
            <a:chExt cx="1726918" cy="1704101"/>
          </a:xfrm>
        </p:grpSpPr>
        <p:grpSp>
          <p:nvGrpSpPr>
            <p:cNvPr id="23" name="그룹 9">
              <a:extLst>
                <a:ext uri="{FF2B5EF4-FFF2-40B4-BE49-F238E27FC236}">
                  <a16:creationId xmlns:a16="http://schemas.microsoft.com/office/drawing/2014/main" id="{DA2C9FC7-2BAB-4DF5-B13F-18CBF8685576}"/>
                </a:ext>
              </a:extLst>
            </p:cNvPr>
            <p:cNvGrpSpPr/>
            <p:nvPr/>
          </p:nvGrpSpPr>
          <p:grpSpPr>
            <a:xfrm>
              <a:off x="4273886" y="3280833"/>
              <a:ext cx="1726918" cy="1704101"/>
              <a:chOff x="4543248" y="2367182"/>
              <a:chExt cx="1635977" cy="1635977"/>
            </a:xfrm>
          </p:grpSpPr>
          <p:sp>
            <p:nvSpPr>
              <p:cNvPr id="26" name="Teardrop 3">
                <a:extLst>
                  <a:ext uri="{FF2B5EF4-FFF2-40B4-BE49-F238E27FC236}">
                    <a16:creationId xmlns:a16="http://schemas.microsoft.com/office/drawing/2014/main" id="{9ECF31CF-A280-4967-81FF-D58BD59BCD01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ardrop 3">
                <a:extLst>
                  <a:ext uri="{FF2B5EF4-FFF2-40B4-BE49-F238E27FC236}">
                    <a16:creationId xmlns:a16="http://schemas.microsoft.com/office/drawing/2014/main" id="{660955F0-3E69-421D-88AD-AF795B9EEC38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id="{8502BA09-B5FA-4D13-9322-C6603CBB4FEA}"/>
                </a:ext>
              </a:extLst>
            </p:cNvPr>
            <p:cNvSpPr txBox="1"/>
            <p:nvPr/>
          </p:nvSpPr>
          <p:spPr>
            <a:xfrm>
              <a:off x="5015880" y="4221088"/>
              <a:ext cx="544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ko-K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53">
              <a:extLst>
                <a:ext uri="{FF2B5EF4-FFF2-40B4-BE49-F238E27FC236}">
                  <a16:creationId xmlns:a16="http://schemas.microsoft.com/office/drawing/2014/main" id="{81123926-51C7-4168-A07B-2D0CA12A4AC9}"/>
                </a:ext>
              </a:extLst>
            </p:cNvPr>
            <p:cNvSpPr txBox="1"/>
            <p:nvPr/>
          </p:nvSpPr>
          <p:spPr>
            <a:xfrm>
              <a:off x="4656828" y="3801876"/>
              <a:ext cx="108149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ko-K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Nhóm 34">
            <a:extLst>
              <a:ext uri="{FF2B5EF4-FFF2-40B4-BE49-F238E27FC236}">
                <a16:creationId xmlns:a16="http://schemas.microsoft.com/office/drawing/2014/main" id="{FE8D912B-87E2-42CC-8B0D-7B5DDC5DAC97}"/>
              </a:ext>
            </a:extLst>
          </p:cNvPr>
          <p:cNvGrpSpPr/>
          <p:nvPr/>
        </p:nvGrpSpPr>
        <p:grpSpPr>
          <a:xfrm>
            <a:off x="6096000" y="3292934"/>
            <a:ext cx="1692000" cy="1692000"/>
            <a:chOff x="6096000" y="3292934"/>
            <a:chExt cx="1692000" cy="1692000"/>
          </a:xfrm>
        </p:grpSpPr>
        <p:grpSp>
          <p:nvGrpSpPr>
            <p:cNvPr id="29" name="그룹 37">
              <a:extLst>
                <a:ext uri="{FF2B5EF4-FFF2-40B4-BE49-F238E27FC236}">
                  <a16:creationId xmlns:a16="http://schemas.microsoft.com/office/drawing/2014/main" id="{D6B6E17E-26ED-4792-833D-5103525164A1}"/>
                </a:ext>
              </a:extLst>
            </p:cNvPr>
            <p:cNvGrpSpPr/>
            <p:nvPr/>
          </p:nvGrpSpPr>
          <p:grpSpPr>
            <a:xfrm flipH="1">
              <a:off x="6096000" y="3292934"/>
              <a:ext cx="1692000" cy="1692000"/>
              <a:chOff x="4543248" y="2367182"/>
              <a:chExt cx="1635977" cy="1635977"/>
            </a:xfrm>
          </p:grpSpPr>
          <p:sp>
            <p:nvSpPr>
              <p:cNvPr id="32" name="Teardrop 3">
                <a:extLst>
                  <a:ext uri="{FF2B5EF4-FFF2-40B4-BE49-F238E27FC236}">
                    <a16:creationId xmlns:a16="http://schemas.microsoft.com/office/drawing/2014/main" id="{28FD7191-5AEB-484C-8598-1FB2E13D9865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186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ardrop 3">
                <a:extLst>
                  <a:ext uri="{FF2B5EF4-FFF2-40B4-BE49-F238E27FC236}">
                    <a16:creationId xmlns:a16="http://schemas.microsoft.com/office/drawing/2014/main" id="{67A70ACA-0F70-4168-A71E-284376B01BB4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D6FD1962-835E-48ED-A035-D80892493826}"/>
                </a:ext>
              </a:extLst>
            </p:cNvPr>
            <p:cNvSpPr txBox="1"/>
            <p:nvPr/>
          </p:nvSpPr>
          <p:spPr>
            <a:xfrm>
              <a:off x="6535125" y="4181142"/>
              <a:ext cx="59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ko-KR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53">
              <a:extLst>
                <a:ext uri="{FF2B5EF4-FFF2-40B4-BE49-F238E27FC236}">
                  <a16:creationId xmlns:a16="http://schemas.microsoft.com/office/drawing/2014/main" id="{D42CFC41-184A-4457-B8D9-81C41996F383}"/>
                </a:ext>
              </a:extLst>
            </p:cNvPr>
            <p:cNvSpPr txBox="1"/>
            <p:nvPr/>
          </p:nvSpPr>
          <p:spPr>
            <a:xfrm>
              <a:off x="6290874" y="3755085"/>
              <a:ext cx="113944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ko-KR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Nhóm 36">
            <a:extLst>
              <a:ext uri="{FF2B5EF4-FFF2-40B4-BE49-F238E27FC236}">
                <a16:creationId xmlns:a16="http://schemas.microsoft.com/office/drawing/2014/main" id="{F8C60EBA-066D-4A44-AF7A-BFAC61C91EC8}"/>
              </a:ext>
            </a:extLst>
          </p:cNvPr>
          <p:cNvGrpSpPr/>
          <p:nvPr/>
        </p:nvGrpSpPr>
        <p:grpSpPr>
          <a:xfrm>
            <a:off x="6026156" y="5088943"/>
            <a:ext cx="1292322" cy="1222478"/>
            <a:chOff x="6026156" y="5088943"/>
            <a:chExt cx="1292322" cy="1222478"/>
          </a:xfrm>
        </p:grpSpPr>
        <p:grpSp>
          <p:nvGrpSpPr>
            <p:cNvPr id="35" name="그룹 43">
              <a:extLst>
                <a:ext uri="{FF2B5EF4-FFF2-40B4-BE49-F238E27FC236}">
                  <a16:creationId xmlns:a16="http://schemas.microsoft.com/office/drawing/2014/main" id="{C4B2AF18-876C-497F-91F7-769022382FC7}"/>
                </a:ext>
              </a:extLst>
            </p:cNvPr>
            <p:cNvGrpSpPr/>
            <p:nvPr/>
          </p:nvGrpSpPr>
          <p:grpSpPr>
            <a:xfrm rot="5400000" flipH="1">
              <a:off x="6096000" y="5088943"/>
              <a:ext cx="1222478" cy="1222478"/>
              <a:chOff x="4543248" y="2367182"/>
              <a:chExt cx="1635977" cy="1635977"/>
            </a:xfrm>
          </p:grpSpPr>
          <p:sp>
            <p:nvSpPr>
              <p:cNvPr id="38" name="Teardrop 3">
                <a:extLst>
                  <a:ext uri="{FF2B5EF4-FFF2-40B4-BE49-F238E27FC236}">
                    <a16:creationId xmlns:a16="http://schemas.microsoft.com/office/drawing/2014/main" id="{7B759EF7-8A7C-4BF8-BDF2-1BCE0EDD47D6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ardrop 3">
                <a:extLst>
                  <a:ext uri="{FF2B5EF4-FFF2-40B4-BE49-F238E27FC236}">
                    <a16:creationId xmlns:a16="http://schemas.microsoft.com/office/drawing/2014/main" id="{C53CC0FD-9464-4AEC-87D7-377AE12126BD}"/>
                  </a:ext>
                </a:extLst>
              </p:cNvPr>
              <p:cNvSpPr/>
              <p:nvPr/>
            </p:nvSpPr>
            <p:spPr>
              <a:xfrm flipH="1">
                <a:off x="4881460" y="269774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TextBox 49">
              <a:extLst>
                <a:ext uri="{FF2B5EF4-FFF2-40B4-BE49-F238E27FC236}">
                  <a16:creationId xmlns:a16="http://schemas.microsoft.com/office/drawing/2014/main" id="{547E9293-9515-4163-A4D0-A39659FF9511}"/>
                </a:ext>
              </a:extLst>
            </p:cNvPr>
            <p:cNvSpPr txBox="1"/>
            <p:nvPr/>
          </p:nvSpPr>
          <p:spPr>
            <a:xfrm>
              <a:off x="6329522" y="5572033"/>
              <a:ext cx="59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  <a:endParaRPr lang="ko-KR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53">
              <a:extLst>
                <a:ext uri="{FF2B5EF4-FFF2-40B4-BE49-F238E27FC236}">
                  <a16:creationId xmlns:a16="http://schemas.microsoft.com/office/drawing/2014/main" id="{36DE63A7-412A-409D-A46A-1688FDA93556}"/>
                </a:ext>
              </a:extLst>
            </p:cNvPr>
            <p:cNvSpPr txBox="1"/>
            <p:nvPr/>
          </p:nvSpPr>
          <p:spPr>
            <a:xfrm>
              <a:off x="6026156" y="5229200"/>
              <a:ext cx="107795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ko-KR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Nhóm 35">
            <a:extLst>
              <a:ext uri="{FF2B5EF4-FFF2-40B4-BE49-F238E27FC236}">
                <a16:creationId xmlns:a16="http://schemas.microsoft.com/office/drawing/2014/main" id="{35F4E9EA-9BCE-4247-BE8B-FD093F228139}"/>
              </a:ext>
            </a:extLst>
          </p:cNvPr>
          <p:cNvGrpSpPr/>
          <p:nvPr/>
        </p:nvGrpSpPr>
        <p:grpSpPr>
          <a:xfrm>
            <a:off x="4778326" y="5088943"/>
            <a:ext cx="1317674" cy="1222478"/>
            <a:chOff x="4778326" y="5088943"/>
            <a:chExt cx="1317674" cy="1222478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FD17895-7BAA-4AFA-997B-2863F6752DBD}"/>
                </a:ext>
              </a:extLst>
            </p:cNvPr>
            <p:cNvGrpSpPr/>
            <p:nvPr/>
          </p:nvGrpSpPr>
          <p:grpSpPr>
            <a:xfrm rot="16200000">
              <a:off x="4778326" y="5088943"/>
              <a:ext cx="1222478" cy="1222478"/>
              <a:chOff x="4543248" y="2367182"/>
              <a:chExt cx="1635977" cy="1635977"/>
            </a:xfrm>
          </p:grpSpPr>
          <p:sp>
            <p:nvSpPr>
              <p:cNvPr id="44" name="Teardrop 3">
                <a:extLst>
                  <a:ext uri="{FF2B5EF4-FFF2-40B4-BE49-F238E27FC236}">
                    <a16:creationId xmlns:a16="http://schemas.microsoft.com/office/drawing/2014/main" id="{02BEEF13-FA29-43E5-912A-179DB77DCD89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ardrop 3">
                <a:extLst>
                  <a:ext uri="{FF2B5EF4-FFF2-40B4-BE49-F238E27FC236}">
                    <a16:creationId xmlns:a16="http://schemas.microsoft.com/office/drawing/2014/main" id="{76CF1BD9-5642-409E-9C1A-E02187F43124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80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0BE8F357-037A-443C-9EFA-6C63007525A2}"/>
                </a:ext>
              </a:extLst>
            </p:cNvPr>
            <p:cNvSpPr txBox="1"/>
            <p:nvPr/>
          </p:nvSpPr>
          <p:spPr>
            <a:xfrm>
              <a:off x="5166607" y="5552180"/>
              <a:ext cx="59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ko-KR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53">
              <a:extLst>
                <a:ext uri="{FF2B5EF4-FFF2-40B4-BE49-F238E27FC236}">
                  <a16:creationId xmlns:a16="http://schemas.microsoft.com/office/drawing/2014/main" id="{E3DD01D1-EC0F-48D7-B2FF-29EE6888DEFC}"/>
                </a:ext>
              </a:extLst>
            </p:cNvPr>
            <p:cNvSpPr txBox="1"/>
            <p:nvPr/>
          </p:nvSpPr>
          <p:spPr>
            <a:xfrm>
              <a:off x="4976987" y="5247291"/>
              <a:ext cx="1119013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ko-KR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Hộp Văn bản 29">
            <a:extLst>
              <a:ext uri="{FF2B5EF4-FFF2-40B4-BE49-F238E27FC236}">
                <a16:creationId xmlns:a16="http://schemas.microsoft.com/office/drawing/2014/main" id="{22AA01A3-095C-4239-AEE3-A2F086422510}"/>
              </a:ext>
            </a:extLst>
          </p:cNvPr>
          <p:cNvSpPr txBox="1"/>
          <p:nvPr/>
        </p:nvSpPr>
        <p:spPr>
          <a:xfrm>
            <a:off x="2055912" y="1700808"/>
            <a:ext cx="8735998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7" name="Hộp Văn bản 38">
            <a:extLst>
              <a:ext uri="{FF2B5EF4-FFF2-40B4-BE49-F238E27FC236}">
                <a16:creationId xmlns:a16="http://schemas.microsoft.com/office/drawing/2014/main" id="{EBD0258C-46BD-4D8E-B7C2-DAC788280C4A}"/>
              </a:ext>
            </a:extLst>
          </p:cNvPr>
          <p:cNvSpPr txBox="1"/>
          <p:nvPr/>
        </p:nvSpPr>
        <p:spPr>
          <a:xfrm>
            <a:off x="765244" y="2452563"/>
            <a:ext cx="29505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ộp Văn bản 40">
            <a:extLst>
              <a:ext uri="{FF2B5EF4-FFF2-40B4-BE49-F238E27FC236}">
                <a16:creationId xmlns:a16="http://schemas.microsoft.com/office/drawing/2014/main" id="{F82CD734-8A3A-410F-BC7C-B5DAABDC6D16}"/>
              </a:ext>
            </a:extLst>
          </p:cNvPr>
          <p:cNvSpPr txBox="1"/>
          <p:nvPr/>
        </p:nvSpPr>
        <p:spPr>
          <a:xfrm>
            <a:off x="8112224" y="2433863"/>
            <a:ext cx="37447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Hộp Văn bản 42">
            <a:extLst>
              <a:ext uri="{FF2B5EF4-FFF2-40B4-BE49-F238E27FC236}">
                <a16:creationId xmlns:a16="http://schemas.microsoft.com/office/drawing/2014/main" id="{7C3A6A8A-9AD0-41C5-AF76-E7A017DC0A74}"/>
              </a:ext>
            </a:extLst>
          </p:cNvPr>
          <p:cNvSpPr txBox="1"/>
          <p:nvPr/>
        </p:nvSpPr>
        <p:spPr>
          <a:xfrm>
            <a:off x="561301" y="4703965"/>
            <a:ext cx="36822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Hộp Văn bản 44">
            <a:extLst>
              <a:ext uri="{FF2B5EF4-FFF2-40B4-BE49-F238E27FC236}">
                <a16:creationId xmlns:a16="http://schemas.microsoft.com/office/drawing/2014/main" id="{7A1501E0-3DE2-4C84-A70E-45B3902602C0}"/>
              </a:ext>
            </a:extLst>
          </p:cNvPr>
          <p:cNvSpPr txBox="1"/>
          <p:nvPr/>
        </p:nvSpPr>
        <p:spPr>
          <a:xfrm>
            <a:off x="7680176" y="5508901"/>
            <a:ext cx="4075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6">
            <a:extLst>
              <a:ext uri="{FF2B5EF4-FFF2-40B4-BE49-F238E27FC236}">
                <a16:creationId xmlns:a16="http://schemas.microsoft.com/office/drawing/2014/main" id="{B88CF309-2432-4271-889A-B2FA5760BE73}"/>
              </a:ext>
            </a:extLst>
          </p:cNvPr>
          <p:cNvGrpSpPr/>
          <p:nvPr/>
        </p:nvGrpSpPr>
        <p:grpSpPr>
          <a:xfrm>
            <a:off x="263352" y="188640"/>
            <a:ext cx="5544616" cy="5544616"/>
            <a:chOff x="919163" y="636588"/>
            <a:chExt cx="4757737" cy="6234898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51F086F8-BE65-4803-9B6B-F9EAF427790E}"/>
                </a:ext>
              </a:extLst>
            </p:cNvPr>
            <p:cNvPicPr/>
            <p:nvPr/>
          </p:nvPicPr>
          <p:blipFill rotWithShape="1">
            <a:blip r:embed="rId3"/>
            <a:srcRect l="1069" t="3773" r="68843" b="2810"/>
            <a:stretch/>
          </p:blipFill>
          <p:spPr>
            <a:xfrm>
              <a:off x="919163" y="636588"/>
              <a:ext cx="1505680" cy="165506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69F680-CB8E-4EAD-9B59-AFEE48E2D976}"/>
                </a:ext>
              </a:extLst>
            </p:cNvPr>
            <p:cNvPicPr/>
            <p:nvPr/>
          </p:nvPicPr>
          <p:blipFill rotWithShape="1">
            <a:blip r:embed="rId3"/>
            <a:srcRect l="69124" t="3292" r="787" b="3292"/>
            <a:stretch/>
          </p:blipFill>
          <p:spPr>
            <a:xfrm>
              <a:off x="4171220" y="636588"/>
              <a:ext cx="1505680" cy="1655069"/>
            </a:xfrm>
            <a:prstGeom prst="rect">
              <a:avLst/>
            </a:prstGeom>
          </p:spPr>
        </p:pic>
        <p:sp>
          <p:nvSpPr>
            <p:cNvPr id="5" name="Hộp Văn bản 7">
              <a:extLst>
                <a:ext uri="{FF2B5EF4-FFF2-40B4-BE49-F238E27FC236}">
                  <a16:creationId xmlns:a16="http://schemas.microsoft.com/office/drawing/2014/main" id="{952AE233-98F6-485D-9D6C-B20A62618C57}"/>
                </a:ext>
              </a:extLst>
            </p:cNvPr>
            <p:cNvSpPr txBox="1"/>
            <p:nvPr/>
          </p:nvSpPr>
          <p:spPr>
            <a:xfrm>
              <a:off x="952415" y="2250713"/>
              <a:ext cx="1441431" cy="45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Nhóm 13">
              <a:extLst>
                <a:ext uri="{FF2B5EF4-FFF2-40B4-BE49-F238E27FC236}">
                  <a16:creationId xmlns:a16="http://schemas.microsoft.com/office/drawing/2014/main" id="{050240E7-44FA-4538-9AB9-A04FC9E20276}"/>
                </a:ext>
              </a:extLst>
            </p:cNvPr>
            <p:cNvGrpSpPr/>
            <p:nvPr/>
          </p:nvGrpSpPr>
          <p:grpSpPr>
            <a:xfrm>
              <a:off x="2545192" y="636588"/>
              <a:ext cx="1505680" cy="2084154"/>
              <a:chOff x="2545192" y="636588"/>
              <a:chExt cx="1505680" cy="2084154"/>
            </a:xfrm>
          </p:grpSpPr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A9FD0C6E-518F-4B11-99E8-A741A3EB98C5}"/>
                  </a:ext>
                </a:extLst>
              </p:cNvPr>
              <p:cNvPicPr/>
              <p:nvPr/>
            </p:nvPicPr>
            <p:blipFill rotWithShape="1">
              <a:blip r:embed="rId3"/>
              <a:srcRect l="34954" t="3682" r="34957" b="2901"/>
              <a:stretch/>
            </p:blipFill>
            <p:spPr>
              <a:xfrm>
                <a:off x="2545192" y="636588"/>
                <a:ext cx="1505680" cy="1655069"/>
              </a:xfrm>
              <a:prstGeom prst="rect">
                <a:avLst/>
              </a:prstGeom>
            </p:spPr>
          </p:pic>
          <p:sp>
            <p:nvSpPr>
              <p:cNvPr id="15" name="Hộp Văn bản 8">
                <a:extLst>
                  <a:ext uri="{FF2B5EF4-FFF2-40B4-BE49-F238E27FC236}">
                    <a16:creationId xmlns:a16="http://schemas.microsoft.com/office/drawing/2014/main" id="{421CDDB4-D464-47B5-A763-126459CFB7B0}"/>
                  </a:ext>
                </a:extLst>
              </p:cNvPr>
              <p:cNvSpPr txBox="1"/>
              <p:nvPr/>
            </p:nvSpPr>
            <p:spPr>
              <a:xfrm>
                <a:off x="2758081" y="2266988"/>
                <a:ext cx="1079901" cy="453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Nấm</a:t>
                </a:r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Hộp Văn bản 9">
              <a:extLst>
                <a:ext uri="{FF2B5EF4-FFF2-40B4-BE49-F238E27FC236}">
                  <a16:creationId xmlns:a16="http://schemas.microsoft.com/office/drawing/2014/main" id="{51766379-C036-431C-95E7-A37CC739DE0E}"/>
                </a:ext>
              </a:extLst>
            </p:cNvPr>
            <p:cNvSpPr txBox="1"/>
            <p:nvPr/>
          </p:nvSpPr>
          <p:spPr>
            <a:xfrm>
              <a:off x="4189579" y="2267840"/>
              <a:ext cx="1473614" cy="45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Nhóm 14">
              <a:extLst>
                <a:ext uri="{FF2B5EF4-FFF2-40B4-BE49-F238E27FC236}">
                  <a16:creationId xmlns:a16="http://schemas.microsoft.com/office/drawing/2014/main" id="{B3A25B8C-7991-44F4-B9F9-E8D30C56B336}"/>
                </a:ext>
              </a:extLst>
            </p:cNvPr>
            <p:cNvGrpSpPr/>
            <p:nvPr/>
          </p:nvGrpSpPr>
          <p:grpSpPr>
            <a:xfrm>
              <a:off x="2404989" y="2674957"/>
              <a:ext cx="1786087" cy="2108823"/>
              <a:chOff x="2404989" y="2547190"/>
              <a:chExt cx="1786087" cy="2108823"/>
            </a:xfrm>
          </p:grpSpPr>
          <p:pic>
            <p:nvPicPr>
              <p:cNvPr id="12" name="Hình ảnh 3">
                <a:extLst>
                  <a:ext uri="{FF2B5EF4-FFF2-40B4-BE49-F238E27FC236}">
                    <a16:creationId xmlns:a16="http://schemas.microsoft.com/office/drawing/2014/main" id="{DFF1CDB6-5252-4FF4-BDEF-E5F54F8FF4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82" t="2323" r="7446" b="3628"/>
              <a:stretch/>
            </p:blipFill>
            <p:spPr>
              <a:xfrm>
                <a:off x="2545192" y="2547190"/>
                <a:ext cx="1505680" cy="1655069"/>
              </a:xfrm>
              <a:prstGeom prst="rect">
                <a:avLst/>
              </a:prstGeom>
            </p:spPr>
          </p:pic>
          <p:sp>
            <p:nvSpPr>
              <p:cNvPr id="13" name="Hộp Văn bản 10">
                <a:extLst>
                  <a:ext uri="{FF2B5EF4-FFF2-40B4-BE49-F238E27FC236}">
                    <a16:creationId xmlns:a16="http://schemas.microsoft.com/office/drawing/2014/main" id="{9B6F1234-A378-4673-AC3C-9962F46DD21C}"/>
                  </a:ext>
                </a:extLst>
              </p:cNvPr>
              <p:cNvSpPr txBox="1"/>
              <p:nvPr/>
            </p:nvSpPr>
            <p:spPr>
              <a:xfrm>
                <a:off x="2404989" y="4202259"/>
                <a:ext cx="1786087" cy="453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 Nguyên sinh</a:t>
                </a:r>
              </a:p>
            </p:txBody>
          </p:sp>
        </p:grpSp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E3AA9E2D-EB48-4941-8644-741D58511A73}"/>
                </a:ext>
              </a:extLst>
            </p:cNvPr>
            <p:cNvGrpSpPr/>
            <p:nvPr/>
          </p:nvGrpSpPr>
          <p:grpSpPr>
            <a:xfrm>
              <a:off x="2529588" y="4737995"/>
              <a:ext cx="1529860" cy="2133491"/>
              <a:chOff x="2529588" y="4737995"/>
              <a:chExt cx="1529860" cy="2133491"/>
            </a:xfrm>
          </p:grpSpPr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id="{F515C6F4-DBD4-4663-9935-5FE598922E99}"/>
                  </a:ext>
                </a:extLst>
              </p:cNvPr>
              <p:cNvPicPr/>
              <p:nvPr/>
            </p:nvPicPr>
            <p:blipFill rotWithShape="1">
              <a:blip r:embed="rId5"/>
              <a:srcRect l="2890" t="6672" r="4721" b="3161"/>
              <a:stretch/>
            </p:blipFill>
            <p:spPr>
              <a:xfrm>
                <a:off x="2541677" y="4737995"/>
                <a:ext cx="1505680" cy="1655069"/>
              </a:xfrm>
              <a:prstGeom prst="rect">
                <a:avLst/>
              </a:prstGeom>
            </p:spPr>
          </p:pic>
          <p:sp>
            <p:nvSpPr>
              <p:cNvPr id="11" name="Hộp Văn bản 11">
                <a:extLst>
                  <a:ext uri="{FF2B5EF4-FFF2-40B4-BE49-F238E27FC236}">
                    <a16:creationId xmlns:a16="http://schemas.microsoft.com/office/drawing/2014/main" id="{0D6249CC-E767-49B1-8128-A943F66B5677}"/>
                  </a:ext>
                </a:extLst>
              </p:cNvPr>
              <p:cNvSpPr txBox="1"/>
              <p:nvPr/>
            </p:nvSpPr>
            <p:spPr>
              <a:xfrm>
                <a:off x="2529588" y="6417732"/>
                <a:ext cx="1529860" cy="453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 Khởi sinh</a:t>
                </a:r>
              </a:p>
            </p:txBody>
          </p:sp>
        </p:grpSp>
      </p:grpSp>
      <p:sp>
        <p:nvSpPr>
          <p:cNvPr id="16" name="Hộp Văn bản 18">
            <a:extLst>
              <a:ext uri="{FF2B5EF4-FFF2-40B4-BE49-F238E27FC236}">
                <a16:creationId xmlns:a16="http://schemas.microsoft.com/office/drawing/2014/main" id="{EB889548-48B6-4D86-8857-5D3F7F15A4F4}"/>
              </a:ext>
            </a:extLst>
          </p:cNvPr>
          <p:cNvSpPr txBox="1"/>
          <p:nvPr/>
        </p:nvSpPr>
        <p:spPr>
          <a:xfrm>
            <a:off x="7104112" y="332656"/>
            <a:ext cx="38865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17" name="Bảng 25">
            <a:extLst>
              <a:ext uri="{FF2B5EF4-FFF2-40B4-BE49-F238E27FC236}">
                <a16:creationId xmlns:a16="http://schemas.microsoft.com/office/drawing/2014/main" id="{533E8766-166B-411F-B844-65246973D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25387"/>
              </p:ext>
            </p:extLst>
          </p:nvPr>
        </p:nvGraphicFramePr>
        <p:xfrm>
          <a:off x="5969615" y="1535934"/>
          <a:ext cx="5930900" cy="4183354"/>
        </p:xfrm>
        <a:graphic>
          <a:graphicData uri="http://schemas.openxmlformats.org/drawingml/2006/table">
            <a:tbl>
              <a:tblPr firstRow="1" firstCol="1" bandRow="1"/>
              <a:tblGrid>
                <a:gridCol w="1186180">
                  <a:extLst>
                    <a:ext uri="{9D8B030D-6E8A-4147-A177-3AD203B41FA5}">
                      <a16:colId xmlns:a16="http://schemas.microsoft.com/office/drawing/2014/main" val="2295725034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3754379936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1017534981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3794907770"/>
                    </a:ext>
                  </a:extLst>
                </a:gridCol>
                <a:gridCol w="1186180">
                  <a:extLst>
                    <a:ext uri="{9D8B030D-6E8A-4147-A177-3AD203B41FA5}">
                      <a16:colId xmlns:a16="http://schemas.microsoft.com/office/drawing/2014/main" val="2946615236"/>
                    </a:ext>
                  </a:extLst>
                </a:gridCol>
              </a:tblGrid>
              <a:tr h="5195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5192"/>
                  </a:ext>
                </a:extLst>
              </a:tr>
              <a:tr h="1066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 nhân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Cấu tạo cơ thể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 hợp chất hữu cơ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39951"/>
                  </a:ext>
                </a:extLst>
              </a:tr>
              <a:tr h="519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248627"/>
                  </a:ext>
                </a:extLst>
              </a:tr>
              <a:tr h="519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327949"/>
                  </a:ext>
                </a:extLst>
              </a:tr>
              <a:tr h="519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52371"/>
                  </a:ext>
                </a:extLst>
              </a:tr>
              <a:tr h="519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381712"/>
                  </a:ext>
                </a:extLst>
              </a:tr>
              <a:tr h="519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008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4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25">
            <a:extLst>
              <a:ext uri="{FF2B5EF4-FFF2-40B4-BE49-F238E27FC236}">
                <a16:creationId xmlns:a16="http://schemas.microsoft.com/office/drawing/2014/main" id="{04A9CDC3-1D7C-46BC-9885-A9B278E98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92126"/>
              </p:ext>
            </p:extLst>
          </p:nvPr>
        </p:nvGraphicFramePr>
        <p:xfrm>
          <a:off x="1127448" y="431177"/>
          <a:ext cx="10225136" cy="5918200"/>
        </p:xfrm>
        <a:graphic>
          <a:graphicData uri="http://schemas.openxmlformats.org/drawingml/2006/table">
            <a:tbl>
              <a:tblPr firstRow="1" firstCol="1" bandRow="1"/>
              <a:tblGrid>
                <a:gridCol w="2424088">
                  <a:extLst>
                    <a:ext uri="{9D8B030D-6E8A-4147-A177-3AD203B41FA5}">
                      <a16:colId xmlns:a16="http://schemas.microsoft.com/office/drawing/2014/main" val="2295725034"/>
                    </a:ext>
                  </a:extLst>
                </a:gridCol>
                <a:gridCol w="1922250">
                  <a:extLst>
                    <a:ext uri="{9D8B030D-6E8A-4147-A177-3AD203B41FA5}">
                      <a16:colId xmlns:a16="http://schemas.microsoft.com/office/drawing/2014/main" val="3754379936"/>
                    </a:ext>
                  </a:extLst>
                </a:gridCol>
                <a:gridCol w="1932542">
                  <a:extLst>
                    <a:ext uri="{9D8B030D-6E8A-4147-A177-3AD203B41FA5}">
                      <a16:colId xmlns:a16="http://schemas.microsoft.com/office/drawing/2014/main" val="1017534981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3794907770"/>
                    </a:ext>
                  </a:extLst>
                </a:gridCol>
                <a:gridCol w="1853296">
                  <a:extLst>
                    <a:ext uri="{9D8B030D-6E8A-4147-A177-3AD203B41FA5}">
                      <a16:colId xmlns:a16="http://schemas.microsoft.com/office/drawing/2014/main" val="2946615236"/>
                    </a:ext>
                  </a:extLst>
                </a:gridCol>
              </a:tblGrid>
              <a:tr h="7350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5192"/>
                  </a:ext>
                </a:extLst>
              </a:tr>
              <a:tr h="1508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39951"/>
                  </a:ext>
                </a:extLst>
              </a:tr>
              <a:tr h="735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248627"/>
                  </a:ext>
                </a:extLst>
              </a:tr>
              <a:tr h="735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327949"/>
                  </a:ext>
                </a:extLst>
              </a:tr>
              <a:tr h="735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252371"/>
                  </a:ext>
                </a:extLst>
              </a:tr>
              <a:tr h="735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381712"/>
                  </a:ext>
                </a:extLst>
              </a:tr>
              <a:tr h="735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0084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58978C-89B7-445D-AA14-82D7A8BF9615}"/>
              </a:ext>
            </a:extLst>
          </p:cNvPr>
          <p:cNvSpPr txBox="1"/>
          <p:nvPr/>
        </p:nvSpPr>
        <p:spPr>
          <a:xfrm>
            <a:off x="1343472" y="2772718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FD908-9B28-4243-A809-21EDFBF06B7E}"/>
              </a:ext>
            </a:extLst>
          </p:cNvPr>
          <p:cNvSpPr txBox="1"/>
          <p:nvPr/>
        </p:nvSpPr>
        <p:spPr>
          <a:xfrm>
            <a:off x="3609843" y="2790176"/>
            <a:ext cx="1635117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B3944-C067-4246-BBEF-A285AA73F30B}"/>
              </a:ext>
            </a:extLst>
          </p:cNvPr>
          <p:cNvSpPr txBox="1"/>
          <p:nvPr/>
        </p:nvSpPr>
        <p:spPr>
          <a:xfrm>
            <a:off x="7443848" y="2772718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26EAA-20CC-4FF4-8125-D052F4C29EB9}"/>
              </a:ext>
            </a:extLst>
          </p:cNvPr>
          <p:cNvSpPr txBox="1"/>
          <p:nvPr/>
        </p:nvSpPr>
        <p:spPr>
          <a:xfrm>
            <a:off x="5437514" y="2796973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AA916-F441-4E71-98AC-A3D9BFC9B4D4}"/>
              </a:ext>
            </a:extLst>
          </p:cNvPr>
          <p:cNvSpPr txBox="1"/>
          <p:nvPr/>
        </p:nvSpPr>
        <p:spPr>
          <a:xfrm>
            <a:off x="9912424" y="2772718"/>
            <a:ext cx="89541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8E330-F598-4951-8550-7375B40411BC}"/>
              </a:ext>
            </a:extLst>
          </p:cNvPr>
          <p:cNvSpPr txBox="1"/>
          <p:nvPr/>
        </p:nvSpPr>
        <p:spPr>
          <a:xfrm>
            <a:off x="1581084" y="4963840"/>
            <a:ext cx="136815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Nấm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03D2C-424C-4BE9-9228-56FE9CF979D5}"/>
              </a:ext>
            </a:extLst>
          </p:cNvPr>
          <p:cNvSpPr txBox="1"/>
          <p:nvPr/>
        </p:nvSpPr>
        <p:spPr>
          <a:xfrm>
            <a:off x="1271464" y="4219180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57AA3-11D0-4FCF-B04A-340B78FCC75B}"/>
              </a:ext>
            </a:extLst>
          </p:cNvPr>
          <p:cNvSpPr txBox="1"/>
          <p:nvPr/>
        </p:nvSpPr>
        <p:spPr>
          <a:xfrm>
            <a:off x="1127448" y="3474520"/>
            <a:ext cx="237626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ADBA8D-2805-412F-8BC0-59FAB108671C}"/>
              </a:ext>
            </a:extLst>
          </p:cNvPr>
          <p:cNvSpPr txBox="1"/>
          <p:nvPr/>
        </p:nvSpPr>
        <p:spPr>
          <a:xfrm>
            <a:off x="1329055" y="5756073"/>
            <a:ext cx="1872208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30737B-D540-4C22-8A3F-E0156461CF84}"/>
              </a:ext>
            </a:extLst>
          </p:cNvPr>
          <p:cNvSpPr txBox="1"/>
          <p:nvPr/>
        </p:nvSpPr>
        <p:spPr>
          <a:xfrm>
            <a:off x="3468688" y="3474520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C12AD1-EEE2-4324-B3B9-22D9CAAE47E5}"/>
              </a:ext>
            </a:extLst>
          </p:cNvPr>
          <p:cNvSpPr txBox="1"/>
          <p:nvPr/>
        </p:nvSpPr>
        <p:spPr>
          <a:xfrm>
            <a:off x="3532543" y="4219180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9B6F8-D99E-491C-B17E-4C0792E631F6}"/>
              </a:ext>
            </a:extLst>
          </p:cNvPr>
          <p:cNvSpPr txBox="1"/>
          <p:nvPr/>
        </p:nvSpPr>
        <p:spPr>
          <a:xfrm>
            <a:off x="3509755" y="4911948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AF3D5C-6F5C-43F4-966F-F98B4CFAF989}"/>
              </a:ext>
            </a:extLst>
          </p:cNvPr>
          <p:cNvSpPr txBox="1"/>
          <p:nvPr/>
        </p:nvSpPr>
        <p:spPr>
          <a:xfrm>
            <a:off x="3479309" y="5661248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E31E82-A5AE-43D7-A15A-064417BF2233}"/>
              </a:ext>
            </a:extLst>
          </p:cNvPr>
          <p:cNvSpPr txBox="1"/>
          <p:nvPr/>
        </p:nvSpPr>
        <p:spPr>
          <a:xfrm>
            <a:off x="5438349" y="3446635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3A79D6-FD0F-4CA0-B710-271D10D4763B}"/>
              </a:ext>
            </a:extLst>
          </p:cNvPr>
          <p:cNvSpPr txBox="1"/>
          <p:nvPr/>
        </p:nvSpPr>
        <p:spPr>
          <a:xfrm>
            <a:off x="7458739" y="3446635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EA0A2-41D8-41B5-A6DC-0D6A04527A76}"/>
              </a:ext>
            </a:extLst>
          </p:cNvPr>
          <p:cNvSpPr txBox="1"/>
          <p:nvPr/>
        </p:nvSpPr>
        <p:spPr>
          <a:xfrm>
            <a:off x="7424907" y="4898006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49B2E6-B2ED-4554-B018-AD2E38C9AFA9}"/>
              </a:ext>
            </a:extLst>
          </p:cNvPr>
          <p:cNvSpPr txBox="1"/>
          <p:nvPr/>
        </p:nvSpPr>
        <p:spPr>
          <a:xfrm>
            <a:off x="7535778" y="5649133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F03F72-1DCF-41FC-B593-270520A0D152}"/>
              </a:ext>
            </a:extLst>
          </p:cNvPr>
          <p:cNvSpPr txBox="1"/>
          <p:nvPr/>
        </p:nvSpPr>
        <p:spPr>
          <a:xfrm>
            <a:off x="5663952" y="4221088"/>
            <a:ext cx="1584176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0BE132-B7BE-4B73-931F-942F21E40CA1}"/>
              </a:ext>
            </a:extLst>
          </p:cNvPr>
          <p:cNvSpPr txBox="1"/>
          <p:nvPr/>
        </p:nvSpPr>
        <p:spPr>
          <a:xfrm>
            <a:off x="5639122" y="4884492"/>
            <a:ext cx="1584176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47F0BA-745B-4291-861A-BA236597EBD6}"/>
              </a:ext>
            </a:extLst>
          </p:cNvPr>
          <p:cNvSpPr txBox="1"/>
          <p:nvPr/>
        </p:nvSpPr>
        <p:spPr>
          <a:xfrm>
            <a:off x="5663952" y="5663822"/>
            <a:ext cx="1584176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35B995-5C8C-4861-8353-C366E5E5C4CF}"/>
              </a:ext>
            </a:extLst>
          </p:cNvPr>
          <p:cNvSpPr txBox="1"/>
          <p:nvPr/>
        </p:nvSpPr>
        <p:spPr>
          <a:xfrm>
            <a:off x="7451643" y="4197762"/>
            <a:ext cx="198739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231DF-A90F-49A7-BDE7-DF0DE6EFFC01}"/>
              </a:ext>
            </a:extLst>
          </p:cNvPr>
          <p:cNvSpPr txBox="1"/>
          <p:nvPr/>
        </p:nvSpPr>
        <p:spPr>
          <a:xfrm>
            <a:off x="9810821" y="5661724"/>
            <a:ext cx="89541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3E169C-2A6B-4953-8E56-05A7797CB5C2}"/>
              </a:ext>
            </a:extLst>
          </p:cNvPr>
          <p:cNvSpPr txBox="1"/>
          <p:nvPr/>
        </p:nvSpPr>
        <p:spPr>
          <a:xfrm>
            <a:off x="9694373" y="4898006"/>
            <a:ext cx="1338398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DE68B4-5148-4B2D-91D7-12E5DC052FB1}"/>
              </a:ext>
            </a:extLst>
          </p:cNvPr>
          <p:cNvSpPr txBox="1"/>
          <p:nvPr/>
        </p:nvSpPr>
        <p:spPr>
          <a:xfrm>
            <a:off x="9726611" y="4197762"/>
            <a:ext cx="1338398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217A4-6158-4BA1-AC54-F0BFEC7E1749}"/>
              </a:ext>
            </a:extLst>
          </p:cNvPr>
          <p:cNvSpPr txBox="1"/>
          <p:nvPr/>
        </p:nvSpPr>
        <p:spPr>
          <a:xfrm>
            <a:off x="9912423" y="3449753"/>
            <a:ext cx="89541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3">
            <a:extLst>
              <a:ext uri="{FF2B5EF4-FFF2-40B4-BE49-F238E27FC236}">
                <a16:creationId xmlns:a16="http://schemas.microsoft.com/office/drawing/2014/main" id="{ACD14A87-0FB4-4A46-B593-EFCBBEA4247F}"/>
              </a:ext>
            </a:extLst>
          </p:cNvPr>
          <p:cNvSpPr txBox="1"/>
          <p:nvPr/>
        </p:nvSpPr>
        <p:spPr>
          <a:xfrm>
            <a:off x="1487488" y="44624"/>
            <a:ext cx="100383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">
            <a:extLst>
              <a:ext uri="{FF2B5EF4-FFF2-40B4-BE49-F238E27FC236}">
                <a16:creationId xmlns:a16="http://schemas.microsoft.com/office/drawing/2014/main" id="{BAA1B9C1-59CB-49B7-B2EC-3B5019481207}"/>
              </a:ext>
            </a:extLst>
          </p:cNvPr>
          <p:cNvCxnSpPr>
            <a:cxnSpLocks/>
          </p:cNvCxnSpPr>
          <p:nvPr/>
        </p:nvCxnSpPr>
        <p:spPr>
          <a:xfrm flipV="1">
            <a:off x="2567608" y="2093572"/>
            <a:ext cx="2952328" cy="1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7" name="Straight Connector 4">
            <a:extLst>
              <a:ext uri="{FF2B5EF4-FFF2-40B4-BE49-F238E27FC236}">
                <a16:creationId xmlns:a16="http://schemas.microsoft.com/office/drawing/2014/main" id="{9A6D8AF6-22D0-4512-8854-AF725CBD37E7}"/>
              </a:ext>
            </a:extLst>
          </p:cNvPr>
          <p:cNvCxnSpPr>
            <a:cxnSpLocks/>
          </p:cNvCxnSpPr>
          <p:nvPr/>
        </p:nvCxnSpPr>
        <p:spPr>
          <a:xfrm>
            <a:off x="4173148" y="3091246"/>
            <a:ext cx="2628112" cy="14441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8" name="Straight Connector 5">
            <a:extLst>
              <a:ext uri="{FF2B5EF4-FFF2-40B4-BE49-F238E27FC236}">
                <a16:creationId xmlns:a16="http://schemas.microsoft.com/office/drawing/2014/main" id="{747C11F1-171C-4176-9E6E-EEC2ACE5C197}"/>
              </a:ext>
            </a:extLst>
          </p:cNvPr>
          <p:cNvCxnSpPr>
            <a:cxnSpLocks/>
          </p:cNvCxnSpPr>
          <p:nvPr/>
        </p:nvCxnSpPr>
        <p:spPr>
          <a:xfrm flipV="1">
            <a:off x="5750600" y="4091821"/>
            <a:ext cx="2217608" cy="9349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39" name="Straight Connector 6">
            <a:extLst>
              <a:ext uri="{FF2B5EF4-FFF2-40B4-BE49-F238E27FC236}">
                <a16:creationId xmlns:a16="http://schemas.microsoft.com/office/drawing/2014/main" id="{D6B8CFDB-4630-463D-9F04-9A48B41FD16A}"/>
              </a:ext>
            </a:extLst>
          </p:cNvPr>
          <p:cNvCxnSpPr>
            <a:cxnSpLocks/>
          </p:cNvCxnSpPr>
          <p:nvPr/>
        </p:nvCxnSpPr>
        <p:spPr>
          <a:xfrm>
            <a:off x="6938382" y="5111092"/>
            <a:ext cx="2027037" cy="0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0" name="Straight Connector 7">
            <a:extLst>
              <a:ext uri="{FF2B5EF4-FFF2-40B4-BE49-F238E27FC236}">
                <a16:creationId xmlns:a16="http://schemas.microsoft.com/office/drawing/2014/main" id="{D91C1408-EA02-41FA-A448-8ED9BB9DC390}"/>
              </a:ext>
            </a:extLst>
          </p:cNvPr>
          <p:cNvCxnSpPr/>
          <p:nvPr/>
        </p:nvCxnSpPr>
        <p:spPr>
          <a:xfrm>
            <a:off x="4163519" y="1459831"/>
            <a:ext cx="0" cy="621491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1" name="Straight Connector 8">
            <a:extLst>
              <a:ext uri="{FF2B5EF4-FFF2-40B4-BE49-F238E27FC236}">
                <a16:creationId xmlns:a16="http://schemas.microsoft.com/office/drawing/2014/main" id="{2BA39D2D-7BC0-400E-8449-196E8BDECCBF}"/>
              </a:ext>
            </a:extLst>
          </p:cNvPr>
          <p:cNvCxnSpPr/>
          <p:nvPr/>
        </p:nvCxnSpPr>
        <p:spPr>
          <a:xfrm>
            <a:off x="5508506" y="2093571"/>
            <a:ext cx="0" cy="1009923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2" name="Straight Connector 9">
            <a:extLst>
              <a:ext uri="{FF2B5EF4-FFF2-40B4-BE49-F238E27FC236}">
                <a16:creationId xmlns:a16="http://schemas.microsoft.com/office/drawing/2014/main" id="{ACDFED3B-06C5-4CCA-930F-6A72126E6DD1}"/>
              </a:ext>
            </a:extLst>
          </p:cNvPr>
          <p:cNvCxnSpPr/>
          <p:nvPr/>
        </p:nvCxnSpPr>
        <p:spPr>
          <a:xfrm>
            <a:off x="6793220" y="3091245"/>
            <a:ext cx="0" cy="1009923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3" name="Straight Connector 10">
            <a:extLst>
              <a:ext uri="{FF2B5EF4-FFF2-40B4-BE49-F238E27FC236}">
                <a16:creationId xmlns:a16="http://schemas.microsoft.com/office/drawing/2014/main" id="{023C06E0-B349-46B6-8686-03D8F6A58B29}"/>
              </a:ext>
            </a:extLst>
          </p:cNvPr>
          <p:cNvCxnSpPr>
            <a:cxnSpLocks/>
          </p:cNvCxnSpPr>
          <p:nvPr/>
        </p:nvCxnSpPr>
        <p:spPr>
          <a:xfrm>
            <a:off x="7945927" y="4077072"/>
            <a:ext cx="18286" cy="1034020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4" name="TextBox 15">
            <a:extLst>
              <a:ext uri="{FF2B5EF4-FFF2-40B4-BE49-F238E27FC236}">
                <a16:creationId xmlns:a16="http://schemas.microsoft.com/office/drawing/2014/main" id="{308A78FF-1413-4F4E-88DA-0B0CF678D070}"/>
              </a:ext>
            </a:extLst>
          </p:cNvPr>
          <p:cNvSpPr txBox="1"/>
          <p:nvPr/>
        </p:nvSpPr>
        <p:spPr>
          <a:xfrm>
            <a:off x="3587455" y="993711"/>
            <a:ext cx="1212401" cy="4767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6BF6988A-D79C-4837-AA32-AAE097F36FD8}"/>
              </a:ext>
            </a:extLst>
          </p:cNvPr>
          <p:cNvSpPr txBox="1"/>
          <p:nvPr/>
        </p:nvSpPr>
        <p:spPr>
          <a:xfrm>
            <a:off x="2472674" y="1609108"/>
            <a:ext cx="786397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7BFEDC02-8B08-4808-994E-A42D3CE46F80}"/>
              </a:ext>
            </a:extLst>
          </p:cNvPr>
          <p:cNvSpPr txBox="1"/>
          <p:nvPr/>
        </p:nvSpPr>
        <p:spPr>
          <a:xfrm>
            <a:off x="4757579" y="1556792"/>
            <a:ext cx="1050389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Box 18">
            <a:extLst>
              <a:ext uri="{FF2B5EF4-FFF2-40B4-BE49-F238E27FC236}">
                <a16:creationId xmlns:a16="http://schemas.microsoft.com/office/drawing/2014/main" id="{8196F08F-8089-4567-AB5A-36B6E30CE168}"/>
              </a:ext>
            </a:extLst>
          </p:cNvPr>
          <p:cNvSpPr txBox="1"/>
          <p:nvPr/>
        </p:nvSpPr>
        <p:spPr>
          <a:xfrm>
            <a:off x="5557419" y="2620945"/>
            <a:ext cx="1311893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6E8C3F42-8396-4A72-A831-4196FEFDE14E}"/>
              </a:ext>
            </a:extLst>
          </p:cNvPr>
          <p:cNvSpPr txBox="1"/>
          <p:nvPr/>
        </p:nvSpPr>
        <p:spPr>
          <a:xfrm>
            <a:off x="3879043" y="2591523"/>
            <a:ext cx="1496877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BCA0E2E5-8271-4EA9-A9C0-814DF46B5D43}"/>
              </a:ext>
            </a:extLst>
          </p:cNvPr>
          <p:cNvSpPr txBox="1"/>
          <p:nvPr/>
        </p:nvSpPr>
        <p:spPr>
          <a:xfrm>
            <a:off x="6834573" y="3573016"/>
            <a:ext cx="1637691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B81386D8-D34C-4085-8AB7-EB5B25C31BC9}"/>
              </a:ext>
            </a:extLst>
          </p:cNvPr>
          <p:cNvSpPr txBox="1"/>
          <p:nvPr/>
        </p:nvSpPr>
        <p:spPr>
          <a:xfrm>
            <a:off x="8454628" y="4659502"/>
            <a:ext cx="712318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3960339B-B425-4EAE-B148-EF20E73B70D4}"/>
              </a:ext>
            </a:extLst>
          </p:cNvPr>
          <p:cNvSpPr txBox="1"/>
          <p:nvPr/>
        </p:nvSpPr>
        <p:spPr>
          <a:xfrm>
            <a:off x="6630271" y="4635922"/>
            <a:ext cx="1212518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38059988-B4DE-44F1-BCC7-5276E1DB598F}"/>
              </a:ext>
            </a:extLst>
          </p:cNvPr>
          <p:cNvSpPr txBox="1"/>
          <p:nvPr/>
        </p:nvSpPr>
        <p:spPr>
          <a:xfrm>
            <a:off x="4917803" y="3600260"/>
            <a:ext cx="1610245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3" name="Straight Connector 20">
            <a:extLst>
              <a:ext uri="{FF2B5EF4-FFF2-40B4-BE49-F238E27FC236}">
                <a16:creationId xmlns:a16="http://schemas.microsoft.com/office/drawing/2014/main" id="{1D5B02DE-A4E1-4A10-A3E2-2893F07E71A4}"/>
              </a:ext>
            </a:extLst>
          </p:cNvPr>
          <p:cNvCxnSpPr/>
          <p:nvPr/>
        </p:nvCxnSpPr>
        <p:spPr>
          <a:xfrm>
            <a:off x="2578241" y="2081322"/>
            <a:ext cx="0" cy="3916274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54" name="Straight Connector 21">
            <a:extLst>
              <a:ext uri="{FF2B5EF4-FFF2-40B4-BE49-F238E27FC236}">
                <a16:creationId xmlns:a16="http://schemas.microsoft.com/office/drawing/2014/main" id="{6CB7C137-0838-41C9-BB5B-666CB025F06B}"/>
              </a:ext>
            </a:extLst>
          </p:cNvPr>
          <p:cNvCxnSpPr/>
          <p:nvPr/>
        </p:nvCxnSpPr>
        <p:spPr>
          <a:xfrm flipH="1">
            <a:off x="4190454" y="3083543"/>
            <a:ext cx="1" cy="2952084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55" name="Straight Connector 22">
            <a:extLst>
              <a:ext uri="{FF2B5EF4-FFF2-40B4-BE49-F238E27FC236}">
                <a16:creationId xmlns:a16="http://schemas.microsoft.com/office/drawing/2014/main" id="{B67190C1-BD59-4235-B6A2-31D5493D4BC2}"/>
              </a:ext>
            </a:extLst>
          </p:cNvPr>
          <p:cNvCxnSpPr/>
          <p:nvPr/>
        </p:nvCxnSpPr>
        <p:spPr>
          <a:xfrm flipH="1">
            <a:off x="5762029" y="4093467"/>
            <a:ext cx="2" cy="1942161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56" name="Straight Connector 23">
            <a:extLst>
              <a:ext uri="{FF2B5EF4-FFF2-40B4-BE49-F238E27FC236}">
                <a16:creationId xmlns:a16="http://schemas.microsoft.com/office/drawing/2014/main" id="{CAF9B528-9B27-486C-BCA3-CDF1EB841D0E}"/>
              </a:ext>
            </a:extLst>
          </p:cNvPr>
          <p:cNvCxnSpPr/>
          <p:nvPr/>
        </p:nvCxnSpPr>
        <p:spPr>
          <a:xfrm>
            <a:off x="6957285" y="5118661"/>
            <a:ext cx="0" cy="854551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57" name="Straight Connector 24">
            <a:extLst>
              <a:ext uri="{FF2B5EF4-FFF2-40B4-BE49-F238E27FC236}">
                <a16:creationId xmlns:a16="http://schemas.microsoft.com/office/drawing/2014/main" id="{A9F5B263-53A5-427F-A48C-B53949DBC96C}"/>
              </a:ext>
            </a:extLst>
          </p:cNvPr>
          <p:cNvCxnSpPr/>
          <p:nvPr/>
        </p:nvCxnSpPr>
        <p:spPr>
          <a:xfrm>
            <a:off x="8946604" y="5118661"/>
            <a:ext cx="0" cy="854551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58" name="TextBox 48">
            <a:extLst>
              <a:ext uri="{FF2B5EF4-FFF2-40B4-BE49-F238E27FC236}">
                <a16:creationId xmlns:a16="http://schemas.microsoft.com/office/drawing/2014/main" id="{39103A1C-9911-4A06-B88F-B4F0494D9391}"/>
              </a:ext>
            </a:extLst>
          </p:cNvPr>
          <p:cNvSpPr txBox="1"/>
          <p:nvPr/>
        </p:nvSpPr>
        <p:spPr>
          <a:xfrm>
            <a:off x="1971108" y="5940263"/>
            <a:ext cx="1257650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TextBox 49">
            <a:extLst>
              <a:ext uri="{FF2B5EF4-FFF2-40B4-BE49-F238E27FC236}">
                <a16:creationId xmlns:a16="http://schemas.microsoft.com/office/drawing/2014/main" id="{C9DE5FF4-AE9D-42BB-8EB3-67A4CFD131A7}"/>
              </a:ext>
            </a:extLst>
          </p:cNvPr>
          <p:cNvSpPr txBox="1"/>
          <p:nvPr/>
        </p:nvSpPr>
        <p:spPr>
          <a:xfrm>
            <a:off x="3549120" y="5940263"/>
            <a:ext cx="1496879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TextBox 50">
            <a:extLst>
              <a:ext uri="{FF2B5EF4-FFF2-40B4-BE49-F238E27FC236}">
                <a16:creationId xmlns:a16="http://schemas.microsoft.com/office/drawing/2014/main" id="{7F115CAE-F483-42DB-8460-016F11960B00}"/>
              </a:ext>
            </a:extLst>
          </p:cNvPr>
          <p:cNvSpPr txBox="1"/>
          <p:nvPr/>
        </p:nvSpPr>
        <p:spPr>
          <a:xfrm>
            <a:off x="4871864" y="5966081"/>
            <a:ext cx="1603747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TextBox 51">
            <a:extLst>
              <a:ext uri="{FF2B5EF4-FFF2-40B4-BE49-F238E27FC236}">
                <a16:creationId xmlns:a16="http://schemas.microsoft.com/office/drawing/2014/main" id="{856BBA4A-F086-4B70-A6FE-A4B2384E1046}"/>
              </a:ext>
            </a:extLst>
          </p:cNvPr>
          <p:cNvSpPr txBox="1"/>
          <p:nvPr/>
        </p:nvSpPr>
        <p:spPr>
          <a:xfrm>
            <a:off x="6521045" y="6006811"/>
            <a:ext cx="880522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TextBox 52">
            <a:extLst>
              <a:ext uri="{FF2B5EF4-FFF2-40B4-BE49-F238E27FC236}">
                <a16:creationId xmlns:a16="http://schemas.microsoft.com/office/drawing/2014/main" id="{5DB3E896-35CA-48D1-89B7-30FB019B7BBC}"/>
              </a:ext>
            </a:extLst>
          </p:cNvPr>
          <p:cNvSpPr txBox="1"/>
          <p:nvPr/>
        </p:nvSpPr>
        <p:spPr>
          <a:xfrm>
            <a:off x="8149784" y="5940263"/>
            <a:ext cx="1623198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TextBox 53">
            <a:extLst>
              <a:ext uri="{FF2B5EF4-FFF2-40B4-BE49-F238E27FC236}">
                <a16:creationId xmlns:a16="http://schemas.microsoft.com/office/drawing/2014/main" id="{2311C095-1A00-4044-B186-AAB272CAB2E8}"/>
              </a:ext>
            </a:extLst>
          </p:cNvPr>
          <p:cNvSpPr txBox="1"/>
          <p:nvPr/>
        </p:nvSpPr>
        <p:spPr>
          <a:xfrm>
            <a:off x="5557419" y="2181787"/>
            <a:ext cx="2418374" cy="440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Box 54">
            <a:extLst>
              <a:ext uri="{FF2B5EF4-FFF2-40B4-BE49-F238E27FC236}">
                <a16:creationId xmlns:a16="http://schemas.microsoft.com/office/drawing/2014/main" id="{1D7D23A9-875F-4226-A2F7-CD8CD0C497D9}"/>
              </a:ext>
            </a:extLst>
          </p:cNvPr>
          <p:cNvSpPr txBox="1"/>
          <p:nvPr/>
        </p:nvSpPr>
        <p:spPr>
          <a:xfrm>
            <a:off x="6744308" y="3085602"/>
            <a:ext cx="3557078" cy="476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TextBox 55">
            <a:extLst>
              <a:ext uri="{FF2B5EF4-FFF2-40B4-BE49-F238E27FC236}">
                <a16:creationId xmlns:a16="http://schemas.microsoft.com/office/drawing/2014/main" id="{A6458395-6C7C-406A-BC5D-1DB3CCB9F367}"/>
              </a:ext>
            </a:extLst>
          </p:cNvPr>
          <p:cNvSpPr txBox="1"/>
          <p:nvPr/>
        </p:nvSpPr>
        <p:spPr>
          <a:xfrm>
            <a:off x="7904410" y="4119864"/>
            <a:ext cx="1791990" cy="4487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8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8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:a16="http://schemas.microsoft.com/office/drawing/2014/main" id="{039D44C1-DDBA-4DA5-9A0D-BAE30869F702}"/>
              </a:ext>
            </a:extLst>
          </p:cNvPr>
          <p:cNvSpPr txBox="1"/>
          <p:nvPr/>
        </p:nvSpPr>
        <p:spPr>
          <a:xfrm>
            <a:off x="-96688" y="99495"/>
            <a:ext cx="892899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Nhóm 32">
            <a:extLst>
              <a:ext uri="{FF2B5EF4-FFF2-40B4-BE49-F238E27FC236}">
                <a16:creationId xmlns:a16="http://schemas.microsoft.com/office/drawing/2014/main" id="{44E2ECB0-0794-4CC5-A351-9B5BC9BFFF2E}"/>
              </a:ext>
            </a:extLst>
          </p:cNvPr>
          <p:cNvGrpSpPr/>
          <p:nvPr/>
        </p:nvGrpSpPr>
        <p:grpSpPr>
          <a:xfrm>
            <a:off x="4173621" y="2725196"/>
            <a:ext cx="3480460" cy="3258268"/>
            <a:chOff x="4173621" y="2725196"/>
            <a:chExt cx="3480460" cy="3258268"/>
          </a:xfrm>
        </p:grpSpPr>
        <p:pic>
          <p:nvPicPr>
            <p:cNvPr id="4" name="Hình ảnh 19" descr="Ảnh có chứa chim bồ câu, cỏ, bộ gà, con chim&#10;&#10;Mô tả được tạo tự động">
              <a:extLst>
                <a:ext uri="{FF2B5EF4-FFF2-40B4-BE49-F238E27FC236}">
                  <a16:creationId xmlns:a16="http://schemas.microsoft.com/office/drawing/2014/main" id="{C0EC1C95-3CF9-45B4-9D8F-7C27DBAF1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3621" y="2725196"/>
              <a:ext cx="3480460" cy="269192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5" name="Hộp Văn bản 24">
              <a:extLst>
                <a:ext uri="{FF2B5EF4-FFF2-40B4-BE49-F238E27FC236}">
                  <a16:creationId xmlns:a16="http://schemas.microsoft.com/office/drawing/2014/main" id="{9B1EDFDA-F670-49F2-965C-F8EBB7480F1B}"/>
                </a:ext>
              </a:extLst>
            </p:cNvPr>
            <p:cNvSpPr txBox="1"/>
            <p:nvPr/>
          </p:nvSpPr>
          <p:spPr>
            <a:xfrm>
              <a:off x="4884481" y="5460244"/>
              <a:ext cx="20587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Chim bồ câu</a:t>
              </a:r>
              <a:endParaRPr lang="en-US" sz="360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Nhóm 30">
            <a:extLst>
              <a:ext uri="{FF2B5EF4-FFF2-40B4-BE49-F238E27FC236}">
                <a16:creationId xmlns:a16="http://schemas.microsoft.com/office/drawing/2014/main" id="{01493199-02BF-4C84-B25C-44F105B4804A}"/>
              </a:ext>
            </a:extLst>
          </p:cNvPr>
          <p:cNvGrpSpPr/>
          <p:nvPr/>
        </p:nvGrpSpPr>
        <p:grpSpPr>
          <a:xfrm>
            <a:off x="826588" y="1775314"/>
            <a:ext cx="3047909" cy="2469087"/>
            <a:chOff x="826588" y="1775314"/>
            <a:chExt cx="3047909" cy="2469087"/>
          </a:xfrm>
        </p:grpSpPr>
        <p:pic>
          <p:nvPicPr>
            <p:cNvPr id="7" name="Hình ảnh 18" descr="Ảnh có chứa linh trưởng, con khỉ, động vật có vú, cây&#10;&#10;Mô tả được tạo tự động">
              <a:extLst>
                <a:ext uri="{FF2B5EF4-FFF2-40B4-BE49-F238E27FC236}">
                  <a16:creationId xmlns:a16="http://schemas.microsoft.com/office/drawing/2014/main" id="{31F04371-1A14-46B9-B6CA-8AF4AF434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588" y="1775314"/>
              <a:ext cx="3047909" cy="190977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8" name="Hộp Văn bản 25">
              <a:extLst>
                <a:ext uri="{FF2B5EF4-FFF2-40B4-BE49-F238E27FC236}">
                  <a16:creationId xmlns:a16="http://schemas.microsoft.com/office/drawing/2014/main" id="{2AAB1AA2-843B-4A9E-BA29-AAEE334E0D73}"/>
                </a:ext>
              </a:extLst>
            </p:cNvPr>
            <p:cNvSpPr txBox="1"/>
            <p:nvPr/>
          </p:nvSpPr>
          <p:spPr>
            <a:xfrm>
              <a:off x="1321172" y="3721181"/>
              <a:ext cx="20587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Khỉ</a:t>
              </a:r>
              <a:endParaRPr lang="en-US" sz="360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Nhóm 31">
            <a:extLst>
              <a:ext uri="{FF2B5EF4-FFF2-40B4-BE49-F238E27FC236}">
                <a16:creationId xmlns:a16="http://schemas.microsoft.com/office/drawing/2014/main" id="{B7CF3E77-BAFD-44AA-B2F4-B4669DF6086E}"/>
              </a:ext>
            </a:extLst>
          </p:cNvPr>
          <p:cNvGrpSpPr/>
          <p:nvPr/>
        </p:nvGrpSpPr>
        <p:grpSpPr>
          <a:xfrm>
            <a:off x="826588" y="4628813"/>
            <a:ext cx="3047909" cy="2129692"/>
            <a:chOff x="826588" y="4628813"/>
            <a:chExt cx="3047909" cy="2129692"/>
          </a:xfrm>
        </p:grpSpPr>
        <p:pic>
          <p:nvPicPr>
            <p:cNvPr id="10" name="Hình ảnh 21" descr="Ảnh có chứa cá, cá mập, nước, lam&#10;&#10;Mô tả được tạo tự động">
              <a:extLst>
                <a:ext uri="{FF2B5EF4-FFF2-40B4-BE49-F238E27FC236}">
                  <a16:creationId xmlns:a16="http://schemas.microsoft.com/office/drawing/2014/main" id="{8C3D4DBC-20B7-4EB7-840E-6A4177EE4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588" y="4628813"/>
              <a:ext cx="3047909" cy="15666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1" name="Hộp Văn bản 26">
              <a:extLst>
                <a:ext uri="{FF2B5EF4-FFF2-40B4-BE49-F238E27FC236}">
                  <a16:creationId xmlns:a16="http://schemas.microsoft.com/office/drawing/2014/main" id="{2288CB72-2A4F-46B4-A9F1-5115B8FEBCCE}"/>
                </a:ext>
              </a:extLst>
            </p:cNvPr>
            <p:cNvSpPr txBox="1"/>
            <p:nvPr/>
          </p:nvSpPr>
          <p:spPr>
            <a:xfrm>
              <a:off x="1321172" y="6235285"/>
              <a:ext cx="20587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 mập</a:t>
              </a:r>
              <a:endParaRPr lang="en-US" sz="360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Nhóm 34">
            <a:extLst>
              <a:ext uri="{FF2B5EF4-FFF2-40B4-BE49-F238E27FC236}">
                <a16:creationId xmlns:a16="http://schemas.microsoft.com/office/drawing/2014/main" id="{790885C5-BE20-4CBB-B444-86F5F743295E}"/>
              </a:ext>
            </a:extLst>
          </p:cNvPr>
          <p:cNvGrpSpPr/>
          <p:nvPr/>
        </p:nvGrpSpPr>
        <p:grpSpPr>
          <a:xfrm>
            <a:off x="7953203" y="4440386"/>
            <a:ext cx="3012093" cy="2318119"/>
            <a:chOff x="7953203" y="4440386"/>
            <a:chExt cx="3012093" cy="2318119"/>
          </a:xfrm>
        </p:grpSpPr>
        <p:pic>
          <p:nvPicPr>
            <p:cNvPr id="13" name="Hình ảnh 22" descr="Ảnh có chứa cỏ, bò sát, ngoài trời, rùa&#10;&#10;Mô tả được tạo tự động">
              <a:extLst>
                <a:ext uri="{FF2B5EF4-FFF2-40B4-BE49-F238E27FC236}">
                  <a16:creationId xmlns:a16="http://schemas.microsoft.com/office/drawing/2014/main" id="{59A9F14D-A897-4EC1-BAA0-45831143D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3203" y="4440386"/>
              <a:ext cx="3012093" cy="175503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Hộp Văn bản 28">
              <a:extLst>
                <a:ext uri="{FF2B5EF4-FFF2-40B4-BE49-F238E27FC236}">
                  <a16:creationId xmlns:a16="http://schemas.microsoft.com/office/drawing/2014/main" id="{6D5FED71-03A2-4D60-9237-3718BE4811A7}"/>
                </a:ext>
              </a:extLst>
            </p:cNvPr>
            <p:cNvSpPr txBox="1"/>
            <p:nvPr/>
          </p:nvSpPr>
          <p:spPr>
            <a:xfrm>
              <a:off x="8429879" y="6235285"/>
              <a:ext cx="20587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Rùa</a:t>
              </a:r>
              <a:endParaRPr lang="en-US" sz="360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Nhóm 33">
            <a:extLst>
              <a:ext uri="{FF2B5EF4-FFF2-40B4-BE49-F238E27FC236}">
                <a16:creationId xmlns:a16="http://schemas.microsoft.com/office/drawing/2014/main" id="{07165430-3044-48C5-8D50-3B93780A7323}"/>
              </a:ext>
            </a:extLst>
          </p:cNvPr>
          <p:cNvGrpSpPr/>
          <p:nvPr/>
        </p:nvGrpSpPr>
        <p:grpSpPr>
          <a:xfrm>
            <a:off x="7953204" y="1771790"/>
            <a:ext cx="3012093" cy="2484643"/>
            <a:chOff x="7953204" y="1771790"/>
            <a:chExt cx="3012093" cy="2484643"/>
          </a:xfrm>
        </p:grpSpPr>
        <p:pic>
          <p:nvPicPr>
            <p:cNvPr id="16" name="Hình ảnh 20" descr="Ảnh có chứa côn trùng, xanh lục&#10;&#10;Mô tả được tạo tự động">
              <a:extLst>
                <a:ext uri="{FF2B5EF4-FFF2-40B4-BE49-F238E27FC236}">
                  <a16:creationId xmlns:a16="http://schemas.microsoft.com/office/drawing/2014/main" id="{64592E06-BDC1-4912-B0C7-93E9B291A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3204" y="1771790"/>
              <a:ext cx="3012093" cy="191681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7" name="Hộp Văn bản 29">
              <a:extLst>
                <a:ext uri="{FF2B5EF4-FFF2-40B4-BE49-F238E27FC236}">
                  <a16:creationId xmlns:a16="http://schemas.microsoft.com/office/drawing/2014/main" id="{C6271FF9-7132-46C7-994B-93DFAD29F4B8}"/>
                </a:ext>
              </a:extLst>
            </p:cNvPr>
            <p:cNvSpPr txBox="1"/>
            <p:nvPr/>
          </p:nvSpPr>
          <p:spPr>
            <a:xfrm>
              <a:off x="8447791" y="3733213"/>
              <a:ext cx="20587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Bọ ngựa</a:t>
              </a:r>
              <a:endParaRPr lang="en-US" sz="36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37964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1247</TotalTime>
  <Words>743</Words>
  <Application>Microsoft Office PowerPoint</Application>
  <PresentationFormat>Widescreen</PresentationFormat>
  <Paragraphs>238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Thanh Nhan-Francis</cp:lastModifiedBy>
  <cp:revision>54</cp:revision>
  <cp:lastPrinted>2021-08-16T06:04:11Z</cp:lastPrinted>
  <dcterms:created xsi:type="dcterms:W3CDTF">2021-08-12T02:11:47Z</dcterms:created>
  <dcterms:modified xsi:type="dcterms:W3CDTF">2024-12-30T07:35:23Z</dcterms:modified>
</cp:coreProperties>
</file>