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6" r:id="rId2"/>
    <p:sldId id="277" r:id="rId3"/>
    <p:sldId id="278" r:id="rId4"/>
    <p:sldId id="279" r:id="rId5"/>
    <p:sldId id="274" r:id="rId6"/>
    <p:sldId id="256" r:id="rId7"/>
    <p:sldId id="280" r:id="rId8"/>
    <p:sldId id="282" r:id="rId9"/>
    <p:sldId id="283" r:id="rId10"/>
    <p:sldId id="260" r:id="rId11"/>
    <p:sldId id="286" r:id="rId12"/>
    <p:sldId id="284" r:id="rId13"/>
    <p:sldId id="285" r:id="rId14"/>
    <p:sldId id="261" r:id="rId15"/>
    <p:sldId id="288" r:id="rId16"/>
    <p:sldId id="290" r:id="rId17"/>
    <p:sldId id="291" r:id="rId18"/>
    <p:sldId id="292" r:id="rId19"/>
    <p:sldId id="293" r:id="rId20"/>
    <p:sldId id="294" r:id="rId21"/>
    <p:sldId id="296" r:id="rId22"/>
    <p:sldId id="297" r:id="rId23"/>
    <p:sldId id="298" r:id="rId24"/>
    <p:sldId id="299" r:id="rId25"/>
    <p:sldId id="295" r:id="rId26"/>
    <p:sldId id="28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2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1ECE8-846A-4343-A0F4-A6A170CCDCAC}" type="datetimeFigureOut">
              <a:rPr lang="en-US" smtClean="0"/>
              <a:pPr/>
              <a:t>30/12/2024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18920-993F-41A4-8F2A-0EE0E1E0FD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53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18920-993F-41A4-8F2A-0EE0E1E0FD9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/>
              <a:pPr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/>
              <a:pPr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/>
              <a:pPr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/>
              <a:pPr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/>
              <a:pPr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/>
              <a:pPr/>
              <a:t>30/12/2024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/>
              <a:pPr/>
              <a:t>30/12/2024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/>
              <a:pPr/>
              <a:t>30/12/2024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/>
              <a:pPr/>
              <a:t>30/12/2024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/>
              <a:pPr/>
              <a:t>30/12/2024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/>
              <a:pPr/>
              <a:t>30/12/2024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77B35-94AB-42CD-95C9-C035250EBE0E}" type="datetimeFigureOut">
              <a:rPr lang="en-US" smtClean="0"/>
              <a:pPr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0.gif"/><Relationship Id="rId4" Type="http://schemas.openxmlformats.org/officeDocument/2006/relationships/image" Target="../media/image18.jpeg"/><Relationship Id="rId9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6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29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28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undo de spa realista 435484 Vetor no Vecteez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400" y="457200"/>
            <a:ext cx="838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i="1" kern="1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C</a:t>
            </a:r>
            <a:r>
              <a:rPr lang="en-US" sz="5400" b="1" i="1" kern="1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HÀO </a:t>
            </a:r>
            <a:r>
              <a:rPr lang="en-US" sz="5400" b="1" i="1" kern="10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MỪNG QUÝ </a:t>
            </a:r>
            <a:r>
              <a:rPr lang="en-US" sz="5400" b="1" i="1" kern="1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THẦY</a:t>
            </a:r>
            <a:r>
              <a:rPr lang="vi-VN" sz="5400" b="1" i="1" kern="1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 </a:t>
            </a:r>
            <a:r>
              <a:rPr lang="en-US" sz="5400" b="1" i="1" kern="1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CÔ </a:t>
            </a:r>
            <a:r>
              <a:rPr lang="en-US" sz="5400" b="1" i="1" kern="10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ĐẾN </a:t>
            </a:r>
            <a:r>
              <a:rPr lang="en-US" sz="5400" b="1" i="1" kern="1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DỰGIỜ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4953000"/>
            <a:ext cx="54857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vi-VN" altLang="en-US" sz="6000" b="1" kern="0" dirty="0" smtClean="0">
                <a:solidFill>
                  <a:srgbClr val="FF0000"/>
                </a:solidFill>
                <a:latin typeface="+mj-lt"/>
              </a:rPr>
              <a:t>MÔN</a:t>
            </a:r>
            <a:r>
              <a:rPr lang="en-US" altLang="en-US" sz="6000" b="1" kern="0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vi-VN" altLang="en-US" sz="6000" b="1" kern="0" dirty="0" smtClean="0">
                <a:solidFill>
                  <a:srgbClr val="FF0000"/>
                </a:solidFill>
                <a:latin typeface="+mj-lt"/>
              </a:rPr>
              <a:t>KHTN 7 </a:t>
            </a:r>
            <a:endParaRPr lang="en-US" altLang="en-US" sz="6000" b="1" kern="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5715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cap="none" spc="0" baseline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GV</a:t>
            </a:r>
            <a:r>
              <a:rPr kumimoji="0" lang="vi-VN" sz="2800" b="1" i="1" u="none" strike="noStrike" kern="1200" cap="none" spc="0" normalizeH="0" baseline="0" noProof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en-US" sz="2800" b="1" i="1" u="none" strike="noStrike" kern="1200" cap="none" spc="0" normalizeH="0" baseline="0" noProof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Trần</a:t>
            </a:r>
            <a:r>
              <a:rPr kumimoji="0" lang="en-US" sz="2800" b="1" i="1" u="none" strike="noStrike" kern="1200" cap="none" spc="0" normalizeH="0" noProof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Nguyễn Đình Thật</a:t>
            </a:r>
            <a:endParaRPr kumimoji="0" lang="en-US" sz="2800" b="1" i="1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ình nền powerpoint đơn giản [TẢI MIỄN PHÍ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4">
            <a:extLst>
              <a:ext uri="{FF2B5EF4-FFF2-40B4-BE49-F238E27FC236}">
                <a16:creationId xmlns="" xmlns:a16="http://schemas.microsoft.com/office/drawing/2014/main" id="{015835B8-FB9C-15B7-64E4-CE7B758A4449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4876800" cy="5931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36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="" xmlns:a16="http://schemas.microsoft.com/office/drawing/2014/main" id="{72A598CF-426A-A741-B022-049C7A5CCDC8}"/>
              </a:ext>
            </a:extLst>
          </p:cNvPr>
          <p:cNvSpPr txBox="1">
            <a:spLocks/>
          </p:cNvSpPr>
          <p:nvPr/>
        </p:nvSpPr>
        <p:spPr>
          <a:xfrm>
            <a:off x="3124200" y="685800"/>
            <a:ext cx="4682836" cy="491922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  <a:endParaRPr lang="en-US" sz="28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C187145-B906-F372-98AD-DC8E8F06EFAE}"/>
              </a:ext>
            </a:extLst>
          </p:cNvPr>
          <p:cNvSpPr txBox="1"/>
          <p:nvPr/>
        </p:nvSpPr>
        <p:spPr>
          <a:xfrm>
            <a:off x="3962400" y="1143000"/>
            <a:ext cx="1855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</a:t>
            </a:r>
            <a:endParaRPr lang="en-US" sz="2800" dirty="0">
              <a:solidFill>
                <a:srgbClr val="7030A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2A7ACA5E-9F37-6A68-467C-E1DBBE601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113076"/>
              </p:ext>
            </p:extLst>
          </p:nvPr>
        </p:nvGraphicFramePr>
        <p:xfrm>
          <a:off x="0" y="1676400"/>
          <a:ext cx="9143999" cy="512064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505693">
                  <a:extLst>
                    <a:ext uri="{9D8B030D-6E8A-4147-A177-3AD203B41FA5}">
                      <a16:colId xmlns="" xmlns:a16="http://schemas.microsoft.com/office/drawing/2014/main" val="2483556061"/>
                    </a:ext>
                  </a:extLst>
                </a:gridCol>
                <a:gridCol w="1518329">
                  <a:extLst>
                    <a:ext uri="{9D8B030D-6E8A-4147-A177-3AD203B41FA5}">
                      <a16:colId xmlns="" xmlns:a16="http://schemas.microsoft.com/office/drawing/2014/main" val="3797916123"/>
                    </a:ext>
                  </a:extLst>
                </a:gridCol>
                <a:gridCol w="1611646">
                  <a:extLst>
                    <a:ext uri="{9D8B030D-6E8A-4147-A177-3AD203B41FA5}">
                      <a16:colId xmlns="" xmlns:a16="http://schemas.microsoft.com/office/drawing/2014/main" val="1845702634"/>
                    </a:ext>
                  </a:extLst>
                </a:gridCol>
                <a:gridCol w="1511525">
                  <a:extLst>
                    <a:ext uri="{9D8B030D-6E8A-4147-A177-3AD203B41FA5}">
                      <a16:colId xmlns="" xmlns:a16="http://schemas.microsoft.com/office/drawing/2014/main" val="786886165"/>
                    </a:ext>
                  </a:extLst>
                </a:gridCol>
                <a:gridCol w="1611646">
                  <a:extLst>
                    <a:ext uri="{9D8B030D-6E8A-4147-A177-3AD203B41FA5}">
                      <a16:colId xmlns="" xmlns:a16="http://schemas.microsoft.com/office/drawing/2014/main" val="873860343"/>
                    </a:ext>
                  </a:extLst>
                </a:gridCol>
                <a:gridCol w="1385160">
                  <a:extLst>
                    <a:ext uri="{9D8B030D-6E8A-4147-A177-3AD203B41FA5}">
                      <a16:colId xmlns="" xmlns:a16="http://schemas.microsoft.com/office/drawing/2014/main" val="42522145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Kilômét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Kilômét (km)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Centimet (cm)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232714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 (s)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 (h)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 (s)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30010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vị đo tốc độ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(m/s)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Kilômét trên giờ (km/h)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 trên phút (m/phút)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Kilômét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(km/s)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Centimet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(cm/s)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771797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ình nền blog đẹp - WEBSITE _ UNMX_TK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sz="2800" dirty="0" smtClean="0"/>
              <a:t>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m/s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km/h.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800" y="1981200"/>
            <a:ext cx="19351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km/h =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09800" y="1676400"/>
          <a:ext cx="146304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4" imgW="469696" imgH="393529" progId="Equation.3">
                  <p:embed/>
                </p:oleObj>
              </mc:Choice>
              <mc:Fallback>
                <p:oleObj name="Equation" r:id="rId4" imgW="469696" imgH="393529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676400"/>
                        <a:ext cx="146304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733800" y="1981200"/>
            <a:ext cx="53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073525" y="1676400"/>
          <a:ext cx="170021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6" imgW="545760" imgH="393480" progId="Equation.3">
                  <p:embed/>
                </p:oleObj>
              </mc:Choice>
              <mc:Fallback>
                <p:oleObj name="Equation" r:id="rId6" imgW="54576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525" y="1676400"/>
                        <a:ext cx="1700213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57200" y="3200400"/>
            <a:ext cx="3053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1m/s= 3,6km/h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5DE9581-2E2A-934F-4011-6EBF377FB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C88A51F5-F085-058D-59AD-977B78A244D4}"/>
              </a:ext>
            </a:extLst>
          </p:cNvPr>
          <p:cNvCxnSpPr>
            <a:cxnSpLocks/>
          </p:cNvCxnSpPr>
          <p:nvPr/>
        </p:nvCxnSpPr>
        <p:spPr>
          <a:xfrm>
            <a:off x="207818" y="824344"/>
            <a:ext cx="87283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23F335C-6E11-F6A1-C533-2FAE13D79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"/>
            <a:ext cx="9144000" cy="5562600"/>
          </a:xfrm>
          <a:prstGeom prst="rect">
            <a:avLst/>
          </a:prstGeom>
        </p:spPr>
      </p:pic>
      <p:pic>
        <p:nvPicPr>
          <p:cNvPr id="4098" name="Picture 2" descr="Mai rùa – Wikipedia tiếng Việt">
            <a:extLst>
              <a:ext uri="{FF2B5EF4-FFF2-40B4-BE49-F238E27FC236}">
                <a16:creationId xmlns="" xmlns:a16="http://schemas.microsoft.com/office/drawing/2014/main" id="{C860026A-46CB-33DC-9FF6-C9ACDB816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733163" cy="65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0F57878E-0906-CCF1-0D21-68589AD91E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29000"/>
            <a:ext cx="382817" cy="879494"/>
          </a:xfrm>
          <a:prstGeom prst="rect">
            <a:avLst/>
          </a:prstGeom>
        </p:spPr>
      </p:pic>
      <p:pic>
        <p:nvPicPr>
          <p:cNvPr id="4100" name="Picture 4" descr="Mua Bán Ô Tô Giá Rẻ Tháng 06/2022 - Chợ Tốt Xe">
            <a:extLst>
              <a:ext uri="{FF2B5EF4-FFF2-40B4-BE49-F238E27FC236}">
                <a16:creationId xmlns="" xmlns:a16="http://schemas.microsoft.com/office/drawing/2014/main" id="{CEBDBE84-E617-B81D-DAA7-B01E69F28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733163" cy="65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ị trừng phạt do tấn công Ukraine, Nga sẽ dùng máy bay gì thay thế Boeing  và Airbus? | VOV.VN">
            <a:extLst>
              <a:ext uri="{FF2B5EF4-FFF2-40B4-BE49-F238E27FC236}">
                <a16:creationId xmlns="" xmlns:a16="http://schemas.microsoft.com/office/drawing/2014/main" id="{C41820B3-AC4C-4B70-4E05-80A28CFD0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48200"/>
            <a:ext cx="806593" cy="67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Xe Máy Điện Dibao Gogo Cross Chính Hãng Cao Cấp | Xemaydien.com">
            <a:extLst>
              <a:ext uri="{FF2B5EF4-FFF2-40B4-BE49-F238E27FC236}">
                <a16:creationId xmlns="" xmlns:a16="http://schemas.microsoft.com/office/drawing/2014/main" id="{F9DC3ED0-727A-2F38-D031-C040AF8EA6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276600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6" name="Picture 10" descr="Xe máy điện VinFast Archives - VinFast Sài Gòn">
            <a:extLst>
              <a:ext uri="{FF2B5EF4-FFF2-40B4-BE49-F238E27FC236}">
                <a16:creationId xmlns="" xmlns:a16="http://schemas.microsoft.com/office/drawing/2014/main" id="{FBAC5EC1-A5E5-9AC1-B879-AED343E51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743200"/>
            <a:ext cx="625250" cy="67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76D1156-ECEB-4E26-51BF-9A8D642AE9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648200"/>
            <a:ext cx="600888" cy="77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2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38ED0A-38F6-488F-0779-E8BD615F6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0"/>
            <a:ext cx="3505200" cy="988546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905CD52-3358-1883-5873-1C5F99FF9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733" y="725311"/>
            <a:ext cx="6221384" cy="613268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DF3465A8-AFEF-A6BF-A359-9BE9DBB55D6C}"/>
              </a:ext>
            </a:extLst>
          </p:cNvPr>
          <p:cNvSpPr txBox="1">
            <a:spLocks/>
          </p:cNvSpPr>
          <p:nvPr/>
        </p:nvSpPr>
        <p:spPr>
          <a:xfrm>
            <a:off x="200023" y="1468580"/>
            <a:ext cx="1761260" cy="988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37,57km/h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9C6CE0AB-AA23-20C9-27B3-9FF24538B802}"/>
              </a:ext>
            </a:extLst>
          </p:cNvPr>
          <p:cNvSpPr txBox="1">
            <a:spLocks/>
          </p:cNvSpPr>
          <p:nvPr/>
        </p:nvSpPr>
        <p:spPr>
          <a:xfrm>
            <a:off x="137686" y="4194466"/>
            <a:ext cx="1501805" cy="988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1.10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km/h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F39185A9-8E3F-4573-E045-96E6CEAEAF0B}"/>
              </a:ext>
            </a:extLst>
          </p:cNvPr>
          <p:cNvSpPr txBox="1">
            <a:spLocks/>
          </p:cNvSpPr>
          <p:nvPr/>
        </p:nvSpPr>
        <p:spPr>
          <a:xfrm>
            <a:off x="7654117" y="4536070"/>
            <a:ext cx="1501805" cy="988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5.10</a:t>
            </a:r>
            <a:r>
              <a:rPr lang="en-US" sz="2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km/h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50964A3B-749B-0195-1003-1145EC9618A7}"/>
              </a:ext>
            </a:extLst>
          </p:cNvPr>
          <p:cNvSpPr txBox="1">
            <a:spLocks/>
          </p:cNvSpPr>
          <p:nvPr/>
        </p:nvSpPr>
        <p:spPr>
          <a:xfrm>
            <a:off x="7722395" y="1351138"/>
            <a:ext cx="1226768" cy="988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120 km/h</a:t>
            </a:r>
          </a:p>
        </p:txBody>
      </p:sp>
      <p:grpSp>
        <p:nvGrpSpPr>
          <p:cNvPr id="3" name="Group 32">
            <a:extLst>
              <a:ext uri="{FF2B5EF4-FFF2-40B4-BE49-F238E27FC236}">
                <a16:creationId xmlns="" xmlns:a16="http://schemas.microsoft.com/office/drawing/2014/main" id="{B68F3962-CFDB-6CAF-7C82-22790DE1DCCE}"/>
              </a:ext>
            </a:extLst>
          </p:cNvPr>
          <p:cNvGrpSpPr/>
          <p:nvPr/>
        </p:nvGrpSpPr>
        <p:grpSpPr>
          <a:xfrm>
            <a:off x="439341" y="336539"/>
            <a:ext cx="2603897" cy="1235087"/>
            <a:chOff x="585788" y="336538"/>
            <a:chExt cx="3471862" cy="1235087"/>
          </a:xfrm>
        </p:grpSpPr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BC7E1E6-BF5D-0444-4129-E15EFCDFC9FE}"/>
                </a:ext>
              </a:extLst>
            </p:cNvPr>
            <p:cNvSpPr/>
            <p:nvPr/>
          </p:nvSpPr>
          <p:spPr>
            <a:xfrm>
              <a:off x="685800" y="336538"/>
              <a:ext cx="3371850" cy="1220800"/>
            </a:xfrm>
            <a:custGeom>
              <a:avLst/>
              <a:gdLst>
                <a:gd name="connsiteX0" fmla="*/ 3371850 w 3371850"/>
                <a:gd name="connsiteY0" fmla="*/ 763600 h 1220800"/>
                <a:gd name="connsiteX1" fmla="*/ 3286125 w 3371850"/>
                <a:gd name="connsiteY1" fmla="*/ 620725 h 1220800"/>
                <a:gd name="connsiteX2" fmla="*/ 3243263 w 3371850"/>
                <a:gd name="connsiteY2" fmla="*/ 549287 h 1220800"/>
                <a:gd name="connsiteX3" fmla="*/ 3157538 w 3371850"/>
                <a:gd name="connsiteY3" fmla="*/ 434987 h 1220800"/>
                <a:gd name="connsiteX4" fmla="*/ 3128963 w 3371850"/>
                <a:gd name="connsiteY4" fmla="*/ 392125 h 1220800"/>
                <a:gd name="connsiteX5" fmla="*/ 3086100 w 3371850"/>
                <a:gd name="connsiteY5" fmla="*/ 363550 h 1220800"/>
                <a:gd name="connsiteX6" fmla="*/ 2928938 w 3371850"/>
                <a:gd name="connsiteY6" fmla="*/ 263537 h 1220800"/>
                <a:gd name="connsiteX7" fmla="*/ 2857500 w 3371850"/>
                <a:gd name="connsiteY7" fmla="*/ 249250 h 1220800"/>
                <a:gd name="connsiteX8" fmla="*/ 2557463 w 3371850"/>
                <a:gd name="connsiteY8" fmla="*/ 149237 h 1220800"/>
                <a:gd name="connsiteX9" fmla="*/ 2128838 w 3371850"/>
                <a:gd name="connsiteY9" fmla="*/ 63512 h 1220800"/>
                <a:gd name="connsiteX10" fmla="*/ 1928813 w 3371850"/>
                <a:gd name="connsiteY10" fmla="*/ 49225 h 1220800"/>
                <a:gd name="connsiteX11" fmla="*/ 1214438 w 3371850"/>
                <a:gd name="connsiteY11" fmla="*/ 34937 h 1220800"/>
                <a:gd name="connsiteX12" fmla="*/ 1114425 w 3371850"/>
                <a:gd name="connsiteY12" fmla="*/ 77800 h 1220800"/>
                <a:gd name="connsiteX13" fmla="*/ 957263 w 3371850"/>
                <a:gd name="connsiteY13" fmla="*/ 163525 h 1220800"/>
                <a:gd name="connsiteX14" fmla="*/ 928688 w 3371850"/>
                <a:gd name="connsiteY14" fmla="*/ 492137 h 1220800"/>
                <a:gd name="connsiteX15" fmla="*/ 1028700 w 3371850"/>
                <a:gd name="connsiteY15" fmla="*/ 549287 h 1220800"/>
                <a:gd name="connsiteX16" fmla="*/ 1214438 w 3371850"/>
                <a:gd name="connsiteY16" fmla="*/ 506425 h 1220800"/>
                <a:gd name="connsiteX17" fmla="*/ 1143000 w 3371850"/>
                <a:gd name="connsiteY17" fmla="*/ 334975 h 1220800"/>
                <a:gd name="connsiteX18" fmla="*/ 1057275 w 3371850"/>
                <a:gd name="connsiteY18" fmla="*/ 320687 h 1220800"/>
                <a:gd name="connsiteX19" fmla="*/ 871538 w 3371850"/>
                <a:gd name="connsiteY19" fmla="*/ 292112 h 1220800"/>
                <a:gd name="connsiteX20" fmla="*/ 557213 w 3371850"/>
                <a:gd name="connsiteY20" fmla="*/ 334975 h 1220800"/>
                <a:gd name="connsiteX21" fmla="*/ 471488 w 3371850"/>
                <a:gd name="connsiteY21" fmla="*/ 377837 h 1220800"/>
                <a:gd name="connsiteX22" fmla="*/ 257175 w 3371850"/>
                <a:gd name="connsiteY22" fmla="*/ 563575 h 1220800"/>
                <a:gd name="connsiteX23" fmla="*/ 171450 w 3371850"/>
                <a:gd name="connsiteY23" fmla="*/ 777887 h 1220800"/>
                <a:gd name="connsiteX24" fmla="*/ 114300 w 3371850"/>
                <a:gd name="connsiteY24" fmla="*/ 906475 h 1220800"/>
                <a:gd name="connsiteX25" fmla="*/ 85725 w 3371850"/>
                <a:gd name="connsiteY25" fmla="*/ 949337 h 1220800"/>
                <a:gd name="connsiteX26" fmla="*/ 42863 w 3371850"/>
                <a:gd name="connsiteY26" fmla="*/ 1077925 h 1220800"/>
                <a:gd name="connsiteX27" fmla="*/ 28575 w 3371850"/>
                <a:gd name="connsiteY27" fmla="*/ 1135075 h 1220800"/>
                <a:gd name="connsiteX28" fmla="*/ 0 w 3371850"/>
                <a:gd name="connsiteY28" fmla="*/ 1220800 h 12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371850" h="1220800">
                  <a:moveTo>
                    <a:pt x="3371850" y="763600"/>
                  </a:moveTo>
                  <a:lnTo>
                    <a:pt x="3286125" y="620725"/>
                  </a:lnTo>
                  <a:cubicBezTo>
                    <a:pt x="3271838" y="596912"/>
                    <a:pt x="3259925" y="571503"/>
                    <a:pt x="3243263" y="549287"/>
                  </a:cubicBezTo>
                  <a:cubicBezTo>
                    <a:pt x="3214688" y="511187"/>
                    <a:pt x="3183956" y="474613"/>
                    <a:pt x="3157538" y="434987"/>
                  </a:cubicBezTo>
                  <a:cubicBezTo>
                    <a:pt x="3148013" y="420700"/>
                    <a:pt x="3141105" y="404267"/>
                    <a:pt x="3128963" y="392125"/>
                  </a:cubicBezTo>
                  <a:cubicBezTo>
                    <a:pt x="3116821" y="379983"/>
                    <a:pt x="3100073" y="373531"/>
                    <a:pt x="3086100" y="363550"/>
                  </a:cubicBezTo>
                  <a:cubicBezTo>
                    <a:pt x="3026609" y="321056"/>
                    <a:pt x="3003871" y="294759"/>
                    <a:pt x="2928938" y="263537"/>
                  </a:cubicBezTo>
                  <a:cubicBezTo>
                    <a:pt x="2906522" y="254197"/>
                    <a:pt x="2880710" y="256392"/>
                    <a:pt x="2857500" y="249250"/>
                  </a:cubicBezTo>
                  <a:cubicBezTo>
                    <a:pt x="2517472" y="144626"/>
                    <a:pt x="3044879" y="280464"/>
                    <a:pt x="2557463" y="149237"/>
                  </a:cubicBezTo>
                  <a:cubicBezTo>
                    <a:pt x="2444438" y="118807"/>
                    <a:pt x="2236564" y="77412"/>
                    <a:pt x="2128838" y="63512"/>
                  </a:cubicBezTo>
                  <a:cubicBezTo>
                    <a:pt x="2062543" y="54958"/>
                    <a:pt x="1995488" y="53987"/>
                    <a:pt x="1928813" y="49225"/>
                  </a:cubicBezTo>
                  <a:cubicBezTo>
                    <a:pt x="1590001" y="-7244"/>
                    <a:pt x="1637172" y="-19260"/>
                    <a:pt x="1214438" y="34937"/>
                  </a:cubicBezTo>
                  <a:cubicBezTo>
                    <a:pt x="1178462" y="39549"/>
                    <a:pt x="1147293" y="62462"/>
                    <a:pt x="1114425" y="77800"/>
                  </a:cubicBezTo>
                  <a:cubicBezTo>
                    <a:pt x="1006375" y="128224"/>
                    <a:pt x="1026857" y="117128"/>
                    <a:pt x="957263" y="163525"/>
                  </a:cubicBezTo>
                  <a:cubicBezTo>
                    <a:pt x="887903" y="279123"/>
                    <a:pt x="858208" y="298318"/>
                    <a:pt x="928688" y="492137"/>
                  </a:cubicBezTo>
                  <a:cubicBezTo>
                    <a:pt x="941810" y="528222"/>
                    <a:pt x="995363" y="530237"/>
                    <a:pt x="1028700" y="549287"/>
                  </a:cubicBezTo>
                  <a:cubicBezTo>
                    <a:pt x="1090613" y="535000"/>
                    <a:pt x="1184537" y="562490"/>
                    <a:pt x="1214438" y="506425"/>
                  </a:cubicBezTo>
                  <a:cubicBezTo>
                    <a:pt x="1243573" y="451796"/>
                    <a:pt x="1182992" y="382238"/>
                    <a:pt x="1143000" y="334975"/>
                  </a:cubicBezTo>
                  <a:cubicBezTo>
                    <a:pt x="1124288" y="312860"/>
                    <a:pt x="1085907" y="325092"/>
                    <a:pt x="1057275" y="320687"/>
                  </a:cubicBezTo>
                  <a:cubicBezTo>
                    <a:pt x="818279" y="283918"/>
                    <a:pt x="1085370" y="327752"/>
                    <a:pt x="871538" y="292112"/>
                  </a:cubicBezTo>
                  <a:cubicBezTo>
                    <a:pt x="766763" y="306400"/>
                    <a:pt x="660610" y="312818"/>
                    <a:pt x="557213" y="334975"/>
                  </a:cubicBezTo>
                  <a:cubicBezTo>
                    <a:pt x="525974" y="341669"/>
                    <a:pt x="497387" y="359132"/>
                    <a:pt x="471488" y="377837"/>
                  </a:cubicBezTo>
                  <a:cubicBezTo>
                    <a:pt x="359305" y="458858"/>
                    <a:pt x="332328" y="488422"/>
                    <a:pt x="257175" y="563575"/>
                  </a:cubicBezTo>
                  <a:cubicBezTo>
                    <a:pt x="222370" y="667991"/>
                    <a:pt x="252543" y="580948"/>
                    <a:pt x="171450" y="777887"/>
                  </a:cubicBezTo>
                  <a:cubicBezTo>
                    <a:pt x="148889" y="832677"/>
                    <a:pt x="142781" y="856633"/>
                    <a:pt x="114300" y="906475"/>
                  </a:cubicBezTo>
                  <a:cubicBezTo>
                    <a:pt x="105781" y="921384"/>
                    <a:pt x="95250" y="935050"/>
                    <a:pt x="85725" y="949337"/>
                  </a:cubicBezTo>
                  <a:cubicBezTo>
                    <a:pt x="71438" y="992200"/>
                    <a:pt x="53821" y="1034093"/>
                    <a:pt x="42863" y="1077925"/>
                  </a:cubicBezTo>
                  <a:cubicBezTo>
                    <a:pt x="38100" y="1096975"/>
                    <a:pt x="34218" y="1116267"/>
                    <a:pt x="28575" y="1135075"/>
                  </a:cubicBezTo>
                  <a:cubicBezTo>
                    <a:pt x="19920" y="1163925"/>
                    <a:pt x="0" y="1220800"/>
                    <a:pt x="0" y="1220800"/>
                  </a:cubicBezTo>
                </a:path>
              </a:pathLst>
            </a:cu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FFF7C47A-6181-9AB2-1368-34B928406FA5}"/>
                </a:ext>
              </a:extLst>
            </p:cNvPr>
            <p:cNvSpPr/>
            <p:nvPr/>
          </p:nvSpPr>
          <p:spPr>
            <a:xfrm>
              <a:off x="585788" y="1385888"/>
              <a:ext cx="342900" cy="185737"/>
            </a:xfrm>
            <a:custGeom>
              <a:avLst/>
              <a:gdLst>
                <a:gd name="connsiteX0" fmla="*/ 0 w 342900"/>
                <a:gd name="connsiteY0" fmla="*/ 0 h 185737"/>
                <a:gd name="connsiteX1" fmla="*/ 28575 w 342900"/>
                <a:gd name="connsiteY1" fmla="*/ 71437 h 185737"/>
                <a:gd name="connsiteX2" fmla="*/ 71437 w 342900"/>
                <a:gd name="connsiteY2" fmla="*/ 157162 h 185737"/>
                <a:gd name="connsiteX3" fmla="*/ 114300 w 342900"/>
                <a:gd name="connsiteY3" fmla="*/ 185737 h 185737"/>
                <a:gd name="connsiteX4" fmla="*/ 228600 w 342900"/>
                <a:gd name="connsiteY4" fmla="*/ 171450 h 185737"/>
                <a:gd name="connsiteX5" fmla="*/ 271462 w 342900"/>
                <a:gd name="connsiteY5" fmla="*/ 157162 h 185737"/>
                <a:gd name="connsiteX6" fmla="*/ 342900 w 342900"/>
                <a:gd name="connsiteY6" fmla="*/ 157162 h 18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900" h="185737">
                  <a:moveTo>
                    <a:pt x="0" y="0"/>
                  </a:moveTo>
                  <a:cubicBezTo>
                    <a:pt x="9525" y="23812"/>
                    <a:pt x="19570" y="47423"/>
                    <a:pt x="28575" y="71437"/>
                  </a:cubicBezTo>
                  <a:cubicBezTo>
                    <a:pt x="42520" y="108624"/>
                    <a:pt x="41089" y="126814"/>
                    <a:pt x="71437" y="157162"/>
                  </a:cubicBezTo>
                  <a:cubicBezTo>
                    <a:pt x="83579" y="169304"/>
                    <a:pt x="100012" y="176212"/>
                    <a:pt x="114300" y="185737"/>
                  </a:cubicBezTo>
                  <a:cubicBezTo>
                    <a:pt x="152400" y="180975"/>
                    <a:pt x="190823" y="178319"/>
                    <a:pt x="228600" y="171450"/>
                  </a:cubicBezTo>
                  <a:cubicBezTo>
                    <a:pt x="243417" y="168756"/>
                    <a:pt x="256518" y="159030"/>
                    <a:pt x="271462" y="157162"/>
                  </a:cubicBezTo>
                  <a:cubicBezTo>
                    <a:pt x="295091" y="154208"/>
                    <a:pt x="319087" y="157162"/>
                    <a:pt x="342900" y="15716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4">
            <a:extLst>
              <a:ext uri="{FF2B5EF4-FFF2-40B4-BE49-F238E27FC236}">
                <a16:creationId xmlns="" xmlns:a16="http://schemas.microsoft.com/office/drawing/2014/main" id="{24850783-5B82-71AF-A523-0427D3D72A33}"/>
              </a:ext>
            </a:extLst>
          </p:cNvPr>
          <p:cNvGrpSpPr/>
          <p:nvPr/>
        </p:nvGrpSpPr>
        <p:grpSpPr>
          <a:xfrm>
            <a:off x="404953" y="5043488"/>
            <a:ext cx="1931054" cy="1201494"/>
            <a:chOff x="539937" y="5043488"/>
            <a:chExt cx="2574738" cy="1201494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D0ED5D25-B0B3-82D5-A2E0-81241A2196F1}"/>
                </a:ext>
              </a:extLst>
            </p:cNvPr>
            <p:cNvSpPr/>
            <p:nvPr/>
          </p:nvSpPr>
          <p:spPr>
            <a:xfrm>
              <a:off x="539937" y="5043488"/>
              <a:ext cx="2574738" cy="1201494"/>
            </a:xfrm>
            <a:custGeom>
              <a:avLst/>
              <a:gdLst>
                <a:gd name="connsiteX0" fmla="*/ 2574738 w 2574738"/>
                <a:gd name="connsiteY0" fmla="*/ 914400 h 1201494"/>
                <a:gd name="connsiteX1" fmla="*/ 2546163 w 2574738"/>
                <a:gd name="connsiteY1" fmla="*/ 1014412 h 1201494"/>
                <a:gd name="connsiteX2" fmla="*/ 2403288 w 2574738"/>
                <a:gd name="connsiteY2" fmla="*/ 1100137 h 1201494"/>
                <a:gd name="connsiteX3" fmla="*/ 2274701 w 2574738"/>
                <a:gd name="connsiteY3" fmla="*/ 1143000 h 1201494"/>
                <a:gd name="connsiteX4" fmla="*/ 1974663 w 2574738"/>
                <a:gd name="connsiteY4" fmla="*/ 1171575 h 1201494"/>
                <a:gd name="connsiteX5" fmla="*/ 1831788 w 2574738"/>
                <a:gd name="connsiteY5" fmla="*/ 1200150 h 1201494"/>
                <a:gd name="connsiteX6" fmla="*/ 588776 w 2574738"/>
                <a:gd name="connsiteY6" fmla="*/ 1085850 h 1201494"/>
                <a:gd name="connsiteX7" fmla="*/ 517338 w 2574738"/>
                <a:gd name="connsiteY7" fmla="*/ 985837 h 1201494"/>
                <a:gd name="connsiteX8" fmla="*/ 703076 w 2574738"/>
                <a:gd name="connsiteY8" fmla="*/ 871537 h 1201494"/>
                <a:gd name="connsiteX9" fmla="*/ 831663 w 2574738"/>
                <a:gd name="connsiteY9" fmla="*/ 957262 h 1201494"/>
                <a:gd name="connsiteX10" fmla="*/ 845951 w 2574738"/>
                <a:gd name="connsiteY10" fmla="*/ 1014412 h 1201494"/>
                <a:gd name="connsiteX11" fmla="*/ 831663 w 2574738"/>
                <a:gd name="connsiteY11" fmla="*/ 1057275 h 1201494"/>
                <a:gd name="connsiteX12" fmla="*/ 331601 w 2574738"/>
                <a:gd name="connsiteY12" fmla="*/ 1028700 h 1201494"/>
                <a:gd name="connsiteX13" fmla="*/ 174438 w 2574738"/>
                <a:gd name="connsiteY13" fmla="*/ 928687 h 1201494"/>
                <a:gd name="connsiteX14" fmla="*/ 17276 w 2574738"/>
                <a:gd name="connsiteY14" fmla="*/ 742950 h 1201494"/>
                <a:gd name="connsiteX15" fmla="*/ 2988 w 2574738"/>
                <a:gd name="connsiteY15" fmla="*/ 614362 h 1201494"/>
                <a:gd name="connsiteX16" fmla="*/ 117288 w 2574738"/>
                <a:gd name="connsiteY16" fmla="*/ 342900 h 1201494"/>
                <a:gd name="connsiteX17" fmla="*/ 217301 w 2574738"/>
                <a:gd name="connsiteY17" fmla="*/ 257175 h 1201494"/>
                <a:gd name="connsiteX18" fmla="*/ 403038 w 2574738"/>
                <a:gd name="connsiteY18" fmla="*/ 128587 h 1201494"/>
                <a:gd name="connsiteX19" fmla="*/ 474476 w 2574738"/>
                <a:gd name="connsiteY19" fmla="*/ 71437 h 1201494"/>
                <a:gd name="connsiteX20" fmla="*/ 545913 w 2574738"/>
                <a:gd name="connsiteY20" fmla="*/ 0 h 120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74738" h="1201494">
                  <a:moveTo>
                    <a:pt x="2574738" y="914400"/>
                  </a:moveTo>
                  <a:cubicBezTo>
                    <a:pt x="2565213" y="947737"/>
                    <a:pt x="2564001" y="984682"/>
                    <a:pt x="2546163" y="1014412"/>
                  </a:cubicBezTo>
                  <a:cubicBezTo>
                    <a:pt x="2529606" y="1042007"/>
                    <a:pt x="2421561" y="1092828"/>
                    <a:pt x="2403288" y="1100137"/>
                  </a:cubicBezTo>
                  <a:cubicBezTo>
                    <a:pt x="2361339" y="1116917"/>
                    <a:pt x="2318806" y="1133199"/>
                    <a:pt x="2274701" y="1143000"/>
                  </a:cubicBezTo>
                  <a:cubicBezTo>
                    <a:pt x="2237593" y="1151246"/>
                    <a:pt x="1991650" y="1170159"/>
                    <a:pt x="1974663" y="1171575"/>
                  </a:cubicBezTo>
                  <a:cubicBezTo>
                    <a:pt x="1927038" y="1181100"/>
                    <a:pt x="1880311" y="1202237"/>
                    <a:pt x="1831788" y="1200150"/>
                  </a:cubicBezTo>
                  <a:cubicBezTo>
                    <a:pt x="702020" y="1151558"/>
                    <a:pt x="996248" y="1289586"/>
                    <a:pt x="588776" y="1085850"/>
                  </a:cubicBezTo>
                  <a:cubicBezTo>
                    <a:pt x="564963" y="1052512"/>
                    <a:pt x="511108" y="1026329"/>
                    <a:pt x="517338" y="985837"/>
                  </a:cubicBezTo>
                  <a:cubicBezTo>
                    <a:pt x="527776" y="917991"/>
                    <a:pt x="652832" y="888285"/>
                    <a:pt x="703076" y="871537"/>
                  </a:cubicBezTo>
                  <a:cubicBezTo>
                    <a:pt x="744779" y="892389"/>
                    <a:pt x="805482" y="911445"/>
                    <a:pt x="831663" y="957262"/>
                  </a:cubicBezTo>
                  <a:cubicBezTo>
                    <a:pt x="841405" y="974311"/>
                    <a:pt x="841188" y="995362"/>
                    <a:pt x="845951" y="1014412"/>
                  </a:cubicBezTo>
                  <a:cubicBezTo>
                    <a:pt x="841188" y="1028700"/>
                    <a:pt x="845951" y="1052512"/>
                    <a:pt x="831663" y="1057275"/>
                  </a:cubicBezTo>
                  <a:cubicBezTo>
                    <a:pt x="640238" y="1121084"/>
                    <a:pt x="532449" y="1066957"/>
                    <a:pt x="331601" y="1028700"/>
                  </a:cubicBezTo>
                  <a:cubicBezTo>
                    <a:pt x="279213" y="995362"/>
                    <a:pt x="223764" y="966407"/>
                    <a:pt x="174438" y="928687"/>
                  </a:cubicBezTo>
                  <a:cubicBezTo>
                    <a:pt x="102223" y="873464"/>
                    <a:pt x="69137" y="815555"/>
                    <a:pt x="17276" y="742950"/>
                  </a:cubicBezTo>
                  <a:cubicBezTo>
                    <a:pt x="12513" y="700087"/>
                    <a:pt x="-7472" y="656201"/>
                    <a:pt x="2988" y="614362"/>
                  </a:cubicBezTo>
                  <a:cubicBezTo>
                    <a:pt x="26800" y="519112"/>
                    <a:pt x="66774" y="427090"/>
                    <a:pt x="117288" y="342900"/>
                  </a:cubicBezTo>
                  <a:cubicBezTo>
                    <a:pt x="139879" y="305249"/>
                    <a:pt x="183318" y="284979"/>
                    <a:pt x="217301" y="257175"/>
                  </a:cubicBezTo>
                  <a:cubicBezTo>
                    <a:pt x="282560" y="203781"/>
                    <a:pt x="326249" y="183437"/>
                    <a:pt x="403038" y="128587"/>
                  </a:cubicBezTo>
                  <a:cubicBezTo>
                    <a:pt x="427853" y="110862"/>
                    <a:pt x="452913" y="93000"/>
                    <a:pt x="474476" y="71437"/>
                  </a:cubicBezTo>
                  <a:cubicBezTo>
                    <a:pt x="556562" y="-10649"/>
                    <a:pt x="481355" y="32278"/>
                    <a:pt x="545913" y="0"/>
                  </a:cubicBezTo>
                </a:path>
              </a:pathLst>
            </a:cu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C9860FA3-CE41-4479-A55F-FB7F5BB01B08}"/>
                </a:ext>
              </a:extLst>
            </p:cNvPr>
            <p:cNvSpPr/>
            <p:nvPr/>
          </p:nvSpPr>
          <p:spPr>
            <a:xfrm>
              <a:off x="828675" y="5056010"/>
              <a:ext cx="260252" cy="216077"/>
            </a:xfrm>
            <a:custGeom>
              <a:avLst/>
              <a:gdLst>
                <a:gd name="connsiteX0" fmla="*/ 0 w 260252"/>
                <a:gd name="connsiteY0" fmla="*/ 30339 h 216077"/>
                <a:gd name="connsiteX1" fmla="*/ 185738 w 260252"/>
                <a:gd name="connsiteY1" fmla="*/ 16052 h 216077"/>
                <a:gd name="connsiteX2" fmla="*/ 228600 w 260252"/>
                <a:gd name="connsiteY2" fmla="*/ 1764 h 216077"/>
                <a:gd name="connsiteX3" fmla="*/ 257175 w 260252"/>
                <a:gd name="connsiteY3" fmla="*/ 58914 h 216077"/>
                <a:gd name="connsiteX4" fmla="*/ 257175 w 260252"/>
                <a:gd name="connsiteY4" fmla="*/ 216077 h 216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252" h="216077">
                  <a:moveTo>
                    <a:pt x="0" y="30339"/>
                  </a:moveTo>
                  <a:cubicBezTo>
                    <a:pt x="61913" y="25577"/>
                    <a:pt x="124122" y="23754"/>
                    <a:pt x="185738" y="16052"/>
                  </a:cubicBezTo>
                  <a:cubicBezTo>
                    <a:pt x="200682" y="14184"/>
                    <a:pt x="215686" y="-5984"/>
                    <a:pt x="228600" y="1764"/>
                  </a:cubicBezTo>
                  <a:cubicBezTo>
                    <a:pt x="246863" y="12722"/>
                    <a:pt x="254360" y="37802"/>
                    <a:pt x="257175" y="58914"/>
                  </a:cubicBezTo>
                  <a:cubicBezTo>
                    <a:pt x="264099" y="110842"/>
                    <a:pt x="257175" y="163689"/>
                    <a:pt x="257175" y="21607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33">
            <a:extLst>
              <a:ext uri="{FF2B5EF4-FFF2-40B4-BE49-F238E27FC236}">
                <a16:creationId xmlns="" xmlns:a16="http://schemas.microsoft.com/office/drawing/2014/main" id="{B4034AF6-1599-DFCA-995A-FFAC7BD8F75E}"/>
              </a:ext>
            </a:extLst>
          </p:cNvPr>
          <p:cNvGrpSpPr/>
          <p:nvPr/>
        </p:nvGrpSpPr>
        <p:grpSpPr>
          <a:xfrm>
            <a:off x="6707982" y="471488"/>
            <a:ext cx="1714499" cy="1014564"/>
            <a:chOff x="8943975" y="471488"/>
            <a:chExt cx="2285999" cy="1014564"/>
          </a:xfrm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4C856178-B513-9052-1828-07FD5BA2A59F}"/>
                </a:ext>
              </a:extLst>
            </p:cNvPr>
            <p:cNvSpPr/>
            <p:nvPr/>
          </p:nvSpPr>
          <p:spPr>
            <a:xfrm>
              <a:off x="8943975" y="471488"/>
              <a:ext cx="2157413" cy="1000125"/>
            </a:xfrm>
            <a:custGeom>
              <a:avLst/>
              <a:gdLst>
                <a:gd name="connsiteX0" fmla="*/ 0 w 2157413"/>
                <a:gd name="connsiteY0" fmla="*/ 542925 h 1000125"/>
                <a:gd name="connsiteX1" fmla="*/ 71438 w 2157413"/>
                <a:gd name="connsiteY1" fmla="*/ 471487 h 1000125"/>
                <a:gd name="connsiteX2" fmla="*/ 128588 w 2157413"/>
                <a:gd name="connsiteY2" fmla="*/ 342900 h 1000125"/>
                <a:gd name="connsiteX3" fmla="*/ 271463 w 2157413"/>
                <a:gd name="connsiteY3" fmla="*/ 185737 h 1000125"/>
                <a:gd name="connsiteX4" fmla="*/ 414338 w 2157413"/>
                <a:gd name="connsiteY4" fmla="*/ 142875 h 1000125"/>
                <a:gd name="connsiteX5" fmla="*/ 671513 w 2157413"/>
                <a:gd name="connsiteY5" fmla="*/ 57150 h 1000125"/>
                <a:gd name="connsiteX6" fmla="*/ 1000125 w 2157413"/>
                <a:gd name="connsiteY6" fmla="*/ 0 h 1000125"/>
                <a:gd name="connsiteX7" fmla="*/ 1485900 w 2157413"/>
                <a:gd name="connsiteY7" fmla="*/ 57150 h 1000125"/>
                <a:gd name="connsiteX8" fmla="*/ 1685925 w 2157413"/>
                <a:gd name="connsiteY8" fmla="*/ 242887 h 1000125"/>
                <a:gd name="connsiteX9" fmla="*/ 1714500 w 2157413"/>
                <a:gd name="connsiteY9" fmla="*/ 285750 h 1000125"/>
                <a:gd name="connsiteX10" fmla="*/ 1771650 w 2157413"/>
                <a:gd name="connsiteY10" fmla="*/ 385762 h 1000125"/>
                <a:gd name="connsiteX11" fmla="*/ 1800225 w 2157413"/>
                <a:gd name="connsiteY11" fmla="*/ 457200 h 1000125"/>
                <a:gd name="connsiteX12" fmla="*/ 1771650 w 2157413"/>
                <a:gd name="connsiteY12" fmla="*/ 528637 h 1000125"/>
                <a:gd name="connsiteX13" fmla="*/ 1657350 w 2157413"/>
                <a:gd name="connsiteY13" fmla="*/ 557212 h 1000125"/>
                <a:gd name="connsiteX14" fmla="*/ 1500188 w 2157413"/>
                <a:gd name="connsiteY14" fmla="*/ 585787 h 1000125"/>
                <a:gd name="connsiteX15" fmla="*/ 1614488 w 2157413"/>
                <a:gd name="connsiteY15" fmla="*/ 457200 h 1000125"/>
                <a:gd name="connsiteX16" fmla="*/ 1885950 w 2157413"/>
                <a:gd name="connsiteY16" fmla="*/ 485775 h 1000125"/>
                <a:gd name="connsiteX17" fmla="*/ 1985963 w 2157413"/>
                <a:gd name="connsiteY17" fmla="*/ 600075 h 1000125"/>
                <a:gd name="connsiteX18" fmla="*/ 2085975 w 2157413"/>
                <a:gd name="connsiteY18" fmla="*/ 800100 h 1000125"/>
                <a:gd name="connsiteX19" fmla="*/ 2128838 w 2157413"/>
                <a:gd name="connsiteY19" fmla="*/ 928687 h 1000125"/>
                <a:gd name="connsiteX20" fmla="*/ 2157413 w 2157413"/>
                <a:gd name="connsiteY20" fmla="*/ 1000125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57413" h="1000125">
                  <a:moveTo>
                    <a:pt x="0" y="542925"/>
                  </a:moveTo>
                  <a:cubicBezTo>
                    <a:pt x="23813" y="519112"/>
                    <a:pt x="53227" y="499815"/>
                    <a:pt x="71438" y="471487"/>
                  </a:cubicBezTo>
                  <a:cubicBezTo>
                    <a:pt x="96802" y="432032"/>
                    <a:pt x="105317" y="383625"/>
                    <a:pt x="128588" y="342900"/>
                  </a:cubicBezTo>
                  <a:cubicBezTo>
                    <a:pt x="146463" y="311619"/>
                    <a:pt x="249675" y="197993"/>
                    <a:pt x="271463" y="185737"/>
                  </a:cubicBezTo>
                  <a:cubicBezTo>
                    <a:pt x="314799" y="161360"/>
                    <a:pt x="367001" y="158090"/>
                    <a:pt x="414338" y="142875"/>
                  </a:cubicBezTo>
                  <a:cubicBezTo>
                    <a:pt x="500365" y="115223"/>
                    <a:pt x="584628" y="81974"/>
                    <a:pt x="671513" y="57150"/>
                  </a:cubicBezTo>
                  <a:cubicBezTo>
                    <a:pt x="743017" y="36720"/>
                    <a:pt x="937657" y="9611"/>
                    <a:pt x="1000125" y="0"/>
                  </a:cubicBezTo>
                  <a:cubicBezTo>
                    <a:pt x="1162050" y="19050"/>
                    <a:pt x="1329263" y="11900"/>
                    <a:pt x="1485900" y="57150"/>
                  </a:cubicBezTo>
                  <a:cubicBezTo>
                    <a:pt x="1563612" y="79600"/>
                    <a:pt x="1636885" y="174230"/>
                    <a:pt x="1685925" y="242887"/>
                  </a:cubicBezTo>
                  <a:cubicBezTo>
                    <a:pt x="1695906" y="256860"/>
                    <a:pt x="1705665" y="271025"/>
                    <a:pt x="1714500" y="285750"/>
                  </a:cubicBezTo>
                  <a:cubicBezTo>
                    <a:pt x="1734255" y="318675"/>
                    <a:pt x="1754479" y="351419"/>
                    <a:pt x="1771650" y="385762"/>
                  </a:cubicBezTo>
                  <a:cubicBezTo>
                    <a:pt x="1783120" y="408701"/>
                    <a:pt x="1790700" y="433387"/>
                    <a:pt x="1800225" y="457200"/>
                  </a:cubicBezTo>
                  <a:cubicBezTo>
                    <a:pt x="1790700" y="481012"/>
                    <a:pt x="1792661" y="513930"/>
                    <a:pt x="1771650" y="528637"/>
                  </a:cubicBezTo>
                  <a:cubicBezTo>
                    <a:pt x="1739477" y="551158"/>
                    <a:pt x="1695617" y="548381"/>
                    <a:pt x="1657350" y="557212"/>
                  </a:cubicBezTo>
                  <a:cubicBezTo>
                    <a:pt x="1605417" y="569197"/>
                    <a:pt x="1552713" y="577033"/>
                    <a:pt x="1500188" y="585787"/>
                  </a:cubicBezTo>
                  <a:cubicBezTo>
                    <a:pt x="1538288" y="542925"/>
                    <a:pt x="1558975" y="471592"/>
                    <a:pt x="1614488" y="457200"/>
                  </a:cubicBezTo>
                  <a:cubicBezTo>
                    <a:pt x="1702563" y="434366"/>
                    <a:pt x="1801027" y="453112"/>
                    <a:pt x="1885950" y="485775"/>
                  </a:cubicBezTo>
                  <a:cubicBezTo>
                    <a:pt x="1933202" y="503949"/>
                    <a:pt x="1956768" y="558715"/>
                    <a:pt x="1985963" y="600075"/>
                  </a:cubicBezTo>
                  <a:cubicBezTo>
                    <a:pt x="2027212" y="658510"/>
                    <a:pt x="2061495" y="731556"/>
                    <a:pt x="2085975" y="800100"/>
                  </a:cubicBezTo>
                  <a:cubicBezTo>
                    <a:pt x="2101171" y="842649"/>
                    <a:pt x="2112058" y="886738"/>
                    <a:pt x="2128838" y="928687"/>
                  </a:cubicBezTo>
                  <a:lnTo>
                    <a:pt x="2157413" y="1000125"/>
                  </a:lnTo>
                </a:path>
              </a:pathLst>
            </a:cu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43F4CA74-856B-746C-70AC-284A50DA4879}"/>
                </a:ext>
              </a:extLst>
            </p:cNvPr>
            <p:cNvSpPr/>
            <p:nvPr/>
          </p:nvSpPr>
          <p:spPr>
            <a:xfrm>
              <a:off x="10858499" y="1300164"/>
              <a:ext cx="371475" cy="185888"/>
            </a:xfrm>
            <a:custGeom>
              <a:avLst/>
              <a:gdLst>
                <a:gd name="connsiteX0" fmla="*/ 0 w 371475"/>
                <a:gd name="connsiteY0" fmla="*/ 142875 h 185888"/>
                <a:gd name="connsiteX1" fmla="*/ 85725 w 371475"/>
                <a:gd name="connsiteY1" fmla="*/ 171450 h 185888"/>
                <a:gd name="connsiteX2" fmla="*/ 142875 w 371475"/>
                <a:gd name="connsiteY2" fmla="*/ 185738 h 185888"/>
                <a:gd name="connsiteX3" fmla="*/ 271463 w 371475"/>
                <a:gd name="connsiteY3" fmla="*/ 157163 h 185888"/>
                <a:gd name="connsiteX4" fmla="*/ 314325 w 371475"/>
                <a:gd name="connsiteY4" fmla="*/ 128588 h 185888"/>
                <a:gd name="connsiteX5" fmla="*/ 328613 w 371475"/>
                <a:gd name="connsiteY5" fmla="*/ 85725 h 185888"/>
                <a:gd name="connsiteX6" fmla="*/ 371475 w 371475"/>
                <a:gd name="connsiteY6" fmla="*/ 0 h 185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1475" h="185888">
                  <a:moveTo>
                    <a:pt x="0" y="142875"/>
                  </a:moveTo>
                  <a:cubicBezTo>
                    <a:pt x="28575" y="152400"/>
                    <a:pt x="56875" y="162795"/>
                    <a:pt x="85725" y="171450"/>
                  </a:cubicBezTo>
                  <a:cubicBezTo>
                    <a:pt x="104533" y="177093"/>
                    <a:pt x="123297" y="187244"/>
                    <a:pt x="142875" y="185738"/>
                  </a:cubicBezTo>
                  <a:cubicBezTo>
                    <a:pt x="186654" y="182371"/>
                    <a:pt x="228600" y="166688"/>
                    <a:pt x="271463" y="157163"/>
                  </a:cubicBezTo>
                  <a:cubicBezTo>
                    <a:pt x="285750" y="147638"/>
                    <a:pt x="303598" y="141997"/>
                    <a:pt x="314325" y="128588"/>
                  </a:cubicBezTo>
                  <a:cubicBezTo>
                    <a:pt x="323733" y="116828"/>
                    <a:pt x="321878" y="99196"/>
                    <a:pt x="328613" y="85725"/>
                  </a:cubicBezTo>
                  <a:cubicBezTo>
                    <a:pt x="384003" y="-25055"/>
                    <a:pt x="335566" y="107731"/>
                    <a:pt x="371475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35">
            <a:extLst>
              <a:ext uri="{FF2B5EF4-FFF2-40B4-BE49-F238E27FC236}">
                <a16:creationId xmlns="" xmlns:a16="http://schemas.microsoft.com/office/drawing/2014/main" id="{C87B1985-DBD7-1047-1B45-32C91E8842B4}"/>
              </a:ext>
            </a:extLst>
          </p:cNvPr>
          <p:cNvGrpSpPr/>
          <p:nvPr/>
        </p:nvGrpSpPr>
        <p:grpSpPr>
          <a:xfrm>
            <a:off x="6761560" y="5357813"/>
            <a:ext cx="1607342" cy="971550"/>
            <a:chOff x="9015413" y="5357813"/>
            <a:chExt cx="2143123" cy="971550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B9840831-554F-EDF1-5AA6-1EAC5C4A78BE}"/>
                </a:ext>
              </a:extLst>
            </p:cNvPr>
            <p:cNvSpPr/>
            <p:nvPr/>
          </p:nvSpPr>
          <p:spPr>
            <a:xfrm>
              <a:off x="9015413" y="5357813"/>
              <a:ext cx="2014537" cy="971550"/>
            </a:xfrm>
            <a:custGeom>
              <a:avLst/>
              <a:gdLst>
                <a:gd name="connsiteX0" fmla="*/ 0 w 2014537"/>
                <a:gd name="connsiteY0" fmla="*/ 400050 h 971550"/>
                <a:gd name="connsiteX1" fmla="*/ 171450 w 2014537"/>
                <a:gd name="connsiteY1" fmla="*/ 585787 h 971550"/>
                <a:gd name="connsiteX2" fmla="*/ 228600 w 2014537"/>
                <a:gd name="connsiteY2" fmla="*/ 628650 h 971550"/>
                <a:gd name="connsiteX3" fmla="*/ 400050 w 2014537"/>
                <a:gd name="connsiteY3" fmla="*/ 757237 h 971550"/>
                <a:gd name="connsiteX4" fmla="*/ 885825 w 2014537"/>
                <a:gd name="connsiteY4" fmla="*/ 957262 h 971550"/>
                <a:gd name="connsiteX5" fmla="*/ 1185862 w 2014537"/>
                <a:gd name="connsiteY5" fmla="*/ 971550 h 971550"/>
                <a:gd name="connsiteX6" fmla="*/ 1585912 w 2014537"/>
                <a:gd name="connsiteY6" fmla="*/ 800100 h 971550"/>
                <a:gd name="connsiteX7" fmla="*/ 1628775 w 2014537"/>
                <a:gd name="connsiteY7" fmla="*/ 714375 h 971550"/>
                <a:gd name="connsiteX8" fmla="*/ 1514475 w 2014537"/>
                <a:gd name="connsiteY8" fmla="*/ 485775 h 971550"/>
                <a:gd name="connsiteX9" fmla="*/ 1385887 w 2014537"/>
                <a:gd name="connsiteY9" fmla="*/ 514350 h 971550"/>
                <a:gd name="connsiteX10" fmla="*/ 1371600 w 2014537"/>
                <a:gd name="connsiteY10" fmla="*/ 557212 h 971550"/>
                <a:gd name="connsiteX11" fmla="*/ 1385887 w 2014537"/>
                <a:gd name="connsiteY11" fmla="*/ 700087 h 971550"/>
                <a:gd name="connsiteX12" fmla="*/ 1614487 w 2014537"/>
                <a:gd name="connsiteY12" fmla="*/ 828675 h 971550"/>
                <a:gd name="connsiteX13" fmla="*/ 1857375 w 2014537"/>
                <a:gd name="connsiteY13" fmla="*/ 728662 h 971550"/>
                <a:gd name="connsiteX14" fmla="*/ 1971675 w 2014537"/>
                <a:gd name="connsiteY14" fmla="*/ 400050 h 971550"/>
                <a:gd name="connsiteX15" fmla="*/ 2000250 w 2014537"/>
                <a:gd name="connsiteY15" fmla="*/ 57150 h 971550"/>
                <a:gd name="connsiteX16" fmla="*/ 2014537 w 2014537"/>
                <a:gd name="connsiteY16" fmla="*/ 0 h 9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14537" h="971550">
                  <a:moveTo>
                    <a:pt x="0" y="400050"/>
                  </a:moveTo>
                  <a:cubicBezTo>
                    <a:pt x="70480" y="484627"/>
                    <a:pt x="84604" y="506836"/>
                    <a:pt x="171450" y="585787"/>
                  </a:cubicBezTo>
                  <a:cubicBezTo>
                    <a:pt x="189070" y="601805"/>
                    <a:pt x="210802" y="612830"/>
                    <a:pt x="228600" y="628650"/>
                  </a:cubicBezTo>
                  <a:cubicBezTo>
                    <a:pt x="340134" y="727792"/>
                    <a:pt x="256037" y="682747"/>
                    <a:pt x="400050" y="757237"/>
                  </a:cubicBezTo>
                  <a:cubicBezTo>
                    <a:pt x="566731" y="843451"/>
                    <a:pt x="701475" y="934917"/>
                    <a:pt x="885825" y="957262"/>
                  </a:cubicBezTo>
                  <a:cubicBezTo>
                    <a:pt x="985223" y="969310"/>
                    <a:pt x="1085850" y="966787"/>
                    <a:pt x="1185862" y="971550"/>
                  </a:cubicBezTo>
                  <a:cubicBezTo>
                    <a:pt x="1492054" y="927808"/>
                    <a:pt x="1449459" y="1004779"/>
                    <a:pt x="1585912" y="800100"/>
                  </a:cubicBezTo>
                  <a:cubicBezTo>
                    <a:pt x="1603634" y="773518"/>
                    <a:pt x="1614487" y="742950"/>
                    <a:pt x="1628775" y="714375"/>
                  </a:cubicBezTo>
                  <a:cubicBezTo>
                    <a:pt x="1614063" y="618749"/>
                    <a:pt x="1646680" y="494588"/>
                    <a:pt x="1514475" y="485775"/>
                  </a:cubicBezTo>
                  <a:cubicBezTo>
                    <a:pt x="1470664" y="482854"/>
                    <a:pt x="1428750" y="504825"/>
                    <a:pt x="1385887" y="514350"/>
                  </a:cubicBezTo>
                  <a:cubicBezTo>
                    <a:pt x="1381125" y="528637"/>
                    <a:pt x="1371600" y="542152"/>
                    <a:pt x="1371600" y="557212"/>
                  </a:cubicBezTo>
                  <a:cubicBezTo>
                    <a:pt x="1371600" y="605075"/>
                    <a:pt x="1361620" y="658833"/>
                    <a:pt x="1385887" y="700087"/>
                  </a:cubicBezTo>
                  <a:cubicBezTo>
                    <a:pt x="1440148" y="792330"/>
                    <a:pt x="1527196" y="803735"/>
                    <a:pt x="1614487" y="828675"/>
                  </a:cubicBezTo>
                  <a:cubicBezTo>
                    <a:pt x="1695450" y="795337"/>
                    <a:pt x="1789871" y="784426"/>
                    <a:pt x="1857375" y="728662"/>
                  </a:cubicBezTo>
                  <a:cubicBezTo>
                    <a:pt x="1939401" y="660902"/>
                    <a:pt x="1954596" y="493982"/>
                    <a:pt x="1971675" y="400050"/>
                  </a:cubicBezTo>
                  <a:cubicBezTo>
                    <a:pt x="1981200" y="285750"/>
                    <a:pt x="1988031" y="171193"/>
                    <a:pt x="2000250" y="57150"/>
                  </a:cubicBezTo>
                  <a:cubicBezTo>
                    <a:pt x="2002342" y="37625"/>
                    <a:pt x="2014537" y="0"/>
                    <a:pt x="2014537" y="0"/>
                  </a:cubicBezTo>
                </a:path>
              </a:pathLst>
            </a:cu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A9B7682C-B0C4-AE24-FDBA-EDA95A7EAA17}"/>
                </a:ext>
              </a:extLst>
            </p:cNvPr>
            <p:cNvSpPr/>
            <p:nvPr/>
          </p:nvSpPr>
          <p:spPr>
            <a:xfrm>
              <a:off x="10801349" y="5372097"/>
              <a:ext cx="357187" cy="242887"/>
            </a:xfrm>
            <a:custGeom>
              <a:avLst/>
              <a:gdLst>
                <a:gd name="connsiteX0" fmla="*/ 0 w 357187"/>
                <a:gd name="connsiteY0" fmla="*/ 71437 h 242887"/>
                <a:gd name="connsiteX1" fmla="*/ 71437 w 357187"/>
                <a:gd name="connsiteY1" fmla="*/ 57150 h 242887"/>
                <a:gd name="connsiteX2" fmla="*/ 157162 w 357187"/>
                <a:gd name="connsiteY2" fmla="*/ 28575 h 242887"/>
                <a:gd name="connsiteX3" fmla="*/ 200025 w 357187"/>
                <a:gd name="connsiteY3" fmla="*/ 0 h 242887"/>
                <a:gd name="connsiteX4" fmla="*/ 285750 w 357187"/>
                <a:gd name="connsiteY4" fmla="*/ 85725 h 242887"/>
                <a:gd name="connsiteX5" fmla="*/ 314325 w 357187"/>
                <a:gd name="connsiteY5" fmla="*/ 157162 h 242887"/>
                <a:gd name="connsiteX6" fmla="*/ 342900 w 357187"/>
                <a:gd name="connsiteY6" fmla="*/ 214312 h 242887"/>
                <a:gd name="connsiteX7" fmla="*/ 357187 w 357187"/>
                <a:gd name="connsiteY7" fmla="*/ 242887 h 24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187" h="242887">
                  <a:moveTo>
                    <a:pt x="0" y="71437"/>
                  </a:moveTo>
                  <a:cubicBezTo>
                    <a:pt x="23812" y="66675"/>
                    <a:pt x="48009" y="63539"/>
                    <a:pt x="71437" y="57150"/>
                  </a:cubicBezTo>
                  <a:cubicBezTo>
                    <a:pt x="100496" y="49225"/>
                    <a:pt x="157162" y="28575"/>
                    <a:pt x="157162" y="28575"/>
                  </a:cubicBezTo>
                  <a:cubicBezTo>
                    <a:pt x="171450" y="19050"/>
                    <a:pt x="182853" y="0"/>
                    <a:pt x="200025" y="0"/>
                  </a:cubicBezTo>
                  <a:cubicBezTo>
                    <a:pt x="255058" y="0"/>
                    <a:pt x="268817" y="47625"/>
                    <a:pt x="285750" y="85725"/>
                  </a:cubicBezTo>
                  <a:cubicBezTo>
                    <a:pt x="296166" y="109161"/>
                    <a:pt x="303909" y="133726"/>
                    <a:pt x="314325" y="157162"/>
                  </a:cubicBezTo>
                  <a:cubicBezTo>
                    <a:pt x="322975" y="176625"/>
                    <a:pt x="333375" y="195262"/>
                    <a:pt x="342900" y="214312"/>
                  </a:cubicBezTo>
                  <a:lnTo>
                    <a:pt x="357187" y="24288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847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ình Nền PowerPoint Đẹp | Ảnh Nền PowerPoint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212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BÀI TẬP VẬN DỤNG CÔNG THỨC TÍNH TỐC ĐỘ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143000"/>
            <a:ext cx="9212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7526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6h45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phút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7h15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phút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5km.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km/h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m/s.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ình nền đẹp cho file trình chiế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352800" y="0"/>
            <a:ext cx="381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2000"/>
            <a:ext cx="769620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= 5 km</a:t>
            </a:r>
          </a:p>
          <a:p>
            <a:pPr algn="just">
              <a:spcAft>
                <a:spcPts val="0"/>
              </a:spcAft>
            </a:pPr>
            <a:r>
              <a:rPr lang="vi-VN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= 7 h 15 min - 6h 45 min = 0,5h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= ? km/h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= ? m/s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1400" y="3048000"/>
            <a:ext cx="114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810000"/>
            <a:ext cx="6096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4419600"/>
            <a:ext cx="6904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v=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s/t = 5/0,5 = 10(km/h) = 2,8(m/s)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029200"/>
            <a:ext cx="8828058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10km/h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0,28m/s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9FA5C70-B533-8CF9-FF77-668DDE771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3BCB81FD-DB95-1C9C-D580-03B93F4FD930}"/>
              </a:ext>
            </a:extLst>
          </p:cNvPr>
          <p:cNvCxnSpPr>
            <a:cxnSpLocks/>
          </p:cNvCxnSpPr>
          <p:nvPr/>
        </p:nvCxnSpPr>
        <p:spPr>
          <a:xfrm>
            <a:off x="207818" y="824344"/>
            <a:ext cx="87283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228600"/>
            <a:ext cx="6909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Rectangle 7"/>
          <p:cNvSpPr/>
          <p:nvPr/>
        </p:nvSpPr>
        <p:spPr>
          <a:xfrm>
            <a:off x="256645" y="3305219"/>
            <a:ext cx="141256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endParaRPr lang="en-US" sz="28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209800" y="3814494"/>
            <a:ext cx="17145" cy="283037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137260" y="3108031"/>
            <a:ext cx="84189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8382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 nữ vận động viên Việt Nam – Lê Tú Chinh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oạt Huy chương Vàng S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 G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ames 2019 chạy 100 m hết 11,54 s. Tính tốc độ của vận động viên này.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970" y="4062645"/>
            <a:ext cx="169164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= 100 m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= 11,54 s</a:t>
            </a:r>
          </a:p>
          <a:p>
            <a:r>
              <a:rPr lang="vi-VN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= ? m/s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0" y="5472801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8,67 m/s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38400" y="3962400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v= s/t = 100/11,54 = 8,7(m/s)</a:t>
            </a:r>
          </a:p>
        </p:txBody>
      </p:sp>
    </p:spTree>
    <p:extLst>
      <p:ext uri="{BB962C8B-B14F-4D97-AF65-F5344CB8AC3E}">
        <p14:creationId xmlns:p14="http://schemas.microsoft.com/office/powerpoint/2010/main" val="350302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  <p:bldP spid="2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B3528C4-CCF9-71C2-AF61-D6CE00FFC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E5E8E6BA-466F-E042-A19B-52013CCF2978}"/>
              </a:ext>
            </a:extLst>
          </p:cNvPr>
          <p:cNvCxnSpPr>
            <a:cxnSpLocks/>
          </p:cNvCxnSpPr>
          <p:nvPr/>
        </p:nvCxnSpPr>
        <p:spPr>
          <a:xfrm>
            <a:off x="207818" y="824344"/>
            <a:ext cx="87283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304800"/>
            <a:ext cx="6909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8" name="Rectangle 7"/>
          <p:cNvSpPr/>
          <p:nvPr/>
        </p:nvSpPr>
        <p:spPr>
          <a:xfrm>
            <a:off x="385115" y="2917288"/>
            <a:ext cx="1236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endParaRPr lang="en-US" sz="24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869094" y="3110057"/>
            <a:ext cx="17145" cy="283037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235071" y="2720100"/>
            <a:ext cx="747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721" y="3596667"/>
            <a:ext cx="227299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= 2,4 km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= 4,8 km/h</a:t>
            </a:r>
          </a:p>
          <a:p>
            <a:pPr algn="just"/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vi-VN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đến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siêu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83820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 8 h 30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32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 A đi bộ từ nhà đến siêu thị với tốc độ 4,8km/h. Biết quãng đường từ nhà bạn A đến siêu thị dài 2,4km. Hỏi bạn A đến siêu thị lúc mấy giờ?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52800" y="5562600"/>
            <a:ext cx="4797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siêu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9h</a:t>
            </a:r>
            <a:endParaRPr lang="en-US" sz="24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71800" y="3429000"/>
            <a:ext cx="5943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s/v = 2,4/4,8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0,5(h)= 30(min)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8h 30 min + 30 min = 9 h</a:t>
            </a:r>
          </a:p>
        </p:txBody>
      </p:sp>
    </p:spTree>
    <p:extLst>
      <p:ext uri="{BB962C8B-B14F-4D97-AF65-F5344CB8AC3E}">
        <p14:creationId xmlns:p14="http://schemas.microsoft.com/office/powerpoint/2010/main" val="390690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  <p:bldP spid="6" grpId="0"/>
      <p:bldP spid="10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3FCA236-A1E4-B992-9CE9-6F48FC1A2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9144000" cy="685465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0271DD8B-0A0B-8220-9DAD-A1938236F6F5}"/>
              </a:ext>
            </a:extLst>
          </p:cNvPr>
          <p:cNvCxnSpPr>
            <a:cxnSpLocks/>
          </p:cNvCxnSpPr>
          <p:nvPr/>
        </p:nvCxnSpPr>
        <p:spPr>
          <a:xfrm>
            <a:off x="207818" y="824344"/>
            <a:ext cx="87283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2400" y="304800"/>
            <a:ext cx="6909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2743200"/>
            <a:ext cx="141256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endParaRPr lang="en-US" sz="28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457527" y="3675941"/>
            <a:ext cx="17145" cy="283037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105400" y="2971800"/>
            <a:ext cx="84189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8382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 B đi xe đạp từ nhà đến trường với tốc độ 12 km/h hết 20 </a:t>
            </a:r>
            <a:r>
              <a:rPr lang="vi-VN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min.Tính 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quãng đường từ nhà bạn B đến trường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59561" y="3926677"/>
                <a:ext cx="2598420" cy="23949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 = 12 km/h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 = 20 min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  <m:r>
                      <a:rPr lang="en-US" sz="28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 = ? km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71" y="3926678"/>
                <a:ext cx="1948815" cy="2394951"/>
              </a:xfrm>
              <a:prstGeom prst="rect">
                <a:avLst/>
              </a:prstGeom>
              <a:blipFill>
                <a:blip r:embed="rId3"/>
                <a:stretch>
                  <a:fillRect l="-4695" r="-2113" b="-6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257981" y="3866954"/>
                <a:ext cx="8028253" cy="1705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Quãngđườngtừnhàbạn</a:t>
                </a:r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en-US" sz="2800" b="1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đếntrườnglà</a:t>
                </a:r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v =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00CC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=&gt; s = 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𝐯</m:t>
                    </m:r>
                    <m:r>
                      <a:rPr lang="en-US" sz="2800" b="1" i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800" b="1" i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𝐭</m:t>
                    </m:r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12.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4 (km)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486" y="3866954"/>
                <a:ext cx="6021190" cy="1705852"/>
              </a:xfrm>
              <a:prstGeom prst="rect">
                <a:avLst/>
              </a:prstGeom>
              <a:blipFill>
                <a:blip r:embed="rId4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514600" y="5703053"/>
            <a:ext cx="65071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km</a:t>
            </a:r>
          </a:p>
        </p:txBody>
      </p:sp>
    </p:spTree>
    <p:extLst>
      <p:ext uri="{BB962C8B-B14F-4D97-AF65-F5344CB8AC3E}">
        <p14:creationId xmlns:p14="http://schemas.microsoft.com/office/powerpoint/2010/main" val="197426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  <p:bldP spid="2" grpId="0"/>
      <p:bldP spid="3" grpId="0" animBg="1"/>
      <p:bldP spid="7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885" y="297181"/>
            <a:ext cx="6909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LUYỆN TẬP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1784" y="610746"/>
            <a:ext cx="476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TIẾP SỨC</a:t>
            </a:r>
          </a:p>
        </p:txBody>
      </p:sp>
      <p:sp>
        <p:nvSpPr>
          <p:cNvPr id="6" name="Rectangle 5"/>
          <p:cNvSpPr/>
          <p:nvPr/>
        </p:nvSpPr>
        <p:spPr>
          <a:xfrm>
            <a:off x="240982" y="1237879"/>
            <a:ext cx="8605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đội, mỗi đội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8.1; 8.2; 8.5; 8.6; 8.7.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177354"/>
              </p:ext>
            </p:extLst>
          </p:nvPr>
        </p:nvGraphicFramePr>
        <p:xfrm>
          <a:off x="1" y="3241701"/>
          <a:ext cx="8991599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17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726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971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(m/s)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(km/h)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đạp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đến 4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 đến 14,4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đến 20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đền 72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Tàu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hoả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72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 bay phản lực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300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1080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2400" y="2438400"/>
            <a:ext cx="59626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8.1.    1 - c; </a:t>
            </a: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d;     </a:t>
            </a: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a;  </a:t>
            </a: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4350" y="55975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8.5. 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8.6. B.</a:t>
            </a:r>
            <a:endParaRPr lang="vi-VN" sz="24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8.7. B.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2400" y="2895600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8.2</a:t>
            </a:r>
          </a:p>
        </p:txBody>
      </p:sp>
    </p:spTree>
    <p:extLst>
      <p:ext uri="{BB962C8B-B14F-4D97-AF65-F5344CB8AC3E}">
        <p14:creationId xmlns:p14="http://schemas.microsoft.com/office/powerpoint/2010/main" val="196711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6" grpId="0"/>
      <p:bldP spid="10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18AA6D9-FA75-0625-AA9F-F50EE1091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323" y="2452255"/>
            <a:ext cx="3215150" cy="3717656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="" xmlns:a16="http://schemas.microsoft.com/office/drawing/2014/main" id="{29B7B8B9-F9E1-4A1C-77F3-8D4A24CAA634}"/>
              </a:ext>
            </a:extLst>
          </p:cNvPr>
          <p:cNvSpPr/>
          <p:nvPr/>
        </p:nvSpPr>
        <p:spPr>
          <a:xfrm>
            <a:off x="0" y="415637"/>
            <a:ext cx="7010400" cy="3477491"/>
          </a:xfrm>
          <a:prstGeom prst="wedgeEllipseCallout">
            <a:avLst>
              <a:gd name="adj1" fmla="val 57059"/>
              <a:gd name="adj2" fmla="val 28375"/>
            </a:avLst>
          </a:prstGeom>
          <a:solidFill>
            <a:srgbClr val="FFB85F"/>
          </a:solidFill>
          <a:ln>
            <a:solidFill>
              <a:srgbClr val="FFB8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v,s,t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="" xmlns:a16="http://schemas.microsoft.com/office/drawing/2014/main" id="{EA9CBDC1-B506-8EB4-A121-086F16BC1DA1}"/>
                  </a:ext>
                </a:extLst>
              </p:cNvPr>
              <p:cNvSpPr/>
              <p:nvPr/>
            </p:nvSpPr>
            <p:spPr>
              <a:xfrm>
                <a:off x="1263033" y="4455067"/>
                <a:ext cx="3447512" cy="157166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A9CBDC1-B506-8EB4-A121-086F16BC1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275" y="4455067"/>
                <a:ext cx="2585634" cy="1571660"/>
              </a:xfrm>
              <a:prstGeom prst="roundRect">
                <a:avLst/>
              </a:prstGeom>
              <a:blipFill>
                <a:blip r:embed="rId3"/>
                <a:stretch>
                  <a:fillRect b="-54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315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38" y="3247072"/>
            <a:ext cx="750094" cy="661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65" y="864393"/>
            <a:ext cx="666513" cy="2382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1" y="788833"/>
            <a:ext cx="795664" cy="867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6840" y="450761"/>
            <a:ext cx="6688560" cy="14935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2314" y="3269932"/>
            <a:ext cx="1823801" cy="661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6115" y="3234193"/>
            <a:ext cx="920830" cy="6619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5495" y="2675768"/>
            <a:ext cx="342900" cy="5941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5844" y="1820047"/>
            <a:ext cx="2650812" cy="6880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60644" y="2548421"/>
            <a:ext cx="2583181" cy="5007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6530" y="3883375"/>
            <a:ext cx="1719152" cy="10282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9325" y="3870496"/>
            <a:ext cx="996238" cy="26317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36584" y="4888852"/>
            <a:ext cx="1749056" cy="6207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51349" y="4820010"/>
            <a:ext cx="3357057" cy="89499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4584" y="4366260"/>
            <a:ext cx="1368816" cy="14920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36584" y="5752120"/>
            <a:ext cx="2887816" cy="8306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42333" y="3114968"/>
            <a:ext cx="4079706" cy="6188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99283" y="2522663"/>
            <a:ext cx="911186" cy="5905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63692" y="3455074"/>
            <a:ext cx="913344" cy="65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9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2057400" y="381000"/>
            <a:ext cx="4876800" cy="49371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-26988" y="5103674"/>
            <a:ext cx="91709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Chúng rất khác biệt về hình thể với cổ, chân dài và có thể chạy với tốc độ lên đến </a:t>
            </a: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 km/giờ (40 dặm/giờ)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2" descr="C:\Users\E5\Desktop\Struthio_camelus_in_Serengeti_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8077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419600"/>
            <a:ext cx="18261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387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1143000" y="152400"/>
            <a:ext cx="6858000" cy="76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alt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7463" y="5103674"/>
            <a:ext cx="912653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321km/h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5364" name="Picture 2" descr="C:\Users\E5\Desktop\20120829-102648-1-chim-ca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81534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572000"/>
            <a:ext cx="19928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20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4648200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3600" b="1" i="1" dirty="0">
                <a:solidFill>
                  <a:srgbClr val="0000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tốc ánh sáng </a:t>
            </a:r>
            <a:r>
              <a:rPr lang="vi-VN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vận tốc tối đa trong vũ trụ. Trong mọi hệ quy chiếu nó đều có chung một giá trị là </a:t>
            </a:r>
            <a:r>
              <a:rPr lang="vi-VN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299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792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458 m/s </a:t>
            </a:r>
            <a:r>
              <a:rPr lang="vi-VN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vi-VN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079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252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849 km/h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0000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(300.000.000 m/s).</a:t>
            </a:r>
          </a:p>
        </p:txBody>
      </p:sp>
      <p:pic>
        <p:nvPicPr>
          <p:cNvPr id="16388" name="Picture 2" descr="C:\Users\E5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763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3938" y="368514"/>
            <a:ext cx="75395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VẬN TỐC NHANH NHẤT HIỆN NAY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95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0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4100513"/>
            <a:ext cx="148272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" y="3690938"/>
            <a:ext cx="14351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5275" y="2849563"/>
            <a:ext cx="22955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8" y="2351088"/>
            <a:ext cx="16192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0" y="2132013"/>
            <a:ext cx="1633538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666875"/>
            <a:ext cx="169545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60488" y="2111375"/>
            <a:ext cx="25082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27738" y="3840163"/>
            <a:ext cx="3101975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27738" y="3444875"/>
            <a:ext cx="30892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86150" y="2843213"/>
            <a:ext cx="28225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18163" y="2057400"/>
            <a:ext cx="3109912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86150" y="1981200"/>
            <a:ext cx="2405063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754313" y="2159000"/>
            <a:ext cx="183197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98FF0C1-41D5-DE2A-6630-A2C2EFC5F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9144000" cy="6854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409F67B-8AF2-DD93-C1A8-EC06BF15853B}"/>
              </a:ext>
            </a:extLst>
          </p:cNvPr>
          <p:cNvSpPr txBox="1"/>
          <p:nvPr/>
        </p:nvSpPr>
        <p:spPr>
          <a:xfrm>
            <a:off x="1524000" y="6096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732D7FA4-2A95-F65A-3061-322962A62A5C}"/>
              </a:ext>
            </a:extLst>
          </p:cNvPr>
          <p:cNvGrpSpPr/>
          <p:nvPr/>
        </p:nvGrpSpPr>
        <p:grpSpPr>
          <a:xfrm>
            <a:off x="0" y="914400"/>
            <a:ext cx="8991600" cy="5105400"/>
            <a:chOff x="500456" y="1063230"/>
            <a:chExt cx="7815960" cy="2952328"/>
          </a:xfrm>
        </p:grpSpPr>
        <p:pic>
          <p:nvPicPr>
            <p:cNvPr id="8" name="Picture 2" descr="F:\1-原创素材\1_mm1102\PPT\PPT_014\materaials\pageimg_g16.png">
              <a:extLst>
                <a:ext uri="{FF2B5EF4-FFF2-40B4-BE49-F238E27FC236}">
                  <a16:creationId xmlns="" xmlns:a16="http://schemas.microsoft.com/office/drawing/2014/main" id="{3DE444DE-C565-ABD3-97E6-50CD8004DC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56" y="1063230"/>
              <a:ext cx="7815960" cy="2952328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矩形 3">
              <a:extLst>
                <a:ext uri="{FF2B5EF4-FFF2-40B4-BE49-F238E27FC236}">
                  <a16:creationId xmlns="" xmlns:a16="http://schemas.microsoft.com/office/drawing/2014/main" id="{B73FFDC2-276F-C268-8B02-CC6475BA072E}"/>
                </a:ext>
              </a:extLst>
            </p:cNvPr>
            <p:cNvSpPr/>
            <p:nvPr/>
          </p:nvSpPr>
          <p:spPr>
            <a:xfrm>
              <a:off x="1767745" y="2187924"/>
              <a:ext cx="6120680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600" dirty="0">
                <a:solidFill>
                  <a:srgbClr val="0099FF"/>
                </a:solidFill>
                <a:latin typeface="方正卡通简体" pitchFamily="65" charset="-122"/>
                <a:ea typeface="方正卡通简体" pitchFamily="65" charset="-122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DCEC539-6B44-01CB-9718-01B270793157}"/>
              </a:ext>
            </a:extLst>
          </p:cNvPr>
          <p:cNvSpPr txBox="1"/>
          <p:nvPr/>
        </p:nvSpPr>
        <p:spPr>
          <a:xfrm>
            <a:off x="990600" y="3581400"/>
            <a:ext cx="7086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7FAFBC6-0AB4-9082-8198-5530FCD6A59B}"/>
              </a:ext>
            </a:extLst>
          </p:cNvPr>
          <p:cNvSpPr txBox="1"/>
          <p:nvPr/>
        </p:nvSpPr>
        <p:spPr>
          <a:xfrm>
            <a:off x="1143000" y="2438400"/>
            <a:ext cx="7010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SBT.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</a:t>
            </a:r>
          </a:p>
        </p:txBody>
      </p:sp>
    </p:spTree>
    <p:extLst>
      <p:ext uri="{BB962C8B-B14F-4D97-AF65-F5344CB8AC3E}">
        <p14:creationId xmlns:p14="http://schemas.microsoft.com/office/powerpoint/2010/main" val="160918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ộ Hình Nền PowerPoint 2007 Đẹp Nhất - MTre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2819400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vi-VN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WordArt 15"/>
          <p:cNvSpPr>
            <a:spLocks noChangeArrowheads="1" noChangeShapeType="1" noTextEdit="1"/>
          </p:cNvSpPr>
          <p:nvPr/>
        </p:nvSpPr>
        <p:spPr bwMode="auto">
          <a:xfrm>
            <a:off x="0" y="1752600"/>
            <a:ext cx="8915400" cy="2667001"/>
          </a:xfrm>
          <a:prstGeom prst="rect">
            <a:avLst/>
          </a:prstGeom>
        </p:spPr>
        <p:txBody>
          <a:bodyPr wrap="none" fromWordArt="1">
            <a:prstTxWarp prst="textTriangl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BÀI HỌC KẾT THÚC</a:t>
            </a:r>
          </a:p>
          <a:p>
            <a:pPr algn="ctr">
              <a:defRPr/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CHÚC CÁC EM HỌC TẬP TỐT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18AA6D9-FA75-0625-AA9F-F50EE1091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323" y="2452255"/>
            <a:ext cx="3215150" cy="37176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Oval 4">
                <a:extLst>
                  <a:ext uri="{FF2B5EF4-FFF2-40B4-BE49-F238E27FC236}">
                    <a16:creationId xmlns="" xmlns:a16="http://schemas.microsoft.com/office/drawing/2014/main" id="{29B7B8B9-F9E1-4A1C-77F3-8D4A24CAA634}"/>
                  </a:ext>
                </a:extLst>
              </p:cNvPr>
              <p:cNvSpPr/>
              <p:nvPr/>
            </p:nvSpPr>
            <p:spPr>
              <a:xfrm>
                <a:off x="831274" y="166256"/>
                <a:ext cx="9033162" cy="3061854"/>
              </a:xfrm>
              <a:prstGeom prst="wedgeEllipseCallout">
                <a:avLst>
                  <a:gd name="adj1" fmla="val 57059"/>
                  <a:gd name="adj2" fmla="val 28375"/>
                </a:avLst>
              </a:prstGeom>
              <a:solidFill>
                <a:srgbClr val="FFB85F"/>
              </a:solidFill>
              <a:ln>
                <a:solidFill>
                  <a:srgbClr val="FFB8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côngthức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đãđượchọc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emcóthểxácđịnhđượccácđạilượngnàocủachuyểnđộng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biếtđượctínhchấtnàocủachuyểnđộng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Speech Bubble: Oval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9B7B8B9-F9E1-4A1C-77F3-8D4A24CAA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55" y="166256"/>
                <a:ext cx="6774872" cy="3061854"/>
              </a:xfrm>
              <a:prstGeom prst="wedgeEllipseCallout">
                <a:avLst>
                  <a:gd name="adj1" fmla="val 57059"/>
                  <a:gd name="adj2" fmla="val 28375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B85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BC1C1A25-B09D-B90A-B955-B1CD5B73E5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44" y="3140343"/>
            <a:ext cx="6225265" cy="37176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Arrow: Pentagon 20">
                <a:extLst>
                  <a:ext uri="{FF2B5EF4-FFF2-40B4-BE49-F238E27FC236}">
                    <a16:creationId xmlns="" xmlns:a16="http://schemas.microsoft.com/office/drawing/2014/main" id="{9DA104BB-A7B5-C397-08AE-92B1E76886A4}"/>
                  </a:ext>
                </a:extLst>
              </p:cNvPr>
              <p:cNvSpPr/>
              <p:nvPr/>
            </p:nvSpPr>
            <p:spPr>
              <a:xfrm>
                <a:off x="2078487" y="4040946"/>
                <a:ext cx="6558703" cy="2004216"/>
              </a:xfrm>
              <a:prstGeom prst="homePlate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2F528F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b="1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Vậythìthươngsố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sz="32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đặctrưngchotínhchấtnàocủachuyểnđộng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1" name="Arrow: Pentagon 2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DA104BB-A7B5-C397-08AE-92B1E7688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866" y="4040946"/>
                <a:ext cx="4919027" cy="2004216"/>
              </a:xfrm>
              <a:prstGeom prst="homePlate">
                <a:avLst/>
              </a:prstGeom>
              <a:blipFill>
                <a:blip r:embed="rId5"/>
                <a:stretch>
                  <a:fillRect l="-2317" b="-20242"/>
                </a:stretch>
              </a:blipFill>
              <a:ln>
                <a:solidFill>
                  <a:srgbClr val="2F528F">
                    <a:alpha val="0"/>
                  </a:srgb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31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C:\Users\Admin\AppData\Local\Temp\msohtmlclip1\01\clip_image004.png"/>
          <p:cNvSpPr>
            <a:spLocks noChangeAspect="1" noChangeArrowheads="1"/>
          </p:cNvSpPr>
          <p:nvPr/>
        </p:nvSpPr>
        <p:spPr bwMode="auto">
          <a:xfrm>
            <a:off x="6151563" y="-212725"/>
            <a:ext cx="142875" cy="45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0" y="533400"/>
            <a:ext cx="9144000" cy="5562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s</a:t>
            </a:r>
            <a:r>
              <a:rPr lang="vi-VN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 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vi-VN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vi-VN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được gọi là 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 độ chuyển động</a:t>
            </a:r>
            <a:r>
              <a:rPr lang="vi-VN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gọi tắt là tốc độ. 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nền Powerpoint làm Slide chào hỏi 11 - Dạy học on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38200" y="1524000"/>
            <a:ext cx="7010400" cy="2123658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vi-VN" altLang="en-US" sz="6600" b="1" kern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BÀI 8: TỐC ĐỘ CHUYỂN ĐỘNG </a:t>
            </a:r>
            <a:endParaRPr lang="en-US" altLang="en-US" sz="6600" b="1" kern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ổng hợp các hình nền powerpoint đẹp và chuyên nghiệ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600" b="1" dirty="0" smtClean="0">
                <a:latin typeface="+mj-lt"/>
              </a:rPr>
              <a:t>I. Khái niệm tốc độ</a:t>
            </a:r>
            <a:endParaRPr lang="vi-VN" sz="3600" dirty="0" smtClean="0">
              <a:latin typeface="+mj-lt"/>
            </a:endParaRPr>
          </a:p>
          <a:p>
            <a:r>
              <a:rPr lang="vi-VN" dirty="0" smtClean="0"/>
              <a:t/>
            </a:r>
            <a:br>
              <a:rPr lang="vi-VN" dirty="0" smtClean="0"/>
            </a:br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="" xmlns:a16="http://schemas.microsoft.com/office/drawing/2014/main" id="{E9F3D56A-68C2-72B9-95F4-EFB4C0A16611}"/>
              </a:ext>
            </a:extLst>
          </p:cNvPr>
          <p:cNvSpPr txBox="1">
            <a:spLocks/>
          </p:cNvSpPr>
          <p:nvPr/>
        </p:nvSpPr>
        <p:spPr>
          <a:xfrm>
            <a:off x="838200" y="533400"/>
            <a:ext cx="4682836" cy="491922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lang="en-US" sz="28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D0C4C3-0F56-A087-5523-52730323557E}"/>
              </a:ext>
            </a:extLst>
          </p:cNvPr>
          <p:cNvSpPr txBox="1"/>
          <p:nvPr/>
        </p:nvSpPr>
        <p:spPr>
          <a:xfrm>
            <a:off x="3886200" y="1066800"/>
            <a:ext cx="1855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</a:t>
            </a:r>
            <a:endParaRPr lang="en-US" sz="2800" dirty="0">
              <a:solidFill>
                <a:srgbClr val="7030A0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2B6B05B1-FD45-81AB-D4A2-6F524C39D2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083408"/>
              </p:ext>
            </p:extLst>
          </p:nvPr>
        </p:nvGraphicFramePr>
        <p:xfrm>
          <a:off x="0" y="1524000"/>
          <a:ext cx="9144000" cy="25603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57200">
                  <a:extLst>
                    <a:ext uri="{9D8B030D-6E8A-4147-A177-3AD203B41FA5}">
                      <a16:colId xmlns="" xmlns:a16="http://schemas.microsoft.com/office/drawing/2014/main" val="1244222897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4125090393"/>
                    </a:ext>
                  </a:extLst>
                </a:gridCol>
                <a:gridCol w="1284759">
                  <a:extLst>
                    <a:ext uri="{9D8B030D-6E8A-4147-A177-3AD203B41FA5}">
                      <a16:colId xmlns="" xmlns:a16="http://schemas.microsoft.com/office/drawing/2014/main" val="1862106522"/>
                    </a:ext>
                  </a:extLst>
                </a:gridCol>
                <a:gridCol w="1096435">
                  <a:extLst>
                    <a:ext uri="{9D8B030D-6E8A-4147-A177-3AD203B41FA5}">
                      <a16:colId xmlns="" xmlns:a16="http://schemas.microsoft.com/office/drawing/2014/main" val="1396742691"/>
                    </a:ext>
                  </a:extLst>
                </a:gridCol>
                <a:gridCol w="2044756">
                  <a:extLst>
                    <a:ext uri="{9D8B030D-6E8A-4147-A177-3AD203B41FA5}">
                      <a16:colId xmlns="" xmlns:a16="http://schemas.microsoft.com/office/drawing/2014/main" val="3392260276"/>
                    </a:ext>
                  </a:extLst>
                </a:gridCol>
                <a:gridCol w="2203450">
                  <a:extLst>
                    <a:ext uri="{9D8B030D-6E8A-4147-A177-3AD203B41FA5}">
                      <a16:colId xmlns="" xmlns:a16="http://schemas.microsoft.com/office/drawing/2014/main" val="28869817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 đường (m)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(s)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 đường đi trong 1 giây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đi quãng đường 1 mét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18556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 An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3,33 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 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76758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 Mạnh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0,067 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78520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13,33 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0,075 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57941011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2C39369-90B5-977D-6B70-F5278BE6A20E}"/>
              </a:ext>
            </a:extLst>
          </p:cNvPr>
          <p:cNvGrpSpPr/>
          <p:nvPr/>
        </p:nvGrpSpPr>
        <p:grpSpPr>
          <a:xfrm>
            <a:off x="152401" y="4191000"/>
            <a:ext cx="8991599" cy="1097280"/>
            <a:chOff x="1772864" y="4428752"/>
            <a:chExt cx="10797615" cy="1097280"/>
          </a:xfrm>
        </p:grpSpPr>
        <p:sp>
          <p:nvSpPr>
            <p:cNvPr id="15" name="Freeform: Shape 30">
              <a:extLst>
                <a:ext uri="{FF2B5EF4-FFF2-40B4-BE49-F238E27FC236}">
                  <a16:creationId xmlns="" xmlns:a16="http://schemas.microsoft.com/office/drawing/2014/main" id="{71174049-EBAF-6CAC-1438-9DF83595AE7B}"/>
                </a:ext>
              </a:extLst>
            </p:cNvPr>
            <p:cNvSpPr/>
            <p:nvPr/>
          </p:nvSpPr>
          <p:spPr>
            <a:xfrm>
              <a:off x="2808278" y="4428752"/>
              <a:ext cx="9762201" cy="1097280"/>
            </a:xfrm>
            <a:custGeom>
              <a:avLst/>
              <a:gdLst>
                <a:gd name="connsiteX0" fmla="*/ 0 w 5430982"/>
                <a:gd name="connsiteY0" fmla="*/ 0 h 1136073"/>
                <a:gd name="connsiteX1" fmla="*/ 5430982 w 5430982"/>
                <a:gd name="connsiteY1" fmla="*/ 0 h 1136073"/>
                <a:gd name="connsiteX2" fmla="*/ 5430982 w 5430982"/>
                <a:gd name="connsiteY2" fmla="*/ 1136073 h 1136073"/>
                <a:gd name="connsiteX3" fmla="*/ 0 w 5430982"/>
                <a:gd name="connsiteY3" fmla="*/ 1136073 h 1136073"/>
                <a:gd name="connsiteX4" fmla="*/ 0 w 5430982"/>
                <a:gd name="connsiteY4" fmla="*/ 1093737 h 1136073"/>
                <a:gd name="connsiteX5" fmla="*/ 16070 w 5430982"/>
                <a:gd name="connsiteY5" fmla="*/ 1085015 h 1136073"/>
                <a:gd name="connsiteX6" fmla="*/ 290945 w 5430982"/>
                <a:gd name="connsiteY6" fmla="*/ 568036 h 1136073"/>
                <a:gd name="connsiteX7" fmla="*/ 16070 w 5430982"/>
                <a:gd name="connsiteY7" fmla="*/ 51057 h 1136073"/>
                <a:gd name="connsiteX8" fmla="*/ 0 w 5430982"/>
                <a:gd name="connsiteY8" fmla="*/ 42335 h 113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0982" h="1136073">
                  <a:moveTo>
                    <a:pt x="0" y="0"/>
                  </a:moveTo>
                  <a:lnTo>
                    <a:pt x="5430982" y="0"/>
                  </a:lnTo>
                  <a:lnTo>
                    <a:pt x="5430982" y="1136073"/>
                  </a:lnTo>
                  <a:lnTo>
                    <a:pt x="0" y="1136073"/>
                  </a:lnTo>
                  <a:lnTo>
                    <a:pt x="0" y="1093737"/>
                  </a:lnTo>
                  <a:lnTo>
                    <a:pt x="16070" y="1085015"/>
                  </a:lnTo>
                  <a:cubicBezTo>
                    <a:pt x="181910" y="972976"/>
                    <a:pt x="290945" y="783239"/>
                    <a:pt x="290945" y="568036"/>
                  </a:cubicBezTo>
                  <a:cubicBezTo>
                    <a:pt x="290945" y="352833"/>
                    <a:pt x="181910" y="163097"/>
                    <a:pt x="16070" y="51057"/>
                  </a:cubicBezTo>
                  <a:lnTo>
                    <a:pt x="0" y="42335"/>
                  </a:lnTo>
                  <a:close/>
                </a:path>
              </a:pathLst>
            </a:custGeom>
            <a:gradFill>
              <a:gsLst>
                <a:gs pos="0">
                  <a:srgbClr val="FCF4D9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/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</a:t>
              </a:r>
              <a:r>
                <a:rPr lang="en-US" sz="2800" dirty="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Dựa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vào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quãng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đường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đi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1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giây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hãy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cho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biết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bạn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nào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đi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nhanh</a:t>
              </a:r>
              <a:r>
                <a:rPr lang="en-US" sz="3600" dirty="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hơn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Vì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sao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endParaRPr 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grpSp>
          <p:nvGrpSpPr>
            <p:cNvPr id="16" name="Group 14">
              <a:extLst>
                <a:ext uri="{FF2B5EF4-FFF2-40B4-BE49-F238E27FC236}">
                  <a16:creationId xmlns="" xmlns:a16="http://schemas.microsoft.com/office/drawing/2014/main" id="{F4BA597B-B14A-86DF-4FCB-B3336E20D2B4}"/>
                </a:ext>
              </a:extLst>
            </p:cNvPr>
            <p:cNvGrpSpPr/>
            <p:nvPr/>
          </p:nvGrpSpPr>
          <p:grpSpPr>
            <a:xfrm>
              <a:off x="1772876" y="4680948"/>
              <a:ext cx="845646" cy="715425"/>
              <a:chOff x="9729788" y="4324350"/>
              <a:chExt cx="806450" cy="758825"/>
            </a:xfrm>
            <a:solidFill>
              <a:schemeClr val="tx1"/>
            </a:solidFill>
          </p:grpSpPr>
          <p:sp>
            <p:nvSpPr>
              <p:cNvPr id="17" name="Freeform 210">
                <a:extLst>
                  <a:ext uri="{FF2B5EF4-FFF2-40B4-BE49-F238E27FC236}">
                    <a16:creationId xmlns="" xmlns:a16="http://schemas.microsoft.com/office/drawing/2014/main" id="{3E5E1B30-B5DA-12D9-BFF0-F6255C42E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2813" y="5029200"/>
                <a:ext cx="30163" cy="53975"/>
              </a:xfrm>
              <a:custGeom>
                <a:avLst/>
                <a:gdLst>
                  <a:gd name="T0" fmla="*/ 4 w 8"/>
                  <a:gd name="T1" fmla="*/ 14 h 14"/>
                  <a:gd name="T2" fmla="*/ 0 w 8"/>
                  <a:gd name="T3" fmla="*/ 10 h 14"/>
                  <a:gd name="T4" fmla="*/ 0 w 8"/>
                  <a:gd name="T5" fmla="*/ 4 h 14"/>
                  <a:gd name="T6" fmla="*/ 4 w 8"/>
                  <a:gd name="T7" fmla="*/ 0 h 14"/>
                  <a:gd name="T8" fmla="*/ 8 w 8"/>
                  <a:gd name="T9" fmla="*/ 4 h 14"/>
                  <a:gd name="T10" fmla="*/ 8 w 8"/>
                  <a:gd name="T11" fmla="*/ 10 h 14"/>
                  <a:gd name="T12" fmla="*/ 4 w 8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4" y="14"/>
                    </a:moveTo>
                    <a:cubicBezTo>
                      <a:pt x="2" y="14"/>
                      <a:pt x="0" y="12"/>
                      <a:pt x="0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2"/>
                      <a:pt x="6" y="14"/>
                      <a:pt x="4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211">
                <a:extLst>
                  <a:ext uri="{FF2B5EF4-FFF2-40B4-BE49-F238E27FC236}">
                    <a16:creationId xmlns="" xmlns:a16="http://schemas.microsoft.com/office/drawing/2014/main" id="{38B256EF-25BF-FE63-3031-478E9FDEC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5526" y="5029200"/>
                <a:ext cx="30163" cy="53975"/>
              </a:xfrm>
              <a:custGeom>
                <a:avLst/>
                <a:gdLst>
                  <a:gd name="T0" fmla="*/ 4 w 8"/>
                  <a:gd name="T1" fmla="*/ 14 h 14"/>
                  <a:gd name="T2" fmla="*/ 0 w 8"/>
                  <a:gd name="T3" fmla="*/ 10 h 14"/>
                  <a:gd name="T4" fmla="*/ 0 w 8"/>
                  <a:gd name="T5" fmla="*/ 4 h 14"/>
                  <a:gd name="T6" fmla="*/ 4 w 8"/>
                  <a:gd name="T7" fmla="*/ 0 h 14"/>
                  <a:gd name="T8" fmla="*/ 8 w 8"/>
                  <a:gd name="T9" fmla="*/ 4 h 14"/>
                  <a:gd name="T10" fmla="*/ 8 w 8"/>
                  <a:gd name="T11" fmla="*/ 10 h 14"/>
                  <a:gd name="T12" fmla="*/ 4 w 8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4" y="14"/>
                    </a:moveTo>
                    <a:cubicBezTo>
                      <a:pt x="2" y="14"/>
                      <a:pt x="0" y="12"/>
                      <a:pt x="0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2"/>
                      <a:pt x="6" y="14"/>
                      <a:pt x="4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12">
                <a:extLst>
                  <a:ext uri="{FF2B5EF4-FFF2-40B4-BE49-F238E27FC236}">
                    <a16:creationId xmlns="" xmlns:a16="http://schemas.microsoft.com/office/drawing/2014/main" id="{F9087186-7E8D-D534-6C24-E36398127A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09163" y="4803775"/>
                <a:ext cx="128588" cy="134937"/>
              </a:xfrm>
              <a:custGeom>
                <a:avLst/>
                <a:gdLst>
                  <a:gd name="T0" fmla="*/ 17 w 34"/>
                  <a:gd name="T1" fmla="*/ 36 h 36"/>
                  <a:gd name="T2" fmla="*/ 0 w 34"/>
                  <a:gd name="T3" fmla="*/ 18 h 36"/>
                  <a:gd name="T4" fmla="*/ 17 w 34"/>
                  <a:gd name="T5" fmla="*/ 0 h 36"/>
                  <a:gd name="T6" fmla="*/ 34 w 34"/>
                  <a:gd name="T7" fmla="*/ 18 h 36"/>
                  <a:gd name="T8" fmla="*/ 17 w 34"/>
                  <a:gd name="T9" fmla="*/ 36 h 36"/>
                  <a:gd name="T10" fmla="*/ 17 w 34"/>
                  <a:gd name="T11" fmla="*/ 7 h 36"/>
                  <a:gd name="T12" fmla="*/ 7 w 34"/>
                  <a:gd name="T13" fmla="*/ 18 h 36"/>
                  <a:gd name="T14" fmla="*/ 17 w 34"/>
                  <a:gd name="T15" fmla="*/ 29 h 36"/>
                  <a:gd name="T16" fmla="*/ 27 w 34"/>
                  <a:gd name="T17" fmla="*/ 18 h 36"/>
                  <a:gd name="T18" fmla="*/ 17 w 34"/>
                  <a:gd name="T19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6">
                    <a:moveTo>
                      <a:pt x="17" y="36"/>
                    </a:moveTo>
                    <a:cubicBezTo>
                      <a:pt x="7" y="36"/>
                      <a:pt x="0" y="28"/>
                      <a:pt x="0" y="18"/>
                    </a:cubicBezTo>
                    <a:cubicBezTo>
                      <a:pt x="0" y="8"/>
                      <a:pt x="7" y="0"/>
                      <a:pt x="17" y="0"/>
                    </a:cubicBezTo>
                    <a:cubicBezTo>
                      <a:pt x="27" y="0"/>
                      <a:pt x="34" y="8"/>
                      <a:pt x="34" y="18"/>
                    </a:cubicBezTo>
                    <a:cubicBezTo>
                      <a:pt x="34" y="28"/>
                      <a:pt x="27" y="36"/>
                      <a:pt x="17" y="36"/>
                    </a:cubicBezTo>
                    <a:close/>
                    <a:moveTo>
                      <a:pt x="17" y="7"/>
                    </a:moveTo>
                    <a:cubicBezTo>
                      <a:pt x="11" y="7"/>
                      <a:pt x="7" y="12"/>
                      <a:pt x="7" y="18"/>
                    </a:cubicBezTo>
                    <a:cubicBezTo>
                      <a:pt x="7" y="24"/>
                      <a:pt x="11" y="29"/>
                      <a:pt x="17" y="29"/>
                    </a:cubicBezTo>
                    <a:cubicBezTo>
                      <a:pt x="23" y="29"/>
                      <a:pt x="27" y="24"/>
                      <a:pt x="27" y="18"/>
                    </a:cubicBezTo>
                    <a:cubicBezTo>
                      <a:pt x="27" y="12"/>
                      <a:pt x="23" y="7"/>
                      <a:pt x="17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13">
                <a:extLst>
                  <a:ext uri="{FF2B5EF4-FFF2-40B4-BE49-F238E27FC236}">
                    <a16:creationId xmlns="" xmlns:a16="http://schemas.microsoft.com/office/drawing/2014/main" id="{C46B8661-005F-8464-E88E-82F06B6855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53601" y="4943475"/>
                <a:ext cx="241300" cy="139700"/>
              </a:xfrm>
              <a:custGeom>
                <a:avLst/>
                <a:gdLst>
                  <a:gd name="T0" fmla="*/ 61 w 64"/>
                  <a:gd name="T1" fmla="*/ 37 h 37"/>
                  <a:gd name="T2" fmla="*/ 3 w 64"/>
                  <a:gd name="T3" fmla="*/ 37 h 37"/>
                  <a:gd name="T4" fmla="*/ 0 w 64"/>
                  <a:gd name="T5" fmla="*/ 33 h 37"/>
                  <a:gd name="T6" fmla="*/ 0 w 64"/>
                  <a:gd name="T7" fmla="*/ 16 h 37"/>
                  <a:gd name="T8" fmla="*/ 16 w 64"/>
                  <a:gd name="T9" fmla="*/ 0 h 37"/>
                  <a:gd name="T10" fmla="*/ 48 w 64"/>
                  <a:gd name="T11" fmla="*/ 0 h 37"/>
                  <a:gd name="T12" fmla="*/ 64 w 64"/>
                  <a:gd name="T13" fmla="*/ 16 h 37"/>
                  <a:gd name="T14" fmla="*/ 64 w 64"/>
                  <a:gd name="T15" fmla="*/ 33 h 37"/>
                  <a:gd name="T16" fmla="*/ 61 w 64"/>
                  <a:gd name="T17" fmla="*/ 37 h 37"/>
                  <a:gd name="T18" fmla="*/ 7 w 64"/>
                  <a:gd name="T19" fmla="*/ 30 h 37"/>
                  <a:gd name="T20" fmla="*/ 57 w 64"/>
                  <a:gd name="T21" fmla="*/ 30 h 37"/>
                  <a:gd name="T22" fmla="*/ 57 w 64"/>
                  <a:gd name="T23" fmla="*/ 16 h 37"/>
                  <a:gd name="T24" fmla="*/ 48 w 64"/>
                  <a:gd name="T25" fmla="*/ 7 h 37"/>
                  <a:gd name="T26" fmla="*/ 16 w 64"/>
                  <a:gd name="T27" fmla="*/ 7 h 37"/>
                  <a:gd name="T28" fmla="*/ 7 w 64"/>
                  <a:gd name="T29" fmla="*/ 16 h 37"/>
                  <a:gd name="T30" fmla="*/ 7 w 64"/>
                  <a:gd name="T31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7">
                    <a:moveTo>
                      <a:pt x="61" y="37"/>
                    </a:moveTo>
                    <a:cubicBezTo>
                      <a:pt x="3" y="37"/>
                      <a:pt x="3" y="37"/>
                      <a:pt x="3" y="37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7" y="0"/>
                      <a:pt x="64" y="7"/>
                      <a:pt x="64" y="16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5"/>
                      <a:pt x="63" y="37"/>
                      <a:pt x="61" y="37"/>
                    </a:cubicBezTo>
                    <a:close/>
                    <a:moveTo>
                      <a:pt x="7" y="30"/>
                    </a:moveTo>
                    <a:cubicBezTo>
                      <a:pt x="57" y="30"/>
                      <a:pt x="57" y="30"/>
                      <a:pt x="57" y="30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7" y="11"/>
                      <a:pt x="53" y="7"/>
                      <a:pt x="48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1" y="7"/>
                      <a:pt x="7" y="11"/>
                      <a:pt x="7" y="16"/>
                    </a:cubicBezTo>
                    <a:lnTo>
                      <a:pt x="7" y="3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14">
                <a:extLst>
                  <a:ext uri="{FF2B5EF4-FFF2-40B4-BE49-F238E27FC236}">
                    <a16:creationId xmlns="" xmlns:a16="http://schemas.microsoft.com/office/drawing/2014/main" id="{6CB3AB19-6418-7062-B28F-E8BA19168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9788" y="5056188"/>
                <a:ext cx="392113" cy="26987"/>
              </a:xfrm>
              <a:custGeom>
                <a:avLst/>
                <a:gdLst>
                  <a:gd name="T0" fmla="*/ 100 w 104"/>
                  <a:gd name="T1" fmla="*/ 7 h 7"/>
                  <a:gd name="T2" fmla="*/ 3 w 104"/>
                  <a:gd name="T3" fmla="*/ 7 h 7"/>
                  <a:gd name="T4" fmla="*/ 0 w 104"/>
                  <a:gd name="T5" fmla="*/ 3 h 7"/>
                  <a:gd name="T6" fmla="*/ 3 w 104"/>
                  <a:gd name="T7" fmla="*/ 0 h 7"/>
                  <a:gd name="T8" fmla="*/ 100 w 104"/>
                  <a:gd name="T9" fmla="*/ 0 h 7"/>
                  <a:gd name="T10" fmla="*/ 104 w 104"/>
                  <a:gd name="T11" fmla="*/ 3 h 7"/>
                  <a:gd name="T12" fmla="*/ 100 w 104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7">
                    <a:moveTo>
                      <a:pt x="100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2" y="0"/>
                      <a:pt x="104" y="1"/>
                      <a:pt x="104" y="3"/>
                    </a:cubicBezTo>
                    <a:cubicBezTo>
                      <a:pt x="104" y="5"/>
                      <a:pt x="102" y="7"/>
                      <a:pt x="100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5">
                <a:extLst>
                  <a:ext uri="{FF2B5EF4-FFF2-40B4-BE49-F238E27FC236}">
                    <a16:creationId xmlns="" xmlns:a16="http://schemas.microsoft.com/office/drawing/2014/main" id="{EC875FCF-EBF9-18BA-B2A0-167E97107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3463" y="4324350"/>
                <a:ext cx="612775" cy="614362"/>
              </a:xfrm>
              <a:custGeom>
                <a:avLst/>
                <a:gdLst>
                  <a:gd name="T0" fmla="*/ 82 w 163"/>
                  <a:gd name="T1" fmla="*/ 163 h 163"/>
                  <a:gd name="T2" fmla="*/ 27 w 163"/>
                  <a:gd name="T3" fmla="*/ 142 h 163"/>
                  <a:gd name="T4" fmla="*/ 9 w 163"/>
                  <a:gd name="T5" fmla="*/ 139 h 163"/>
                  <a:gd name="T6" fmla="*/ 6 w 163"/>
                  <a:gd name="T7" fmla="*/ 137 h 163"/>
                  <a:gd name="T8" fmla="*/ 7 w 163"/>
                  <a:gd name="T9" fmla="*/ 133 h 163"/>
                  <a:gd name="T10" fmla="*/ 14 w 163"/>
                  <a:gd name="T11" fmla="*/ 127 h 163"/>
                  <a:gd name="T12" fmla="*/ 0 w 163"/>
                  <a:gd name="T13" fmla="*/ 82 h 163"/>
                  <a:gd name="T14" fmla="*/ 82 w 163"/>
                  <a:gd name="T15" fmla="*/ 0 h 163"/>
                  <a:gd name="T16" fmla="*/ 163 w 163"/>
                  <a:gd name="T17" fmla="*/ 82 h 163"/>
                  <a:gd name="T18" fmla="*/ 139 w 163"/>
                  <a:gd name="T19" fmla="*/ 139 h 163"/>
                  <a:gd name="T20" fmla="*/ 134 w 163"/>
                  <a:gd name="T21" fmla="*/ 139 h 163"/>
                  <a:gd name="T22" fmla="*/ 134 w 163"/>
                  <a:gd name="T23" fmla="*/ 134 h 163"/>
                  <a:gd name="T24" fmla="*/ 156 w 163"/>
                  <a:gd name="T25" fmla="*/ 82 h 163"/>
                  <a:gd name="T26" fmla="*/ 82 w 163"/>
                  <a:gd name="T27" fmla="*/ 8 h 163"/>
                  <a:gd name="T28" fmla="*/ 8 w 163"/>
                  <a:gd name="T29" fmla="*/ 82 h 163"/>
                  <a:gd name="T30" fmla="*/ 21 w 163"/>
                  <a:gd name="T31" fmla="*/ 125 h 163"/>
                  <a:gd name="T32" fmla="*/ 21 w 163"/>
                  <a:gd name="T33" fmla="*/ 129 h 163"/>
                  <a:gd name="T34" fmla="*/ 17 w 163"/>
                  <a:gd name="T35" fmla="*/ 133 h 163"/>
                  <a:gd name="T36" fmla="*/ 29 w 163"/>
                  <a:gd name="T37" fmla="*/ 135 h 163"/>
                  <a:gd name="T38" fmla="*/ 31 w 163"/>
                  <a:gd name="T39" fmla="*/ 136 h 163"/>
                  <a:gd name="T40" fmla="*/ 82 w 163"/>
                  <a:gd name="T41" fmla="*/ 156 h 163"/>
                  <a:gd name="T42" fmla="*/ 88 w 163"/>
                  <a:gd name="T43" fmla="*/ 156 h 163"/>
                  <a:gd name="T44" fmla="*/ 92 w 163"/>
                  <a:gd name="T45" fmla="*/ 159 h 163"/>
                  <a:gd name="T46" fmla="*/ 89 w 163"/>
                  <a:gd name="T47" fmla="*/ 163 h 163"/>
                  <a:gd name="T48" fmla="*/ 82 w 163"/>
                  <a:gd name="T49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3" h="163">
                    <a:moveTo>
                      <a:pt x="82" y="163"/>
                    </a:moveTo>
                    <a:cubicBezTo>
                      <a:pt x="61" y="163"/>
                      <a:pt x="42" y="156"/>
                      <a:pt x="27" y="142"/>
                    </a:cubicBezTo>
                    <a:cubicBezTo>
                      <a:pt x="9" y="139"/>
                      <a:pt x="9" y="139"/>
                      <a:pt x="9" y="139"/>
                    </a:cubicBezTo>
                    <a:cubicBezTo>
                      <a:pt x="8" y="139"/>
                      <a:pt x="7" y="138"/>
                      <a:pt x="6" y="137"/>
                    </a:cubicBezTo>
                    <a:cubicBezTo>
                      <a:pt x="6" y="136"/>
                      <a:pt x="6" y="134"/>
                      <a:pt x="7" y="133"/>
                    </a:cubicBezTo>
                    <a:cubicBezTo>
                      <a:pt x="14" y="127"/>
                      <a:pt x="14" y="127"/>
                      <a:pt x="14" y="127"/>
                    </a:cubicBezTo>
                    <a:cubicBezTo>
                      <a:pt x="5" y="113"/>
                      <a:pt x="0" y="98"/>
                      <a:pt x="0" y="82"/>
                    </a:cubicBezTo>
                    <a:cubicBezTo>
                      <a:pt x="0" y="37"/>
                      <a:pt x="37" y="0"/>
                      <a:pt x="82" y="0"/>
                    </a:cubicBezTo>
                    <a:cubicBezTo>
                      <a:pt x="127" y="0"/>
                      <a:pt x="163" y="37"/>
                      <a:pt x="163" y="82"/>
                    </a:cubicBezTo>
                    <a:cubicBezTo>
                      <a:pt x="163" y="103"/>
                      <a:pt x="155" y="124"/>
                      <a:pt x="139" y="139"/>
                    </a:cubicBezTo>
                    <a:cubicBezTo>
                      <a:pt x="138" y="140"/>
                      <a:pt x="136" y="140"/>
                      <a:pt x="134" y="139"/>
                    </a:cubicBezTo>
                    <a:cubicBezTo>
                      <a:pt x="133" y="138"/>
                      <a:pt x="133" y="135"/>
                      <a:pt x="134" y="134"/>
                    </a:cubicBezTo>
                    <a:cubicBezTo>
                      <a:pt x="148" y="120"/>
                      <a:pt x="156" y="101"/>
                      <a:pt x="156" y="82"/>
                    </a:cubicBezTo>
                    <a:cubicBezTo>
                      <a:pt x="156" y="41"/>
                      <a:pt x="123" y="8"/>
                      <a:pt x="82" y="8"/>
                    </a:cubicBezTo>
                    <a:cubicBezTo>
                      <a:pt x="41" y="8"/>
                      <a:pt x="8" y="41"/>
                      <a:pt x="8" y="82"/>
                    </a:cubicBezTo>
                    <a:cubicBezTo>
                      <a:pt x="8" y="97"/>
                      <a:pt x="12" y="112"/>
                      <a:pt x="21" y="125"/>
                    </a:cubicBezTo>
                    <a:cubicBezTo>
                      <a:pt x="23" y="126"/>
                      <a:pt x="22" y="128"/>
                      <a:pt x="21" y="129"/>
                    </a:cubicBezTo>
                    <a:cubicBezTo>
                      <a:pt x="17" y="133"/>
                      <a:pt x="17" y="133"/>
                      <a:pt x="17" y="133"/>
                    </a:cubicBezTo>
                    <a:cubicBezTo>
                      <a:pt x="29" y="135"/>
                      <a:pt x="29" y="135"/>
                      <a:pt x="29" y="135"/>
                    </a:cubicBezTo>
                    <a:cubicBezTo>
                      <a:pt x="30" y="135"/>
                      <a:pt x="30" y="135"/>
                      <a:pt x="31" y="136"/>
                    </a:cubicBezTo>
                    <a:cubicBezTo>
                      <a:pt x="45" y="149"/>
                      <a:pt x="63" y="156"/>
                      <a:pt x="82" y="156"/>
                    </a:cubicBezTo>
                    <a:cubicBezTo>
                      <a:pt x="84" y="156"/>
                      <a:pt x="86" y="156"/>
                      <a:pt x="88" y="156"/>
                    </a:cubicBezTo>
                    <a:cubicBezTo>
                      <a:pt x="90" y="155"/>
                      <a:pt x="92" y="157"/>
                      <a:pt x="92" y="159"/>
                    </a:cubicBezTo>
                    <a:cubicBezTo>
                      <a:pt x="93" y="161"/>
                      <a:pt x="91" y="163"/>
                      <a:pt x="89" y="163"/>
                    </a:cubicBezTo>
                    <a:cubicBezTo>
                      <a:pt x="87" y="163"/>
                      <a:pt x="84" y="163"/>
                      <a:pt x="82" y="16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16">
                <a:extLst>
                  <a:ext uri="{FF2B5EF4-FFF2-40B4-BE49-F238E27FC236}">
                    <a16:creationId xmlns="" xmlns:a16="http://schemas.microsoft.com/office/drawing/2014/main" id="{F66DA8BB-C08C-04DE-BC9A-76AA31417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2551" y="4905375"/>
                <a:ext cx="52388" cy="33337"/>
              </a:xfrm>
              <a:custGeom>
                <a:avLst/>
                <a:gdLst>
                  <a:gd name="T0" fmla="*/ 4 w 14"/>
                  <a:gd name="T1" fmla="*/ 9 h 9"/>
                  <a:gd name="T2" fmla="*/ 0 w 14"/>
                  <a:gd name="T3" fmla="*/ 5 h 9"/>
                  <a:gd name="T4" fmla="*/ 3 w 14"/>
                  <a:gd name="T5" fmla="*/ 2 h 9"/>
                  <a:gd name="T6" fmla="*/ 9 w 14"/>
                  <a:gd name="T7" fmla="*/ 1 h 9"/>
                  <a:gd name="T8" fmla="*/ 13 w 14"/>
                  <a:gd name="T9" fmla="*/ 4 h 9"/>
                  <a:gd name="T10" fmla="*/ 10 w 14"/>
                  <a:gd name="T11" fmla="*/ 8 h 9"/>
                  <a:gd name="T12" fmla="*/ 4 w 14"/>
                  <a:gd name="T13" fmla="*/ 9 h 9"/>
                  <a:gd name="T14" fmla="*/ 4 w 14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3"/>
                      <a:pt x="1" y="2"/>
                      <a:pt x="3" y="2"/>
                    </a:cubicBezTo>
                    <a:cubicBezTo>
                      <a:pt x="5" y="1"/>
                      <a:pt x="7" y="1"/>
                      <a:pt x="9" y="1"/>
                    </a:cubicBezTo>
                    <a:cubicBezTo>
                      <a:pt x="11" y="0"/>
                      <a:pt x="13" y="2"/>
                      <a:pt x="13" y="4"/>
                    </a:cubicBezTo>
                    <a:cubicBezTo>
                      <a:pt x="14" y="6"/>
                      <a:pt x="12" y="8"/>
                      <a:pt x="10" y="8"/>
                    </a:cubicBezTo>
                    <a:cubicBezTo>
                      <a:pt x="8" y="8"/>
                      <a:pt x="6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17">
                <a:extLst>
                  <a:ext uri="{FF2B5EF4-FFF2-40B4-BE49-F238E27FC236}">
                    <a16:creationId xmlns="" xmlns:a16="http://schemas.microsoft.com/office/drawing/2014/main" id="{266CFB3A-C37E-2983-A9B8-962A3466D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5101" y="4875213"/>
                <a:ext cx="60325" cy="41275"/>
              </a:xfrm>
              <a:custGeom>
                <a:avLst/>
                <a:gdLst>
                  <a:gd name="T0" fmla="*/ 4 w 16"/>
                  <a:gd name="T1" fmla="*/ 11 h 11"/>
                  <a:gd name="T2" fmla="*/ 1 w 16"/>
                  <a:gd name="T3" fmla="*/ 9 h 11"/>
                  <a:gd name="T4" fmla="*/ 3 w 16"/>
                  <a:gd name="T5" fmla="*/ 4 h 11"/>
                  <a:gd name="T6" fmla="*/ 10 w 16"/>
                  <a:gd name="T7" fmla="*/ 1 h 11"/>
                  <a:gd name="T8" fmla="*/ 15 w 16"/>
                  <a:gd name="T9" fmla="*/ 2 h 11"/>
                  <a:gd name="T10" fmla="*/ 13 w 16"/>
                  <a:gd name="T11" fmla="*/ 7 h 11"/>
                  <a:gd name="T12" fmla="*/ 5 w 16"/>
                  <a:gd name="T13" fmla="*/ 11 h 11"/>
                  <a:gd name="T14" fmla="*/ 4 w 16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1">
                    <a:moveTo>
                      <a:pt x="4" y="11"/>
                    </a:moveTo>
                    <a:cubicBezTo>
                      <a:pt x="3" y="11"/>
                      <a:pt x="1" y="11"/>
                      <a:pt x="1" y="9"/>
                    </a:cubicBezTo>
                    <a:cubicBezTo>
                      <a:pt x="0" y="7"/>
                      <a:pt x="1" y="5"/>
                      <a:pt x="3" y="4"/>
                    </a:cubicBezTo>
                    <a:cubicBezTo>
                      <a:pt x="5" y="3"/>
                      <a:pt x="8" y="2"/>
                      <a:pt x="10" y="1"/>
                    </a:cubicBezTo>
                    <a:cubicBezTo>
                      <a:pt x="12" y="0"/>
                      <a:pt x="14" y="1"/>
                      <a:pt x="15" y="2"/>
                    </a:cubicBezTo>
                    <a:cubicBezTo>
                      <a:pt x="16" y="4"/>
                      <a:pt x="15" y="6"/>
                      <a:pt x="13" y="7"/>
                    </a:cubicBezTo>
                    <a:cubicBezTo>
                      <a:pt x="11" y="9"/>
                      <a:pt x="8" y="10"/>
                      <a:pt x="5" y="11"/>
                    </a:cubicBezTo>
                    <a:cubicBezTo>
                      <a:pt x="5" y="11"/>
                      <a:pt x="4" y="11"/>
                      <a:pt x="4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18">
                <a:extLst>
                  <a:ext uri="{FF2B5EF4-FFF2-40B4-BE49-F238E27FC236}">
                    <a16:creationId xmlns="" xmlns:a16="http://schemas.microsoft.com/office/drawing/2014/main" id="{A05BAA55-8B6A-2C5F-EA81-B7D7877B7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9238" y="4822825"/>
                <a:ext cx="44450" cy="44450"/>
              </a:xfrm>
              <a:custGeom>
                <a:avLst/>
                <a:gdLst>
                  <a:gd name="T0" fmla="*/ 4 w 12"/>
                  <a:gd name="T1" fmla="*/ 12 h 12"/>
                  <a:gd name="T2" fmla="*/ 1 w 12"/>
                  <a:gd name="T3" fmla="*/ 11 h 12"/>
                  <a:gd name="T4" fmla="*/ 1 w 12"/>
                  <a:gd name="T5" fmla="*/ 6 h 12"/>
                  <a:gd name="T6" fmla="*/ 5 w 12"/>
                  <a:gd name="T7" fmla="*/ 2 h 12"/>
                  <a:gd name="T8" fmla="*/ 10 w 12"/>
                  <a:gd name="T9" fmla="*/ 2 h 12"/>
                  <a:gd name="T10" fmla="*/ 10 w 12"/>
                  <a:gd name="T11" fmla="*/ 7 h 12"/>
                  <a:gd name="T12" fmla="*/ 6 w 12"/>
                  <a:gd name="T13" fmla="*/ 11 h 12"/>
                  <a:gd name="T14" fmla="*/ 4 w 12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4" y="12"/>
                    </a:moveTo>
                    <a:cubicBezTo>
                      <a:pt x="3" y="12"/>
                      <a:pt x="2" y="12"/>
                      <a:pt x="1" y="11"/>
                    </a:cubicBezTo>
                    <a:cubicBezTo>
                      <a:pt x="0" y="9"/>
                      <a:pt x="0" y="7"/>
                      <a:pt x="1" y="6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7" y="0"/>
                      <a:pt x="9" y="0"/>
                      <a:pt x="10" y="2"/>
                    </a:cubicBezTo>
                    <a:cubicBezTo>
                      <a:pt x="12" y="3"/>
                      <a:pt x="12" y="6"/>
                      <a:pt x="10" y="7"/>
                    </a:cubicBezTo>
                    <a:cubicBezTo>
                      <a:pt x="9" y="8"/>
                      <a:pt x="8" y="10"/>
                      <a:pt x="6" y="11"/>
                    </a:cubicBezTo>
                    <a:cubicBezTo>
                      <a:pt x="5" y="12"/>
                      <a:pt x="4" y="12"/>
                      <a:pt x="4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19">
                <a:extLst>
                  <a:ext uri="{FF2B5EF4-FFF2-40B4-BE49-F238E27FC236}">
                    <a16:creationId xmlns="" xmlns:a16="http://schemas.microsoft.com/office/drawing/2014/main" id="{288C99BE-347C-1102-32B2-B92ACDC68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8076" y="4814888"/>
                <a:ext cx="60325" cy="57150"/>
              </a:xfrm>
              <a:custGeom>
                <a:avLst/>
                <a:gdLst>
                  <a:gd name="T0" fmla="*/ 12 w 16"/>
                  <a:gd name="T1" fmla="*/ 15 h 15"/>
                  <a:gd name="T2" fmla="*/ 9 w 16"/>
                  <a:gd name="T3" fmla="*/ 14 h 15"/>
                  <a:gd name="T4" fmla="*/ 2 w 16"/>
                  <a:gd name="T5" fmla="*/ 6 h 15"/>
                  <a:gd name="T6" fmla="*/ 2 w 16"/>
                  <a:gd name="T7" fmla="*/ 1 h 15"/>
                  <a:gd name="T8" fmla="*/ 7 w 16"/>
                  <a:gd name="T9" fmla="*/ 2 h 15"/>
                  <a:gd name="T10" fmla="*/ 14 w 16"/>
                  <a:gd name="T11" fmla="*/ 8 h 15"/>
                  <a:gd name="T12" fmla="*/ 15 w 16"/>
                  <a:gd name="T13" fmla="*/ 14 h 15"/>
                  <a:gd name="T14" fmla="*/ 12 w 16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5">
                    <a:moveTo>
                      <a:pt x="12" y="15"/>
                    </a:moveTo>
                    <a:cubicBezTo>
                      <a:pt x="11" y="15"/>
                      <a:pt x="10" y="15"/>
                      <a:pt x="9" y="14"/>
                    </a:cubicBezTo>
                    <a:cubicBezTo>
                      <a:pt x="7" y="12"/>
                      <a:pt x="4" y="9"/>
                      <a:pt x="2" y="6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9" y="4"/>
                      <a:pt x="12" y="6"/>
                      <a:pt x="14" y="8"/>
                    </a:cubicBezTo>
                    <a:cubicBezTo>
                      <a:pt x="16" y="10"/>
                      <a:pt x="16" y="12"/>
                      <a:pt x="15" y="14"/>
                    </a:cubicBezTo>
                    <a:cubicBezTo>
                      <a:pt x="14" y="14"/>
                      <a:pt x="13" y="15"/>
                      <a:pt x="12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20">
                <a:extLst>
                  <a:ext uri="{FF2B5EF4-FFF2-40B4-BE49-F238E27FC236}">
                    <a16:creationId xmlns="" xmlns:a16="http://schemas.microsoft.com/office/drawing/2014/main" id="{1C964911-0297-A6B3-4FDA-AE0E46423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9838" y="4441825"/>
                <a:ext cx="200025" cy="293687"/>
              </a:xfrm>
              <a:custGeom>
                <a:avLst/>
                <a:gdLst>
                  <a:gd name="T0" fmla="*/ 27 w 53"/>
                  <a:gd name="T1" fmla="*/ 78 h 78"/>
                  <a:gd name="T2" fmla="*/ 23 w 53"/>
                  <a:gd name="T3" fmla="*/ 74 h 78"/>
                  <a:gd name="T4" fmla="*/ 23 w 53"/>
                  <a:gd name="T5" fmla="*/ 74 h 78"/>
                  <a:gd name="T6" fmla="*/ 39 w 53"/>
                  <a:gd name="T7" fmla="*/ 41 h 78"/>
                  <a:gd name="T8" fmla="*/ 46 w 53"/>
                  <a:gd name="T9" fmla="*/ 26 h 78"/>
                  <a:gd name="T10" fmla="*/ 27 w 53"/>
                  <a:gd name="T11" fmla="*/ 7 h 78"/>
                  <a:gd name="T12" fmla="*/ 13 w 53"/>
                  <a:gd name="T13" fmla="*/ 13 h 78"/>
                  <a:gd name="T14" fmla="*/ 8 w 53"/>
                  <a:gd name="T15" fmla="*/ 26 h 78"/>
                  <a:gd name="T16" fmla="*/ 4 w 53"/>
                  <a:gd name="T17" fmla="*/ 30 h 78"/>
                  <a:gd name="T18" fmla="*/ 0 w 53"/>
                  <a:gd name="T19" fmla="*/ 26 h 78"/>
                  <a:gd name="T20" fmla="*/ 8 w 53"/>
                  <a:gd name="T21" fmla="*/ 7 h 78"/>
                  <a:gd name="T22" fmla="*/ 28 w 53"/>
                  <a:gd name="T23" fmla="*/ 0 h 78"/>
                  <a:gd name="T24" fmla="*/ 53 w 53"/>
                  <a:gd name="T25" fmla="*/ 25 h 78"/>
                  <a:gd name="T26" fmla="*/ 44 w 53"/>
                  <a:gd name="T27" fmla="*/ 46 h 78"/>
                  <a:gd name="T28" fmla="*/ 30 w 53"/>
                  <a:gd name="T29" fmla="*/ 74 h 78"/>
                  <a:gd name="T30" fmla="*/ 30 w 53"/>
                  <a:gd name="T31" fmla="*/ 74 h 78"/>
                  <a:gd name="T32" fmla="*/ 27 w 53"/>
                  <a:gd name="T3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78">
                    <a:moveTo>
                      <a:pt x="27" y="78"/>
                    </a:moveTo>
                    <a:cubicBezTo>
                      <a:pt x="25" y="78"/>
                      <a:pt x="23" y="76"/>
                      <a:pt x="23" y="74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62"/>
                      <a:pt x="29" y="49"/>
                      <a:pt x="39" y="41"/>
                    </a:cubicBezTo>
                    <a:cubicBezTo>
                      <a:pt x="44" y="37"/>
                      <a:pt x="46" y="32"/>
                      <a:pt x="46" y="26"/>
                    </a:cubicBezTo>
                    <a:cubicBezTo>
                      <a:pt x="45" y="16"/>
                      <a:pt x="37" y="8"/>
                      <a:pt x="27" y="7"/>
                    </a:cubicBezTo>
                    <a:cubicBezTo>
                      <a:pt x="22" y="7"/>
                      <a:pt x="17" y="9"/>
                      <a:pt x="13" y="13"/>
                    </a:cubicBezTo>
                    <a:cubicBezTo>
                      <a:pt x="10" y="16"/>
                      <a:pt x="8" y="21"/>
                      <a:pt x="8" y="26"/>
                    </a:cubicBezTo>
                    <a:cubicBezTo>
                      <a:pt x="8" y="28"/>
                      <a:pt x="6" y="30"/>
                      <a:pt x="4" y="30"/>
                    </a:cubicBezTo>
                    <a:cubicBezTo>
                      <a:pt x="2" y="30"/>
                      <a:pt x="0" y="28"/>
                      <a:pt x="0" y="26"/>
                    </a:cubicBezTo>
                    <a:cubicBezTo>
                      <a:pt x="0" y="19"/>
                      <a:pt x="3" y="12"/>
                      <a:pt x="8" y="7"/>
                    </a:cubicBezTo>
                    <a:cubicBezTo>
                      <a:pt x="14" y="2"/>
                      <a:pt x="20" y="0"/>
                      <a:pt x="28" y="0"/>
                    </a:cubicBezTo>
                    <a:cubicBezTo>
                      <a:pt x="41" y="1"/>
                      <a:pt x="53" y="12"/>
                      <a:pt x="53" y="25"/>
                    </a:cubicBezTo>
                    <a:cubicBezTo>
                      <a:pt x="53" y="34"/>
                      <a:pt x="50" y="41"/>
                      <a:pt x="44" y="46"/>
                    </a:cubicBezTo>
                    <a:cubicBezTo>
                      <a:pt x="35" y="54"/>
                      <a:pt x="30" y="6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6"/>
                      <a:pt x="29" y="78"/>
                      <a:pt x="27" y="7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221">
                <a:extLst>
                  <a:ext uri="{FF2B5EF4-FFF2-40B4-BE49-F238E27FC236}">
                    <a16:creationId xmlns="" xmlns:a16="http://schemas.microsoft.com/office/drawing/2014/main" id="{F024C41C-A3EB-F0A8-0196-FBC904C055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90163" y="4743450"/>
                <a:ext cx="79375" cy="82550"/>
              </a:xfrm>
              <a:custGeom>
                <a:avLst/>
                <a:gdLst>
                  <a:gd name="T0" fmla="*/ 11 w 21"/>
                  <a:gd name="T1" fmla="*/ 22 h 22"/>
                  <a:gd name="T2" fmla="*/ 0 w 21"/>
                  <a:gd name="T3" fmla="*/ 11 h 22"/>
                  <a:gd name="T4" fmla="*/ 11 w 21"/>
                  <a:gd name="T5" fmla="*/ 0 h 22"/>
                  <a:gd name="T6" fmla="*/ 21 w 21"/>
                  <a:gd name="T7" fmla="*/ 11 h 22"/>
                  <a:gd name="T8" fmla="*/ 11 w 21"/>
                  <a:gd name="T9" fmla="*/ 22 h 22"/>
                  <a:gd name="T10" fmla="*/ 11 w 21"/>
                  <a:gd name="T11" fmla="*/ 7 h 22"/>
                  <a:gd name="T12" fmla="*/ 7 w 21"/>
                  <a:gd name="T13" fmla="*/ 11 h 22"/>
                  <a:gd name="T14" fmla="*/ 11 w 21"/>
                  <a:gd name="T15" fmla="*/ 14 h 22"/>
                  <a:gd name="T16" fmla="*/ 14 w 21"/>
                  <a:gd name="T17" fmla="*/ 11 h 22"/>
                  <a:gd name="T18" fmla="*/ 11 w 21"/>
                  <a:gd name="T19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2">
                    <a:moveTo>
                      <a:pt x="11" y="22"/>
                    </a:moveTo>
                    <a:cubicBezTo>
                      <a:pt x="5" y="22"/>
                      <a:pt x="0" y="17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1" y="5"/>
                      <a:pt x="21" y="11"/>
                    </a:cubicBezTo>
                    <a:cubicBezTo>
                      <a:pt x="21" y="17"/>
                      <a:pt x="17" y="22"/>
                      <a:pt x="11" y="22"/>
                    </a:cubicBezTo>
                    <a:close/>
                    <a:moveTo>
                      <a:pt x="11" y="7"/>
                    </a:moveTo>
                    <a:cubicBezTo>
                      <a:pt x="9" y="7"/>
                      <a:pt x="7" y="9"/>
                      <a:pt x="7" y="11"/>
                    </a:cubicBezTo>
                    <a:cubicBezTo>
                      <a:pt x="7" y="13"/>
                      <a:pt x="9" y="14"/>
                      <a:pt x="11" y="14"/>
                    </a:cubicBezTo>
                    <a:cubicBezTo>
                      <a:pt x="13" y="14"/>
                      <a:pt x="14" y="13"/>
                      <a:pt x="14" y="11"/>
                    </a:cubicBezTo>
                    <a:cubicBezTo>
                      <a:pt x="14" y="9"/>
                      <a:pt x="13" y="7"/>
                      <a:pt x="11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B93E5AE-FDCE-1FD8-9884-03D041344AAB}"/>
              </a:ext>
            </a:extLst>
          </p:cNvPr>
          <p:cNvSpPr/>
          <p:nvPr/>
        </p:nvSpPr>
        <p:spPr>
          <a:xfrm>
            <a:off x="0" y="5334000"/>
            <a:ext cx="9144000" cy="1295400"/>
          </a:xfrm>
          <a:prstGeom prst="rect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giây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(15m &gt; 13,33m &gt;  3,33m). 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5DE9581-2E2A-934F-4011-6EBF377FB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C88A51F5-F085-058D-59AD-977B78A244D4}"/>
              </a:ext>
            </a:extLst>
          </p:cNvPr>
          <p:cNvCxnSpPr>
            <a:cxnSpLocks/>
          </p:cNvCxnSpPr>
          <p:nvPr/>
        </p:nvCxnSpPr>
        <p:spPr>
          <a:xfrm>
            <a:off x="207818" y="824344"/>
            <a:ext cx="87283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itle 4">
            <a:extLst>
              <a:ext uri="{FF2B5EF4-FFF2-40B4-BE49-F238E27FC236}">
                <a16:creationId xmlns="" xmlns:a16="http://schemas.microsoft.com/office/drawing/2014/main" id="{E9F3D56A-68C2-72B9-95F4-EFB4C0A16611}"/>
              </a:ext>
            </a:extLst>
          </p:cNvPr>
          <p:cNvSpPr txBox="1">
            <a:spLocks/>
          </p:cNvSpPr>
          <p:nvPr/>
        </p:nvSpPr>
        <p:spPr>
          <a:xfrm>
            <a:off x="1752600" y="0"/>
            <a:ext cx="5486400" cy="491922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lang="en-US" sz="28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2B6B05B1-FD45-81AB-D4A2-6F524C39D29A}"/>
              </a:ext>
            </a:extLst>
          </p:cNvPr>
          <p:cNvGraphicFramePr>
            <a:graphicFrameLocks noGrp="1"/>
          </p:cNvGraphicFramePr>
          <p:nvPr/>
        </p:nvGraphicFramePr>
        <p:xfrm>
          <a:off x="0" y="914400"/>
          <a:ext cx="9144000" cy="25603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33400">
                  <a:extLst>
                    <a:ext uri="{9D8B030D-6E8A-4147-A177-3AD203B41FA5}">
                      <a16:colId xmlns="" xmlns:a16="http://schemas.microsoft.com/office/drawing/2014/main" val="1244222897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4125090393"/>
                    </a:ext>
                  </a:extLst>
                </a:gridCol>
                <a:gridCol w="1208559">
                  <a:extLst>
                    <a:ext uri="{9D8B030D-6E8A-4147-A177-3AD203B41FA5}">
                      <a16:colId xmlns="" xmlns:a16="http://schemas.microsoft.com/office/drawing/2014/main" val="1862106522"/>
                    </a:ext>
                  </a:extLst>
                </a:gridCol>
                <a:gridCol w="1096435">
                  <a:extLst>
                    <a:ext uri="{9D8B030D-6E8A-4147-A177-3AD203B41FA5}">
                      <a16:colId xmlns="" xmlns:a16="http://schemas.microsoft.com/office/drawing/2014/main" val="1396742691"/>
                    </a:ext>
                  </a:extLst>
                </a:gridCol>
                <a:gridCol w="2044756">
                  <a:extLst>
                    <a:ext uri="{9D8B030D-6E8A-4147-A177-3AD203B41FA5}">
                      <a16:colId xmlns="" xmlns:a16="http://schemas.microsoft.com/office/drawing/2014/main" val="3392260276"/>
                    </a:ext>
                  </a:extLst>
                </a:gridCol>
                <a:gridCol w="2203450">
                  <a:extLst>
                    <a:ext uri="{9D8B030D-6E8A-4147-A177-3AD203B41FA5}">
                      <a16:colId xmlns="" xmlns:a16="http://schemas.microsoft.com/office/drawing/2014/main" val="28869817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 và tên học sinh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 đường (m)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(s)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 đường đi trong 1 giây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đi quãng đường 1 mét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318556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 An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3,33 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 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576758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 Mạnh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0,067 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778520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13,33 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0,075 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75794101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4D0C4C3-0F56-A087-5523-52730323557E}"/>
              </a:ext>
            </a:extLst>
          </p:cNvPr>
          <p:cNvSpPr txBox="1"/>
          <p:nvPr/>
        </p:nvSpPr>
        <p:spPr>
          <a:xfrm>
            <a:off x="3581400" y="457200"/>
            <a:ext cx="274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="" xmlns:a16="http://schemas.microsoft.com/office/drawing/2014/main" id="{2C977F0F-7243-E1DA-F294-27720E02FFC0}"/>
              </a:ext>
            </a:extLst>
          </p:cNvPr>
          <p:cNvSpPr txBox="1">
            <a:spLocks/>
          </p:cNvSpPr>
          <p:nvPr/>
        </p:nvSpPr>
        <p:spPr>
          <a:xfrm>
            <a:off x="616547" y="4727339"/>
            <a:ext cx="3801564" cy="909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B93E5AE-FDCE-1FD8-9884-03D041344AAB}"/>
              </a:ext>
            </a:extLst>
          </p:cNvPr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180340" algn="l"/>
                <a:tab pos="540385" algn="l"/>
              </a:tabLst>
            </a:pP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mét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(0,067s &lt;  0,075s &lt; 0,3s).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4" name="Group 7">
            <a:extLst>
              <a:ext uri="{FF2B5EF4-FFF2-40B4-BE49-F238E27FC236}">
                <a16:creationId xmlns="" xmlns:a16="http://schemas.microsoft.com/office/drawing/2014/main" id="{02C39369-90B5-977D-6B70-F5278BE6A20E}"/>
              </a:ext>
            </a:extLst>
          </p:cNvPr>
          <p:cNvGrpSpPr/>
          <p:nvPr/>
        </p:nvGrpSpPr>
        <p:grpSpPr>
          <a:xfrm>
            <a:off x="228600" y="3581400"/>
            <a:ext cx="8763000" cy="1097280"/>
            <a:chOff x="1772864" y="4428752"/>
            <a:chExt cx="10797615" cy="1097280"/>
          </a:xfrm>
        </p:grpSpPr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1174049-EBAF-6CAC-1438-9DF83595AE7B}"/>
                </a:ext>
              </a:extLst>
            </p:cNvPr>
            <p:cNvSpPr/>
            <p:nvPr/>
          </p:nvSpPr>
          <p:spPr>
            <a:xfrm>
              <a:off x="2808278" y="4428752"/>
              <a:ext cx="9762201" cy="1097280"/>
            </a:xfrm>
            <a:custGeom>
              <a:avLst/>
              <a:gdLst>
                <a:gd name="connsiteX0" fmla="*/ 0 w 5430982"/>
                <a:gd name="connsiteY0" fmla="*/ 0 h 1136073"/>
                <a:gd name="connsiteX1" fmla="*/ 5430982 w 5430982"/>
                <a:gd name="connsiteY1" fmla="*/ 0 h 1136073"/>
                <a:gd name="connsiteX2" fmla="*/ 5430982 w 5430982"/>
                <a:gd name="connsiteY2" fmla="*/ 1136073 h 1136073"/>
                <a:gd name="connsiteX3" fmla="*/ 0 w 5430982"/>
                <a:gd name="connsiteY3" fmla="*/ 1136073 h 1136073"/>
                <a:gd name="connsiteX4" fmla="*/ 0 w 5430982"/>
                <a:gd name="connsiteY4" fmla="*/ 1093737 h 1136073"/>
                <a:gd name="connsiteX5" fmla="*/ 16070 w 5430982"/>
                <a:gd name="connsiteY5" fmla="*/ 1085015 h 1136073"/>
                <a:gd name="connsiteX6" fmla="*/ 290945 w 5430982"/>
                <a:gd name="connsiteY6" fmla="*/ 568036 h 1136073"/>
                <a:gd name="connsiteX7" fmla="*/ 16070 w 5430982"/>
                <a:gd name="connsiteY7" fmla="*/ 51057 h 1136073"/>
                <a:gd name="connsiteX8" fmla="*/ 0 w 5430982"/>
                <a:gd name="connsiteY8" fmla="*/ 42335 h 113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0982" h="1136073">
                  <a:moveTo>
                    <a:pt x="0" y="0"/>
                  </a:moveTo>
                  <a:lnTo>
                    <a:pt x="5430982" y="0"/>
                  </a:lnTo>
                  <a:lnTo>
                    <a:pt x="5430982" y="1136073"/>
                  </a:lnTo>
                  <a:lnTo>
                    <a:pt x="0" y="1136073"/>
                  </a:lnTo>
                  <a:lnTo>
                    <a:pt x="0" y="1093737"/>
                  </a:lnTo>
                  <a:lnTo>
                    <a:pt x="16070" y="1085015"/>
                  </a:lnTo>
                  <a:cubicBezTo>
                    <a:pt x="181910" y="972976"/>
                    <a:pt x="290945" y="783239"/>
                    <a:pt x="290945" y="568036"/>
                  </a:cubicBezTo>
                  <a:cubicBezTo>
                    <a:pt x="290945" y="352833"/>
                    <a:pt x="181910" y="163097"/>
                    <a:pt x="16070" y="51057"/>
                  </a:cubicBezTo>
                  <a:lnTo>
                    <a:pt x="0" y="42335"/>
                  </a:lnTo>
                  <a:close/>
                </a:path>
              </a:pathLst>
            </a:custGeom>
            <a:gradFill>
              <a:gsLst>
                <a:gs pos="0">
                  <a:srgbClr val="FCF4D9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20000"/>
                </a:lnSpc>
                <a:tabLst>
                  <a:tab pos="180340" algn="l"/>
                  <a:tab pos="540385" algn="l"/>
                </a:tabLst>
              </a:pP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Dựa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vào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thời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gian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đi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quãng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đường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r>
                <a:rPr lang="vi-VN" sz="3200" dirty="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mét</a:t>
              </a:r>
              <a:r>
                <a:rPr lang="en-US" sz="3200" dirty="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hãy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cho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biết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bạn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nào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đi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nhanh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hơn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Vì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sao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endPara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grpSp>
          <p:nvGrpSpPr>
            <p:cNvPr id="7" name="Group 14">
              <a:extLst>
                <a:ext uri="{FF2B5EF4-FFF2-40B4-BE49-F238E27FC236}">
                  <a16:creationId xmlns="" xmlns:a16="http://schemas.microsoft.com/office/drawing/2014/main" id="{F4BA597B-B14A-86DF-4FCB-B3336E20D2B4}"/>
                </a:ext>
              </a:extLst>
            </p:cNvPr>
            <p:cNvGrpSpPr/>
            <p:nvPr/>
          </p:nvGrpSpPr>
          <p:grpSpPr>
            <a:xfrm>
              <a:off x="1772864" y="4680969"/>
              <a:ext cx="845645" cy="715429"/>
              <a:chOff x="9729788" y="4324350"/>
              <a:chExt cx="806450" cy="758825"/>
            </a:xfrm>
            <a:solidFill>
              <a:schemeClr val="tx1"/>
            </a:solidFill>
          </p:grpSpPr>
          <p:sp>
            <p:nvSpPr>
              <p:cNvPr id="16" name="Freeform 210">
                <a:extLst>
                  <a:ext uri="{FF2B5EF4-FFF2-40B4-BE49-F238E27FC236}">
                    <a16:creationId xmlns="" xmlns:a16="http://schemas.microsoft.com/office/drawing/2014/main" id="{3E5E1B30-B5DA-12D9-BFF0-F6255C42E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2813" y="5029200"/>
                <a:ext cx="30163" cy="53975"/>
              </a:xfrm>
              <a:custGeom>
                <a:avLst/>
                <a:gdLst>
                  <a:gd name="T0" fmla="*/ 4 w 8"/>
                  <a:gd name="T1" fmla="*/ 14 h 14"/>
                  <a:gd name="T2" fmla="*/ 0 w 8"/>
                  <a:gd name="T3" fmla="*/ 10 h 14"/>
                  <a:gd name="T4" fmla="*/ 0 w 8"/>
                  <a:gd name="T5" fmla="*/ 4 h 14"/>
                  <a:gd name="T6" fmla="*/ 4 w 8"/>
                  <a:gd name="T7" fmla="*/ 0 h 14"/>
                  <a:gd name="T8" fmla="*/ 8 w 8"/>
                  <a:gd name="T9" fmla="*/ 4 h 14"/>
                  <a:gd name="T10" fmla="*/ 8 w 8"/>
                  <a:gd name="T11" fmla="*/ 10 h 14"/>
                  <a:gd name="T12" fmla="*/ 4 w 8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4" y="14"/>
                    </a:moveTo>
                    <a:cubicBezTo>
                      <a:pt x="2" y="14"/>
                      <a:pt x="0" y="12"/>
                      <a:pt x="0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2"/>
                      <a:pt x="6" y="14"/>
                      <a:pt x="4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11">
                <a:extLst>
                  <a:ext uri="{FF2B5EF4-FFF2-40B4-BE49-F238E27FC236}">
                    <a16:creationId xmlns="" xmlns:a16="http://schemas.microsoft.com/office/drawing/2014/main" id="{38B256EF-25BF-FE63-3031-478E9FDEC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5526" y="5029200"/>
                <a:ext cx="30163" cy="53975"/>
              </a:xfrm>
              <a:custGeom>
                <a:avLst/>
                <a:gdLst>
                  <a:gd name="T0" fmla="*/ 4 w 8"/>
                  <a:gd name="T1" fmla="*/ 14 h 14"/>
                  <a:gd name="T2" fmla="*/ 0 w 8"/>
                  <a:gd name="T3" fmla="*/ 10 h 14"/>
                  <a:gd name="T4" fmla="*/ 0 w 8"/>
                  <a:gd name="T5" fmla="*/ 4 h 14"/>
                  <a:gd name="T6" fmla="*/ 4 w 8"/>
                  <a:gd name="T7" fmla="*/ 0 h 14"/>
                  <a:gd name="T8" fmla="*/ 8 w 8"/>
                  <a:gd name="T9" fmla="*/ 4 h 14"/>
                  <a:gd name="T10" fmla="*/ 8 w 8"/>
                  <a:gd name="T11" fmla="*/ 10 h 14"/>
                  <a:gd name="T12" fmla="*/ 4 w 8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4" y="14"/>
                    </a:moveTo>
                    <a:cubicBezTo>
                      <a:pt x="2" y="14"/>
                      <a:pt x="0" y="12"/>
                      <a:pt x="0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2"/>
                      <a:pt x="6" y="14"/>
                      <a:pt x="4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12">
                <a:extLst>
                  <a:ext uri="{FF2B5EF4-FFF2-40B4-BE49-F238E27FC236}">
                    <a16:creationId xmlns="" xmlns:a16="http://schemas.microsoft.com/office/drawing/2014/main" id="{F9087186-7E8D-D534-6C24-E36398127A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09163" y="4803775"/>
                <a:ext cx="128588" cy="134937"/>
              </a:xfrm>
              <a:custGeom>
                <a:avLst/>
                <a:gdLst>
                  <a:gd name="T0" fmla="*/ 17 w 34"/>
                  <a:gd name="T1" fmla="*/ 36 h 36"/>
                  <a:gd name="T2" fmla="*/ 0 w 34"/>
                  <a:gd name="T3" fmla="*/ 18 h 36"/>
                  <a:gd name="T4" fmla="*/ 17 w 34"/>
                  <a:gd name="T5" fmla="*/ 0 h 36"/>
                  <a:gd name="T6" fmla="*/ 34 w 34"/>
                  <a:gd name="T7" fmla="*/ 18 h 36"/>
                  <a:gd name="T8" fmla="*/ 17 w 34"/>
                  <a:gd name="T9" fmla="*/ 36 h 36"/>
                  <a:gd name="T10" fmla="*/ 17 w 34"/>
                  <a:gd name="T11" fmla="*/ 7 h 36"/>
                  <a:gd name="T12" fmla="*/ 7 w 34"/>
                  <a:gd name="T13" fmla="*/ 18 h 36"/>
                  <a:gd name="T14" fmla="*/ 17 w 34"/>
                  <a:gd name="T15" fmla="*/ 29 h 36"/>
                  <a:gd name="T16" fmla="*/ 27 w 34"/>
                  <a:gd name="T17" fmla="*/ 18 h 36"/>
                  <a:gd name="T18" fmla="*/ 17 w 34"/>
                  <a:gd name="T19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6">
                    <a:moveTo>
                      <a:pt x="17" y="36"/>
                    </a:moveTo>
                    <a:cubicBezTo>
                      <a:pt x="7" y="36"/>
                      <a:pt x="0" y="28"/>
                      <a:pt x="0" y="18"/>
                    </a:cubicBezTo>
                    <a:cubicBezTo>
                      <a:pt x="0" y="8"/>
                      <a:pt x="7" y="0"/>
                      <a:pt x="17" y="0"/>
                    </a:cubicBezTo>
                    <a:cubicBezTo>
                      <a:pt x="27" y="0"/>
                      <a:pt x="34" y="8"/>
                      <a:pt x="34" y="18"/>
                    </a:cubicBezTo>
                    <a:cubicBezTo>
                      <a:pt x="34" y="28"/>
                      <a:pt x="27" y="36"/>
                      <a:pt x="17" y="36"/>
                    </a:cubicBezTo>
                    <a:close/>
                    <a:moveTo>
                      <a:pt x="17" y="7"/>
                    </a:moveTo>
                    <a:cubicBezTo>
                      <a:pt x="11" y="7"/>
                      <a:pt x="7" y="12"/>
                      <a:pt x="7" y="18"/>
                    </a:cubicBezTo>
                    <a:cubicBezTo>
                      <a:pt x="7" y="24"/>
                      <a:pt x="11" y="29"/>
                      <a:pt x="17" y="29"/>
                    </a:cubicBezTo>
                    <a:cubicBezTo>
                      <a:pt x="23" y="29"/>
                      <a:pt x="27" y="24"/>
                      <a:pt x="27" y="18"/>
                    </a:cubicBezTo>
                    <a:cubicBezTo>
                      <a:pt x="27" y="12"/>
                      <a:pt x="23" y="7"/>
                      <a:pt x="17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13">
                <a:extLst>
                  <a:ext uri="{FF2B5EF4-FFF2-40B4-BE49-F238E27FC236}">
                    <a16:creationId xmlns="" xmlns:a16="http://schemas.microsoft.com/office/drawing/2014/main" id="{C46B8661-005F-8464-E88E-82F06B6855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53601" y="4943475"/>
                <a:ext cx="241300" cy="139700"/>
              </a:xfrm>
              <a:custGeom>
                <a:avLst/>
                <a:gdLst>
                  <a:gd name="T0" fmla="*/ 61 w 64"/>
                  <a:gd name="T1" fmla="*/ 37 h 37"/>
                  <a:gd name="T2" fmla="*/ 3 w 64"/>
                  <a:gd name="T3" fmla="*/ 37 h 37"/>
                  <a:gd name="T4" fmla="*/ 0 w 64"/>
                  <a:gd name="T5" fmla="*/ 33 h 37"/>
                  <a:gd name="T6" fmla="*/ 0 w 64"/>
                  <a:gd name="T7" fmla="*/ 16 h 37"/>
                  <a:gd name="T8" fmla="*/ 16 w 64"/>
                  <a:gd name="T9" fmla="*/ 0 h 37"/>
                  <a:gd name="T10" fmla="*/ 48 w 64"/>
                  <a:gd name="T11" fmla="*/ 0 h 37"/>
                  <a:gd name="T12" fmla="*/ 64 w 64"/>
                  <a:gd name="T13" fmla="*/ 16 h 37"/>
                  <a:gd name="T14" fmla="*/ 64 w 64"/>
                  <a:gd name="T15" fmla="*/ 33 h 37"/>
                  <a:gd name="T16" fmla="*/ 61 w 64"/>
                  <a:gd name="T17" fmla="*/ 37 h 37"/>
                  <a:gd name="T18" fmla="*/ 7 w 64"/>
                  <a:gd name="T19" fmla="*/ 30 h 37"/>
                  <a:gd name="T20" fmla="*/ 57 w 64"/>
                  <a:gd name="T21" fmla="*/ 30 h 37"/>
                  <a:gd name="T22" fmla="*/ 57 w 64"/>
                  <a:gd name="T23" fmla="*/ 16 h 37"/>
                  <a:gd name="T24" fmla="*/ 48 w 64"/>
                  <a:gd name="T25" fmla="*/ 7 h 37"/>
                  <a:gd name="T26" fmla="*/ 16 w 64"/>
                  <a:gd name="T27" fmla="*/ 7 h 37"/>
                  <a:gd name="T28" fmla="*/ 7 w 64"/>
                  <a:gd name="T29" fmla="*/ 16 h 37"/>
                  <a:gd name="T30" fmla="*/ 7 w 64"/>
                  <a:gd name="T31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7">
                    <a:moveTo>
                      <a:pt x="61" y="37"/>
                    </a:moveTo>
                    <a:cubicBezTo>
                      <a:pt x="3" y="37"/>
                      <a:pt x="3" y="37"/>
                      <a:pt x="3" y="37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7" y="0"/>
                      <a:pt x="64" y="7"/>
                      <a:pt x="64" y="16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5"/>
                      <a:pt x="63" y="37"/>
                      <a:pt x="61" y="37"/>
                    </a:cubicBezTo>
                    <a:close/>
                    <a:moveTo>
                      <a:pt x="7" y="30"/>
                    </a:moveTo>
                    <a:cubicBezTo>
                      <a:pt x="57" y="30"/>
                      <a:pt x="57" y="30"/>
                      <a:pt x="57" y="30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7" y="11"/>
                      <a:pt x="53" y="7"/>
                      <a:pt x="48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1" y="7"/>
                      <a:pt x="7" y="11"/>
                      <a:pt x="7" y="16"/>
                    </a:cubicBezTo>
                    <a:lnTo>
                      <a:pt x="7" y="3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14">
                <a:extLst>
                  <a:ext uri="{FF2B5EF4-FFF2-40B4-BE49-F238E27FC236}">
                    <a16:creationId xmlns="" xmlns:a16="http://schemas.microsoft.com/office/drawing/2014/main" id="{6CB3AB19-6418-7062-B28F-E8BA19168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9788" y="5056188"/>
                <a:ext cx="392113" cy="26987"/>
              </a:xfrm>
              <a:custGeom>
                <a:avLst/>
                <a:gdLst>
                  <a:gd name="T0" fmla="*/ 100 w 104"/>
                  <a:gd name="T1" fmla="*/ 7 h 7"/>
                  <a:gd name="T2" fmla="*/ 3 w 104"/>
                  <a:gd name="T3" fmla="*/ 7 h 7"/>
                  <a:gd name="T4" fmla="*/ 0 w 104"/>
                  <a:gd name="T5" fmla="*/ 3 h 7"/>
                  <a:gd name="T6" fmla="*/ 3 w 104"/>
                  <a:gd name="T7" fmla="*/ 0 h 7"/>
                  <a:gd name="T8" fmla="*/ 100 w 104"/>
                  <a:gd name="T9" fmla="*/ 0 h 7"/>
                  <a:gd name="T10" fmla="*/ 104 w 104"/>
                  <a:gd name="T11" fmla="*/ 3 h 7"/>
                  <a:gd name="T12" fmla="*/ 100 w 104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7">
                    <a:moveTo>
                      <a:pt x="100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2" y="0"/>
                      <a:pt x="104" y="1"/>
                      <a:pt x="104" y="3"/>
                    </a:cubicBezTo>
                    <a:cubicBezTo>
                      <a:pt x="104" y="5"/>
                      <a:pt x="102" y="7"/>
                      <a:pt x="100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5">
                <a:extLst>
                  <a:ext uri="{FF2B5EF4-FFF2-40B4-BE49-F238E27FC236}">
                    <a16:creationId xmlns="" xmlns:a16="http://schemas.microsoft.com/office/drawing/2014/main" id="{EC875FCF-EBF9-18BA-B2A0-167E97107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3463" y="4324350"/>
                <a:ext cx="612775" cy="614362"/>
              </a:xfrm>
              <a:custGeom>
                <a:avLst/>
                <a:gdLst>
                  <a:gd name="T0" fmla="*/ 82 w 163"/>
                  <a:gd name="T1" fmla="*/ 163 h 163"/>
                  <a:gd name="T2" fmla="*/ 27 w 163"/>
                  <a:gd name="T3" fmla="*/ 142 h 163"/>
                  <a:gd name="T4" fmla="*/ 9 w 163"/>
                  <a:gd name="T5" fmla="*/ 139 h 163"/>
                  <a:gd name="T6" fmla="*/ 6 w 163"/>
                  <a:gd name="T7" fmla="*/ 137 h 163"/>
                  <a:gd name="T8" fmla="*/ 7 w 163"/>
                  <a:gd name="T9" fmla="*/ 133 h 163"/>
                  <a:gd name="T10" fmla="*/ 14 w 163"/>
                  <a:gd name="T11" fmla="*/ 127 h 163"/>
                  <a:gd name="T12" fmla="*/ 0 w 163"/>
                  <a:gd name="T13" fmla="*/ 82 h 163"/>
                  <a:gd name="T14" fmla="*/ 82 w 163"/>
                  <a:gd name="T15" fmla="*/ 0 h 163"/>
                  <a:gd name="T16" fmla="*/ 163 w 163"/>
                  <a:gd name="T17" fmla="*/ 82 h 163"/>
                  <a:gd name="T18" fmla="*/ 139 w 163"/>
                  <a:gd name="T19" fmla="*/ 139 h 163"/>
                  <a:gd name="T20" fmla="*/ 134 w 163"/>
                  <a:gd name="T21" fmla="*/ 139 h 163"/>
                  <a:gd name="T22" fmla="*/ 134 w 163"/>
                  <a:gd name="T23" fmla="*/ 134 h 163"/>
                  <a:gd name="T24" fmla="*/ 156 w 163"/>
                  <a:gd name="T25" fmla="*/ 82 h 163"/>
                  <a:gd name="T26" fmla="*/ 82 w 163"/>
                  <a:gd name="T27" fmla="*/ 8 h 163"/>
                  <a:gd name="T28" fmla="*/ 8 w 163"/>
                  <a:gd name="T29" fmla="*/ 82 h 163"/>
                  <a:gd name="T30" fmla="*/ 21 w 163"/>
                  <a:gd name="T31" fmla="*/ 125 h 163"/>
                  <a:gd name="T32" fmla="*/ 21 w 163"/>
                  <a:gd name="T33" fmla="*/ 129 h 163"/>
                  <a:gd name="T34" fmla="*/ 17 w 163"/>
                  <a:gd name="T35" fmla="*/ 133 h 163"/>
                  <a:gd name="T36" fmla="*/ 29 w 163"/>
                  <a:gd name="T37" fmla="*/ 135 h 163"/>
                  <a:gd name="T38" fmla="*/ 31 w 163"/>
                  <a:gd name="T39" fmla="*/ 136 h 163"/>
                  <a:gd name="T40" fmla="*/ 82 w 163"/>
                  <a:gd name="T41" fmla="*/ 156 h 163"/>
                  <a:gd name="T42" fmla="*/ 88 w 163"/>
                  <a:gd name="T43" fmla="*/ 156 h 163"/>
                  <a:gd name="T44" fmla="*/ 92 w 163"/>
                  <a:gd name="T45" fmla="*/ 159 h 163"/>
                  <a:gd name="T46" fmla="*/ 89 w 163"/>
                  <a:gd name="T47" fmla="*/ 163 h 163"/>
                  <a:gd name="T48" fmla="*/ 82 w 163"/>
                  <a:gd name="T49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3" h="163">
                    <a:moveTo>
                      <a:pt x="82" y="163"/>
                    </a:moveTo>
                    <a:cubicBezTo>
                      <a:pt x="61" y="163"/>
                      <a:pt x="42" y="156"/>
                      <a:pt x="27" y="142"/>
                    </a:cubicBezTo>
                    <a:cubicBezTo>
                      <a:pt x="9" y="139"/>
                      <a:pt x="9" y="139"/>
                      <a:pt x="9" y="139"/>
                    </a:cubicBezTo>
                    <a:cubicBezTo>
                      <a:pt x="8" y="139"/>
                      <a:pt x="7" y="138"/>
                      <a:pt x="6" y="137"/>
                    </a:cubicBezTo>
                    <a:cubicBezTo>
                      <a:pt x="6" y="136"/>
                      <a:pt x="6" y="134"/>
                      <a:pt x="7" y="133"/>
                    </a:cubicBezTo>
                    <a:cubicBezTo>
                      <a:pt x="14" y="127"/>
                      <a:pt x="14" y="127"/>
                      <a:pt x="14" y="127"/>
                    </a:cubicBezTo>
                    <a:cubicBezTo>
                      <a:pt x="5" y="113"/>
                      <a:pt x="0" y="98"/>
                      <a:pt x="0" y="82"/>
                    </a:cubicBezTo>
                    <a:cubicBezTo>
                      <a:pt x="0" y="37"/>
                      <a:pt x="37" y="0"/>
                      <a:pt x="82" y="0"/>
                    </a:cubicBezTo>
                    <a:cubicBezTo>
                      <a:pt x="127" y="0"/>
                      <a:pt x="163" y="37"/>
                      <a:pt x="163" y="82"/>
                    </a:cubicBezTo>
                    <a:cubicBezTo>
                      <a:pt x="163" y="103"/>
                      <a:pt x="155" y="124"/>
                      <a:pt x="139" y="139"/>
                    </a:cubicBezTo>
                    <a:cubicBezTo>
                      <a:pt x="138" y="140"/>
                      <a:pt x="136" y="140"/>
                      <a:pt x="134" y="139"/>
                    </a:cubicBezTo>
                    <a:cubicBezTo>
                      <a:pt x="133" y="138"/>
                      <a:pt x="133" y="135"/>
                      <a:pt x="134" y="134"/>
                    </a:cubicBezTo>
                    <a:cubicBezTo>
                      <a:pt x="148" y="120"/>
                      <a:pt x="156" y="101"/>
                      <a:pt x="156" y="82"/>
                    </a:cubicBezTo>
                    <a:cubicBezTo>
                      <a:pt x="156" y="41"/>
                      <a:pt x="123" y="8"/>
                      <a:pt x="82" y="8"/>
                    </a:cubicBezTo>
                    <a:cubicBezTo>
                      <a:pt x="41" y="8"/>
                      <a:pt x="8" y="41"/>
                      <a:pt x="8" y="82"/>
                    </a:cubicBezTo>
                    <a:cubicBezTo>
                      <a:pt x="8" y="97"/>
                      <a:pt x="12" y="112"/>
                      <a:pt x="21" y="125"/>
                    </a:cubicBezTo>
                    <a:cubicBezTo>
                      <a:pt x="23" y="126"/>
                      <a:pt x="22" y="128"/>
                      <a:pt x="21" y="129"/>
                    </a:cubicBezTo>
                    <a:cubicBezTo>
                      <a:pt x="17" y="133"/>
                      <a:pt x="17" y="133"/>
                      <a:pt x="17" y="133"/>
                    </a:cubicBezTo>
                    <a:cubicBezTo>
                      <a:pt x="29" y="135"/>
                      <a:pt x="29" y="135"/>
                      <a:pt x="29" y="135"/>
                    </a:cubicBezTo>
                    <a:cubicBezTo>
                      <a:pt x="30" y="135"/>
                      <a:pt x="30" y="135"/>
                      <a:pt x="31" y="136"/>
                    </a:cubicBezTo>
                    <a:cubicBezTo>
                      <a:pt x="45" y="149"/>
                      <a:pt x="63" y="156"/>
                      <a:pt x="82" y="156"/>
                    </a:cubicBezTo>
                    <a:cubicBezTo>
                      <a:pt x="84" y="156"/>
                      <a:pt x="86" y="156"/>
                      <a:pt x="88" y="156"/>
                    </a:cubicBezTo>
                    <a:cubicBezTo>
                      <a:pt x="90" y="155"/>
                      <a:pt x="92" y="157"/>
                      <a:pt x="92" y="159"/>
                    </a:cubicBezTo>
                    <a:cubicBezTo>
                      <a:pt x="93" y="161"/>
                      <a:pt x="91" y="163"/>
                      <a:pt x="89" y="163"/>
                    </a:cubicBezTo>
                    <a:cubicBezTo>
                      <a:pt x="87" y="163"/>
                      <a:pt x="84" y="163"/>
                      <a:pt x="82" y="16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16">
                <a:extLst>
                  <a:ext uri="{FF2B5EF4-FFF2-40B4-BE49-F238E27FC236}">
                    <a16:creationId xmlns="" xmlns:a16="http://schemas.microsoft.com/office/drawing/2014/main" id="{F66DA8BB-C08C-04DE-BC9A-76AA31417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2551" y="4905375"/>
                <a:ext cx="52388" cy="33337"/>
              </a:xfrm>
              <a:custGeom>
                <a:avLst/>
                <a:gdLst>
                  <a:gd name="T0" fmla="*/ 4 w 14"/>
                  <a:gd name="T1" fmla="*/ 9 h 9"/>
                  <a:gd name="T2" fmla="*/ 0 w 14"/>
                  <a:gd name="T3" fmla="*/ 5 h 9"/>
                  <a:gd name="T4" fmla="*/ 3 w 14"/>
                  <a:gd name="T5" fmla="*/ 2 h 9"/>
                  <a:gd name="T6" fmla="*/ 9 w 14"/>
                  <a:gd name="T7" fmla="*/ 1 h 9"/>
                  <a:gd name="T8" fmla="*/ 13 w 14"/>
                  <a:gd name="T9" fmla="*/ 4 h 9"/>
                  <a:gd name="T10" fmla="*/ 10 w 14"/>
                  <a:gd name="T11" fmla="*/ 8 h 9"/>
                  <a:gd name="T12" fmla="*/ 4 w 14"/>
                  <a:gd name="T13" fmla="*/ 9 h 9"/>
                  <a:gd name="T14" fmla="*/ 4 w 14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3"/>
                      <a:pt x="1" y="2"/>
                      <a:pt x="3" y="2"/>
                    </a:cubicBezTo>
                    <a:cubicBezTo>
                      <a:pt x="5" y="1"/>
                      <a:pt x="7" y="1"/>
                      <a:pt x="9" y="1"/>
                    </a:cubicBezTo>
                    <a:cubicBezTo>
                      <a:pt x="11" y="0"/>
                      <a:pt x="13" y="2"/>
                      <a:pt x="13" y="4"/>
                    </a:cubicBezTo>
                    <a:cubicBezTo>
                      <a:pt x="14" y="6"/>
                      <a:pt x="12" y="8"/>
                      <a:pt x="10" y="8"/>
                    </a:cubicBezTo>
                    <a:cubicBezTo>
                      <a:pt x="8" y="8"/>
                      <a:pt x="6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17">
                <a:extLst>
                  <a:ext uri="{FF2B5EF4-FFF2-40B4-BE49-F238E27FC236}">
                    <a16:creationId xmlns="" xmlns:a16="http://schemas.microsoft.com/office/drawing/2014/main" id="{266CFB3A-C37E-2983-A9B8-962A3466D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5101" y="4875213"/>
                <a:ext cx="60325" cy="41275"/>
              </a:xfrm>
              <a:custGeom>
                <a:avLst/>
                <a:gdLst>
                  <a:gd name="T0" fmla="*/ 4 w 16"/>
                  <a:gd name="T1" fmla="*/ 11 h 11"/>
                  <a:gd name="T2" fmla="*/ 1 w 16"/>
                  <a:gd name="T3" fmla="*/ 9 h 11"/>
                  <a:gd name="T4" fmla="*/ 3 w 16"/>
                  <a:gd name="T5" fmla="*/ 4 h 11"/>
                  <a:gd name="T6" fmla="*/ 10 w 16"/>
                  <a:gd name="T7" fmla="*/ 1 h 11"/>
                  <a:gd name="T8" fmla="*/ 15 w 16"/>
                  <a:gd name="T9" fmla="*/ 2 h 11"/>
                  <a:gd name="T10" fmla="*/ 13 w 16"/>
                  <a:gd name="T11" fmla="*/ 7 h 11"/>
                  <a:gd name="T12" fmla="*/ 5 w 16"/>
                  <a:gd name="T13" fmla="*/ 11 h 11"/>
                  <a:gd name="T14" fmla="*/ 4 w 16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1">
                    <a:moveTo>
                      <a:pt x="4" y="11"/>
                    </a:moveTo>
                    <a:cubicBezTo>
                      <a:pt x="3" y="11"/>
                      <a:pt x="1" y="11"/>
                      <a:pt x="1" y="9"/>
                    </a:cubicBezTo>
                    <a:cubicBezTo>
                      <a:pt x="0" y="7"/>
                      <a:pt x="1" y="5"/>
                      <a:pt x="3" y="4"/>
                    </a:cubicBezTo>
                    <a:cubicBezTo>
                      <a:pt x="5" y="3"/>
                      <a:pt x="8" y="2"/>
                      <a:pt x="10" y="1"/>
                    </a:cubicBezTo>
                    <a:cubicBezTo>
                      <a:pt x="12" y="0"/>
                      <a:pt x="14" y="1"/>
                      <a:pt x="15" y="2"/>
                    </a:cubicBezTo>
                    <a:cubicBezTo>
                      <a:pt x="16" y="4"/>
                      <a:pt x="15" y="6"/>
                      <a:pt x="13" y="7"/>
                    </a:cubicBezTo>
                    <a:cubicBezTo>
                      <a:pt x="11" y="9"/>
                      <a:pt x="8" y="10"/>
                      <a:pt x="5" y="11"/>
                    </a:cubicBezTo>
                    <a:cubicBezTo>
                      <a:pt x="5" y="11"/>
                      <a:pt x="4" y="11"/>
                      <a:pt x="4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18">
                <a:extLst>
                  <a:ext uri="{FF2B5EF4-FFF2-40B4-BE49-F238E27FC236}">
                    <a16:creationId xmlns="" xmlns:a16="http://schemas.microsoft.com/office/drawing/2014/main" id="{A05BAA55-8B6A-2C5F-EA81-B7D7877B7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9238" y="4822825"/>
                <a:ext cx="44450" cy="44450"/>
              </a:xfrm>
              <a:custGeom>
                <a:avLst/>
                <a:gdLst>
                  <a:gd name="T0" fmla="*/ 4 w 12"/>
                  <a:gd name="T1" fmla="*/ 12 h 12"/>
                  <a:gd name="T2" fmla="*/ 1 w 12"/>
                  <a:gd name="T3" fmla="*/ 11 h 12"/>
                  <a:gd name="T4" fmla="*/ 1 w 12"/>
                  <a:gd name="T5" fmla="*/ 6 h 12"/>
                  <a:gd name="T6" fmla="*/ 5 w 12"/>
                  <a:gd name="T7" fmla="*/ 2 h 12"/>
                  <a:gd name="T8" fmla="*/ 10 w 12"/>
                  <a:gd name="T9" fmla="*/ 2 h 12"/>
                  <a:gd name="T10" fmla="*/ 10 w 12"/>
                  <a:gd name="T11" fmla="*/ 7 h 12"/>
                  <a:gd name="T12" fmla="*/ 6 w 12"/>
                  <a:gd name="T13" fmla="*/ 11 h 12"/>
                  <a:gd name="T14" fmla="*/ 4 w 12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4" y="12"/>
                    </a:moveTo>
                    <a:cubicBezTo>
                      <a:pt x="3" y="12"/>
                      <a:pt x="2" y="12"/>
                      <a:pt x="1" y="11"/>
                    </a:cubicBezTo>
                    <a:cubicBezTo>
                      <a:pt x="0" y="9"/>
                      <a:pt x="0" y="7"/>
                      <a:pt x="1" y="6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7" y="0"/>
                      <a:pt x="9" y="0"/>
                      <a:pt x="10" y="2"/>
                    </a:cubicBezTo>
                    <a:cubicBezTo>
                      <a:pt x="12" y="3"/>
                      <a:pt x="12" y="6"/>
                      <a:pt x="10" y="7"/>
                    </a:cubicBezTo>
                    <a:cubicBezTo>
                      <a:pt x="9" y="8"/>
                      <a:pt x="8" y="10"/>
                      <a:pt x="6" y="11"/>
                    </a:cubicBezTo>
                    <a:cubicBezTo>
                      <a:pt x="5" y="12"/>
                      <a:pt x="4" y="12"/>
                      <a:pt x="4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19">
                <a:extLst>
                  <a:ext uri="{FF2B5EF4-FFF2-40B4-BE49-F238E27FC236}">
                    <a16:creationId xmlns="" xmlns:a16="http://schemas.microsoft.com/office/drawing/2014/main" id="{288C99BE-347C-1102-32B2-B92ACDC68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8076" y="4814888"/>
                <a:ext cx="60325" cy="57150"/>
              </a:xfrm>
              <a:custGeom>
                <a:avLst/>
                <a:gdLst>
                  <a:gd name="T0" fmla="*/ 12 w 16"/>
                  <a:gd name="T1" fmla="*/ 15 h 15"/>
                  <a:gd name="T2" fmla="*/ 9 w 16"/>
                  <a:gd name="T3" fmla="*/ 14 h 15"/>
                  <a:gd name="T4" fmla="*/ 2 w 16"/>
                  <a:gd name="T5" fmla="*/ 6 h 15"/>
                  <a:gd name="T6" fmla="*/ 2 w 16"/>
                  <a:gd name="T7" fmla="*/ 1 h 15"/>
                  <a:gd name="T8" fmla="*/ 7 w 16"/>
                  <a:gd name="T9" fmla="*/ 2 h 15"/>
                  <a:gd name="T10" fmla="*/ 14 w 16"/>
                  <a:gd name="T11" fmla="*/ 8 h 15"/>
                  <a:gd name="T12" fmla="*/ 15 w 16"/>
                  <a:gd name="T13" fmla="*/ 14 h 15"/>
                  <a:gd name="T14" fmla="*/ 12 w 16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5">
                    <a:moveTo>
                      <a:pt x="12" y="15"/>
                    </a:moveTo>
                    <a:cubicBezTo>
                      <a:pt x="11" y="15"/>
                      <a:pt x="10" y="15"/>
                      <a:pt x="9" y="14"/>
                    </a:cubicBezTo>
                    <a:cubicBezTo>
                      <a:pt x="7" y="12"/>
                      <a:pt x="4" y="9"/>
                      <a:pt x="2" y="6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9" y="4"/>
                      <a:pt x="12" y="6"/>
                      <a:pt x="14" y="8"/>
                    </a:cubicBezTo>
                    <a:cubicBezTo>
                      <a:pt x="16" y="10"/>
                      <a:pt x="16" y="12"/>
                      <a:pt x="15" y="14"/>
                    </a:cubicBezTo>
                    <a:cubicBezTo>
                      <a:pt x="14" y="14"/>
                      <a:pt x="13" y="15"/>
                      <a:pt x="12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20">
                <a:extLst>
                  <a:ext uri="{FF2B5EF4-FFF2-40B4-BE49-F238E27FC236}">
                    <a16:creationId xmlns="" xmlns:a16="http://schemas.microsoft.com/office/drawing/2014/main" id="{1C964911-0297-A6B3-4FDA-AE0E46423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9838" y="4441825"/>
                <a:ext cx="200025" cy="293687"/>
              </a:xfrm>
              <a:custGeom>
                <a:avLst/>
                <a:gdLst>
                  <a:gd name="T0" fmla="*/ 27 w 53"/>
                  <a:gd name="T1" fmla="*/ 78 h 78"/>
                  <a:gd name="T2" fmla="*/ 23 w 53"/>
                  <a:gd name="T3" fmla="*/ 74 h 78"/>
                  <a:gd name="T4" fmla="*/ 23 w 53"/>
                  <a:gd name="T5" fmla="*/ 74 h 78"/>
                  <a:gd name="T6" fmla="*/ 39 w 53"/>
                  <a:gd name="T7" fmla="*/ 41 h 78"/>
                  <a:gd name="T8" fmla="*/ 46 w 53"/>
                  <a:gd name="T9" fmla="*/ 26 h 78"/>
                  <a:gd name="T10" fmla="*/ 27 w 53"/>
                  <a:gd name="T11" fmla="*/ 7 h 78"/>
                  <a:gd name="T12" fmla="*/ 13 w 53"/>
                  <a:gd name="T13" fmla="*/ 13 h 78"/>
                  <a:gd name="T14" fmla="*/ 8 w 53"/>
                  <a:gd name="T15" fmla="*/ 26 h 78"/>
                  <a:gd name="T16" fmla="*/ 4 w 53"/>
                  <a:gd name="T17" fmla="*/ 30 h 78"/>
                  <a:gd name="T18" fmla="*/ 0 w 53"/>
                  <a:gd name="T19" fmla="*/ 26 h 78"/>
                  <a:gd name="T20" fmla="*/ 8 w 53"/>
                  <a:gd name="T21" fmla="*/ 7 h 78"/>
                  <a:gd name="T22" fmla="*/ 28 w 53"/>
                  <a:gd name="T23" fmla="*/ 0 h 78"/>
                  <a:gd name="T24" fmla="*/ 53 w 53"/>
                  <a:gd name="T25" fmla="*/ 25 h 78"/>
                  <a:gd name="T26" fmla="*/ 44 w 53"/>
                  <a:gd name="T27" fmla="*/ 46 h 78"/>
                  <a:gd name="T28" fmla="*/ 30 w 53"/>
                  <a:gd name="T29" fmla="*/ 74 h 78"/>
                  <a:gd name="T30" fmla="*/ 30 w 53"/>
                  <a:gd name="T31" fmla="*/ 74 h 78"/>
                  <a:gd name="T32" fmla="*/ 27 w 53"/>
                  <a:gd name="T3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78">
                    <a:moveTo>
                      <a:pt x="27" y="78"/>
                    </a:moveTo>
                    <a:cubicBezTo>
                      <a:pt x="25" y="78"/>
                      <a:pt x="23" y="76"/>
                      <a:pt x="23" y="74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62"/>
                      <a:pt x="29" y="49"/>
                      <a:pt x="39" y="41"/>
                    </a:cubicBezTo>
                    <a:cubicBezTo>
                      <a:pt x="44" y="37"/>
                      <a:pt x="46" y="32"/>
                      <a:pt x="46" y="26"/>
                    </a:cubicBezTo>
                    <a:cubicBezTo>
                      <a:pt x="45" y="16"/>
                      <a:pt x="37" y="8"/>
                      <a:pt x="27" y="7"/>
                    </a:cubicBezTo>
                    <a:cubicBezTo>
                      <a:pt x="22" y="7"/>
                      <a:pt x="17" y="9"/>
                      <a:pt x="13" y="13"/>
                    </a:cubicBezTo>
                    <a:cubicBezTo>
                      <a:pt x="10" y="16"/>
                      <a:pt x="8" y="21"/>
                      <a:pt x="8" y="26"/>
                    </a:cubicBezTo>
                    <a:cubicBezTo>
                      <a:pt x="8" y="28"/>
                      <a:pt x="6" y="30"/>
                      <a:pt x="4" y="30"/>
                    </a:cubicBezTo>
                    <a:cubicBezTo>
                      <a:pt x="2" y="30"/>
                      <a:pt x="0" y="28"/>
                      <a:pt x="0" y="26"/>
                    </a:cubicBezTo>
                    <a:cubicBezTo>
                      <a:pt x="0" y="19"/>
                      <a:pt x="3" y="12"/>
                      <a:pt x="8" y="7"/>
                    </a:cubicBezTo>
                    <a:cubicBezTo>
                      <a:pt x="14" y="2"/>
                      <a:pt x="20" y="0"/>
                      <a:pt x="28" y="0"/>
                    </a:cubicBezTo>
                    <a:cubicBezTo>
                      <a:pt x="41" y="1"/>
                      <a:pt x="53" y="12"/>
                      <a:pt x="53" y="25"/>
                    </a:cubicBezTo>
                    <a:cubicBezTo>
                      <a:pt x="53" y="34"/>
                      <a:pt x="50" y="41"/>
                      <a:pt x="44" y="46"/>
                    </a:cubicBezTo>
                    <a:cubicBezTo>
                      <a:pt x="35" y="54"/>
                      <a:pt x="30" y="6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6"/>
                      <a:pt x="29" y="78"/>
                      <a:pt x="27" y="7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221">
                <a:extLst>
                  <a:ext uri="{FF2B5EF4-FFF2-40B4-BE49-F238E27FC236}">
                    <a16:creationId xmlns="" xmlns:a16="http://schemas.microsoft.com/office/drawing/2014/main" id="{F024C41C-A3EB-F0A8-0196-FBC904C055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90163" y="4743450"/>
                <a:ext cx="79375" cy="82550"/>
              </a:xfrm>
              <a:custGeom>
                <a:avLst/>
                <a:gdLst>
                  <a:gd name="T0" fmla="*/ 11 w 21"/>
                  <a:gd name="T1" fmla="*/ 22 h 22"/>
                  <a:gd name="T2" fmla="*/ 0 w 21"/>
                  <a:gd name="T3" fmla="*/ 11 h 22"/>
                  <a:gd name="T4" fmla="*/ 11 w 21"/>
                  <a:gd name="T5" fmla="*/ 0 h 22"/>
                  <a:gd name="T6" fmla="*/ 21 w 21"/>
                  <a:gd name="T7" fmla="*/ 11 h 22"/>
                  <a:gd name="T8" fmla="*/ 11 w 21"/>
                  <a:gd name="T9" fmla="*/ 22 h 22"/>
                  <a:gd name="T10" fmla="*/ 11 w 21"/>
                  <a:gd name="T11" fmla="*/ 7 h 22"/>
                  <a:gd name="T12" fmla="*/ 7 w 21"/>
                  <a:gd name="T13" fmla="*/ 11 h 22"/>
                  <a:gd name="T14" fmla="*/ 11 w 21"/>
                  <a:gd name="T15" fmla="*/ 14 h 22"/>
                  <a:gd name="T16" fmla="*/ 14 w 21"/>
                  <a:gd name="T17" fmla="*/ 11 h 22"/>
                  <a:gd name="T18" fmla="*/ 11 w 21"/>
                  <a:gd name="T19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2">
                    <a:moveTo>
                      <a:pt x="11" y="22"/>
                    </a:moveTo>
                    <a:cubicBezTo>
                      <a:pt x="5" y="22"/>
                      <a:pt x="0" y="17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1" y="5"/>
                      <a:pt x="21" y="11"/>
                    </a:cubicBezTo>
                    <a:cubicBezTo>
                      <a:pt x="21" y="17"/>
                      <a:pt x="17" y="22"/>
                      <a:pt x="11" y="22"/>
                    </a:cubicBezTo>
                    <a:close/>
                    <a:moveTo>
                      <a:pt x="11" y="7"/>
                    </a:moveTo>
                    <a:cubicBezTo>
                      <a:pt x="9" y="7"/>
                      <a:pt x="7" y="9"/>
                      <a:pt x="7" y="11"/>
                    </a:cubicBezTo>
                    <a:cubicBezTo>
                      <a:pt x="7" y="13"/>
                      <a:pt x="9" y="14"/>
                      <a:pt x="11" y="14"/>
                    </a:cubicBezTo>
                    <a:cubicBezTo>
                      <a:pt x="13" y="14"/>
                      <a:pt x="14" y="13"/>
                      <a:pt x="14" y="11"/>
                    </a:cubicBezTo>
                    <a:cubicBezTo>
                      <a:pt x="14" y="9"/>
                      <a:pt x="13" y="7"/>
                      <a:pt x="11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497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5DE9581-2E2A-934F-4011-6EBF377FB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46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C88A51F5-F085-058D-59AD-977B78A244D4}"/>
              </a:ext>
            </a:extLst>
          </p:cNvPr>
          <p:cNvCxnSpPr>
            <a:cxnSpLocks/>
          </p:cNvCxnSpPr>
          <p:nvPr/>
        </p:nvCxnSpPr>
        <p:spPr>
          <a:xfrm>
            <a:off x="207818" y="824344"/>
            <a:ext cx="87283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433017-E3EB-34F4-5BC7-BB29515600EB}"/>
              </a:ext>
            </a:extLst>
          </p:cNvPr>
          <p:cNvSpPr txBox="1"/>
          <p:nvPr/>
        </p:nvSpPr>
        <p:spPr>
          <a:xfrm>
            <a:off x="228600" y="457200"/>
            <a:ext cx="8915400" cy="584775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pPr>
              <a:tabLst>
                <a:tab pos="180340" algn="l"/>
                <a:tab pos="540385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itle 4">
            <a:extLst>
              <a:ext uri="{FF2B5EF4-FFF2-40B4-BE49-F238E27FC236}">
                <a16:creationId xmlns="" xmlns:a16="http://schemas.microsoft.com/office/drawing/2014/main" id="{F1288DEF-E120-A1B8-1F51-3CCB377EB2CF}"/>
              </a:ext>
            </a:extLst>
          </p:cNvPr>
          <p:cNvSpPr txBox="1">
            <a:spLocks/>
          </p:cNvSpPr>
          <p:nvPr/>
        </p:nvSpPr>
        <p:spPr>
          <a:xfrm>
            <a:off x="2057400" y="0"/>
            <a:ext cx="4973782" cy="491922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lang="en-US" sz="28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28064CC3-9F77-D0FD-D0F3-2908849E52F7}"/>
              </a:ext>
            </a:extLst>
          </p:cNvPr>
          <p:cNvCxnSpPr>
            <a:cxnSpLocks/>
          </p:cNvCxnSpPr>
          <p:nvPr/>
        </p:nvCxnSpPr>
        <p:spPr>
          <a:xfrm rot="10800000" flipV="1">
            <a:off x="2389910" y="990601"/>
            <a:ext cx="2379518" cy="766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995B7160-562B-7F13-1995-209C96E89139}"/>
              </a:ext>
            </a:extLst>
          </p:cNvPr>
          <p:cNvCxnSpPr>
            <a:cxnSpLocks/>
          </p:cNvCxnSpPr>
          <p:nvPr/>
        </p:nvCxnSpPr>
        <p:spPr>
          <a:xfrm>
            <a:off x="4800600" y="990600"/>
            <a:ext cx="2047009" cy="793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1E3DF46-F0E4-56B0-75B0-4E5C7E6C0450}"/>
              </a:ext>
            </a:extLst>
          </p:cNvPr>
          <p:cNvSpPr txBox="1"/>
          <p:nvPr/>
        </p:nvSpPr>
        <p:spPr>
          <a:xfrm>
            <a:off x="228600" y="1828800"/>
            <a:ext cx="4267200" cy="2308324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180340" algn="l"/>
                <a:tab pos="54038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6066593-E228-18AB-FE7C-F860E1DBCB4F}"/>
              </a:ext>
            </a:extLst>
          </p:cNvPr>
          <p:cNvSpPr txBox="1"/>
          <p:nvPr/>
        </p:nvSpPr>
        <p:spPr>
          <a:xfrm>
            <a:off x="4953000" y="1752600"/>
            <a:ext cx="3962400" cy="2308324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180340" algn="l"/>
                <a:tab pos="54038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24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C1317EF6-CBCB-A524-2814-AF287D1E4745}"/>
              </a:ext>
            </a:extLst>
          </p:cNvPr>
          <p:cNvCxnSpPr>
            <a:cxnSpLocks/>
          </p:cNvCxnSpPr>
          <p:nvPr/>
        </p:nvCxnSpPr>
        <p:spPr>
          <a:xfrm>
            <a:off x="2088574" y="4481257"/>
            <a:ext cx="0" cy="623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6E53DA75-9314-AAF7-4854-C9B579266985}"/>
              </a:ext>
            </a:extLst>
          </p:cNvPr>
          <p:cNvCxnSpPr>
            <a:cxnSpLocks/>
          </p:cNvCxnSpPr>
          <p:nvPr/>
        </p:nvCxnSpPr>
        <p:spPr>
          <a:xfrm>
            <a:off x="6660568" y="4479329"/>
            <a:ext cx="0" cy="668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9DF00245-B4C6-E772-42B1-42C76E051DDD}"/>
              </a:ext>
            </a:extLst>
          </p:cNvPr>
          <p:cNvSpPr txBox="1"/>
          <p:nvPr/>
        </p:nvSpPr>
        <p:spPr>
          <a:xfrm>
            <a:off x="2133600" y="4267200"/>
            <a:ext cx="1675534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180340" algn="l"/>
                <a:tab pos="540385" algn="l"/>
              </a:tabLst>
            </a:pP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965E8B1-75D7-D13B-38EC-247C7A0B355A}"/>
              </a:ext>
            </a:extLst>
          </p:cNvPr>
          <p:cNvSpPr txBox="1"/>
          <p:nvPr/>
        </p:nvSpPr>
        <p:spPr>
          <a:xfrm rot="20845390">
            <a:off x="2639674" y="837057"/>
            <a:ext cx="1456436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180340" algn="l"/>
                <a:tab pos="540385" algn="l"/>
              </a:tabLst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endParaRPr lang="en-US" sz="2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90AF086-8A00-9A90-974A-6B4F270FABF2}"/>
              </a:ext>
            </a:extLst>
          </p:cNvPr>
          <p:cNvSpPr txBox="1"/>
          <p:nvPr/>
        </p:nvSpPr>
        <p:spPr>
          <a:xfrm rot="876255">
            <a:off x="5681807" y="983866"/>
            <a:ext cx="1517012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180340" algn="l"/>
                <a:tab pos="540385" algn="l"/>
              </a:tabLst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endParaRPr lang="en-US" sz="2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F0561BA-45B5-901C-7D67-F3B971B75DF9}"/>
              </a:ext>
            </a:extLst>
          </p:cNvPr>
          <p:cNvSpPr txBox="1"/>
          <p:nvPr/>
        </p:nvSpPr>
        <p:spPr>
          <a:xfrm>
            <a:off x="6553200" y="4038600"/>
            <a:ext cx="1205339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180340" algn="l"/>
                <a:tab pos="540385" algn="l"/>
              </a:tabLst>
            </a:pP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8" name="AutoShape 6" descr="Những công trình nhà ở riêng lẻ nào được miễn giấy phép xây dựng? – VŨ  THIỆN TRƯỜNG">
            <a:extLst>
              <a:ext uri="{FF2B5EF4-FFF2-40B4-BE49-F238E27FC236}">
                <a16:creationId xmlns="" xmlns:a16="http://schemas.microsoft.com/office/drawing/2014/main" id="{A6C47360-AC21-C536-156F-7F616AD5E9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276600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3CF21903-1677-946F-397C-897E459792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427" y="5663815"/>
            <a:ext cx="854763" cy="854763"/>
          </a:xfrm>
          <a:prstGeom prst="rect">
            <a:avLst/>
          </a:prstGeom>
        </p:spPr>
      </p:pic>
      <p:pic>
        <p:nvPicPr>
          <p:cNvPr id="2056" name="Picture 8" descr="Trường THPT Phan Thiết - Home | Facebook">
            <a:extLst>
              <a:ext uri="{FF2B5EF4-FFF2-40B4-BE49-F238E27FC236}">
                <a16:creationId xmlns="" xmlns:a16="http://schemas.microsoft.com/office/drawing/2014/main" id="{A982552F-C585-EFC6-A837-AA1071D45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267" y="4114801"/>
            <a:ext cx="126822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DA3F354C-0A46-638D-2C13-BF7485518B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621" y="5021495"/>
            <a:ext cx="497511" cy="1143000"/>
          </a:xfrm>
          <a:prstGeom prst="rect">
            <a:avLst/>
          </a:prstGeom>
        </p:spPr>
      </p:pic>
      <p:cxnSp>
        <p:nvCxnSpPr>
          <p:cNvPr id="58" name="Curved Connector 9">
            <a:extLst>
              <a:ext uri="{FF2B5EF4-FFF2-40B4-BE49-F238E27FC236}">
                <a16:creationId xmlns="" xmlns:a16="http://schemas.microsoft.com/office/drawing/2014/main" id="{FDDF8F12-B5E4-8E5D-5B61-8EBCED5CC68E}"/>
              </a:ext>
            </a:extLst>
          </p:cNvPr>
          <p:cNvCxnSpPr>
            <a:cxnSpLocks/>
          </p:cNvCxnSpPr>
          <p:nvPr/>
        </p:nvCxnSpPr>
        <p:spPr>
          <a:xfrm flipV="1">
            <a:off x="5447681" y="5556087"/>
            <a:ext cx="2361926" cy="914400"/>
          </a:xfrm>
          <a:prstGeom prst="curvedConnector3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7F269DE-88B8-F84E-3ADB-C5D0D719F5AB}"/>
              </a:ext>
            </a:extLst>
          </p:cNvPr>
          <p:cNvSpPr txBox="1"/>
          <p:nvPr/>
        </p:nvSpPr>
        <p:spPr>
          <a:xfrm>
            <a:off x="6799744" y="5965439"/>
            <a:ext cx="7547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 </a:t>
            </a:r>
            <a:r>
              <a:rPr lang="en-US" sz="20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0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C2484573-6CE1-5B06-7DE3-7DE07404B8E7}"/>
              </a:ext>
            </a:extLst>
          </p:cNvPr>
          <p:cNvSpPr txBox="1"/>
          <p:nvPr/>
        </p:nvSpPr>
        <p:spPr>
          <a:xfrm>
            <a:off x="6663319" y="5246181"/>
            <a:ext cx="7547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endParaRPr lang="en-US" sz="2000" b="1" dirty="0">
              <a:solidFill>
                <a:srgbClr val="7030A0"/>
              </a:solidFill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989D04F6-074C-4826-2DDB-00EE0FDAF6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03" y="5513435"/>
            <a:ext cx="382817" cy="879494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295EF5DA-F37C-145D-3E97-F31DAC470022}"/>
              </a:ext>
            </a:extLst>
          </p:cNvPr>
          <p:cNvSpPr txBox="1"/>
          <p:nvPr/>
        </p:nvSpPr>
        <p:spPr>
          <a:xfrm>
            <a:off x="5638800" y="4495800"/>
            <a:ext cx="7547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286C277C-79E6-5128-CB22-B069AC2B83F0}"/>
              </a:ext>
            </a:extLst>
          </p:cNvPr>
          <p:cNvSpPr txBox="1"/>
          <p:nvPr/>
        </p:nvSpPr>
        <p:spPr>
          <a:xfrm>
            <a:off x="5334000" y="5105400"/>
            <a:ext cx="7547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2048" name="Picture 2047">
            <a:extLst>
              <a:ext uri="{FF2B5EF4-FFF2-40B4-BE49-F238E27FC236}">
                <a16:creationId xmlns="" xmlns:a16="http://schemas.microsoft.com/office/drawing/2014/main" id="{D99A3B6B-7265-DDC8-2C59-8AEEE51D58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65724"/>
            <a:ext cx="1822313" cy="2692275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0C61D8A1-AFF6-4B0A-021E-EAD2F9C0D4F6}"/>
              </a:ext>
            </a:extLst>
          </p:cNvPr>
          <p:cNvSpPr txBox="1"/>
          <p:nvPr/>
        </p:nvSpPr>
        <p:spPr>
          <a:xfrm>
            <a:off x="2809354" y="5961451"/>
            <a:ext cx="7547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 m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790F939B-3F61-21E2-F98D-E317B2FC168A}"/>
              </a:ext>
            </a:extLst>
          </p:cNvPr>
          <p:cNvSpPr txBox="1"/>
          <p:nvPr/>
        </p:nvSpPr>
        <p:spPr>
          <a:xfrm>
            <a:off x="2191854" y="5962643"/>
            <a:ext cx="7547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3BCFC14E-7C34-24C4-CB2B-6B4B245C8A12}"/>
              </a:ext>
            </a:extLst>
          </p:cNvPr>
          <p:cNvSpPr txBox="1"/>
          <p:nvPr/>
        </p:nvSpPr>
        <p:spPr>
          <a:xfrm>
            <a:off x="2809354" y="5054556"/>
            <a:ext cx="7547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30 m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E3A57623-1684-3E44-9300-922CC9ECAA48}"/>
              </a:ext>
            </a:extLst>
          </p:cNvPr>
          <p:cNvSpPr txBox="1"/>
          <p:nvPr/>
        </p:nvSpPr>
        <p:spPr>
          <a:xfrm>
            <a:off x="2189888" y="5072986"/>
            <a:ext cx="7547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8224626D-0C88-2436-03B6-1580E5387779}"/>
              </a:ext>
            </a:extLst>
          </p:cNvPr>
          <p:cNvSpPr txBox="1"/>
          <p:nvPr/>
        </p:nvSpPr>
        <p:spPr>
          <a:xfrm>
            <a:off x="2102866" y="5409829"/>
            <a:ext cx="178212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180340" algn="l"/>
                <a:tab pos="540385" algn="l"/>
              </a:tabLst>
            </a:pP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1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78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 animBg="1"/>
      <p:bldP spid="26" grpId="0" animBg="1"/>
      <p:bldP spid="35" grpId="0"/>
      <p:bldP spid="36" grpId="0"/>
      <p:bldP spid="37" grpId="0"/>
      <p:bldP spid="43" grpId="0"/>
      <p:bldP spid="60" grpId="0"/>
      <p:bldP spid="61" grpId="0"/>
      <p:bldP spid="63" grpId="0"/>
      <p:bldP spid="64" grpId="0"/>
      <p:bldP spid="69" grpId="0"/>
      <p:bldP spid="70" grpId="0"/>
      <p:bldP spid="71" grpId="0"/>
      <p:bldP spid="72" grpId="0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5DE9581-2E2A-934F-4011-6EBF377FB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9144000" cy="68546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C88A51F5-F085-058D-59AD-977B78A244D4}"/>
              </a:ext>
            </a:extLst>
          </p:cNvPr>
          <p:cNvCxnSpPr>
            <a:cxnSpLocks/>
          </p:cNvCxnSpPr>
          <p:nvPr/>
        </p:nvCxnSpPr>
        <p:spPr>
          <a:xfrm>
            <a:off x="207818" y="824344"/>
            <a:ext cx="87283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3" name="Group 7">
            <a:extLst>
              <a:ext uri="{FF2B5EF4-FFF2-40B4-BE49-F238E27FC236}">
                <a16:creationId xmlns="" xmlns:a16="http://schemas.microsoft.com/office/drawing/2014/main" id="{1648D26F-B58F-CC9A-CDFF-E9EE74514463}"/>
              </a:ext>
            </a:extLst>
          </p:cNvPr>
          <p:cNvGrpSpPr/>
          <p:nvPr/>
        </p:nvGrpSpPr>
        <p:grpSpPr>
          <a:xfrm>
            <a:off x="228600" y="228600"/>
            <a:ext cx="8610600" cy="1524000"/>
            <a:chOff x="1772864" y="4428752"/>
            <a:chExt cx="11105156" cy="1097280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EA5A314D-AB79-17CF-88F3-7EE9FF68B98F}"/>
                </a:ext>
              </a:extLst>
            </p:cNvPr>
            <p:cNvSpPr/>
            <p:nvPr/>
          </p:nvSpPr>
          <p:spPr>
            <a:xfrm>
              <a:off x="2808278" y="4428752"/>
              <a:ext cx="10069742" cy="1097280"/>
            </a:xfrm>
            <a:custGeom>
              <a:avLst/>
              <a:gdLst>
                <a:gd name="connsiteX0" fmla="*/ 0 w 5430982"/>
                <a:gd name="connsiteY0" fmla="*/ 0 h 1136073"/>
                <a:gd name="connsiteX1" fmla="*/ 5430982 w 5430982"/>
                <a:gd name="connsiteY1" fmla="*/ 0 h 1136073"/>
                <a:gd name="connsiteX2" fmla="*/ 5430982 w 5430982"/>
                <a:gd name="connsiteY2" fmla="*/ 1136073 h 1136073"/>
                <a:gd name="connsiteX3" fmla="*/ 0 w 5430982"/>
                <a:gd name="connsiteY3" fmla="*/ 1136073 h 1136073"/>
                <a:gd name="connsiteX4" fmla="*/ 0 w 5430982"/>
                <a:gd name="connsiteY4" fmla="*/ 1093737 h 1136073"/>
                <a:gd name="connsiteX5" fmla="*/ 16070 w 5430982"/>
                <a:gd name="connsiteY5" fmla="*/ 1085015 h 1136073"/>
                <a:gd name="connsiteX6" fmla="*/ 290945 w 5430982"/>
                <a:gd name="connsiteY6" fmla="*/ 568036 h 1136073"/>
                <a:gd name="connsiteX7" fmla="*/ 16070 w 5430982"/>
                <a:gd name="connsiteY7" fmla="*/ 51057 h 1136073"/>
                <a:gd name="connsiteX8" fmla="*/ 0 w 5430982"/>
                <a:gd name="connsiteY8" fmla="*/ 42335 h 113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0982" h="1136073">
                  <a:moveTo>
                    <a:pt x="0" y="0"/>
                  </a:moveTo>
                  <a:lnTo>
                    <a:pt x="5430982" y="0"/>
                  </a:lnTo>
                  <a:lnTo>
                    <a:pt x="5430982" y="1136073"/>
                  </a:lnTo>
                  <a:lnTo>
                    <a:pt x="0" y="1136073"/>
                  </a:lnTo>
                  <a:lnTo>
                    <a:pt x="0" y="1093737"/>
                  </a:lnTo>
                  <a:lnTo>
                    <a:pt x="16070" y="1085015"/>
                  </a:lnTo>
                  <a:cubicBezTo>
                    <a:pt x="181910" y="972976"/>
                    <a:pt x="290945" y="783239"/>
                    <a:pt x="290945" y="568036"/>
                  </a:cubicBezTo>
                  <a:cubicBezTo>
                    <a:pt x="290945" y="352833"/>
                    <a:pt x="181910" y="163097"/>
                    <a:pt x="16070" y="51057"/>
                  </a:cubicBezTo>
                  <a:lnTo>
                    <a:pt x="0" y="42335"/>
                  </a:lnTo>
                  <a:close/>
                </a:path>
              </a:pathLst>
            </a:custGeom>
            <a:gradFill>
              <a:gsLst>
                <a:gs pos="0">
                  <a:srgbClr val="FCF4D9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Tìm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công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thức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tính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tốc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độ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qua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quãng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đường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đi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được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và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thời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gian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để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đi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quãng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đường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đó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?</a:t>
              </a:r>
              <a:endParaRPr 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grpSp>
          <p:nvGrpSpPr>
            <p:cNvPr id="4" name="Group 12">
              <a:extLst>
                <a:ext uri="{FF2B5EF4-FFF2-40B4-BE49-F238E27FC236}">
                  <a16:creationId xmlns="" xmlns:a16="http://schemas.microsoft.com/office/drawing/2014/main" id="{85B9A671-85DB-40B7-3752-611B422A9A3C}"/>
                </a:ext>
              </a:extLst>
            </p:cNvPr>
            <p:cNvGrpSpPr/>
            <p:nvPr/>
          </p:nvGrpSpPr>
          <p:grpSpPr>
            <a:xfrm>
              <a:off x="1772864" y="4680969"/>
              <a:ext cx="845645" cy="715429"/>
              <a:chOff x="9729788" y="4324350"/>
              <a:chExt cx="806450" cy="758825"/>
            </a:xfrm>
            <a:solidFill>
              <a:schemeClr val="tx1"/>
            </a:solidFill>
          </p:grpSpPr>
          <p:sp>
            <p:nvSpPr>
              <p:cNvPr id="14" name="Freeform 210">
                <a:extLst>
                  <a:ext uri="{FF2B5EF4-FFF2-40B4-BE49-F238E27FC236}">
                    <a16:creationId xmlns="" xmlns:a16="http://schemas.microsoft.com/office/drawing/2014/main" id="{2A04198A-9020-5A38-AB42-8BFBE57D6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2813" y="5029200"/>
                <a:ext cx="30163" cy="53975"/>
              </a:xfrm>
              <a:custGeom>
                <a:avLst/>
                <a:gdLst>
                  <a:gd name="T0" fmla="*/ 4 w 8"/>
                  <a:gd name="T1" fmla="*/ 14 h 14"/>
                  <a:gd name="T2" fmla="*/ 0 w 8"/>
                  <a:gd name="T3" fmla="*/ 10 h 14"/>
                  <a:gd name="T4" fmla="*/ 0 w 8"/>
                  <a:gd name="T5" fmla="*/ 4 h 14"/>
                  <a:gd name="T6" fmla="*/ 4 w 8"/>
                  <a:gd name="T7" fmla="*/ 0 h 14"/>
                  <a:gd name="T8" fmla="*/ 8 w 8"/>
                  <a:gd name="T9" fmla="*/ 4 h 14"/>
                  <a:gd name="T10" fmla="*/ 8 w 8"/>
                  <a:gd name="T11" fmla="*/ 10 h 14"/>
                  <a:gd name="T12" fmla="*/ 4 w 8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4" y="14"/>
                    </a:moveTo>
                    <a:cubicBezTo>
                      <a:pt x="2" y="14"/>
                      <a:pt x="0" y="12"/>
                      <a:pt x="0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2"/>
                      <a:pt x="6" y="14"/>
                      <a:pt x="4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11">
                <a:extLst>
                  <a:ext uri="{FF2B5EF4-FFF2-40B4-BE49-F238E27FC236}">
                    <a16:creationId xmlns="" xmlns:a16="http://schemas.microsoft.com/office/drawing/2014/main" id="{A3A30CD9-6736-6013-A0AA-30D8773F5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5526" y="5029200"/>
                <a:ext cx="30163" cy="53975"/>
              </a:xfrm>
              <a:custGeom>
                <a:avLst/>
                <a:gdLst>
                  <a:gd name="T0" fmla="*/ 4 w 8"/>
                  <a:gd name="T1" fmla="*/ 14 h 14"/>
                  <a:gd name="T2" fmla="*/ 0 w 8"/>
                  <a:gd name="T3" fmla="*/ 10 h 14"/>
                  <a:gd name="T4" fmla="*/ 0 w 8"/>
                  <a:gd name="T5" fmla="*/ 4 h 14"/>
                  <a:gd name="T6" fmla="*/ 4 w 8"/>
                  <a:gd name="T7" fmla="*/ 0 h 14"/>
                  <a:gd name="T8" fmla="*/ 8 w 8"/>
                  <a:gd name="T9" fmla="*/ 4 h 14"/>
                  <a:gd name="T10" fmla="*/ 8 w 8"/>
                  <a:gd name="T11" fmla="*/ 10 h 14"/>
                  <a:gd name="T12" fmla="*/ 4 w 8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4" y="14"/>
                    </a:moveTo>
                    <a:cubicBezTo>
                      <a:pt x="2" y="14"/>
                      <a:pt x="0" y="12"/>
                      <a:pt x="0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2"/>
                      <a:pt x="6" y="14"/>
                      <a:pt x="4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212">
                <a:extLst>
                  <a:ext uri="{FF2B5EF4-FFF2-40B4-BE49-F238E27FC236}">
                    <a16:creationId xmlns="" xmlns:a16="http://schemas.microsoft.com/office/drawing/2014/main" id="{C49BDDCD-AFC9-BE55-14E5-ED9E2636C2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09163" y="4803775"/>
                <a:ext cx="128588" cy="134937"/>
              </a:xfrm>
              <a:custGeom>
                <a:avLst/>
                <a:gdLst>
                  <a:gd name="T0" fmla="*/ 17 w 34"/>
                  <a:gd name="T1" fmla="*/ 36 h 36"/>
                  <a:gd name="T2" fmla="*/ 0 w 34"/>
                  <a:gd name="T3" fmla="*/ 18 h 36"/>
                  <a:gd name="T4" fmla="*/ 17 w 34"/>
                  <a:gd name="T5" fmla="*/ 0 h 36"/>
                  <a:gd name="T6" fmla="*/ 34 w 34"/>
                  <a:gd name="T7" fmla="*/ 18 h 36"/>
                  <a:gd name="T8" fmla="*/ 17 w 34"/>
                  <a:gd name="T9" fmla="*/ 36 h 36"/>
                  <a:gd name="T10" fmla="*/ 17 w 34"/>
                  <a:gd name="T11" fmla="*/ 7 h 36"/>
                  <a:gd name="T12" fmla="*/ 7 w 34"/>
                  <a:gd name="T13" fmla="*/ 18 h 36"/>
                  <a:gd name="T14" fmla="*/ 17 w 34"/>
                  <a:gd name="T15" fmla="*/ 29 h 36"/>
                  <a:gd name="T16" fmla="*/ 27 w 34"/>
                  <a:gd name="T17" fmla="*/ 18 h 36"/>
                  <a:gd name="T18" fmla="*/ 17 w 34"/>
                  <a:gd name="T19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6">
                    <a:moveTo>
                      <a:pt x="17" y="36"/>
                    </a:moveTo>
                    <a:cubicBezTo>
                      <a:pt x="7" y="36"/>
                      <a:pt x="0" y="28"/>
                      <a:pt x="0" y="18"/>
                    </a:cubicBezTo>
                    <a:cubicBezTo>
                      <a:pt x="0" y="8"/>
                      <a:pt x="7" y="0"/>
                      <a:pt x="17" y="0"/>
                    </a:cubicBezTo>
                    <a:cubicBezTo>
                      <a:pt x="27" y="0"/>
                      <a:pt x="34" y="8"/>
                      <a:pt x="34" y="18"/>
                    </a:cubicBezTo>
                    <a:cubicBezTo>
                      <a:pt x="34" y="28"/>
                      <a:pt x="27" y="36"/>
                      <a:pt x="17" y="36"/>
                    </a:cubicBezTo>
                    <a:close/>
                    <a:moveTo>
                      <a:pt x="17" y="7"/>
                    </a:moveTo>
                    <a:cubicBezTo>
                      <a:pt x="11" y="7"/>
                      <a:pt x="7" y="12"/>
                      <a:pt x="7" y="18"/>
                    </a:cubicBezTo>
                    <a:cubicBezTo>
                      <a:pt x="7" y="24"/>
                      <a:pt x="11" y="29"/>
                      <a:pt x="17" y="29"/>
                    </a:cubicBezTo>
                    <a:cubicBezTo>
                      <a:pt x="23" y="29"/>
                      <a:pt x="27" y="24"/>
                      <a:pt x="27" y="18"/>
                    </a:cubicBezTo>
                    <a:cubicBezTo>
                      <a:pt x="27" y="12"/>
                      <a:pt x="23" y="7"/>
                      <a:pt x="17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13">
                <a:extLst>
                  <a:ext uri="{FF2B5EF4-FFF2-40B4-BE49-F238E27FC236}">
                    <a16:creationId xmlns="" xmlns:a16="http://schemas.microsoft.com/office/drawing/2014/main" id="{7615D8A6-80FB-C68D-03D3-4788D189CD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53601" y="4943475"/>
                <a:ext cx="241300" cy="139700"/>
              </a:xfrm>
              <a:custGeom>
                <a:avLst/>
                <a:gdLst>
                  <a:gd name="T0" fmla="*/ 61 w 64"/>
                  <a:gd name="T1" fmla="*/ 37 h 37"/>
                  <a:gd name="T2" fmla="*/ 3 w 64"/>
                  <a:gd name="T3" fmla="*/ 37 h 37"/>
                  <a:gd name="T4" fmla="*/ 0 w 64"/>
                  <a:gd name="T5" fmla="*/ 33 h 37"/>
                  <a:gd name="T6" fmla="*/ 0 w 64"/>
                  <a:gd name="T7" fmla="*/ 16 h 37"/>
                  <a:gd name="T8" fmla="*/ 16 w 64"/>
                  <a:gd name="T9" fmla="*/ 0 h 37"/>
                  <a:gd name="T10" fmla="*/ 48 w 64"/>
                  <a:gd name="T11" fmla="*/ 0 h 37"/>
                  <a:gd name="T12" fmla="*/ 64 w 64"/>
                  <a:gd name="T13" fmla="*/ 16 h 37"/>
                  <a:gd name="T14" fmla="*/ 64 w 64"/>
                  <a:gd name="T15" fmla="*/ 33 h 37"/>
                  <a:gd name="T16" fmla="*/ 61 w 64"/>
                  <a:gd name="T17" fmla="*/ 37 h 37"/>
                  <a:gd name="T18" fmla="*/ 7 w 64"/>
                  <a:gd name="T19" fmla="*/ 30 h 37"/>
                  <a:gd name="T20" fmla="*/ 57 w 64"/>
                  <a:gd name="T21" fmla="*/ 30 h 37"/>
                  <a:gd name="T22" fmla="*/ 57 w 64"/>
                  <a:gd name="T23" fmla="*/ 16 h 37"/>
                  <a:gd name="T24" fmla="*/ 48 w 64"/>
                  <a:gd name="T25" fmla="*/ 7 h 37"/>
                  <a:gd name="T26" fmla="*/ 16 w 64"/>
                  <a:gd name="T27" fmla="*/ 7 h 37"/>
                  <a:gd name="T28" fmla="*/ 7 w 64"/>
                  <a:gd name="T29" fmla="*/ 16 h 37"/>
                  <a:gd name="T30" fmla="*/ 7 w 64"/>
                  <a:gd name="T31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7">
                    <a:moveTo>
                      <a:pt x="61" y="37"/>
                    </a:moveTo>
                    <a:cubicBezTo>
                      <a:pt x="3" y="37"/>
                      <a:pt x="3" y="37"/>
                      <a:pt x="3" y="37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7" y="0"/>
                      <a:pt x="64" y="7"/>
                      <a:pt x="64" y="16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5"/>
                      <a:pt x="63" y="37"/>
                      <a:pt x="61" y="37"/>
                    </a:cubicBezTo>
                    <a:close/>
                    <a:moveTo>
                      <a:pt x="7" y="30"/>
                    </a:moveTo>
                    <a:cubicBezTo>
                      <a:pt x="57" y="30"/>
                      <a:pt x="57" y="30"/>
                      <a:pt x="57" y="30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7" y="11"/>
                      <a:pt x="53" y="7"/>
                      <a:pt x="48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1" y="7"/>
                      <a:pt x="7" y="11"/>
                      <a:pt x="7" y="16"/>
                    </a:cubicBezTo>
                    <a:lnTo>
                      <a:pt x="7" y="3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214">
                <a:extLst>
                  <a:ext uri="{FF2B5EF4-FFF2-40B4-BE49-F238E27FC236}">
                    <a16:creationId xmlns="" xmlns:a16="http://schemas.microsoft.com/office/drawing/2014/main" id="{AECF0E04-9701-1336-719D-C6A6DCDBE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9788" y="5056188"/>
                <a:ext cx="392113" cy="26987"/>
              </a:xfrm>
              <a:custGeom>
                <a:avLst/>
                <a:gdLst>
                  <a:gd name="T0" fmla="*/ 100 w 104"/>
                  <a:gd name="T1" fmla="*/ 7 h 7"/>
                  <a:gd name="T2" fmla="*/ 3 w 104"/>
                  <a:gd name="T3" fmla="*/ 7 h 7"/>
                  <a:gd name="T4" fmla="*/ 0 w 104"/>
                  <a:gd name="T5" fmla="*/ 3 h 7"/>
                  <a:gd name="T6" fmla="*/ 3 w 104"/>
                  <a:gd name="T7" fmla="*/ 0 h 7"/>
                  <a:gd name="T8" fmla="*/ 100 w 104"/>
                  <a:gd name="T9" fmla="*/ 0 h 7"/>
                  <a:gd name="T10" fmla="*/ 104 w 104"/>
                  <a:gd name="T11" fmla="*/ 3 h 7"/>
                  <a:gd name="T12" fmla="*/ 100 w 104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7">
                    <a:moveTo>
                      <a:pt x="100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2" y="0"/>
                      <a:pt x="104" y="1"/>
                      <a:pt x="104" y="3"/>
                    </a:cubicBezTo>
                    <a:cubicBezTo>
                      <a:pt x="104" y="5"/>
                      <a:pt x="102" y="7"/>
                      <a:pt x="100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15">
                <a:extLst>
                  <a:ext uri="{FF2B5EF4-FFF2-40B4-BE49-F238E27FC236}">
                    <a16:creationId xmlns="" xmlns:a16="http://schemas.microsoft.com/office/drawing/2014/main" id="{2E95F097-7842-49E3-1EB5-0BA5358E5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3463" y="4324350"/>
                <a:ext cx="612775" cy="614362"/>
              </a:xfrm>
              <a:custGeom>
                <a:avLst/>
                <a:gdLst>
                  <a:gd name="T0" fmla="*/ 82 w 163"/>
                  <a:gd name="T1" fmla="*/ 163 h 163"/>
                  <a:gd name="T2" fmla="*/ 27 w 163"/>
                  <a:gd name="T3" fmla="*/ 142 h 163"/>
                  <a:gd name="T4" fmla="*/ 9 w 163"/>
                  <a:gd name="T5" fmla="*/ 139 h 163"/>
                  <a:gd name="T6" fmla="*/ 6 w 163"/>
                  <a:gd name="T7" fmla="*/ 137 h 163"/>
                  <a:gd name="T8" fmla="*/ 7 w 163"/>
                  <a:gd name="T9" fmla="*/ 133 h 163"/>
                  <a:gd name="T10" fmla="*/ 14 w 163"/>
                  <a:gd name="T11" fmla="*/ 127 h 163"/>
                  <a:gd name="T12" fmla="*/ 0 w 163"/>
                  <a:gd name="T13" fmla="*/ 82 h 163"/>
                  <a:gd name="T14" fmla="*/ 82 w 163"/>
                  <a:gd name="T15" fmla="*/ 0 h 163"/>
                  <a:gd name="T16" fmla="*/ 163 w 163"/>
                  <a:gd name="T17" fmla="*/ 82 h 163"/>
                  <a:gd name="T18" fmla="*/ 139 w 163"/>
                  <a:gd name="T19" fmla="*/ 139 h 163"/>
                  <a:gd name="T20" fmla="*/ 134 w 163"/>
                  <a:gd name="T21" fmla="*/ 139 h 163"/>
                  <a:gd name="T22" fmla="*/ 134 w 163"/>
                  <a:gd name="T23" fmla="*/ 134 h 163"/>
                  <a:gd name="T24" fmla="*/ 156 w 163"/>
                  <a:gd name="T25" fmla="*/ 82 h 163"/>
                  <a:gd name="T26" fmla="*/ 82 w 163"/>
                  <a:gd name="T27" fmla="*/ 8 h 163"/>
                  <a:gd name="T28" fmla="*/ 8 w 163"/>
                  <a:gd name="T29" fmla="*/ 82 h 163"/>
                  <a:gd name="T30" fmla="*/ 21 w 163"/>
                  <a:gd name="T31" fmla="*/ 125 h 163"/>
                  <a:gd name="T32" fmla="*/ 21 w 163"/>
                  <a:gd name="T33" fmla="*/ 129 h 163"/>
                  <a:gd name="T34" fmla="*/ 17 w 163"/>
                  <a:gd name="T35" fmla="*/ 133 h 163"/>
                  <a:gd name="T36" fmla="*/ 29 w 163"/>
                  <a:gd name="T37" fmla="*/ 135 h 163"/>
                  <a:gd name="T38" fmla="*/ 31 w 163"/>
                  <a:gd name="T39" fmla="*/ 136 h 163"/>
                  <a:gd name="T40" fmla="*/ 82 w 163"/>
                  <a:gd name="T41" fmla="*/ 156 h 163"/>
                  <a:gd name="T42" fmla="*/ 88 w 163"/>
                  <a:gd name="T43" fmla="*/ 156 h 163"/>
                  <a:gd name="T44" fmla="*/ 92 w 163"/>
                  <a:gd name="T45" fmla="*/ 159 h 163"/>
                  <a:gd name="T46" fmla="*/ 89 w 163"/>
                  <a:gd name="T47" fmla="*/ 163 h 163"/>
                  <a:gd name="T48" fmla="*/ 82 w 163"/>
                  <a:gd name="T49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3" h="163">
                    <a:moveTo>
                      <a:pt x="82" y="163"/>
                    </a:moveTo>
                    <a:cubicBezTo>
                      <a:pt x="61" y="163"/>
                      <a:pt x="42" y="156"/>
                      <a:pt x="27" y="142"/>
                    </a:cubicBezTo>
                    <a:cubicBezTo>
                      <a:pt x="9" y="139"/>
                      <a:pt x="9" y="139"/>
                      <a:pt x="9" y="139"/>
                    </a:cubicBezTo>
                    <a:cubicBezTo>
                      <a:pt x="8" y="139"/>
                      <a:pt x="7" y="138"/>
                      <a:pt x="6" y="137"/>
                    </a:cubicBezTo>
                    <a:cubicBezTo>
                      <a:pt x="6" y="136"/>
                      <a:pt x="6" y="134"/>
                      <a:pt x="7" y="133"/>
                    </a:cubicBezTo>
                    <a:cubicBezTo>
                      <a:pt x="14" y="127"/>
                      <a:pt x="14" y="127"/>
                      <a:pt x="14" y="127"/>
                    </a:cubicBezTo>
                    <a:cubicBezTo>
                      <a:pt x="5" y="113"/>
                      <a:pt x="0" y="98"/>
                      <a:pt x="0" y="82"/>
                    </a:cubicBezTo>
                    <a:cubicBezTo>
                      <a:pt x="0" y="37"/>
                      <a:pt x="37" y="0"/>
                      <a:pt x="82" y="0"/>
                    </a:cubicBezTo>
                    <a:cubicBezTo>
                      <a:pt x="127" y="0"/>
                      <a:pt x="163" y="37"/>
                      <a:pt x="163" y="82"/>
                    </a:cubicBezTo>
                    <a:cubicBezTo>
                      <a:pt x="163" y="103"/>
                      <a:pt x="155" y="124"/>
                      <a:pt x="139" y="139"/>
                    </a:cubicBezTo>
                    <a:cubicBezTo>
                      <a:pt x="138" y="140"/>
                      <a:pt x="136" y="140"/>
                      <a:pt x="134" y="139"/>
                    </a:cubicBezTo>
                    <a:cubicBezTo>
                      <a:pt x="133" y="138"/>
                      <a:pt x="133" y="135"/>
                      <a:pt x="134" y="134"/>
                    </a:cubicBezTo>
                    <a:cubicBezTo>
                      <a:pt x="148" y="120"/>
                      <a:pt x="156" y="101"/>
                      <a:pt x="156" y="82"/>
                    </a:cubicBezTo>
                    <a:cubicBezTo>
                      <a:pt x="156" y="41"/>
                      <a:pt x="123" y="8"/>
                      <a:pt x="82" y="8"/>
                    </a:cubicBezTo>
                    <a:cubicBezTo>
                      <a:pt x="41" y="8"/>
                      <a:pt x="8" y="41"/>
                      <a:pt x="8" y="82"/>
                    </a:cubicBezTo>
                    <a:cubicBezTo>
                      <a:pt x="8" y="97"/>
                      <a:pt x="12" y="112"/>
                      <a:pt x="21" y="125"/>
                    </a:cubicBezTo>
                    <a:cubicBezTo>
                      <a:pt x="23" y="126"/>
                      <a:pt x="22" y="128"/>
                      <a:pt x="21" y="129"/>
                    </a:cubicBezTo>
                    <a:cubicBezTo>
                      <a:pt x="17" y="133"/>
                      <a:pt x="17" y="133"/>
                      <a:pt x="17" y="133"/>
                    </a:cubicBezTo>
                    <a:cubicBezTo>
                      <a:pt x="29" y="135"/>
                      <a:pt x="29" y="135"/>
                      <a:pt x="29" y="135"/>
                    </a:cubicBezTo>
                    <a:cubicBezTo>
                      <a:pt x="30" y="135"/>
                      <a:pt x="30" y="135"/>
                      <a:pt x="31" y="136"/>
                    </a:cubicBezTo>
                    <a:cubicBezTo>
                      <a:pt x="45" y="149"/>
                      <a:pt x="63" y="156"/>
                      <a:pt x="82" y="156"/>
                    </a:cubicBezTo>
                    <a:cubicBezTo>
                      <a:pt x="84" y="156"/>
                      <a:pt x="86" y="156"/>
                      <a:pt x="88" y="156"/>
                    </a:cubicBezTo>
                    <a:cubicBezTo>
                      <a:pt x="90" y="155"/>
                      <a:pt x="92" y="157"/>
                      <a:pt x="92" y="159"/>
                    </a:cubicBezTo>
                    <a:cubicBezTo>
                      <a:pt x="93" y="161"/>
                      <a:pt x="91" y="163"/>
                      <a:pt x="89" y="163"/>
                    </a:cubicBezTo>
                    <a:cubicBezTo>
                      <a:pt x="87" y="163"/>
                      <a:pt x="84" y="163"/>
                      <a:pt x="82" y="16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16">
                <a:extLst>
                  <a:ext uri="{FF2B5EF4-FFF2-40B4-BE49-F238E27FC236}">
                    <a16:creationId xmlns="" xmlns:a16="http://schemas.microsoft.com/office/drawing/2014/main" id="{15C13A1A-DB82-C17E-ED48-2538E36D5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2551" y="4905375"/>
                <a:ext cx="52388" cy="33337"/>
              </a:xfrm>
              <a:custGeom>
                <a:avLst/>
                <a:gdLst>
                  <a:gd name="T0" fmla="*/ 4 w 14"/>
                  <a:gd name="T1" fmla="*/ 9 h 9"/>
                  <a:gd name="T2" fmla="*/ 0 w 14"/>
                  <a:gd name="T3" fmla="*/ 5 h 9"/>
                  <a:gd name="T4" fmla="*/ 3 w 14"/>
                  <a:gd name="T5" fmla="*/ 2 h 9"/>
                  <a:gd name="T6" fmla="*/ 9 w 14"/>
                  <a:gd name="T7" fmla="*/ 1 h 9"/>
                  <a:gd name="T8" fmla="*/ 13 w 14"/>
                  <a:gd name="T9" fmla="*/ 4 h 9"/>
                  <a:gd name="T10" fmla="*/ 10 w 14"/>
                  <a:gd name="T11" fmla="*/ 8 h 9"/>
                  <a:gd name="T12" fmla="*/ 4 w 14"/>
                  <a:gd name="T13" fmla="*/ 9 h 9"/>
                  <a:gd name="T14" fmla="*/ 4 w 14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3"/>
                      <a:pt x="1" y="2"/>
                      <a:pt x="3" y="2"/>
                    </a:cubicBezTo>
                    <a:cubicBezTo>
                      <a:pt x="5" y="1"/>
                      <a:pt x="7" y="1"/>
                      <a:pt x="9" y="1"/>
                    </a:cubicBezTo>
                    <a:cubicBezTo>
                      <a:pt x="11" y="0"/>
                      <a:pt x="13" y="2"/>
                      <a:pt x="13" y="4"/>
                    </a:cubicBezTo>
                    <a:cubicBezTo>
                      <a:pt x="14" y="6"/>
                      <a:pt x="12" y="8"/>
                      <a:pt x="10" y="8"/>
                    </a:cubicBezTo>
                    <a:cubicBezTo>
                      <a:pt x="8" y="8"/>
                      <a:pt x="6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17">
                <a:extLst>
                  <a:ext uri="{FF2B5EF4-FFF2-40B4-BE49-F238E27FC236}">
                    <a16:creationId xmlns="" xmlns:a16="http://schemas.microsoft.com/office/drawing/2014/main" id="{A4ECF110-7E45-7DE4-2946-D05297825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5101" y="4875213"/>
                <a:ext cx="60325" cy="41275"/>
              </a:xfrm>
              <a:custGeom>
                <a:avLst/>
                <a:gdLst>
                  <a:gd name="T0" fmla="*/ 4 w 16"/>
                  <a:gd name="T1" fmla="*/ 11 h 11"/>
                  <a:gd name="T2" fmla="*/ 1 w 16"/>
                  <a:gd name="T3" fmla="*/ 9 h 11"/>
                  <a:gd name="T4" fmla="*/ 3 w 16"/>
                  <a:gd name="T5" fmla="*/ 4 h 11"/>
                  <a:gd name="T6" fmla="*/ 10 w 16"/>
                  <a:gd name="T7" fmla="*/ 1 h 11"/>
                  <a:gd name="T8" fmla="*/ 15 w 16"/>
                  <a:gd name="T9" fmla="*/ 2 h 11"/>
                  <a:gd name="T10" fmla="*/ 13 w 16"/>
                  <a:gd name="T11" fmla="*/ 7 h 11"/>
                  <a:gd name="T12" fmla="*/ 5 w 16"/>
                  <a:gd name="T13" fmla="*/ 11 h 11"/>
                  <a:gd name="T14" fmla="*/ 4 w 16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1">
                    <a:moveTo>
                      <a:pt x="4" y="11"/>
                    </a:moveTo>
                    <a:cubicBezTo>
                      <a:pt x="3" y="11"/>
                      <a:pt x="1" y="11"/>
                      <a:pt x="1" y="9"/>
                    </a:cubicBezTo>
                    <a:cubicBezTo>
                      <a:pt x="0" y="7"/>
                      <a:pt x="1" y="5"/>
                      <a:pt x="3" y="4"/>
                    </a:cubicBezTo>
                    <a:cubicBezTo>
                      <a:pt x="5" y="3"/>
                      <a:pt x="8" y="2"/>
                      <a:pt x="10" y="1"/>
                    </a:cubicBezTo>
                    <a:cubicBezTo>
                      <a:pt x="12" y="0"/>
                      <a:pt x="14" y="1"/>
                      <a:pt x="15" y="2"/>
                    </a:cubicBezTo>
                    <a:cubicBezTo>
                      <a:pt x="16" y="4"/>
                      <a:pt x="15" y="6"/>
                      <a:pt x="13" y="7"/>
                    </a:cubicBezTo>
                    <a:cubicBezTo>
                      <a:pt x="11" y="9"/>
                      <a:pt x="8" y="10"/>
                      <a:pt x="5" y="11"/>
                    </a:cubicBezTo>
                    <a:cubicBezTo>
                      <a:pt x="5" y="11"/>
                      <a:pt x="4" y="11"/>
                      <a:pt x="4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8">
                <a:extLst>
                  <a:ext uri="{FF2B5EF4-FFF2-40B4-BE49-F238E27FC236}">
                    <a16:creationId xmlns="" xmlns:a16="http://schemas.microsoft.com/office/drawing/2014/main" id="{88EF676E-2284-D548-82D9-C6D0B4D05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9238" y="4822825"/>
                <a:ext cx="44450" cy="44450"/>
              </a:xfrm>
              <a:custGeom>
                <a:avLst/>
                <a:gdLst>
                  <a:gd name="T0" fmla="*/ 4 w 12"/>
                  <a:gd name="T1" fmla="*/ 12 h 12"/>
                  <a:gd name="T2" fmla="*/ 1 w 12"/>
                  <a:gd name="T3" fmla="*/ 11 h 12"/>
                  <a:gd name="T4" fmla="*/ 1 w 12"/>
                  <a:gd name="T5" fmla="*/ 6 h 12"/>
                  <a:gd name="T6" fmla="*/ 5 w 12"/>
                  <a:gd name="T7" fmla="*/ 2 h 12"/>
                  <a:gd name="T8" fmla="*/ 10 w 12"/>
                  <a:gd name="T9" fmla="*/ 2 h 12"/>
                  <a:gd name="T10" fmla="*/ 10 w 12"/>
                  <a:gd name="T11" fmla="*/ 7 h 12"/>
                  <a:gd name="T12" fmla="*/ 6 w 12"/>
                  <a:gd name="T13" fmla="*/ 11 h 12"/>
                  <a:gd name="T14" fmla="*/ 4 w 12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4" y="12"/>
                    </a:moveTo>
                    <a:cubicBezTo>
                      <a:pt x="3" y="12"/>
                      <a:pt x="2" y="12"/>
                      <a:pt x="1" y="11"/>
                    </a:cubicBezTo>
                    <a:cubicBezTo>
                      <a:pt x="0" y="9"/>
                      <a:pt x="0" y="7"/>
                      <a:pt x="1" y="6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7" y="0"/>
                      <a:pt x="9" y="0"/>
                      <a:pt x="10" y="2"/>
                    </a:cubicBezTo>
                    <a:cubicBezTo>
                      <a:pt x="12" y="3"/>
                      <a:pt x="12" y="6"/>
                      <a:pt x="10" y="7"/>
                    </a:cubicBezTo>
                    <a:cubicBezTo>
                      <a:pt x="9" y="8"/>
                      <a:pt x="8" y="10"/>
                      <a:pt x="6" y="11"/>
                    </a:cubicBezTo>
                    <a:cubicBezTo>
                      <a:pt x="5" y="12"/>
                      <a:pt x="4" y="12"/>
                      <a:pt x="4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19">
                <a:extLst>
                  <a:ext uri="{FF2B5EF4-FFF2-40B4-BE49-F238E27FC236}">
                    <a16:creationId xmlns="" xmlns:a16="http://schemas.microsoft.com/office/drawing/2014/main" id="{77E9EC9E-BD59-AD0C-2061-81B7670ED6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8076" y="4814888"/>
                <a:ext cx="60325" cy="57150"/>
              </a:xfrm>
              <a:custGeom>
                <a:avLst/>
                <a:gdLst>
                  <a:gd name="T0" fmla="*/ 12 w 16"/>
                  <a:gd name="T1" fmla="*/ 15 h 15"/>
                  <a:gd name="T2" fmla="*/ 9 w 16"/>
                  <a:gd name="T3" fmla="*/ 14 h 15"/>
                  <a:gd name="T4" fmla="*/ 2 w 16"/>
                  <a:gd name="T5" fmla="*/ 6 h 15"/>
                  <a:gd name="T6" fmla="*/ 2 w 16"/>
                  <a:gd name="T7" fmla="*/ 1 h 15"/>
                  <a:gd name="T8" fmla="*/ 7 w 16"/>
                  <a:gd name="T9" fmla="*/ 2 h 15"/>
                  <a:gd name="T10" fmla="*/ 14 w 16"/>
                  <a:gd name="T11" fmla="*/ 8 h 15"/>
                  <a:gd name="T12" fmla="*/ 15 w 16"/>
                  <a:gd name="T13" fmla="*/ 14 h 15"/>
                  <a:gd name="T14" fmla="*/ 12 w 16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5">
                    <a:moveTo>
                      <a:pt x="12" y="15"/>
                    </a:moveTo>
                    <a:cubicBezTo>
                      <a:pt x="11" y="15"/>
                      <a:pt x="10" y="15"/>
                      <a:pt x="9" y="14"/>
                    </a:cubicBezTo>
                    <a:cubicBezTo>
                      <a:pt x="7" y="12"/>
                      <a:pt x="4" y="9"/>
                      <a:pt x="2" y="6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9" y="4"/>
                      <a:pt x="12" y="6"/>
                      <a:pt x="14" y="8"/>
                    </a:cubicBezTo>
                    <a:cubicBezTo>
                      <a:pt x="16" y="10"/>
                      <a:pt x="16" y="12"/>
                      <a:pt x="15" y="14"/>
                    </a:cubicBezTo>
                    <a:cubicBezTo>
                      <a:pt x="14" y="14"/>
                      <a:pt x="13" y="15"/>
                      <a:pt x="12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20">
                <a:extLst>
                  <a:ext uri="{FF2B5EF4-FFF2-40B4-BE49-F238E27FC236}">
                    <a16:creationId xmlns="" xmlns:a16="http://schemas.microsoft.com/office/drawing/2014/main" id="{F6219D3F-3338-828C-A986-11A4FFA9C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9838" y="4441825"/>
                <a:ext cx="200025" cy="293687"/>
              </a:xfrm>
              <a:custGeom>
                <a:avLst/>
                <a:gdLst>
                  <a:gd name="T0" fmla="*/ 27 w 53"/>
                  <a:gd name="T1" fmla="*/ 78 h 78"/>
                  <a:gd name="T2" fmla="*/ 23 w 53"/>
                  <a:gd name="T3" fmla="*/ 74 h 78"/>
                  <a:gd name="T4" fmla="*/ 23 w 53"/>
                  <a:gd name="T5" fmla="*/ 74 h 78"/>
                  <a:gd name="T6" fmla="*/ 39 w 53"/>
                  <a:gd name="T7" fmla="*/ 41 h 78"/>
                  <a:gd name="T8" fmla="*/ 46 w 53"/>
                  <a:gd name="T9" fmla="*/ 26 h 78"/>
                  <a:gd name="T10" fmla="*/ 27 w 53"/>
                  <a:gd name="T11" fmla="*/ 7 h 78"/>
                  <a:gd name="T12" fmla="*/ 13 w 53"/>
                  <a:gd name="T13" fmla="*/ 13 h 78"/>
                  <a:gd name="T14" fmla="*/ 8 w 53"/>
                  <a:gd name="T15" fmla="*/ 26 h 78"/>
                  <a:gd name="T16" fmla="*/ 4 w 53"/>
                  <a:gd name="T17" fmla="*/ 30 h 78"/>
                  <a:gd name="T18" fmla="*/ 0 w 53"/>
                  <a:gd name="T19" fmla="*/ 26 h 78"/>
                  <a:gd name="T20" fmla="*/ 8 w 53"/>
                  <a:gd name="T21" fmla="*/ 7 h 78"/>
                  <a:gd name="T22" fmla="*/ 28 w 53"/>
                  <a:gd name="T23" fmla="*/ 0 h 78"/>
                  <a:gd name="T24" fmla="*/ 53 w 53"/>
                  <a:gd name="T25" fmla="*/ 25 h 78"/>
                  <a:gd name="T26" fmla="*/ 44 w 53"/>
                  <a:gd name="T27" fmla="*/ 46 h 78"/>
                  <a:gd name="T28" fmla="*/ 30 w 53"/>
                  <a:gd name="T29" fmla="*/ 74 h 78"/>
                  <a:gd name="T30" fmla="*/ 30 w 53"/>
                  <a:gd name="T31" fmla="*/ 74 h 78"/>
                  <a:gd name="T32" fmla="*/ 27 w 53"/>
                  <a:gd name="T3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78">
                    <a:moveTo>
                      <a:pt x="27" y="78"/>
                    </a:moveTo>
                    <a:cubicBezTo>
                      <a:pt x="25" y="78"/>
                      <a:pt x="23" y="76"/>
                      <a:pt x="23" y="74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62"/>
                      <a:pt x="29" y="49"/>
                      <a:pt x="39" y="41"/>
                    </a:cubicBezTo>
                    <a:cubicBezTo>
                      <a:pt x="44" y="37"/>
                      <a:pt x="46" y="32"/>
                      <a:pt x="46" y="26"/>
                    </a:cubicBezTo>
                    <a:cubicBezTo>
                      <a:pt x="45" y="16"/>
                      <a:pt x="37" y="8"/>
                      <a:pt x="27" y="7"/>
                    </a:cubicBezTo>
                    <a:cubicBezTo>
                      <a:pt x="22" y="7"/>
                      <a:pt x="17" y="9"/>
                      <a:pt x="13" y="13"/>
                    </a:cubicBezTo>
                    <a:cubicBezTo>
                      <a:pt x="10" y="16"/>
                      <a:pt x="8" y="21"/>
                      <a:pt x="8" y="26"/>
                    </a:cubicBezTo>
                    <a:cubicBezTo>
                      <a:pt x="8" y="28"/>
                      <a:pt x="6" y="30"/>
                      <a:pt x="4" y="30"/>
                    </a:cubicBezTo>
                    <a:cubicBezTo>
                      <a:pt x="2" y="30"/>
                      <a:pt x="0" y="28"/>
                      <a:pt x="0" y="26"/>
                    </a:cubicBezTo>
                    <a:cubicBezTo>
                      <a:pt x="0" y="19"/>
                      <a:pt x="3" y="12"/>
                      <a:pt x="8" y="7"/>
                    </a:cubicBezTo>
                    <a:cubicBezTo>
                      <a:pt x="14" y="2"/>
                      <a:pt x="20" y="0"/>
                      <a:pt x="28" y="0"/>
                    </a:cubicBezTo>
                    <a:cubicBezTo>
                      <a:pt x="41" y="1"/>
                      <a:pt x="53" y="12"/>
                      <a:pt x="53" y="25"/>
                    </a:cubicBezTo>
                    <a:cubicBezTo>
                      <a:pt x="53" y="34"/>
                      <a:pt x="50" y="41"/>
                      <a:pt x="44" y="46"/>
                    </a:cubicBezTo>
                    <a:cubicBezTo>
                      <a:pt x="35" y="54"/>
                      <a:pt x="30" y="6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6"/>
                      <a:pt x="29" y="78"/>
                      <a:pt x="27" y="7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221">
                <a:extLst>
                  <a:ext uri="{FF2B5EF4-FFF2-40B4-BE49-F238E27FC236}">
                    <a16:creationId xmlns="" xmlns:a16="http://schemas.microsoft.com/office/drawing/2014/main" id="{5CE67CC4-7902-6629-144E-8C904DBE8C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90163" y="4743450"/>
                <a:ext cx="79375" cy="82550"/>
              </a:xfrm>
              <a:custGeom>
                <a:avLst/>
                <a:gdLst>
                  <a:gd name="T0" fmla="*/ 11 w 21"/>
                  <a:gd name="T1" fmla="*/ 22 h 22"/>
                  <a:gd name="T2" fmla="*/ 0 w 21"/>
                  <a:gd name="T3" fmla="*/ 11 h 22"/>
                  <a:gd name="T4" fmla="*/ 11 w 21"/>
                  <a:gd name="T5" fmla="*/ 0 h 22"/>
                  <a:gd name="T6" fmla="*/ 21 w 21"/>
                  <a:gd name="T7" fmla="*/ 11 h 22"/>
                  <a:gd name="T8" fmla="*/ 11 w 21"/>
                  <a:gd name="T9" fmla="*/ 22 h 22"/>
                  <a:gd name="T10" fmla="*/ 11 w 21"/>
                  <a:gd name="T11" fmla="*/ 7 h 22"/>
                  <a:gd name="T12" fmla="*/ 7 w 21"/>
                  <a:gd name="T13" fmla="*/ 11 h 22"/>
                  <a:gd name="T14" fmla="*/ 11 w 21"/>
                  <a:gd name="T15" fmla="*/ 14 h 22"/>
                  <a:gd name="T16" fmla="*/ 14 w 21"/>
                  <a:gd name="T17" fmla="*/ 11 h 22"/>
                  <a:gd name="T18" fmla="*/ 11 w 21"/>
                  <a:gd name="T19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2">
                    <a:moveTo>
                      <a:pt x="11" y="22"/>
                    </a:moveTo>
                    <a:cubicBezTo>
                      <a:pt x="5" y="22"/>
                      <a:pt x="0" y="17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1" y="5"/>
                      <a:pt x="21" y="11"/>
                    </a:cubicBezTo>
                    <a:cubicBezTo>
                      <a:pt x="21" y="17"/>
                      <a:pt x="17" y="22"/>
                      <a:pt x="11" y="22"/>
                    </a:cubicBezTo>
                    <a:close/>
                    <a:moveTo>
                      <a:pt x="11" y="7"/>
                    </a:moveTo>
                    <a:cubicBezTo>
                      <a:pt x="9" y="7"/>
                      <a:pt x="7" y="9"/>
                      <a:pt x="7" y="11"/>
                    </a:cubicBezTo>
                    <a:cubicBezTo>
                      <a:pt x="7" y="13"/>
                      <a:pt x="9" y="14"/>
                      <a:pt x="11" y="14"/>
                    </a:cubicBezTo>
                    <a:cubicBezTo>
                      <a:pt x="13" y="14"/>
                      <a:pt x="14" y="13"/>
                      <a:pt x="14" y="11"/>
                    </a:cubicBezTo>
                    <a:cubicBezTo>
                      <a:pt x="14" y="9"/>
                      <a:pt x="13" y="7"/>
                      <a:pt x="11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0CF1A2D6-8D81-E12A-F789-AD83EB50012B}"/>
                  </a:ext>
                </a:extLst>
              </p:cNvPr>
              <p:cNvSpPr/>
              <p:nvPr/>
            </p:nvSpPr>
            <p:spPr>
              <a:xfrm>
                <a:off x="4402040" y="2765871"/>
                <a:ext cx="1693960" cy="934463"/>
              </a:xfrm>
              <a:prstGeom prst="rect">
                <a:avLst/>
              </a:prstGeom>
              <a:ln w="28575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tabLst>
                    <a:tab pos="180340" algn="l"/>
                    <a:tab pos="540385" algn="l"/>
                  </a:tabLst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CF1A2D6-8D81-E12A-F789-AD83EB5001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530" y="2765872"/>
                <a:ext cx="1270470" cy="934463"/>
              </a:xfrm>
              <a:prstGeom prst="rect">
                <a:avLst/>
              </a:prstGeom>
              <a:blipFill>
                <a:blip r:embed="rId3"/>
                <a:stretch>
                  <a:fillRect b="-3797"/>
                </a:stretch>
              </a:blipFill>
              <a:ln w="28575">
                <a:solidFill>
                  <a:schemeClr val="accent2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26">
            <a:extLst>
              <a:ext uri="{FF2B5EF4-FFF2-40B4-BE49-F238E27FC236}">
                <a16:creationId xmlns="" xmlns:a16="http://schemas.microsoft.com/office/drawing/2014/main" id="{E52DF94F-5745-0F9B-816E-C3393031066C}"/>
              </a:ext>
            </a:extLst>
          </p:cNvPr>
          <p:cNvGrpSpPr/>
          <p:nvPr/>
        </p:nvGrpSpPr>
        <p:grpSpPr>
          <a:xfrm>
            <a:off x="457200" y="4038600"/>
            <a:ext cx="8332215" cy="1097280"/>
            <a:chOff x="1772864" y="4428752"/>
            <a:chExt cx="10797615" cy="10972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Freeform: Shape 27">
                  <a:extLst>
                    <a:ext uri="{FF2B5EF4-FFF2-40B4-BE49-F238E27FC236}">
                      <a16:creationId xmlns="" xmlns:a16="http://schemas.microsoft.com/office/drawing/2014/main" id="{089E9294-C44C-A075-BE1C-3747901398AE}"/>
                    </a:ext>
                  </a:extLst>
                </p:cNvPr>
                <p:cNvSpPr/>
                <p:nvPr/>
              </p:nvSpPr>
              <p:spPr>
                <a:xfrm>
                  <a:off x="2808278" y="4428752"/>
                  <a:ext cx="9762201" cy="1097280"/>
                </a:xfrm>
                <a:custGeom>
                  <a:avLst/>
                  <a:gdLst>
                    <a:gd name="connsiteX0" fmla="*/ 0 w 5430982"/>
                    <a:gd name="connsiteY0" fmla="*/ 0 h 1136073"/>
                    <a:gd name="connsiteX1" fmla="*/ 5430982 w 5430982"/>
                    <a:gd name="connsiteY1" fmla="*/ 0 h 1136073"/>
                    <a:gd name="connsiteX2" fmla="*/ 5430982 w 5430982"/>
                    <a:gd name="connsiteY2" fmla="*/ 1136073 h 1136073"/>
                    <a:gd name="connsiteX3" fmla="*/ 0 w 5430982"/>
                    <a:gd name="connsiteY3" fmla="*/ 1136073 h 1136073"/>
                    <a:gd name="connsiteX4" fmla="*/ 0 w 5430982"/>
                    <a:gd name="connsiteY4" fmla="*/ 1093737 h 1136073"/>
                    <a:gd name="connsiteX5" fmla="*/ 16070 w 5430982"/>
                    <a:gd name="connsiteY5" fmla="*/ 1085015 h 1136073"/>
                    <a:gd name="connsiteX6" fmla="*/ 290945 w 5430982"/>
                    <a:gd name="connsiteY6" fmla="*/ 568036 h 1136073"/>
                    <a:gd name="connsiteX7" fmla="*/ 16070 w 5430982"/>
                    <a:gd name="connsiteY7" fmla="*/ 51057 h 1136073"/>
                    <a:gd name="connsiteX8" fmla="*/ 0 w 5430982"/>
                    <a:gd name="connsiteY8" fmla="*/ 42335 h 113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30982" h="1136073">
                      <a:moveTo>
                        <a:pt x="0" y="0"/>
                      </a:moveTo>
                      <a:lnTo>
                        <a:pt x="5430982" y="0"/>
                      </a:lnTo>
                      <a:lnTo>
                        <a:pt x="5430982" y="1136073"/>
                      </a:lnTo>
                      <a:lnTo>
                        <a:pt x="0" y="1136073"/>
                      </a:lnTo>
                      <a:lnTo>
                        <a:pt x="0" y="1093737"/>
                      </a:lnTo>
                      <a:lnTo>
                        <a:pt x="16070" y="1085015"/>
                      </a:lnTo>
                      <a:cubicBezTo>
                        <a:pt x="181910" y="972976"/>
                        <a:pt x="290945" y="783239"/>
                        <a:pt x="290945" y="568036"/>
                      </a:cubicBezTo>
                      <a:cubicBezTo>
                        <a:pt x="290945" y="352833"/>
                        <a:pt x="181910" y="163097"/>
                        <a:pt x="16070" y="51057"/>
                      </a:cubicBezTo>
                      <a:lnTo>
                        <a:pt x="0" y="4233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CF4D9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just">
                    <a:lnSpc>
                      <a:spcPct val="115000"/>
                    </a:lnSpc>
                  </a:pPr>
                  <a:r>
                    <a:rPr lang="en-US" sz="2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Từ </a:t>
                  </a:r>
                  <a:r>
                    <a:rPr lang="en-US" sz="28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côngthức</a:t>
                  </a:r>
                  <a:r>
                    <a:rPr lang="en-US" sz="2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 v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hãysuyracôngthứctính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s </a:t>
                  </a:r>
                  <a:r>
                    <a:rPr lang="en-US" sz="2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t?</a:t>
                  </a:r>
                </a:p>
              </p:txBody>
            </p:sp>
          </mc:Choice>
          <mc:Fallback xmlns="">
            <p:sp>
              <p:nvSpPr>
                <p:cNvPr id="28" name="Freeform: Shape 27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089E9294-C44C-A075-BE1C-3747901398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8278" y="4428752"/>
                  <a:ext cx="9762201" cy="1097280"/>
                </a:xfrm>
                <a:custGeom>
                  <a:avLst/>
                  <a:gdLst>
                    <a:gd name="connsiteX0" fmla="*/ 0 w 5430982"/>
                    <a:gd name="connsiteY0" fmla="*/ 0 h 1136073"/>
                    <a:gd name="connsiteX1" fmla="*/ 5430982 w 5430982"/>
                    <a:gd name="connsiteY1" fmla="*/ 0 h 1136073"/>
                    <a:gd name="connsiteX2" fmla="*/ 5430982 w 5430982"/>
                    <a:gd name="connsiteY2" fmla="*/ 1136073 h 1136073"/>
                    <a:gd name="connsiteX3" fmla="*/ 0 w 5430982"/>
                    <a:gd name="connsiteY3" fmla="*/ 1136073 h 1136073"/>
                    <a:gd name="connsiteX4" fmla="*/ 0 w 5430982"/>
                    <a:gd name="connsiteY4" fmla="*/ 1093737 h 1136073"/>
                    <a:gd name="connsiteX5" fmla="*/ 16070 w 5430982"/>
                    <a:gd name="connsiteY5" fmla="*/ 1085015 h 1136073"/>
                    <a:gd name="connsiteX6" fmla="*/ 290945 w 5430982"/>
                    <a:gd name="connsiteY6" fmla="*/ 568036 h 1136073"/>
                    <a:gd name="connsiteX7" fmla="*/ 16070 w 5430982"/>
                    <a:gd name="connsiteY7" fmla="*/ 51057 h 1136073"/>
                    <a:gd name="connsiteX8" fmla="*/ 0 w 5430982"/>
                    <a:gd name="connsiteY8" fmla="*/ 42335 h 113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30982" h="1136073">
                      <a:moveTo>
                        <a:pt x="0" y="0"/>
                      </a:moveTo>
                      <a:lnTo>
                        <a:pt x="5430982" y="0"/>
                      </a:lnTo>
                      <a:lnTo>
                        <a:pt x="5430982" y="1136073"/>
                      </a:lnTo>
                      <a:lnTo>
                        <a:pt x="0" y="1136073"/>
                      </a:lnTo>
                      <a:lnTo>
                        <a:pt x="0" y="1093737"/>
                      </a:lnTo>
                      <a:lnTo>
                        <a:pt x="16070" y="1085015"/>
                      </a:lnTo>
                      <a:cubicBezTo>
                        <a:pt x="181910" y="972976"/>
                        <a:pt x="290945" y="783239"/>
                        <a:pt x="290945" y="568036"/>
                      </a:cubicBezTo>
                      <a:cubicBezTo>
                        <a:pt x="290945" y="352833"/>
                        <a:pt x="181910" y="163097"/>
                        <a:pt x="16070" y="51057"/>
                      </a:cubicBezTo>
                      <a:lnTo>
                        <a:pt x="0" y="42335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 l="-121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28">
              <a:extLst>
                <a:ext uri="{FF2B5EF4-FFF2-40B4-BE49-F238E27FC236}">
                  <a16:creationId xmlns="" xmlns:a16="http://schemas.microsoft.com/office/drawing/2014/main" id="{625B5382-CFF8-EF2D-B2D5-72714A8ADD26}"/>
                </a:ext>
              </a:extLst>
            </p:cNvPr>
            <p:cNvGrpSpPr/>
            <p:nvPr/>
          </p:nvGrpSpPr>
          <p:grpSpPr>
            <a:xfrm>
              <a:off x="1772864" y="4680969"/>
              <a:ext cx="845645" cy="715429"/>
              <a:chOff x="9729788" y="4324350"/>
              <a:chExt cx="806450" cy="758825"/>
            </a:xfrm>
            <a:solidFill>
              <a:schemeClr val="tx1"/>
            </a:solidFill>
          </p:grpSpPr>
          <p:sp>
            <p:nvSpPr>
              <p:cNvPr id="30" name="Freeform 210">
                <a:extLst>
                  <a:ext uri="{FF2B5EF4-FFF2-40B4-BE49-F238E27FC236}">
                    <a16:creationId xmlns="" xmlns:a16="http://schemas.microsoft.com/office/drawing/2014/main" id="{9FAE2476-00CD-3939-5469-881C36180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2813" y="5029200"/>
                <a:ext cx="30163" cy="53975"/>
              </a:xfrm>
              <a:custGeom>
                <a:avLst/>
                <a:gdLst>
                  <a:gd name="T0" fmla="*/ 4 w 8"/>
                  <a:gd name="T1" fmla="*/ 14 h 14"/>
                  <a:gd name="T2" fmla="*/ 0 w 8"/>
                  <a:gd name="T3" fmla="*/ 10 h 14"/>
                  <a:gd name="T4" fmla="*/ 0 w 8"/>
                  <a:gd name="T5" fmla="*/ 4 h 14"/>
                  <a:gd name="T6" fmla="*/ 4 w 8"/>
                  <a:gd name="T7" fmla="*/ 0 h 14"/>
                  <a:gd name="T8" fmla="*/ 8 w 8"/>
                  <a:gd name="T9" fmla="*/ 4 h 14"/>
                  <a:gd name="T10" fmla="*/ 8 w 8"/>
                  <a:gd name="T11" fmla="*/ 10 h 14"/>
                  <a:gd name="T12" fmla="*/ 4 w 8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4" y="14"/>
                    </a:moveTo>
                    <a:cubicBezTo>
                      <a:pt x="2" y="14"/>
                      <a:pt x="0" y="12"/>
                      <a:pt x="0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2"/>
                      <a:pt x="6" y="14"/>
                      <a:pt x="4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11">
                <a:extLst>
                  <a:ext uri="{FF2B5EF4-FFF2-40B4-BE49-F238E27FC236}">
                    <a16:creationId xmlns="" xmlns:a16="http://schemas.microsoft.com/office/drawing/2014/main" id="{968AB187-82FC-6E51-DC95-72B50A971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5526" y="5029200"/>
                <a:ext cx="30163" cy="53975"/>
              </a:xfrm>
              <a:custGeom>
                <a:avLst/>
                <a:gdLst>
                  <a:gd name="T0" fmla="*/ 4 w 8"/>
                  <a:gd name="T1" fmla="*/ 14 h 14"/>
                  <a:gd name="T2" fmla="*/ 0 w 8"/>
                  <a:gd name="T3" fmla="*/ 10 h 14"/>
                  <a:gd name="T4" fmla="*/ 0 w 8"/>
                  <a:gd name="T5" fmla="*/ 4 h 14"/>
                  <a:gd name="T6" fmla="*/ 4 w 8"/>
                  <a:gd name="T7" fmla="*/ 0 h 14"/>
                  <a:gd name="T8" fmla="*/ 8 w 8"/>
                  <a:gd name="T9" fmla="*/ 4 h 14"/>
                  <a:gd name="T10" fmla="*/ 8 w 8"/>
                  <a:gd name="T11" fmla="*/ 10 h 14"/>
                  <a:gd name="T12" fmla="*/ 4 w 8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4" y="14"/>
                    </a:moveTo>
                    <a:cubicBezTo>
                      <a:pt x="2" y="14"/>
                      <a:pt x="0" y="12"/>
                      <a:pt x="0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2"/>
                      <a:pt x="6" y="14"/>
                      <a:pt x="4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12">
                <a:extLst>
                  <a:ext uri="{FF2B5EF4-FFF2-40B4-BE49-F238E27FC236}">
                    <a16:creationId xmlns="" xmlns:a16="http://schemas.microsoft.com/office/drawing/2014/main" id="{FA3B8024-1E9C-497C-0693-1F49BA7BD2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09163" y="4803775"/>
                <a:ext cx="128588" cy="134937"/>
              </a:xfrm>
              <a:custGeom>
                <a:avLst/>
                <a:gdLst>
                  <a:gd name="T0" fmla="*/ 17 w 34"/>
                  <a:gd name="T1" fmla="*/ 36 h 36"/>
                  <a:gd name="T2" fmla="*/ 0 w 34"/>
                  <a:gd name="T3" fmla="*/ 18 h 36"/>
                  <a:gd name="T4" fmla="*/ 17 w 34"/>
                  <a:gd name="T5" fmla="*/ 0 h 36"/>
                  <a:gd name="T6" fmla="*/ 34 w 34"/>
                  <a:gd name="T7" fmla="*/ 18 h 36"/>
                  <a:gd name="T8" fmla="*/ 17 w 34"/>
                  <a:gd name="T9" fmla="*/ 36 h 36"/>
                  <a:gd name="T10" fmla="*/ 17 w 34"/>
                  <a:gd name="T11" fmla="*/ 7 h 36"/>
                  <a:gd name="T12" fmla="*/ 7 w 34"/>
                  <a:gd name="T13" fmla="*/ 18 h 36"/>
                  <a:gd name="T14" fmla="*/ 17 w 34"/>
                  <a:gd name="T15" fmla="*/ 29 h 36"/>
                  <a:gd name="T16" fmla="*/ 27 w 34"/>
                  <a:gd name="T17" fmla="*/ 18 h 36"/>
                  <a:gd name="T18" fmla="*/ 17 w 34"/>
                  <a:gd name="T19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6">
                    <a:moveTo>
                      <a:pt x="17" y="36"/>
                    </a:moveTo>
                    <a:cubicBezTo>
                      <a:pt x="7" y="36"/>
                      <a:pt x="0" y="28"/>
                      <a:pt x="0" y="18"/>
                    </a:cubicBezTo>
                    <a:cubicBezTo>
                      <a:pt x="0" y="8"/>
                      <a:pt x="7" y="0"/>
                      <a:pt x="17" y="0"/>
                    </a:cubicBezTo>
                    <a:cubicBezTo>
                      <a:pt x="27" y="0"/>
                      <a:pt x="34" y="8"/>
                      <a:pt x="34" y="18"/>
                    </a:cubicBezTo>
                    <a:cubicBezTo>
                      <a:pt x="34" y="28"/>
                      <a:pt x="27" y="36"/>
                      <a:pt x="17" y="36"/>
                    </a:cubicBezTo>
                    <a:close/>
                    <a:moveTo>
                      <a:pt x="17" y="7"/>
                    </a:moveTo>
                    <a:cubicBezTo>
                      <a:pt x="11" y="7"/>
                      <a:pt x="7" y="12"/>
                      <a:pt x="7" y="18"/>
                    </a:cubicBezTo>
                    <a:cubicBezTo>
                      <a:pt x="7" y="24"/>
                      <a:pt x="11" y="29"/>
                      <a:pt x="17" y="29"/>
                    </a:cubicBezTo>
                    <a:cubicBezTo>
                      <a:pt x="23" y="29"/>
                      <a:pt x="27" y="24"/>
                      <a:pt x="27" y="18"/>
                    </a:cubicBezTo>
                    <a:cubicBezTo>
                      <a:pt x="27" y="12"/>
                      <a:pt x="23" y="7"/>
                      <a:pt x="17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13">
                <a:extLst>
                  <a:ext uri="{FF2B5EF4-FFF2-40B4-BE49-F238E27FC236}">
                    <a16:creationId xmlns="" xmlns:a16="http://schemas.microsoft.com/office/drawing/2014/main" id="{3CABE2FC-1715-F2B3-ACE0-EA1AFC09F9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53601" y="4943475"/>
                <a:ext cx="241300" cy="139700"/>
              </a:xfrm>
              <a:custGeom>
                <a:avLst/>
                <a:gdLst>
                  <a:gd name="T0" fmla="*/ 61 w 64"/>
                  <a:gd name="T1" fmla="*/ 37 h 37"/>
                  <a:gd name="T2" fmla="*/ 3 w 64"/>
                  <a:gd name="T3" fmla="*/ 37 h 37"/>
                  <a:gd name="T4" fmla="*/ 0 w 64"/>
                  <a:gd name="T5" fmla="*/ 33 h 37"/>
                  <a:gd name="T6" fmla="*/ 0 w 64"/>
                  <a:gd name="T7" fmla="*/ 16 h 37"/>
                  <a:gd name="T8" fmla="*/ 16 w 64"/>
                  <a:gd name="T9" fmla="*/ 0 h 37"/>
                  <a:gd name="T10" fmla="*/ 48 w 64"/>
                  <a:gd name="T11" fmla="*/ 0 h 37"/>
                  <a:gd name="T12" fmla="*/ 64 w 64"/>
                  <a:gd name="T13" fmla="*/ 16 h 37"/>
                  <a:gd name="T14" fmla="*/ 64 w 64"/>
                  <a:gd name="T15" fmla="*/ 33 h 37"/>
                  <a:gd name="T16" fmla="*/ 61 w 64"/>
                  <a:gd name="T17" fmla="*/ 37 h 37"/>
                  <a:gd name="T18" fmla="*/ 7 w 64"/>
                  <a:gd name="T19" fmla="*/ 30 h 37"/>
                  <a:gd name="T20" fmla="*/ 57 w 64"/>
                  <a:gd name="T21" fmla="*/ 30 h 37"/>
                  <a:gd name="T22" fmla="*/ 57 w 64"/>
                  <a:gd name="T23" fmla="*/ 16 h 37"/>
                  <a:gd name="T24" fmla="*/ 48 w 64"/>
                  <a:gd name="T25" fmla="*/ 7 h 37"/>
                  <a:gd name="T26" fmla="*/ 16 w 64"/>
                  <a:gd name="T27" fmla="*/ 7 h 37"/>
                  <a:gd name="T28" fmla="*/ 7 w 64"/>
                  <a:gd name="T29" fmla="*/ 16 h 37"/>
                  <a:gd name="T30" fmla="*/ 7 w 64"/>
                  <a:gd name="T31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7">
                    <a:moveTo>
                      <a:pt x="61" y="37"/>
                    </a:moveTo>
                    <a:cubicBezTo>
                      <a:pt x="3" y="37"/>
                      <a:pt x="3" y="37"/>
                      <a:pt x="3" y="37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7" y="0"/>
                      <a:pt x="64" y="7"/>
                      <a:pt x="64" y="16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5"/>
                      <a:pt x="63" y="37"/>
                      <a:pt x="61" y="37"/>
                    </a:cubicBezTo>
                    <a:close/>
                    <a:moveTo>
                      <a:pt x="7" y="30"/>
                    </a:moveTo>
                    <a:cubicBezTo>
                      <a:pt x="57" y="30"/>
                      <a:pt x="57" y="30"/>
                      <a:pt x="57" y="30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7" y="11"/>
                      <a:pt x="53" y="7"/>
                      <a:pt x="48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1" y="7"/>
                      <a:pt x="7" y="11"/>
                      <a:pt x="7" y="16"/>
                    </a:cubicBezTo>
                    <a:lnTo>
                      <a:pt x="7" y="3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14">
                <a:extLst>
                  <a:ext uri="{FF2B5EF4-FFF2-40B4-BE49-F238E27FC236}">
                    <a16:creationId xmlns="" xmlns:a16="http://schemas.microsoft.com/office/drawing/2014/main" id="{7C1562AD-E61A-CDFB-624E-2800888FD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9788" y="5056188"/>
                <a:ext cx="392113" cy="26987"/>
              </a:xfrm>
              <a:custGeom>
                <a:avLst/>
                <a:gdLst>
                  <a:gd name="T0" fmla="*/ 100 w 104"/>
                  <a:gd name="T1" fmla="*/ 7 h 7"/>
                  <a:gd name="T2" fmla="*/ 3 w 104"/>
                  <a:gd name="T3" fmla="*/ 7 h 7"/>
                  <a:gd name="T4" fmla="*/ 0 w 104"/>
                  <a:gd name="T5" fmla="*/ 3 h 7"/>
                  <a:gd name="T6" fmla="*/ 3 w 104"/>
                  <a:gd name="T7" fmla="*/ 0 h 7"/>
                  <a:gd name="T8" fmla="*/ 100 w 104"/>
                  <a:gd name="T9" fmla="*/ 0 h 7"/>
                  <a:gd name="T10" fmla="*/ 104 w 104"/>
                  <a:gd name="T11" fmla="*/ 3 h 7"/>
                  <a:gd name="T12" fmla="*/ 100 w 104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7">
                    <a:moveTo>
                      <a:pt x="100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2" y="0"/>
                      <a:pt x="104" y="1"/>
                      <a:pt x="104" y="3"/>
                    </a:cubicBezTo>
                    <a:cubicBezTo>
                      <a:pt x="104" y="5"/>
                      <a:pt x="102" y="7"/>
                      <a:pt x="100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15">
                <a:extLst>
                  <a:ext uri="{FF2B5EF4-FFF2-40B4-BE49-F238E27FC236}">
                    <a16:creationId xmlns="" xmlns:a16="http://schemas.microsoft.com/office/drawing/2014/main" id="{E8262D4F-D8F0-963B-8C64-2DB7F3702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3463" y="4324350"/>
                <a:ext cx="612775" cy="614362"/>
              </a:xfrm>
              <a:custGeom>
                <a:avLst/>
                <a:gdLst>
                  <a:gd name="T0" fmla="*/ 82 w 163"/>
                  <a:gd name="T1" fmla="*/ 163 h 163"/>
                  <a:gd name="T2" fmla="*/ 27 w 163"/>
                  <a:gd name="T3" fmla="*/ 142 h 163"/>
                  <a:gd name="T4" fmla="*/ 9 w 163"/>
                  <a:gd name="T5" fmla="*/ 139 h 163"/>
                  <a:gd name="T6" fmla="*/ 6 w 163"/>
                  <a:gd name="T7" fmla="*/ 137 h 163"/>
                  <a:gd name="T8" fmla="*/ 7 w 163"/>
                  <a:gd name="T9" fmla="*/ 133 h 163"/>
                  <a:gd name="T10" fmla="*/ 14 w 163"/>
                  <a:gd name="T11" fmla="*/ 127 h 163"/>
                  <a:gd name="T12" fmla="*/ 0 w 163"/>
                  <a:gd name="T13" fmla="*/ 82 h 163"/>
                  <a:gd name="T14" fmla="*/ 82 w 163"/>
                  <a:gd name="T15" fmla="*/ 0 h 163"/>
                  <a:gd name="T16" fmla="*/ 163 w 163"/>
                  <a:gd name="T17" fmla="*/ 82 h 163"/>
                  <a:gd name="T18" fmla="*/ 139 w 163"/>
                  <a:gd name="T19" fmla="*/ 139 h 163"/>
                  <a:gd name="T20" fmla="*/ 134 w 163"/>
                  <a:gd name="T21" fmla="*/ 139 h 163"/>
                  <a:gd name="T22" fmla="*/ 134 w 163"/>
                  <a:gd name="T23" fmla="*/ 134 h 163"/>
                  <a:gd name="T24" fmla="*/ 156 w 163"/>
                  <a:gd name="T25" fmla="*/ 82 h 163"/>
                  <a:gd name="T26" fmla="*/ 82 w 163"/>
                  <a:gd name="T27" fmla="*/ 8 h 163"/>
                  <a:gd name="T28" fmla="*/ 8 w 163"/>
                  <a:gd name="T29" fmla="*/ 82 h 163"/>
                  <a:gd name="T30" fmla="*/ 21 w 163"/>
                  <a:gd name="T31" fmla="*/ 125 h 163"/>
                  <a:gd name="T32" fmla="*/ 21 w 163"/>
                  <a:gd name="T33" fmla="*/ 129 h 163"/>
                  <a:gd name="T34" fmla="*/ 17 w 163"/>
                  <a:gd name="T35" fmla="*/ 133 h 163"/>
                  <a:gd name="T36" fmla="*/ 29 w 163"/>
                  <a:gd name="T37" fmla="*/ 135 h 163"/>
                  <a:gd name="T38" fmla="*/ 31 w 163"/>
                  <a:gd name="T39" fmla="*/ 136 h 163"/>
                  <a:gd name="T40" fmla="*/ 82 w 163"/>
                  <a:gd name="T41" fmla="*/ 156 h 163"/>
                  <a:gd name="T42" fmla="*/ 88 w 163"/>
                  <a:gd name="T43" fmla="*/ 156 h 163"/>
                  <a:gd name="T44" fmla="*/ 92 w 163"/>
                  <a:gd name="T45" fmla="*/ 159 h 163"/>
                  <a:gd name="T46" fmla="*/ 89 w 163"/>
                  <a:gd name="T47" fmla="*/ 163 h 163"/>
                  <a:gd name="T48" fmla="*/ 82 w 163"/>
                  <a:gd name="T49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3" h="163">
                    <a:moveTo>
                      <a:pt x="82" y="163"/>
                    </a:moveTo>
                    <a:cubicBezTo>
                      <a:pt x="61" y="163"/>
                      <a:pt x="42" y="156"/>
                      <a:pt x="27" y="142"/>
                    </a:cubicBezTo>
                    <a:cubicBezTo>
                      <a:pt x="9" y="139"/>
                      <a:pt x="9" y="139"/>
                      <a:pt x="9" y="139"/>
                    </a:cubicBezTo>
                    <a:cubicBezTo>
                      <a:pt x="8" y="139"/>
                      <a:pt x="7" y="138"/>
                      <a:pt x="6" y="137"/>
                    </a:cubicBezTo>
                    <a:cubicBezTo>
                      <a:pt x="6" y="136"/>
                      <a:pt x="6" y="134"/>
                      <a:pt x="7" y="133"/>
                    </a:cubicBezTo>
                    <a:cubicBezTo>
                      <a:pt x="14" y="127"/>
                      <a:pt x="14" y="127"/>
                      <a:pt x="14" y="127"/>
                    </a:cubicBezTo>
                    <a:cubicBezTo>
                      <a:pt x="5" y="113"/>
                      <a:pt x="0" y="98"/>
                      <a:pt x="0" y="82"/>
                    </a:cubicBezTo>
                    <a:cubicBezTo>
                      <a:pt x="0" y="37"/>
                      <a:pt x="37" y="0"/>
                      <a:pt x="82" y="0"/>
                    </a:cubicBezTo>
                    <a:cubicBezTo>
                      <a:pt x="127" y="0"/>
                      <a:pt x="163" y="37"/>
                      <a:pt x="163" y="82"/>
                    </a:cubicBezTo>
                    <a:cubicBezTo>
                      <a:pt x="163" y="103"/>
                      <a:pt x="155" y="124"/>
                      <a:pt x="139" y="139"/>
                    </a:cubicBezTo>
                    <a:cubicBezTo>
                      <a:pt x="138" y="140"/>
                      <a:pt x="136" y="140"/>
                      <a:pt x="134" y="139"/>
                    </a:cubicBezTo>
                    <a:cubicBezTo>
                      <a:pt x="133" y="138"/>
                      <a:pt x="133" y="135"/>
                      <a:pt x="134" y="134"/>
                    </a:cubicBezTo>
                    <a:cubicBezTo>
                      <a:pt x="148" y="120"/>
                      <a:pt x="156" y="101"/>
                      <a:pt x="156" y="82"/>
                    </a:cubicBezTo>
                    <a:cubicBezTo>
                      <a:pt x="156" y="41"/>
                      <a:pt x="123" y="8"/>
                      <a:pt x="82" y="8"/>
                    </a:cubicBezTo>
                    <a:cubicBezTo>
                      <a:pt x="41" y="8"/>
                      <a:pt x="8" y="41"/>
                      <a:pt x="8" y="82"/>
                    </a:cubicBezTo>
                    <a:cubicBezTo>
                      <a:pt x="8" y="97"/>
                      <a:pt x="12" y="112"/>
                      <a:pt x="21" y="125"/>
                    </a:cubicBezTo>
                    <a:cubicBezTo>
                      <a:pt x="23" y="126"/>
                      <a:pt x="22" y="128"/>
                      <a:pt x="21" y="129"/>
                    </a:cubicBezTo>
                    <a:cubicBezTo>
                      <a:pt x="17" y="133"/>
                      <a:pt x="17" y="133"/>
                      <a:pt x="17" y="133"/>
                    </a:cubicBezTo>
                    <a:cubicBezTo>
                      <a:pt x="29" y="135"/>
                      <a:pt x="29" y="135"/>
                      <a:pt x="29" y="135"/>
                    </a:cubicBezTo>
                    <a:cubicBezTo>
                      <a:pt x="30" y="135"/>
                      <a:pt x="30" y="135"/>
                      <a:pt x="31" y="136"/>
                    </a:cubicBezTo>
                    <a:cubicBezTo>
                      <a:pt x="45" y="149"/>
                      <a:pt x="63" y="156"/>
                      <a:pt x="82" y="156"/>
                    </a:cubicBezTo>
                    <a:cubicBezTo>
                      <a:pt x="84" y="156"/>
                      <a:pt x="86" y="156"/>
                      <a:pt x="88" y="156"/>
                    </a:cubicBezTo>
                    <a:cubicBezTo>
                      <a:pt x="90" y="155"/>
                      <a:pt x="92" y="157"/>
                      <a:pt x="92" y="159"/>
                    </a:cubicBezTo>
                    <a:cubicBezTo>
                      <a:pt x="93" y="161"/>
                      <a:pt x="91" y="163"/>
                      <a:pt x="89" y="163"/>
                    </a:cubicBezTo>
                    <a:cubicBezTo>
                      <a:pt x="87" y="163"/>
                      <a:pt x="84" y="163"/>
                      <a:pt x="82" y="16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16">
                <a:extLst>
                  <a:ext uri="{FF2B5EF4-FFF2-40B4-BE49-F238E27FC236}">
                    <a16:creationId xmlns="" xmlns:a16="http://schemas.microsoft.com/office/drawing/2014/main" id="{42A145EC-F40F-ACFB-EE54-03393221F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2551" y="4905375"/>
                <a:ext cx="52388" cy="33337"/>
              </a:xfrm>
              <a:custGeom>
                <a:avLst/>
                <a:gdLst>
                  <a:gd name="T0" fmla="*/ 4 w 14"/>
                  <a:gd name="T1" fmla="*/ 9 h 9"/>
                  <a:gd name="T2" fmla="*/ 0 w 14"/>
                  <a:gd name="T3" fmla="*/ 5 h 9"/>
                  <a:gd name="T4" fmla="*/ 3 w 14"/>
                  <a:gd name="T5" fmla="*/ 2 h 9"/>
                  <a:gd name="T6" fmla="*/ 9 w 14"/>
                  <a:gd name="T7" fmla="*/ 1 h 9"/>
                  <a:gd name="T8" fmla="*/ 13 w 14"/>
                  <a:gd name="T9" fmla="*/ 4 h 9"/>
                  <a:gd name="T10" fmla="*/ 10 w 14"/>
                  <a:gd name="T11" fmla="*/ 8 h 9"/>
                  <a:gd name="T12" fmla="*/ 4 w 14"/>
                  <a:gd name="T13" fmla="*/ 9 h 9"/>
                  <a:gd name="T14" fmla="*/ 4 w 14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3"/>
                      <a:pt x="1" y="2"/>
                      <a:pt x="3" y="2"/>
                    </a:cubicBezTo>
                    <a:cubicBezTo>
                      <a:pt x="5" y="1"/>
                      <a:pt x="7" y="1"/>
                      <a:pt x="9" y="1"/>
                    </a:cubicBezTo>
                    <a:cubicBezTo>
                      <a:pt x="11" y="0"/>
                      <a:pt x="13" y="2"/>
                      <a:pt x="13" y="4"/>
                    </a:cubicBezTo>
                    <a:cubicBezTo>
                      <a:pt x="14" y="6"/>
                      <a:pt x="12" y="8"/>
                      <a:pt x="10" y="8"/>
                    </a:cubicBezTo>
                    <a:cubicBezTo>
                      <a:pt x="8" y="8"/>
                      <a:pt x="6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17">
                <a:extLst>
                  <a:ext uri="{FF2B5EF4-FFF2-40B4-BE49-F238E27FC236}">
                    <a16:creationId xmlns="" xmlns:a16="http://schemas.microsoft.com/office/drawing/2014/main" id="{59B2D2BD-FA17-4F42-35FC-A92E9168A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5101" y="4875213"/>
                <a:ext cx="60325" cy="41275"/>
              </a:xfrm>
              <a:custGeom>
                <a:avLst/>
                <a:gdLst>
                  <a:gd name="T0" fmla="*/ 4 w 16"/>
                  <a:gd name="T1" fmla="*/ 11 h 11"/>
                  <a:gd name="T2" fmla="*/ 1 w 16"/>
                  <a:gd name="T3" fmla="*/ 9 h 11"/>
                  <a:gd name="T4" fmla="*/ 3 w 16"/>
                  <a:gd name="T5" fmla="*/ 4 h 11"/>
                  <a:gd name="T6" fmla="*/ 10 w 16"/>
                  <a:gd name="T7" fmla="*/ 1 h 11"/>
                  <a:gd name="T8" fmla="*/ 15 w 16"/>
                  <a:gd name="T9" fmla="*/ 2 h 11"/>
                  <a:gd name="T10" fmla="*/ 13 w 16"/>
                  <a:gd name="T11" fmla="*/ 7 h 11"/>
                  <a:gd name="T12" fmla="*/ 5 w 16"/>
                  <a:gd name="T13" fmla="*/ 11 h 11"/>
                  <a:gd name="T14" fmla="*/ 4 w 16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1">
                    <a:moveTo>
                      <a:pt x="4" y="11"/>
                    </a:moveTo>
                    <a:cubicBezTo>
                      <a:pt x="3" y="11"/>
                      <a:pt x="1" y="11"/>
                      <a:pt x="1" y="9"/>
                    </a:cubicBezTo>
                    <a:cubicBezTo>
                      <a:pt x="0" y="7"/>
                      <a:pt x="1" y="5"/>
                      <a:pt x="3" y="4"/>
                    </a:cubicBezTo>
                    <a:cubicBezTo>
                      <a:pt x="5" y="3"/>
                      <a:pt x="8" y="2"/>
                      <a:pt x="10" y="1"/>
                    </a:cubicBezTo>
                    <a:cubicBezTo>
                      <a:pt x="12" y="0"/>
                      <a:pt x="14" y="1"/>
                      <a:pt x="15" y="2"/>
                    </a:cubicBezTo>
                    <a:cubicBezTo>
                      <a:pt x="16" y="4"/>
                      <a:pt x="15" y="6"/>
                      <a:pt x="13" y="7"/>
                    </a:cubicBezTo>
                    <a:cubicBezTo>
                      <a:pt x="11" y="9"/>
                      <a:pt x="8" y="10"/>
                      <a:pt x="5" y="11"/>
                    </a:cubicBezTo>
                    <a:cubicBezTo>
                      <a:pt x="5" y="11"/>
                      <a:pt x="4" y="11"/>
                      <a:pt x="4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18">
                <a:extLst>
                  <a:ext uri="{FF2B5EF4-FFF2-40B4-BE49-F238E27FC236}">
                    <a16:creationId xmlns="" xmlns:a16="http://schemas.microsoft.com/office/drawing/2014/main" id="{BB9BB62B-AF79-CEE3-3EDC-4BB3CACF5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9238" y="4822825"/>
                <a:ext cx="44450" cy="44450"/>
              </a:xfrm>
              <a:custGeom>
                <a:avLst/>
                <a:gdLst>
                  <a:gd name="T0" fmla="*/ 4 w 12"/>
                  <a:gd name="T1" fmla="*/ 12 h 12"/>
                  <a:gd name="T2" fmla="*/ 1 w 12"/>
                  <a:gd name="T3" fmla="*/ 11 h 12"/>
                  <a:gd name="T4" fmla="*/ 1 w 12"/>
                  <a:gd name="T5" fmla="*/ 6 h 12"/>
                  <a:gd name="T6" fmla="*/ 5 w 12"/>
                  <a:gd name="T7" fmla="*/ 2 h 12"/>
                  <a:gd name="T8" fmla="*/ 10 w 12"/>
                  <a:gd name="T9" fmla="*/ 2 h 12"/>
                  <a:gd name="T10" fmla="*/ 10 w 12"/>
                  <a:gd name="T11" fmla="*/ 7 h 12"/>
                  <a:gd name="T12" fmla="*/ 6 w 12"/>
                  <a:gd name="T13" fmla="*/ 11 h 12"/>
                  <a:gd name="T14" fmla="*/ 4 w 12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4" y="12"/>
                    </a:moveTo>
                    <a:cubicBezTo>
                      <a:pt x="3" y="12"/>
                      <a:pt x="2" y="12"/>
                      <a:pt x="1" y="11"/>
                    </a:cubicBezTo>
                    <a:cubicBezTo>
                      <a:pt x="0" y="9"/>
                      <a:pt x="0" y="7"/>
                      <a:pt x="1" y="6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7" y="0"/>
                      <a:pt x="9" y="0"/>
                      <a:pt x="10" y="2"/>
                    </a:cubicBezTo>
                    <a:cubicBezTo>
                      <a:pt x="12" y="3"/>
                      <a:pt x="12" y="6"/>
                      <a:pt x="10" y="7"/>
                    </a:cubicBezTo>
                    <a:cubicBezTo>
                      <a:pt x="9" y="8"/>
                      <a:pt x="8" y="10"/>
                      <a:pt x="6" y="11"/>
                    </a:cubicBezTo>
                    <a:cubicBezTo>
                      <a:pt x="5" y="12"/>
                      <a:pt x="4" y="12"/>
                      <a:pt x="4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19">
                <a:extLst>
                  <a:ext uri="{FF2B5EF4-FFF2-40B4-BE49-F238E27FC236}">
                    <a16:creationId xmlns="" xmlns:a16="http://schemas.microsoft.com/office/drawing/2014/main" id="{3B375001-EB16-B7D2-F957-C26EB7FA2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8076" y="4814888"/>
                <a:ext cx="60325" cy="57150"/>
              </a:xfrm>
              <a:custGeom>
                <a:avLst/>
                <a:gdLst>
                  <a:gd name="T0" fmla="*/ 12 w 16"/>
                  <a:gd name="T1" fmla="*/ 15 h 15"/>
                  <a:gd name="T2" fmla="*/ 9 w 16"/>
                  <a:gd name="T3" fmla="*/ 14 h 15"/>
                  <a:gd name="T4" fmla="*/ 2 w 16"/>
                  <a:gd name="T5" fmla="*/ 6 h 15"/>
                  <a:gd name="T6" fmla="*/ 2 w 16"/>
                  <a:gd name="T7" fmla="*/ 1 h 15"/>
                  <a:gd name="T8" fmla="*/ 7 w 16"/>
                  <a:gd name="T9" fmla="*/ 2 h 15"/>
                  <a:gd name="T10" fmla="*/ 14 w 16"/>
                  <a:gd name="T11" fmla="*/ 8 h 15"/>
                  <a:gd name="T12" fmla="*/ 15 w 16"/>
                  <a:gd name="T13" fmla="*/ 14 h 15"/>
                  <a:gd name="T14" fmla="*/ 12 w 16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5">
                    <a:moveTo>
                      <a:pt x="12" y="15"/>
                    </a:moveTo>
                    <a:cubicBezTo>
                      <a:pt x="11" y="15"/>
                      <a:pt x="10" y="15"/>
                      <a:pt x="9" y="14"/>
                    </a:cubicBezTo>
                    <a:cubicBezTo>
                      <a:pt x="7" y="12"/>
                      <a:pt x="4" y="9"/>
                      <a:pt x="2" y="6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9" y="4"/>
                      <a:pt x="12" y="6"/>
                      <a:pt x="14" y="8"/>
                    </a:cubicBezTo>
                    <a:cubicBezTo>
                      <a:pt x="16" y="10"/>
                      <a:pt x="16" y="12"/>
                      <a:pt x="15" y="14"/>
                    </a:cubicBezTo>
                    <a:cubicBezTo>
                      <a:pt x="14" y="14"/>
                      <a:pt x="13" y="15"/>
                      <a:pt x="12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20">
                <a:extLst>
                  <a:ext uri="{FF2B5EF4-FFF2-40B4-BE49-F238E27FC236}">
                    <a16:creationId xmlns="" xmlns:a16="http://schemas.microsoft.com/office/drawing/2014/main" id="{6A929516-E99C-22F8-3AD1-D4EA01084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9838" y="4441825"/>
                <a:ext cx="200025" cy="293687"/>
              </a:xfrm>
              <a:custGeom>
                <a:avLst/>
                <a:gdLst>
                  <a:gd name="T0" fmla="*/ 27 w 53"/>
                  <a:gd name="T1" fmla="*/ 78 h 78"/>
                  <a:gd name="T2" fmla="*/ 23 w 53"/>
                  <a:gd name="T3" fmla="*/ 74 h 78"/>
                  <a:gd name="T4" fmla="*/ 23 w 53"/>
                  <a:gd name="T5" fmla="*/ 74 h 78"/>
                  <a:gd name="T6" fmla="*/ 39 w 53"/>
                  <a:gd name="T7" fmla="*/ 41 h 78"/>
                  <a:gd name="T8" fmla="*/ 46 w 53"/>
                  <a:gd name="T9" fmla="*/ 26 h 78"/>
                  <a:gd name="T10" fmla="*/ 27 w 53"/>
                  <a:gd name="T11" fmla="*/ 7 h 78"/>
                  <a:gd name="T12" fmla="*/ 13 w 53"/>
                  <a:gd name="T13" fmla="*/ 13 h 78"/>
                  <a:gd name="T14" fmla="*/ 8 w 53"/>
                  <a:gd name="T15" fmla="*/ 26 h 78"/>
                  <a:gd name="T16" fmla="*/ 4 w 53"/>
                  <a:gd name="T17" fmla="*/ 30 h 78"/>
                  <a:gd name="T18" fmla="*/ 0 w 53"/>
                  <a:gd name="T19" fmla="*/ 26 h 78"/>
                  <a:gd name="T20" fmla="*/ 8 w 53"/>
                  <a:gd name="T21" fmla="*/ 7 h 78"/>
                  <a:gd name="T22" fmla="*/ 28 w 53"/>
                  <a:gd name="T23" fmla="*/ 0 h 78"/>
                  <a:gd name="T24" fmla="*/ 53 w 53"/>
                  <a:gd name="T25" fmla="*/ 25 h 78"/>
                  <a:gd name="T26" fmla="*/ 44 w 53"/>
                  <a:gd name="T27" fmla="*/ 46 h 78"/>
                  <a:gd name="T28" fmla="*/ 30 w 53"/>
                  <a:gd name="T29" fmla="*/ 74 h 78"/>
                  <a:gd name="T30" fmla="*/ 30 w 53"/>
                  <a:gd name="T31" fmla="*/ 74 h 78"/>
                  <a:gd name="T32" fmla="*/ 27 w 53"/>
                  <a:gd name="T3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78">
                    <a:moveTo>
                      <a:pt x="27" y="78"/>
                    </a:moveTo>
                    <a:cubicBezTo>
                      <a:pt x="25" y="78"/>
                      <a:pt x="23" y="76"/>
                      <a:pt x="23" y="74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62"/>
                      <a:pt x="29" y="49"/>
                      <a:pt x="39" y="41"/>
                    </a:cubicBezTo>
                    <a:cubicBezTo>
                      <a:pt x="44" y="37"/>
                      <a:pt x="46" y="32"/>
                      <a:pt x="46" y="26"/>
                    </a:cubicBezTo>
                    <a:cubicBezTo>
                      <a:pt x="45" y="16"/>
                      <a:pt x="37" y="8"/>
                      <a:pt x="27" y="7"/>
                    </a:cubicBezTo>
                    <a:cubicBezTo>
                      <a:pt x="22" y="7"/>
                      <a:pt x="17" y="9"/>
                      <a:pt x="13" y="13"/>
                    </a:cubicBezTo>
                    <a:cubicBezTo>
                      <a:pt x="10" y="16"/>
                      <a:pt x="8" y="21"/>
                      <a:pt x="8" y="26"/>
                    </a:cubicBezTo>
                    <a:cubicBezTo>
                      <a:pt x="8" y="28"/>
                      <a:pt x="6" y="30"/>
                      <a:pt x="4" y="30"/>
                    </a:cubicBezTo>
                    <a:cubicBezTo>
                      <a:pt x="2" y="30"/>
                      <a:pt x="0" y="28"/>
                      <a:pt x="0" y="26"/>
                    </a:cubicBezTo>
                    <a:cubicBezTo>
                      <a:pt x="0" y="19"/>
                      <a:pt x="3" y="12"/>
                      <a:pt x="8" y="7"/>
                    </a:cubicBezTo>
                    <a:cubicBezTo>
                      <a:pt x="14" y="2"/>
                      <a:pt x="20" y="0"/>
                      <a:pt x="28" y="0"/>
                    </a:cubicBezTo>
                    <a:cubicBezTo>
                      <a:pt x="41" y="1"/>
                      <a:pt x="53" y="12"/>
                      <a:pt x="53" y="25"/>
                    </a:cubicBezTo>
                    <a:cubicBezTo>
                      <a:pt x="53" y="34"/>
                      <a:pt x="50" y="41"/>
                      <a:pt x="44" y="46"/>
                    </a:cubicBezTo>
                    <a:cubicBezTo>
                      <a:pt x="35" y="54"/>
                      <a:pt x="30" y="6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6"/>
                      <a:pt x="29" y="78"/>
                      <a:pt x="27" y="7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221">
                <a:extLst>
                  <a:ext uri="{FF2B5EF4-FFF2-40B4-BE49-F238E27FC236}">
                    <a16:creationId xmlns="" xmlns:a16="http://schemas.microsoft.com/office/drawing/2014/main" id="{BCFC9926-F4EB-A39A-3F43-33F2095409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90163" y="4743450"/>
                <a:ext cx="79375" cy="82550"/>
              </a:xfrm>
              <a:custGeom>
                <a:avLst/>
                <a:gdLst>
                  <a:gd name="T0" fmla="*/ 11 w 21"/>
                  <a:gd name="T1" fmla="*/ 22 h 22"/>
                  <a:gd name="T2" fmla="*/ 0 w 21"/>
                  <a:gd name="T3" fmla="*/ 11 h 22"/>
                  <a:gd name="T4" fmla="*/ 11 w 21"/>
                  <a:gd name="T5" fmla="*/ 0 h 22"/>
                  <a:gd name="T6" fmla="*/ 21 w 21"/>
                  <a:gd name="T7" fmla="*/ 11 h 22"/>
                  <a:gd name="T8" fmla="*/ 11 w 21"/>
                  <a:gd name="T9" fmla="*/ 22 h 22"/>
                  <a:gd name="T10" fmla="*/ 11 w 21"/>
                  <a:gd name="T11" fmla="*/ 7 h 22"/>
                  <a:gd name="T12" fmla="*/ 7 w 21"/>
                  <a:gd name="T13" fmla="*/ 11 h 22"/>
                  <a:gd name="T14" fmla="*/ 11 w 21"/>
                  <a:gd name="T15" fmla="*/ 14 h 22"/>
                  <a:gd name="T16" fmla="*/ 14 w 21"/>
                  <a:gd name="T17" fmla="*/ 11 h 22"/>
                  <a:gd name="T18" fmla="*/ 11 w 21"/>
                  <a:gd name="T19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2">
                    <a:moveTo>
                      <a:pt x="11" y="22"/>
                    </a:moveTo>
                    <a:cubicBezTo>
                      <a:pt x="5" y="22"/>
                      <a:pt x="0" y="17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1" y="5"/>
                      <a:pt x="21" y="11"/>
                    </a:cubicBezTo>
                    <a:cubicBezTo>
                      <a:pt x="21" y="17"/>
                      <a:pt x="17" y="22"/>
                      <a:pt x="11" y="22"/>
                    </a:cubicBezTo>
                    <a:close/>
                    <a:moveTo>
                      <a:pt x="11" y="7"/>
                    </a:moveTo>
                    <a:cubicBezTo>
                      <a:pt x="9" y="7"/>
                      <a:pt x="7" y="9"/>
                      <a:pt x="7" y="11"/>
                    </a:cubicBezTo>
                    <a:cubicBezTo>
                      <a:pt x="7" y="13"/>
                      <a:pt x="9" y="14"/>
                      <a:pt x="11" y="14"/>
                    </a:cubicBezTo>
                    <a:cubicBezTo>
                      <a:pt x="13" y="14"/>
                      <a:pt x="14" y="13"/>
                      <a:pt x="14" y="11"/>
                    </a:cubicBezTo>
                    <a:cubicBezTo>
                      <a:pt x="14" y="9"/>
                      <a:pt x="13" y="7"/>
                      <a:pt x="11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D8B2121A-0D0A-3053-425C-2B1AC4AB2B2B}"/>
              </a:ext>
            </a:extLst>
          </p:cNvPr>
          <p:cNvSpPr/>
          <p:nvPr/>
        </p:nvSpPr>
        <p:spPr>
          <a:xfrm>
            <a:off x="1265086" y="5321651"/>
            <a:ext cx="1473026" cy="934463"/>
          </a:xfrm>
          <a:prstGeom prst="rect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tabLst>
                <a:tab pos="180340" algn="l"/>
                <a:tab pos="540385" algn="l"/>
              </a:tabLst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 = v.t 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3CBCDBDC-0065-F776-5D9D-DC47F9EF229F}"/>
                  </a:ext>
                </a:extLst>
              </p:cNvPr>
              <p:cNvSpPr/>
              <p:nvPr/>
            </p:nvSpPr>
            <p:spPr>
              <a:xfrm>
                <a:off x="6805893" y="5273697"/>
                <a:ext cx="1964034" cy="934463"/>
              </a:xfrm>
              <a:prstGeom prst="rect">
                <a:avLst/>
              </a:prstGeom>
              <a:ln w="28575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  <a:tabLst>
                    <a:tab pos="180340" algn="l"/>
                    <a:tab pos="540385" algn="l"/>
                  </a:tabLst>
                </a:pPr>
                <a:r>
                  <a:rPr lang="en-US" sz="32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CBCDBDC-0065-F776-5D9D-DC47F9EF2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420" y="5273698"/>
                <a:ext cx="1473026" cy="934463"/>
              </a:xfrm>
              <a:prstGeom prst="rect">
                <a:avLst/>
              </a:prstGeom>
              <a:blipFill>
                <a:blip r:embed="rId5"/>
                <a:stretch>
                  <a:fillRect b="-3797"/>
                </a:stretch>
              </a:blipFill>
              <a:ln w="28575">
                <a:solidFill>
                  <a:schemeClr val="accent2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0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1353</Words>
  <Application>Microsoft Office PowerPoint</Application>
  <PresentationFormat>On-screen Show (4:3)</PresentationFormat>
  <Paragraphs>205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có biết?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91</cp:revision>
  <dcterms:created xsi:type="dcterms:W3CDTF">2022-03-14T12:16:12Z</dcterms:created>
  <dcterms:modified xsi:type="dcterms:W3CDTF">2024-12-30T10:36:14Z</dcterms:modified>
</cp:coreProperties>
</file>