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3" r:id="rId2"/>
    <p:sldMasterId id="2147483735" r:id="rId3"/>
  </p:sldMasterIdLst>
  <p:notesMasterIdLst>
    <p:notesMasterId r:id="rId25"/>
  </p:notesMasterIdLst>
  <p:sldIdLst>
    <p:sldId id="260" r:id="rId4"/>
    <p:sldId id="261" r:id="rId5"/>
    <p:sldId id="262" r:id="rId6"/>
    <p:sldId id="264" r:id="rId7"/>
    <p:sldId id="266" r:id="rId8"/>
    <p:sldId id="267" r:id="rId9"/>
    <p:sldId id="268" r:id="rId10"/>
    <p:sldId id="273" r:id="rId11"/>
    <p:sldId id="269" r:id="rId12"/>
    <p:sldId id="270" r:id="rId13"/>
    <p:sldId id="271" r:id="rId14"/>
    <p:sldId id="272" r:id="rId15"/>
    <p:sldId id="276" r:id="rId16"/>
    <p:sldId id="274" r:id="rId17"/>
    <p:sldId id="275" r:id="rId18"/>
    <p:sldId id="277" r:id="rId19"/>
    <p:sldId id="278" r:id="rId20"/>
    <p:sldId id="279" r:id="rId21"/>
    <p:sldId id="281" r:id="rId22"/>
    <p:sldId id="280" r:id="rId23"/>
    <p:sldId id="26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BB5"/>
    <a:srgbClr val="B6B289"/>
    <a:srgbClr val="B5B18F"/>
    <a:srgbClr val="4D4D4D"/>
    <a:srgbClr val="77777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6888F35-C009-4858-90FC-8D4EF7C3C038}" type="datetimeFigureOut">
              <a:rPr lang="en-US"/>
              <a:pPr>
                <a:defRPr/>
              </a:pPr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D9257EF-1DEA-46CB-842E-E48DAE595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40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819400"/>
            <a:ext cx="7391400" cy="78105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657600"/>
            <a:ext cx="7010400" cy="990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vi-VN" altLang="zh-CN"/>
              <a:t>Bấm &amp; sửa kiểu phụ đề</a:t>
            </a: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F4815-9EB7-48C4-AD21-82F659B0F1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23633-64C7-40E4-803B-40EA57D204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1BA8-57DA-4769-AD94-65172CE2C0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819400"/>
            <a:ext cx="7391400" cy="78105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657600"/>
            <a:ext cx="7010400" cy="990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vi-VN" altLang="zh-CN"/>
              <a:t>Bấm &amp; sửa kiểu phụ đề</a:t>
            </a: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7E10-87A8-4108-A5FD-A6C1AD16B9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309AB-BA5E-47F1-BCA4-A6A038B74B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A835F-5383-4618-B555-B802F62D28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58054-E419-44CB-A9A1-4E88D8EC5C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758AD-2183-4D9C-BF9A-A9A638ADEC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ACAE9-9BC5-4BFC-B756-D57538249E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F1104-8B48-4B32-8D7F-87EA88C511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CA166-EA7B-402D-A5A6-7371039302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4B76-FE09-4EAD-9DF7-D1EA69A98A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altLang="zh-CN" noProof="0"/>
              <a:t>Bấm biểu tượng để thêm hình ảnh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34868-C4DC-4817-A547-043360CA4C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BA537-70FF-497D-A291-651E284131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263B6-1796-401C-9AC1-9DA53982C4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819400"/>
            <a:ext cx="7391400" cy="78105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657600"/>
            <a:ext cx="7010400" cy="990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vi-VN" altLang="zh-CN"/>
              <a:t>Bấm &amp; sửa kiểu phụ đề</a:t>
            </a: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5C182-E496-4B78-B116-15BB3A704D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78E21-830F-432A-BE53-94C080E635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7792B-F275-402A-BBAD-76B4E924B0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D45A2-00FC-47C2-BEEF-45A69B244EE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8F0F3-6DC2-4B6A-9E5B-D7EA7785A1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BC8F2-E88C-40F1-9FE2-56672BF384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04C2-FDC8-4518-94FB-EDD25ABE658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8CFB3-D09F-46C0-BBE2-AB42A23BA5C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69BC4-40F3-47E6-B875-05AC87D952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altLang="zh-CN" noProof="0"/>
              <a:t>Bấm biểu tượng để thêm hình ảnh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CF92F-B74A-4068-8871-8515F2854A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8D75C-528E-40CE-8801-7AF81C0F69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8A08C-DE99-4149-8870-13498686B7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FFCDE-7FD7-4619-9713-5DD7024FE1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B8058-1EF4-4F27-93D1-2FA210BA63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EB285-A79D-4EC6-BE3C-F09FF2F4EE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8DA04-1B12-4136-AA5A-E498D5C304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EEA4B-2E83-444C-8863-24A279AB69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/>
              <a:t>Bấm &amp; sửa kiểu tiêu đề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altLang="zh-CN" noProof="0"/>
              <a:t>Bấm biểu tượng để thêm hình ảnh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0B367-1864-4633-BA3E-1FDCFE04671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en-US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38CE248A-D6A3-4581-8F27-7FF29B6C8C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en-US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01D2A4D5-26B2-4AD9-8042-EB8A99D7C8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07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zh-CN"/>
              <a:t>Bấm &amp; sửa kiểu tiêu đề</a:t>
            </a:r>
          </a:p>
          <a:p>
            <a:pPr lvl="1"/>
            <a:r>
              <a:rPr lang="vi-VN" altLang="zh-CN"/>
              <a:t>Mức hai</a:t>
            </a:r>
          </a:p>
          <a:p>
            <a:pPr lvl="2"/>
            <a:r>
              <a:rPr lang="vi-VN" altLang="zh-CN"/>
              <a:t>Mức ba</a:t>
            </a:r>
          </a:p>
          <a:p>
            <a:pPr lvl="3"/>
            <a:r>
              <a:rPr lang="vi-VN" altLang="zh-CN"/>
              <a:t>Mức bốn</a:t>
            </a:r>
          </a:p>
          <a:p>
            <a:pPr lvl="4"/>
            <a:r>
              <a:rPr lang="vi-VN" altLang="zh-CN"/>
              <a:t>Mức năm</a:t>
            </a:r>
            <a:endParaRPr lang="en-US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black"/>
                </a:solidFill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7E700F10-A0CA-422D-A21A-ADC0F13AD3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5BCC7B-EFB7-4623-99C8-6B6ECEA2F3A1}"/>
              </a:ext>
            </a:extLst>
          </p:cNvPr>
          <p:cNvSpPr txBox="1"/>
          <p:nvPr/>
        </p:nvSpPr>
        <p:spPr>
          <a:xfrm>
            <a:off x="1752600" y="4343400"/>
            <a:ext cx="55782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2800" b="1" i="1" dirty="0" smtClean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VƯƠNG TẤN HÀ</a:t>
            </a:r>
            <a:endParaRPr lang="en-US" sz="2800" b="1" i="1" dirty="0">
              <a:solidFill>
                <a:srgbClr val="0F0BB5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Trường: </a:t>
            </a:r>
            <a:r>
              <a:rPr lang="en-US" sz="28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THCS </a:t>
            </a:r>
            <a:r>
              <a:rPr lang="en-US" sz="2800" b="1" dirty="0" smtClean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NGUYỄN CHÁNH</a:t>
            </a:r>
            <a:endParaRPr lang="en-US" sz="2800" b="1" dirty="0">
              <a:solidFill>
                <a:srgbClr val="0F0BB5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7ABFB1-5215-461E-A6B7-04714771E03E}"/>
              </a:ext>
            </a:extLst>
          </p:cNvPr>
          <p:cNvSpPr txBox="1"/>
          <p:nvPr/>
        </p:nvSpPr>
        <p:spPr>
          <a:xfrm>
            <a:off x="990600" y="609600"/>
            <a:ext cx="6311510" cy="1477328"/>
          </a:xfrm>
          <a:prstGeom prst="rect">
            <a:avLst/>
          </a:prstGeom>
          <a:noFill/>
          <a:ln>
            <a:solidFill>
              <a:srgbClr val="B5B18F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CHÀO MỪNG CÁC THẦY GIÁO VÀ CÁC EM HỌC SINH THAM DỰ BÀI HỌC NGÀY HÔM NAY!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8BC1AF-056F-4E23-89DE-CD2A37CF5CB4}"/>
              </a:ext>
            </a:extLst>
          </p:cNvPr>
          <p:cNvSpPr txBox="1"/>
          <p:nvPr/>
        </p:nvSpPr>
        <p:spPr>
          <a:xfrm>
            <a:off x="1295399" y="152400"/>
            <a:ext cx="762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B0F6FD0-8E09-47C2-B3BF-D932C2A09A16}"/>
              </a:ext>
            </a:extLst>
          </p:cNvPr>
          <p:cNvSpPr/>
          <p:nvPr/>
        </p:nvSpPr>
        <p:spPr>
          <a:xfrm>
            <a:off x="152400" y="767358"/>
            <a:ext cx="6248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1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phẳng</a:t>
            </a:r>
            <a:endParaRPr lang="en-US" sz="2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6F9D5F-C0A4-400A-B320-033AEFEDD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59801"/>
            <a:ext cx="8401372" cy="262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0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CA7AB7-5110-4599-BC6A-C68E64878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6005"/>
            <a:ext cx="9144000" cy="1709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AF4EB8-BDE1-4B59-AF7C-4D1A908EC2FA}"/>
              </a:ext>
            </a:extLst>
          </p:cNvPr>
          <p:cNvSpPr txBox="1"/>
          <p:nvPr/>
        </p:nvSpPr>
        <p:spPr>
          <a:xfrm>
            <a:off x="1295399" y="152400"/>
            <a:ext cx="762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3058191-CDD1-4E31-A949-B1A2F8D10A95}"/>
              </a:ext>
            </a:extLst>
          </p:cNvPr>
          <p:cNvSpPr/>
          <p:nvPr/>
        </p:nvSpPr>
        <p:spPr>
          <a:xfrm>
            <a:off x="152400" y="767358"/>
            <a:ext cx="6248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2.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1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phẳng</a:t>
            </a:r>
            <a:endParaRPr lang="en-US" sz="2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C5EF5A-6544-4426-A6FD-CDFA6A543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65995"/>
            <a:ext cx="9144000" cy="1840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3404AFE-BA6A-4DEB-8526-A78ECEA94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06329"/>
            <a:ext cx="9144000" cy="195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3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F215F39-B074-4BFB-A78A-44C46274695B}"/>
              </a:ext>
            </a:extLst>
          </p:cNvPr>
          <p:cNvSpPr txBox="1"/>
          <p:nvPr/>
        </p:nvSpPr>
        <p:spPr>
          <a:xfrm>
            <a:off x="1295399" y="152400"/>
            <a:ext cx="762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2E4B138-0963-4EE4-8F98-8D8FF7D75031}"/>
              </a:ext>
            </a:extLst>
          </p:cNvPr>
          <p:cNvSpPr/>
          <p:nvPr/>
        </p:nvSpPr>
        <p:spPr>
          <a:xfrm>
            <a:off x="38100" y="685800"/>
            <a:ext cx="70485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2: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E3C1A8-BF4E-4FF7-8D32-387368A3B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1265766"/>
            <a:ext cx="9124950" cy="361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9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473AE5-873F-4705-B0A4-390F55DFFA77}"/>
              </a:ext>
            </a:extLst>
          </p:cNvPr>
          <p:cNvSpPr txBox="1"/>
          <p:nvPr/>
        </p:nvSpPr>
        <p:spPr>
          <a:xfrm>
            <a:off x="1295399" y="152400"/>
            <a:ext cx="762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E9F5D42-5F9A-4ABD-BC83-CC1A1829D50C}"/>
              </a:ext>
            </a:extLst>
          </p:cNvPr>
          <p:cNvSpPr/>
          <p:nvPr/>
        </p:nvSpPr>
        <p:spPr>
          <a:xfrm>
            <a:off x="38100" y="685800"/>
            <a:ext cx="27813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2: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0CF7675-2AF8-4BD3-89E3-588ECFB716D8}"/>
              </a:ext>
            </a:extLst>
          </p:cNvPr>
          <p:cNvSpPr/>
          <p:nvPr/>
        </p:nvSpPr>
        <p:spPr>
          <a:xfrm>
            <a:off x="0" y="123979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Chuẩn bị 1 mảnh giấy hình vuông kích thước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10cm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10cm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(H.5.9c)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EA66620-3BEE-4730-94EF-332147DDCC92}"/>
              </a:ext>
            </a:extLst>
          </p:cNvPr>
          <p:cNvSpPr/>
          <p:nvPr/>
        </p:nvSpPr>
        <p:spPr>
          <a:xfrm>
            <a:off x="0" y="2927761"/>
            <a:ext cx="91440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5.9b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ra ta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(H.5.9c).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ADADC4-5722-467C-A03D-C89CE19D7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4061726"/>
            <a:ext cx="8229600" cy="286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7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FB352A-81B1-4927-9919-053AC508A35B}"/>
              </a:ext>
            </a:extLst>
          </p:cNvPr>
          <p:cNvSpPr txBox="1"/>
          <p:nvPr/>
        </p:nvSpPr>
        <p:spPr>
          <a:xfrm>
            <a:off x="1295399" y="152400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962756-54F6-4354-9591-8BE6A274C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06398"/>
            <a:ext cx="4814887" cy="14791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2D2CA17-070B-4820-B709-E3FF8A5666AE}"/>
              </a:ext>
            </a:extLst>
          </p:cNvPr>
          <p:cNvSpPr/>
          <p:nvPr/>
        </p:nvSpPr>
        <p:spPr>
          <a:xfrm>
            <a:off x="295318" y="2154373"/>
            <a:ext cx="8077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       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Thảo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luận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nhóm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phút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hãy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dự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đoán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193C1A3-1FB9-4FCB-BD73-25C2B4735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4255"/>
            <a:ext cx="9144000" cy="322204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040785F-B34D-48DE-A21C-61EB23EAE983}"/>
              </a:ext>
            </a:extLst>
          </p:cNvPr>
          <p:cNvCxnSpPr/>
          <p:nvPr/>
        </p:nvCxnSpPr>
        <p:spPr>
          <a:xfrm>
            <a:off x="1219200" y="4572000"/>
            <a:ext cx="10668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7DEBCDD-388F-4277-97BF-BFCD7C89918D}"/>
              </a:ext>
            </a:extLst>
          </p:cNvPr>
          <p:cNvCxnSpPr>
            <a:cxnSpLocks/>
          </p:cNvCxnSpPr>
          <p:nvPr/>
        </p:nvCxnSpPr>
        <p:spPr>
          <a:xfrm>
            <a:off x="1704975" y="3505200"/>
            <a:ext cx="0" cy="2057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14">
            <a:extLst>
              <a:ext uri="{FF2B5EF4-FFF2-40B4-BE49-F238E27FC236}">
                <a16:creationId xmlns:a16="http://schemas.microsoft.com/office/drawing/2014/main" xmlns="" id="{46B9D50F-A512-43A5-8DBE-617F9AF28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45339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Oval 14">
            <a:extLst>
              <a:ext uri="{FF2B5EF4-FFF2-40B4-BE49-F238E27FC236}">
                <a16:creationId xmlns:a16="http://schemas.microsoft.com/office/drawing/2014/main" xmlns="" id="{777AAA5A-F1F7-42F7-934C-A4D8610AE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4" y="4572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Oval 14">
            <a:extLst>
              <a:ext uri="{FF2B5EF4-FFF2-40B4-BE49-F238E27FC236}">
                <a16:creationId xmlns:a16="http://schemas.microsoft.com/office/drawing/2014/main" xmlns="" id="{25B67E12-01DA-4BE8-83FB-0D54E1E1A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887" y="46101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3149E966-80A0-4030-A96B-5E220426276A}"/>
              </a:ext>
            </a:extLst>
          </p:cNvPr>
          <p:cNvCxnSpPr>
            <a:cxnSpLocks/>
          </p:cNvCxnSpPr>
          <p:nvPr/>
        </p:nvCxnSpPr>
        <p:spPr>
          <a:xfrm>
            <a:off x="4829175" y="3581400"/>
            <a:ext cx="47625" cy="21336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732F0F63-AA08-4BBF-85D8-64BD3372FF85}"/>
              </a:ext>
            </a:extLst>
          </p:cNvPr>
          <p:cNvCxnSpPr>
            <a:cxnSpLocks/>
          </p:cNvCxnSpPr>
          <p:nvPr/>
        </p:nvCxnSpPr>
        <p:spPr>
          <a:xfrm>
            <a:off x="3886200" y="4648200"/>
            <a:ext cx="19050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ED983D3C-1AB3-4E01-8E71-2606FF92A19C}"/>
              </a:ext>
            </a:extLst>
          </p:cNvPr>
          <p:cNvCxnSpPr>
            <a:cxnSpLocks/>
          </p:cNvCxnSpPr>
          <p:nvPr/>
        </p:nvCxnSpPr>
        <p:spPr>
          <a:xfrm flipH="1">
            <a:off x="7914084" y="3505200"/>
            <a:ext cx="8930" cy="22098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9642768B-D326-4CB3-99D6-2D7642E2C371}"/>
              </a:ext>
            </a:extLst>
          </p:cNvPr>
          <p:cNvCxnSpPr>
            <a:cxnSpLocks/>
          </p:cNvCxnSpPr>
          <p:nvPr/>
        </p:nvCxnSpPr>
        <p:spPr>
          <a:xfrm>
            <a:off x="6858000" y="4629150"/>
            <a:ext cx="19050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13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4E9C85-002E-4117-A85B-6EE4D916B94F}"/>
              </a:ext>
            </a:extLst>
          </p:cNvPr>
          <p:cNvSpPr txBox="1"/>
          <p:nvPr/>
        </p:nvSpPr>
        <p:spPr>
          <a:xfrm>
            <a:off x="1000081" y="131627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0C6908F-F3C5-4928-9E4B-84AB4ED59393}"/>
              </a:ext>
            </a:extLst>
          </p:cNvPr>
          <p:cNvSpPr/>
          <p:nvPr/>
        </p:nvSpPr>
        <p:spPr>
          <a:xfrm>
            <a:off x="76200" y="838200"/>
            <a:ext cx="8077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5.5 (SGK/107)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dưới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đây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4B6C72-9BCA-4838-8ACF-176BA1F73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3802"/>
            <a:ext cx="8534400" cy="26981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F690031-122A-40C3-A0AD-D05B363F63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4724400"/>
            <a:ext cx="674266" cy="5760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16A956F-9F2B-4D85-9E6A-47B870ADBA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4705525"/>
            <a:ext cx="674266" cy="57603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3622C84-0EEE-42F2-BF40-67ACAA5BD527}"/>
              </a:ext>
            </a:extLst>
          </p:cNvPr>
          <p:cNvCxnSpPr>
            <a:cxnSpLocks/>
          </p:cNvCxnSpPr>
          <p:nvPr/>
        </p:nvCxnSpPr>
        <p:spPr>
          <a:xfrm>
            <a:off x="1066800" y="1981200"/>
            <a:ext cx="0" cy="2057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948DF2A-91E7-4B7D-AD46-6A69B09A0958}"/>
              </a:ext>
            </a:extLst>
          </p:cNvPr>
          <p:cNvCxnSpPr>
            <a:cxnSpLocks/>
          </p:cNvCxnSpPr>
          <p:nvPr/>
        </p:nvCxnSpPr>
        <p:spPr>
          <a:xfrm flipH="1">
            <a:off x="4800600" y="2133600"/>
            <a:ext cx="914400" cy="16002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CFF1F40-3B38-46C9-AAF7-37B4CEB23AB4}"/>
              </a:ext>
            </a:extLst>
          </p:cNvPr>
          <p:cNvCxnSpPr/>
          <p:nvPr/>
        </p:nvCxnSpPr>
        <p:spPr>
          <a:xfrm>
            <a:off x="533400" y="3048000"/>
            <a:ext cx="10668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F8C90F8-EA36-483F-B218-807DA9964249}"/>
              </a:ext>
            </a:extLst>
          </p:cNvPr>
          <p:cNvCxnSpPr>
            <a:cxnSpLocks/>
          </p:cNvCxnSpPr>
          <p:nvPr/>
        </p:nvCxnSpPr>
        <p:spPr>
          <a:xfrm flipV="1">
            <a:off x="4572000" y="2667000"/>
            <a:ext cx="1600200" cy="3810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14">
            <a:extLst>
              <a:ext uri="{FF2B5EF4-FFF2-40B4-BE49-F238E27FC236}">
                <a16:creationId xmlns:a16="http://schemas.microsoft.com/office/drawing/2014/main" xmlns="" id="{B2A26874-8FDE-4AB3-92C4-4DFE6603C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30099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Oval 14">
            <a:extLst>
              <a:ext uri="{FF2B5EF4-FFF2-40B4-BE49-F238E27FC236}">
                <a16:creationId xmlns:a16="http://schemas.microsoft.com/office/drawing/2014/main" xmlns="" id="{A86EC702-8347-40F6-BC6C-8BDFAC3D0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847975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89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E16E7A-0EE0-48D7-BC8D-43A7A7D92784}"/>
              </a:ext>
            </a:extLst>
          </p:cNvPr>
          <p:cNvSpPr txBox="1"/>
          <p:nvPr/>
        </p:nvSpPr>
        <p:spPr>
          <a:xfrm>
            <a:off x="1000081" y="131627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38C9A21-830A-41AB-BDA8-61F16FFBE108}"/>
              </a:ext>
            </a:extLst>
          </p:cNvPr>
          <p:cNvSpPr/>
          <p:nvPr/>
        </p:nvSpPr>
        <p:spPr>
          <a:xfrm>
            <a:off x="76200" y="838200"/>
            <a:ext cx="8077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5.6 (SGK/107)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mỗi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dưới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đây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điểm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O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phải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không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6A3310C-BA98-47AD-9208-DC32602D8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3436"/>
            <a:ext cx="9144000" cy="3050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DCF176D-9109-4E38-A554-6BDCC6CE161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081" y="5486573"/>
            <a:ext cx="674266" cy="576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C1A81A8-32B5-4E80-84C1-D85986C5AF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2600" y="5457998"/>
            <a:ext cx="674266" cy="57603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45C5264-C7D8-4146-AA00-445892C3CA9D}"/>
              </a:ext>
            </a:extLst>
          </p:cNvPr>
          <p:cNvCxnSpPr>
            <a:cxnSpLocks/>
          </p:cNvCxnSpPr>
          <p:nvPr/>
        </p:nvCxnSpPr>
        <p:spPr>
          <a:xfrm>
            <a:off x="5715000" y="2714625"/>
            <a:ext cx="0" cy="243840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2CCFD06-5B72-42B7-B822-BFE65096BDAE}"/>
              </a:ext>
            </a:extLst>
          </p:cNvPr>
          <p:cNvCxnSpPr>
            <a:cxnSpLocks/>
          </p:cNvCxnSpPr>
          <p:nvPr/>
        </p:nvCxnSpPr>
        <p:spPr>
          <a:xfrm>
            <a:off x="1371600" y="2609850"/>
            <a:ext cx="0" cy="245745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16F9A22-ABBB-43A6-A828-7A67B5085553}"/>
              </a:ext>
            </a:extLst>
          </p:cNvPr>
          <p:cNvCxnSpPr>
            <a:cxnSpLocks/>
          </p:cNvCxnSpPr>
          <p:nvPr/>
        </p:nvCxnSpPr>
        <p:spPr>
          <a:xfrm>
            <a:off x="609600" y="3810000"/>
            <a:ext cx="1524000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55E76AB-E5BF-44EF-BB41-5B9A6A855353}"/>
              </a:ext>
            </a:extLst>
          </p:cNvPr>
          <p:cNvCxnSpPr>
            <a:cxnSpLocks/>
          </p:cNvCxnSpPr>
          <p:nvPr/>
        </p:nvCxnSpPr>
        <p:spPr>
          <a:xfrm>
            <a:off x="4876800" y="3790950"/>
            <a:ext cx="1752600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44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3346936-A92D-4677-B6A9-8847D5A01992}"/>
              </a:ext>
            </a:extLst>
          </p:cNvPr>
          <p:cNvSpPr txBox="1"/>
          <p:nvPr/>
        </p:nvSpPr>
        <p:spPr>
          <a:xfrm>
            <a:off x="1000081" y="131627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D92B19-15F9-4790-B179-7A5167AF9FB9}"/>
              </a:ext>
            </a:extLst>
          </p:cNvPr>
          <p:cNvSpPr/>
          <p:nvPr/>
        </p:nvSpPr>
        <p:spPr>
          <a:xfrm>
            <a:off x="76200" y="838200"/>
            <a:ext cx="8077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5.7 (SGK/107)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dưới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đây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hãy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xác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định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(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nếu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chúng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5958CE-E4C0-4D78-A240-65DA08C82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0862"/>
            <a:ext cx="9143999" cy="3355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6CF7E3-ED3E-44B2-B8C5-19992D8DE1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081" y="5486573"/>
            <a:ext cx="674266" cy="576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7F8874A-B096-488B-A63E-1A02408C5F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5638800"/>
            <a:ext cx="674266" cy="57603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25AD0B7-4C98-449B-8998-55D825BCB152}"/>
              </a:ext>
            </a:extLst>
          </p:cNvPr>
          <p:cNvCxnSpPr>
            <a:cxnSpLocks/>
          </p:cNvCxnSpPr>
          <p:nvPr/>
        </p:nvCxnSpPr>
        <p:spPr>
          <a:xfrm>
            <a:off x="1143000" y="2514600"/>
            <a:ext cx="0" cy="24384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AE63C09-9295-48E2-9BD4-0B812F18F9DA}"/>
              </a:ext>
            </a:extLst>
          </p:cNvPr>
          <p:cNvCxnSpPr>
            <a:cxnSpLocks/>
          </p:cNvCxnSpPr>
          <p:nvPr/>
        </p:nvCxnSpPr>
        <p:spPr>
          <a:xfrm>
            <a:off x="3429000" y="2514600"/>
            <a:ext cx="0" cy="24384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A28D876-139C-4114-8FBD-B9C7E0B7D534}"/>
              </a:ext>
            </a:extLst>
          </p:cNvPr>
          <p:cNvCxnSpPr>
            <a:cxnSpLocks/>
          </p:cNvCxnSpPr>
          <p:nvPr/>
        </p:nvCxnSpPr>
        <p:spPr>
          <a:xfrm>
            <a:off x="381000" y="3733800"/>
            <a:ext cx="152400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81176CF-ACCD-448B-8FCB-8254D55E7357}"/>
              </a:ext>
            </a:extLst>
          </p:cNvPr>
          <p:cNvCxnSpPr>
            <a:cxnSpLocks/>
          </p:cNvCxnSpPr>
          <p:nvPr/>
        </p:nvCxnSpPr>
        <p:spPr>
          <a:xfrm>
            <a:off x="2667000" y="3743325"/>
            <a:ext cx="152400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Oval 14">
            <a:extLst>
              <a:ext uri="{FF2B5EF4-FFF2-40B4-BE49-F238E27FC236}">
                <a16:creationId xmlns:a16="http://schemas.microsoft.com/office/drawing/2014/main" xmlns="" id="{9DCC5430-D10C-48F4-8BEA-466B1D369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3694331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xmlns="" id="{4F7C5B4E-70E2-4AED-9CA0-98FA717C6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3684806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5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D77F07-BA46-4D7D-BF2B-BBDEB91C45CD}"/>
              </a:ext>
            </a:extLst>
          </p:cNvPr>
          <p:cNvSpPr txBox="1"/>
          <p:nvPr/>
        </p:nvSpPr>
        <p:spPr>
          <a:xfrm>
            <a:off x="1000081" y="131627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9A98502-9DDE-4F2C-8F0D-AFC76DAB6C93}"/>
              </a:ext>
            </a:extLst>
          </p:cNvPr>
          <p:cNvSpPr/>
          <p:nvPr/>
        </p:nvSpPr>
        <p:spPr>
          <a:xfrm>
            <a:off x="76200" y="838200"/>
            <a:ext cx="80772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5.9 (SGK/107)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Vẽ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lại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vào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giấy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kẻ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ô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vuông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rồi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vẽ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them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để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điểm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O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CEB781-572E-4794-967C-AB0E06194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1" y="2130862"/>
            <a:ext cx="6781800" cy="350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9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62CED7-E33C-471E-8D96-1B6703C9799E}"/>
              </a:ext>
            </a:extLst>
          </p:cNvPr>
          <p:cNvSpPr txBox="1"/>
          <p:nvPr/>
        </p:nvSpPr>
        <p:spPr>
          <a:xfrm>
            <a:off x="1000081" y="131627"/>
            <a:ext cx="6858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A96CE7D-AD6E-4364-9E29-D07E4C31025A}"/>
              </a:ext>
            </a:extLst>
          </p:cNvPr>
          <p:cNvSpPr/>
          <p:nvPr/>
        </p:nvSpPr>
        <p:spPr>
          <a:xfrm>
            <a:off x="76200" y="838200"/>
            <a:ext cx="8077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5.10 (SGK/107)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An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gấp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mảnh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giấy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kích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thước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3cm x 5cm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lần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lượt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theo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chiều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ngang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chiều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dọc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rồi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cắt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như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Theo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mở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mảnh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giấy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này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Am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sẽ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chữ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gì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8E39427-D2D9-4657-A6D4-C8C1FB430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80" y="2931082"/>
            <a:ext cx="7153319" cy="34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AC67E2F-9501-4139-8829-E803F93B8B81}"/>
              </a:ext>
            </a:extLst>
          </p:cNvPr>
          <p:cNvSpPr/>
          <p:nvPr/>
        </p:nvSpPr>
        <p:spPr>
          <a:xfrm>
            <a:off x="609600" y="762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Quan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hài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hòa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 </a:t>
            </a:r>
            <a:endParaRPr lang="en-US" sz="2800" b="1" dirty="0">
              <a:latin typeface="Calibri" panose="020F0502020204030204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7928872-834E-419C-9A4B-5FA06C4BA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30307"/>
            <a:ext cx="364236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xmlns="" id="{10647697-2BFB-4A63-B78C-708222119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60" y="1148080"/>
            <a:ext cx="3812540" cy="323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EA84DEC8-4064-4C17-9B6A-17EE77609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57706"/>
            <a:ext cx="3642360" cy="250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E684D5-4205-431C-BD66-20F9BEF89896}"/>
              </a:ext>
            </a:extLst>
          </p:cNvPr>
          <p:cNvSpPr txBox="1"/>
          <p:nvPr/>
        </p:nvSpPr>
        <p:spPr>
          <a:xfrm>
            <a:off x="3556279" y="183008"/>
            <a:ext cx="22600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 VIỆC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4939E4-B3CB-4D23-AC0A-941EA02CF0E7}"/>
              </a:ext>
            </a:extLst>
          </p:cNvPr>
          <p:cNvSpPr txBox="1"/>
          <p:nvPr/>
        </p:nvSpPr>
        <p:spPr>
          <a:xfrm>
            <a:off x="304800" y="914400"/>
            <a:ext cx="8763000" cy="3641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 thuộc các đặc điểm về hình có tâm đối xứng.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Hoàn thành nốt các bài tập chưa hoàn thành.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5.8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5.11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5.12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5.15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</a:t>
            </a:r>
            <a:r>
              <a:rPr lang="en-US" sz="2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ô li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35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Hộp_Văn_Bản 7"/>
          <p:cNvSpPr txBox="1">
            <a:spLocks noChangeArrowheads="1"/>
          </p:cNvSpPr>
          <p:nvPr/>
        </p:nvSpPr>
        <p:spPr bwMode="auto">
          <a:xfrm>
            <a:off x="304800" y="-19050"/>
            <a:ext cx="8001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4"/>
                </a:solidFill>
              </a:rPr>
              <a:t>“XIN CHÂN THÀNH</a:t>
            </a:r>
            <a:br>
              <a:rPr lang="en-US" sz="3600" b="1" dirty="0">
                <a:solidFill>
                  <a:schemeClr val="accent4"/>
                </a:solidFill>
              </a:rPr>
            </a:br>
            <a:r>
              <a:rPr lang="en-US" sz="3600" b="1" dirty="0">
                <a:solidFill>
                  <a:schemeClr val="accent4"/>
                </a:solidFill>
              </a:rPr>
              <a:t>CẢM ƠN CÁC THẦY CÔ GIÁO VÀ CÁC EM HỌC SINH!"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ổng hợp 30+ mẫu slide đẹp cho powerpoint 2021 - Bảng Xếp Hạng">
            <a:extLst>
              <a:ext uri="{FF2B5EF4-FFF2-40B4-BE49-F238E27FC236}">
                <a16:creationId xmlns:a16="http://schemas.microsoft.com/office/drawing/2014/main" xmlns="" id="{A59384C0-C51C-495B-A4C3-3C5A0CC231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B51B47-925A-4E8D-BEA4-0CAC34752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969FE41-5B6A-4BFB-863A-748340E1D0BA}"/>
              </a:ext>
            </a:extLst>
          </p:cNvPr>
          <p:cNvSpPr txBox="1"/>
          <p:nvPr/>
        </p:nvSpPr>
        <p:spPr>
          <a:xfrm>
            <a:off x="2175060" y="1676281"/>
            <a:ext cx="197041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sz="4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E1ED42-FD59-4307-90F1-C5A1FCBB8CD3}"/>
              </a:ext>
            </a:extLst>
          </p:cNvPr>
          <p:cNvSpPr txBox="1"/>
          <p:nvPr/>
        </p:nvSpPr>
        <p:spPr>
          <a:xfrm>
            <a:off x="826133" y="2743200"/>
            <a:ext cx="74917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CÓ TÂM ĐỐI XỨNG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A9135EE-3FF7-42F9-B1EB-F1CC39FFAB8E}"/>
              </a:ext>
            </a:extLst>
          </p:cNvPr>
          <p:cNvSpPr txBox="1"/>
          <p:nvPr/>
        </p:nvSpPr>
        <p:spPr>
          <a:xfrm>
            <a:off x="1295400" y="15240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B0ECDF0-7B8C-4146-983E-C6B680E3F988}"/>
              </a:ext>
            </a:extLst>
          </p:cNvPr>
          <p:cNvSpPr/>
          <p:nvPr/>
        </p:nvSpPr>
        <p:spPr>
          <a:xfrm>
            <a:off x="76200" y="706398"/>
            <a:ext cx="8534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thực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tế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lang="en-US" sz="26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8F710B-4D5B-4FCB-86C0-0998DD4C7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4401"/>
            <a:ext cx="9144000" cy="1733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6E8F5E9-92B3-491B-885B-BF41ECABD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47661"/>
            <a:ext cx="1981200" cy="24625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175F099-F7E9-4D49-A3F3-66D1F1F01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2967981"/>
            <a:ext cx="7162800" cy="2442219"/>
          </a:xfrm>
          <a:prstGeom prst="rect">
            <a:avLst/>
          </a:prstGeom>
        </p:spPr>
      </p:pic>
      <p:sp>
        <p:nvSpPr>
          <p:cNvPr id="26" name="Cloud 25">
            <a:extLst>
              <a:ext uri="{FF2B5EF4-FFF2-40B4-BE49-F238E27FC236}">
                <a16:creationId xmlns:a16="http://schemas.microsoft.com/office/drawing/2014/main" xmlns="" id="{18A012D0-4423-4768-AEAE-68FBE53D9702}"/>
              </a:ext>
            </a:extLst>
          </p:cNvPr>
          <p:cNvSpPr/>
          <p:nvPr/>
        </p:nvSpPr>
        <p:spPr>
          <a:xfrm>
            <a:off x="762000" y="5420360"/>
            <a:ext cx="7620000" cy="143764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+mj-lt"/>
              </a:rPr>
              <a:t>Nhận</a:t>
            </a:r>
            <a:r>
              <a:rPr lang="en-US" sz="2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</a:rPr>
              <a:t>xét</a:t>
            </a:r>
            <a:r>
              <a:rPr lang="en-US" sz="26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600" dirty="0">
                <a:latin typeface="+mj-lt"/>
              </a:rPr>
              <a:t>Chong </a:t>
            </a:r>
            <a:r>
              <a:rPr lang="en-US" sz="2600" dirty="0" err="1">
                <a:latin typeface="+mj-lt"/>
              </a:rPr>
              <a:t>chóng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sau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khi</a:t>
            </a:r>
            <a:r>
              <a:rPr lang="en-US" sz="2600" dirty="0">
                <a:latin typeface="+mj-lt"/>
              </a:rPr>
              <a:t> quay </a:t>
            </a:r>
            <a:r>
              <a:rPr lang="en-US" sz="2600" dirty="0" err="1">
                <a:latin typeface="+mj-lt"/>
              </a:rPr>
              <a:t>nửa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vòng</a:t>
            </a:r>
            <a:r>
              <a:rPr lang="en-US" sz="2600" dirty="0">
                <a:latin typeface="+mj-lt"/>
              </a:rPr>
              <a:t> “</a:t>
            </a:r>
            <a:r>
              <a:rPr lang="en-US" sz="2600" dirty="0" err="1">
                <a:latin typeface="+mj-lt"/>
              </a:rPr>
              <a:t>chồng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khít</a:t>
            </a:r>
            <a:r>
              <a:rPr lang="en-US" sz="2600" dirty="0">
                <a:latin typeface="+mj-lt"/>
              </a:rPr>
              <a:t>” </a:t>
            </a:r>
            <a:r>
              <a:rPr lang="en-US" sz="2600" dirty="0" err="1">
                <a:latin typeface="+mj-lt"/>
              </a:rPr>
              <a:t>với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chính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nó</a:t>
            </a:r>
            <a:r>
              <a:rPr lang="en-US" sz="2600" dirty="0">
                <a:latin typeface="+mj-lt"/>
              </a:rPr>
              <a:t> ở </a:t>
            </a:r>
            <a:r>
              <a:rPr lang="en-US" sz="2600" dirty="0" err="1">
                <a:latin typeface="+mj-lt"/>
              </a:rPr>
              <a:t>vị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trí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trước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khi</a:t>
            </a:r>
            <a:r>
              <a:rPr lang="en-US" sz="2600" dirty="0">
                <a:latin typeface="+mj-lt"/>
              </a:rPr>
              <a:t> quay.</a:t>
            </a:r>
            <a:endParaRPr lang="vi-VN" sz="2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06B0132-2567-447E-8AEC-FB7CAC68FAE8}"/>
              </a:ext>
            </a:extLst>
          </p:cNvPr>
          <p:cNvSpPr txBox="1"/>
          <p:nvPr/>
        </p:nvSpPr>
        <p:spPr>
          <a:xfrm>
            <a:off x="1409700" y="3048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FB044BC-4A4F-4351-8902-A3CB5685ACE5}"/>
              </a:ext>
            </a:extLst>
          </p:cNvPr>
          <p:cNvSpPr/>
          <p:nvPr/>
        </p:nvSpPr>
        <p:spPr>
          <a:xfrm>
            <a:off x="152400" y="604956"/>
            <a:ext cx="561762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1.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xứng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thực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tế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lang="en-US" sz="26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DCA564-8A62-4648-A45E-31E094B4D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7399"/>
            <a:ext cx="9144000" cy="14425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279A146-78AA-46FF-B8B3-F54CB11A3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30375"/>
            <a:ext cx="7848600" cy="38336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EDEFFBD-EC99-47BC-B4F0-59BD3DBA2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4052"/>
            <a:ext cx="9144000" cy="672998"/>
          </a:xfrm>
          <a:prstGeom prst="rect">
            <a:avLst/>
          </a:prstGeom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0668ECAA-C4F0-47FE-88EE-B7936CE46EEF}"/>
              </a:ext>
            </a:extLst>
          </p:cNvPr>
          <p:cNvSpPr/>
          <p:nvPr/>
        </p:nvSpPr>
        <p:spPr>
          <a:xfrm>
            <a:off x="533400" y="1117877"/>
            <a:ext cx="7620000" cy="143764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+mj-lt"/>
              </a:rPr>
              <a:t>Nhận</a:t>
            </a:r>
            <a:r>
              <a:rPr lang="en-US" sz="2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+mj-lt"/>
              </a:rPr>
              <a:t>xét</a:t>
            </a:r>
            <a:r>
              <a:rPr lang="en-US" sz="26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hình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khít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nó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vị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trí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trước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khi</a:t>
            </a:r>
            <a:r>
              <a:rPr lang="en-US" sz="2800" dirty="0">
                <a:latin typeface="+mj-lt"/>
              </a:rPr>
              <a:t> quay.</a:t>
            </a:r>
            <a:endParaRPr lang="vi-VN" sz="2600" dirty="0">
              <a:latin typeface="+mj-lt"/>
            </a:endParaRPr>
          </a:p>
        </p:txBody>
      </p:sp>
      <p:sp>
        <p:nvSpPr>
          <p:cNvPr id="18" name="Rectangle: Folded Corner 17">
            <a:extLst>
              <a:ext uri="{FF2B5EF4-FFF2-40B4-BE49-F238E27FC236}">
                <a16:creationId xmlns:a16="http://schemas.microsoft.com/office/drawing/2014/main" xmlns="" id="{C49578EC-79C6-4E96-A6FD-D2B5D2CCE914}"/>
              </a:ext>
            </a:extLst>
          </p:cNvPr>
          <p:cNvSpPr/>
          <p:nvPr/>
        </p:nvSpPr>
        <p:spPr>
          <a:xfrm>
            <a:off x="3733800" y="2718465"/>
            <a:ext cx="2286000" cy="3291405"/>
          </a:xfrm>
          <a:prstGeom prst="foldedCorne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5517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6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B4259E-B517-499D-AE40-69C067310A67}"/>
              </a:ext>
            </a:extLst>
          </p:cNvPr>
          <p:cNvSpPr txBox="1"/>
          <p:nvPr/>
        </p:nvSpPr>
        <p:spPr>
          <a:xfrm>
            <a:off x="1409700" y="3048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8F930ED-A02F-448F-97A4-82D79F5CB174}"/>
              </a:ext>
            </a:extLst>
          </p:cNvPr>
          <p:cNvSpPr/>
          <p:nvPr/>
        </p:nvSpPr>
        <p:spPr>
          <a:xfrm>
            <a:off x="38100" y="685800"/>
            <a:ext cx="27432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1: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03EB9F0-717A-4345-985E-521D05299B1F}"/>
              </a:ext>
            </a:extLst>
          </p:cNvPr>
          <p:cNvSpPr/>
          <p:nvPr/>
        </p:nvSpPr>
        <p:spPr>
          <a:xfrm>
            <a:off x="38100" y="1155437"/>
            <a:ext cx="91440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E4B4A1-0578-4716-B61A-FCC6F442D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2327502"/>
            <a:ext cx="6477000" cy="130443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A123AEF-7137-4486-BB0C-CF70DAC1A26A}"/>
              </a:ext>
            </a:extLst>
          </p:cNvPr>
          <p:cNvGrpSpPr/>
          <p:nvPr/>
        </p:nvGrpSpPr>
        <p:grpSpPr>
          <a:xfrm>
            <a:off x="3192732" y="2667000"/>
            <a:ext cx="2423255" cy="633712"/>
            <a:chOff x="3192732" y="3023889"/>
            <a:chExt cx="2423255" cy="63371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98C8FD8B-2FE5-4548-97CB-DEFBC96CDB2E}"/>
                </a:ext>
              </a:extLst>
            </p:cNvPr>
            <p:cNvSpPr/>
            <p:nvPr/>
          </p:nvSpPr>
          <p:spPr>
            <a:xfrm>
              <a:off x="4419600" y="3048000"/>
              <a:ext cx="45719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C5A21EB-2DFA-4C7F-85DF-486803478C0F}"/>
                </a:ext>
              </a:extLst>
            </p:cNvPr>
            <p:cNvSpPr txBox="1"/>
            <p:nvPr/>
          </p:nvSpPr>
          <p:spPr>
            <a:xfrm>
              <a:off x="4290013" y="3195936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>
                  <a:latin typeface="+mj-lt"/>
                </a:rPr>
                <a:t>I</a:t>
              </a:r>
              <a:endParaRPr lang="vi-VN" sz="2400" b="1" i="1" dirty="0">
                <a:latin typeface="+mj-lt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BB8BA82F-25C9-4F18-9DE0-A2FB0810D094}"/>
                </a:ext>
              </a:extLst>
            </p:cNvPr>
            <p:cNvCxnSpPr>
              <a:cxnSpLocks/>
            </p:cNvCxnSpPr>
            <p:nvPr/>
          </p:nvCxnSpPr>
          <p:spPr>
            <a:xfrm>
              <a:off x="5463587" y="3023889"/>
              <a:ext cx="152400" cy="1479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01EBA943-689C-4036-A27F-FFE4274A4C9A}"/>
                </a:ext>
              </a:extLst>
            </p:cNvPr>
            <p:cNvCxnSpPr>
              <a:cxnSpLocks/>
            </p:cNvCxnSpPr>
            <p:nvPr/>
          </p:nvCxnSpPr>
          <p:spPr>
            <a:xfrm>
              <a:off x="3192732" y="3050232"/>
              <a:ext cx="152400" cy="14793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47443BA-DF3E-419E-B307-968089C057CC}"/>
              </a:ext>
            </a:extLst>
          </p:cNvPr>
          <p:cNvSpPr/>
          <p:nvPr/>
        </p:nvSpPr>
        <p:spPr>
          <a:xfrm>
            <a:off x="38100" y="3576499"/>
            <a:ext cx="91440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6EEB0AA-3EDC-4D34-AB36-4734C3D3B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4825815"/>
            <a:ext cx="9182100" cy="134022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5974C5B-BD1F-4F92-99E9-8746DF759BEA}"/>
              </a:ext>
            </a:extLst>
          </p:cNvPr>
          <p:cNvCxnSpPr/>
          <p:nvPr/>
        </p:nvCxnSpPr>
        <p:spPr>
          <a:xfrm>
            <a:off x="762000" y="5029200"/>
            <a:ext cx="419100" cy="914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6BE175B-7526-4CDF-AE55-AF94011BECFB}"/>
              </a:ext>
            </a:extLst>
          </p:cNvPr>
          <p:cNvCxnSpPr>
            <a:cxnSpLocks/>
          </p:cNvCxnSpPr>
          <p:nvPr/>
        </p:nvCxnSpPr>
        <p:spPr>
          <a:xfrm flipH="1">
            <a:off x="762000" y="5029200"/>
            <a:ext cx="419100" cy="9144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14">
            <a:extLst>
              <a:ext uri="{FF2B5EF4-FFF2-40B4-BE49-F238E27FC236}">
                <a16:creationId xmlns:a16="http://schemas.microsoft.com/office/drawing/2014/main" xmlns="" id="{8769307F-FC4C-4FB8-880C-18C783483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54483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07B4123-3628-48D6-9B5A-FC6F02E90B8E}"/>
              </a:ext>
            </a:extLst>
          </p:cNvPr>
          <p:cNvCxnSpPr>
            <a:cxnSpLocks/>
          </p:cNvCxnSpPr>
          <p:nvPr/>
        </p:nvCxnSpPr>
        <p:spPr>
          <a:xfrm>
            <a:off x="8001000" y="5448300"/>
            <a:ext cx="3810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43D944A4-1C16-4651-845A-E81513E42AE6}"/>
              </a:ext>
            </a:extLst>
          </p:cNvPr>
          <p:cNvCxnSpPr>
            <a:cxnSpLocks/>
          </p:cNvCxnSpPr>
          <p:nvPr/>
        </p:nvCxnSpPr>
        <p:spPr>
          <a:xfrm flipV="1">
            <a:off x="8191500" y="5257800"/>
            <a:ext cx="0" cy="3810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al 14">
            <a:extLst>
              <a:ext uri="{FF2B5EF4-FFF2-40B4-BE49-F238E27FC236}">
                <a16:creationId xmlns:a16="http://schemas.microsoft.com/office/drawing/2014/main" xmlns="" id="{F751B004-941B-4564-8136-5DD670589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4350" y="5410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52B4F303-191D-4608-9184-28712577B287}"/>
              </a:ext>
            </a:extLst>
          </p:cNvPr>
          <p:cNvCxnSpPr>
            <a:cxnSpLocks/>
          </p:cNvCxnSpPr>
          <p:nvPr/>
        </p:nvCxnSpPr>
        <p:spPr>
          <a:xfrm flipH="1">
            <a:off x="6248400" y="5076825"/>
            <a:ext cx="381000" cy="8382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B23769FF-09FA-4896-8A77-A6E666935D06}"/>
              </a:ext>
            </a:extLst>
          </p:cNvPr>
          <p:cNvCxnSpPr>
            <a:cxnSpLocks/>
          </p:cNvCxnSpPr>
          <p:nvPr/>
        </p:nvCxnSpPr>
        <p:spPr>
          <a:xfrm>
            <a:off x="5905500" y="5048250"/>
            <a:ext cx="1019175" cy="86677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Oval 14">
            <a:extLst>
              <a:ext uri="{FF2B5EF4-FFF2-40B4-BE49-F238E27FC236}">
                <a16:creationId xmlns:a16="http://schemas.microsoft.com/office/drawing/2014/main" xmlns="" id="{90B0A00B-B995-4AC4-932A-EF0EE567E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472027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25CD85ED-D7C0-45BB-B2E0-F5DCAAD80EE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984" y="6166035"/>
            <a:ext cx="674266" cy="57603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6CB03AB0-316C-437D-B543-BC413A01C10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9867" y="6137460"/>
            <a:ext cx="674266" cy="57603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4EBDE6C1-ED0A-4FC2-9C07-A915CA52A0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4867" y="6159334"/>
            <a:ext cx="674266" cy="57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1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23" grpId="0" animBg="1"/>
      <p:bldP spid="35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7782647-DD28-416B-97AA-BD3D41B98DE4}"/>
              </a:ext>
            </a:extLst>
          </p:cNvPr>
          <p:cNvSpPr txBox="1"/>
          <p:nvPr/>
        </p:nvSpPr>
        <p:spPr>
          <a:xfrm>
            <a:off x="1409700" y="3048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9D3657-D7DC-4451-9990-87A9AC1AB311}"/>
              </a:ext>
            </a:extLst>
          </p:cNvPr>
          <p:cNvSpPr/>
          <p:nvPr/>
        </p:nvSpPr>
        <p:spPr>
          <a:xfrm>
            <a:off x="38100" y="685800"/>
            <a:ext cx="27432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1: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E7AB66B-340E-4293-858C-331978B8E833}"/>
              </a:ext>
            </a:extLst>
          </p:cNvPr>
          <p:cNvSpPr/>
          <p:nvPr/>
        </p:nvSpPr>
        <p:spPr>
          <a:xfrm>
            <a:off x="38100" y="1155437"/>
            <a:ext cx="91440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F7EADC7-2323-4D97-AF8E-414CB470C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199" y="2099204"/>
            <a:ext cx="9144000" cy="2777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DDD4A4C-5549-4287-92C5-7E89AE49D7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43437"/>
            <a:ext cx="1528763" cy="1528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5985B43-E6F0-4314-A58E-4434BF1497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643437"/>
            <a:ext cx="1528763" cy="152876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CE09DEC-B110-48AC-90B4-DBE1576E2011}"/>
              </a:ext>
            </a:extLst>
          </p:cNvPr>
          <p:cNvCxnSpPr>
            <a:cxnSpLocks/>
          </p:cNvCxnSpPr>
          <p:nvPr/>
        </p:nvCxnSpPr>
        <p:spPr>
          <a:xfrm>
            <a:off x="447675" y="2447925"/>
            <a:ext cx="1281113" cy="136207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4EC92AE-ADF5-48CA-B510-B018C0937D5A}"/>
              </a:ext>
            </a:extLst>
          </p:cNvPr>
          <p:cNvCxnSpPr>
            <a:cxnSpLocks/>
          </p:cNvCxnSpPr>
          <p:nvPr/>
        </p:nvCxnSpPr>
        <p:spPr>
          <a:xfrm flipH="1">
            <a:off x="447676" y="2447925"/>
            <a:ext cx="1277541" cy="143827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14">
            <a:extLst>
              <a:ext uri="{FF2B5EF4-FFF2-40B4-BE49-F238E27FC236}">
                <a16:creationId xmlns:a16="http://schemas.microsoft.com/office/drawing/2014/main" xmlns="" id="{2A8E58A8-682E-47B1-88A3-FE0E54C0BE69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600700" y="3138187"/>
            <a:ext cx="76200" cy="76199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val 14">
            <a:extLst>
              <a:ext uri="{FF2B5EF4-FFF2-40B4-BE49-F238E27FC236}">
                <a16:creationId xmlns:a16="http://schemas.microsoft.com/office/drawing/2014/main" xmlns="" id="{E412A049-C5A4-4C41-B548-3A5129AE9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346" y="3128711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25F7B0EB-650F-4392-A924-ABFD445B4909}"/>
              </a:ext>
            </a:extLst>
          </p:cNvPr>
          <p:cNvCxnSpPr>
            <a:cxnSpLocks/>
          </p:cNvCxnSpPr>
          <p:nvPr/>
        </p:nvCxnSpPr>
        <p:spPr>
          <a:xfrm>
            <a:off x="4831558" y="2625992"/>
            <a:ext cx="1493042" cy="102439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4F5881CA-86F2-4B89-9C54-F550B3FDFD34}"/>
              </a:ext>
            </a:extLst>
          </p:cNvPr>
          <p:cNvCxnSpPr>
            <a:cxnSpLocks/>
          </p:cNvCxnSpPr>
          <p:nvPr/>
        </p:nvCxnSpPr>
        <p:spPr>
          <a:xfrm flipV="1">
            <a:off x="4841677" y="2625992"/>
            <a:ext cx="1594246" cy="112289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00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B479C0-C9BE-4B33-ADEF-54C48672D334}"/>
              </a:ext>
            </a:extLst>
          </p:cNvPr>
          <p:cNvSpPr txBox="1"/>
          <p:nvPr/>
        </p:nvSpPr>
        <p:spPr>
          <a:xfrm>
            <a:off x="1409700" y="3048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873DE9B-DB0E-4393-B25F-FB18E1EF73B2}"/>
              </a:ext>
            </a:extLst>
          </p:cNvPr>
          <p:cNvSpPr/>
          <p:nvPr/>
        </p:nvSpPr>
        <p:spPr>
          <a:xfrm>
            <a:off x="76200" y="818750"/>
            <a:ext cx="9159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25AB60-198E-4616-B025-F214B854C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12186"/>
            <a:ext cx="4114800" cy="3440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7E2C03-F6ED-4365-AAEB-96D4761A7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466556"/>
            <a:ext cx="4800600" cy="348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786F1C-C882-4C74-964F-531D8A2492A1}"/>
              </a:ext>
            </a:extLst>
          </p:cNvPr>
          <p:cNvSpPr txBox="1"/>
          <p:nvPr/>
        </p:nvSpPr>
        <p:spPr>
          <a:xfrm>
            <a:off x="1409700" y="3048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22: HÌNH CÓ TÂM ĐỐI XỨNG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C1025A-115C-432D-918E-91B750FB4225}"/>
              </a:ext>
            </a:extLst>
          </p:cNvPr>
          <p:cNvSpPr/>
          <p:nvPr/>
        </p:nvSpPr>
        <p:spPr>
          <a:xfrm>
            <a:off x="0" y="457200"/>
            <a:ext cx="27432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1: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8F00289-2D7B-43FF-9137-26BF6CC3C8D0}"/>
              </a:ext>
            </a:extLst>
          </p:cNvPr>
          <p:cNvSpPr/>
          <p:nvPr/>
        </p:nvSpPr>
        <p:spPr>
          <a:xfrm>
            <a:off x="0" y="838907"/>
            <a:ext cx="9144000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5.8a.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5.8b.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ra ta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(H 5.8c).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3D74485-CD85-4224-BE75-5F7ABD021F6B}"/>
              </a:ext>
            </a:extLst>
          </p:cNvPr>
          <p:cNvSpPr/>
          <p:nvPr/>
        </p:nvSpPr>
        <p:spPr>
          <a:xfrm>
            <a:off x="0" y="2526870"/>
            <a:ext cx="914400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O.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ghim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O.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O,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F0BB5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876B01D-7EF7-49DB-891F-EF6B9FB7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702738"/>
            <a:ext cx="8839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2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hankgiving3">
  <a:themeElements>
    <a:clrScheme name="Ghim Ấ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hankful_turke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ankful_turk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ankgiving3">
  <a:themeElements>
    <a:clrScheme name="Ghim Ấ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hankful_turke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ankful_turk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hankgiving3">
  <a:themeElements>
    <a:clrScheme name="Ghim Ấ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hankful_turke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ankful_turk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thankgiving3</Template>
  <TotalTime>981</TotalTime>
  <Words>792</Words>
  <Application>Microsoft Office PowerPoint</Application>
  <PresentationFormat>On-screen Show (4:3)</PresentationFormat>
  <Paragraphs>64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thankgiving3</vt:lpstr>
      <vt:lpstr>1_thankgiving3</vt:lpstr>
      <vt:lpstr>2_thankgiving3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Carcassonno</dc:creator>
  <cp:lastModifiedBy>PHC</cp:lastModifiedBy>
  <cp:revision>59</cp:revision>
  <dcterms:created xsi:type="dcterms:W3CDTF">2013-06-29T09:31:20Z</dcterms:created>
  <dcterms:modified xsi:type="dcterms:W3CDTF">2024-12-30T07:07:19Z</dcterms:modified>
</cp:coreProperties>
</file>