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5" r:id="rId4"/>
    <p:sldMasterId id="2147483677" r:id="rId5"/>
    <p:sldMasterId id="2147483689" r:id="rId6"/>
    <p:sldMasterId id="2147483701" r:id="rId7"/>
    <p:sldMasterId id="2147483713" r:id="rId8"/>
    <p:sldMasterId id="2147483725" r:id="rId9"/>
    <p:sldMasterId id="2147483737" r:id="rId10"/>
    <p:sldMasterId id="2147483749" r:id="rId11"/>
    <p:sldMasterId id="2147483761" r:id="rId12"/>
  </p:sldMasterIdLst>
  <p:notesMasterIdLst>
    <p:notesMasterId r:id="rId14"/>
  </p:notesMasterIdLst>
  <p:sldIdLst>
    <p:sldId id="256" r:id="rId13"/>
    <p:sldId id="257" r:id="rId15"/>
    <p:sldId id="258" r:id="rId16"/>
    <p:sldId id="288" r:id="rId17"/>
    <p:sldId id="289" r:id="rId18"/>
    <p:sldId id="286" r:id="rId19"/>
    <p:sldId id="287" r:id="rId20"/>
    <p:sldId id="259" r:id="rId21"/>
    <p:sldId id="294" r:id="rId22"/>
    <p:sldId id="293" r:id="rId23"/>
    <p:sldId id="295" r:id="rId24"/>
    <p:sldId id="296" r:id="rId25"/>
    <p:sldId id="260" r:id="rId26"/>
    <p:sldId id="261" r:id="rId27"/>
    <p:sldId id="262" r:id="rId28"/>
    <p:sldId id="263" r:id="rId29"/>
    <p:sldId id="264" r:id="rId30"/>
    <p:sldId id="265" r:id="rId31"/>
    <p:sldId id="266" r:id="rId32"/>
    <p:sldId id="267" r:id="rId33"/>
    <p:sldId id="268" r:id="rId34"/>
    <p:sldId id="269" r:id="rId35"/>
    <p:sldId id="298" r:id="rId36"/>
    <p:sldId id="299" r:id="rId37"/>
    <p:sldId id="300" r:id="rId38"/>
    <p:sldId id="270" r:id="rId39"/>
    <p:sldId id="271" r:id="rId40"/>
    <p:sldId id="272" r:id="rId41"/>
    <p:sldId id="273" r:id="rId42"/>
    <p:sldId id="274" r:id="rId43"/>
    <p:sldId id="275" r:id="rId44"/>
    <p:sldId id="276" r:id="rId45"/>
    <p:sldId id="301" r:id="rId46"/>
    <p:sldId id="277" r:id="rId47"/>
    <p:sldId id="302" r:id="rId48"/>
    <p:sldId id="314" r:id="rId49"/>
    <p:sldId id="303" r:id="rId50"/>
    <p:sldId id="304" r:id="rId51"/>
    <p:sldId id="306" r:id="rId52"/>
    <p:sldId id="307" r:id="rId53"/>
    <p:sldId id="310" r:id="rId54"/>
    <p:sldId id="311" r:id="rId55"/>
    <p:sldId id="312" r:id="rId56"/>
    <p:sldId id="313" r:id="rId57"/>
  </p:sldIdLst>
  <p:sldSz cx="9144000" cy="5143500" type="screen16x9"/>
  <p:notesSz cx="6858000" cy="9144000"/>
  <p:defaultText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8" d="100"/>
          <a:sy n="88" d="100"/>
        </p:scale>
        <p:origin x="79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0" Type="http://schemas.openxmlformats.org/officeDocument/2006/relationships/tableStyles" Target="tableStyles.xml"/><Relationship Id="rId6" Type="http://schemas.openxmlformats.org/officeDocument/2006/relationships/slideMaster" Target="slideMasters/slideMaster5.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44.xml"/><Relationship Id="rId56" Type="http://schemas.openxmlformats.org/officeDocument/2006/relationships/slide" Target="slides/slide43.xml"/><Relationship Id="rId55" Type="http://schemas.openxmlformats.org/officeDocument/2006/relationships/slide" Target="slides/slide42.xml"/><Relationship Id="rId54" Type="http://schemas.openxmlformats.org/officeDocument/2006/relationships/slide" Target="slides/slide41.xml"/><Relationship Id="rId53" Type="http://schemas.openxmlformats.org/officeDocument/2006/relationships/slide" Target="slides/slide40.xml"/><Relationship Id="rId52" Type="http://schemas.openxmlformats.org/officeDocument/2006/relationships/slide" Target="slides/slide39.xml"/><Relationship Id="rId51" Type="http://schemas.openxmlformats.org/officeDocument/2006/relationships/slide" Target="slides/slide38.xml"/><Relationship Id="rId50" Type="http://schemas.openxmlformats.org/officeDocument/2006/relationships/slide" Target="slides/slide37.xml"/><Relationship Id="rId5" Type="http://schemas.openxmlformats.org/officeDocument/2006/relationships/slideMaster" Target="slideMasters/slideMaster4.xml"/><Relationship Id="rId49" Type="http://schemas.openxmlformats.org/officeDocument/2006/relationships/slide" Target="slides/slide36.xml"/><Relationship Id="rId48" Type="http://schemas.openxmlformats.org/officeDocument/2006/relationships/slide" Target="slides/slide35.xml"/><Relationship Id="rId47" Type="http://schemas.openxmlformats.org/officeDocument/2006/relationships/slide" Target="slides/slide34.xml"/><Relationship Id="rId46" Type="http://schemas.openxmlformats.org/officeDocument/2006/relationships/slide" Target="slides/slide33.xml"/><Relationship Id="rId45" Type="http://schemas.openxmlformats.org/officeDocument/2006/relationships/slide" Target="slides/slide32.xml"/><Relationship Id="rId44" Type="http://schemas.openxmlformats.org/officeDocument/2006/relationships/slide" Target="slides/slide31.xml"/><Relationship Id="rId43" Type="http://schemas.openxmlformats.org/officeDocument/2006/relationships/slide" Target="slides/slide30.xml"/><Relationship Id="rId42" Type="http://schemas.openxmlformats.org/officeDocument/2006/relationships/slide" Target="slides/slide29.xml"/><Relationship Id="rId41" Type="http://schemas.openxmlformats.org/officeDocument/2006/relationships/slide" Target="slides/slide28.xml"/><Relationship Id="rId40" Type="http://schemas.openxmlformats.org/officeDocument/2006/relationships/slide" Target="slides/slide27.xml"/><Relationship Id="rId4" Type="http://schemas.openxmlformats.org/officeDocument/2006/relationships/slideMaster" Target="slideMasters/slideMaster3.xml"/><Relationship Id="rId39" Type="http://schemas.openxmlformats.org/officeDocument/2006/relationships/slide" Target="slides/slide26.xml"/><Relationship Id="rId38" Type="http://schemas.openxmlformats.org/officeDocument/2006/relationships/slide" Target="slides/slide25.xml"/><Relationship Id="rId37" Type="http://schemas.openxmlformats.org/officeDocument/2006/relationships/slide" Target="slides/slide24.xml"/><Relationship Id="rId36" Type="http://schemas.openxmlformats.org/officeDocument/2006/relationships/slide" Target="slides/slide23.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notesMaster" Target="notesMasters/notesMaster1.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2FA21-E35E-4C32-868F-BC15CF7AA241}"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51F339-2630-450A-AA72-C8B7D9A3DEE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2825" algn="l" defTabSz="913130" rtl="0" eaLnBrk="1" latinLnBrk="0" hangingPunct="1">
      <a:defRPr sz="1200" kern="1200">
        <a:solidFill>
          <a:schemeClr val="tx1"/>
        </a:solidFill>
        <a:latin typeface="+mn-lt"/>
        <a:ea typeface="+mn-ea"/>
        <a:cs typeface="+mn-cs"/>
      </a:defRPr>
    </a:lvl6pPr>
    <a:lvl7pPr marL="2739390" algn="l" defTabSz="913130" rtl="0" eaLnBrk="1" latinLnBrk="0" hangingPunct="1">
      <a:defRPr sz="1200" kern="1200">
        <a:solidFill>
          <a:schemeClr val="tx1"/>
        </a:solidFill>
        <a:latin typeface="+mn-lt"/>
        <a:ea typeface="+mn-ea"/>
        <a:cs typeface="+mn-cs"/>
      </a:defRPr>
    </a:lvl7pPr>
    <a:lvl8pPr marL="3195955" algn="l" defTabSz="913130" rtl="0" eaLnBrk="1" latinLnBrk="0" hangingPunct="1">
      <a:defRPr sz="1200" kern="1200">
        <a:solidFill>
          <a:schemeClr val="tx1"/>
        </a:solidFill>
        <a:latin typeface="+mn-lt"/>
        <a:ea typeface="+mn-ea"/>
        <a:cs typeface="+mn-cs"/>
      </a:defRPr>
    </a:lvl8pPr>
    <a:lvl9pPr marL="3652520"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13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405" y="740583"/>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800" indent="0">
              <a:buNone/>
              <a:defRPr sz="1000"/>
            </a:lvl3pPr>
            <a:lvl4pPr marL="1028700"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405" y="740583"/>
            <a:ext cx="4629151" cy="3655219"/>
          </a:xfrm>
        </p:spPr>
        <p:txBody>
          <a:bodyPr/>
          <a:lstStyle>
            <a:lvl1pPr marL="0" indent="0">
              <a:buNone/>
              <a:defRPr sz="2400"/>
            </a:lvl1pPr>
            <a:lvl2pPr marL="342900" indent="0">
              <a:buNone/>
              <a:defRPr sz="2200"/>
            </a:lvl2pPr>
            <a:lvl3pPr marL="685800" indent="0">
              <a:buNone/>
              <a:defRPr sz="1800"/>
            </a:lvl3pPr>
            <a:lvl4pPr marL="1028700" indent="0">
              <a:buNone/>
              <a:defRPr sz="1600"/>
            </a:lvl4pPr>
            <a:lvl5pPr marL="1370965" indent="0">
              <a:buNone/>
              <a:defRPr sz="1600"/>
            </a:lvl5pPr>
            <a:lvl6pPr marL="1713865" indent="0">
              <a:buNone/>
              <a:defRPr sz="1600"/>
            </a:lvl6pPr>
            <a:lvl7pPr marL="2056765" indent="0">
              <a:buNone/>
              <a:defRPr sz="1600"/>
            </a:lvl7pPr>
            <a:lvl8pPr marL="2399665" indent="0">
              <a:buNone/>
              <a:defRPr sz="1600"/>
            </a:lvl8pPr>
            <a:lvl9pPr marL="2742565" indent="0">
              <a:buNone/>
              <a:defRPr sz="1600"/>
            </a:lvl9pPr>
          </a:lstStyle>
          <a:p>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800" indent="0">
              <a:buNone/>
              <a:defRPr sz="1000"/>
            </a:lvl3pPr>
            <a:lvl4pPr marL="1028700"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273858"/>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49" y="273858"/>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600"/>
            </a:lvl2pPr>
            <a:lvl3pPr marL="685800" indent="0" algn="ctr">
              <a:buNone/>
              <a:defRPr sz="13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07"/>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600">
                <a:solidFill>
                  <a:schemeClr val="tx1">
                    <a:tint val="75000"/>
                  </a:schemeClr>
                </a:solidFill>
              </a:defRPr>
            </a:lvl2pPr>
            <a:lvl3pPr marL="685800" indent="0">
              <a:buNone/>
              <a:defRPr sz="13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5" y="1260872"/>
            <a:ext cx="3868340" cy="617934"/>
          </a:xfrm>
        </p:spPr>
        <p:txBody>
          <a:bodyPr anchor="b"/>
          <a:lstStyle>
            <a:lvl1pPr marL="0" indent="0">
              <a:buNone/>
              <a:defRPr sz="1800" b="1"/>
            </a:lvl1pPr>
            <a:lvl2pPr marL="342900" indent="0">
              <a:buNone/>
              <a:defRPr sz="1600" b="1"/>
            </a:lvl2pPr>
            <a:lvl3pPr marL="685800" indent="0">
              <a:buNone/>
              <a:defRPr sz="13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5"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600" b="1"/>
            </a:lvl2pPr>
            <a:lvl3pPr marL="685800" indent="0">
              <a:buNone/>
              <a:defRPr sz="13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4" y="740572"/>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800" indent="0">
              <a:buNone/>
              <a:defRPr sz="10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4" y="740572"/>
            <a:ext cx="4629151" cy="3655219"/>
          </a:xfrm>
        </p:spPr>
        <p:txBody>
          <a:bodyPr/>
          <a:lstStyle>
            <a:lvl1pPr marL="0" indent="0">
              <a:buNone/>
              <a:defRPr sz="2400"/>
            </a:lvl1pPr>
            <a:lvl2pPr marL="342900" indent="0">
              <a:buNone/>
              <a:defRPr sz="2200"/>
            </a:lvl2pPr>
            <a:lvl3pPr marL="685800" indent="0">
              <a:buNone/>
              <a:defRPr sz="1800"/>
            </a:lvl3pPr>
            <a:lvl4pPr marL="1028700" indent="0">
              <a:buNone/>
              <a:defRPr sz="1600"/>
            </a:lvl4pPr>
            <a:lvl5pPr marL="1371600" indent="0">
              <a:buNone/>
              <a:defRPr sz="1600"/>
            </a:lvl5pPr>
            <a:lvl6pPr marL="1714500" indent="0">
              <a:buNone/>
              <a:defRPr sz="1600"/>
            </a:lvl6pPr>
            <a:lvl7pPr marL="2057400" indent="0">
              <a:buNone/>
              <a:defRPr sz="1600"/>
            </a:lvl7pPr>
            <a:lvl8pPr marL="2400300" indent="0">
              <a:buNone/>
              <a:defRPr sz="1600"/>
            </a:lvl8pPr>
            <a:lvl9pPr marL="2743200" indent="0">
              <a:buNone/>
              <a:defRPr sz="1600"/>
            </a:lvl9pPr>
          </a:lstStyle>
          <a:p>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800" indent="0">
              <a:buNone/>
              <a:defRPr sz="10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273847"/>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49" y="273847"/>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29" tIns="17111" rIns="34229" bIns="17111"/>
          <a:lstStyle>
            <a:lvl1pPr>
              <a:defRPr/>
            </a:lvl1pPr>
          </a:lstStyle>
          <a:p>
            <a:pPr defTabSz="812165">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29" tIns="17111" rIns="34229" bIns="17111"/>
          <a:lstStyle>
            <a:lvl1pPr>
              <a:defRPr/>
            </a:lvl1pPr>
          </a:lstStyle>
          <a:p>
            <a:pPr defTabSz="812165">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29" tIns="17111" rIns="34229" bIns="17111"/>
          <a:lstStyle>
            <a:lvl1pPr>
              <a:defRPr/>
            </a:lvl1pPr>
          </a:lstStyle>
          <a:p>
            <a:pPr defTabSz="812165"/>
            <a:fld id="{475E0F57-EEA1-4A8B-9311-4AD2064A14C0}" type="slidenum">
              <a:rPr lang="en-US" sz="1600" smtClean="0">
                <a:solidFill>
                  <a:prstClr val="black"/>
                </a:solidFill>
              </a:rPr>
            </a:fld>
            <a:endParaRPr lang="en-US" sz="1600">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34229" tIns="17111" rIns="34229" bIns="17111"/>
          <a:lstStyle/>
          <a:p>
            <a:pPr defTabSz="812165"/>
            <a:fld id="{7FE5A9CD-1CA5-4BB6-ABF6-C3DB2F9C09D1}" type="datetimeFigureOut">
              <a:rPr lang="en-US" sz="1600" smtClean="0">
                <a:solidFill>
                  <a:prstClr val="black"/>
                </a:solidFill>
              </a:rPr>
            </a:fld>
            <a:endParaRPr lang="en-US" sz="160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34229" tIns="17111" rIns="34229" bIns="17111"/>
          <a:lstStyle/>
          <a:p>
            <a:pPr defTabSz="812165"/>
            <a:endParaRPr lang="en-US" sz="16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34229" tIns="17111" rIns="34229" bIns="17111"/>
          <a:lstStyle/>
          <a:p>
            <a:pPr defTabSz="812165"/>
            <a:fld id="{E9E3A461-C528-4C33-83FA-271D1850C3B5}" type="slidenum">
              <a:rPr lang="en-US" sz="1600" smtClean="0">
                <a:solidFill>
                  <a:prstClr val="black"/>
                </a:solidFill>
              </a:rPr>
            </a:fld>
            <a:endParaRPr lang="en-US" sz="1600">
              <a:solidFill>
                <a:prstClr val="black"/>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376854" y="0"/>
            <a:ext cx="4767146" cy="51435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lIns="34229" tIns="17111" rIns="34229" bIns="17111"/>
          <a:lstStyle/>
          <a:p>
            <a:pPr defTabSz="812165"/>
            <a:fld id="{ABEBB802-586C-4038-A149-DB254912F076}" type="datetime1">
              <a:rPr lang="en-US" sz="1600" smtClean="0">
                <a:solidFill>
                  <a:prstClr val="black"/>
                </a:solidFill>
              </a:rPr>
            </a:fld>
            <a:endParaRPr lang="en-US" sz="160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34229" tIns="17111" rIns="34229" bIns="17111"/>
          <a:lstStyle/>
          <a:p>
            <a:pPr defTabSz="812165"/>
            <a:r>
              <a:rPr lang="en-US" sz="1600" smtClean="0">
                <a:solidFill>
                  <a:prstClr val="black"/>
                </a:solidFill>
              </a:rPr>
              <a:t>Cô An Linh</a:t>
            </a:r>
            <a:endParaRPr lang="en-US" sz="160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34229" tIns="17111" rIns="34229" bIns="17111"/>
          <a:lstStyle/>
          <a:p>
            <a:pPr defTabSz="812165"/>
            <a:fld id="{77B95232-7280-43C6-B1D2-0ABD74435B67}" type="slidenum">
              <a:rPr lang="en-US" sz="1600" smtClean="0">
                <a:solidFill>
                  <a:prstClr val="black"/>
                </a:solidFill>
              </a:rPr>
            </a:fld>
            <a:endParaRPr lang="en-US" sz="1600">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265" indent="0" algn="ctr">
              <a:buNone/>
              <a:defRPr sz="1600"/>
            </a:lvl2pPr>
            <a:lvl3pPr marL="685165" indent="0" algn="ctr">
              <a:buNone/>
              <a:defRPr sz="1300"/>
            </a:lvl3pPr>
            <a:lvl4pPr marL="1027430" indent="0" algn="ctr">
              <a:buNone/>
              <a:defRPr sz="1200"/>
            </a:lvl4pPr>
            <a:lvl5pPr marL="1369695" indent="0" algn="ctr">
              <a:buNone/>
              <a:defRPr sz="1200"/>
            </a:lvl5pPr>
            <a:lvl6pPr marL="1711960" indent="0" algn="ctr">
              <a:buNone/>
              <a:defRPr sz="1200"/>
            </a:lvl6pPr>
            <a:lvl7pPr marL="2054860" indent="0" algn="ctr">
              <a:buNone/>
              <a:defRPr sz="1200"/>
            </a:lvl7pPr>
            <a:lvl8pPr marL="2397125" indent="0" algn="ctr">
              <a:buNone/>
              <a:defRPr sz="1200"/>
            </a:lvl8pPr>
            <a:lvl9pPr marL="273939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82"/>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265" indent="0">
              <a:buNone/>
              <a:defRPr sz="1600">
                <a:solidFill>
                  <a:schemeClr val="tx1">
                    <a:tint val="75000"/>
                  </a:schemeClr>
                </a:solidFill>
              </a:defRPr>
            </a:lvl2pPr>
            <a:lvl3pPr marL="685165" indent="0">
              <a:buNone/>
              <a:defRPr sz="1300">
                <a:solidFill>
                  <a:schemeClr val="tx1">
                    <a:tint val="75000"/>
                  </a:schemeClr>
                </a:solidFill>
              </a:defRPr>
            </a:lvl3pPr>
            <a:lvl4pPr marL="1027430" indent="0">
              <a:buNone/>
              <a:defRPr sz="1200">
                <a:solidFill>
                  <a:schemeClr val="tx1">
                    <a:tint val="75000"/>
                  </a:schemeClr>
                </a:solidFill>
              </a:defRPr>
            </a:lvl4pPr>
            <a:lvl5pPr marL="1369695" indent="0">
              <a:buNone/>
              <a:defRPr sz="1200">
                <a:solidFill>
                  <a:schemeClr val="tx1">
                    <a:tint val="75000"/>
                  </a:schemeClr>
                </a:solidFill>
              </a:defRPr>
            </a:lvl5pPr>
            <a:lvl6pPr marL="1711960" indent="0">
              <a:buNone/>
              <a:defRPr sz="1200">
                <a:solidFill>
                  <a:schemeClr val="tx1">
                    <a:tint val="75000"/>
                  </a:schemeClr>
                </a:solidFill>
              </a:defRPr>
            </a:lvl6pPr>
            <a:lvl7pPr marL="2054860" indent="0">
              <a:buNone/>
              <a:defRPr sz="1200">
                <a:solidFill>
                  <a:schemeClr val="tx1">
                    <a:tint val="75000"/>
                  </a:schemeClr>
                </a:solidFill>
              </a:defRPr>
            </a:lvl7pPr>
            <a:lvl8pPr marL="2397125" indent="0">
              <a:buNone/>
              <a:defRPr sz="1200">
                <a:solidFill>
                  <a:schemeClr val="tx1">
                    <a:tint val="75000"/>
                  </a:schemeClr>
                </a:solidFill>
              </a:defRPr>
            </a:lvl8pPr>
            <a:lvl9pPr marL="273939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5" y="1260872"/>
            <a:ext cx="3868340" cy="617934"/>
          </a:xfrm>
        </p:spPr>
        <p:txBody>
          <a:bodyPr anchor="b"/>
          <a:lstStyle>
            <a:lvl1pPr marL="0" indent="0">
              <a:buNone/>
              <a:defRPr sz="1800" b="1"/>
            </a:lvl1pPr>
            <a:lvl2pPr marL="342265" indent="0">
              <a:buNone/>
              <a:defRPr sz="1600" b="1"/>
            </a:lvl2pPr>
            <a:lvl3pPr marL="685165" indent="0">
              <a:buNone/>
              <a:defRPr sz="1300" b="1"/>
            </a:lvl3pPr>
            <a:lvl4pPr marL="1027430" indent="0">
              <a:buNone/>
              <a:defRPr sz="1200" b="1"/>
            </a:lvl4pPr>
            <a:lvl5pPr marL="1369695" indent="0">
              <a:buNone/>
              <a:defRPr sz="1200" b="1"/>
            </a:lvl5pPr>
            <a:lvl6pPr marL="1711960" indent="0">
              <a:buNone/>
              <a:defRPr sz="1200" b="1"/>
            </a:lvl6pPr>
            <a:lvl7pPr marL="2054860" indent="0">
              <a:buNone/>
              <a:defRPr sz="1200" b="1"/>
            </a:lvl7pPr>
            <a:lvl8pPr marL="2397125" indent="0">
              <a:buNone/>
              <a:defRPr sz="1200" b="1"/>
            </a:lvl8pPr>
            <a:lvl9pPr marL="273939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5"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265" indent="0">
              <a:buNone/>
              <a:defRPr sz="1600" b="1"/>
            </a:lvl2pPr>
            <a:lvl3pPr marL="685165" indent="0">
              <a:buNone/>
              <a:defRPr sz="1300" b="1"/>
            </a:lvl3pPr>
            <a:lvl4pPr marL="1027430" indent="0">
              <a:buNone/>
              <a:defRPr sz="1200" b="1"/>
            </a:lvl4pPr>
            <a:lvl5pPr marL="1369695" indent="0">
              <a:buNone/>
              <a:defRPr sz="1200" b="1"/>
            </a:lvl5pPr>
            <a:lvl6pPr marL="1711960" indent="0">
              <a:buNone/>
              <a:defRPr sz="1200" b="1"/>
            </a:lvl6pPr>
            <a:lvl7pPr marL="2054860" indent="0">
              <a:buNone/>
              <a:defRPr sz="1200" b="1"/>
            </a:lvl7pPr>
            <a:lvl8pPr marL="2397125" indent="0">
              <a:buNone/>
              <a:defRPr sz="1200" b="1"/>
            </a:lvl8pPr>
            <a:lvl9pPr marL="273939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85" y="342900"/>
            <a:ext cx="2949177"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423" y="740647"/>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85" y="1543052"/>
            <a:ext cx="2949177" cy="2858691"/>
          </a:xfrm>
        </p:spPr>
        <p:txBody>
          <a:bodyPr/>
          <a:lstStyle>
            <a:lvl1pPr marL="0" indent="0">
              <a:buNone/>
              <a:defRPr sz="1200"/>
            </a:lvl1pPr>
            <a:lvl2pPr marL="342265" indent="0">
              <a:buNone/>
              <a:defRPr sz="1100"/>
            </a:lvl2pPr>
            <a:lvl3pPr marL="685165" indent="0">
              <a:buNone/>
              <a:defRPr sz="1000"/>
            </a:lvl3pPr>
            <a:lvl4pPr marL="1027430" indent="0">
              <a:buNone/>
              <a:defRPr sz="800"/>
            </a:lvl4pPr>
            <a:lvl5pPr marL="1369695" indent="0">
              <a:buNone/>
              <a:defRPr sz="800"/>
            </a:lvl5pPr>
            <a:lvl6pPr marL="1711960" indent="0">
              <a:buNone/>
              <a:defRPr sz="800"/>
            </a:lvl6pPr>
            <a:lvl7pPr marL="2054860" indent="0">
              <a:buNone/>
              <a:defRPr sz="800"/>
            </a:lvl7pPr>
            <a:lvl8pPr marL="2397125" indent="0">
              <a:buNone/>
              <a:defRPr sz="800"/>
            </a:lvl8pPr>
            <a:lvl9pPr marL="273939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85" y="342900"/>
            <a:ext cx="2949177"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423" y="740647"/>
            <a:ext cx="4629151" cy="3655219"/>
          </a:xfrm>
        </p:spPr>
        <p:txBody>
          <a:bodyPr/>
          <a:lstStyle>
            <a:lvl1pPr marL="0" indent="0">
              <a:buNone/>
              <a:defRPr sz="2400"/>
            </a:lvl1pPr>
            <a:lvl2pPr marL="342265" indent="0">
              <a:buNone/>
              <a:defRPr sz="2200"/>
            </a:lvl2pPr>
            <a:lvl3pPr marL="685165" indent="0">
              <a:buNone/>
              <a:defRPr sz="1800"/>
            </a:lvl3pPr>
            <a:lvl4pPr marL="1027430" indent="0">
              <a:buNone/>
              <a:defRPr sz="1600"/>
            </a:lvl4pPr>
            <a:lvl5pPr marL="1369695" indent="0">
              <a:buNone/>
              <a:defRPr sz="1600"/>
            </a:lvl5pPr>
            <a:lvl6pPr marL="1711960" indent="0">
              <a:buNone/>
              <a:defRPr sz="1600"/>
            </a:lvl6pPr>
            <a:lvl7pPr marL="2054860" indent="0">
              <a:buNone/>
              <a:defRPr sz="1600"/>
            </a:lvl7pPr>
            <a:lvl8pPr marL="2397125" indent="0">
              <a:buNone/>
              <a:defRPr sz="1600"/>
            </a:lvl8pPr>
            <a:lvl9pPr marL="2739390" indent="0">
              <a:buNone/>
              <a:defRPr sz="1600"/>
            </a:lvl9pPr>
          </a:lstStyle>
          <a:p>
            <a:endParaRPr lang="en-US"/>
          </a:p>
        </p:txBody>
      </p:sp>
      <p:sp>
        <p:nvSpPr>
          <p:cNvPr id="4" name="Text Placeholder 3"/>
          <p:cNvSpPr>
            <a:spLocks noGrp="1"/>
          </p:cNvSpPr>
          <p:nvPr>
            <p:ph type="body" sz="half" idx="2"/>
          </p:nvPr>
        </p:nvSpPr>
        <p:spPr>
          <a:xfrm>
            <a:off x="629885" y="1543052"/>
            <a:ext cx="2949177" cy="2858691"/>
          </a:xfrm>
        </p:spPr>
        <p:txBody>
          <a:bodyPr/>
          <a:lstStyle>
            <a:lvl1pPr marL="0" indent="0">
              <a:buNone/>
              <a:defRPr sz="1200"/>
            </a:lvl1pPr>
            <a:lvl2pPr marL="342265" indent="0">
              <a:buNone/>
              <a:defRPr sz="1100"/>
            </a:lvl2pPr>
            <a:lvl3pPr marL="685165" indent="0">
              <a:buNone/>
              <a:defRPr sz="1000"/>
            </a:lvl3pPr>
            <a:lvl4pPr marL="1027430" indent="0">
              <a:buNone/>
              <a:defRPr sz="800"/>
            </a:lvl4pPr>
            <a:lvl5pPr marL="1369695" indent="0">
              <a:buNone/>
              <a:defRPr sz="800"/>
            </a:lvl5pPr>
            <a:lvl6pPr marL="1711960" indent="0">
              <a:buNone/>
              <a:defRPr sz="800"/>
            </a:lvl6pPr>
            <a:lvl7pPr marL="2054860" indent="0">
              <a:buNone/>
              <a:defRPr sz="800"/>
            </a:lvl7pPr>
            <a:lvl8pPr marL="2397125" indent="0">
              <a:buNone/>
              <a:defRPr sz="800"/>
            </a:lvl8pPr>
            <a:lvl9pPr marL="273939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91" y="273922"/>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265" indent="0" algn="ctr">
              <a:buNone/>
              <a:defRPr sz="1600"/>
            </a:lvl2pPr>
            <a:lvl3pPr marL="685165" indent="0" algn="ctr">
              <a:buNone/>
              <a:defRPr sz="1300"/>
            </a:lvl3pPr>
            <a:lvl4pPr marL="1027430" indent="0" algn="ctr">
              <a:buNone/>
              <a:defRPr sz="1200"/>
            </a:lvl4pPr>
            <a:lvl5pPr marL="1369695" indent="0" algn="ctr">
              <a:buNone/>
              <a:defRPr sz="1200"/>
            </a:lvl5pPr>
            <a:lvl6pPr marL="1712595" indent="0" algn="ctr">
              <a:buNone/>
              <a:defRPr sz="1200"/>
            </a:lvl6pPr>
            <a:lvl7pPr marL="2054860" indent="0" algn="ctr">
              <a:buNone/>
              <a:defRPr sz="1200"/>
            </a:lvl7pPr>
            <a:lvl8pPr marL="2397125" indent="0" algn="ctr">
              <a:buNone/>
              <a:defRPr sz="1200"/>
            </a:lvl8pPr>
            <a:lvl9pPr marL="273939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79"/>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265" indent="0">
              <a:buNone/>
              <a:defRPr sz="1600">
                <a:solidFill>
                  <a:schemeClr val="tx1">
                    <a:tint val="75000"/>
                  </a:schemeClr>
                </a:solidFill>
              </a:defRPr>
            </a:lvl2pPr>
            <a:lvl3pPr marL="685165" indent="0">
              <a:buNone/>
              <a:defRPr sz="1300">
                <a:solidFill>
                  <a:schemeClr val="tx1">
                    <a:tint val="75000"/>
                  </a:schemeClr>
                </a:solidFill>
              </a:defRPr>
            </a:lvl3pPr>
            <a:lvl4pPr marL="1027430" indent="0">
              <a:buNone/>
              <a:defRPr sz="1200">
                <a:solidFill>
                  <a:schemeClr val="tx1">
                    <a:tint val="75000"/>
                  </a:schemeClr>
                </a:solidFill>
              </a:defRPr>
            </a:lvl4pPr>
            <a:lvl5pPr marL="1369695" indent="0">
              <a:buNone/>
              <a:defRPr sz="1200">
                <a:solidFill>
                  <a:schemeClr val="tx1">
                    <a:tint val="75000"/>
                  </a:schemeClr>
                </a:solidFill>
              </a:defRPr>
            </a:lvl5pPr>
            <a:lvl6pPr marL="1712595" indent="0">
              <a:buNone/>
              <a:defRPr sz="1200">
                <a:solidFill>
                  <a:schemeClr val="tx1">
                    <a:tint val="75000"/>
                  </a:schemeClr>
                </a:solidFill>
              </a:defRPr>
            </a:lvl6pPr>
            <a:lvl7pPr marL="2054860" indent="0">
              <a:buNone/>
              <a:defRPr sz="1200">
                <a:solidFill>
                  <a:schemeClr val="tx1">
                    <a:tint val="75000"/>
                  </a:schemeClr>
                </a:solidFill>
              </a:defRPr>
            </a:lvl7pPr>
            <a:lvl8pPr marL="2397125" indent="0">
              <a:buNone/>
              <a:defRPr sz="1200">
                <a:solidFill>
                  <a:schemeClr val="tx1">
                    <a:tint val="75000"/>
                  </a:schemeClr>
                </a:solidFill>
              </a:defRPr>
            </a:lvl8pPr>
            <a:lvl9pPr marL="273939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4831503-B22E-4DCA-8098-373F9E02AC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5" y="1260872"/>
            <a:ext cx="3868340" cy="617934"/>
          </a:xfrm>
        </p:spPr>
        <p:txBody>
          <a:bodyPr anchor="b"/>
          <a:lstStyle>
            <a:lvl1pPr marL="0" indent="0">
              <a:buNone/>
              <a:defRPr sz="1800" b="1"/>
            </a:lvl1pPr>
            <a:lvl2pPr marL="342265" indent="0">
              <a:buNone/>
              <a:defRPr sz="1600" b="1"/>
            </a:lvl2pPr>
            <a:lvl3pPr marL="685165" indent="0">
              <a:buNone/>
              <a:defRPr sz="1300" b="1"/>
            </a:lvl3pPr>
            <a:lvl4pPr marL="1027430" indent="0">
              <a:buNone/>
              <a:defRPr sz="1200" b="1"/>
            </a:lvl4pPr>
            <a:lvl5pPr marL="1369695" indent="0">
              <a:buNone/>
              <a:defRPr sz="1200" b="1"/>
            </a:lvl5pPr>
            <a:lvl6pPr marL="1712595" indent="0">
              <a:buNone/>
              <a:defRPr sz="1200" b="1"/>
            </a:lvl6pPr>
            <a:lvl7pPr marL="2054860" indent="0">
              <a:buNone/>
              <a:defRPr sz="1200" b="1"/>
            </a:lvl7pPr>
            <a:lvl8pPr marL="2397125" indent="0">
              <a:buNone/>
              <a:defRPr sz="1200" b="1"/>
            </a:lvl8pPr>
            <a:lvl9pPr marL="273939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5"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265" indent="0">
              <a:buNone/>
              <a:defRPr sz="1600" b="1"/>
            </a:lvl2pPr>
            <a:lvl3pPr marL="685165" indent="0">
              <a:buNone/>
              <a:defRPr sz="1300" b="1"/>
            </a:lvl3pPr>
            <a:lvl4pPr marL="1027430" indent="0">
              <a:buNone/>
              <a:defRPr sz="1200" b="1"/>
            </a:lvl4pPr>
            <a:lvl5pPr marL="1369695" indent="0">
              <a:buNone/>
              <a:defRPr sz="1200" b="1"/>
            </a:lvl5pPr>
            <a:lvl6pPr marL="1712595" indent="0">
              <a:buNone/>
              <a:defRPr sz="1200" b="1"/>
            </a:lvl6pPr>
            <a:lvl7pPr marL="2054860" indent="0">
              <a:buNone/>
              <a:defRPr sz="1200" b="1"/>
            </a:lvl7pPr>
            <a:lvl8pPr marL="2397125" indent="0">
              <a:buNone/>
              <a:defRPr sz="1200" b="1"/>
            </a:lvl8pPr>
            <a:lvl9pPr marL="273939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85" y="342900"/>
            <a:ext cx="2949177"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423" y="740644"/>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85" y="1543052"/>
            <a:ext cx="2949177" cy="2858691"/>
          </a:xfrm>
        </p:spPr>
        <p:txBody>
          <a:bodyPr/>
          <a:lstStyle>
            <a:lvl1pPr marL="0" indent="0">
              <a:buNone/>
              <a:defRPr sz="1200"/>
            </a:lvl1pPr>
            <a:lvl2pPr marL="342265" indent="0">
              <a:buNone/>
              <a:defRPr sz="1100"/>
            </a:lvl2pPr>
            <a:lvl3pPr marL="685165" indent="0">
              <a:buNone/>
              <a:defRPr sz="1000"/>
            </a:lvl3pPr>
            <a:lvl4pPr marL="1027430" indent="0">
              <a:buNone/>
              <a:defRPr sz="800"/>
            </a:lvl4pPr>
            <a:lvl5pPr marL="1369695" indent="0">
              <a:buNone/>
              <a:defRPr sz="800"/>
            </a:lvl5pPr>
            <a:lvl6pPr marL="1712595" indent="0">
              <a:buNone/>
              <a:defRPr sz="800"/>
            </a:lvl6pPr>
            <a:lvl7pPr marL="2054860" indent="0">
              <a:buNone/>
              <a:defRPr sz="800"/>
            </a:lvl7pPr>
            <a:lvl8pPr marL="2397125" indent="0">
              <a:buNone/>
              <a:defRPr sz="800"/>
            </a:lvl8pPr>
            <a:lvl9pPr marL="273939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85" y="342900"/>
            <a:ext cx="2949177"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423" y="740644"/>
            <a:ext cx="4629151" cy="3655219"/>
          </a:xfrm>
        </p:spPr>
        <p:txBody>
          <a:bodyPr/>
          <a:lstStyle>
            <a:lvl1pPr marL="0" indent="0">
              <a:buNone/>
              <a:defRPr sz="2400"/>
            </a:lvl1pPr>
            <a:lvl2pPr marL="342265" indent="0">
              <a:buNone/>
              <a:defRPr sz="2200"/>
            </a:lvl2pPr>
            <a:lvl3pPr marL="685165" indent="0">
              <a:buNone/>
              <a:defRPr sz="1800"/>
            </a:lvl3pPr>
            <a:lvl4pPr marL="1027430" indent="0">
              <a:buNone/>
              <a:defRPr sz="1600"/>
            </a:lvl4pPr>
            <a:lvl5pPr marL="1369695" indent="0">
              <a:buNone/>
              <a:defRPr sz="1600"/>
            </a:lvl5pPr>
            <a:lvl6pPr marL="1712595" indent="0">
              <a:buNone/>
              <a:defRPr sz="1600"/>
            </a:lvl6pPr>
            <a:lvl7pPr marL="2054860" indent="0">
              <a:buNone/>
              <a:defRPr sz="1600"/>
            </a:lvl7pPr>
            <a:lvl8pPr marL="2397125" indent="0">
              <a:buNone/>
              <a:defRPr sz="1600"/>
            </a:lvl8pPr>
            <a:lvl9pPr marL="2739390" indent="0">
              <a:buNone/>
              <a:defRPr sz="1600"/>
            </a:lvl9pPr>
          </a:lstStyle>
          <a:p>
            <a:endParaRPr lang="en-US"/>
          </a:p>
        </p:txBody>
      </p:sp>
      <p:sp>
        <p:nvSpPr>
          <p:cNvPr id="4" name="Text Placeholder 3"/>
          <p:cNvSpPr>
            <a:spLocks noGrp="1"/>
          </p:cNvSpPr>
          <p:nvPr>
            <p:ph type="body" sz="half" idx="2"/>
          </p:nvPr>
        </p:nvSpPr>
        <p:spPr>
          <a:xfrm>
            <a:off x="629885" y="1543052"/>
            <a:ext cx="2949177" cy="2858691"/>
          </a:xfrm>
        </p:spPr>
        <p:txBody>
          <a:bodyPr/>
          <a:lstStyle>
            <a:lvl1pPr marL="0" indent="0">
              <a:buNone/>
              <a:defRPr sz="1200"/>
            </a:lvl1pPr>
            <a:lvl2pPr marL="342265" indent="0">
              <a:buNone/>
              <a:defRPr sz="1100"/>
            </a:lvl2pPr>
            <a:lvl3pPr marL="685165" indent="0">
              <a:buNone/>
              <a:defRPr sz="1000"/>
            </a:lvl3pPr>
            <a:lvl4pPr marL="1027430" indent="0">
              <a:buNone/>
              <a:defRPr sz="800"/>
            </a:lvl4pPr>
            <a:lvl5pPr marL="1369695" indent="0">
              <a:buNone/>
              <a:defRPr sz="800"/>
            </a:lvl5pPr>
            <a:lvl6pPr marL="1712595" indent="0">
              <a:buNone/>
              <a:defRPr sz="800"/>
            </a:lvl6pPr>
            <a:lvl7pPr marL="2054860" indent="0">
              <a:buNone/>
              <a:defRPr sz="800"/>
            </a:lvl7pPr>
            <a:lvl8pPr marL="2397125" indent="0">
              <a:buNone/>
              <a:defRPr sz="800"/>
            </a:lvl8pPr>
            <a:lvl9pPr marL="273939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19"/>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91" y="273919"/>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4831503-B22E-4DCA-8098-373F9E02AC1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76"/>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4831503-B22E-4DCA-8098-373F9E02AC1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31503-B22E-4DCA-8098-373F9E02AC1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895" indent="0" algn="ctr">
              <a:buNone/>
              <a:defRPr>
                <a:solidFill>
                  <a:schemeClr val="tx1">
                    <a:tint val="75000"/>
                  </a:schemeClr>
                </a:solidFill>
              </a:defRPr>
            </a:lvl5pPr>
            <a:lvl6pPr marL="2283460" indent="0" algn="ctr">
              <a:buNone/>
              <a:defRPr>
                <a:solidFill>
                  <a:schemeClr val="tx1">
                    <a:tint val="75000"/>
                  </a:schemeClr>
                </a:solidFill>
              </a:defRPr>
            </a:lvl6pPr>
            <a:lvl7pPr marL="2740025" indent="0" algn="ctr">
              <a:buNone/>
              <a:defRPr>
                <a:solidFill>
                  <a:schemeClr val="tx1">
                    <a:tint val="75000"/>
                  </a:schemeClr>
                </a:solidFill>
              </a:defRPr>
            </a:lvl7pPr>
            <a:lvl8pPr marL="3196590" indent="0" algn="ctr">
              <a:buNone/>
              <a:defRPr>
                <a:solidFill>
                  <a:schemeClr val="tx1">
                    <a:tint val="75000"/>
                  </a:schemeClr>
                </a:solidFill>
              </a:defRPr>
            </a:lvl8pPr>
            <a:lvl9pPr marL="36531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895" indent="0">
              <a:buNone/>
              <a:defRPr sz="1400">
                <a:solidFill>
                  <a:schemeClr val="tx1">
                    <a:tint val="75000"/>
                  </a:schemeClr>
                </a:solidFill>
              </a:defRPr>
            </a:lvl5pPr>
            <a:lvl6pPr marL="2283460" indent="0">
              <a:buNone/>
              <a:defRPr sz="1400">
                <a:solidFill>
                  <a:schemeClr val="tx1">
                    <a:tint val="75000"/>
                  </a:schemeClr>
                </a:solidFill>
              </a:defRPr>
            </a:lvl6pPr>
            <a:lvl7pPr marL="2740025" indent="0">
              <a:buNone/>
              <a:defRPr sz="1400">
                <a:solidFill>
                  <a:schemeClr val="tx1">
                    <a:tint val="75000"/>
                  </a:schemeClr>
                </a:solidFill>
              </a:defRPr>
            </a:lvl7pPr>
            <a:lvl8pPr marL="3196590" indent="0">
              <a:buNone/>
              <a:defRPr sz="1400">
                <a:solidFill>
                  <a:schemeClr val="tx1">
                    <a:tint val="75000"/>
                  </a:schemeClr>
                </a:solidFill>
              </a:defRPr>
            </a:lvl8pPr>
            <a:lvl9pPr marL="3653155"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895" indent="0">
              <a:buNone/>
              <a:defRPr sz="1600" b="1"/>
            </a:lvl5pPr>
            <a:lvl6pPr marL="2283460" indent="0">
              <a:buNone/>
              <a:defRPr sz="1600" b="1"/>
            </a:lvl6pPr>
            <a:lvl7pPr marL="2740025" indent="0">
              <a:buNone/>
              <a:defRPr sz="1600" b="1"/>
            </a:lvl7pPr>
            <a:lvl8pPr marL="3196590" indent="0">
              <a:buNone/>
              <a:defRPr sz="1600" b="1"/>
            </a:lvl8pPr>
            <a:lvl9pPr marL="3653155"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74"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895" indent="0">
              <a:buNone/>
              <a:defRPr sz="1600" b="1"/>
            </a:lvl5pPr>
            <a:lvl6pPr marL="2283460" indent="0">
              <a:buNone/>
              <a:defRPr sz="1600" b="1"/>
            </a:lvl6pPr>
            <a:lvl7pPr marL="2740025" indent="0">
              <a:buNone/>
              <a:defRPr sz="1600" b="1"/>
            </a:lvl7pPr>
            <a:lvl8pPr marL="3196590" indent="0">
              <a:buNone/>
              <a:defRPr sz="1600" b="1"/>
            </a:lvl8pPr>
            <a:lvl9pPr marL="3653155"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7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4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895" indent="0">
              <a:buNone/>
              <a:defRPr sz="900"/>
            </a:lvl5pPr>
            <a:lvl6pPr marL="2283460" indent="0">
              <a:buNone/>
              <a:defRPr sz="900"/>
            </a:lvl6pPr>
            <a:lvl7pPr marL="2740025" indent="0">
              <a:buNone/>
              <a:defRPr sz="900"/>
            </a:lvl7pPr>
            <a:lvl8pPr marL="3196590" indent="0">
              <a:buNone/>
              <a:defRPr sz="900"/>
            </a:lvl8pPr>
            <a:lvl9pPr marL="365315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895" indent="0">
              <a:buNone/>
              <a:defRPr sz="2000"/>
            </a:lvl5pPr>
            <a:lvl6pPr marL="2283460" indent="0">
              <a:buNone/>
              <a:defRPr sz="2000"/>
            </a:lvl6pPr>
            <a:lvl7pPr marL="2740025" indent="0">
              <a:buNone/>
              <a:defRPr sz="2000"/>
            </a:lvl7pPr>
            <a:lvl8pPr marL="3196590" indent="0">
              <a:buNone/>
              <a:defRPr sz="2000"/>
            </a:lvl8pPr>
            <a:lvl9pPr marL="3653155" indent="0">
              <a:buNone/>
              <a:defRPr sz="2000"/>
            </a:lvl9pPr>
          </a:lstStyle>
          <a:p>
            <a:endParaRPr lang="en-US"/>
          </a:p>
        </p:txBody>
      </p:sp>
      <p:sp>
        <p:nvSpPr>
          <p:cNvPr id="4" name="Text Placeholder 3"/>
          <p:cNvSpPr>
            <a:spLocks noGrp="1"/>
          </p:cNvSpPr>
          <p:nvPr>
            <p:ph type="body" sz="half" idx="2"/>
          </p:nvPr>
        </p:nvSpPr>
        <p:spPr>
          <a:xfrm>
            <a:off x="1792288" y="4025555"/>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895" indent="0">
              <a:buNone/>
              <a:defRPr sz="900"/>
            </a:lvl5pPr>
            <a:lvl6pPr marL="2283460" indent="0">
              <a:buNone/>
              <a:defRPr sz="900"/>
            </a:lvl6pPr>
            <a:lvl7pPr marL="2740025" indent="0">
              <a:buNone/>
              <a:defRPr sz="900"/>
            </a:lvl7pPr>
            <a:lvl8pPr marL="3196590" indent="0">
              <a:buNone/>
              <a:defRPr sz="900"/>
            </a:lvl8pPr>
            <a:lvl9pPr marL="365315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31503-B22E-4DCA-8098-373F9E02AC1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600"/>
            </a:lvl2pPr>
            <a:lvl3pPr marL="685165" indent="0" algn="ctr">
              <a:buNone/>
              <a:defRPr sz="1300"/>
            </a:lvl3pPr>
            <a:lvl4pPr marL="1028065" indent="0" algn="ctr">
              <a:buNone/>
              <a:defRPr sz="1200"/>
            </a:lvl4pPr>
            <a:lvl5pPr marL="1370330" indent="0" algn="ctr">
              <a:buNone/>
              <a:defRPr sz="1200"/>
            </a:lvl5pPr>
            <a:lvl6pPr marL="1713230" indent="0" algn="ctr">
              <a:buNone/>
              <a:defRPr sz="1200"/>
            </a:lvl6pPr>
            <a:lvl7pPr marL="2056130" indent="0" algn="ctr">
              <a:buNone/>
              <a:defRPr sz="1200"/>
            </a:lvl7pPr>
            <a:lvl8pPr marL="2398395" indent="0" algn="ctr">
              <a:buNone/>
              <a:defRPr sz="1200"/>
            </a:lvl8pPr>
            <a:lvl9pPr marL="2741295"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37"/>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600">
                <a:solidFill>
                  <a:schemeClr val="tx1">
                    <a:tint val="75000"/>
                  </a:schemeClr>
                </a:solidFill>
              </a:defRPr>
            </a:lvl2pPr>
            <a:lvl3pPr marL="685165" indent="0">
              <a:buNone/>
              <a:defRPr sz="1300">
                <a:solidFill>
                  <a:schemeClr val="tx1">
                    <a:tint val="75000"/>
                  </a:schemeClr>
                </a:solidFill>
              </a:defRPr>
            </a:lvl3pPr>
            <a:lvl4pPr marL="1028065" indent="0">
              <a:buNone/>
              <a:defRPr sz="1200">
                <a:solidFill>
                  <a:schemeClr val="tx1">
                    <a:tint val="75000"/>
                  </a:schemeClr>
                </a:solidFill>
              </a:defRPr>
            </a:lvl4pPr>
            <a:lvl5pPr marL="1370330" indent="0">
              <a:buNone/>
              <a:defRPr sz="1200">
                <a:solidFill>
                  <a:schemeClr val="tx1">
                    <a:tint val="75000"/>
                  </a:schemeClr>
                </a:solidFill>
              </a:defRPr>
            </a:lvl5pPr>
            <a:lvl6pPr marL="1713230" indent="0">
              <a:buNone/>
              <a:defRPr sz="1200">
                <a:solidFill>
                  <a:schemeClr val="tx1">
                    <a:tint val="75000"/>
                  </a:schemeClr>
                </a:solidFill>
              </a:defRPr>
            </a:lvl6pPr>
            <a:lvl7pPr marL="2056130" indent="0">
              <a:buNone/>
              <a:defRPr sz="1200">
                <a:solidFill>
                  <a:schemeClr val="tx1">
                    <a:tint val="75000"/>
                  </a:schemeClr>
                </a:solidFill>
              </a:defRPr>
            </a:lvl7pPr>
            <a:lvl8pPr marL="2398395" indent="0">
              <a:buNone/>
              <a:defRPr sz="1200">
                <a:solidFill>
                  <a:schemeClr val="tx1">
                    <a:tint val="75000"/>
                  </a:schemeClr>
                </a:solidFill>
              </a:defRPr>
            </a:lvl8pPr>
            <a:lvl9pPr marL="2741295"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5" y="1260872"/>
            <a:ext cx="3868340" cy="617934"/>
          </a:xfrm>
        </p:spPr>
        <p:txBody>
          <a:bodyPr anchor="b"/>
          <a:lstStyle>
            <a:lvl1pPr marL="0" indent="0">
              <a:buNone/>
              <a:defRPr sz="1800" b="1"/>
            </a:lvl1pPr>
            <a:lvl2pPr marL="342900" indent="0">
              <a:buNone/>
              <a:defRPr sz="1600" b="1"/>
            </a:lvl2pPr>
            <a:lvl3pPr marL="685165" indent="0">
              <a:buNone/>
              <a:defRPr sz="1300" b="1"/>
            </a:lvl3pPr>
            <a:lvl4pPr marL="1028065" indent="0">
              <a:buNone/>
              <a:defRPr sz="1200" b="1"/>
            </a:lvl4pPr>
            <a:lvl5pPr marL="1370330" indent="0">
              <a:buNone/>
              <a:defRPr sz="1200" b="1"/>
            </a:lvl5pPr>
            <a:lvl6pPr marL="1713230" indent="0">
              <a:buNone/>
              <a:defRPr sz="1200" b="1"/>
            </a:lvl6pPr>
            <a:lvl7pPr marL="2056130" indent="0">
              <a:buNone/>
              <a:defRPr sz="1200" b="1"/>
            </a:lvl7pPr>
            <a:lvl8pPr marL="2398395" indent="0">
              <a:buNone/>
              <a:defRPr sz="1200" b="1"/>
            </a:lvl8pPr>
            <a:lvl9pPr marL="2741295"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5"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600" b="1"/>
            </a:lvl2pPr>
            <a:lvl3pPr marL="685165" indent="0">
              <a:buNone/>
              <a:defRPr sz="1300" b="1"/>
            </a:lvl3pPr>
            <a:lvl4pPr marL="1028065" indent="0">
              <a:buNone/>
              <a:defRPr sz="1200" b="1"/>
            </a:lvl4pPr>
            <a:lvl5pPr marL="1370330" indent="0">
              <a:buNone/>
              <a:defRPr sz="1200" b="1"/>
            </a:lvl5pPr>
            <a:lvl6pPr marL="1713230" indent="0">
              <a:buNone/>
              <a:defRPr sz="1200" b="1"/>
            </a:lvl6pPr>
            <a:lvl7pPr marL="2056130" indent="0">
              <a:buNone/>
              <a:defRPr sz="1200" b="1"/>
            </a:lvl7pPr>
            <a:lvl8pPr marL="2398395" indent="0">
              <a:buNone/>
              <a:defRPr sz="1200" b="1"/>
            </a:lvl8pPr>
            <a:lvl9pPr marL="2741295"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423" y="740602"/>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165" indent="0">
              <a:buNone/>
              <a:defRPr sz="1000"/>
            </a:lvl3pPr>
            <a:lvl4pPr marL="1028065" indent="0">
              <a:buNone/>
              <a:defRPr sz="800"/>
            </a:lvl4pPr>
            <a:lvl5pPr marL="1370330" indent="0">
              <a:buNone/>
              <a:defRPr sz="800"/>
            </a:lvl5pPr>
            <a:lvl6pPr marL="1713230" indent="0">
              <a:buNone/>
              <a:defRPr sz="800"/>
            </a:lvl6pPr>
            <a:lvl7pPr marL="2056130" indent="0">
              <a:buNone/>
              <a:defRPr sz="800"/>
            </a:lvl7pPr>
            <a:lvl8pPr marL="2398395" indent="0">
              <a:buNone/>
              <a:defRPr sz="800"/>
            </a:lvl8pPr>
            <a:lvl9pPr marL="274129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423" y="740602"/>
            <a:ext cx="4629151" cy="3655219"/>
          </a:xfrm>
        </p:spPr>
        <p:txBody>
          <a:bodyPr/>
          <a:lstStyle>
            <a:lvl1pPr marL="0" indent="0">
              <a:buNone/>
              <a:defRPr sz="2400"/>
            </a:lvl1pPr>
            <a:lvl2pPr marL="342900" indent="0">
              <a:buNone/>
              <a:defRPr sz="2200"/>
            </a:lvl2pPr>
            <a:lvl3pPr marL="685165" indent="0">
              <a:buNone/>
              <a:defRPr sz="1800"/>
            </a:lvl3pPr>
            <a:lvl4pPr marL="1028065" indent="0">
              <a:buNone/>
              <a:defRPr sz="1600"/>
            </a:lvl4pPr>
            <a:lvl5pPr marL="1370330" indent="0">
              <a:buNone/>
              <a:defRPr sz="1600"/>
            </a:lvl5pPr>
            <a:lvl6pPr marL="1713230" indent="0">
              <a:buNone/>
              <a:defRPr sz="1600"/>
            </a:lvl6pPr>
            <a:lvl7pPr marL="2056130" indent="0">
              <a:buNone/>
              <a:defRPr sz="1600"/>
            </a:lvl7pPr>
            <a:lvl8pPr marL="2398395" indent="0">
              <a:buNone/>
              <a:defRPr sz="1600"/>
            </a:lvl8pPr>
            <a:lvl9pPr marL="2741295" indent="0">
              <a:buNone/>
              <a:defRPr sz="1600"/>
            </a:lvl9pPr>
          </a:lstStyle>
          <a:p>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165" indent="0">
              <a:buNone/>
              <a:defRPr sz="1000"/>
            </a:lvl3pPr>
            <a:lvl4pPr marL="1028065" indent="0">
              <a:buNone/>
              <a:defRPr sz="800"/>
            </a:lvl4pPr>
            <a:lvl5pPr marL="1370330" indent="0">
              <a:buNone/>
              <a:defRPr sz="800"/>
            </a:lvl5pPr>
            <a:lvl6pPr marL="1713230" indent="0">
              <a:buNone/>
              <a:defRPr sz="800"/>
            </a:lvl6pPr>
            <a:lvl7pPr marL="2056130" indent="0">
              <a:buNone/>
              <a:defRPr sz="800"/>
            </a:lvl7pPr>
            <a:lvl8pPr marL="2398395" indent="0">
              <a:buNone/>
              <a:defRPr sz="800"/>
            </a:lvl8pPr>
            <a:lvl9pPr marL="274129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6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4831503-B22E-4DCA-8098-373F9E02AC1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273877"/>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49" y="273877"/>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600"/>
            </a:lvl2pPr>
            <a:lvl3pPr marL="685165" indent="0" algn="ctr">
              <a:buNone/>
              <a:defRPr sz="1300"/>
            </a:lvl3pPr>
            <a:lvl4pPr marL="1028065" indent="0" algn="ctr">
              <a:buNone/>
              <a:defRPr sz="1200"/>
            </a:lvl4pPr>
            <a:lvl5pPr marL="1370965" indent="0" algn="ctr">
              <a:buNone/>
              <a:defRPr sz="1200"/>
            </a:lvl5pPr>
            <a:lvl6pPr marL="1713865" indent="0" algn="ctr">
              <a:buNone/>
              <a:defRPr sz="1200"/>
            </a:lvl6pPr>
            <a:lvl7pPr marL="2056130" indent="0" algn="ctr">
              <a:buNone/>
              <a:defRPr sz="1200"/>
            </a:lvl7pPr>
            <a:lvl8pPr marL="2399030" indent="0" algn="ctr">
              <a:buNone/>
              <a:defRPr sz="1200"/>
            </a:lvl8pPr>
            <a:lvl9pPr marL="274193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28"/>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600">
                <a:solidFill>
                  <a:schemeClr val="tx1">
                    <a:tint val="75000"/>
                  </a:schemeClr>
                </a:solidFill>
              </a:defRPr>
            </a:lvl2pPr>
            <a:lvl3pPr marL="685165" indent="0">
              <a:buNone/>
              <a:defRPr sz="13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130" indent="0">
              <a:buNone/>
              <a:defRPr sz="1200">
                <a:solidFill>
                  <a:schemeClr val="tx1">
                    <a:tint val="75000"/>
                  </a:schemeClr>
                </a:solidFill>
              </a:defRPr>
            </a:lvl7pPr>
            <a:lvl8pPr marL="2399030"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5" y="1260872"/>
            <a:ext cx="3868340" cy="617934"/>
          </a:xfrm>
        </p:spPr>
        <p:txBody>
          <a:bodyPr anchor="b"/>
          <a:lstStyle>
            <a:lvl1pPr marL="0" indent="0">
              <a:buNone/>
              <a:defRPr sz="1800" b="1"/>
            </a:lvl1pPr>
            <a:lvl2pPr marL="342900" indent="0">
              <a:buNone/>
              <a:defRPr sz="1600" b="1"/>
            </a:lvl2pPr>
            <a:lvl3pPr marL="685165" indent="0">
              <a:buNone/>
              <a:defRPr sz="1300" b="1"/>
            </a:lvl3pPr>
            <a:lvl4pPr marL="1028065" indent="0">
              <a:buNone/>
              <a:defRPr sz="1200" b="1"/>
            </a:lvl4pPr>
            <a:lvl5pPr marL="1370965" indent="0">
              <a:buNone/>
              <a:defRPr sz="1200" b="1"/>
            </a:lvl5pPr>
            <a:lvl6pPr marL="1713865" indent="0">
              <a:buNone/>
              <a:defRPr sz="1200" b="1"/>
            </a:lvl6pPr>
            <a:lvl7pPr marL="2056130" indent="0">
              <a:buNone/>
              <a:defRPr sz="1200" b="1"/>
            </a:lvl7pPr>
            <a:lvl8pPr marL="2399030" indent="0">
              <a:buNone/>
              <a:defRPr sz="1200" b="1"/>
            </a:lvl8pPr>
            <a:lvl9pPr marL="274193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5"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600" b="1"/>
            </a:lvl2pPr>
            <a:lvl3pPr marL="685165" indent="0">
              <a:buNone/>
              <a:defRPr sz="1300" b="1"/>
            </a:lvl3pPr>
            <a:lvl4pPr marL="1028065" indent="0">
              <a:buNone/>
              <a:defRPr sz="1200" b="1"/>
            </a:lvl4pPr>
            <a:lvl5pPr marL="1370965" indent="0">
              <a:buNone/>
              <a:defRPr sz="1200" b="1"/>
            </a:lvl5pPr>
            <a:lvl6pPr marL="1713865" indent="0">
              <a:buNone/>
              <a:defRPr sz="1200" b="1"/>
            </a:lvl6pPr>
            <a:lvl7pPr marL="2056130" indent="0">
              <a:buNone/>
              <a:defRPr sz="1200" b="1"/>
            </a:lvl7pPr>
            <a:lvl8pPr marL="2399030" indent="0">
              <a:buNone/>
              <a:defRPr sz="1200" b="1"/>
            </a:lvl8pPr>
            <a:lvl9pPr marL="274193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415" y="740593"/>
            <a:ext cx="4629151" cy="3655219"/>
          </a:xfr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165" indent="0">
              <a:buNone/>
              <a:defRPr sz="1000"/>
            </a:lvl3pPr>
            <a:lvl4pPr marL="1028065" indent="0">
              <a:buNone/>
              <a:defRPr sz="800"/>
            </a:lvl4pPr>
            <a:lvl5pPr marL="1370965" indent="0">
              <a:buNone/>
              <a:defRPr sz="800"/>
            </a:lvl5pPr>
            <a:lvl6pPr marL="1713865" indent="0">
              <a:buNone/>
              <a:defRPr sz="800"/>
            </a:lvl6pPr>
            <a:lvl7pPr marL="2056130" indent="0">
              <a:buNone/>
              <a:defRPr sz="800"/>
            </a:lvl7pPr>
            <a:lvl8pPr marL="2399030" indent="0">
              <a:buNone/>
              <a:defRPr sz="800"/>
            </a:lvl8pPr>
            <a:lvl9pPr marL="274193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4831503-B22E-4DCA-8098-373F9E02AC1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F1AEE-E2D9-499A-A8E4-1D125C895A87}"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7"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415" y="740593"/>
            <a:ext cx="4629151" cy="3655219"/>
          </a:xfrm>
        </p:spPr>
        <p:txBody>
          <a:bodyPr/>
          <a:lstStyle>
            <a:lvl1pPr marL="0" indent="0">
              <a:buNone/>
              <a:defRPr sz="2400"/>
            </a:lvl1pPr>
            <a:lvl2pPr marL="342900" indent="0">
              <a:buNone/>
              <a:defRPr sz="2200"/>
            </a:lvl2pPr>
            <a:lvl3pPr marL="685165" indent="0">
              <a:buNone/>
              <a:defRPr sz="1800"/>
            </a:lvl3pPr>
            <a:lvl4pPr marL="1028065" indent="0">
              <a:buNone/>
              <a:defRPr sz="1600"/>
            </a:lvl4pPr>
            <a:lvl5pPr marL="1370965" indent="0">
              <a:buNone/>
              <a:defRPr sz="1600"/>
            </a:lvl5pPr>
            <a:lvl6pPr marL="1713865" indent="0">
              <a:buNone/>
              <a:defRPr sz="1600"/>
            </a:lvl6pPr>
            <a:lvl7pPr marL="2056130" indent="0">
              <a:buNone/>
              <a:defRPr sz="1600"/>
            </a:lvl7pPr>
            <a:lvl8pPr marL="2399030" indent="0">
              <a:buNone/>
              <a:defRPr sz="1600"/>
            </a:lvl8pPr>
            <a:lvl9pPr marL="2741930" indent="0">
              <a:buNone/>
              <a:defRPr sz="1600"/>
            </a:lvl9pPr>
          </a:lstStyle>
          <a:p>
            <a:endParaRPr lang="en-US"/>
          </a:p>
        </p:txBody>
      </p:sp>
      <p:sp>
        <p:nvSpPr>
          <p:cNvPr id="4" name="Text Placeholder 3"/>
          <p:cNvSpPr>
            <a:spLocks noGrp="1"/>
          </p:cNvSpPr>
          <p:nvPr>
            <p:ph type="body" sz="half" idx="2"/>
          </p:nvPr>
        </p:nvSpPr>
        <p:spPr>
          <a:xfrm>
            <a:off x="629843" y="1543052"/>
            <a:ext cx="2949177" cy="2858691"/>
          </a:xfrm>
        </p:spPr>
        <p:txBody>
          <a:bodyPr/>
          <a:lstStyle>
            <a:lvl1pPr marL="0" indent="0">
              <a:buNone/>
              <a:defRPr sz="1200"/>
            </a:lvl1pPr>
            <a:lvl2pPr marL="342900" indent="0">
              <a:buNone/>
              <a:defRPr sz="1100"/>
            </a:lvl2pPr>
            <a:lvl3pPr marL="685165" indent="0">
              <a:buNone/>
              <a:defRPr sz="1000"/>
            </a:lvl3pPr>
            <a:lvl4pPr marL="1028065" indent="0">
              <a:buNone/>
              <a:defRPr sz="800"/>
            </a:lvl4pPr>
            <a:lvl5pPr marL="1370965" indent="0">
              <a:buNone/>
              <a:defRPr sz="800"/>
            </a:lvl5pPr>
            <a:lvl6pPr marL="1713865" indent="0">
              <a:buNone/>
              <a:defRPr sz="800"/>
            </a:lvl6pPr>
            <a:lvl7pPr marL="2056130" indent="0">
              <a:buNone/>
              <a:defRPr sz="800"/>
            </a:lvl7pPr>
            <a:lvl8pPr marL="2399030" indent="0">
              <a:buNone/>
              <a:defRPr sz="800"/>
            </a:lvl8pPr>
            <a:lvl9pPr marL="274193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273868"/>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49" y="273868"/>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600"/>
            </a:lvl2pPr>
            <a:lvl3pPr marL="685800" indent="0" algn="ctr">
              <a:buNone/>
              <a:defRPr sz="130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282318"/>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600">
                <a:solidFill>
                  <a:schemeClr val="tx1">
                    <a:tint val="75000"/>
                  </a:schemeClr>
                </a:solidFill>
              </a:defRPr>
            </a:lvl2pPr>
            <a:lvl3pPr marL="685800" indent="0">
              <a:buNone/>
              <a:defRPr sz="130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5" y="1260872"/>
            <a:ext cx="3868340" cy="617934"/>
          </a:xfrm>
        </p:spPr>
        <p:txBody>
          <a:bodyPr anchor="b"/>
          <a:lstStyle>
            <a:lvl1pPr marL="0" indent="0">
              <a:buNone/>
              <a:defRPr sz="1800" b="1"/>
            </a:lvl1pPr>
            <a:lvl2pPr marL="342900" indent="0">
              <a:buNone/>
              <a:defRPr sz="1600" b="1"/>
            </a:lvl2pPr>
            <a:lvl3pPr marL="685800" indent="0">
              <a:buNone/>
              <a:defRPr sz="13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5"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600" b="1"/>
            </a:lvl2pPr>
            <a:lvl3pPr marL="685800" indent="0">
              <a:buNone/>
              <a:defRPr sz="13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1.xml"/><Relationship Id="rId8" Type="http://schemas.openxmlformats.org/officeDocument/2006/relationships/slideLayout" Target="../slideLayouts/slideLayout100.xml"/><Relationship Id="rId7" Type="http://schemas.openxmlformats.org/officeDocument/2006/relationships/slideLayout" Target="../slideLayouts/slideLayout99.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3" Type="http://schemas.openxmlformats.org/officeDocument/2006/relationships/slideLayout" Target="../slideLayouts/slideLayout95.xml"/><Relationship Id="rId2" Type="http://schemas.openxmlformats.org/officeDocument/2006/relationships/slideLayout" Target="../slideLayouts/slideLayout94.xml"/><Relationship Id="rId12" Type="http://schemas.openxmlformats.org/officeDocument/2006/relationships/theme" Target="../theme/theme10.xml"/><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2.xml"/><Relationship Id="rId8" Type="http://schemas.openxmlformats.org/officeDocument/2006/relationships/slideLayout" Target="../slideLayouts/slideLayout111.xml"/><Relationship Id="rId7" Type="http://schemas.openxmlformats.org/officeDocument/2006/relationships/slideLayout" Target="../slideLayouts/slideLayout110.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3" Type="http://schemas.openxmlformats.org/officeDocument/2006/relationships/slideLayout" Target="../slideLayouts/slideLayout106.xml"/><Relationship Id="rId2" Type="http://schemas.openxmlformats.org/officeDocument/2006/relationships/slideLayout" Target="../slideLayouts/slideLayout105.xml"/><Relationship Id="rId12" Type="http://schemas.openxmlformats.org/officeDocument/2006/relationships/theme" Target="../theme/theme11.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2" Type="http://schemas.openxmlformats.org/officeDocument/2006/relationships/theme" Target="../theme/theme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2" Type="http://schemas.openxmlformats.org/officeDocument/2006/relationships/theme" Target="../theme/theme7.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 Type="http://schemas.openxmlformats.org/officeDocument/2006/relationships/slideLayout" Target="../slideLayouts/slideLayout73.xml"/><Relationship Id="rId2" Type="http://schemas.openxmlformats.org/officeDocument/2006/relationships/slideLayout" Target="../slideLayouts/slideLayout72.xml"/><Relationship Id="rId12" Type="http://schemas.openxmlformats.org/officeDocument/2006/relationships/theme" Target="../theme/theme8.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2" Type="http://schemas.openxmlformats.org/officeDocument/2006/relationships/theme" Target="../theme/theme9.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fld id="{D4831503-B22E-4DCA-8098-373F9E02AC11}" type="datetimeFigureOut">
              <a:rPr lang="en-US" smtClean="0"/>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fld id="{F2DF1AEE-E2D9-499A-A8E4-1D125C895A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68564" tIns="34289" rIns="68564"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4" y="1369219"/>
            <a:ext cx="7886700" cy="3263504"/>
          </a:xfrm>
          <a:prstGeom prst="rect">
            <a:avLst/>
          </a:prstGeom>
        </p:spPr>
        <p:txBody>
          <a:bodyPr vert="horz" lIns="68564" tIns="34289" rIns="68564" bIns="34289"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1" y="4767264"/>
            <a:ext cx="2057400" cy="273844"/>
          </a:xfrm>
          <a:prstGeom prst="rect">
            <a:avLst/>
          </a:prstGeom>
        </p:spPr>
        <p:txBody>
          <a:bodyPr vert="horz" lIns="68564" tIns="34289" rIns="68564" bIns="34289" rtlCol="0" anchor="ctr"/>
          <a:lstStyle>
            <a:lvl1pPr algn="l">
              <a:defRPr sz="1000">
                <a:solidFill>
                  <a:schemeClr val="tx1">
                    <a:tint val="75000"/>
                  </a:schemeClr>
                </a:solidFill>
              </a:defRPr>
            </a:lvl1pPr>
          </a:lstStyle>
          <a:p>
            <a:pPr defTabSz="685800"/>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68564" tIns="34289" rIns="68564" bIns="34289" rtlCol="0" anchor="ctr"/>
          <a:lstStyle>
            <a:lvl1pPr algn="ctr">
              <a:defRPr sz="10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68564" tIns="34289" rIns="68564" bIns="34289" rtlCol="0" anchor="ctr"/>
          <a:lstStyle>
            <a:lvl1pPr algn="r">
              <a:defRPr sz="1000">
                <a:solidFill>
                  <a:schemeClr val="tx1">
                    <a:tint val="75000"/>
                  </a:schemeClr>
                </a:solidFill>
              </a:defRPr>
            </a:lvl1pPr>
          </a:lstStyle>
          <a:p>
            <a:pPr defTabSz="685800"/>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800" rtl="0" eaLnBrk="1" latinLnBrk="0" hangingPunct="1">
        <a:defRPr sz="1300" kern="1200">
          <a:solidFill>
            <a:schemeClr val="tx1"/>
          </a:solidFill>
          <a:latin typeface="+mn-lt"/>
          <a:ea typeface="+mn-ea"/>
          <a:cs typeface="+mn-cs"/>
        </a:defRPr>
      </a:lvl1pPr>
      <a:lvl2pPr marL="342900" algn="l" defTabSz="685800" rtl="0" eaLnBrk="1" latinLnBrk="0" hangingPunct="1">
        <a:defRPr sz="1300" kern="1200">
          <a:solidFill>
            <a:schemeClr val="tx1"/>
          </a:solidFill>
          <a:latin typeface="+mn-lt"/>
          <a:ea typeface="+mn-ea"/>
          <a:cs typeface="+mn-cs"/>
        </a:defRPr>
      </a:lvl2pPr>
      <a:lvl3pPr marL="685800" algn="l" defTabSz="685800" rtl="0" eaLnBrk="1" latinLnBrk="0" hangingPunct="1">
        <a:defRPr sz="1300" kern="1200">
          <a:solidFill>
            <a:schemeClr val="tx1"/>
          </a:solidFill>
          <a:latin typeface="+mn-lt"/>
          <a:ea typeface="+mn-ea"/>
          <a:cs typeface="+mn-cs"/>
        </a:defRPr>
      </a:lvl3pPr>
      <a:lvl4pPr marL="1028700" algn="l" defTabSz="685800" rtl="0" eaLnBrk="1" latinLnBrk="0" hangingPunct="1">
        <a:defRPr sz="1300" kern="1200">
          <a:solidFill>
            <a:schemeClr val="tx1"/>
          </a:solidFill>
          <a:latin typeface="+mn-lt"/>
          <a:ea typeface="+mn-ea"/>
          <a:cs typeface="+mn-cs"/>
        </a:defRPr>
      </a:lvl4pPr>
      <a:lvl5pPr marL="1370965" algn="l" defTabSz="685800" rtl="0" eaLnBrk="1" latinLnBrk="0" hangingPunct="1">
        <a:defRPr sz="1300" kern="1200">
          <a:solidFill>
            <a:schemeClr val="tx1"/>
          </a:solidFill>
          <a:latin typeface="+mn-lt"/>
          <a:ea typeface="+mn-ea"/>
          <a:cs typeface="+mn-cs"/>
        </a:defRPr>
      </a:lvl5pPr>
      <a:lvl6pPr marL="1713865" algn="l" defTabSz="685800" rtl="0" eaLnBrk="1" latinLnBrk="0" hangingPunct="1">
        <a:defRPr sz="1300" kern="1200">
          <a:solidFill>
            <a:schemeClr val="tx1"/>
          </a:solidFill>
          <a:latin typeface="+mn-lt"/>
          <a:ea typeface="+mn-ea"/>
          <a:cs typeface="+mn-cs"/>
        </a:defRPr>
      </a:lvl6pPr>
      <a:lvl7pPr marL="2056765" algn="l" defTabSz="685800" rtl="0" eaLnBrk="1" latinLnBrk="0" hangingPunct="1">
        <a:defRPr sz="1300" kern="1200">
          <a:solidFill>
            <a:schemeClr val="tx1"/>
          </a:solidFill>
          <a:latin typeface="+mn-lt"/>
          <a:ea typeface="+mn-ea"/>
          <a:cs typeface="+mn-cs"/>
        </a:defRPr>
      </a:lvl7pPr>
      <a:lvl8pPr marL="2399665" algn="l" defTabSz="685800" rtl="0" eaLnBrk="1" latinLnBrk="0" hangingPunct="1">
        <a:defRPr sz="1300" kern="1200">
          <a:solidFill>
            <a:schemeClr val="tx1"/>
          </a:solidFill>
          <a:latin typeface="+mn-lt"/>
          <a:ea typeface="+mn-ea"/>
          <a:cs typeface="+mn-cs"/>
        </a:defRPr>
      </a:lvl8pPr>
      <a:lvl9pPr marL="2742565" algn="l" defTabSz="685800"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68580" tIns="34291" rIns="68580" bIns="3429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4" y="1369219"/>
            <a:ext cx="7886700" cy="3263504"/>
          </a:xfrm>
          <a:prstGeom prst="rect">
            <a:avLst/>
          </a:prstGeom>
        </p:spPr>
        <p:txBody>
          <a:bodyPr vert="horz" lIns="68580" tIns="34291" rIns="68580" bIns="3429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1" y="4767264"/>
            <a:ext cx="2057400" cy="273844"/>
          </a:xfrm>
          <a:prstGeom prst="rect">
            <a:avLst/>
          </a:prstGeom>
        </p:spPr>
        <p:txBody>
          <a:bodyPr vert="horz" lIns="68580" tIns="34291" rIns="68580" bIns="34291" rtlCol="0" anchor="ctr"/>
          <a:lstStyle>
            <a:lvl1pPr algn="l">
              <a:defRPr sz="1000">
                <a:solidFill>
                  <a:schemeClr val="tx1">
                    <a:tint val="75000"/>
                  </a:schemeClr>
                </a:solidFill>
              </a:defRPr>
            </a:lvl1pPr>
          </a:lstStyle>
          <a:p>
            <a:pPr defTabSz="685800"/>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68580" tIns="34291" rIns="68580" bIns="34291" rtlCol="0" anchor="ctr"/>
          <a:lstStyle>
            <a:lvl1pPr algn="ctr">
              <a:defRPr sz="10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68580" tIns="34291" rIns="68580" bIns="34291" rtlCol="0" anchor="ctr"/>
          <a:lstStyle>
            <a:lvl1pPr algn="r">
              <a:defRPr sz="1000">
                <a:solidFill>
                  <a:schemeClr val="tx1">
                    <a:tint val="75000"/>
                  </a:schemeClr>
                </a:solidFill>
              </a:defRPr>
            </a:lvl1pPr>
          </a:lstStyle>
          <a:p>
            <a:pPr defTabSz="685800"/>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800" rtl="0" eaLnBrk="1" latinLnBrk="0" hangingPunct="1">
        <a:defRPr sz="1300" kern="1200">
          <a:solidFill>
            <a:schemeClr val="tx1"/>
          </a:solidFill>
          <a:latin typeface="+mn-lt"/>
          <a:ea typeface="+mn-ea"/>
          <a:cs typeface="+mn-cs"/>
        </a:defRPr>
      </a:lvl1pPr>
      <a:lvl2pPr marL="342900" algn="l" defTabSz="685800" rtl="0" eaLnBrk="1" latinLnBrk="0" hangingPunct="1">
        <a:defRPr sz="1300" kern="1200">
          <a:solidFill>
            <a:schemeClr val="tx1"/>
          </a:solidFill>
          <a:latin typeface="+mn-lt"/>
          <a:ea typeface="+mn-ea"/>
          <a:cs typeface="+mn-cs"/>
        </a:defRPr>
      </a:lvl2pPr>
      <a:lvl3pPr marL="685800" algn="l" defTabSz="685800" rtl="0" eaLnBrk="1" latinLnBrk="0" hangingPunct="1">
        <a:defRPr sz="1300" kern="1200">
          <a:solidFill>
            <a:schemeClr val="tx1"/>
          </a:solidFill>
          <a:latin typeface="+mn-lt"/>
          <a:ea typeface="+mn-ea"/>
          <a:cs typeface="+mn-cs"/>
        </a:defRPr>
      </a:lvl3pPr>
      <a:lvl4pPr marL="1028700" algn="l" defTabSz="685800" rtl="0" eaLnBrk="1" latinLnBrk="0" hangingPunct="1">
        <a:defRPr sz="1300" kern="1200">
          <a:solidFill>
            <a:schemeClr val="tx1"/>
          </a:solidFill>
          <a:latin typeface="+mn-lt"/>
          <a:ea typeface="+mn-ea"/>
          <a:cs typeface="+mn-cs"/>
        </a:defRPr>
      </a:lvl4pPr>
      <a:lvl5pPr marL="1371600" algn="l" defTabSz="685800" rtl="0" eaLnBrk="1" latinLnBrk="0" hangingPunct="1">
        <a:defRPr sz="1300" kern="1200">
          <a:solidFill>
            <a:schemeClr val="tx1"/>
          </a:solidFill>
          <a:latin typeface="+mn-lt"/>
          <a:ea typeface="+mn-ea"/>
          <a:cs typeface="+mn-cs"/>
        </a:defRPr>
      </a:lvl5pPr>
      <a:lvl6pPr marL="1714500" algn="l" defTabSz="685800" rtl="0" eaLnBrk="1" latinLnBrk="0" hangingPunct="1">
        <a:defRPr sz="1300" kern="1200">
          <a:solidFill>
            <a:schemeClr val="tx1"/>
          </a:solidFill>
          <a:latin typeface="+mn-lt"/>
          <a:ea typeface="+mn-ea"/>
          <a:cs typeface="+mn-cs"/>
        </a:defRPr>
      </a:lvl6pPr>
      <a:lvl7pPr marL="2057400" algn="l" defTabSz="685800" rtl="0" eaLnBrk="1" latinLnBrk="0" hangingPunct="1">
        <a:defRPr sz="1300" kern="1200">
          <a:solidFill>
            <a:schemeClr val="tx1"/>
          </a:solidFill>
          <a:latin typeface="+mn-lt"/>
          <a:ea typeface="+mn-ea"/>
          <a:cs typeface="+mn-cs"/>
        </a:defRPr>
      </a:lvl7pPr>
      <a:lvl8pPr marL="2400300" algn="l" defTabSz="685800" rtl="0" eaLnBrk="1" latinLnBrk="0" hangingPunct="1">
        <a:defRPr sz="1300" kern="1200">
          <a:solidFill>
            <a:schemeClr val="tx1"/>
          </a:solidFill>
          <a:latin typeface="+mn-lt"/>
          <a:ea typeface="+mn-ea"/>
          <a:cs typeface="+mn-cs"/>
        </a:defRPr>
      </a:lvl8pPr>
      <a:lvl9pPr marL="2743200" algn="l" defTabSz="68580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29" tIns="17111" rIns="34229" bIns="17111" rtlCol="0" anchor="ctr"/>
          <a:lstStyle/>
          <a:p>
            <a:pPr algn="ctr" defTabSz="812165"/>
            <a:endParaRPr lang="en-US" sz="1600">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txStyles>
    <p:titleStyle>
      <a:lvl1pPr algn="ctr" defTabSz="812165" rtl="0" eaLnBrk="1" latinLnBrk="0" hangingPunct="1">
        <a:spcBef>
          <a:spcPct val="0"/>
        </a:spcBef>
        <a:buNone/>
        <a:defRPr sz="3900" kern="1200">
          <a:solidFill>
            <a:schemeClr val="tx1"/>
          </a:solidFill>
          <a:latin typeface="+mj-lt"/>
          <a:ea typeface="+mj-ea"/>
          <a:cs typeface="+mj-cs"/>
        </a:defRPr>
      </a:lvl1pPr>
    </p:titleStyle>
    <p:bodyStyle>
      <a:lvl1pPr marL="304800" indent="-304800" algn="l" defTabSz="8121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59765" indent="-254000" algn="l" defTabSz="81216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5365" indent="-203200" algn="l" defTabSz="8121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1765" indent="-203200" algn="l" defTabSz="812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28165" indent="-203200" algn="l" defTabSz="812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3930" indent="-203200" algn="l" defTabSz="812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0330" indent="-203200" algn="l" defTabSz="812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46730" indent="-203200" algn="l" defTabSz="812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2495" indent="-203200" algn="l" defTabSz="8121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2165" rtl="0" eaLnBrk="1" latinLnBrk="0" hangingPunct="1">
        <a:defRPr sz="1600" kern="1200">
          <a:solidFill>
            <a:schemeClr val="tx1"/>
          </a:solidFill>
          <a:latin typeface="+mn-lt"/>
          <a:ea typeface="+mn-ea"/>
          <a:cs typeface="+mn-cs"/>
        </a:defRPr>
      </a:lvl1pPr>
      <a:lvl2pPr marL="406400" algn="l" defTabSz="812165" rtl="0" eaLnBrk="1" latinLnBrk="0" hangingPunct="1">
        <a:defRPr sz="1600" kern="1200">
          <a:solidFill>
            <a:schemeClr val="tx1"/>
          </a:solidFill>
          <a:latin typeface="+mn-lt"/>
          <a:ea typeface="+mn-ea"/>
          <a:cs typeface="+mn-cs"/>
        </a:defRPr>
      </a:lvl2pPr>
      <a:lvl3pPr marL="812165" algn="l" defTabSz="812165" rtl="0" eaLnBrk="1" latinLnBrk="0" hangingPunct="1">
        <a:defRPr sz="1600" kern="1200">
          <a:solidFill>
            <a:schemeClr val="tx1"/>
          </a:solidFill>
          <a:latin typeface="+mn-lt"/>
          <a:ea typeface="+mn-ea"/>
          <a:cs typeface="+mn-cs"/>
        </a:defRPr>
      </a:lvl3pPr>
      <a:lvl4pPr marL="1218565" algn="l" defTabSz="812165" rtl="0" eaLnBrk="1" latinLnBrk="0" hangingPunct="1">
        <a:defRPr sz="1600" kern="1200">
          <a:solidFill>
            <a:schemeClr val="tx1"/>
          </a:solidFill>
          <a:latin typeface="+mn-lt"/>
          <a:ea typeface="+mn-ea"/>
          <a:cs typeface="+mn-cs"/>
        </a:defRPr>
      </a:lvl4pPr>
      <a:lvl5pPr marL="1624965" algn="l" defTabSz="812165" rtl="0" eaLnBrk="1" latinLnBrk="0" hangingPunct="1">
        <a:defRPr sz="1600" kern="1200">
          <a:solidFill>
            <a:schemeClr val="tx1"/>
          </a:solidFill>
          <a:latin typeface="+mn-lt"/>
          <a:ea typeface="+mn-ea"/>
          <a:cs typeface="+mn-cs"/>
        </a:defRPr>
      </a:lvl5pPr>
      <a:lvl6pPr marL="2030730" algn="l" defTabSz="812165" rtl="0" eaLnBrk="1" latinLnBrk="0" hangingPunct="1">
        <a:defRPr sz="1600" kern="1200">
          <a:solidFill>
            <a:schemeClr val="tx1"/>
          </a:solidFill>
          <a:latin typeface="+mn-lt"/>
          <a:ea typeface="+mn-ea"/>
          <a:cs typeface="+mn-cs"/>
        </a:defRPr>
      </a:lvl6pPr>
      <a:lvl7pPr marL="2437130" algn="l" defTabSz="812165" rtl="0" eaLnBrk="1" latinLnBrk="0" hangingPunct="1">
        <a:defRPr sz="1600" kern="1200">
          <a:solidFill>
            <a:schemeClr val="tx1"/>
          </a:solidFill>
          <a:latin typeface="+mn-lt"/>
          <a:ea typeface="+mn-ea"/>
          <a:cs typeface="+mn-cs"/>
        </a:defRPr>
      </a:lvl7pPr>
      <a:lvl8pPr marL="2843530" algn="l" defTabSz="812165" rtl="0" eaLnBrk="1" latinLnBrk="0" hangingPunct="1">
        <a:defRPr sz="1600" kern="1200">
          <a:solidFill>
            <a:schemeClr val="tx1"/>
          </a:solidFill>
          <a:latin typeface="+mn-lt"/>
          <a:ea typeface="+mn-ea"/>
          <a:cs typeface="+mn-cs"/>
        </a:defRPr>
      </a:lvl8pPr>
      <a:lvl9pPr marL="3249295" algn="l" defTabSz="81216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68498" tIns="34289" rIns="68498"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4" y="1369219"/>
            <a:ext cx="7886700" cy="3263504"/>
          </a:xfrm>
          <a:prstGeom prst="rect">
            <a:avLst/>
          </a:prstGeom>
        </p:spPr>
        <p:txBody>
          <a:bodyPr vert="horz" lIns="68498" tIns="34289" rIns="68498" bIns="34289"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1" y="4767264"/>
            <a:ext cx="2057400" cy="273844"/>
          </a:xfrm>
          <a:prstGeom prst="rect">
            <a:avLst/>
          </a:prstGeom>
        </p:spPr>
        <p:txBody>
          <a:bodyPr vert="horz" lIns="68498" tIns="34289" rIns="68498" bIns="34289" rtlCol="0" anchor="ctr"/>
          <a:lstStyle>
            <a:lvl1pPr algn="l">
              <a:defRPr sz="1000">
                <a:solidFill>
                  <a:schemeClr val="tx1">
                    <a:tint val="75000"/>
                  </a:schemeClr>
                </a:solidFill>
              </a:defRPr>
            </a:lvl1pPr>
          </a:lstStyle>
          <a:p>
            <a:pPr defTabSz="685165"/>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68498" tIns="34289" rIns="68498" bIns="34289" rtlCol="0" anchor="ctr"/>
          <a:lstStyle>
            <a:lvl1pPr algn="ctr">
              <a:defRPr sz="1000">
                <a:solidFill>
                  <a:schemeClr val="tx1">
                    <a:tint val="75000"/>
                  </a:schemeClr>
                </a:solidFill>
              </a:defRPr>
            </a:lvl1pPr>
          </a:lstStyle>
          <a:p>
            <a:pPr defTabSz="685165"/>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68498" tIns="34289" rIns="68498" bIns="34289" rtlCol="0" anchor="ctr"/>
          <a:lstStyle>
            <a:lvl1pPr algn="r">
              <a:defRPr sz="1000">
                <a:solidFill>
                  <a:schemeClr val="tx1">
                    <a:tint val="75000"/>
                  </a:schemeClr>
                </a:solidFill>
              </a:defRPr>
            </a:lvl1pPr>
          </a:lstStyle>
          <a:p>
            <a:pPr defTabSz="685165"/>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715"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980" indent="-171450" algn="l" defTabSz="6851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824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14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41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567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794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084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165" rtl="0" eaLnBrk="1" latinLnBrk="0" hangingPunct="1">
        <a:defRPr sz="1300" kern="1200">
          <a:solidFill>
            <a:schemeClr val="tx1"/>
          </a:solidFill>
          <a:latin typeface="+mn-lt"/>
          <a:ea typeface="+mn-ea"/>
          <a:cs typeface="+mn-cs"/>
        </a:defRPr>
      </a:lvl1pPr>
      <a:lvl2pPr marL="342265" algn="l" defTabSz="685165" rtl="0" eaLnBrk="1" latinLnBrk="0" hangingPunct="1">
        <a:defRPr sz="1300" kern="1200">
          <a:solidFill>
            <a:schemeClr val="tx1"/>
          </a:solidFill>
          <a:latin typeface="+mn-lt"/>
          <a:ea typeface="+mn-ea"/>
          <a:cs typeface="+mn-cs"/>
        </a:defRPr>
      </a:lvl2pPr>
      <a:lvl3pPr marL="685165" algn="l" defTabSz="685165" rtl="0" eaLnBrk="1" latinLnBrk="0" hangingPunct="1">
        <a:defRPr sz="1300" kern="1200">
          <a:solidFill>
            <a:schemeClr val="tx1"/>
          </a:solidFill>
          <a:latin typeface="+mn-lt"/>
          <a:ea typeface="+mn-ea"/>
          <a:cs typeface="+mn-cs"/>
        </a:defRPr>
      </a:lvl3pPr>
      <a:lvl4pPr marL="1027430" algn="l" defTabSz="685165" rtl="0" eaLnBrk="1" latinLnBrk="0" hangingPunct="1">
        <a:defRPr sz="1300" kern="1200">
          <a:solidFill>
            <a:schemeClr val="tx1"/>
          </a:solidFill>
          <a:latin typeface="+mn-lt"/>
          <a:ea typeface="+mn-ea"/>
          <a:cs typeface="+mn-cs"/>
        </a:defRPr>
      </a:lvl4pPr>
      <a:lvl5pPr marL="1369695" algn="l" defTabSz="685165" rtl="0" eaLnBrk="1" latinLnBrk="0" hangingPunct="1">
        <a:defRPr sz="1300" kern="1200">
          <a:solidFill>
            <a:schemeClr val="tx1"/>
          </a:solidFill>
          <a:latin typeface="+mn-lt"/>
          <a:ea typeface="+mn-ea"/>
          <a:cs typeface="+mn-cs"/>
        </a:defRPr>
      </a:lvl5pPr>
      <a:lvl6pPr marL="1711960" algn="l" defTabSz="685165" rtl="0" eaLnBrk="1" latinLnBrk="0" hangingPunct="1">
        <a:defRPr sz="1300" kern="1200">
          <a:solidFill>
            <a:schemeClr val="tx1"/>
          </a:solidFill>
          <a:latin typeface="+mn-lt"/>
          <a:ea typeface="+mn-ea"/>
          <a:cs typeface="+mn-cs"/>
        </a:defRPr>
      </a:lvl6pPr>
      <a:lvl7pPr marL="2054860" algn="l" defTabSz="685165" rtl="0" eaLnBrk="1" latinLnBrk="0" hangingPunct="1">
        <a:defRPr sz="1300" kern="1200">
          <a:solidFill>
            <a:schemeClr val="tx1"/>
          </a:solidFill>
          <a:latin typeface="+mn-lt"/>
          <a:ea typeface="+mn-ea"/>
          <a:cs typeface="+mn-cs"/>
        </a:defRPr>
      </a:lvl7pPr>
      <a:lvl8pPr marL="2397125" algn="l" defTabSz="685165" rtl="0" eaLnBrk="1" latinLnBrk="0" hangingPunct="1">
        <a:defRPr sz="1300" kern="1200">
          <a:solidFill>
            <a:schemeClr val="tx1"/>
          </a:solidFill>
          <a:latin typeface="+mn-lt"/>
          <a:ea typeface="+mn-ea"/>
          <a:cs typeface="+mn-cs"/>
        </a:defRPr>
      </a:lvl8pPr>
      <a:lvl9pPr marL="2739390" algn="l" defTabSz="685165"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68502" tIns="34289" rIns="68502"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4" y="1369219"/>
            <a:ext cx="7886700" cy="3263504"/>
          </a:xfrm>
          <a:prstGeom prst="rect">
            <a:avLst/>
          </a:prstGeom>
        </p:spPr>
        <p:txBody>
          <a:bodyPr vert="horz" lIns="68502" tIns="34289" rIns="68502" bIns="34289"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1" y="4767264"/>
            <a:ext cx="2057400" cy="273844"/>
          </a:xfrm>
          <a:prstGeom prst="rect">
            <a:avLst/>
          </a:prstGeom>
        </p:spPr>
        <p:txBody>
          <a:bodyPr vert="horz" lIns="68502" tIns="34289" rIns="68502" bIns="34289" rtlCol="0" anchor="ctr"/>
          <a:lstStyle>
            <a:lvl1pPr algn="l">
              <a:defRPr sz="1000">
                <a:solidFill>
                  <a:schemeClr val="tx1">
                    <a:tint val="75000"/>
                  </a:schemeClr>
                </a:solidFill>
              </a:defRPr>
            </a:lvl1pPr>
          </a:lstStyle>
          <a:p>
            <a:pPr defTabSz="685165"/>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68502" tIns="34289" rIns="68502" bIns="34289" rtlCol="0" anchor="ctr"/>
          <a:lstStyle>
            <a:lvl1pPr algn="ctr">
              <a:defRPr sz="1000">
                <a:solidFill>
                  <a:schemeClr val="tx1">
                    <a:tint val="75000"/>
                  </a:schemeClr>
                </a:solidFill>
              </a:defRPr>
            </a:lvl1pPr>
          </a:lstStyle>
          <a:p>
            <a:pPr defTabSz="685165"/>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68502" tIns="34289" rIns="68502" bIns="34289" rtlCol="0" anchor="ctr"/>
          <a:lstStyle>
            <a:lvl1pPr algn="r">
              <a:defRPr sz="1000">
                <a:solidFill>
                  <a:schemeClr val="tx1">
                    <a:tint val="75000"/>
                  </a:schemeClr>
                </a:solidFill>
              </a:defRPr>
            </a:lvl1pPr>
          </a:lstStyle>
          <a:p>
            <a:pPr defTabSz="685165"/>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715"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980" indent="-171450" algn="l" defTabSz="6851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88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14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41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567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57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084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165" rtl="0" eaLnBrk="1" latinLnBrk="0" hangingPunct="1">
        <a:defRPr sz="1300" kern="1200">
          <a:solidFill>
            <a:schemeClr val="tx1"/>
          </a:solidFill>
          <a:latin typeface="+mn-lt"/>
          <a:ea typeface="+mn-ea"/>
          <a:cs typeface="+mn-cs"/>
        </a:defRPr>
      </a:lvl1pPr>
      <a:lvl2pPr marL="342265" algn="l" defTabSz="685165" rtl="0" eaLnBrk="1" latinLnBrk="0" hangingPunct="1">
        <a:defRPr sz="1300" kern="1200">
          <a:solidFill>
            <a:schemeClr val="tx1"/>
          </a:solidFill>
          <a:latin typeface="+mn-lt"/>
          <a:ea typeface="+mn-ea"/>
          <a:cs typeface="+mn-cs"/>
        </a:defRPr>
      </a:lvl2pPr>
      <a:lvl3pPr marL="685165" algn="l" defTabSz="685165" rtl="0" eaLnBrk="1" latinLnBrk="0" hangingPunct="1">
        <a:defRPr sz="1300" kern="1200">
          <a:solidFill>
            <a:schemeClr val="tx1"/>
          </a:solidFill>
          <a:latin typeface="+mn-lt"/>
          <a:ea typeface="+mn-ea"/>
          <a:cs typeface="+mn-cs"/>
        </a:defRPr>
      </a:lvl3pPr>
      <a:lvl4pPr marL="1027430" algn="l" defTabSz="685165" rtl="0" eaLnBrk="1" latinLnBrk="0" hangingPunct="1">
        <a:defRPr sz="1300" kern="1200">
          <a:solidFill>
            <a:schemeClr val="tx1"/>
          </a:solidFill>
          <a:latin typeface="+mn-lt"/>
          <a:ea typeface="+mn-ea"/>
          <a:cs typeface="+mn-cs"/>
        </a:defRPr>
      </a:lvl4pPr>
      <a:lvl5pPr marL="1369695" algn="l" defTabSz="685165" rtl="0" eaLnBrk="1" latinLnBrk="0" hangingPunct="1">
        <a:defRPr sz="1300" kern="1200">
          <a:solidFill>
            <a:schemeClr val="tx1"/>
          </a:solidFill>
          <a:latin typeface="+mn-lt"/>
          <a:ea typeface="+mn-ea"/>
          <a:cs typeface="+mn-cs"/>
        </a:defRPr>
      </a:lvl5pPr>
      <a:lvl6pPr marL="1712595" algn="l" defTabSz="685165" rtl="0" eaLnBrk="1" latinLnBrk="0" hangingPunct="1">
        <a:defRPr sz="1300" kern="1200">
          <a:solidFill>
            <a:schemeClr val="tx1"/>
          </a:solidFill>
          <a:latin typeface="+mn-lt"/>
          <a:ea typeface="+mn-ea"/>
          <a:cs typeface="+mn-cs"/>
        </a:defRPr>
      </a:lvl6pPr>
      <a:lvl7pPr marL="2054860" algn="l" defTabSz="685165" rtl="0" eaLnBrk="1" latinLnBrk="0" hangingPunct="1">
        <a:defRPr sz="1300" kern="1200">
          <a:solidFill>
            <a:schemeClr val="tx1"/>
          </a:solidFill>
          <a:latin typeface="+mn-lt"/>
          <a:ea typeface="+mn-ea"/>
          <a:cs typeface="+mn-cs"/>
        </a:defRPr>
      </a:lvl7pPr>
      <a:lvl8pPr marL="2397125" algn="l" defTabSz="685165" rtl="0" eaLnBrk="1" latinLnBrk="0" hangingPunct="1">
        <a:defRPr sz="1300" kern="1200">
          <a:solidFill>
            <a:schemeClr val="tx1"/>
          </a:solidFill>
          <a:latin typeface="+mn-lt"/>
          <a:ea typeface="+mn-ea"/>
          <a:cs typeface="+mn-cs"/>
        </a:defRPr>
      </a:lvl8pPr>
      <a:lvl9pPr marL="2739390" algn="l" defTabSz="685165"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34" tIns="45667" rIns="91334" bIns="456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34" tIns="45667" rIns="91334" bIns="45667"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34" tIns="45667" rIns="91334" bIns="45667" rtlCol="0" anchor="ctr"/>
          <a:lstStyle>
            <a:lvl1pPr algn="l">
              <a:defRPr sz="1200">
                <a:solidFill>
                  <a:schemeClr val="tx1">
                    <a:tint val="75000"/>
                  </a:schemeClr>
                </a:solidFill>
              </a:defRPr>
            </a:lvl1pPr>
          </a:lstStyle>
          <a:p>
            <a:pPr defTabSz="913130"/>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34" tIns="45667" rIns="91334" bIns="45667" rtlCol="0" anchor="ctr"/>
          <a:lstStyle>
            <a:lvl1pPr algn="ctr">
              <a:defRPr sz="1200">
                <a:solidFill>
                  <a:schemeClr val="tx1">
                    <a:tint val="75000"/>
                  </a:schemeClr>
                </a:solidFill>
              </a:defRPr>
            </a:lvl1pPr>
          </a:lstStyle>
          <a:p>
            <a:pPr defTabSz="91313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34" tIns="45667" rIns="91334" bIns="45667" rtlCol="0" anchor="ctr"/>
          <a:lstStyle>
            <a:lvl1pPr algn="r">
              <a:defRPr sz="1200">
                <a:solidFill>
                  <a:schemeClr val="tx1">
                    <a:tint val="75000"/>
                  </a:schemeClr>
                </a:solidFill>
              </a:defRPr>
            </a:lvl1pPr>
          </a:lstStyle>
          <a:p>
            <a:pPr defTabSz="913130"/>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6" tIns="45663" rIns="91326" bIns="45663"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6" tIns="45663" rIns="91326" bIns="45663" rtlCol="0" anchor="ctr"/>
          <a:lstStyle>
            <a:lvl1pPr algn="l">
              <a:defRPr sz="1200">
                <a:solidFill>
                  <a:schemeClr val="tx1">
                    <a:tint val="75000"/>
                  </a:schemeClr>
                </a:solidFill>
              </a:defRPr>
            </a:lvl1pPr>
          </a:lstStyle>
          <a:p>
            <a:fld id="{D4831503-B22E-4DCA-8098-373F9E02AC1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6" tIns="45663" rIns="91326" bIns="45663"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6" tIns="45663" rIns="91326" bIns="45663" rtlCol="0" anchor="ctr"/>
          <a:lstStyle>
            <a:lvl1pPr algn="r">
              <a:defRPr sz="1200">
                <a:solidFill>
                  <a:schemeClr val="tx1">
                    <a:tint val="75000"/>
                  </a:schemeClr>
                </a:solidFill>
              </a:defRPr>
            </a:lvl1pPr>
          </a:lstStyle>
          <a:p>
            <a:fld id="{F2DF1AEE-E2D9-499A-A8E4-1D125C895A8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40" tIns="45670" rIns="91340" bIns="456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40" tIns="45670" rIns="91340" bIns="4567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40" tIns="45670" rIns="91340" bIns="45670" rtlCol="0" anchor="ctr"/>
          <a:lstStyle>
            <a:lvl1pPr algn="l">
              <a:defRPr sz="1200">
                <a:solidFill>
                  <a:schemeClr val="tx1">
                    <a:tint val="75000"/>
                  </a:schemeClr>
                </a:solidFill>
              </a:defRPr>
            </a:lvl1pPr>
          </a:lstStyle>
          <a:p>
            <a:pPr defTabSz="913130"/>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40" tIns="45670" rIns="91340" bIns="45670" rtlCol="0" anchor="ctr"/>
          <a:lstStyle>
            <a:lvl1pPr algn="ctr">
              <a:defRPr sz="1200">
                <a:solidFill>
                  <a:schemeClr val="tx1">
                    <a:tint val="75000"/>
                  </a:schemeClr>
                </a:solidFill>
              </a:defRPr>
            </a:lvl1pPr>
          </a:lstStyle>
          <a:p>
            <a:pPr defTabSz="91313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40" tIns="45670" rIns="91340" bIns="45670" rtlCol="0" anchor="ctr"/>
          <a:lstStyle>
            <a:lvl1pPr algn="r">
              <a:defRPr sz="1200">
                <a:solidFill>
                  <a:schemeClr val="tx1">
                    <a:tint val="75000"/>
                  </a:schemeClr>
                </a:solidFill>
              </a:defRPr>
            </a:lvl1pPr>
          </a:lstStyle>
          <a:p>
            <a:pPr defTabSz="913130"/>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15"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7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895" algn="l" defTabSz="913130" rtl="0" eaLnBrk="1" latinLnBrk="0" hangingPunct="1">
        <a:defRPr sz="1800" kern="1200">
          <a:solidFill>
            <a:schemeClr val="tx1"/>
          </a:solidFill>
          <a:latin typeface="+mn-lt"/>
          <a:ea typeface="+mn-ea"/>
          <a:cs typeface="+mn-cs"/>
        </a:defRPr>
      </a:lvl5pPr>
      <a:lvl6pPr marL="2283460" algn="l" defTabSz="913130" rtl="0" eaLnBrk="1" latinLnBrk="0" hangingPunct="1">
        <a:defRPr sz="1800" kern="1200">
          <a:solidFill>
            <a:schemeClr val="tx1"/>
          </a:solidFill>
          <a:latin typeface="+mn-lt"/>
          <a:ea typeface="+mn-ea"/>
          <a:cs typeface="+mn-cs"/>
        </a:defRPr>
      </a:lvl6pPr>
      <a:lvl7pPr marL="2740025" algn="l" defTabSz="913130" rtl="0" eaLnBrk="1" latinLnBrk="0" hangingPunct="1">
        <a:defRPr sz="1800" kern="1200">
          <a:solidFill>
            <a:schemeClr val="tx1"/>
          </a:solidFill>
          <a:latin typeface="+mn-lt"/>
          <a:ea typeface="+mn-ea"/>
          <a:cs typeface="+mn-cs"/>
        </a:defRPr>
      </a:lvl7pPr>
      <a:lvl8pPr marL="3196590" algn="l" defTabSz="913130" rtl="0" eaLnBrk="1" latinLnBrk="0" hangingPunct="1">
        <a:defRPr sz="1800" kern="1200">
          <a:solidFill>
            <a:schemeClr val="tx1"/>
          </a:solidFill>
          <a:latin typeface="+mn-lt"/>
          <a:ea typeface="+mn-ea"/>
          <a:cs typeface="+mn-cs"/>
        </a:defRPr>
      </a:lvl8pPr>
      <a:lvl9pPr marL="3653155" algn="l" defTabSz="91313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68535" tIns="34289" rIns="68535"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4" y="1369219"/>
            <a:ext cx="7886700" cy="3263504"/>
          </a:xfrm>
          <a:prstGeom prst="rect">
            <a:avLst/>
          </a:prstGeom>
        </p:spPr>
        <p:txBody>
          <a:bodyPr vert="horz" lIns="68535" tIns="34289" rIns="68535" bIns="34289"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1" y="4767264"/>
            <a:ext cx="2057400" cy="273844"/>
          </a:xfrm>
          <a:prstGeom prst="rect">
            <a:avLst/>
          </a:prstGeom>
        </p:spPr>
        <p:txBody>
          <a:bodyPr vert="horz" lIns="68535" tIns="34289" rIns="68535" bIns="34289" rtlCol="0" anchor="ctr"/>
          <a:lstStyle>
            <a:lvl1pPr algn="l">
              <a:defRPr sz="1000">
                <a:solidFill>
                  <a:schemeClr val="tx1">
                    <a:tint val="75000"/>
                  </a:schemeClr>
                </a:solidFill>
              </a:defRPr>
            </a:lvl1pPr>
          </a:lstStyle>
          <a:p>
            <a:pPr defTabSz="685165"/>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68535" tIns="34289" rIns="68535" bIns="34289" rtlCol="0" anchor="ctr"/>
          <a:lstStyle>
            <a:lvl1pPr algn="ctr">
              <a:defRPr sz="1000">
                <a:solidFill>
                  <a:schemeClr val="tx1">
                    <a:tint val="75000"/>
                  </a:schemeClr>
                </a:solidFill>
              </a:defRPr>
            </a:lvl1pPr>
          </a:lstStyle>
          <a:p>
            <a:pPr defTabSz="685165"/>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68535" tIns="34289" rIns="68535" bIns="34289" rtlCol="0" anchor="ctr"/>
          <a:lstStyle>
            <a:lvl1pPr algn="r">
              <a:defRPr sz="1000">
                <a:solidFill>
                  <a:schemeClr val="tx1">
                    <a:tint val="75000"/>
                  </a:schemeClr>
                </a:solidFill>
              </a:defRPr>
            </a:lvl1pPr>
          </a:lstStyle>
          <a:p>
            <a:pPr defTabSz="685165"/>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3715"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5" indent="-171450" algn="l" defTabSz="6851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51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7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6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694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984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74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165" rtl="0" eaLnBrk="1" latinLnBrk="0" hangingPunct="1">
        <a:defRPr sz="1300" kern="1200">
          <a:solidFill>
            <a:schemeClr val="tx1"/>
          </a:solidFill>
          <a:latin typeface="+mn-lt"/>
          <a:ea typeface="+mn-ea"/>
          <a:cs typeface="+mn-cs"/>
        </a:defRPr>
      </a:lvl1pPr>
      <a:lvl2pPr marL="342900" algn="l" defTabSz="685165" rtl="0" eaLnBrk="1" latinLnBrk="0" hangingPunct="1">
        <a:defRPr sz="1300" kern="1200">
          <a:solidFill>
            <a:schemeClr val="tx1"/>
          </a:solidFill>
          <a:latin typeface="+mn-lt"/>
          <a:ea typeface="+mn-ea"/>
          <a:cs typeface="+mn-cs"/>
        </a:defRPr>
      </a:lvl2pPr>
      <a:lvl3pPr marL="685165" algn="l" defTabSz="685165" rtl="0" eaLnBrk="1" latinLnBrk="0" hangingPunct="1">
        <a:defRPr sz="1300" kern="1200">
          <a:solidFill>
            <a:schemeClr val="tx1"/>
          </a:solidFill>
          <a:latin typeface="+mn-lt"/>
          <a:ea typeface="+mn-ea"/>
          <a:cs typeface="+mn-cs"/>
        </a:defRPr>
      </a:lvl3pPr>
      <a:lvl4pPr marL="1028065" algn="l" defTabSz="685165" rtl="0" eaLnBrk="1" latinLnBrk="0" hangingPunct="1">
        <a:defRPr sz="1300" kern="1200">
          <a:solidFill>
            <a:schemeClr val="tx1"/>
          </a:solidFill>
          <a:latin typeface="+mn-lt"/>
          <a:ea typeface="+mn-ea"/>
          <a:cs typeface="+mn-cs"/>
        </a:defRPr>
      </a:lvl4pPr>
      <a:lvl5pPr marL="1370330" algn="l" defTabSz="685165" rtl="0" eaLnBrk="1" latinLnBrk="0" hangingPunct="1">
        <a:defRPr sz="1300" kern="1200">
          <a:solidFill>
            <a:schemeClr val="tx1"/>
          </a:solidFill>
          <a:latin typeface="+mn-lt"/>
          <a:ea typeface="+mn-ea"/>
          <a:cs typeface="+mn-cs"/>
        </a:defRPr>
      </a:lvl5pPr>
      <a:lvl6pPr marL="1713230" algn="l" defTabSz="685165" rtl="0" eaLnBrk="1" latinLnBrk="0" hangingPunct="1">
        <a:defRPr sz="1300" kern="1200">
          <a:solidFill>
            <a:schemeClr val="tx1"/>
          </a:solidFill>
          <a:latin typeface="+mn-lt"/>
          <a:ea typeface="+mn-ea"/>
          <a:cs typeface="+mn-cs"/>
        </a:defRPr>
      </a:lvl6pPr>
      <a:lvl7pPr marL="2056130" algn="l" defTabSz="685165" rtl="0" eaLnBrk="1" latinLnBrk="0" hangingPunct="1">
        <a:defRPr sz="1300" kern="1200">
          <a:solidFill>
            <a:schemeClr val="tx1"/>
          </a:solidFill>
          <a:latin typeface="+mn-lt"/>
          <a:ea typeface="+mn-ea"/>
          <a:cs typeface="+mn-cs"/>
        </a:defRPr>
      </a:lvl7pPr>
      <a:lvl8pPr marL="2398395" algn="l" defTabSz="685165" rtl="0" eaLnBrk="1" latinLnBrk="0" hangingPunct="1">
        <a:defRPr sz="1300" kern="1200">
          <a:solidFill>
            <a:schemeClr val="tx1"/>
          </a:solidFill>
          <a:latin typeface="+mn-lt"/>
          <a:ea typeface="+mn-ea"/>
          <a:cs typeface="+mn-cs"/>
        </a:defRPr>
      </a:lvl8pPr>
      <a:lvl9pPr marL="2741295" algn="l" defTabSz="68516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68549" tIns="34289" rIns="68549" bIns="3428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4" y="1369219"/>
            <a:ext cx="7886700" cy="3263504"/>
          </a:xfrm>
          <a:prstGeom prst="rect">
            <a:avLst/>
          </a:prstGeom>
        </p:spPr>
        <p:txBody>
          <a:bodyPr vert="horz" lIns="68549" tIns="34289" rIns="68549" bIns="34289"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1" y="4767264"/>
            <a:ext cx="2057400" cy="273844"/>
          </a:xfrm>
          <a:prstGeom prst="rect">
            <a:avLst/>
          </a:prstGeom>
        </p:spPr>
        <p:txBody>
          <a:bodyPr vert="horz" lIns="68549" tIns="34289" rIns="68549" bIns="34289" rtlCol="0" anchor="ctr"/>
          <a:lstStyle>
            <a:lvl1pPr algn="l">
              <a:defRPr sz="1000">
                <a:solidFill>
                  <a:schemeClr val="tx1">
                    <a:tint val="75000"/>
                  </a:schemeClr>
                </a:solidFill>
              </a:defRPr>
            </a:lvl1pPr>
          </a:lstStyle>
          <a:p>
            <a:pPr defTabSz="685165"/>
            <a:fld id="{E9CD933F-DB83-42DE-AA03-D5EF6BC86FF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68549" tIns="34289" rIns="68549" bIns="34289" rtlCol="0" anchor="ctr"/>
          <a:lstStyle>
            <a:lvl1pPr algn="ctr">
              <a:defRPr sz="1000">
                <a:solidFill>
                  <a:schemeClr val="tx1">
                    <a:tint val="75000"/>
                  </a:schemeClr>
                </a:solidFill>
              </a:defRPr>
            </a:lvl1pPr>
          </a:lstStyle>
          <a:p>
            <a:pPr defTabSz="685165"/>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68549" tIns="34289" rIns="68549" bIns="34289" rtlCol="0" anchor="ctr"/>
          <a:lstStyle>
            <a:lvl1pPr algn="r">
              <a:defRPr sz="1000">
                <a:solidFill>
                  <a:schemeClr val="tx1">
                    <a:tint val="75000"/>
                  </a:schemeClr>
                </a:solidFill>
              </a:defRPr>
            </a:lvl1pPr>
          </a:lstStyle>
          <a:p>
            <a:pPr defTabSz="685165"/>
            <a:fld id="{BDF3C2EF-5DB9-4B79-9341-799FBB21EAB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2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5" indent="-171450" algn="l" defTabSz="6851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19951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415"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6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5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4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380" indent="-171450" algn="l" defTabSz="68516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165" rtl="0" eaLnBrk="1" latinLnBrk="0" hangingPunct="1">
        <a:defRPr sz="1300" kern="1200">
          <a:solidFill>
            <a:schemeClr val="tx1"/>
          </a:solidFill>
          <a:latin typeface="+mn-lt"/>
          <a:ea typeface="+mn-ea"/>
          <a:cs typeface="+mn-cs"/>
        </a:defRPr>
      </a:lvl1pPr>
      <a:lvl2pPr marL="342900" algn="l" defTabSz="685165" rtl="0" eaLnBrk="1" latinLnBrk="0" hangingPunct="1">
        <a:defRPr sz="1300" kern="1200">
          <a:solidFill>
            <a:schemeClr val="tx1"/>
          </a:solidFill>
          <a:latin typeface="+mn-lt"/>
          <a:ea typeface="+mn-ea"/>
          <a:cs typeface="+mn-cs"/>
        </a:defRPr>
      </a:lvl2pPr>
      <a:lvl3pPr marL="685165" algn="l" defTabSz="685165" rtl="0" eaLnBrk="1" latinLnBrk="0" hangingPunct="1">
        <a:defRPr sz="1300" kern="1200">
          <a:solidFill>
            <a:schemeClr val="tx1"/>
          </a:solidFill>
          <a:latin typeface="+mn-lt"/>
          <a:ea typeface="+mn-ea"/>
          <a:cs typeface="+mn-cs"/>
        </a:defRPr>
      </a:lvl3pPr>
      <a:lvl4pPr marL="1028065" algn="l" defTabSz="685165" rtl="0" eaLnBrk="1" latinLnBrk="0" hangingPunct="1">
        <a:defRPr sz="1300" kern="1200">
          <a:solidFill>
            <a:schemeClr val="tx1"/>
          </a:solidFill>
          <a:latin typeface="+mn-lt"/>
          <a:ea typeface="+mn-ea"/>
          <a:cs typeface="+mn-cs"/>
        </a:defRPr>
      </a:lvl4pPr>
      <a:lvl5pPr marL="1370965" algn="l" defTabSz="685165" rtl="0" eaLnBrk="1" latinLnBrk="0" hangingPunct="1">
        <a:defRPr sz="1300" kern="1200">
          <a:solidFill>
            <a:schemeClr val="tx1"/>
          </a:solidFill>
          <a:latin typeface="+mn-lt"/>
          <a:ea typeface="+mn-ea"/>
          <a:cs typeface="+mn-cs"/>
        </a:defRPr>
      </a:lvl5pPr>
      <a:lvl6pPr marL="1713865" algn="l" defTabSz="685165" rtl="0" eaLnBrk="1" latinLnBrk="0" hangingPunct="1">
        <a:defRPr sz="1300" kern="1200">
          <a:solidFill>
            <a:schemeClr val="tx1"/>
          </a:solidFill>
          <a:latin typeface="+mn-lt"/>
          <a:ea typeface="+mn-ea"/>
          <a:cs typeface="+mn-cs"/>
        </a:defRPr>
      </a:lvl6pPr>
      <a:lvl7pPr marL="2056130" algn="l" defTabSz="685165" rtl="0" eaLnBrk="1" latinLnBrk="0" hangingPunct="1">
        <a:defRPr sz="1300" kern="1200">
          <a:solidFill>
            <a:schemeClr val="tx1"/>
          </a:solidFill>
          <a:latin typeface="+mn-lt"/>
          <a:ea typeface="+mn-ea"/>
          <a:cs typeface="+mn-cs"/>
        </a:defRPr>
      </a:lvl7pPr>
      <a:lvl8pPr marL="2399030" algn="l" defTabSz="685165" rtl="0" eaLnBrk="1" latinLnBrk="0" hangingPunct="1">
        <a:defRPr sz="1300" kern="1200">
          <a:solidFill>
            <a:schemeClr val="tx1"/>
          </a:solidFill>
          <a:latin typeface="+mn-lt"/>
          <a:ea typeface="+mn-ea"/>
          <a:cs typeface="+mn-cs"/>
        </a:defRPr>
      </a:lvl8pPr>
      <a:lvl9pPr marL="2741930" algn="l" defTabSz="68516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6.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microsoft.com/office/2007/relationships/hdphoto" Target="../media/image25.wdp"/><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28.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14.jpe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3" Type="http://schemas.openxmlformats.org/officeDocument/2006/relationships/slideLayout" Target="../slideLayouts/slideLayout77.xml"/><Relationship Id="rId22" Type="http://schemas.openxmlformats.org/officeDocument/2006/relationships/image" Target="../media/image51.jpeg"/><Relationship Id="rId21" Type="http://schemas.openxmlformats.org/officeDocument/2006/relationships/image" Target="../media/image50.jpeg"/><Relationship Id="rId20" Type="http://schemas.openxmlformats.org/officeDocument/2006/relationships/image" Target="../media/image49.jpeg"/><Relationship Id="rId2" Type="http://schemas.openxmlformats.org/officeDocument/2006/relationships/image" Target="../media/image31.png"/><Relationship Id="rId19" Type="http://schemas.openxmlformats.org/officeDocument/2006/relationships/image" Target="../media/image48.png"/><Relationship Id="rId18" Type="http://schemas.openxmlformats.org/officeDocument/2006/relationships/image" Target="../media/image47.png"/><Relationship Id="rId17" Type="http://schemas.openxmlformats.org/officeDocument/2006/relationships/image" Target="../media/image46.png"/><Relationship Id="rId16" Type="http://schemas.openxmlformats.org/officeDocument/2006/relationships/image" Target="../media/image45.png"/><Relationship Id="rId15" Type="http://schemas.openxmlformats.org/officeDocument/2006/relationships/image" Target="../media/image44.png"/><Relationship Id="rId14" Type="http://schemas.openxmlformats.org/officeDocument/2006/relationships/image" Target="../media/image43.png"/><Relationship Id="rId13" Type="http://schemas.openxmlformats.org/officeDocument/2006/relationships/image" Target="../media/image42.png"/><Relationship Id="rId12"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image" Target="../media/image18.png"/><Relationship Id="rId1"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88.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26.jpe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88.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image" Target="../media/image56.png"/><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image" Target="../media/image26.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88.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88.xm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audio" Target="../media/audio1.wav"/><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26.jpe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99.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image" Target="../media/image56.png"/><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image" Target="../media/image26.jpe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99.xml"/><Relationship Id="rId7" Type="http://schemas.openxmlformats.org/officeDocument/2006/relationships/audio" Target="../media/audio2.wav"/><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image" Target="../media/image56.png"/><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image" Target="../media/image26.jpe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99.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26.jpe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110.xm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audio" Target="../media/audio1.wav"/><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26.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3.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10.jpeg"/><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11.jpe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microsoft.com/office/2007/relationships/hdphoto" Target="../media/image13.wdp"/><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4" y="267496"/>
            <a:ext cx="8784976" cy="4612112"/>
          </a:xfrm>
          <a:prstGeom prst="rect">
            <a:avLst/>
          </a:prstGeom>
        </p:spPr>
      </p:pic>
      <p:sp>
        <p:nvSpPr>
          <p:cNvPr id="5" name="Rectangle 4"/>
          <p:cNvSpPr/>
          <p:nvPr/>
        </p:nvSpPr>
        <p:spPr>
          <a:xfrm>
            <a:off x="539553" y="483519"/>
            <a:ext cx="19646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6" tIns="45663" rIns="91326" bIns="45663" spcCol="0" rtlCol="0" anchor="ctr"/>
          <a:lstStyle/>
          <a:p>
            <a:pPr algn="ctr"/>
            <a:r>
              <a:rPr lang="en-US"/>
              <a:t>TTTTTTTBHX</a:t>
            </a:r>
            <a:endParaRPr lang="en-US"/>
          </a:p>
        </p:txBody>
      </p:sp>
      <p:sp>
        <p:nvSpPr>
          <p:cNvPr id="9" name="TextBox 8"/>
          <p:cNvSpPr txBox="1"/>
          <p:nvPr/>
        </p:nvSpPr>
        <p:spPr>
          <a:xfrm>
            <a:off x="1115744" y="627414"/>
            <a:ext cx="5765800" cy="645160"/>
          </a:xfrm>
          <a:prstGeom prst="rect">
            <a:avLst/>
          </a:prstGeom>
          <a:solidFill>
            <a:schemeClr val="bg1">
              <a:lumMod val="95000"/>
            </a:schemeClr>
          </a:solidFill>
          <a:ln>
            <a:noFill/>
          </a:ln>
        </p:spPr>
        <p:txBody>
          <a:bodyPr wrap="none" rtlCol="0" anchor="ctr">
            <a:spAutoFit/>
          </a:bodyPr>
          <a:p>
            <a:pPr defTabSz="803910"/>
            <a:r>
              <a:rPr lang="en-US" sz="36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TIẾT 25,26,27. VĂN BẢN 1:</a:t>
            </a:r>
            <a:endParaRPr lang="en-US" sz="3600" b="1">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3910"/>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CHUNG</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981666" y="802259"/>
            <a:ext cx="1826290" cy="2739435"/>
          </a:xfrm>
          <a:prstGeom prst="rect">
            <a:avLst/>
          </a:prstGeom>
        </p:spPr>
      </p:pic>
      <p:sp>
        <p:nvSpPr>
          <p:cNvPr id="13" name="TextBox 12"/>
          <p:cNvSpPr txBox="1"/>
          <p:nvPr/>
        </p:nvSpPr>
        <p:spPr>
          <a:xfrm>
            <a:off x="1211785" y="1419645"/>
            <a:ext cx="1576826" cy="1494616"/>
          </a:xfrm>
          <a:prstGeom prst="rect">
            <a:avLst/>
          </a:prstGeom>
          <a:noFill/>
        </p:spPr>
        <p:txBody>
          <a:bodyPr wrap="none" lIns="91344" tIns="45672" rIns="91344" bIns="45672" rtlCol="0">
            <a:spAutoFit/>
          </a:bodyPr>
          <a:lstStyle/>
          <a:p>
            <a:pPr>
              <a:lnSpc>
                <a:spcPct val="150000"/>
              </a:lnSpc>
            </a:pPr>
            <a:r>
              <a:rPr lang="en-US" sz="2000" b="1" i="1" u="sng">
                <a:latin typeface="Times New Roman" panose="02020603050405020304" pitchFamily="18" charset="0"/>
                <a:cs typeface="Times New Roman" panose="02020603050405020304" pitchFamily="18" charset="0"/>
              </a:rPr>
              <a:t>HOẠT</a:t>
            </a:r>
            <a:endParaRPr lang="en-US" sz="2000" b="1" i="1" u="sng">
              <a:latin typeface="Times New Roman" panose="02020603050405020304" pitchFamily="18" charset="0"/>
              <a:cs typeface="Times New Roman" panose="02020603050405020304" pitchFamily="18" charset="0"/>
            </a:endParaRPr>
          </a:p>
          <a:p>
            <a:pPr>
              <a:lnSpc>
                <a:spcPct val="150000"/>
              </a:lnSpc>
            </a:pPr>
            <a:r>
              <a:rPr lang="en-US" sz="2000" b="1" i="1">
                <a:latin typeface="Times New Roman" panose="02020603050405020304" pitchFamily="18" charset="0"/>
                <a:cs typeface="Times New Roman" panose="02020603050405020304" pitchFamily="18" charset="0"/>
              </a:rPr>
              <a:t>     </a:t>
            </a:r>
            <a:r>
              <a:rPr lang="en-US" sz="2000" b="1" i="1" u="sng">
                <a:latin typeface="Times New Roman" panose="02020603050405020304" pitchFamily="18" charset="0"/>
                <a:cs typeface="Times New Roman" panose="02020603050405020304" pitchFamily="18" charset="0"/>
              </a:rPr>
              <a:t>ĐỘNG</a:t>
            </a:r>
            <a:endParaRPr lang="en-US" sz="2000" b="1" i="1" u="sng">
              <a:latin typeface="Times New Roman" panose="02020603050405020304" pitchFamily="18" charset="0"/>
              <a:cs typeface="Times New Roman" panose="02020603050405020304" pitchFamily="18" charset="0"/>
            </a:endParaRPr>
          </a:p>
          <a:p>
            <a:pPr>
              <a:lnSpc>
                <a:spcPct val="150000"/>
              </a:lnSpc>
            </a:pPr>
            <a:r>
              <a:rPr lang="en-US" sz="2000" b="1" i="1">
                <a:latin typeface="Times New Roman" panose="02020603050405020304" pitchFamily="18" charset="0"/>
                <a:cs typeface="Times New Roman" panose="02020603050405020304" pitchFamily="18" charset="0"/>
              </a:rPr>
              <a:t>         </a:t>
            </a:r>
            <a:r>
              <a:rPr lang="en-US" sz="2000" b="1" i="1" u="sng">
                <a:latin typeface="Times New Roman" panose="02020603050405020304" pitchFamily="18" charset="0"/>
                <a:cs typeface="Times New Roman" panose="02020603050405020304" pitchFamily="18" charset="0"/>
              </a:rPr>
              <a:t>NHÓM</a:t>
            </a:r>
            <a:endParaRPr lang="en-US" sz="2000" b="1" i="1" u="sng">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flipH="1">
            <a:off x="1907751" y="3359285"/>
            <a:ext cx="1" cy="1300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7505" y="3865338"/>
            <a:ext cx="3600400" cy="2496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5478" y="3359249"/>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anose="02020603050405020304" pitchFamily="18" charset="0"/>
                <a:cs typeface="Times New Roman" panose="02020603050405020304" pitchFamily="18" charset="0"/>
              </a:rPr>
              <a:t>Hịch</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123774" y="3359249"/>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anose="02020603050405020304" pitchFamily="18" charset="0"/>
                <a:cs typeface="Times New Roman" panose="02020603050405020304" pitchFamily="18" charset="0"/>
              </a:rPr>
              <a:t>Chiếu</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995938" y="1666586"/>
            <a:ext cx="4857476" cy="369322"/>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vần, biền ngẫu hoặc văn xuôi</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995938" y="2202420"/>
            <a:ext cx="4857476" cy="369322"/>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smtClean="0">
                <a:solidFill>
                  <a:prstClr val="black"/>
                </a:solidFill>
                <a:latin typeface="Times New Roman" panose="02020603050405020304" pitchFamily="18" charset="0"/>
                <a:cs typeface="Times New Roman" panose="02020603050405020304" pitchFamily="18" charset="0"/>
              </a:rPr>
              <a:t>D</a:t>
            </a:r>
            <a:r>
              <a:rPr lang="vi-VN" b="1" i="1" smtClean="0">
                <a:solidFill>
                  <a:prstClr val="black"/>
                </a:solidFill>
                <a:latin typeface="Times New Roman" panose="02020603050405020304" pitchFamily="18" charset="0"/>
                <a:cs typeface="Times New Roman" panose="02020603050405020304" pitchFamily="18" charset="0"/>
              </a:rPr>
              <a:t>ùng </a:t>
            </a:r>
            <a:r>
              <a:rPr lang="vi-VN" b="1" i="1">
                <a:solidFill>
                  <a:prstClr val="black"/>
                </a:solidFill>
                <a:latin typeface="Times New Roman" panose="02020603050405020304" pitchFamily="18" charset="0"/>
                <a:cs typeface="Times New Roman" panose="02020603050405020304" pitchFamily="18" charset="0"/>
              </a:rPr>
              <a:t>để cổ động, thuyết phục kêu gọi đấu tranh.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995938" y="2715768"/>
            <a:ext cx="4857476" cy="369322"/>
          </a:xfrm>
          <a:prstGeom prst="rect">
            <a:avLst/>
          </a:prstGeom>
          <a:solidFill>
            <a:schemeClr val="accent5">
              <a:lumMod val="20000"/>
              <a:lumOff val="80000"/>
            </a:schemeClr>
          </a:solidFill>
        </p:spPr>
        <p:txBody>
          <a:bodyPr wrap="square" lIns="91356" tIns="45678" rIns="91356" bIns="45678">
            <a:spAutoFit/>
          </a:bodyPr>
          <a:lstStyle/>
          <a:p>
            <a:pPr defTabSz="685165"/>
            <a:r>
              <a:rPr lang="vi-VN" b="1" i="1">
                <a:solidFill>
                  <a:prstClr val="black"/>
                </a:solidFill>
                <a:latin typeface="Times New Roman" panose="02020603050405020304" pitchFamily="18" charset="0"/>
                <a:cs typeface="Times New Roman" panose="02020603050405020304" pitchFamily="18" charset="0"/>
              </a:rPr>
              <a:t>Dùng</a:t>
            </a:r>
            <a:r>
              <a:rPr lang="en-US" b="1" i="1">
                <a:solidFill>
                  <a:prstClr val="black"/>
                </a:solidFill>
                <a:latin typeface="Times New Roman" panose="02020603050405020304" pitchFamily="18" charset="0"/>
                <a:cs typeface="Times New Roman" panose="02020603050405020304" pitchFamily="18" charset="0"/>
              </a:rPr>
              <a:t> để</a:t>
            </a:r>
            <a:r>
              <a:rPr lang="vi-VN" b="1" i="1">
                <a:solidFill>
                  <a:prstClr val="black"/>
                </a:solidFill>
                <a:latin typeface="Times New Roman" panose="02020603050405020304" pitchFamily="18" charset="0"/>
                <a:cs typeface="Times New Roman" panose="02020603050405020304" pitchFamily="18" charset="0"/>
              </a:rPr>
              <a:t> ban bố mệnh lệnh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95938" y="3282540"/>
            <a:ext cx="4857476" cy="369322"/>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smtClean="0">
                <a:solidFill>
                  <a:prstClr val="black"/>
                </a:solidFill>
                <a:latin typeface="Times New Roman" panose="02020603050405020304" pitchFamily="18" charset="0"/>
                <a:cs typeface="Times New Roman" panose="02020603050405020304" pitchFamily="18" charset="0"/>
              </a:rPr>
              <a:t>Vua </a:t>
            </a:r>
            <a:r>
              <a:rPr lang="en-US" b="1" i="1">
                <a:solidFill>
                  <a:prstClr val="black"/>
                </a:solidFill>
                <a:latin typeface="Times New Roman" panose="02020603050405020304" pitchFamily="18" charset="0"/>
                <a:cs typeface="Times New Roman" panose="02020603050405020304" pitchFamily="18" charset="0"/>
              </a:rPr>
              <a:t>viết cho nhân dân</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996006" y="3858606"/>
            <a:ext cx="4818991" cy="369322"/>
          </a:xfrm>
          <a:prstGeom prst="rect">
            <a:avLst/>
          </a:prstGeom>
          <a:solidFill>
            <a:schemeClr val="accent5">
              <a:lumMod val="20000"/>
              <a:lumOff val="80000"/>
            </a:schemeClr>
          </a:solidFill>
        </p:spPr>
        <p:txBody>
          <a:bodyPr wrap="none" lIns="91356" tIns="45678" rIns="91356" bIns="45678">
            <a:spAutoFit/>
          </a:bodyPr>
          <a:lstStyle/>
          <a:p>
            <a:pPr defTabSz="685165"/>
            <a:r>
              <a:rPr lang="en-US" b="1" i="1" smtClean="0">
                <a:solidFill>
                  <a:prstClr val="black"/>
                </a:solidFill>
                <a:latin typeface="Times New Roman" panose="02020603050405020304" pitchFamily="18" charset="0"/>
                <a:cs typeface="Times New Roman" panose="02020603050405020304" pitchFamily="18" charset="0"/>
              </a:rPr>
              <a:t>V</a:t>
            </a:r>
            <a:r>
              <a:rPr lang="vi-VN" b="1" i="1" smtClean="0">
                <a:solidFill>
                  <a:prstClr val="black"/>
                </a:solidFill>
                <a:latin typeface="Times New Roman" panose="02020603050405020304" pitchFamily="18" charset="0"/>
                <a:cs typeface="Times New Roman" panose="02020603050405020304" pitchFamily="18" charset="0"/>
              </a:rPr>
              <a:t>ua </a:t>
            </a:r>
            <a:r>
              <a:rPr lang="vi-VN" b="1" i="1">
                <a:solidFill>
                  <a:prstClr val="black"/>
                </a:solidFill>
                <a:latin typeface="Times New Roman" panose="02020603050405020304" pitchFamily="18" charset="0"/>
                <a:cs typeface="Times New Roman" panose="02020603050405020304" pitchFamily="18" charset="0"/>
              </a:rPr>
              <a:t>chúa, tướng lĩnh</a:t>
            </a:r>
            <a:r>
              <a:rPr lang="en-US" b="1" i="1">
                <a:solidFill>
                  <a:prstClr val="black"/>
                </a:solidFill>
                <a:latin typeface="Times New Roman" panose="02020603050405020304" pitchFamily="18" charset="0"/>
                <a:cs typeface="Times New Roman" panose="02020603050405020304" pitchFamily="18" charset="0"/>
              </a:rPr>
              <a:t> </a:t>
            </a:r>
            <a:r>
              <a:rPr lang="en-US" b="1"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 cho</a:t>
            </a:r>
            <a:r>
              <a:rPr lang="vi-VN" b="1" i="1">
                <a:solidFill>
                  <a:prstClr val="black"/>
                </a:solidFill>
                <a:latin typeface="Times New Roman" panose="02020603050405020304" pitchFamily="18" charset="0"/>
                <a:cs typeface="Times New Roman" panose="02020603050405020304" pitchFamily="18" charset="0"/>
              </a:rPr>
              <a:t> nhân dân, binh sĩ.</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995938" y="4434669"/>
            <a:ext cx="4857476" cy="369322"/>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biền ngẫu</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7" name="PA_任意多边形 5"/>
          <p:cNvSpPr>
            <a:spLocks noEditPoints="1" noChangeArrowheads="1"/>
          </p:cNvSpPr>
          <p:nvPr>
            <p:custDataLst>
              <p:tags r:id="rId2"/>
            </p:custDataLst>
          </p:nvPr>
        </p:nvSpPr>
        <p:spPr bwMode="auto">
          <a:xfrm>
            <a:off x="4575783" y="529051"/>
            <a:ext cx="3024334" cy="89812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lumMod val="40000"/>
              <a:lumOff val="60000"/>
            </a:schemeClr>
          </a:solidFill>
          <a:ln>
            <a:noFill/>
          </a:ln>
        </p:spPr>
        <p:txBody>
          <a:bodyPr lIns="91336" tIns="45668" rIns="91336" bIns="45668"/>
          <a:lstStyle/>
          <a:p>
            <a:pPr defTabSz="121729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26" name="Rectangle 25"/>
          <p:cNvSpPr/>
          <p:nvPr/>
        </p:nvSpPr>
        <p:spPr>
          <a:xfrm>
            <a:off x="4935830" y="483572"/>
            <a:ext cx="2732523" cy="1027193"/>
          </a:xfrm>
          <a:prstGeom prst="rect">
            <a:avLst/>
          </a:prstGeom>
        </p:spPr>
        <p:txBody>
          <a:bodyPr wrap="square" lIns="91356" tIns="45678" rIns="91356" bIns="45678">
            <a:spAutoFit/>
          </a:bodyPr>
          <a:lstStyle/>
          <a:p>
            <a:r>
              <a:rPr lang="en-US" sz="2000" b="1" i="1">
                <a:latin typeface="Times New Roman" panose="02020603050405020304" pitchFamily="18" charset="0"/>
                <a:cs typeface="Times New Roman" panose="02020603050405020304" pitchFamily="18" charset="0"/>
              </a:rPr>
              <a:t>Các em hãy sắp xếp các ý sau sao cho phù hợp với từng thể loại?</a:t>
            </a:r>
            <a:endParaRPr lang="en-SG" sz="20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80">
                                          <p:stCondLst>
                                            <p:cond delay="0"/>
                                          </p:stCondLst>
                                        </p:cTn>
                                        <p:tgtEl>
                                          <p:spTgt spid="20"/>
                                        </p:tgtEl>
                                      </p:cBhvr>
                                    </p:animEffect>
                                    <p:anim calcmode="lin" valueType="num">
                                      <p:cBhvr>
                                        <p:cTn id="3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9" dur="26">
                                          <p:stCondLst>
                                            <p:cond delay="650"/>
                                          </p:stCondLst>
                                        </p:cTn>
                                        <p:tgtEl>
                                          <p:spTgt spid="20"/>
                                        </p:tgtEl>
                                      </p:cBhvr>
                                      <p:to x="100000" y="60000"/>
                                    </p:animScale>
                                    <p:animScale>
                                      <p:cBhvr>
                                        <p:cTn id="40" dur="166" decel="50000">
                                          <p:stCondLst>
                                            <p:cond delay="676"/>
                                          </p:stCondLst>
                                        </p:cTn>
                                        <p:tgtEl>
                                          <p:spTgt spid="20"/>
                                        </p:tgtEl>
                                      </p:cBhvr>
                                      <p:to x="100000" y="100000"/>
                                    </p:animScale>
                                    <p:animScale>
                                      <p:cBhvr>
                                        <p:cTn id="41" dur="26">
                                          <p:stCondLst>
                                            <p:cond delay="1312"/>
                                          </p:stCondLst>
                                        </p:cTn>
                                        <p:tgtEl>
                                          <p:spTgt spid="20"/>
                                        </p:tgtEl>
                                      </p:cBhvr>
                                      <p:to x="100000" y="80000"/>
                                    </p:animScale>
                                    <p:animScale>
                                      <p:cBhvr>
                                        <p:cTn id="42" dur="166" decel="50000">
                                          <p:stCondLst>
                                            <p:cond delay="1338"/>
                                          </p:stCondLst>
                                        </p:cTn>
                                        <p:tgtEl>
                                          <p:spTgt spid="20"/>
                                        </p:tgtEl>
                                      </p:cBhvr>
                                      <p:to x="100000" y="100000"/>
                                    </p:animScale>
                                    <p:animScale>
                                      <p:cBhvr>
                                        <p:cTn id="43" dur="26">
                                          <p:stCondLst>
                                            <p:cond delay="1642"/>
                                          </p:stCondLst>
                                        </p:cTn>
                                        <p:tgtEl>
                                          <p:spTgt spid="20"/>
                                        </p:tgtEl>
                                      </p:cBhvr>
                                      <p:to x="100000" y="90000"/>
                                    </p:animScale>
                                    <p:animScale>
                                      <p:cBhvr>
                                        <p:cTn id="44" dur="166" decel="50000">
                                          <p:stCondLst>
                                            <p:cond delay="1668"/>
                                          </p:stCondLst>
                                        </p:cTn>
                                        <p:tgtEl>
                                          <p:spTgt spid="20"/>
                                        </p:tgtEl>
                                      </p:cBhvr>
                                      <p:to x="100000" y="100000"/>
                                    </p:animScale>
                                    <p:animScale>
                                      <p:cBhvr>
                                        <p:cTn id="45" dur="26">
                                          <p:stCondLst>
                                            <p:cond delay="1808"/>
                                          </p:stCondLst>
                                        </p:cTn>
                                        <p:tgtEl>
                                          <p:spTgt spid="20"/>
                                        </p:tgtEl>
                                      </p:cBhvr>
                                      <p:to x="100000" y="95000"/>
                                    </p:animScale>
                                    <p:animScale>
                                      <p:cBhvr>
                                        <p:cTn id="46" dur="166" decel="50000">
                                          <p:stCondLst>
                                            <p:cond delay="1834"/>
                                          </p:stCondLst>
                                        </p:cTn>
                                        <p:tgtEl>
                                          <p:spTgt spid="20"/>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80">
                                          <p:stCondLst>
                                            <p:cond delay="0"/>
                                          </p:stCondLst>
                                        </p:cTn>
                                        <p:tgtEl>
                                          <p:spTgt spid="21"/>
                                        </p:tgtEl>
                                      </p:cBhvr>
                                    </p:animEffect>
                                    <p:anim calcmode="lin" valueType="num">
                                      <p:cBhvr>
                                        <p:cTn id="5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5" dur="26">
                                          <p:stCondLst>
                                            <p:cond delay="650"/>
                                          </p:stCondLst>
                                        </p:cTn>
                                        <p:tgtEl>
                                          <p:spTgt spid="21"/>
                                        </p:tgtEl>
                                      </p:cBhvr>
                                      <p:to x="100000" y="60000"/>
                                    </p:animScale>
                                    <p:animScale>
                                      <p:cBhvr>
                                        <p:cTn id="56" dur="166" decel="50000">
                                          <p:stCondLst>
                                            <p:cond delay="676"/>
                                          </p:stCondLst>
                                        </p:cTn>
                                        <p:tgtEl>
                                          <p:spTgt spid="21"/>
                                        </p:tgtEl>
                                      </p:cBhvr>
                                      <p:to x="100000" y="100000"/>
                                    </p:animScale>
                                    <p:animScale>
                                      <p:cBhvr>
                                        <p:cTn id="57" dur="26">
                                          <p:stCondLst>
                                            <p:cond delay="1312"/>
                                          </p:stCondLst>
                                        </p:cTn>
                                        <p:tgtEl>
                                          <p:spTgt spid="21"/>
                                        </p:tgtEl>
                                      </p:cBhvr>
                                      <p:to x="100000" y="80000"/>
                                    </p:animScale>
                                    <p:animScale>
                                      <p:cBhvr>
                                        <p:cTn id="58" dur="166" decel="50000">
                                          <p:stCondLst>
                                            <p:cond delay="1338"/>
                                          </p:stCondLst>
                                        </p:cTn>
                                        <p:tgtEl>
                                          <p:spTgt spid="21"/>
                                        </p:tgtEl>
                                      </p:cBhvr>
                                      <p:to x="100000" y="100000"/>
                                    </p:animScale>
                                    <p:animScale>
                                      <p:cBhvr>
                                        <p:cTn id="59" dur="26">
                                          <p:stCondLst>
                                            <p:cond delay="1642"/>
                                          </p:stCondLst>
                                        </p:cTn>
                                        <p:tgtEl>
                                          <p:spTgt spid="21"/>
                                        </p:tgtEl>
                                      </p:cBhvr>
                                      <p:to x="100000" y="90000"/>
                                    </p:animScale>
                                    <p:animScale>
                                      <p:cBhvr>
                                        <p:cTn id="60" dur="166" decel="50000">
                                          <p:stCondLst>
                                            <p:cond delay="1668"/>
                                          </p:stCondLst>
                                        </p:cTn>
                                        <p:tgtEl>
                                          <p:spTgt spid="21"/>
                                        </p:tgtEl>
                                      </p:cBhvr>
                                      <p:to x="100000" y="100000"/>
                                    </p:animScale>
                                    <p:animScale>
                                      <p:cBhvr>
                                        <p:cTn id="61" dur="26">
                                          <p:stCondLst>
                                            <p:cond delay="1808"/>
                                          </p:stCondLst>
                                        </p:cTn>
                                        <p:tgtEl>
                                          <p:spTgt spid="21"/>
                                        </p:tgtEl>
                                      </p:cBhvr>
                                      <p:to x="100000" y="95000"/>
                                    </p:animScale>
                                    <p:animScale>
                                      <p:cBhvr>
                                        <p:cTn id="62" dur="166" decel="50000">
                                          <p:stCondLst>
                                            <p:cond delay="1834"/>
                                          </p:stCondLst>
                                        </p:cTn>
                                        <p:tgtEl>
                                          <p:spTgt spid="21"/>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80">
                                          <p:stCondLst>
                                            <p:cond delay="0"/>
                                          </p:stCondLst>
                                        </p:cTn>
                                        <p:tgtEl>
                                          <p:spTgt spid="23"/>
                                        </p:tgtEl>
                                      </p:cBhvr>
                                    </p:animEffect>
                                    <p:anim calcmode="lin" valueType="num">
                                      <p:cBhvr>
                                        <p:cTn id="8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7" dur="26">
                                          <p:stCondLst>
                                            <p:cond delay="650"/>
                                          </p:stCondLst>
                                        </p:cTn>
                                        <p:tgtEl>
                                          <p:spTgt spid="23"/>
                                        </p:tgtEl>
                                      </p:cBhvr>
                                      <p:to x="100000" y="60000"/>
                                    </p:animScale>
                                    <p:animScale>
                                      <p:cBhvr>
                                        <p:cTn id="88" dur="166" decel="50000">
                                          <p:stCondLst>
                                            <p:cond delay="676"/>
                                          </p:stCondLst>
                                        </p:cTn>
                                        <p:tgtEl>
                                          <p:spTgt spid="23"/>
                                        </p:tgtEl>
                                      </p:cBhvr>
                                      <p:to x="100000" y="100000"/>
                                    </p:animScale>
                                    <p:animScale>
                                      <p:cBhvr>
                                        <p:cTn id="89" dur="26">
                                          <p:stCondLst>
                                            <p:cond delay="1312"/>
                                          </p:stCondLst>
                                        </p:cTn>
                                        <p:tgtEl>
                                          <p:spTgt spid="23"/>
                                        </p:tgtEl>
                                      </p:cBhvr>
                                      <p:to x="100000" y="80000"/>
                                    </p:animScale>
                                    <p:animScale>
                                      <p:cBhvr>
                                        <p:cTn id="90" dur="166" decel="50000">
                                          <p:stCondLst>
                                            <p:cond delay="1338"/>
                                          </p:stCondLst>
                                        </p:cTn>
                                        <p:tgtEl>
                                          <p:spTgt spid="23"/>
                                        </p:tgtEl>
                                      </p:cBhvr>
                                      <p:to x="100000" y="100000"/>
                                    </p:animScale>
                                    <p:animScale>
                                      <p:cBhvr>
                                        <p:cTn id="91" dur="26">
                                          <p:stCondLst>
                                            <p:cond delay="1642"/>
                                          </p:stCondLst>
                                        </p:cTn>
                                        <p:tgtEl>
                                          <p:spTgt spid="23"/>
                                        </p:tgtEl>
                                      </p:cBhvr>
                                      <p:to x="100000" y="90000"/>
                                    </p:animScale>
                                    <p:animScale>
                                      <p:cBhvr>
                                        <p:cTn id="92" dur="166" decel="50000">
                                          <p:stCondLst>
                                            <p:cond delay="1668"/>
                                          </p:stCondLst>
                                        </p:cTn>
                                        <p:tgtEl>
                                          <p:spTgt spid="23"/>
                                        </p:tgtEl>
                                      </p:cBhvr>
                                      <p:to x="100000" y="100000"/>
                                    </p:animScale>
                                    <p:animScale>
                                      <p:cBhvr>
                                        <p:cTn id="93" dur="26">
                                          <p:stCondLst>
                                            <p:cond delay="1808"/>
                                          </p:stCondLst>
                                        </p:cTn>
                                        <p:tgtEl>
                                          <p:spTgt spid="23"/>
                                        </p:tgtEl>
                                      </p:cBhvr>
                                      <p:to x="100000" y="95000"/>
                                    </p:animScale>
                                    <p:animScale>
                                      <p:cBhvr>
                                        <p:cTn id="94" dur="166" decel="50000">
                                          <p:stCondLst>
                                            <p:cond delay="1834"/>
                                          </p:stCondLst>
                                        </p:cTn>
                                        <p:tgtEl>
                                          <p:spTgt spid="23"/>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80">
                                          <p:stCondLst>
                                            <p:cond delay="0"/>
                                          </p:stCondLst>
                                        </p:cTn>
                                        <p:tgtEl>
                                          <p:spTgt spid="24"/>
                                        </p:tgtEl>
                                      </p:cBhvr>
                                    </p:animEffect>
                                    <p:anim calcmode="lin" valueType="num">
                                      <p:cBhvr>
                                        <p:cTn id="9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3" dur="26">
                                          <p:stCondLst>
                                            <p:cond delay="650"/>
                                          </p:stCondLst>
                                        </p:cTn>
                                        <p:tgtEl>
                                          <p:spTgt spid="24"/>
                                        </p:tgtEl>
                                      </p:cBhvr>
                                      <p:to x="100000" y="60000"/>
                                    </p:animScale>
                                    <p:animScale>
                                      <p:cBhvr>
                                        <p:cTn id="104" dur="166" decel="50000">
                                          <p:stCondLst>
                                            <p:cond delay="676"/>
                                          </p:stCondLst>
                                        </p:cTn>
                                        <p:tgtEl>
                                          <p:spTgt spid="24"/>
                                        </p:tgtEl>
                                      </p:cBhvr>
                                      <p:to x="100000" y="100000"/>
                                    </p:animScale>
                                    <p:animScale>
                                      <p:cBhvr>
                                        <p:cTn id="105" dur="26">
                                          <p:stCondLst>
                                            <p:cond delay="1312"/>
                                          </p:stCondLst>
                                        </p:cTn>
                                        <p:tgtEl>
                                          <p:spTgt spid="24"/>
                                        </p:tgtEl>
                                      </p:cBhvr>
                                      <p:to x="100000" y="80000"/>
                                    </p:animScale>
                                    <p:animScale>
                                      <p:cBhvr>
                                        <p:cTn id="106" dur="166" decel="50000">
                                          <p:stCondLst>
                                            <p:cond delay="1338"/>
                                          </p:stCondLst>
                                        </p:cTn>
                                        <p:tgtEl>
                                          <p:spTgt spid="24"/>
                                        </p:tgtEl>
                                      </p:cBhvr>
                                      <p:to x="100000" y="100000"/>
                                    </p:animScale>
                                    <p:animScale>
                                      <p:cBhvr>
                                        <p:cTn id="107" dur="26">
                                          <p:stCondLst>
                                            <p:cond delay="1642"/>
                                          </p:stCondLst>
                                        </p:cTn>
                                        <p:tgtEl>
                                          <p:spTgt spid="24"/>
                                        </p:tgtEl>
                                      </p:cBhvr>
                                      <p:to x="100000" y="90000"/>
                                    </p:animScale>
                                    <p:animScale>
                                      <p:cBhvr>
                                        <p:cTn id="108" dur="166" decel="50000">
                                          <p:stCondLst>
                                            <p:cond delay="1668"/>
                                          </p:stCondLst>
                                        </p:cTn>
                                        <p:tgtEl>
                                          <p:spTgt spid="24"/>
                                        </p:tgtEl>
                                      </p:cBhvr>
                                      <p:to x="100000" y="100000"/>
                                    </p:animScale>
                                    <p:animScale>
                                      <p:cBhvr>
                                        <p:cTn id="109" dur="26">
                                          <p:stCondLst>
                                            <p:cond delay="1808"/>
                                          </p:stCondLst>
                                        </p:cTn>
                                        <p:tgtEl>
                                          <p:spTgt spid="24"/>
                                        </p:tgtEl>
                                      </p:cBhvr>
                                      <p:to x="100000" y="95000"/>
                                    </p:animScale>
                                    <p:animScale>
                                      <p:cBhvr>
                                        <p:cTn id="110" dur="166" decel="50000">
                                          <p:stCondLst>
                                            <p:cond delay="1834"/>
                                          </p:stCondLst>
                                        </p:cTn>
                                        <p:tgtEl>
                                          <p:spTgt spid="24"/>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80">
                                          <p:stCondLst>
                                            <p:cond delay="0"/>
                                          </p:stCondLst>
                                        </p:cTn>
                                        <p:tgtEl>
                                          <p:spTgt spid="25"/>
                                        </p:tgtEl>
                                      </p:cBhvr>
                                    </p:animEffect>
                                    <p:anim calcmode="lin" valueType="num">
                                      <p:cBhvr>
                                        <p:cTn id="11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9" dur="26">
                                          <p:stCondLst>
                                            <p:cond delay="650"/>
                                          </p:stCondLst>
                                        </p:cTn>
                                        <p:tgtEl>
                                          <p:spTgt spid="25"/>
                                        </p:tgtEl>
                                      </p:cBhvr>
                                      <p:to x="100000" y="60000"/>
                                    </p:animScale>
                                    <p:animScale>
                                      <p:cBhvr>
                                        <p:cTn id="120" dur="166" decel="50000">
                                          <p:stCondLst>
                                            <p:cond delay="676"/>
                                          </p:stCondLst>
                                        </p:cTn>
                                        <p:tgtEl>
                                          <p:spTgt spid="25"/>
                                        </p:tgtEl>
                                      </p:cBhvr>
                                      <p:to x="100000" y="100000"/>
                                    </p:animScale>
                                    <p:animScale>
                                      <p:cBhvr>
                                        <p:cTn id="121" dur="26">
                                          <p:stCondLst>
                                            <p:cond delay="1312"/>
                                          </p:stCondLst>
                                        </p:cTn>
                                        <p:tgtEl>
                                          <p:spTgt spid="25"/>
                                        </p:tgtEl>
                                      </p:cBhvr>
                                      <p:to x="100000" y="80000"/>
                                    </p:animScale>
                                    <p:animScale>
                                      <p:cBhvr>
                                        <p:cTn id="122" dur="166" decel="50000">
                                          <p:stCondLst>
                                            <p:cond delay="1338"/>
                                          </p:stCondLst>
                                        </p:cTn>
                                        <p:tgtEl>
                                          <p:spTgt spid="25"/>
                                        </p:tgtEl>
                                      </p:cBhvr>
                                      <p:to x="100000" y="100000"/>
                                    </p:animScale>
                                    <p:animScale>
                                      <p:cBhvr>
                                        <p:cTn id="123" dur="26">
                                          <p:stCondLst>
                                            <p:cond delay="1642"/>
                                          </p:stCondLst>
                                        </p:cTn>
                                        <p:tgtEl>
                                          <p:spTgt spid="25"/>
                                        </p:tgtEl>
                                      </p:cBhvr>
                                      <p:to x="100000" y="90000"/>
                                    </p:animScale>
                                    <p:animScale>
                                      <p:cBhvr>
                                        <p:cTn id="124" dur="166" decel="50000">
                                          <p:stCondLst>
                                            <p:cond delay="1668"/>
                                          </p:stCondLst>
                                        </p:cTn>
                                        <p:tgtEl>
                                          <p:spTgt spid="25"/>
                                        </p:tgtEl>
                                      </p:cBhvr>
                                      <p:to x="100000" y="100000"/>
                                    </p:animScale>
                                    <p:animScale>
                                      <p:cBhvr>
                                        <p:cTn id="125" dur="26">
                                          <p:stCondLst>
                                            <p:cond delay="1808"/>
                                          </p:stCondLst>
                                        </p:cTn>
                                        <p:tgtEl>
                                          <p:spTgt spid="25"/>
                                        </p:tgtEl>
                                      </p:cBhvr>
                                      <p:to x="100000" y="95000"/>
                                    </p:animScale>
                                    <p:animScale>
                                      <p:cBhvr>
                                        <p:cTn id="126" dur="166" decel="50000">
                                          <p:stCondLst>
                                            <p:cond delay="1834"/>
                                          </p:stCondLst>
                                        </p:cTn>
                                        <p:tgtEl>
                                          <p:spTgt spid="25"/>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1000" fill="hold"/>
                                        <p:tgtEl>
                                          <p:spTgt spid="26"/>
                                        </p:tgtEl>
                                        <p:attrNameLst>
                                          <p:attrName>ppt_w</p:attrName>
                                        </p:attrNameLst>
                                      </p:cBhvr>
                                      <p:tavLst>
                                        <p:tav tm="0">
                                          <p:val>
                                            <p:fltVal val="0"/>
                                          </p:val>
                                        </p:tav>
                                        <p:tav tm="100000">
                                          <p:val>
                                            <p:strVal val="#ppt_w"/>
                                          </p:val>
                                        </p:tav>
                                      </p:tavLst>
                                    </p:anim>
                                    <p:anim calcmode="lin" valueType="num">
                                      <p:cBhvr>
                                        <p:cTn id="132" dur="1000" fill="hold"/>
                                        <p:tgtEl>
                                          <p:spTgt spid="26"/>
                                        </p:tgtEl>
                                        <p:attrNameLst>
                                          <p:attrName>ppt_h</p:attrName>
                                        </p:attrNameLst>
                                      </p:cBhvr>
                                      <p:tavLst>
                                        <p:tav tm="0">
                                          <p:val>
                                            <p:fltVal val="0"/>
                                          </p:val>
                                        </p:tav>
                                        <p:tav tm="100000">
                                          <p:val>
                                            <p:strVal val="#ppt_h"/>
                                          </p:val>
                                        </p:tav>
                                      </p:tavLst>
                                    </p:anim>
                                    <p:anim calcmode="lin" valueType="num">
                                      <p:cBhvr>
                                        <p:cTn id="133" dur="1000" fill="hold"/>
                                        <p:tgtEl>
                                          <p:spTgt spid="26"/>
                                        </p:tgtEl>
                                        <p:attrNameLst>
                                          <p:attrName>style.rotation</p:attrName>
                                        </p:attrNameLst>
                                      </p:cBhvr>
                                      <p:tavLst>
                                        <p:tav tm="0">
                                          <p:val>
                                            <p:fltVal val="90"/>
                                          </p:val>
                                        </p:tav>
                                        <p:tav tm="100000">
                                          <p:val>
                                            <p:fltVal val="0"/>
                                          </p:val>
                                        </p:tav>
                                      </p:tavLst>
                                    </p:anim>
                                    <p:animEffect transition="in" filter="fade">
                                      <p:cBhvr>
                                        <p:cTn id="134" dur="1000"/>
                                        <p:tgtEl>
                                          <p:spTgt spid="26"/>
                                        </p:tgtEl>
                                      </p:cBhvr>
                                    </p:animEffect>
                                  </p:childTnLst>
                                </p:cTn>
                              </p:par>
                              <p:par>
                                <p:cTn id="135" presetID="31"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1000" fill="hold"/>
                                        <p:tgtEl>
                                          <p:spTgt spid="27"/>
                                        </p:tgtEl>
                                        <p:attrNameLst>
                                          <p:attrName>ppt_w</p:attrName>
                                        </p:attrNameLst>
                                      </p:cBhvr>
                                      <p:tavLst>
                                        <p:tav tm="0">
                                          <p:val>
                                            <p:fltVal val="0"/>
                                          </p:val>
                                        </p:tav>
                                        <p:tav tm="100000">
                                          <p:val>
                                            <p:strVal val="#ppt_w"/>
                                          </p:val>
                                        </p:tav>
                                      </p:tavLst>
                                    </p:anim>
                                    <p:anim calcmode="lin" valueType="num">
                                      <p:cBhvr>
                                        <p:cTn id="138" dur="1000" fill="hold"/>
                                        <p:tgtEl>
                                          <p:spTgt spid="27"/>
                                        </p:tgtEl>
                                        <p:attrNameLst>
                                          <p:attrName>ppt_h</p:attrName>
                                        </p:attrNameLst>
                                      </p:cBhvr>
                                      <p:tavLst>
                                        <p:tav tm="0">
                                          <p:val>
                                            <p:fltVal val="0"/>
                                          </p:val>
                                        </p:tav>
                                        <p:tav tm="100000">
                                          <p:val>
                                            <p:strVal val="#ppt_h"/>
                                          </p:val>
                                        </p:tav>
                                      </p:tavLst>
                                    </p:anim>
                                    <p:anim calcmode="lin" valueType="num">
                                      <p:cBhvr>
                                        <p:cTn id="139" dur="1000" fill="hold"/>
                                        <p:tgtEl>
                                          <p:spTgt spid="27"/>
                                        </p:tgtEl>
                                        <p:attrNameLst>
                                          <p:attrName>style.rotation</p:attrName>
                                        </p:attrNameLst>
                                      </p:cBhvr>
                                      <p:tavLst>
                                        <p:tav tm="0">
                                          <p:val>
                                            <p:fltVal val="90"/>
                                          </p:val>
                                        </p:tav>
                                        <p:tav tm="100000">
                                          <p:val>
                                            <p:fltVal val="0"/>
                                          </p:val>
                                        </p:tav>
                                      </p:tavLst>
                                    </p:anim>
                                    <p:animEffect transition="in" filter="fade">
                                      <p:cBhvr>
                                        <p:cTn id="14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P spid="20" grpId="0" animBg="1"/>
      <p:bldP spid="21" grpId="0" animBg="1"/>
      <p:bldP spid="22" grpId="0" animBg="1"/>
      <p:bldP spid="23" grpId="0" animBg="1"/>
      <p:bldP spid="24" grpId="0" animBg="1"/>
      <p:bldP spid="25" grpId="0" animBg="1"/>
      <p:bldP spid="27"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3910"/>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CHUNG</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12" name="Straight Connector 11"/>
          <p:cNvCxnSpPr/>
          <p:nvPr/>
        </p:nvCxnSpPr>
        <p:spPr>
          <a:xfrm>
            <a:off x="4499991" y="1305218"/>
            <a:ext cx="0" cy="3354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3496" y="1637705"/>
            <a:ext cx="7514928" cy="499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95783" y="1131617"/>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anose="02020603050405020304" pitchFamily="18" charset="0"/>
                <a:cs typeface="Times New Roman" panose="02020603050405020304" pitchFamily="18" charset="0"/>
              </a:rPr>
              <a:t>Hịch</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580131" y="1131617"/>
            <a:ext cx="1176289" cy="461643"/>
          </a:xfrm>
          <a:prstGeom prst="rect">
            <a:avLst/>
          </a:prstGeom>
          <a:solidFill>
            <a:schemeClr val="accent5">
              <a:lumMod val="50000"/>
            </a:schemeClr>
          </a:solidFill>
        </p:spPr>
        <p:txBody>
          <a:bodyPr wrap="square" lIns="91344" tIns="45672" rIns="91344" bIns="45672" rtlCol="0">
            <a:spAutoFit/>
          </a:bodyPr>
          <a:lstStyle/>
          <a:p>
            <a:pPr algn="ctr"/>
            <a:r>
              <a:rPr lang="en-US" sz="2400" b="1" i="1">
                <a:solidFill>
                  <a:schemeClr val="bg1"/>
                </a:solidFill>
                <a:latin typeface="Times New Roman" panose="02020603050405020304" pitchFamily="18" charset="0"/>
                <a:cs typeface="Times New Roman" panose="02020603050405020304" pitchFamily="18" charset="0"/>
              </a:rPr>
              <a:t>Chiếu</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209237" y="3437649"/>
            <a:ext cx="3146740" cy="646321"/>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smtClean="0">
                <a:solidFill>
                  <a:prstClr val="black"/>
                </a:solidFill>
                <a:latin typeface="Times New Roman" panose="02020603050405020304" pitchFamily="18" charset="0"/>
                <a:cs typeface="Times New Roman" panose="02020603050405020304" pitchFamily="18" charset="0"/>
              </a:rPr>
              <a:t>D</a:t>
            </a:r>
            <a:r>
              <a:rPr lang="vi-VN" b="1" i="1" smtClean="0">
                <a:solidFill>
                  <a:prstClr val="black"/>
                </a:solidFill>
                <a:latin typeface="Times New Roman" panose="02020603050405020304" pitchFamily="18" charset="0"/>
                <a:cs typeface="Times New Roman" panose="02020603050405020304" pitchFamily="18" charset="0"/>
              </a:rPr>
              <a:t>ùng </a:t>
            </a:r>
            <a:r>
              <a:rPr lang="vi-VN" b="1" i="1">
                <a:solidFill>
                  <a:prstClr val="black"/>
                </a:solidFill>
                <a:latin typeface="Times New Roman" panose="02020603050405020304" pitchFamily="18" charset="0"/>
                <a:cs typeface="Times New Roman" panose="02020603050405020304" pitchFamily="18" charset="0"/>
              </a:rPr>
              <a:t>để cổ động, thuyết phục kêu gọi đấu tranh.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206159" y="2571788"/>
            <a:ext cx="3149818" cy="646321"/>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smtClean="0">
                <a:solidFill>
                  <a:prstClr val="black"/>
                </a:solidFill>
                <a:latin typeface="Times New Roman" panose="02020603050405020304" pitchFamily="18" charset="0"/>
                <a:cs typeface="Times New Roman" panose="02020603050405020304" pitchFamily="18" charset="0"/>
              </a:rPr>
              <a:t>V</a:t>
            </a:r>
            <a:r>
              <a:rPr lang="vi-VN" b="1" i="1" smtClean="0">
                <a:solidFill>
                  <a:prstClr val="black"/>
                </a:solidFill>
                <a:latin typeface="Times New Roman" panose="02020603050405020304" pitchFamily="18" charset="0"/>
                <a:cs typeface="Times New Roman" panose="02020603050405020304" pitchFamily="18" charset="0"/>
              </a:rPr>
              <a:t>ua </a:t>
            </a:r>
            <a:r>
              <a:rPr lang="vi-VN" b="1" i="1">
                <a:solidFill>
                  <a:prstClr val="black"/>
                </a:solidFill>
                <a:latin typeface="Times New Roman" panose="02020603050405020304" pitchFamily="18" charset="0"/>
                <a:cs typeface="Times New Roman" panose="02020603050405020304" pitchFamily="18" charset="0"/>
              </a:rPr>
              <a:t>chúa, tướng lĩnh</a:t>
            </a:r>
            <a:r>
              <a:rPr lang="en-US" b="1" i="1">
                <a:solidFill>
                  <a:prstClr val="black"/>
                </a:solidFill>
                <a:latin typeface="Times New Roman" panose="02020603050405020304" pitchFamily="18" charset="0"/>
                <a:cs typeface="Times New Roman" panose="02020603050405020304" pitchFamily="18" charset="0"/>
              </a:rPr>
              <a:t> </a:t>
            </a:r>
            <a:r>
              <a:rPr lang="en-US" b="1"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 cho</a:t>
            </a:r>
            <a:r>
              <a:rPr lang="vi-VN" b="1" i="1">
                <a:solidFill>
                  <a:prstClr val="black"/>
                </a:solidFill>
                <a:latin typeface="Times New Roman" panose="02020603050405020304" pitchFamily="18" charset="0"/>
                <a:cs typeface="Times New Roman" panose="02020603050405020304" pitchFamily="18" charset="0"/>
              </a:rPr>
              <a:t> nhân dân, binh sĩ.</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209237" y="1985814"/>
            <a:ext cx="3146740" cy="369322"/>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biền ngẫu</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683076" y="1995748"/>
            <a:ext cx="3129284" cy="646321"/>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a:solidFill>
                  <a:prstClr val="black"/>
                </a:solidFill>
                <a:latin typeface="Times New Roman" panose="02020603050405020304" pitchFamily="18" charset="0"/>
                <a:cs typeface="Times New Roman" panose="02020603050405020304" pitchFamily="18" charset="0"/>
              </a:rPr>
              <a:t>Viết </a:t>
            </a:r>
            <a:r>
              <a:rPr lang="en-US" b="1" i="1" smtClean="0">
                <a:solidFill>
                  <a:prstClr val="black"/>
                </a:solidFill>
                <a:latin typeface="Times New Roman" panose="02020603050405020304" pitchFamily="18" charset="0"/>
                <a:cs typeface="Times New Roman" panose="02020603050405020304" pitchFamily="18" charset="0"/>
              </a:rPr>
              <a:t>bằng </a:t>
            </a:r>
            <a:r>
              <a:rPr lang="en-US" b="1" i="1">
                <a:solidFill>
                  <a:prstClr val="black"/>
                </a:solidFill>
                <a:latin typeface="Times New Roman" panose="02020603050405020304" pitchFamily="18" charset="0"/>
                <a:cs typeface="Times New Roman" panose="02020603050405020304" pitchFamily="18" charset="0"/>
              </a:rPr>
              <a:t>văn vần, biền ngẫu hoặc văn xuôi</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683076" y="3426558"/>
            <a:ext cx="3129284" cy="369322"/>
          </a:xfrm>
          <a:prstGeom prst="rect">
            <a:avLst/>
          </a:prstGeom>
          <a:solidFill>
            <a:schemeClr val="accent5">
              <a:lumMod val="20000"/>
              <a:lumOff val="80000"/>
            </a:schemeClr>
          </a:solidFill>
        </p:spPr>
        <p:txBody>
          <a:bodyPr wrap="square" lIns="91356" tIns="45678" rIns="91356" bIns="45678">
            <a:spAutoFit/>
          </a:bodyPr>
          <a:lstStyle/>
          <a:p>
            <a:pPr defTabSz="685165"/>
            <a:r>
              <a:rPr lang="vi-VN" b="1" i="1">
                <a:solidFill>
                  <a:prstClr val="black"/>
                </a:solidFill>
                <a:latin typeface="Times New Roman" panose="02020603050405020304" pitchFamily="18" charset="0"/>
                <a:cs typeface="Times New Roman" panose="02020603050405020304" pitchFamily="18" charset="0"/>
              </a:rPr>
              <a:t>Dùng</a:t>
            </a:r>
            <a:r>
              <a:rPr lang="en-US" b="1" i="1">
                <a:solidFill>
                  <a:prstClr val="black"/>
                </a:solidFill>
                <a:latin typeface="Times New Roman" panose="02020603050405020304" pitchFamily="18" charset="0"/>
                <a:cs typeface="Times New Roman" panose="02020603050405020304" pitchFamily="18" charset="0"/>
              </a:rPr>
              <a:t> để</a:t>
            </a:r>
            <a:r>
              <a:rPr lang="vi-VN" b="1" i="1">
                <a:solidFill>
                  <a:prstClr val="black"/>
                </a:solidFill>
                <a:latin typeface="Times New Roman" panose="02020603050405020304" pitchFamily="18" charset="0"/>
                <a:cs typeface="Times New Roman" panose="02020603050405020304" pitchFamily="18" charset="0"/>
              </a:rPr>
              <a:t> ban bố mệnh lệnh</a:t>
            </a:r>
            <a:endParaRPr lang="en-SG" b="1"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683076" y="2850492"/>
            <a:ext cx="3129284" cy="369322"/>
          </a:xfrm>
          <a:prstGeom prst="rect">
            <a:avLst/>
          </a:prstGeom>
          <a:solidFill>
            <a:schemeClr val="accent5">
              <a:lumMod val="20000"/>
              <a:lumOff val="80000"/>
            </a:schemeClr>
          </a:solidFill>
        </p:spPr>
        <p:txBody>
          <a:bodyPr wrap="square" lIns="91356" tIns="45678" rIns="91356" bIns="45678">
            <a:spAutoFit/>
          </a:bodyPr>
          <a:lstStyle/>
          <a:p>
            <a:pPr defTabSz="685165"/>
            <a:r>
              <a:rPr lang="en-US" b="1" i="1" smtClean="0">
                <a:solidFill>
                  <a:prstClr val="black"/>
                </a:solidFill>
                <a:latin typeface="Times New Roman" panose="02020603050405020304" pitchFamily="18" charset="0"/>
                <a:cs typeface="Times New Roman" panose="02020603050405020304" pitchFamily="18" charset="0"/>
              </a:rPr>
              <a:t>Vua </a:t>
            </a:r>
            <a:r>
              <a:rPr lang="en-US" b="1" i="1">
                <a:solidFill>
                  <a:prstClr val="black"/>
                </a:solidFill>
                <a:latin typeface="Times New Roman" panose="02020603050405020304" pitchFamily="18" charset="0"/>
                <a:cs typeface="Times New Roman" panose="02020603050405020304" pitchFamily="18" charset="0"/>
              </a:rPr>
              <a:t>viết cho nhân dân</a:t>
            </a:r>
            <a:endParaRPr lang="en-SG" b="1"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circle(in)">
                                      <p:cBhvr>
                                        <p:cTn id="6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520" y="915615"/>
            <a:ext cx="4104456" cy="4231834"/>
          </a:xfrm>
          <a:prstGeom prst="rect">
            <a:avLst/>
          </a:prstGeom>
        </p:spPr>
      </p:pic>
      <p:grpSp>
        <p:nvGrpSpPr>
          <p:cNvPr id="5" name="Group 4"/>
          <p:cNvGrpSpPr/>
          <p:nvPr/>
        </p:nvGrpSpPr>
        <p:grpSpPr>
          <a:xfrm>
            <a:off x="-66913" y="148476"/>
            <a:ext cx="3753205" cy="369332"/>
            <a:chOff x="-178462" y="1828800"/>
            <a:chExt cx="10009850" cy="984718"/>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7" name="TextBox 6"/>
            <p:cNvSpPr txBox="1"/>
            <p:nvPr/>
          </p:nvSpPr>
          <p:spPr>
            <a:xfrm>
              <a:off x="802530" y="1828800"/>
              <a:ext cx="914399" cy="984718"/>
            </a:xfrm>
            <a:prstGeom prst="rect">
              <a:avLst/>
            </a:prstGeom>
            <a:noFill/>
          </p:spPr>
          <p:txBody>
            <a:bodyPr wrap="square" rtlCol="0">
              <a:spAutoFit/>
            </a:bodyPr>
            <a:lstStyle/>
            <a:p>
              <a:pPr algn="ctr" defTabSz="803910"/>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CHUNG</a:t>
              </a:r>
              <a:endParaRPr lang="en-US" b="1">
                <a:solidFill>
                  <a:srgbClr val="31859C"/>
                </a:solidFill>
                <a:latin typeface="Tahoma" panose="020B0604030504040204" pitchFamily="34" charset="0"/>
                <a:cs typeface="Tahoma" panose="020B0604030504040204" pitchFamily="34" charset="0"/>
              </a:endParaRPr>
            </a:p>
          </p:txBody>
        </p:sp>
      </p:grpSp>
      <p:grpSp>
        <p:nvGrpSpPr>
          <p:cNvPr id="9" name="Group 8"/>
          <p:cNvGrpSpPr/>
          <p:nvPr/>
        </p:nvGrpSpPr>
        <p:grpSpPr>
          <a:xfrm>
            <a:off x="239952" y="519999"/>
            <a:ext cx="4332065" cy="395616"/>
            <a:chOff x="644526" y="2766774"/>
            <a:chExt cx="11553677" cy="1054970"/>
          </a:xfrm>
        </p:grpSpPr>
        <p:sp>
          <p:nvSpPr>
            <p:cNvPr id="10" name="TextBox 9"/>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2" name="TextBox 11"/>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 13"/>
          <p:cNvGrpSpPr/>
          <p:nvPr/>
        </p:nvGrpSpPr>
        <p:grpSpPr>
          <a:xfrm>
            <a:off x="5145376" y="1748564"/>
            <a:ext cx="1646370" cy="1646370"/>
            <a:chOff x="1816938" y="660866"/>
            <a:chExt cx="1646370" cy="1646370"/>
          </a:xfrm>
        </p:grpSpPr>
        <p:sp>
          <p:nvSpPr>
            <p:cNvPr id="27" name="Oval 26"/>
            <p:cNvSpPr/>
            <p:nvPr/>
          </p:nvSpPr>
          <p:spPr>
            <a:xfrm>
              <a:off x="1816938" y="660866"/>
              <a:ext cx="1646370" cy="1646370"/>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8" name="Oval 4"/>
            <p:cNvSpPr/>
            <p:nvPr/>
          </p:nvSpPr>
          <p:spPr>
            <a:xfrm>
              <a:off x="2058043" y="901971"/>
              <a:ext cx="1164160" cy="11641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6990" tIns="46990" rIns="46990" bIns="46990" numCol="1" spcCol="1270" anchor="ctr" anchorCtr="0">
              <a:noAutofit/>
            </a:bodyPr>
            <a:lstStyle/>
            <a:p>
              <a:pPr algn="ctr" defTabSz="1642745">
                <a:lnSpc>
                  <a:spcPct val="90000"/>
                </a:lnSpc>
                <a:spcBef>
                  <a:spcPct val="0"/>
                </a:spcBef>
                <a:spcAft>
                  <a:spcPct val="35000"/>
                </a:spcAft>
              </a:pPr>
              <a:endParaRPr lang="en-US" sz="3700"/>
            </a:p>
          </p:txBody>
        </p:sp>
      </p:grpSp>
      <p:grpSp>
        <p:nvGrpSpPr>
          <p:cNvPr id="15" name="Group 14"/>
          <p:cNvGrpSpPr/>
          <p:nvPr/>
        </p:nvGrpSpPr>
        <p:grpSpPr>
          <a:xfrm>
            <a:off x="6413143" y="1604549"/>
            <a:ext cx="823185" cy="823185"/>
            <a:chOff x="2228531" y="293"/>
            <a:chExt cx="823185" cy="823185"/>
          </a:xfrm>
        </p:grpSpPr>
        <p:sp>
          <p:nvSpPr>
            <p:cNvPr id="25" name="Oval 24"/>
            <p:cNvSpPr/>
            <p:nvPr/>
          </p:nvSpPr>
          <p:spPr>
            <a:xfrm>
              <a:off x="2228531" y="293"/>
              <a:ext cx="823185" cy="823185"/>
            </a:xfrm>
            <a:prstGeom prst="ellipse">
              <a:avLst/>
            </a:prstGeom>
          </p:spPr>
          <p:style>
            <a:lnRef idx="2">
              <a:schemeClr val="lt1">
                <a:hueOff val="0"/>
                <a:satOff val="0"/>
                <a:lumOff val="0"/>
                <a:alphaOff val="0"/>
              </a:schemeClr>
            </a:lnRef>
            <a:fillRef idx="1">
              <a:schemeClr val="accent3">
                <a:alpha val="50000"/>
                <a:hueOff val="2812566"/>
                <a:satOff val="-4219"/>
                <a:lumOff val="-685"/>
                <a:alphaOff val="0"/>
              </a:schemeClr>
            </a:fillRef>
            <a:effectRef idx="0">
              <a:schemeClr val="accent3">
                <a:alpha val="50000"/>
                <a:hueOff val="2812566"/>
                <a:satOff val="-4219"/>
                <a:lumOff val="-685"/>
                <a:alphaOff val="0"/>
              </a:schemeClr>
            </a:effectRef>
            <a:fontRef idx="minor">
              <a:schemeClr val="tx1"/>
            </a:fontRef>
          </p:style>
        </p:sp>
        <p:sp>
          <p:nvSpPr>
            <p:cNvPr id="26" name="Oval 6"/>
            <p:cNvSpPr/>
            <p:nvPr/>
          </p:nvSpPr>
          <p:spPr>
            <a:xfrm>
              <a:off x="2349084" y="120846"/>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465">
                <a:lnSpc>
                  <a:spcPct val="90000"/>
                </a:lnSpc>
                <a:spcBef>
                  <a:spcPct val="0"/>
                </a:spcBef>
                <a:spcAft>
                  <a:spcPct val="35000"/>
                </a:spcAft>
              </a:pPr>
              <a:endParaRPr lang="en-US"/>
            </a:p>
          </p:txBody>
        </p:sp>
      </p:grpSp>
      <p:grpSp>
        <p:nvGrpSpPr>
          <p:cNvPr id="16" name="Group 15"/>
          <p:cNvGrpSpPr/>
          <p:nvPr/>
        </p:nvGrpSpPr>
        <p:grpSpPr>
          <a:xfrm>
            <a:off x="6372211" y="2972702"/>
            <a:ext cx="823185" cy="823185"/>
            <a:chOff x="3300697" y="1072459"/>
            <a:chExt cx="823185" cy="823185"/>
          </a:xfrm>
        </p:grpSpPr>
        <p:sp>
          <p:nvSpPr>
            <p:cNvPr id="23" name="Oval 22"/>
            <p:cNvSpPr/>
            <p:nvPr/>
          </p:nvSpPr>
          <p:spPr>
            <a:xfrm>
              <a:off x="3300697" y="1072459"/>
              <a:ext cx="823185" cy="823185"/>
            </a:xfrm>
            <a:prstGeom prst="ellipse">
              <a:avLst/>
            </a:prstGeom>
          </p:spPr>
          <p:style>
            <a:lnRef idx="2">
              <a:schemeClr val="lt1">
                <a:hueOff val="0"/>
                <a:satOff val="0"/>
                <a:lumOff val="0"/>
                <a:alphaOff val="0"/>
              </a:schemeClr>
            </a:lnRef>
            <a:fillRef idx="1">
              <a:schemeClr val="accent3">
                <a:alpha val="50000"/>
                <a:hueOff val="5625132"/>
                <a:satOff val="-8439"/>
                <a:lumOff val="-1372"/>
                <a:alphaOff val="0"/>
              </a:schemeClr>
            </a:fillRef>
            <a:effectRef idx="0">
              <a:schemeClr val="accent3">
                <a:alpha val="50000"/>
                <a:hueOff val="5625132"/>
                <a:satOff val="-8439"/>
                <a:lumOff val="-1372"/>
                <a:alphaOff val="0"/>
              </a:schemeClr>
            </a:effectRef>
            <a:fontRef idx="minor">
              <a:schemeClr val="tx1"/>
            </a:fontRef>
          </p:style>
        </p:sp>
        <p:sp>
          <p:nvSpPr>
            <p:cNvPr id="24" name="Oval 8"/>
            <p:cNvSpPr/>
            <p:nvPr/>
          </p:nvSpPr>
          <p:spPr>
            <a:xfrm>
              <a:off x="3421250" y="1193012"/>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465">
                <a:lnSpc>
                  <a:spcPct val="90000"/>
                </a:lnSpc>
                <a:spcBef>
                  <a:spcPct val="0"/>
                </a:spcBef>
                <a:spcAft>
                  <a:spcPct val="35000"/>
                </a:spcAft>
              </a:pPr>
              <a:endParaRPr lang="en-US"/>
            </a:p>
          </p:txBody>
        </p:sp>
      </p:grpSp>
      <p:grpSp>
        <p:nvGrpSpPr>
          <p:cNvPr id="17" name="Group 16"/>
          <p:cNvGrpSpPr/>
          <p:nvPr/>
        </p:nvGrpSpPr>
        <p:grpSpPr>
          <a:xfrm>
            <a:off x="4756940" y="2931790"/>
            <a:ext cx="823185" cy="823185"/>
            <a:chOff x="2228531" y="2144625"/>
            <a:chExt cx="823185" cy="823185"/>
          </a:xfrm>
        </p:grpSpPr>
        <p:sp>
          <p:nvSpPr>
            <p:cNvPr id="21" name="Oval 20"/>
            <p:cNvSpPr/>
            <p:nvPr/>
          </p:nvSpPr>
          <p:spPr>
            <a:xfrm>
              <a:off x="2228531" y="2144625"/>
              <a:ext cx="823185" cy="823185"/>
            </a:xfrm>
            <a:prstGeom prst="ellipse">
              <a:avLst/>
            </a:prstGeom>
          </p:spPr>
          <p:style>
            <a:lnRef idx="2">
              <a:schemeClr val="lt1">
                <a:hueOff val="0"/>
                <a:satOff val="0"/>
                <a:lumOff val="0"/>
                <a:alphaOff val="0"/>
              </a:schemeClr>
            </a:lnRef>
            <a:fillRef idx="1">
              <a:schemeClr val="accent3">
                <a:alpha val="50000"/>
                <a:hueOff val="8437698"/>
                <a:satOff val="-12659"/>
                <a:lumOff val="-2058"/>
                <a:alphaOff val="0"/>
              </a:schemeClr>
            </a:fillRef>
            <a:effectRef idx="0">
              <a:schemeClr val="accent3">
                <a:alpha val="50000"/>
                <a:hueOff val="8437698"/>
                <a:satOff val="-12659"/>
                <a:lumOff val="-2058"/>
                <a:alphaOff val="0"/>
              </a:schemeClr>
            </a:effectRef>
            <a:fontRef idx="minor">
              <a:schemeClr val="tx1"/>
            </a:fontRef>
          </p:style>
        </p:sp>
        <p:sp>
          <p:nvSpPr>
            <p:cNvPr id="22" name="Oval 10"/>
            <p:cNvSpPr/>
            <p:nvPr/>
          </p:nvSpPr>
          <p:spPr>
            <a:xfrm>
              <a:off x="2349084" y="2265178"/>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465">
                <a:lnSpc>
                  <a:spcPct val="90000"/>
                </a:lnSpc>
                <a:spcBef>
                  <a:spcPct val="0"/>
                </a:spcBef>
                <a:spcAft>
                  <a:spcPct val="35000"/>
                </a:spcAft>
              </a:pPr>
              <a:endParaRPr lang="en-US"/>
            </a:p>
          </p:txBody>
        </p:sp>
      </p:grpSp>
      <p:grpSp>
        <p:nvGrpSpPr>
          <p:cNvPr id="18" name="Group 17"/>
          <p:cNvGrpSpPr/>
          <p:nvPr/>
        </p:nvGrpSpPr>
        <p:grpSpPr>
          <a:xfrm>
            <a:off x="4733798" y="1578077"/>
            <a:ext cx="823185" cy="823185"/>
            <a:chOff x="1156365" y="1072459"/>
            <a:chExt cx="823185" cy="823185"/>
          </a:xfrm>
        </p:grpSpPr>
        <p:sp>
          <p:nvSpPr>
            <p:cNvPr id="19" name="Oval 18"/>
            <p:cNvSpPr/>
            <p:nvPr/>
          </p:nvSpPr>
          <p:spPr>
            <a:xfrm>
              <a:off x="1156365" y="1072459"/>
              <a:ext cx="823185" cy="823185"/>
            </a:xfrm>
            <a:prstGeom prst="ellipse">
              <a:avLst/>
            </a:prstGeom>
          </p:spPr>
          <p:style>
            <a:lnRef idx="2">
              <a:schemeClr val="lt1">
                <a:hueOff val="0"/>
                <a:satOff val="0"/>
                <a:lumOff val="0"/>
                <a:alphaOff val="0"/>
              </a:schemeClr>
            </a:lnRef>
            <a:fillRef idx="1">
              <a:schemeClr val="accent3">
                <a:alpha val="50000"/>
                <a:hueOff val="11250264"/>
                <a:satOff val="-16879"/>
                <a:lumOff val="-2744"/>
                <a:alphaOff val="0"/>
              </a:schemeClr>
            </a:fillRef>
            <a:effectRef idx="0">
              <a:schemeClr val="accent3">
                <a:alpha val="50000"/>
                <a:hueOff val="11250264"/>
                <a:satOff val="-16879"/>
                <a:lumOff val="-2744"/>
                <a:alphaOff val="0"/>
              </a:schemeClr>
            </a:effectRef>
            <a:fontRef idx="minor">
              <a:schemeClr val="tx1"/>
            </a:fontRef>
          </p:style>
        </p:sp>
        <p:sp>
          <p:nvSpPr>
            <p:cNvPr id="20" name="Oval 12"/>
            <p:cNvSpPr/>
            <p:nvPr/>
          </p:nvSpPr>
          <p:spPr>
            <a:xfrm>
              <a:off x="1276918" y="1193012"/>
              <a:ext cx="582079" cy="58207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algn="ctr" defTabSz="799465">
                <a:lnSpc>
                  <a:spcPct val="90000"/>
                </a:lnSpc>
                <a:spcBef>
                  <a:spcPct val="0"/>
                </a:spcBef>
                <a:spcAft>
                  <a:spcPct val="35000"/>
                </a:spcAft>
              </a:pPr>
              <a:endParaRPr lang="en-US"/>
            </a:p>
          </p:txBody>
        </p:sp>
      </p:grpSp>
      <p:sp>
        <p:nvSpPr>
          <p:cNvPr id="29" name="TextBox 28"/>
          <p:cNvSpPr txBox="1"/>
          <p:nvPr/>
        </p:nvSpPr>
        <p:spPr>
          <a:xfrm>
            <a:off x="5580131" y="1998591"/>
            <a:ext cx="1106271" cy="1077208"/>
          </a:xfrm>
          <a:prstGeom prst="rect">
            <a:avLst/>
          </a:prstGeom>
          <a:noFill/>
        </p:spPr>
        <p:txBody>
          <a:bodyPr wrap="square" lIns="91356" tIns="45678" rIns="91356" bIns="45678" rtlCol="0">
            <a:spAutoFit/>
          </a:bodyPr>
          <a:lstStyle/>
          <a:p>
            <a:r>
              <a:rPr lang="en-US" sz="3200" b="1" i="1">
                <a:latin typeface="Times New Roman" panose="02020603050405020304" pitchFamily="18" charset="0"/>
                <a:cs typeface="Times New Roman" panose="02020603050405020304" pitchFamily="18" charset="0"/>
              </a:rPr>
              <a:t>Bố cục</a:t>
            </a:r>
            <a:endParaRPr lang="en-US" sz="3200" b="1" i="1">
              <a:latin typeface="Times New Roman" panose="02020603050405020304" pitchFamily="18" charset="0"/>
              <a:cs typeface="Times New Roman" panose="02020603050405020304" pitchFamily="18" charset="0"/>
            </a:endParaRPr>
          </a:p>
        </p:txBody>
      </p:sp>
      <p:sp>
        <p:nvSpPr>
          <p:cNvPr id="30" name="TextBox 29"/>
          <p:cNvSpPr txBox="1"/>
          <p:nvPr/>
        </p:nvSpPr>
        <p:spPr>
          <a:xfrm>
            <a:off x="4932040" y="1626990"/>
            <a:ext cx="389830" cy="584765"/>
          </a:xfrm>
          <a:prstGeom prst="rect">
            <a:avLst/>
          </a:prstGeom>
          <a:noFill/>
        </p:spPr>
        <p:txBody>
          <a:bodyPr wrap="none" lIns="91356" tIns="45678" rIns="91356" bIns="45678" rtlCol="0">
            <a:spAutoFit/>
          </a:bodyPr>
          <a:lstStyle/>
          <a:p>
            <a:r>
              <a:rPr lang="en-US" sz="3200" b="1" i="1">
                <a:latin typeface="Times New Roman" panose="02020603050405020304" pitchFamily="18" charset="0"/>
                <a:cs typeface="Times New Roman" panose="02020603050405020304" pitchFamily="18" charset="0"/>
              </a:rPr>
              <a:t>1</a:t>
            </a:r>
            <a:endParaRPr lang="en-US" sz="3200" b="1" i="1">
              <a:latin typeface="Times New Roman" panose="02020603050405020304" pitchFamily="18" charset="0"/>
              <a:cs typeface="Times New Roman" panose="02020603050405020304" pitchFamily="18" charset="0"/>
            </a:endParaRPr>
          </a:p>
        </p:txBody>
      </p:sp>
      <p:sp>
        <p:nvSpPr>
          <p:cNvPr id="31" name="TextBox 30"/>
          <p:cNvSpPr txBox="1"/>
          <p:nvPr/>
        </p:nvSpPr>
        <p:spPr>
          <a:xfrm>
            <a:off x="6630423" y="1698996"/>
            <a:ext cx="389830" cy="584765"/>
          </a:xfrm>
          <a:prstGeom prst="rect">
            <a:avLst/>
          </a:prstGeom>
          <a:noFill/>
        </p:spPr>
        <p:txBody>
          <a:bodyPr wrap="none" lIns="91356" tIns="45678" rIns="91356" bIns="45678" rtlCol="0">
            <a:spAutoFit/>
          </a:bodyPr>
          <a:lstStyle/>
          <a:p>
            <a:r>
              <a:rPr lang="en-US" sz="3200" b="1" i="1">
                <a:latin typeface="Times New Roman" panose="02020603050405020304" pitchFamily="18" charset="0"/>
                <a:cs typeface="Times New Roman" panose="02020603050405020304" pitchFamily="18" charset="0"/>
              </a:rPr>
              <a:t>2</a:t>
            </a:r>
            <a:endParaRPr lang="en-US" sz="3200" b="1" i="1">
              <a:latin typeface="Times New Roman" panose="02020603050405020304" pitchFamily="18" charset="0"/>
              <a:cs typeface="Times New Roman" panose="02020603050405020304" pitchFamily="18" charset="0"/>
            </a:endParaRPr>
          </a:p>
        </p:txBody>
      </p:sp>
      <p:sp>
        <p:nvSpPr>
          <p:cNvPr id="32" name="TextBox 31"/>
          <p:cNvSpPr txBox="1"/>
          <p:nvPr/>
        </p:nvSpPr>
        <p:spPr>
          <a:xfrm>
            <a:off x="6558414" y="3067140"/>
            <a:ext cx="389830" cy="584765"/>
          </a:xfrm>
          <a:prstGeom prst="rect">
            <a:avLst/>
          </a:prstGeom>
          <a:noFill/>
        </p:spPr>
        <p:txBody>
          <a:bodyPr wrap="none" lIns="91356" tIns="45678" rIns="91356" bIns="45678" rtlCol="0">
            <a:spAutoFit/>
          </a:bodyPr>
          <a:lstStyle/>
          <a:p>
            <a:r>
              <a:rPr lang="en-US" sz="3200" b="1" i="1">
                <a:latin typeface="Times New Roman" panose="02020603050405020304" pitchFamily="18" charset="0"/>
                <a:cs typeface="Times New Roman" panose="02020603050405020304" pitchFamily="18" charset="0"/>
              </a:rPr>
              <a:t>3</a:t>
            </a:r>
            <a:endParaRPr lang="en-US" sz="3200" b="1" i="1">
              <a:latin typeface="Times New Roman" panose="02020603050405020304" pitchFamily="18" charset="0"/>
              <a:cs typeface="Times New Roman" panose="02020603050405020304" pitchFamily="18" charset="0"/>
            </a:endParaRPr>
          </a:p>
        </p:txBody>
      </p:sp>
      <p:sp>
        <p:nvSpPr>
          <p:cNvPr id="33" name="TextBox 32"/>
          <p:cNvSpPr txBox="1"/>
          <p:nvPr/>
        </p:nvSpPr>
        <p:spPr>
          <a:xfrm>
            <a:off x="4974240" y="3067140"/>
            <a:ext cx="389830" cy="584765"/>
          </a:xfrm>
          <a:prstGeom prst="rect">
            <a:avLst/>
          </a:prstGeom>
          <a:noFill/>
        </p:spPr>
        <p:txBody>
          <a:bodyPr wrap="none" lIns="91356" tIns="45678" rIns="91356" bIns="45678" rtlCol="0">
            <a:spAutoFit/>
          </a:bodyPr>
          <a:lstStyle/>
          <a:p>
            <a:r>
              <a:rPr lang="en-US" sz="3200" b="1" i="1">
                <a:latin typeface="Times New Roman" panose="02020603050405020304" pitchFamily="18" charset="0"/>
                <a:cs typeface="Times New Roman" panose="02020603050405020304" pitchFamily="18" charset="0"/>
              </a:rPr>
              <a:t>4</a:t>
            </a:r>
            <a:endParaRPr lang="en-US" sz="3200" b="1" i="1">
              <a:latin typeface="Times New Roman" panose="02020603050405020304" pitchFamily="18" charset="0"/>
              <a:cs typeface="Times New Roman" panose="02020603050405020304" pitchFamily="18" charset="0"/>
            </a:endParaRPr>
          </a:p>
        </p:txBody>
      </p:sp>
      <p:sp>
        <p:nvSpPr>
          <p:cNvPr id="34" name="Rectangle 33"/>
          <p:cNvSpPr/>
          <p:nvPr/>
        </p:nvSpPr>
        <p:spPr>
          <a:xfrm>
            <a:off x="2771854" y="1131595"/>
            <a:ext cx="2282269" cy="1200318"/>
          </a:xfrm>
          <a:prstGeom prst="rect">
            <a:avLst/>
          </a:prstGeom>
        </p:spPr>
        <p:txBody>
          <a:bodyPr wrap="square" lIns="91356" tIns="45678" rIns="91356" bIns="45678">
            <a:spAutoFit/>
          </a:bodyPr>
          <a:lstStyle/>
          <a:p>
            <a:pPr defTabSz="685165"/>
            <a:r>
              <a:rPr lang="vi-VN" b="1" i="1" smtClean="0">
                <a:latin typeface="Times New Roman" panose="02020603050405020304"/>
              </a:rPr>
              <a:t>Từ đầu </a:t>
            </a:r>
            <a:r>
              <a:rPr lang="en-US" b="1" i="1" smtClean="0">
                <a:latin typeface="Calibri Light" panose="020F0302020204030204"/>
              </a:rPr>
              <a:t>…</a:t>
            </a:r>
            <a:r>
              <a:rPr lang="vi-VN" b="1" i="1" smtClean="0">
                <a:latin typeface="Times New Roman" panose="02020603050405020304"/>
              </a:rPr>
              <a:t> “còn lưu tiếng tốt” </a:t>
            </a:r>
            <a:endParaRPr lang="en-US" b="1" i="1" smtClean="0">
              <a:latin typeface="Calibri Light" panose="020F0302020204030204"/>
            </a:endParaRPr>
          </a:p>
          <a:p>
            <a:pPr defTabSz="685165"/>
            <a:r>
              <a:rPr lang="en-US" b="1" i="1" smtClean="0">
                <a:solidFill>
                  <a:srgbClr val="FF0000"/>
                </a:solidFill>
                <a:latin typeface="Times New Roman" panose="02020603050405020304"/>
                <a:sym typeface="Wingdings" panose="05000000000000000000" pitchFamily="2" charset="2"/>
              </a:rPr>
              <a:t> </a:t>
            </a:r>
            <a:r>
              <a:rPr lang="vi-VN" b="1" i="1" smtClean="0">
                <a:solidFill>
                  <a:srgbClr val="FF0000"/>
                </a:solidFill>
                <a:latin typeface="Times New Roman" panose="02020603050405020304"/>
              </a:rPr>
              <a:t>(</a:t>
            </a:r>
            <a:r>
              <a:rPr lang="en-US" b="1" i="1" smtClean="0">
                <a:solidFill>
                  <a:srgbClr val="FF0000"/>
                </a:solidFill>
                <a:latin typeface="Times New Roman" panose="02020603050405020304" pitchFamily="18" charset="0"/>
                <a:cs typeface="Times New Roman" panose="02020603050405020304" pitchFamily="18" charset="0"/>
              </a:rPr>
              <a:t>N</a:t>
            </a:r>
            <a:r>
              <a:rPr lang="vi-VN" b="1" i="1" smtClean="0">
                <a:solidFill>
                  <a:srgbClr val="FF0000"/>
                </a:solidFill>
                <a:latin typeface="Times New Roman" panose="02020603050405020304"/>
              </a:rPr>
              <a:t>êu gương </a:t>
            </a:r>
            <a:endParaRPr lang="en-US" b="1" i="1" smtClean="0">
              <a:solidFill>
                <a:srgbClr val="FF0000"/>
              </a:solidFill>
              <a:latin typeface="Times New Roman" panose="02020603050405020304"/>
            </a:endParaRPr>
          </a:p>
          <a:p>
            <a:pPr defTabSz="685165"/>
            <a:r>
              <a:rPr lang="vi-VN" b="1" i="1" smtClean="0">
                <a:solidFill>
                  <a:srgbClr val="FF0000"/>
                </a:solidFill>
                <a:latin typeface="Times New Roman" panose="02020603050405020304"/>
              </a:rPr>
              <a:t>trung thần nghĩa sĩ)</a:t>
            </a:r>
            <a:endParaRPr lang="vi-VN" b="1" i="1" dirty="0">
              <a:solidFill>
                <a:srgbClr val="FF0000"/>
              </a:solidFill>
              <a:latin typeface="Times New Roman" panose="02020603050405020304"/>
            </a:endParaRPr>
          </a:p>
        </p:txBody>
      </p:sp>
      <p:sp>
        <p:nvSpPr>
          <p:cNvPr id="35" name="Rectangle 34"/>
          <p:cNvSpPr/>
          <p:nvPr/>
        </p:nvSpPr>
        <p:spPr>
          <a:xfrm>
            <a:off x="7164288" y="1131611"/>
            <a:ext cx="2051620" cy="1475105"/>
          </a:xfrm>
          <a:prstGeom prst="rect">
            <a:avLst/>
          </a:prstGeom>
        </p:spPr>
        <p:txBody>
          <a:bodyPr wrap="square" lIns="91356" tIns="45678" rIns="91356" bIns="45678">
            <a:spAutoFit/>
          </a:bodyPr>
          <a:lstStyle/>
          <a:p>
            <a:r>
              <a:rPr lang="en-US" b="1" i="1" smtClean="0">
                <a:solidFill>
                  <a:srgbClr val="44546A"/>
                </a:solidFill>
                <a:latin typeface="Calibri Light" panose="020F0302020204030204"/>
              </a:rPr>
              <a:t> </a:t>
            </a:r>
            <a:r>
              <a:rPr lang="vi-VN" b="1" i="1" smtClean="0">
                <a:latin typeface="Times New Roman" panose="02020603050405020304"/>
              </a:rPr>
              <a:t>T</a:t>
            </a:r>
            <a:r>
              <a:rPr lang="en-US" b="1" i="1" smtClean="0">
                <a:latin typeface="Times New Roman" panose="02020603050405020304" pitchFamily="18" charset="0"/>
                <a:cs typeface="Times New Roman" panose="02020603050405020304" pitchFamily="18" charset="0"/>
              </a:rPr>
              <a:t>iếp …</a:t>
            </a:r>
            <a:r>
              <a:rPr lang="vi-VN" b="1" i="1" smtClean="0">
                <a:latin typeface="Times New Roman" panose="02020603050405020304"/>
              </a:rPr>
              <a:t> “</a:t>
            </a:r>
            <a:r>
              <a:rPr lang="en-US" altLang="vi-VN" b="1" i="1" smtClean="0">
                <a:latin typeface="Times New Roman" panose="02020603050405020304"/>
              </a:rPr>
              <a:t>cam</a:t>
            </a:r>
            <a:r>
              <a:rPr lang="vi-VN" b="1" i="1" smtClean="0">
                <a:latin typeface="Times New Roman" panose="02020603050405020304"/>
              </a:rPr>
              <a:t> lòng” </a:t>
            </a:r>
            <a:endParaRPr lang="en-US" b="1" i="1" smtClean="0">
              <a:latin typeface="Times New Roman" panose="02020603050405020304"/>
            </a:endParaRPr>
          </a:p>
          <a:p>
            <a:r>
              <a:rPr lang="en-US" b="1" i="1" smtClean="0">
                <a:solidFill>
                  <a:srgbClr val="FF0000"/>
                </a:solidFill>
                <a:latin typeface="Times New Roman" panose="02020603050405020304"/>
                <a:sym typeface="Wingdings" panose="05000000000000000000" pitchFamily="2" charset="2"/>
              </a:rPr>
              <a:t> </a:t>
            </a:r>
            <a:r>
              <a:rPr lang="vi-VN" b="1" i="1" smtClean="0">
                <a:solidFill>
                  <a:srgbClr val="FF0000"/>
                </a:solidFill>
                <a:latin typeface="Times New Roman" panose="02020603050405020304"/>
              </a:rPr>
              <a:t>(</a:t>
            </a:r>
            <a:r>
              <a:rPr lang="en-US" b="1" i="1" smtClean="0">
                <a:solidFill>
                  <a:srgbClr val="FF0000"/>
                </a:solidFill>
                <a:latin typeface="Times New Roman" panose="02020603050405020304" pitchFamily="18" charset="0"/>
                <a:cs typeface="Times New Roman" panose="02020603050405020304" pitchFamily="18" charset="0"/>
              </a:rPr>
              <a:t>T</a:t>
            </a:r>
            <a:r>
              <a:rPr lang="vi-VN" b="1" i="1" smtClean="0">
                <a:solidFill>
                  <a:srgbClr val="FF0000"/>
                </a:solidFill>
                <a:latin typeface="Times New Roman" panose="02020603050405020304"/>
              </a:rPr>
              <a:t>ình hình đất nước hiện tại và nỗi lòng của chủ tướng)</a:t>
            </a:r>
            <a:endParaRPr lang="en-US" i="1"/>
          </a:p>
        </p:txBody>
      </p:sp>
      <p:sp>
        <p:nvSpPr>
          <p:cNvPr id="36" name="Rectangle 35"/>
          <p:cNvSpPr/>
          <p:nvPr/>
        </p:nvSpPr>
        <p:spPr>
          <a:xfrm>
            <a:off x="7191997" y="2931792"/>
            <a:ext cx="1925960" cy="1754316"/>
          </a:xfrm>
          <a:prstGeom prst="rect">
            <a:avLst/>
          </a:prstGeom>
        </p:spPr>
        <p:txBody>
          <a:bodyPr wrap="square" lIns="91356" tIns="45678" rIns="91356" bIns="45678">
            <a:spAutoFit/>
          </a:bodyPr>
          <a:lstStyle/>
          <a:p>
            <a:pPr defTabSz="685165"/>
            <a:r>
              <a:rPr lang="vi-VN" b="1" i="1" smtClean="0">
                <a:latin typeface="Times New Roman" panose="02020603050405020304"/>
              </a:rPr>
              <a:t>T</a:t>
            </a:r>
            <a:r>
              <a:rPr lang="en-US" b="1" i="1" smtClean="0">
                <a:latin typeface="Times New Roman" panose="02020603050405020304" pitchFamily="18" charset="0"/>
                <a:cs typeface="Times New Roman" panose="02020603050405020304" pitchFamily="18" charset="0"/>
              </a:rPr>
              <a:t>iếp …</a:t>
            </a:r>
            <a:r>
              <a:rPr lang="en-US" b="1" i="1" smtClean="0">
                <a:latin typeface="Calibri Light" panose="020F0302020204030204"/>
                <a:cs typeface="Times New Roman" panose="02020603050405020304" pitchFamily="18" charset="0"/>
              </a:rPr>
              <a:t> </a:t>
            </a:r>
            <a:r>
              <a:rPr lang="vi-VN" b="1" i="1" smtClean="0">
                <a:latin typeface="Times New Roman" panose="02020603050405020304"/>
              </a:rPr>
              <a:t>“không muốn </a:t>
            </a:r>
            <a:r>
              <a:rPr lang="en-US" b="1" i="1" smtClean="0">
                <a:latin typeface="Calibri Light" panose="020F0302020204030204"/>
              </a:rPr>
              <a:t>… </a:t>
            </a:r>
            <a:r>
              <a:rPr lang="vi-VN" b="1" i="1" smtClean="0">
                <a:latin typeface="Times New Roman" panose="02020603050405020304"/>
              </a:rPr>
              <a:t>được không ?” </a:t>
            </a:r>
            <a:r>
              <a:rPr lang="en-US" b="1" i="1" smtClean="0">
                <a:latin typeface="Calibri Light" panose="020F0302020204030204"/>
              </a:rPr>
              <a:t> </a:t>
            </a:r>
            <a:endParaRPr lang="en-US" b="1" i="1" smtClean="0">
              <a:latin typeface="Calibri Light" panose="020F0302020204030204"/>
            </a:endParaRPr>
          </a:p>
          <a:p>
            <a:pPr defTabSz="685165"/>
            <a:r>
              <a:rPr lang="en-US" b="1" i="1" smtClean="0">
                <a:solidFill>
                  <a:srgbClr val="FF0000"/>
                </a:solidFill>
                <a:latin typeface="Calibri Light" panose="020F0302020204030204"/>
                <a:sym typeface="Wingdings" panose="05000000000000000000" pitchFamily="2" charset="2"/>
              </a:rPr>
              <a:t> </a:t>
            </a:r>
            <a:r>
              <a:rPr lang="vi-VN" b="1" i="1" smtClean="0">
                <a:solidFill>
                  <a:srgbClr val="FF0000"/>
                </a:solidFill>
                <a:latin typeface="Times New Roman" panose="02020603050405020304"/>
              </a:rPr>
              <a:t>(</a:t>
            </a:r>
            <a:r>
              <a:rPr lang="en-US" b="1" i="1" smtClean="0">
                <a:solidFill>
                  <a:srgbClr val="FF0000"/>
                </a:solidFill>
                <a:latin typeface="Times New Roman" panose="02020603050405020304" pitchFamily="18" charset="0"/>
                <a:cs typeface="Times New Roman" panose="02020603050405020304" pitchFamily="18" charset="0"/>
              </a:rPr>
              <a:t>P</a:t>
            </a:r>
            <a:r>
              <a:rPr lang="vi-VN" b="1" i="1" smtClean="0">
                <a:solidFill>
                  <a:srgbClr val="FF0000"/>
                </a:solidFill>
                <a:latin typeface="Times New Roman" panose="02020603050405020304"/>
              </a:rPr>
              <a:t>hân tích phải trái, làm rõ đúng sai)</a:t>
            </a:r>
            <a:endParaRPr lang="vi-VN" b="1" i="1" dirty="0">
              <a:solidFill>
                <a:srgbClr val="FF0000"/>
              </a:solidFill>
              <a:latin typeface="Times New Roman" panose="02020603050405020304"/>
            </a:endParaRPr>
          </a:p>
        </p:txBody>
      </p:sp>
      <p:sp>
        <p:nvSpPr>
          <p:cNvPr id="37" name="Rectangle 36"/>
          <p:cNvSpPr/>
          <p:nvPr/>
        </p:nvSpPr>
        <p:spPr>
          <a:xfrm>
            <a:off x="2987824" y="3003818"/>
            <a:ext cx="1925960" cy="1477317"/>
          </a:xfrm>
          <a:prstGeom prst="rect">
            <a:avLst/>
          </a:prstGeom>
        </p:spPr>
        <p:txBody>
          <a:bodyPr wrap="square" lIns="91356" tIns="45678" rIns="91356" bIns="45678">
            <a:spAutoFit/>
          </a:bodyPr>
          <a:lstStyle/>
          <a:p>
            <a:r>
              <a:rPr lang="en-US" b="1" i="1" smtClean="0">
                <a:latin typeface="Times New Roman" panose="02020603050405020304" pitchFamily="18" charset="0"/>
                <a:cs typeface="Times New Roman" panose="02020603050405020304" pitchFamily="18" charset="0"/>
              </a:rPr>
              <a:t> C</a:t>
            </a:r>
            <a:r>
              <a:rPr lang="vi-VN" b="1" i="1" smtClean="0">
                <a:latin typeface="Times New Roman" panose="02020603050405020304"/>
              </a:rPr>
              <a:t>òn lại</a:t>
            </a:r>
            <a:r>
              <a:rPr lang="en-US" b="1" i="1" smtClean="0">
                <a:latin typeface="Calibri Light" panose="020F0302020204030204"/>
              </a:rPr>
              <a:t> </a:t>
            </a:r>
            <a:endParaRPr lang="en-US" b="1" i="1" smtClean="0">
              <a:latin typeface="Calibri Light" panose="020F0302020204030204"/>
            </a:endParaRPr>
          </a:p>
          <a:p>
            <a:r>
              <a:rPr lang="en-US" b="1" i="1" smtClean="0">
                <a:solidFill>
                  <a:srgbClr val="FF0000"/>
                </a:solidFill>
                <a:latin typeface="Calibri Light" panose="020F0302020204030204"/>
                <a:sym typeface="Wingdings" panose="05000000000000000000" pitchFamily="2" charset="2"/>
              </a:rPr>
              <a:t> </a:t>
            </a:r>
            <a:r>
              <a:rPr lang="vi-VN" b="1" i="1" smtClean="0">
                <a:solidFill>
                  <a:srgbClr val="FF0000"/>
                </a:solidFill>
                <a:latin typeface="Times New Roman" panose="02020603050405020304"/>
              </a:rPr>
              <a:t>(</a:t>
            </a:r>
            <a:r>
              <a:rPr lang="en-US" b="1" i="1" smtClean="0">
                <a:solidFill>
                  <a:srgbClr val="FF0000"/>
                </a:solidFill>
                <a:latin typeface="Times New Roman" panose="02020603050405020304" pitchFamily="18" charset="0"/>
                <a:cs typeface="Times New Roman" panose="02020603050405020304" pitchFamily="18" charset="0"/>
              </a:rPr>
              <a:t>N</a:t>
            </a:r>
            <a:r>
              <a:rPr lang="vi-VN" b="1" i="1" smtClean="0">
                <a:solidFill>
                  <a:srgbClr val="FF0000"/>
                </a:solidFill>
                <a:latin typeface="Times New Roman" panose="02020603050405020304"/>
              </a:rPr>
              <a:t>êu nhiệm vụ cấp bách, khích lệ tinh thần chiến đấu)</a:t>
            </a:r>
            <a:endParaRPr lang="en-US"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heel(1)">
                                      <p:cBhvr>
                                        <p:cTn id="39" dur="2000"/>
                                        <p:tgtEl>
                                          <p:spTgt spid="31"/>
                                        </p:tgtEl>
                                      </p:cBhvr>
                                    </p:animEffect>
                                  </p:childTnLst>
                                </p:cTn>
                              </p:par>
                              <p:par>
                                <p:cTn id="40" presetID="21" presetClass="entr" presetSubtype="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21"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heel(1)">
                                      <p:cBhvr>
                                        <p:cTn id="60" dur="20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69828" y="796839"/>
            <a:ext cx="3093244" cy="346247"/>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a:latin typeface="Times New Roman" panose="02020603050405020304" pitchFamily="18" charset="0"/>
                <a:cs typeface="Times New Roman" panose="02020603050405020304" pitchFamily="18" charset="0"/>
              </a:rPr>
              <a:t>P1: </a:t>
            </a:r>
            <a:r>
              <a:rPr lang="en-US" b="1" i="1" smtClean="0">
                <a:latin typeface="Times New Roman" panose="02020603050405020304" pitchFamily="18" charset="0"/>
                <a:cs typeface="Times New Roman" panose="02020603050405020304" pitchFamily="18" charset="0"/>
              </a:rPr>
              <a:t>Nêu vấn đề</a:t>
            </a:r>
            <a:endParaRPr lang="en-US" b="1" i="1">
              <a:latin typeface="Times New Roman" panose="02020603050405020304" pitchFamily="18" charset="0"/>
              <a:cs typeface="Times New Roman" panose="02020603050405020304" pitchFamily="18" charset="0"/>
            </a:endParaRPr>
          </a:p>
        </p:txBody>
      </p:sp>
      <p:sp>
        <p:nvSpPr>
          <p:cNvPr id="5" name="Rectangle 3"/>
          <p:cNvSpPr>
            <a:spLocks noChangeArrowheads="1"/>
          </p:cNvSpPr>
          <p:nvPr/>
        </p:nvSpPr>
        <p:spPr bwMode="auto">
          <a:xfrm>
            <a:off x="1257300" y="2895642"/>
            <a:ext cx="3143250" cy="900244"/>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dirty="0">
                <a:latin typeface="Times New Roman" panose="02020603050405020304" pitchFamily="18" charset="0"/>
                <a:cs typeface="Times New Roman" panose="02020603050405020304" pitchFamily="18" charset="0"/>
              </a:rPr>
              <a:t>P3</a:t>
            </a:r>
            <a:r>
              <a:rPr lang="en-US" b="1" i="1">
                <a:latin typeface="Times New Roman" panose="02020603050405020304" pitchFamily="18" charset="0"/>
                <a:cs typeface="Times New Roman" panose="02020603050405020304" pitchFamily="18" charset="0"/>
              </a:rPr>
              <a:t>: </a:t>
            </a:r>
            <a:r>
              <a:rPr lang="en-US" b="1" i="1" smtClean="0">
                <a:latin typeface="Times New Roman" panose="02020603050405020304" pitchFamily="18" charset="0"/>
                <a:cs typeface="Times New Roman" panose="02020603050405020304" pitchFamily="18" charset="0"/>
              </a:rPr>
              <a:t>Nhận định tình hình, phân tích phải trái để gây lòng căm thù giặc </a:t>
            </a:r>
            <a:endParaRPr lang="en-US" b="1" i="1" dirty="0">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1257300" y="1599498"/>
            <a:ext cx="3143250" cy="900244"/>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dirty="0">
                <a:latin typeface="Times New Roman" panose="02020603050405020304" pitchFamily="18" charset="0"/>
                <a:cs typeface="Times New Roman" panose="02020603050405020304" pitchFamily="18" charset="0"/>
              </a:rPr>
              <a:t>P2</a:t>
            </a:r>
            <a:r>
              <a:rPr lang="en-US" b="1" i="1">
                <a:latin typeface="Times New Roman" panose="02020603050405020304" pitchFamily="18" charset="0"/>
                <a:cs typeface="Times New Roman" panose="02020603050405020304" pitchFamily="18" charset="0"/>
              </a:rPr>
              <a:t>: </a:t>
            </a:r>
            <a:r>
              <a:rPr lang="en-US" b="1" i="1" smtClean="0">
                <a:latin typeface="Times New Roman" panose="02020603050405020304" pitchFamily="18" charset="0"/>
                <a:cs typeface="Times New Roman" panose="02020603050405020304" pitchFamily="18" charset="0"/>
              </a:rPr>
              <a:t>Nêu truyền thống vẻ vang trong sử sách để tạo sự tin tưởng</a:t>
            </a:r>
            <a:endParaRPr lang="en-US" b="1" i="1" dirty="0">
              <a:latin typeface="Times New Roman" panose="02020603050405020304" pitchFamily="18" charset="0"/>
              <a:cs typeface="Times New Roman" panose="02020603050405020304" pitchFamily="18" charset="0"/>
            </a:endParaRPr>
          </a:p>
        </p:txBody>
      </p:sp>
      <p:sp>
        <p:nvSpPr>
          <p:cNvPr id="7" name="Line 5"/>
          <p:cNvSpPr>
            <a:spLocks noChangeShapeType="1"/>
          </p:cNvSpPr>
          <p:nvPr/>
        </p:nvSpPr>
        <p:spPr bwMode="auto">
          <a:xfrm flipH="1">
            <a:off x="2743232" y="1203598"/>
            <a:ext cx="8335" cy="342900"/>
          </a:xfrm>
          <a:prstGeom prst="line">
            <a:avLst/>
          </a:prstGeom>
          <a:noFill/>
          <a:ln w="9525">
            <a:solidFill>
              <a:schemeClr val="accent5">
                <a:lumMod val="75000"/>
              </a:schemeClr>
            </a:solidFill>
            <a:rou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5165"/>
            <a:endParaRPr lang="en-SG" sz="1300" b="1" i="1">
              <a:latin typeface="Times New Roman" panose="02020603050405020304" pitchFamily="18" charset="0"/>
              <a:cs typeface="Times New Roman" panose="02020603050405020304" pitchFamily="18" charset="0"/>
            </a:endParaRPr>
          </a:p>
        </p:txBody>
      </p:sp>
      <p:sp>
        <p:nvSpPr>
          <p:cNvPr id="8" name="Line 6"/>
          <p:cNvSpPr>
            <a:spLocks noChangeShapeType="1"/>
          </p:cNvSpPr>
          <p:nvPr/>
        </p:nvSpPr>
        <p:spPr bwMode="auto">
          <a:xfrm>
            <a:off x="2753916" y="2571750"/>
            <a:ext cx="0" cy="285750"/>
          </a:xfrm>
          <a:prstGeom prst="line">
            <a:avLst/>
          </a:prstGeom>
          <a:noFill/>
          <a:ln w="9525">
            <a:solidFill>
              <a:schemeClr val="accent5">
                <a:lumMod val="75000"/>
              </a:schemeClr>
            </a:solidFill>
            <a:rou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5165"/>
            <a:endParaRPr lang="en-SG" sz="1300" b="1" i="1">
              <a:latin typeface="Times New Roman" panose="02020603050405020304" pitchFamily="18" charset="0"/>
              <a:cs typeface="Times New Roman" panose="02020603050405020304" pitchFamily="18" charset="0"/>
            </a:endParaRPr>
          </a:p>
        </p:txBody>
      </p:sp>
      <p:sp>
        <p:nvSpPr>
          <p:cNvPr id="9" name="Rectangle 7"/>
          <p:cNvSpPr>
            <a:spLocks noChangeArrowheads="1"/>
          </p:cNvSpPr>
          <p:nvPr/>
        </p:nvSpPr>
        <p:spPr bwMode="auto">
          <a:xfrm>
            <a:off x="1257300" y="4151646"/>
            <a:ext cx="3143250" cy="900244"/>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dirty="0">
                <a:latin typeface="Times New Roman" panose="02020603050405020304" pitchFamily="18" charset="0"/>
                <a:cs typeface="Times New Roman" panose="02020603050405020304" pitchFamily="18" charset="0"/>
              </a:rPr>
              <a:t>P4</a:t>
            </a:r>
            <a:r>
              <a:rPr lang="en-US" b="1" i="1">
                <a:latin typeface="Times New Roman" panose="02020603050405020304" pitchFamily="18" charset="0"/>
                <a:cs typeface="Times New Roman" panose="02020603050405020304" pitchFamily="18" charset="0"/>
              </a:rPr>
              <a:t>: </a:t>
            </a:r>
            <a:r>
              <a:rPr lang="en-US" b="1" i="1" smtClean="0">
                <a:latin typeface="Times New Roman" panose="02020603050405020304" pitchFamily="18" charset="0"/>
                <a:cs typeface="Times New Roman" panose="02020603050405020304" pitchFamily="18" charset="0"/>
              </a:rPr>
              <a:t>Kết thúc vấn đề</a:t>
            </a:r>
            <a:endParaRPr lang="en-US" b="1" i="1" smtClean="0">
              <a:latin typeface="Times New Roman" panose="02020603050405020304" pitchFamily="18" charset="0"/>
              <a:cs typeface="Times New Roman" panose="02020603050405020304" pitchFamily="18" charset="0"/>
            </a:endParaRPr>
          </a:p>
          <a:p>
            <a:pPr algn="ctr" defTabSz="685165">
              <a:defRPr/>
            </a:pPr>
            <a:r>
              <a:rPr lang="en-US" b="1" i="1" smtClean="0">
                <a:latin typeface="Times New Roman" panose="02020603050405020304" pitchFamily="18" charset="0"/>
                <a:cs typeface="Times New Roman" panose="02020603050405020304" pitchFamily="18" charset="0"/>
              </a:rPr>
              <a:t>Nêu chủ trương cụ thể để kêu gọi đấu tranh</a:t>
            </a:r>
            <a:endParaRPr lang="en-US" b="1" i="1" dirty="0">
              <a:latin typeface="Times New Roman" panose="02020603050405020304" pitchFamily="18" charset="0"/>
              <a:cs typeface="Times New Roman" panose="02020603050405020304" pitchFamily="18" charset="0"/>
            </a:endParaRPr>
          </a:p>
        </p:txBody>
      </p:sp>
      <p:sp>
        <p:nvSpPr>
          <p:cNvPr id="10" name="Line 8"/>
          <p:cNvSpPr>
            <a:spLocks noChangeShapeType="1"/>
          </p:cNvSpPr>
          <p:nvPr/>
        </p:nvSpPr>
        <p:spPr bwMode="auto">
          <a:xfrm>
            <a:off x="2743200" y="3867150"/>
            <a:ext cx="0" cy="285750"/>
          </a:xfrm>
          <a:prstGeom prst="line">
            <a:avLst/>
          </a:prstGeom>
          <a:noFill/>
          <a:ln w="9525">
            <a:solidFill>
              <a:schemeClr val="accent5">
                <a:lumMod val="75000"/>
              </a:schemeClr>
            </a:solidFill>
            <a:rou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5165"/>
            <a:endParaRPr lang="en-SG" sz="1300" b="1" i="1">
              <a:latin typeface="Times New Roman" panose="02020603050405020304" pitchFamily="18" charset="0"/>
              <a:cs typeface="Times New Roman" panose="02020603050405020304" pitchFamily="18" charset="0"/>
            </a:endParaRPr>
          </a:p>
        </p:txBody>
      </p:sp>
      <p:sp>
        <p:nvSpPr>
          <p:cNvPr id="11" name="Text Box 9"/>
          <p:cNvSpPr txBox="1">
            <a:spLocks noChangeArrowheads="1"/>
          </p:cNvSpPr>
          <p:nvPr/>
        </p:nvSpPr>
        <p:spPr bwMode="auto">
          <a:xfrm>
            <a:off x="8172402" y="1590296"/>
            <a:ext cx="893812" cy="2371800"/>
          </a:xfrm>
          <a:prstGeom prst="rect">
            <a:avLst/>
          </a:prstGeom>
          <a:solidFill>
            <a:schemeClr val="accent5">
              <a:lumMod val="50000"/>
            </a:schemeClr>
          </a:solidFill>
          <a:ln w="9525">
            <a:solidFill>
              <a:schemeClr val="accent5">
                <a:lumMod val="75000"/>
              </a:schemeClr>
            </a:solidFill>
            <a:miter lim="800000"/>
          </a:ln>
          <a:effectLst/>
        </p:spPr>
        <p:txBody>
          <a:bodyPr wrap="square" lIns="68507" tIns="34289" rIns="68507" bIns="34289">
            <a:spAutoFit/>
          </a:bodyPr>
          <a:lstStyle/>
          <a:p>
            <a:pPr algn="ctr" defTabSz="685165">
              <a:lnSpc>
                <a:spcPct val="150000"/>
              </a:lnSpc>
              <a:spcBef>
                <a:spcPct val="50000"/>
              </a:spcBef>
              <a:defRPr/>
            </a:pPr>
            <a:r>
              <a:rPr lang="en-US" sz="1400" b="1" i="1">
                <a:solidFill>
                  <a:schemeClr val="bg1"/>
                </a:solidFill>
                <a:latin typeface="Times New Roman" panose="02020603050405020304" pitchFamily="18" charset="0"/>
                <a:cs typeface="Times New Roman" panose="02020603050405020304" pitchFamily="18" charset="0"/>
              </a:rPr>
              <a:t>SƠ ĐỒ KẾT CẤU CỦA BÀI HỊCH TƯỚNG SĨ</a:t>
            </a:r>
            <a:endParaRPr lang="en-US" sz="1400" b="1" i="1">
              <a:solidFill>
                <a:schemeClr val="bg1"/>
              </a:solidFill>
              <a:latin typeface="Times New Roman" panose="02020603050405020304" pitchFamily="18" charset="0"/>
              <a:cs typeface="Times New Roman" panose="02020603050405020304" pitchFamily="18" charset="0"/>
            </a:endParaRPr>
          </a:p>
        </p:txBody>
      </p:sp>
      <p:sp>
        <p:nvSpPr>
          <p:cNvPr id="12" name="Rectangle 10"/>
          <p:cNvSpPr>
            <a:spLocks noChangeArrowheads="1"/>
          </p:cNvSpPr>
          <p:nvPr/>
        </p:nvSpPr>
        <p:spPr bwMode="auto">
          <a:xfrm>
            <a:off x="4788024" y="771550"/>
            <a:ext cx="3037284" cy="623246"/>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smtClean="0">
                <a:latin typeface="Times New Roman" panose="02020603050405020304" pitchFamily="18" charset="0"/>
                <a:cs typeface="Times New Roman" panose="02020603050405020304" pitchFamily="18" charset="0"/>
              </a:rPr>
              <a:t>LĐ1: Nêu gương trung thần nghĩa sĩ trong sử sách </a:t>
            </a:r>
            <a:endParaRPr lang="en-US" b="1" i="1" dirty="0">
              <a:latin typeface="Times New Roman" panose="02020603050405020304" pitchFamily="18" charset="0"/>
              <a:cs typeface="Times New Roman" panose="02020603050405020304" pitchFamily="18" charset="0"/>
            </a:endParaRPr>
          </a:p>
        </p:txBody>
      </p:sp>
      <p:sp>
        <p:nvSpPr>
          <p:cNvPr id="13" name="Rectangle 11"/>
          <p:cNvSpPr>
            <a:spLocks noChangeArrowheads="1"/>
          </p:cNvSpPr>
          <p:nvPr/>
        </p:nvSpPr>
        <p:spPr bwMode="auto">
          <a:xfrm>
            <a:off x="4800600" y="3031605"/>
            <a:ext cx="3086100" cy="623246"/>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smtClean="0">
                <a:latin typeface="Times New Roman" panose="02020603050405020304" pitchFamily="18" charset="0"/>
                <a:cs typeface="Times New Roman" panose="02020603050405020304" pitchFamily="18" charset="0"/>
              </a:rPr>
              <a:t>LĐ3: Phân tích phải trái, làm rõ đúng sai</a:t>
            </a:r>
            <a:endParaRPr lang="en-US" b="1" i="1">
              <a:latin typeface="Times New Roman" panose="02020603050405020304" pitchFamily="18" charset="0"/>
              <a:cs typeface="Times New Roman" panose="02020603050405020304" pitchFamily="18" charset="0"/>
            </a:endParaRPr>
          </a:p>
        </p:txBody>
      </p:sp>
      <p:sp>
        <p:nvSpPr>
          <p:cNvPr id="14" name="Rectangle 12"/>
          <p:cNvSpPr>
            <a:spLocks noChangeArrowheads="1"/>
          </p:cNvSpPr>
          <p:nvPr/>
        </p:nvSpPr>
        <p:spPr bwMode="auto">
          <a:xfrm>
            <a:off x="4800600" y="1752066"/>
            <a:ext cx="3086100" cy="900244"/>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smtClean="0">
                <a:latin typeface="Times New Roman" panose="02020603050405020304" pitchFamily="18" charset="0"/>
                <a:cs typeface="Times New Roman" panose="02020603050405020304" pitchFamily="18" charset="0"/>
              </a:rPr>
              <a:t>LĐ2: Lột tả sự ngang ngược và tội ác của kẻ thù và đồng thời nói lên lòng căm thù giặc</a:t>
            </a:r>
            <a:endParaRPr lang="en-US" b="1" i="1" dirty="0">
              <a:latin typeface="Times New Roman" panose="02020603050405020304" pitchFamily="18" charset="0"/>
              <a:cs typeface="Times New Roman" panose="02020603050405020304" pitchFamily="18" charset="0"/>
            </a:endParaRPr>
          </a:p>
        </p:txBody>
      </p:sp>
      <p:sp>
        <p:nvSpPr>
          <p:cNvPr id="15" name="Line 13"/>
          <p:cNvSpPr>
            <a:spLocks noChangeShapeType="1"/>
          </p:cNvSpPr>
          <p:nvPr/>
        </p:nvSpPr>
        <p:spPr bwMode="auto">
          <a:xfrm flipH="1">
            <a:off x="6400800" y="1419622"/>
            <a:ext cx="0" cy="285750"/>
          </a:xfrm>
          <a:prstGeom prst="line">
            <a:avLst/>
          </a:prstGeom>
          <a:noFill/>
          <a:ln w="9525">
            <a:solidFill>
              <a:schemeClr val="accent5">
                <a:lumMod val="75000"/>
              </a:schemeClr>
            </a:solidFill>
            <a:rou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5165"/>
            <a:endParaRPr lang="en-SG" sz="1300" b="1" i="1">
              <a:latin typeface="Times New Roman" panose="02020603050405020304" pitchFamily="18" charset="0"/>
              <a:cs typeface="Times New Roman" panose="02020603050405020304" pitchFamily="18" charset="0"/>
            </a:endParaRPr>
          </a:p>
        </p:txBody>
      </p:sp>
      <p:sp>
        <p:nvSpPr>
          <p:cNvPr id="16" name="Line 14"/>
          <p:cNvSpPr>
            <a:spLocks noChangeShapeType="1"/>
          </p:cNvSpPr>
          <p:nvPr/>
        </p:nvSpPr>
        <p:spPr bwMode="auto">
          <a:xfrm>
            <a:off x="6411516" y="2715766"/>
            <a:ext cx="0" cy="285750"/>
          </a:xfrm>
          <a:prstGeom prst="line">
            <a:avLst/>
          </a:prstGeom>
          <a:noFill/>
          <a:ln w="9525">
            <a:solidFill>
              <a:schemeClr val="accent5">
                <a:lumMod val="75000"/>
              </a:schemeClr>
            </a:solidFill>
            <a:rou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5165"/>
            <a:endParaRPr lang="en-SG" sz="1300" b="1" i="1">
              <a:latin typeface="Times New Roman" panose="02020603050405020304" pitchFamily="18" charset="0"/>
              <a:cs typeface="Times New Roman" panose="02020603050405020304" pitchFamily="18" charset="0"/>
            </a:endParaRPr>
          </a:p>
        </p:txBody>
      </p:sp>
      <p:sp>
        <p:nvSpPr>
          <p:cNvPr id="17" name="Rectangle 15"/>
          <p:cNvSpPr>
            <a:spLocks noChangeArrowheads="1"/>
          </p:cNvSpPr>
          <p:nvPr/>
        </p:nvSpPr>
        <p:spPr bwMode="auto">
          <a:xfrm>
            <a:off x="4800600" y="4155928"/>
            <a:ext cx="3086100" cy="623246"/>
          </a:xfrm>
          <a:prstGeom prst="rect">
            <a:avLst/>
          </a:prstGeom>
          <a:solidFill>
            <a:schemeClr val="accent5">
              <a:lumMod val="20000"/>
              <a:lumOff val="80000"/>
            </a:schemeClr>
          </a:solidFill>
          <a:ln w="9525" algn="ctr">
            <a:solidFill>
              <a:schemeClr val="accent5">
                <a:lumMod val="75000"/>
              </a:schemeClr>
            </a:solidFill>
            <a:miter lim="800000"/>
          </a:ln>
          <a:effectLst/>
        </p:spPr>
        <p:txBody>
          <a:bodyPr lIns="68507" tIns="34289" rIns="68507" bIns="34289" anchor="ctr">
            <a:spAutoFit/>
          </a:bodyPr>
          <a:lstStyle/>
          <a:p>
            <a:pPr algn="ctr" defTabSz="685165">
              <a:defRPr/>
            </a:pPr>
            <a:r>
              <a:rPr lang="en-US" b="1" i="1" smtClean="0">
                <a:latin typeface="Times New Roman" panose="02020603050405020304" pitchFamily="18" charset="0"/>
                <a:cs typeface="Times New Roman" panose="02020603050405020304" pitchFamily="18" charset="0"/>
              </a:rPr>
              <a:t>LĐ4: Nêu nhiệm vụ cấp bách để khích lệ tinh thần chiến đấu</a:t>
            </a:r>
            <a:endParaRPr lang="en-US" b="1" i="1">
              <a:latin typeface="Times New Roman" panose="02020603050405020304" pitchFamily="18" charset="0"/>
              <a:cs typeface="Times New Roman" panose="02020603050405020304" pitchFamily="18" charset="0"/>
            </a:endParaRPr>
          </a:p>
        </p:txBody>
      </p:sp>
      <p:sp>
        <p:nvSpPr>
          <p:cNvPr id="18" name="Line 16"/>
          <p:cNvSpPr>
            <a:spLocks noChangeShapeType="1"/>
          </p:cNvSpPr>
          <p:nvPr/>
        </p:nvSpPr>
        <p:spPr bwMode="auto">
          <a:xfrm>
            <a:off x="6400800" y="3723878"/>
            <a:ext cx="0" cy="363141"/>
          </a:xfrm>
          <a:prstGeom prst="line">
            <a:avLst/>
          </a:prstGeom>
          <a:noFill/>
          <a:ln w="9525">
            <a:solidFill>
              <a:schemeClr val="accent5">
                <a:lumMod val="75000"/>
              </a:schemeClr>
            </a:solidFill>
            <a:round/>
            <a:tailEnd type="triangle" w="med" len="med"/>
          </a:ln>
          <a:extLst>
            <a:ext uri="{909E8E84-426E-40DD-AFC4-6F175D3DCCD1}">
              <a14:hiddenFill xmlns:a14="http://schemas.microsoft.com/office/drawing/2010/main">
                <a:noFill/>
              </a14:hiddenFill>
            </a:ext>
          </a:extLst>
        </p:spPr>
        <p:txBody>
          <a:bodyPr lIns="68507" tIns="34289" rIns="68507" bIns="34289">
            <a:spAutoFit/>
          </a:bodyPr>
          <a:lstStyle/>
          <a:p>
            <a:pPr defTabSz="685165"/>
            <a:endParaRPr lang="en-SG" sz="1300" b="1" i="1">
              <a:latin typeface="Times New Roman" panose="02020603050405020304" pitchFamily="18" charset="0"/>
              <a:cs typeface="Times New Roman" panose="02020603050405020304" pitchFamily="18" charset="0"/>
            </a:endParaRPr>
          </a:p>
        </p:txBody>
      </p:sp>
      <p:sp>
        <p:nvSpPr>
          <p:cNvPr id="19" name="Line 17"/>
          <p:cNvSpPr>
            <a:spLocks noChangeShapeType="1"/>
          </p:cNvSpPr>
          <p:nvPr/>
        </p:nvSpPr>
        <p:spPr bwMode="auto">
          <a:xfrm>
            <a:off x="4572000" y="555526"/>
            <a:ext cx="0" cy="4427240"/>
          </a:xfrm>
          <a:prstGeom prst="line">
            <a:avLst/>
          </a:prstGeom>
          <a:noFill/>
          <a:ln w="9525">
            <a:solidFill>
              <a:schemeClr val="accent5">
                <a:lumMod val="75000"/>
              </a:schemeClr>
            </a:solidFill>
            <a:round/>
          </a:ln>
          <a:extLst>
            <a:ext uri="{909E8E84-426E-40DD-AFC4-6F175D3DCCD1}">
              <a14:hiddenFill xmlns:a14="http://schemas.microsoft.com/office/drawing/2010/main">
                <a:noFill/>
              </a14:hiddenFill>
            </a:ext>
          </a:extLst>
        </p:spPr>
        <p:txBody>
          <a:bodyPr lIns="68507" tIns="34289" rIns="68507" bIns="34289"/>
          <a:lstStyle/>
          <a:p>
            <a:pPr defTabSz="685165"/>
            <a:endParaRPr lang="en-SG" sz="1300" b="1" i="1">
              <a:latin typeface="Times New Roman" panose="02020603050405020304" pitchFamily="18" charset="0"/>
              <a:cs typeface="Times New Roman" panose="02020603050405020304" pitchFamily="18" charset="0"/>
            </a:endParaRPr>
          </a:p>
        </p:txBody>
      </p:sp>
      <p:sp>
        <p:nvSpPr>
          <p:cNvPr id="20" name="Text Box 18"/>
          <p:cNvSpPr txBox="1">
            <a:spLocks noChangeArrowheads="1"/>
          </p:cNvSpPr>
          <p:nvPr/>
        </p:nvSpPr>
        <p:spPr bwMode="auto">
          <a:xfrm>
            <a:off x="134888" y="1518116"/>
            <a:ext cx="836712" cy="2285239"/>
          </a:xfrm>
          <a:prstGeom prst="rect">
            <a:avLst/>
          </a:prstGeom>
          <a:solidFill>
            <a:schemeClr val="accent5">
              <a:lumMod val="50000"/>
            </a:schemeClr>
          </a:solidFill>
          <a:ln w="9525">
            <a:solidFill>
              <a:schemeClr val="accent5">
                <a:lumMod val="75000"/>
              </a:schemeClr>
            </a:solidFill>
            <a:miter lim="800000"/>
          </a:ln>
          <a:effectLst/>
        </p:spPr>
        <p:txBody>
          <a:bodyPr wrap="square" lIns="68507" tIns="34289" rIns="68507" bIns="34289">
            <a:spAutoFit/>
          </a:bodyPr>
          <a:lstStyle/>
          <a:p>
            <a:pPr algn="ctr" defTabSz="685165">
              <a:lnSpc>
                <a:spcPct val="200000"/>
              </a:lnSpc>
              <a:spcBef>
                <a:spcPct val="50000"/>
              </a:spcBef>
              <a:defRPr/>
            </a:pPr>
            <a:r>
              <a:rPr lang="en-US" sz="1200" b="1" i="1">
                <a:solidFill>
                  <a:schemeClr val="bg1"/>
                </a:solidFill>
                <a:latin typeface="Times New Roman" panose="02020603050405020304" pitchFamily="18" charset="0"/>
                <a:cs typeface="Times New Roman" panose="02020603050405020304" pitchFamily="18" charset="0"/>
              </a:rPr>
              <a:t>SƠ ĐỒ KẾT CẤU CHUNG CỦA THỂ LOẠI HỊCH</a:t>
            </a:r>
            <a:endParaRPr lang="en-US" sz="1200" b="1" i="1">
              <a:solidFill>
                <a:schemeClr val="bg1"/>
              </a:solidFill>
              <a:latin typeface="Times New Roman" panose="02020603050405020304" pitchFamily="18" charset="0"/>
              <a:cs typeface="Times New Roman" panose="02020603050405020304" pitchFamily="18" charset="0"/>
            </a:endParaRPr>
          </a:p>
        </p:txBody>
      </p:sp>
      <p:sp>
        <p:nvSpPr>
          <p:cNvPr id="21" name="Text Box 19"/>
          <p:cNvSpPr txBox="1">
            <a:spLocks noChangeArrowheads="1"/>
          </p:cNvSpPr>
          <p:nvPr/>
        </p:nvSpPr>
        <p:spPr bwMode="auto">
          <a:xfrm>
            <a:off x="1143000" y="123540"/>
            <a:ext cx="6858000" cy="500135"/>
          </a:xfrm>
          <a:prstGeom prst="rect">
            <a:avLst/>
          </a:prstGeom>
          <a:solidFill>
            <a:schemeClr val="accent5">
              <a:lumMod val="50000"/>
            </a:schemeClr>
          </a:solidFill>
          <a:ln w="9525">
            <a:solidFill>
              <a:srgbClr val="000000"/>
            </a:solidFill>
            <a:miter lim="800000"/>
          </a:ln>
        </p:spPr>
        <p:txBody>
          <a:bodyPr lIns="68507" tIns="34289" rIns="68507"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165">
              <a:spcBef>
                <a:spcPct val="50000"/>
              </a:spcBef>
              <a:buNone/>
            </a:pPr>
            <a:r>
              <a:rPr lang="en-US" altLang="en-US" sz="2800" b="1" i="1">
                <a:solidFill>
                  <a:schemeClr val="bg1"/>
                </a:solidFill>
                <a:latin typeface="Times New Roman" panose="02020603050405020304" pitchFamily="18" charset="0"/>
                <a:cs typeface="Times New Roman" panose="02020603050405020304" pitchFamily="18" charset="0"/>
              </a:rPr>
              <a:t>BẢNG SO SÁNH</a:t>
            </a:r>
            <a:endParaRPr lang="en-US" altLang="en-US" sz="2800" b="1" i="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barn(inVertical)">
                                      <p:cBhvr>
                                        <p:cTn id="79" dur="500"/>
                                        <p:tgtEl>
                                          <p:spTgt spid="1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6" name="TextBox 5"/>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Nêu gương trung thần, nghĩa sĩ</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Rectangle 12"/>
          <p:cNvSpPr/>
          <p:nvPr/>
        </p:nvSpPr>
        <p:spPr>
          <a:xfrm>
            <a:off x="432048" y="1563680"/>
            <a:ext cx="1134034" cy="29735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366" tIns="45683" rIns="91366" bIns="45683" spcCol="0" rtlCol="0" anchor="ctr"/>
          <a:lstStyle/>
          <a:p>
            <a:pPr algn="ctr"/>
            <a:r>
              <a:rPr lang="en-US" sz="2400" b="1" i="1">
                <a:latin typeface="Times New Roman" panose="02020603050405020304" pitchFamily="18" charset="0"/>
                <a:cs typeface="Times New Roman" panose="02020603050405020304" pitchFamily="18" charset="0"/>
              </a:rPr>
              <a:t>Những tấm gương trung thần, nghĩa sĩ</a:t>
            </a:r>
            <a:endParaRPr lang="en-US" sz="2400" b="1" i="1">
              <a:latin typeface="Times New Roman" panose="02020603050405020304" pitchFamily="18" charset="0"/>
              <a:cs typeface="Times New Roman" panose="02020603050405020304" pitchFamily="18" charset="0"/>
            </a:endParaRPr>
          </a:p>
        </p:txBody>
      </p:sp>
      <p:sp>
        <p:nvSpPr>
          <p:cNvPr id="14" name="文本框 39"/>
          <p:cNvSpPr txBox="1"/>
          <p:nvPr/>
        </p:nvSpPr>
        <p:spPr>
          <a:xfrm>
            <a:off x="2141817" y="1707654"/>
            <a:ext cx="1566119"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65">
              <a:defRPr/>
            </a:pPr>
            <a:r>
              <a:rPr lang="en-US" altLang="zh-CN" sz="2700" b="1" i="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Tướng</a:t>
            </a:r>
            <a:endParaRPr lang="zh-CN" altLang="en-US" sz="27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文本框 39"/>
          <p:cNvSpPr txBox="1"/>
          <p:nvPr/>
        </p:nvSpPr>
        <p:spPr>
          <a:xfrm>
            <a:off x="2123730" y="2787774"/>
            <a:ext cx="1656184"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65">
              <a:defRPr/>
            </a:pPr>
            <a:r>
              <a:rPr lang="en-US" altLang="zh-CN" sz="2700" b="1" i="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Gia </a:t>
            </a:r>
            <a:r>
              <a:rPr lang="en-US" altLang="zh-CN" sz="2700" b="1" i="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thần</a:t>
            </a:r>
            <a:endParaRPr lang="zh-CN" altLang="en-US" sz="27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6" name="文本框 39"/>
          <p:cNvSpPr txBox="1"/>
          <p:nvPr/>
        </p:nvSpPr>
        <p:spPr>
          <a:xfrm>
            <a:off x="2164134" y="3867894"/>
            <a:ext cx="1615799" cy="484746"/>
          </a:xfrm>
          <a:prstGeom prst="rect">
            <a:avLst/>
          </a:prstGeom>
          <a:solidFill>
            <a:schemeClr val="accent5">
              <a:lumMod val="40000"/>
              <a:lumOff val="60000"/>
            </a:schemeClr>
          </a:solidFill>
        </p:spPr>
        <p:txBody>
          <a:bodyPr wrap="square" lIns="68523" tIns="34289" rIns="6852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r>
              <a:rPr lang="en-US" altLang="zh-CN" sz="2700" b="1" i="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Quan </a:t>
            </a:r>
            <a:r>
              <a:rPr lang="en-US" altLang="zh-CN" sz="2700" b="1" i="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nhỏ</a:t>
            </a:r>
            <a:endParaRPr lang="zh-CN" altLang="en-US" sz="27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pic>
        <p:nvPicPr>
          <p:cNvPr id="17" name="Picture 16"/>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1546583"/>
            <a:ext cx="842721" cy="842721"/>
          </a:xfrm>
          <a:prstGeom prst="rect">
            <a:avLst/>
          </a:prstGeom>
        </p:spPr>
      </p:pic>
      <p:pic>
        <p:nvPicPr>
          <p:cNvPr id="25" name="Picture 24"/>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2588414"/>
            <a:ext cx="842721" cy="842721"/>
          </a:xfrm>
          <a:prstGeom prst="rect">
            <a:avLst/>
          </a:prstGeom>
        </p:spPr>
      </p:pic>
      <p:pic>
        <p:nvPicPr>
          <p:cNvPr id="26" name="Picture 25"/>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1492322" y="3668534"/>
            <a:ext cx="842721" cy="842721"/>
          </a:xfrm>
          <a:prstGeom prst="rect">
            <a:avLst/>
          </a:prstGeom>
        </p:spPr>
      </p:pic>
      <p:sp>
        <p:nvSpPr>
          <p:cNvPr id="27" name="Rectangle 26"/>
          <p:cNvSpPr/>
          <p:nvPr/>
        </p:nvSpPr>
        <p:spPr>
          <a:xfrm>
            <a:off x="3798168" y="1563675"/>
            <a:ext cx="4014192" cy="715577"/>
          </a:xfrm>
          <a:prstGeom prst="rect">
            <a:avLst/>
          </a:prstGeom>
        </p:spPr>
        <p:txBody>
          <a:bodyPr wrap="square" lIns="91366" tIns="45683" rIns="91366" bIns="45683">
            <a:spAutoFit/>
          </a:bodyPr>
          <a:lstStyle/>
          <a:p>
            <a:r>
              <a:rPr lang="en-US" sz="2000" b="1" i="1">
                <a:latin typeface="Times New Roman" panose="02020603050405020304" pitchFamily="18" charset="0"/>
                <a:cs typeface="Times New Roman" panose="02020603050405020304" pitchFamily="18" charset="0"/>
              </a:rPr>
              <a:t>Kỉ Tín, Do V</a:t>
            </a:r>
            <a:r>
              <a:rPr lang="vi-VN" sz="2000" b="1" i="1">
                <a:latin typeface="Times New Roman" panose="02020603050405020304" pitchFamily="18" charset="0"/>
                <a:cs typeface="Times New Roman" panose="02020603050405020304" pitchFamily="18" charset="0"/>
              </a:rPr>
              <a:t>u</a:t>
            </a:r>
            <a:r>
              <a:rPr lang="en-US" sz="2000" b="1" i="1">
                <a:latin typeface="Times New Roman" panose="02020603050405020304" pitchFamily="18" charset="0"/>
                <a:cs typeface="Times New Roman" panose="02020603050405020304" pitchFamily="18" charset="0"/>
              </a:rPr>
              <a:t>, Vương Công Kiên, Cốt Đãi Ngột Lang</a:t>
            </a:r>
            <a:endParaRPr lang="en-US" sz="2000" b="1" i="1">
              <a:latin typeface="Times New Roman" panose="02020603050405020304" pitchFamily="18" charset="0"/>
              <a:cs typeface="Times New Roman" panose="02020603050405020304" pitchFamily="18" charset="0"/>
            </a:endParaRPr>
          </a:p>
        </p:txBody>
      </p:sp>
      <p:sp>
        <p:nvSpPr>
          <p:cNvPr id="28" name="Rectangle 27"/>
          <p:cNvSpPr/>
          <p:nvPr/>
        </p:nvSpPr>
        <p:spPr>
          <a:xfrm>
            <a:off x="3851920" y="2655988"/>
            <a:ext cx="1800200" cy="715577"/>
          </a:xfrm>
          <a:prstGeom prst="rect">
            <a:avLst/>
          </a:prstGeom>
        </p:spPr>
        <p:txBody>
          <a:bodyPr wrap="square" lIns="91366" tIns="45683" rIns="91366" bIns="45683">
            <a:spAutoFit/>
          </a:bodyPr>
          <a:lstStyle/>
          <a:p>
            <a:r>
              <a:rPr lang="en-US" sz="2000" b="1" i="1">
                <a:latin typeface="Times New Roman" panose="02020603050405020304" pitchFamily="18" charset="0"/>
                <a:cs typeface="Times New Roman" panose="02020603050405020304" pitchFamily="18" charset="0"/>
              </a:rPr>
              <a:t>Dự Nhượng, Kính Đức</a:t>
            </a:r>
            <a:endParaRPr lang="en-US" sz="2000" b="1" i="1">
              <a:latin typeface="Times New Roman" panose="02020603050405020304" pitchFamily="18" charset="0"/>
              <a:cs typeface="Times New Roman" panose="02020603050405020304" pitchFamily="18" charset="0"/>
            </a:endParaRPr>
          </a:p>
        </p:txBody>
      </p:sp>
      <p:sp>
        <p:nvSpPr>
          <p:cNvPr id="29" name="Rectangle 28"/>
          <p:cNvSpPr/>
          <p:nvPr/>
        </p:nvSpPr>
        <p:spPr>
          <a:xfrm>
            <a:off x="3851920" y="3899832"/>
            <a:ext cx="1800200" cy="400110"/>
          </a:xfrm>
          <a:prstGeom prst="rect">
            <a:avLst/>
          </a:prstGeom>
        </p:spPr>
        <p:txBody>
          <a:bodyPr wrap="square" lIns="91366" tIns="45683" rIns="91366" bIns="45683">
            <a:spAutoFit/>
          </a:bodyPr>
          <a:lstStyle/>
          <a:p>
            <a:r>
              <a:rPr lang="en-US" sz="2000" b="1" i="1">
                <a:latin typeface="Times New Roman" panose="02020603050405020304" pitchFamily="18" charset="0"/>
                <a:cs typeface="Times New Roman" panose="02020603050405020304" pitchFamily="18" charset="0"/>
              </a:rPr>
              <a:t>Thân Khoái</a:t>
            </a:r>
            <a:endParaRPr lang="en-US" sz="2000" b="1" i="1">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5508106" y="1799689"/>
            <a:ext cx="3312368" cy="3184970"/>
          </a:xfrm>
          <a:prstGeom prst="rect">
            <a:avLst/>
          </a:prstGeom>
        </p:spPr>
      </p:pic>
      <p:sp>
        <p:nvSpPr>
          <p:cNvPr id="32" name="Rounded Rectangle 31"/>
          <p:cNvSpPr/>
          <p:nvPr/>
        </p:nvSpPr>
        <p:spPr>
          <a:xfrm>
            <a:off x="5805264" y="2620160"/>
            <a:ext cx="2655168" cy="1714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defTabSz="913765"/>
            <a:r>
              <a:rPr lang="en-US" sz="2400" b="1" i="1">
                <a:solidFill>
                  <a:prstClr val="black"/>
                </a:solidFill>
                <a:latin typeface="Times New Roman" panose="02020603050405020304" pitchFamily="18" charset="0"/>
                <a:cs typeface="Times New Roman" panose="02020603050405020304" pitchFamily="18" charset="0"/>
              </a:rPr>
              <a:t>Sẵn sàng chết vì vua, vì chủ tướng, hoàn thành xuất sắc nhiệm vụ</a:t>
            </a:r>
            <a:r>
              <a:rPr lang="en-US" sz="2000" b="1" i="1">
                <a:solidFill>
                  <a:prstClr val="black"/>
                </a:solidFill>
                <a:latin typeface="Times New Roman" panose="02020603050405020304" pitchFamily="18" charset="0"/>
                <a:cs typeface="Times New Roman" panose="02020603050405020304" pitchFamily="18" charset="0"/>
              </a:rPr>
              <a:t>.</a:t>
            </a:r>
            <a:endParaRPr lang="en-US" sz="2000" b="1" i="1">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ircle(in)">
                                      <p:cBhvr>
                                        <p:cTn id="6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7" grpId="0"/>
      <p:bldP spid="28" grpId="0"/>
      <p:bldP spid="29"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971638" y="2587842"/>
            <a:ext cx="4464497" cy="1915138"/>
          </a:xfrm>
          <a:prstGeom prst="rect">
            <a:avLst/>
          </a:prstGeom>
        </p:spPr>
      </p:pic>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Nêu gương trung thần, nghĩa sĩ</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333144"/>
            <a:ext cx="842721" cy="842721"/>
          </a:xfrm>
          <a:prstGeom prst="rect">
            <a:avLst/>
          </a:prstGeom>
        </p:spPr>
      </p:pic>
      <p:sp>
        <p:nvSpPr>
          <p:cNvPr id="15" name="Rectangle 14"/>
          <p:cNvSpPr/>
          <p:nvPr/>
        </p:nvSpPr>
        <p:spPr>
          <a:xfrm>
            <a:off x="780934" y="1536345"/>
            <a:ext cx="4572000" cy="892552"/>
          </a:xfrm>
          <a:prstGeom prst="rect">
            <a:avLst/>
          </a:prstGeom>
        </p:spPr>
        <p:txBody>
          <a:bodyPr lIns="91366" tIns="45683" rIns="91366" bIns="45683">
            <a:spAutoFit/>
          </a:bodyPr>
          <a:lstStyle/>
          <a:p>
            <a:r>
              <a:rPr lang="en-US" sz="2800" b="1" i="1">
                <a:latin typeface="Times New Roman" panose="02020603050405020304" pitchFamily="18" charset="0"/>
                <a:cs typeface="Times New Roman" panose="02020603050405020304" pitchFamily="18" charset="0"/>
              </a:rPr>
              <a:t>* Nghệ thuật: </a:t>
            </a:r>
            <a:r>
              <a:rPr lang="en-US" sz="2400" b="1" i="1">
                <a:latin typeface="Times New Roman" panose="02020603050405020304" pitchFamily="18" charset="0"/>
                <a:cs typeface="Times New Roman" panose="02020603050405020304" pitchFamily="18" charset="0"/>
              </a:rPr>
              <a:t>Liệt kê, sử dụng dẫn chứng tiêu biểu....</a:t>
            </a:r>
            <a:endParaRPr lang="en-US" sz="2400" b="1" i="1">
              <a:latin typeface="Times New Roman" panose="02020603050405020304" pitchFamily="18" charset="0"/>
              <a:cs typeface="Times New Roman" panose="02020603050405020304" pitchFamily="18" charset="0"/>
            </a:endParaRPr>
          </a:p>
        </p:txBody>
      </p:sp>
      <p:sp>
        <p:nvSpPr>
          <p:cNvPr id="16" name="Rectangle 15"/>
          <p:cNvSpPr/>
          <p:nvPr/>
        </p:nvSpPr>
        <p:spPr>
          <a:xfrm>
            <a:off x="1296144" y="2544457"/>
            <a:ext cx="3635896" cy="1938992"/>
          </a:xfrm>
          <a:prstGeom prst="rect">
            <a:avLst/>
          </a:prstGeom>
        </p:spPr>
        <p:txBody>
          <a:bodyPr wrap="square" lIns="91366" tIns="45683" rIns="91366" bIns="45683">
            <a:spAutoFit/>
          </a:bodyPr>
          <a:lstStyle/>
          <a:p>
            <a:r>
              <a:rPr lang="en-US" sz="2400" b="1" i="1">
                <a:solidFill>
                  <a:srgbClr val="FF0000"/>
                </a:solidFill>
                <a:latin typeface="Times New Roman" panose="02020603050405020304" pitchFamily="18" charset="0"/>
                <a:cs typeface="Times New Roman" panose="02020603050405020304" pitchFamily="18" charset="0"/>
              </a:rPr>
              <a:t>Như một luận cứ làm cơ sở cho lập luận nhằm khích lệ lòng trung quân ái quốc, ý chí lập công danh của tướng sĩ. </a:t>
            </a:r>
            <a:endParaRPr lang="en-US" sz="2400" b="1" i="1">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934" y="174875"/>
            <a:ext cx="3528392" cy="4781899"/>
          </a:xfrm>
          <a:prstGeom prst="rect">
            <a:avLst/>
          </a:prstGeom>
        </p:spPr>
      </p:pic>
      <p:grpSp>
        <p:nvGrpSpPr>
          <p:cNvPr id="19" name="Group 18"/>
          <p:cNvGrpSpPr/>
          <p:nvPr/>
        </p:nvGrpSpPr>
        <p:grpSpPr>
          <a:xfrm>
            <a:off x="-66913" y="148476"/>
            <a:ext cx="3753205" cy="369332"/>
            <a:chOff x="-178462" y="1828800"/>
            <a:chExt cx="10009850" cy="984718"/>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1" name="TextBox 20"/>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11"/>
          <p:cNvSpPr/>
          <p:nvPr/>
        </p:nvSpPr>
        <p:spPr>
          <a:xfrm>
            <a:off x="333876" y="1346449"/>
            <a:ext cx="8558604" cy="1477328"/>
          </a:xfrm>
          <a:prstGeom prst="rect">
            <a:avLst/>
          </a:prstGeom>
          <a:solidFill>
            <a:schemeClr val="accent5">
              <a:lumMod val="20000"/>
              <a:lumOff val="80000"/>
            </a:schemeClr>
          </a:solidFill>
        </p:spPr>
        <p:txBody>
          <a:bodyPr wrap="square" lIns="91366" tIns="45683" rIns="91366" bIns="45683">
            <a:spAutoFit/>
          </a:bodyPr>
          <a:lstStyle/>
          <a:p>
            <a:r>
              <a:rPr lang="vi-VN" b="1" i="1">
                <a:latin typeface="+mj-lt"/>
              </a:rPr>
              <a:t>Huống chi ta cùng các người sinh phải thời loạn lạc, lớn gặp buổi gian nan. Ngó thấy sứ </a:t>
            </a:r>
            <a:r>
              <a:rPr lang="vi-VN" b="1" i="1" smtClean="0">
                <a:latin typeface="+mj-lt"/>
              </a:rPr>
              <a:t>gi</a:t>
            </a:r>
            <a:r>
              <a:rPr lang="en-US" b="1" i="1" smtClean="0">
                <a:latin typeface="Times New Roman" panose="02020603050405020304" pitchFamily="18" charset="0"/>
                <a:cs typeface="Times New Roman" panose="02020603050405020304" pitchFamily="18" charset="0"/>
              </a:rPr>
              <a:t>ặc</a:t>
            </a:r>
            <a:r>
              <a:rPr lang="vi-VN" b="1" i="1" smtClean="0">
                <a:latin typeface="+mj-lt"/>
              </a:rPr>
              <a:t> </a:t>
            </a:r>
            <a:r>
              <a:rPr lang="vi-VN" b="1" i="1">
                <a:latin typeface="+mj-lt"/>
              </a:rPr>
              <a:t>đi lại nghênh ngang ngoài đường, uốn lưỡi cú diều mà sỉ mắng triều đình, đem thân dê chó mà bắt nạt tể phụ, thác mệnh Hốt Tất Liệt mà đòi ngọc lụa, để thỏa lòng tham không cùng, giả hiệu Vân Nam Vương mà thu bạc vàng, để vét của kho có hạn. Thật khác nào như đem thịt mà nuôi hổ đói, sao cho khỏi </a:t>
            </a:r>
            <a:r>
              <a:rPr lang="vi-VN" b="1" i="1" smtClean="0">
                <a:latin typeface="+mj-lt"/>
              </a:rPr>
              <a:t>để</a:t>
            </a:r>
            <a:r>
              <a:rPr lang="en-US" b="1" i="1" smtClean="0">
                <a:latin typeface="+mj-lt"/>
              </a:rPr>
              <a:t> tai</a:t>
            </a:r>
            <a:r>
              <a:rPr lang="vi-VN" b="1" i="1" smtClean="0">
                <a:latin typeface="+mj-lt"/>
              </a:rPr>
              <a:t> </a:t>
            </a:r>
            <a:r>
              <a:rPr lang="vi-VN" b="1" i="1">
                <a:latin typeface="+mj-lt"/>
              </a:rPr>
              <a:t>vạ về </a:t>
            </a:r>
            <a:r>
              <a:rPr lang="vi-VN" b="1" i="1" smtClean="0">
                <a:latin typeface="+mj-lt"/>
              </a:rPr>
              <a:t>sau</a:t>
            </a:r>
            <a:r>
              <a:rPr lang="en-US" b="1" i="1" smtClean="0">
                <a:latin typeface="+mj-lt"/>
              </a:rPr>
              <a:t>.</a:t>
            </a:r>
            <a:endParaRPr lang="vi-VN" b="1" i="1">
              <a:latin typeface="+mj-lt"/>
            </a:endParaRPr>
          </a:p>
        </p:txBody>
      </p:sp>
      <p:cxnSp>
        <p:nvCxnSpPr>
          <p:cNvPr id="16" name="Straight Connector 15"/>
          <p:cNvCxnSpPr/>
          <p:nvPr/>
        </p:nvCxnSpPr>
        <p:spPr>
          <a:xfrm>
            <a:off x="467544" y="1948646"/>
            <a:ext cx="38164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16216" y="1948646"/>
            <a:ext cx="1512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9765" y="2198659"/>
            <a:ext cx="1338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2160" y="216467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76058" y="2452702"/>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88226" y="2452702"/>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979712" y="3244826"/>
            <a:ext cx="4572000" cy="1650449"/>
          </a:xfrm>
          <a:prstGeom prst="rect">
            <a:avLst/>
          </a:prstGeom>
        </p:spPr>
        <p:txBody>
          <a:bodyPr lIns="91366" tIns="45683" rIns="91366" bIns="45683">
            <a:spAutoFit/>
          </a:bodyPr>
          <a:lstStyle/>
          <a:p>
            <a:pPr>
              <a:buFontTx/>
              <a:buChar char="-"/>
            </a:pPr>
            <a:r>
              <a:rPr lang="en-US" sz="2000" b="1" i="1">
                <a:latin typeface="Times New Roman" panose="02020603050405020304" pitchFamily="18" charset="0"/>
                <a:cs typeface="Times New Roman" panose="02020603050405020304" pitchFamily="18" charset="0"/>
              </a:rPr>
              <a:t> Sứ giặc đi lại nghênh ngang</a:t>
            </a:r>
            <a:endParaRPr lang="en-US" sz="2000" b="1" i="1">
              <a:latin typeface="Times New Roman" panose="02020603050405020304" pitchFamily="18" charset="0"/>
              <a:cs typeface="Times New Roman" panose="02020603050405020304" pitchFamily="18" charset="0"/>
            </a:endParaRPr>
          </a:p>
          <a:p>
            <a:pPr>
              <a:buFontTx/>
              <a:buChar char="-"/>
            </a:pPr>
            <a:r>
              <a:rPr lang="en-US" sz="2000" b="1" i="1">
                <a:latin typeface="Times New Roman" panose="02020603050405020304" pitchFamily="18" charset="0"/>
                <a:cs typeface="Times New Roman" panose="02020603050405020304" pitchFamily="18" charset="0"/>
              </a:rPr>
              <a:t> Uốn lưỡi cú diều sỉ mắng…</a:t>
            </a:r>
            <a:endParaRPr lang="en-US" sz="2000" b="1" i="1">
              <a:latin typeface="Times New Roman" panose="02020603050405020304" pitchFamily="18" charset="0"/>
              <a:cs typeface="Times New Roman" panose="02020603050405020304" pitchFamily="18" charset="0"/>
            </a:endParaRPr>
          </a:p>
          <a:p>
            <a:pPr>
              <a:buFontTx/>
              <a:buChar char="-"/>
            </a:pPr>
            <a:r>
              <a:rPr lang="en-US" sz="2000" b="1" i="1">
                <a:latin typeface="Times New Roman" panose="02020603050405020304" pitchFamily="18" charset="0"/>
                <a:cs typeface="Times New Roman" panose="02020603050405020304" pitchFamily="18" charset="0"/>
              </a:rPr>
              <a:t> Đem thân dê chó bắt nạt tể phụ</a:t>
            </a:r>
            <a:endParaRPr lang="en-US" sz="2000" b="1" i="1">
              <a:latin typeface="Times New Roman" panose="02020603050405020304" pitchFamily="18" charset="0"/>
              <a:cs typeface="Times New Roman" panose="02020603050405020304" pitchFamily="18" charset="0"/>
            </a:endParaRPr>
          </a:p>
          <a:p>
            <a:pPr>
              <a:buFontTx/>
              <a:buChar char="-"/>
            </a:pPr>
            <a:r>
              <a:rPr lang="en-US" sz="2000" b="1" i="1">
                <a:latin typeface="Times New Roman" panose="02020603050405020304" pitchFamily="18" charset="0"/>
                <a:cs typeface="Times New Roman" panose="02020603050405020304" pitchFamily="18" charset="0"/>
              </a:rPr>
              <a:t> Đòi ngọc lụa thỏa lòng tham</a:t>
            </a:r>
            <a:endParaRPr lang="en-US" sz="2000" b="1" i="1">
              <a:latin typeface="Times New Roman" panose="02020603050405020304" pitchFamily="18" charset="0"/>
              <a:cs typeface="Times New Roman" panose="02020603050405020304" pitchFamily="18" charset="0"/>
            </a:endParaRPr>
          </a:p>
          <a:p>
            <a:pPr>
              <a:buFontTx/>
              <a:buChar char="-"/>
            </a:pPr>
            <a:r>
              <a:rPr lang="en-US" sz="2000" b="1" i="1">
                <a:latin typeface="Times New Roman" panose="02020603050405020304" pitchFamily="18" charset="0"/>
                <a:cs typeface="Times New Roman" panose="02020603050405020304" pitchFamily="18" charset="0"/>
              </a:rPr>
              <a:t> Thu bạc vàng để vét của kho</a:t>
            </a:r>
            <a:endParaRPr lang="en-US" sz="2000" b="1" i="1">
              <a:latin typeface="Times New Roman" panose="02020603050405020304" pitchFamily="18" charset="0"/>
              <a:cs typeface="Times New Roman" panose="02020603050405020304" pitchFamily="18" charset="0"/>
            </a:endParaRPr>
          </a:p>
        </p:txBody>
      </p:sp>
      <p:sp>
        <p:nvSpPr>
          <p:cNvPr id="28" name="TextBox 27"/>
          <p:cNvSpPr txBox="1"/>
          <p:nvPr/>
        </p:nvSpPr>
        <p:spPr>
          <a:xfrm>
            <a:off x="1032040" y="3244790"/>
            <a:ext cx="947672" cy="1569660"/>
          </a:xfrm>
          <a:prstGeom prst="rect">
            <a:avLst/>
          </a:prstGeom>
          <a:solidFill>
            <a:schemeClr val="accent5">
              <a:lumMod val="75000"/>
            </a:schemeClr>
          </a:solidFill>
        </p:spPr>
        <p:txBody>
          <a:bodyPr wrap="square" lIns="91366" tIns="45683" rIns="91366" bIns="45683" rtlCol="0">
            <a:spAutoFit/>
          </a:bodyPr>
          <a:lstStyle/>
          <a:p>
            <a:r>
              <a:rPr lang="en-US" sz="2400" b="1" i="1">
                <a:solidFill>
                  <a:schemeClr val="bg1"/>
                </a:solidFill>
                <a:latin typeface="Times New Roman" panose="02020603050405020304" pitchFamily="18" charset="0"/>
                <a:cs typeface="Times New Roman" panose="02020603050405020304" pitchFamily="18" charset="0"/>
              </a:rPr>
              <a:t>Tội ác của giặc</a:t>
            </a:r>
            <a:endParaRPr lang="en-US" sz="2400" b="1" i="1">
              <a:solidFill>
                <a:schemeClr val="bg1"/>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96798" y="3681551"/>
            <a:ext cx="842721" cy="842721"/>
          </a:xfrm>
          <a:prstGeom prst="rect">
            <a:avLst/>
          </a:prstGeom>
        </p:spPr>
      </p:pic>
      <p:sp>
        <p:nvSpPr>
          <p:cNvPr id="32" name="Rectangle 31"/>
          <p:cNvSpPr/>
          <p:nvPr/>
        </p:nvSpPr>
        <p:spPr>
          <a:xfrm>
            <a:off x="6389360" y="3604882"/>
            <a:ext cx="1999105" cy="1200329"/>
          </a:xfrm>
          <a:prstGeom prst="rect">
            <a:avLst/>
          </a:prstGeom>
        </p:spPr>
        <p:txBody>
          <a:bodyPr wrap="square" lIns="91366" tIns="45683" rIns="91366" bIns="45683">
            <a:spAutoFit/>
          </a:bodyPr>
          <a:lstStyle/>
          <a:p>
            <a:r>
              <a:rPr lang="en-US" sz="2400" b="1" i="1">
                <a:solidFill>
                  <a:srgbClr val="FF0000"/>
                </a:solidFill>
                <a:latin typeface="Times New Roman" panose="02020603050405020304" pitchFamily="18" charset="0"/>
                <a:cs typeface="Times New Roman" panose="02020603050405020304" pitchFamily="18" charset="0"/>
              </a:rPr>
              <a:t>Giặc ngang ngược, hống hách</a:t>
            </a:r>
            <a:endParaRPr lang="en-US" sz="2400" b="1" i="1">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Tình hình đất nước</a:t>
            </a:r>
            <a:endParaRPr lang="en-US" sz="2000" b="1" i="1" u="sng">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66913" y="148476"/>
            <a:ext cx="3753205" cy="369332"/>
            <a:chOff x="-178462" y="1828800"/>
            <a:chExt cx="10009850" cy="984718"/>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9" name="TextBox 28"/>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P spid="28" grpId="0" animBg="1"/>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11"/>
          <p:cNvSpPr/>
          <p:nvPr/>
        </p:nvSpPr>
        <p:spPr>
          <a:xfrm>
            <a:off x="333876" y="1347615"/>
            <a:ext cx="8558604" cy="1477328"/>
          </a:xfrm>
          <a:prstGeom prst="rect">
            <a:avLst/>
          </a:prstGeom>
          <a:solidFill>
            <a:schemeClr val="accent5">
              <a:lumMod val="20000"/>
              <a:lumOff val="80000"/>
            </a:schemeClr>
          </a:solidFill>
        </p:spPr>
        <p:txBody>
          <a:bodyPr wrap="square" lIns="91366" tIns="45683" rIns="91366" bIns="45683">
            <a:spAutoFit/>
          </a:bodyPr>
          <a:lstStyle/>
          <a:p>
            <a:r>
              <a:rPr lang="vi-VN" b="1" i="1">
                <a:latin typeface="+mj-lt"/>
              </a:rPr>
              <a:t>Huống chi ta cùng các người sinh phải thời loạn lạc, lớn gặp buổi gian nan. Ngó thấy sứ </a:t>
            </a:r>
            <a:r>
              <a:rPr lang="vi-VN" b="1" i="1" smtClean="0">
                <a:latin typeface="+mj-lt"/>
              </a:rPr>
              <a:t>gi</a:t>
            </a:r>
            <a:r>
              <a:rPr lang="en-US" b="1" i="1" smtClean="0">
                <a:latin typeface="Times New Roman" panose="02020603050405020304" pitchFamily="18" charset="0"/>
                <a:cs typeface="Times New Roman" panose="02020603050405020304" pitchFamily="18" charset="0"/>
              </a:rPr>
              <a:t>ặc</a:t>
            </a:r>
            <a:r>
              <a:rPr lang="vi-VN" b="1" i="1" smtClean="0">
                <a:latin typeface="+mj-lt"/>
              </a:rPr>
              <a:t> </a:t>
            </a:r>
            <a:r>
              <a:rPr lang="vi-VN" b="1" i="1">
                <a:latin typeface="+mj-lt"/>
              </a:rPr>
              <a:t>đi lại nghênh ngang ngoài đường, uốn lưỡi cú diều mà sỉ mắng triều đình, đem thân dê chó mà bắt nạt tể phụ, thác mệnh Hốt Tất Liệt mà đòi ngọc lụa, để thỏa lòng tham không cùng, giả hiệu Vân Nam Vương mà thu bạc vàng, để vét của kho có hạn. Thật khác nào như đem thịt mà nuôi hổ đói, sao cho khỏi </a:t>
            </a:r>
            <a:r>
              <a:rPr lang="vi-VN" b="1" i="1" smtClean="0">
                <a:latin typeface="+mj-lt"/>
              </a:rPr>
              <a:t>để</a:t>
            </a:r>
            <a:r>
              <a:rPr lang="en-US" b="1" i="1" smtClean="0">
                <a:latin typeface="+mj-lt"/>
              </a:rPr>
              <a:t> tai</a:t>
            </a:r>
            <a:r>
              <a:rPr lang="vi-VN" b="1" i="1" smtClean="0">
                <a:latin typeface="+mj-lt"/>
              </a:rPr>
              <a:t> </a:t>
            </a:r>
            <a:r>
              <a:rPr lang="vi-VN" b="1" i="1">
                <a:latin typeface="+mj-lt"/>
              </a:rPr>
              <a:t>vạ về </a:t>
            </a:r>
            <a:r>
              <a:rPr lang="vi-VN" b="1" i="1" smtClean="0">
                <a:latin typeface="+mj-lt"/>
              </a:rPr>
              <a:t>sau</a:t>
            </a:r>
            <a:r>
              <a:rPr lang="en-US" b="1" i="1" smtClean="0">
                <a:latin typeface="+mj-lt"/>
              </a:rPr>
              <a:t>.</a:t>
            </a:r>
            <a:endParaRPr lang="vi-VN" b="1" i="1">
              <a:latin typeface="+mj-lt"/>
            </a:endParaRPr>
          </a:p>
        </p:txBody>
      </p:sp>
      <p:sp>
        <p:nvSpPr>
          <p:cNvPr id="13" name="TextBox 12"/>
          <p:cNvSpPr txBox="1"/>
          <p:nvPr/>
        </p:nvSpPr>
        <p:spPr>
          <a:xfrm>
            <a:off x="1032040" y="3245956"/>
            <a:ext cx="947672" cy="1569660"/>
          </a:xfrm>
          <a:prstGeom prst="rect">
            <a:avLst/>
          </a:prstGeom>
          <a:solidFill>
            <a:schemeClr val="accent5">
              <a:lumMod val="75000"/>
            </a:schemeClr>
          </a:solidFill>
        </p:spPr>
        <p:txBody>
          <a:bodyPr wrap="square" lIns="91366" tIns="45683" rIns="91366" bIns="45683" rtlCol="0">
            <a:spAutoFit/>
          </a:bodyPr>
          <a:lstStyle/>
          <a:p>
            <a:r>
              <a:rPr lang="en-US" sz="2400" b="1" i="1">
                <a:solidFill>
                  <a:schemeClr val="bg1"/>
                </a:solidFill>
                <a:latin typeface="Times New Roman" panose="02020603050405020304" pitchFamily="18" charset="0"/>
                <a:cs typeface="Times New Roman" panose="02020603050405020304" pitchFamily="18" charset="0"/>
              </a:rPr>
              <a:t>Tình hình đất nước</a:t>
            </a:r>
            <a:endParaRPr lang="en-US" sz="2400" b="1" i="1">
              <a:solidFill>
                <a:schemeClr val="bg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00679" y="3538700"/>
            <a:ext cx="842721" cy="842721"/>
          </a:xfrm>
          <a:prstGeom prst="rect">
            <a:avLst/>
          </a:prstGeom>
        </p:spPr>
      </p:pic>
      <p:sp>
        <p:nvSpPr>
          <p:cNvPr id="15" name="Rectangle 14"/>
          <p:cNvSpPr/>
          <p:nvPr/>
        </p:nvSpPr>
        <p:spPr>
          <a:xfrm>
            <a:off x="4716016" y="3567104"/>
            <a:ext cx="2515112" cy="830997"/>
          </a:xfrm>
          <a:prstGeom prst="rect">
            <a:avLst/>
          </a:prstGeom>
        </p:spPr>
        <p:txBody>
          <a:bodyPr wrap="square" lIns="91366" tIns="45683" rIns="91366" bIns="45683">
            <a:spAutoFit/>
          </a:bodyPr>
          <a:lstStyle/>
          <a:p>
            <a:r>
              <a:rPr lang="en-US" sz="2400" b="1" i="1">
                <a:solidFill>
                  <a:srgbClr val="FF0000"/>
                </a:solidFill>
                <a:latin typeface="Times New Roman" panose="02020603050405020304" pitchFamily="18" charset="0"/>
                <a:cs typeface="Times New Roman" panose="02020603050405020304" pitchFamily="18" charset="0"/>
              </a:rPr>
              <a:t>Tình thế nguy kịch của đất nước</a:t>
            </a:r>
            <a:endParaRPr lang="en-US" sz="2400" b="1" i="1">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979712" y="3567104"/>
            <a:ext cx="2520280" cy="830997"/>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 Thời loạn lạc</a:t>
            </a:r>
            <a:endParaRPr lang="en-US" sz="2400" b="1" i="1">
              <a:latin typeface="Times New Roman" panose="02020603050405020304" pitchFamily="18" charset="0"/>
              <a:cs typeface="Times New Roman" panose="02020603050405020304" pitchFamily="18" charset="0"/>
            </a:endParaRPr>
          </a:p>
          <a:p>
            <a:r>
              <a:rPr lang="en-US" sz="2400" b="1" i="1">
                <a:latin typeface="Times New Roman" panose="02020603050405020304" pitchFamily="18" charset="0"/>
                <a:cs typeface="Times New Roman" panose="02020603050405020304" pitchFamily="18" charset="0"/>
              </a:rPr>
              <a:t>- Buổi gian nan</a:t>
            </a:r>
            <a:endParaRPr lang="en-US" sz="2400" b="1" i="1">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a:off x="4211962" y="166178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72202" y="1661780"/>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Tình hình đất nước</a:t>
            </a:r>
            <a:endParaRPr lang="en-US" sz="2000" b="1" i="1" u="sng">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66913" y="148476"/>
            <a:ext cx="3753205" cy="369332"/>
            <a:chOff x="-178462" y="1828800"/>
            <a:chExt cx="10009850" cy="984718"/>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2" name="TextBox 21"/>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881880" y="2451426"/>
            <a:ext cx="4464497" cy="1915138"/>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55" y="3342909"/>
            <a:ext cx="3331149" cy="180059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542" y="2067694"/>
            <a:ext cx="2643430" cy="1598258"/>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333144"/>
            <a:ext cx="842721" cy="842721"/>
          </a:xfrm>
          <a:prstGeom prst="rect">
            <a:avLst/>
          </a:prstGeom>
        </p:spPr>
      </p:pic>
      <p:sp>
        <p:nvSpPr>
          <p:cNvPr id="13" name="Rectangle 12"/>
          <p:cNvSpPr/>
          <p:nvPr/>
        </p:nvSpPr>
        <p:spPr>
          <a:xfrm>
            <a:off x="780934" y="1536345"/>
            <a:ext cx="4572000" cy="892552"/>
          </a:xfrm>
          <a:prstGeom prst="rect">
            <a:avLst/>
          </a:prstGeom>
        </p:spPr>
        <p:txBody>
          <a:bodyPr lIns="91366" tIns="45683" rIns="91366" bIns="45683">
            <a:spAutoFit/>
          </a:bodyPr>
          <a:lstStyle/>
          <a:p>
            <a:r>
              <a:rPr lang="en-US" sz="2800" b="1" i="1">
                <a:latin typeface="Times New Roman" panose="02020603050405020304" pitchFamily="18" charset="0"/>
                <a:cs typeface="Times New Roman" panose="02020603050405020304" pitchFamily="18" charset="0"/>
              </a:rPr>
              <a:t>* Nghệ thuật: </a:t>
            </a:r>
            <a:r>
              <a:rPr lang="en-US" sz="2400" i="1">
                <a:latin typeface="Times New Roman" panose="02020603050405020304" pitchFamily="18" charset="0"/>
                <a:cs typeface="Times New Roman" panose="02020603050405020304" pitchFamily="18" charset="0"/>
              </a:rPr>
              <a:t>ẩn dụ, vật hóa, nhịp dồn dập, lời văn gợi tả</a:t>
            </a:r>
            <a:endParaRPr lang="en-US" sz="2400" b="1" i="1">
              <a:latin typeface="Times New Roman" panose="02020603050405020304" pitchFamily="18" charset="0"/>
              <a:cs typeface="Times New Roman" panose="02020603050405020304" pitchFamily="18" charset="0"/>
            </a:endParaRPr>
          </a:p>
        </p:txBody>
      </p:sp>
      <p:sp>
        <p:nvSpPr>
          <p:cNvPr id="14" name="Rectangle 13"/>
          <p:cNvSpPr/>
          <p:nvPr/>
        </p:nvSpPr>
        <p:spPr>
          <a:xfrm>
            <a:off x="1296144" y="2544457"/>
            <a:ext cx="3635896" cy="1938992"/>
          </a:xfrm>
          <a:prstGeom prst="rect">
            <a:avLst/>
          </a:prstGeom>
        </p:spPr>
        <p:txBody>
          <a:bodyPr wrap="square" lIns="91366" tIns="45683" rIns="91366" bIns="45683">
            <a:spAutoFit/>
          </a:bodyPr>
          <a:lstStyle/>
          <a:p>
            <a:r>
              <a:rPr lang="en-US" sz="2400" b="1" i="1">
                <a:solidFill>
                  <a:srgbClr val="FF0000"/>
                </a:solidFill>
                <a:latin typeface="Times New Roman" panose="02020603050405020304" pitchFamily="18" charset="0"/>
                <a:cs typeface="Times New Roman" panose="02020603050405020304" pitchFamily="18" charset="0"/>
              </a:rPr>
              <a:t>Thể hiện sự khinh bỉ, căm phẫn của tác giả. Đồng thời khơi gợi lòng căm thù giặc và nỗi nhục mất nước</a:t>
            </a:r>
            <a:endParaRPr lang="en-US" sz="2400" b="1" i="1">
              <a:solidFill>
                <a:srgbClr val="FF0000"/>
              </a:solidFill>
              <a:latin typeface="Times New Roman" panose="02020603050405020304" pitchFamily="18" charset="0"/>
              <a:cs typeface="Times New Roman" panose="02020603050405020304" pitchFamily="18" charset="0"/>
            </a:endParaRPr>
          </a:p>
          <a:p>
            <a:endParaRPr lang="en-US" sz="2400" b="1" i="1">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Tình hình đất nước</a:t>
            </a:r>
            <a:endParaRPr lang="en-US" sz="2000" b="1" i="1" u="sng">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73" y="480970"/>
            <a:ext cx="2357335" cy="1661276"/>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66913" y="148476"/>
            <a:ext cx="3753205" cy="369332"/>
            <a:chOff x="-178462" y="1828800"/>
            <a:chExt cx="10009850" cy="984718"/>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3" name="TextBox 22"/>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par>
                                <p:cTn id="18" presetID="3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par>
                                <p:cTn id="24" presetID="3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b. Nỗi lòng chủ tướng</a:t>
            </a:r>
            <a:endParaRPr lang="en-US" sz="2000" b="1" i="1" u="sng">
              <a:latin typeface="Times New Roman" panose="02020603050405020304" pitchFamily="18" charset="0"/>
              <a:cs typeface="Times New Roman" panose="02020603050405020304" pitchFamily="18" charset="0"/>
            </a:endParaRPr>
          </a:p>
        </p:txBody>
      </p:sp>
      <p:pic>
        <p:nvPicPr>
          <p:cNvPr id="13" name="Hịch Tướng sĩ - Trần Quốc Tuấn - Trần Hưng Đạo by Quocmedia - YouTube.MP4">
            <a:hlinkClick r:id="" action="ppaction://media"/>
          </p:cNvPr>
          <p:cNvPicPr>
            <a:picLocks noGrp="1" noChangeAspect="1"/>
          </p:cNvPicPr>
          <p:nvPr>
            <p:ph sz="quarter" idx="4294967295"/>
            <a:videoFile r:link="rId1"/>
            <p:extLst>
              <p:ext uri="{DAA4B4D4-6D71-4841-9C94-3DE7FCFB9230}">
                <p14:media xmlns:p14="http://schemas.microsoft.com/office/powerpoint/2010/main" r:embed="rId2"/>
              </p:ext>
            </p:extLst>
          </p:nvPr>
        </p:nvPicPr>
        <p:blipFill>
          <a:blip r:embed="rId3"/>
          <a:stretch>
            <a:fillRect/>
          </a:stretch>
        </p:blipFill>
        <p:spPr>
          <a:xfrm>
            <a:off x="1043608" y="1315419"/>
            <a:ext cx="7128792" cy="3722851"/>
          </a:xfrm>
          <a:prstGeom prst="rect">
            <a:avLst/>
          </a:prstGeom>
        </p:spPr>
      </p:pic>
      <p:grpSp>
        <p:nvGrpSpPr>
          <p:cNvPr id="14" name="Group 13"/>
          <p:cNvGrpSpPr/>
          <p:nvPr/>
        </p:nvGrpSpPr>
        <p:grpSpPr>
          <a:xfrm>
            <a:off x="-66913" y="148476"/>
            <a:ext cx="3753205" cy="369332"/>
            <a:chOff x="-178462" y="1828800"/>
            <a:chExt cx="10009850" cy="984718"/>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6" name="TextBox 15"/>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0721" y="483518"/>
            <a:ext cx="7504238" cy="4388079"/>
            <a:chOff x="3076279" y="2238293"/>
            <a:chExt cx="19328108" cy="9338798"/>
          </a:xfrm>
        </p:grpSpPr>
        <p:sp>
          <p:nvSpPr>
            <p:cNvPr id="5" name="Rounded Rectangle 4"/>
            <p:cNvSpPr/>
            <p:nvPr/>
          </p:nvSpPr>
          <p:spPr>
            <a:xfrm>
              <a:off x="3076279" y="2767164"/>
              <a:ext cx="19328108" cy="8809927"/>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8010143" y="2238293"/>
              <a:ext cx="9097521" cy="973590"/>
              <a:chOff x="8010143" y="2171292"/>
              <a:chExt cx="9097521" cy="1008425"/>
            </a:xfrm>
          </p:grpSpPr>
          <p:sp>
            <p:nvSpPr>
              <p:cNvPr id="7" name="Rectangle 6"/>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014819" y="2171292"/>
                <a:ext cx="9092845" cy="1008425"/>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104552" y="2344906"/>
                <a:ext cx="5591134" cy="746297"/>
              </a:xfrm>
              <a:prstGeom prst="rect">
                <a:avLst/>
              </a:prstGeom>
              <a:noFill/>
              <a:ln>
                <a:noFill/>
              </a:ln>
            </p:spPr>
            <p:txBody>
              <a:bodyPr wrap="none" rtlCol="0" anchor="ctr">
                <a:spAutoFit/>
              </a:bodyPr>
              <a:lstStyle/>
              <a:p>
                <a:pPr defTabSz="803910"/>
                <a:r>
                  <a:rPr lang="en-US" sz="1600" b="1">
                    <a:solidFill>
                      <a:srgbClr val="4BACC6"/>
                    </a:solidFill>
                    <a:latin typeface="Times New Roman" panose="02020603050405020304" pitchFamily="18" charset="0"/>
                    <a:ea typeface="Tahoma" panose="020B0604030504040204" pitchFamily="34" charset="0"/>
                    <a:cs typeface="Times New Roman" panose="02020603050405020304" pitchFamily="18" charset="0"/>
                  </a:rPr>
                  <a:t>ĐỀ MỤC BÀI GIẢNG</a:t>
                </a:r>
                <a:endParaRPr lang="en-US" sz="1600" b="1">
                  <a:solidFill>
                    <a:srgbClr val="4BACC6"/>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10" name="Rectangle 9"/>
          <p:cNvSpPr/>
          <p:nvPr/>
        </p:nvSpPr>
        <p:spPr>
          <a:xfrm>
            <a:off x="1183780" y="2495333"/>
            <a:ext cx="6279271" cy="1111380"/>
          </a:xfrm>
          <a:prstGeom prst="rect">
            <a:avLst/>
          </a:prstGeom>
        </p:spPr>
        <p:txBody>
          <a:bodyPr wrap="square" lIns="33887" tIns="16916" rIns="33887" bIns="16916">
            <a:spAutoFit/>
          </a:bodyPr>
          <a:lstStyle/>
          <a:p>
            <a:pPr marL="0" lvl="1" indent="-274320" defTabSz="803910">
              <a:lnSpc>
                <a:spcPts val="2060"/>
              </a:lnSpc>
              <a:buFont typeface="+mj-lt"/>
              <a:buAutoNum type="arabicPeriod"/>
            </a:pPr>
            <a:r>
              <a:rPr lang="en-US" sz="1600" b="1">
                <a:solidFill>
                  <a:prstClr val="black"/>
                </a:solidFill>
                <a:latin typeface="Times New Roman" panose="02020603050405020304" pitchFamily="18" charset="0"/>
                <a:cs typeface="Times New Roman" panose="02020603050405020304" pitchFamily="18" charset="0"/>
              </a:rPr>
              <a:t>Nêu gương trung thần, nghĩa sĩ</a:t>
            </a:r>
            <a:endParaRPr lang="en-US" sz="1600" b="1" dirty="0">
              <a:solidFill>
                <a:prstClr val="black"/>
              </a:solidFill>
              <a:latin typeface="Times New Roman" panose="02020603050405020304" pitchFamily="18" charset="0"/>
              <a:cs typeface="Times New Roman" panose="02020603050405020304" pitchFamily="18" charset="0"/>
            </a:endParaRPr>
          </a:p>
          <a:p>
            <a:pPr marL="0" lvl="1" indent="-274320" defTabSz="803910">
              <a:lnSpc>
                <a:spcPts val="2060"/>
              </a:lnSpc>
              <a:buFont typeface="+mj-lt"/>
              <a:buAutoNum type="arabicPeriod"/>
            </a:pPr>
            <a:r>
              <a:rPr lang="en-US" sz="1600" b="1">
                <a:solidFill>
                  <a:prstClr val="black"/>
                </a:solidFill>
                <a:latin typeface="Times New Roman" panose="02020603050405020304" pitchFamily="18" charset="0"/>
                <a:cs typeface="Times New Roman" panose="02020603050405020304" pitchFamily="18" charset="0"/>
              </a:rPr>
              <a:t>Tình hình đất nước và nỗi lòng chủ tướng</a:t>
            </a:r>
            <a:endParaRPr lang="en-US" sz="1600" b="1">
              <a:solidFill>
                <a:prstClr val="black"/>
              </a:solidFill>
              <a:latin typeface="Times New Roman" panose="02020603050405020304" pitchFamily="18" charset="0"/>
              <a:cs typeface="Times New Roman" panose="02020603050405020304" pitchFamily="18" charset="0"/>
            </a:endParaRPr>
          </a:p>
          <a:p>
            <a:pPr marL="0" lvl="1" indent="-274320" defTabSz="803910">
              <a:lnSpc>
                <a:spcPts val="2060"/>
              </a:lnSpc>
              <a:buFont typeface="+mj-lt"/>
              <a:buAutoNum type="arabicPeriod"/>
            </a:pPr>
            <a:r>
              <a:rPr lang="en-US" sz="1600" b="1">
                <a:solidFill>
                  <a:prstClr val="black"/>
                </a:solidFill>
                <a:latin typeface="Times New Roman" panose="02020603050405020304" pitchFamily="18" charset="0"/>
                <a:cs typeface="Times New Roman" panose="02020603050405020304" pitchFamily="18" charset="0"/>
              </a:rPr>
              <a:t>Phân tích phải trái, làm rõ đúng sai</a:t>
            </a:r>
            <a:endParaRPr lang="en-US" sz="1600" b="1">
              <a:solidFill>
                <a:prstClr val="black"/>
              </a:solidFill>
              <a:latin typeface="Times New Roman" panose="02020603050405020304" pitchFamily="18" charset="0"/>
              <a:cs typeface="Times New Roman" panose="02020603050405020304" pitchFamily="18" charset="0"/>
            </a:endParaRPr>
          </a:p>
          <a:p>
            <a:pPr marL="0" lvl="1" indent="-274320" defTabSz="803910">
              <a:lnSpc>
                <a:spcPts val="2060"/>
              </a:lnSpc>
              <a:buFont typeface="+mj-lt"/>
              <a:buAutoNum type="arabicPeriod"/>
            </a:pPr>
            <a:r>
              <a:rPr lang="en-US" sz="1600" b="1">
                <a:solidFill>
                  <a:prstClr val="black"/>
                </a:solidFill>
                <a:latin typeface="Times New Roman" panose="02020603050405020304" pitchFamily="18" charset="0"/>
                <a:cs typeface="Times New Roman" panose="02020603050405020304" pitchFamily="18" charset="0"/>
              </a:rPr>
              <a:t>Nhiệm vụ cấp bách cần làm</a:t>
            </a:r>
            <a:endParaRPr lang="en-US" sz="1600" b="1">
              <a:solidFill>
                <a:prstClr val="black"/>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683568" y="1004905"/>
            <a:ext cx="3428554" cy="392437"/>
            <a:chOff x="2840539" y="3818711"/>
            <a:chExt cx="9144000" cy="1046497"/>
          </a:xfrm>
        </p:grpSpPr>
        <p:sp>
          <p:nvSpPr>
            <p:cNvPr id="1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840539" y="3886200"/>
              <a:ext cx="9144000" cy="979008"/>
              <a:chOff x="2840539" y="3733800"/>
              <a:chExt cx="9144000" cy="979008"/>
            </a:xfrm>
          </p:grpSpPr>
          <p:sp>
            <p:nvSpPr>
              <p:cNvPr id="14" name="Round Same Side Corner Rectangle 13"/>
              <p:cNvSpPr/>
              <p:nvPr/>
            </p:nvSpPr>
            <p:spPr>
              <a:xfrm rot="5400000">
                <a:off x="7049193" y="-404895"/>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364540" y="3810000"/>
                <a:ext cx="5293593" cy="902808"/>
              </a:xfrm>
              <a:prstGeom prst="rect">
                <a:avLst/>
              </a:prstGeom>
            </p:spPr>
            <p:txBody>
              <a:bodyPr wrap="none">
                <a:spAutoFit/>
              </a:bodyPr>
              <a:lstStyle/>
              <a:p>
                <a:pPr defTabSz="337820">
                  <a:spcBef>
                    <a:spcPts val="450"/>
                  </a:spcBef>
                  <a:defRPr/>
                </a:pPr>
                <a:r>
                  <a:rPr lang="vi-VN" sz="1600" b="1" kern="0">
                    <a:solidFill>
                      <a:prstClr val="white"/>
                    </a:solidFill>
                    <a:latin typeface="Times New Roman" panose="02020603050405020304" pitchFamily="18" charset="0"/>
                    <a:cs typeface="Times New Roman" panose="02020603050405020304" pitchFamily="18" charset="0"/>
                  </a:rPr>
                  <a:t>TÌM HIỂU CHUNG</a:t>
                </a:r>
                <a:endParaRPr lang="vi-VN" sz="1600" b="1" kern="0">
                  <a:solidFill>
                    <a:prstClr val="white"/>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246560" y="3733800"/>
                <a:ext cx="706268" cy="902808"/>
              </a:xfrm>
              <a:prstGeom prst="rect">
                <a:avLst/>
              </a:prstGeom>
              <a:noFill/>
            </p:spPr>
            <p:txBody>
              <a:bodyPr wrap="none" rtlCol="0">
                <a:spAutoFit/>
              </a:bodyPr>
              <a:lstStyle/>
              <a:p>
                <a:pPr algn="ctr" defTabSz="803910"/>
                <a:r>
                  <a:rPr lang="en-US" sz="16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endParaRPr lang="en-US" sz="16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18" name="Rectangle 17"/>
          <p:cNvSpPr/>
          <p:nvPr/>
        </p:nvSpPr>
        <p:spPr>
          <a:xfrm>
            <a:off x="1159988" y="1499763"/>
            <a:ext cx="2793864" cy="572771"/>
          </a:xfrm>
          <a:prstGeom prst="rect">
            <a:avLst/>
          </a:prstGeom>
        </p:spPr>
        <p:txBody>
          <a:bodyPr wrap="square" lIns="33887" tIns="16916" rIns="33887" bIns="16916">
            <a:spAutoFit/>
          </a:bodyPr>
          <a:lstStyle/>
          <a:p>
            <a:pPr marL="0" lvl="1" indent="-274320" defTabSz="803910">
              <a:lnSpc>
                <a:spcPts val="2060"/>
              </a:lnSpc>
              <a:buFont typeface="+mj-lt"/>
              <a:buAutoNum type="arabicPeriod"/>
            </a:pPr>
            <a:r>
              <a:rPr lang="en-US" sz="1600" b="1">
                <a:solidFill>
                  <a:prstClr val="black"/>
                </a:solidFill>
                <a:latin typeface="Times New Roman" panose="02020603050405020304" pitchFamily="18" charset="0"/>
                <a:cs typeface="Times New Roman" panose="02020603050405020304" pitchFamily="18" charset="0"/>
              </a:rPr>
              <a:t>Tác giả</a:t>
            </a:r>
            <a:endParaRPr lang="vi-VN" sz="1600" b="1" dirty="0">
              <a:solidFill>
                <a:prstClr val="black"/>
              </a:solidFill>
              <a:latin typeface="Times New Roman" panose="02020603050405020304" pitchFamily="18" charset="0"/>
              <a:cs typeface="Times New Roman" panose="02020603050405020304" pitchFamily="18" charset="0"/>
            </a:endParaRPr>
          </a:p>
          <a:p>
            <a:pPr marL="0" lvl="1" indent="-274320" defTabSz="803910">
              <a:lnSpc>
                <a:spcPts val="2060"/>
              </a:lnSpc>
              <a:buFont typeface="+mj-lt"/>
              <a:buAutoNum type="arabicPeriod"/>
            </a:pPr>
            <a:r>
              <a:rPr lang="en-US" sz="1600" b="1">
                <a:solidFill>
                  <a:prstClr val="black"/>
                </a:solidFill>
                <a:latin typeface="Times New Roman" panose="02020603050405020304" pitchFamily="18" charset="0"/>
                <a:cs typeface="Times New Roman" panose="02020603050405020304" pitchFamily="18" charset="0"/>
              </a:rPr>
              <a:t>Tác phẩm</a:t>
            </a:r>
            <a:endParaRPr lang="en-US" sz="1600" b="1" dirty="0">
              <a:solidFill>
                <a:prstClr val="black"/>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683569" y="2062218"/>
            <a:ext cx="4955360" cy="392437"/>
            <a:chOff x="2840539" y="3818711"/>
            <a:chExt cx="13216014" cy="1046497"/>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840539" y="3886200"/>
              <a:ext cx="13216014" cy="979008"/>
              <a:chOff x="2840539" y="3733800"/>
              <a:chExt cx="13216014" cy="979008"/>
            </a:xfrm>
          </p:grpSpPr>
          <p:sp>
            <p:nvSpPr>
              <p:cNvPr id="22" name="Round Same Side Corner Rectangle 21"/>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364540" y="3810000"/>
                <a:ext cx="11692013" cy="902808"/>
              </a:xfrm>
              <a:prstGeom prst="rect">
                <a:avLst/>
              </a:prstGeom>
            </p:spPr>
            <p:txBody>
              <a:bodyPr wrap="square">
                <a:spAutoFit/>
              </a:bodyPr>
              <a:lstStyle/>
              <a:p>
                <a:pPr defTabSz="337820">
                  <a:spcBef>
                    <a:spcPts val="450"/>
                  </a:spcBef>
                  <a:defRPr/>
                </a:pPr>
                <a:r>
                  <a:rPr lang="vi-VN" sz="1600" b="1" kern="0">
                    <a:solidFill>
                      <a:prstClr val="white"/>
                    </a:solidFill>
                    <a:latin typeface="Times New Roman" panose="02020603050405020304" pitchFamily="18" charset="0"/>
                    <a:cs typeface="Times New Roman" panose="02020603050405020304" pitchFamily="18" charset="0"/>
                  </a:rPr>
                  <a:t>TÌM HIỂU VĂN BẢN</a:t>
                </a:r>
                <a:endParaRPr lang="vi-VN" sz="1600" b="1" kern="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140029" y="3733800"/>
                <a:ext cx="920032" cy="902808"/>
              </a:xfrm>
              <a:prstGeom prst="rect">
                <a:avLst/>
              </a:prstGeom>
              <a:noFill/>
            </p:spPr>
            <p:txBody>
              <a:bodyPr wrap="none" rtlCol="0">
                <a:spAutoFit/>
              </a:bodyPr>
              <a:lstStyle/>
              <a:p>
                <a:pPr algn="ctr" defTabSz="803910"/>
                <a:r>
                  <a:rPr lang="en-US" sz="16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endParaRPr lang="en-US" sz="16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26" name="Group 25"/>
          <p:cNvGrpSpPr/>
          <p:nvPr/>
        </p:nvGrpSpPr>
        <p:grpSpPr>
          <a:xfrm>
            <a:off x="707311" y="3646981"/>
            <a:ext cx="4955360" cy="392437"/>
            <a:chOff x="2840539" y="3818711"/>
            <a:chExt cx="13216014" cy="1046497"/>
          </a:xfrm>
        </p:grpSpPr>
        <p:sp>
          <p:nvSpPr>
            <p:cNvPr id="2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2840539" y="3886200"/>
              <a:ext cx="13216014" cy="979008"/>
              <a:chOff x="2840539" y="3733800"/>
              <a:chExt cx="13216014" cy="979008"/>
            </a:xfrm>
          </p:grpSpPr>
          <p:sp>
            <p:nvSpPr>
              <p:cNvPr id="29" name="Round Same Side Corner Rectangle 28"/>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364540" y="3810000"/>
                <a:ext cx="11692013" cy="902808"/>
              </a:xfrm>
              <a:prstGeom prst="rect">
                <a:avLst/>
              </a:prstGeom>
            </p:spPr>
            <p:txBody>
              <a:bodyPr wrap="square">
                <a:spAutoFit/>
              </a:bodyPr>
              <a:lstStyle/>
              <a:p>
                <a:pPr defTabSz="337820">
                  <a:spcBef>
                    <a:spcPts val="450"/>
                  </a:spcBef>
                  <a:defRPr/>
                </a:pPr>
                <a:r>
                  <a:rPr lang="en-US" sz="1600" b="1" kern="0">
                    <a:solidFill>
                      <a:prstClr val="white"/>
                    </a:solidFill>
                    <a:latin typeface="Times New Roman" panose="02020603050405020304" pitchFamily="18" charset="0"/>
                    <a:cs typeface="Times New Roman" panose="02020603050405020304" pitchFamily="18" charset="0"/>
                  </a:rPr>
                  <a:t>TỔNG KẾT</a:t>
                </a:r>
                <a:endParaRPr lang="en-US" sz="1600" b="1" kern="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3032804" y="3733800"/>
                <a:ext cx="1133793" cy="902808"/>
              </a:xfrm>
              <a:prstGeom prst="rect">
                <a:avLst/>
              </a:prstGeom>
              <a:noFill/>
            </p:spPr>
            <p:txBody>
              <a:bodyPr wrap="none" rtlCol="0">
                <a:spAutoFit/>
              </a:bodyPr>
              <a:lstStyle/>
              <a:p>
                <a:pPr algn="ctr" defTabSz="803910"/>
                <a:r>
                  <a:rPr lang="en-US" sz="16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III</a:t>
                </a:r>
                <a:endParaRPr lang="en-US" sz="16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33" name="Rectangle 32"/>
          <p:cNvSpPr/>
          <p:nvPr/>
        </p:nvSpPr>
        <p:spPr>
          <a:xfrm>
            <a:off x="1142240" y="4010548"/>
            <a:ext cx="2051011" cy="572771"/>
          </a:xfrm>
          <a:prstGeom prst="rect">
            <a:avLst/>
          </a:prstGeom>
        </p:spPr>
        <p:txBody>
          <a:bodyPr wrap="square" lIns="33887" tIns="16916" rIns="33887" bIns="16916">
            <a:spAutoFit/>
          </a:bodyPr>
          <a:lstStyle/>
          <a:p>
            <a:pPr marL="0" lvl="1" indent="-274320" defTabSz="803910">
              <a:lnSpc>
                <a:spcPts val="2060"/>
              </a:lnSpc>
              <a:buFont typeface="+mj-lt"/>
              <a:buAutoNum type="arabicPeriod"/>
            </a:pPr>
            <a:r>
              <a:rPr lang="vi-VN" sz="1600" b="1">
                <a:solidFill>
                  <a:prstClr val="black"/>
                </a:solidFill>
                <a:latin typeface="Times New Roman" panose="02020603050405020304" pitchFamily="18" charset="0"/>
                <a:cs typeface="Times New Roman" panose="02020603050405020304" pitchFamily="18" charset="0"/>
              </a:rPr>
              <a:t>Nội dung</a:t>
            </a:r>
            <a:endParaRPr lang="vi-VN" sz="1600" b="1">
              <a:solidFill>
                <a:prstClr val="black"/>
              </a:solidFill>
              <a:latin typeface="Times New Roman" panose="02020603050405020304" pitchFamily="18" charset="0"/>
              <a:cs typeface="Times New Roman" panose="02020603050405020304" pitchFamily="18" charset="0"/>
            </a:endParaRPr>
          </a:p>
          <a:p>
            <a:pPr marL="0" lvl="1" indent="-274320" defTabSz="803910">
              <a:lnSpc>
                <a:spcPts val="2060"/>
              </a:lnSpc>
              <a:buFont typeface="+mj-lt"/>
              <a:buAutoNum type="arabicPeriod"/>
            </a:pPr>
            <a:r>
              <a:rPr lang="vi-VN" sz="1600" b="1">
                <a:solidFill>
                  <a:prstClr val="black"/>
                </a:solidFill>
                <a:latin typeface="Times New Roman" panose="02020603050405020304" pitchFamily="18" charset="0"/>
                <a:cs typeface="Times New Roman" panose="02020603050405020304" pitchFamily="18" charset="0"/>
              </a:rPr>
              <a:t>Nghệ thuật</a:t>
            </a:r>
            <a:endParaRPr lang="vi-VN" sz="1600" b="1">
              <a:solidFill>
                <a:prstClr val="black"/>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83185" y="1404237"/>
            <a:ext cx="2686050" cy="31793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b. Nỗi lòng chủ tướng</a:t>
            </a:r>
            <a:endParaRPr lang="en-US" sz="2000" b="1" i="1" u="sng">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251521" y="1347616"/>
            <a:ext cx="1791890" cy="1791890"/>
            <a:chOff x="1785" y="1136054"/>
            <a:chExt cx="1791890" cy="1791890"/>
          </a:xfrm>
        </p:grpSpPr>
        <p:sp>
          <p:nvSpPr>
            <p:cNvPr id="24" name="Oval 23"/>
            <p:cNvSpPr/>
            <p:nvPr/>
          </p:nvSpPr>
          <p:spPr>
            <a:xfrm>
              <a:off x="1785" y="1136054"/>
              <a:ext cx="1791890" cy="1791890"/>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5" name="Oval 4"/>
            <p:cNvSpPr/>
            <p:nvPr/>
          </p:nvSpPr>
          <p:spPr>
            <a:xfrm>
              <a:off x="264201"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380">
                <a:lnSpc>
                  <a:spcPct val="90000"/>
                </a:lnSpc>
                <a:spcBef>
                  <a:spcPct val="0"/>
                </a:spcBef>
                <a:spcAft>
                  <a:spcPct val="35000"/>
                </a:spcAft>
              </a:pPr>
              <a:endParaRPr lang="en-US" sz="3700"/>
            </a:p>
          </p:txBody>
        </p:sp>
      </p:grpSp>
      <p:grpSp>
        <p:nvGrpSpPr>
          <p:cNvPr id="15" name="Group 14"/>
          <p:cNvGrpSpPr/>
          <p:nvPr/>
        </p:nvGrpSpPr>
        <p:grpSpPr>
          <a:xfrm>
            <a:off x="2483770" y="1347616"/>
            <a:ext cx="1791890" cy="1791890"/>
            <a:chOff x="1435298" y="1136054"/>
            <a:chExt cx="1791890" cy="1791890"/>
          </a:xfrm>
        </p:grpSpPr>
        <p:sp>
          <p:nvSpPr>
            <p:cNvPr id="22" name="Oval 21"/>
            <p:cNvSpPr/>
            <p:nvPr/>
          </p:nvSpPr>
          <p:spPr>
            <a:xfrm>
              <a:off x="1435298" y="1136054"/>
              <a:ext cx="1791890" cy="1791890"/>
            </a:xfrm>
            <a:prstGeom prst="ellipse">
              <a:avLst/>
            </a:prstGeom>
          </p:spPr>
          <p:style>
            <a:lnRef idx="2">
              <a:schemeClr val="lt1">
                <a:hueOff val="0"/>
                <a:satOff val="0"/>
                <a:lumOff val="0"/>
                <a:alphaOff val="0"/>
              </a:schemeClr>
            </a:lnRef>
            <a:fillRef idx="1">
              <a:schemeClr val="accent3">
                <a:alpha val="50000"/>
                <a:hueOff val="3750088"/>
                <a:satOff val="-5626"/>
                <a:lumOff val="-914"/>
                <a:alphaOff val="0"/>
              </a:schemeClr>
            </a:fillRef>
            <a:effectRef idx="0">
              <a:schemeClr val="accent3">
                <a:alpha val="50000"/>
                <a:hueOff val="3750088"/>
                <a:satOff val="-5626"/>
                <a:lumOff val="-914"/>
                <a:alphaOff val="0"/>
              </a:schemeClr>
            </a:effectRef>
            <a:fontRef idx="minor">
              <a:schemeClr val="tx1"/>
            </a:fontRef>
          </p:style>
        </p:sp>
        <p:sp>
          <p:nvSpPr>
            <p:cNvPr id="23" name="Oval 6"/>
            <p:cNvSpPr/>
            <p:nvPr/>
          </p:nvSpPr>
          <p:spPr>
            <a:xfrm>
              <a:off x="1697714"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380">
                <a:lnSpc>
                  <a:spcPct val="90000"/>
                </a:lnSpc>
                <a:spcBef>
                  <a:spcPct val="0"/>
                </a:spcBef>
                <a:spcAft>
                  <a:spcPct val="35000"/>
                </a:spcAft>
              </a:pPr>
              <a:endParaRPr lang="en-US" sz="3700"/>
            </a:p>
          </p:txBody>
        </p:sp>
      </p:grpSp>
      <p:grpSp>
        <p:nvGrpSpPr>
          <p:cNvPr id="16" name="Group 15"/>
          <p:cNvGrpSpPr/>
          <p:nvPr/>
        </p:nvGrpSpPr>
        <p:grpSpPr>
          <a:xfrm>
            <a:off x="4724326" y="1347616"/>
            <a:ext cx="1791890" cy="1791890"/>
            <a:chOff x="2868810" y="1136054"/>
            <a:chExt cx="1791890" cy="1791890"/>
          </a:xfrm>
        </p:grpSpPr>
        <p:sp>
          <p:nvSpPr>
            <p:cNvPr id="20" name="Oval 19"/>
            <p:cNvSpPr/>
            <p:nvPr/>
          </p:nvSpPr>
          <p:spPr>
            <a:xfrm>
              <a:off x="2868810" y="1136054"/>
              <a:ext cx="1791890" cy="1791890"/>
            </a:xfrm>
            <a:prstGeom prst="ellipse">
              <a:avLst/>
            </a:prstGeom>
          </p:spPr>
          <p:style>
            <a:lnRef idx="2">
              <a:schemeClr val="lt1">
                <a:hueOff val="0"/>
                <a:satOff val="0"/>
                <a:lumOff val="0"/>
                <a:alphaOff val="0"/>
              </a:schemeClr>
            </a:lnRef>
            <a:fillRef idx="1">
              <a:schemeClr val="accent3">
                <a:alpha val="50000"/>
                <a:hueOff val="7500176"/>
                <a:satOff val="-11252"/>
                <a:lumOff val="-1829"/>
                <a:alphaOff val="0"/>
              </a:schemeClr>
            </a:fillRef>
            <a:effectRef idx="0">
              <a:schemeClr val="accent3">
                <a:alpha val="50000"/>
                <a:hueOff val="7500176"/>
                <a:satOff val="-11252"/>
                <a:lumOff val="-1829"/>
                <a:alphaOff val="0"/>
              </a:schemeClr>
            </a:effectRef>
            <a:fontRef idx="minor">
              <a:schemeClr val="tx1"/>
            </a:fontRef>
          </p:style>
        </p:sp>
        <p:sp>
          <p:nvSpPr>
            <p:cNvPr id="21" name="Oval 8"/>
            <p:cNvSpPr/>
            <p:nvPr/>
          </p:nvSpPr>
          <p:spPr>
            <a:xfrm>
              <a:off x="3131226"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380">
                <a:lnSpc>
                  <a:spcPct val="90000"/>
                </a:lnSpc>
                <a:spcBef>
                  <a:spcPct val="0"/>
                </a:spcBef>
                <a:spcAft>
                  <a:spcPct val="35000"/>
                </a:spcAft>
              </a:pPr>
              <a:endParaRPr lang="en-US" sz="3700"/>
            </a:p>
          </p:txBody>
        </p:sp>
      </p:grpSp>
      <p:grpSp>
        <p:nvGrpSpPr>
          <p:cNvPr id="17" name="Group 16"/>
          <p:cNvGrpSpPr/>
          <p:nvPr/>
        </p:nvGrpSpPr>
        <p:grpSpPr>
          <a:xfrm>
            <a:off x="6956575" y="1347616"/>
            <a:ext cx="1791890" cy="1791890"/>
            <a:chOff x="4302323" y="1136054"/>
            <a:chExt cx="1791890" cy="1791890"/>
          </a:xfrm>
        </p:grpSpPr>
        <p:sp>
          <p:nvSpPr>
            <p:cNvPr id="18" name="Oval 17"/>
            <p:cNvSpPr/>
            <p:nvPr/>
          </p:nvSpPr>
          <p:spPr>
            <a:xfrm>
              <a:off x="4302323" y="1136054"/>
              <a:ext cx="1791890" cy="1791890"/>
            </a:xfrm>
            <a:prstGeom prst="ellipse">
              <a:avLst/>
            </a:prstGeom>
          </p:spPr>
          <p:style>
            <a:lnRef idx="2">
              <a:schemeClr val="lt1">
                <a:hueOff val="0"/>
                <a:satOff val="0"/>
                <a:lumOff val="0"/>
                <a:alphaOff val="0"/>
              </a:schemeClr>
            </a:lnRef>
            <a:fillRef idx="1">
              <a:schemeClr val="accent3">
                <a:alpha val="50000"/>
                <a:hueOff val="11250264"/>
                <a:satOff val="-16879"/>
                <a:lumOff val="-2744"/>
                <a:alphaOff val="0"/>
              </a:schemeClr>
            </a:fillRef>
            <a:effectRef idx="0">
              <a:schemeClr val="accent3">
                <a:alpha val="50000"/>
                <a:hueOff val="11250264"/>
                <a:satOff val="-16879"/>
                <a:lumOff val="-2744"/>
                <a:alphaOff val="0"/>
              </a:schemeClr>
            </a:effectRef>
            <a:fontRef idx="minor">
              <a:schemeClr val="tx1"/>
            </a:fontRef>
          </p:style>
        </p:sp>
        <p:sp>
          <p:nvSpPr>
            <p:cNvPr id="19" name="Oval 10"/>
            <p:cNvSpPr/>
            <p:nvPr/>
          </p:nvSpPr>
          <p:spPr>
            <a:xfrm>
              <a:off x="4564739"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46990" rIns="98614" bIns="46990" numCol="1" spcCol="1270" anchor="ctr" anchorCtr="0">
              <a:noAutofit/>
            </a:bodyPr>
            <a:lstStyle/>
            <a:p>
              <a:pPr algn="ctr" defTabSz="1643380">
                <a:lnSpc>
                  <a:spcPct val="90000"/>
                </a:lnSpc>
                <a:spcBef>
                  <a:spcPct val="0"/>
                </a:spcBef>
                <a:spcAft>
                  <a:spcPct val="35000"/>
                </a:spcAft>
              </a:pPr>
              <a:endParaRPr lang="en-US" sz="3700"/>
            </a:p>
          </p:txBody>
        </p:sp>
      </p:grpSp>
      <p:sp>
        <p:nvSpPr>
          <p:cNvPr id="26" name="Rectangle 25"/>
          <p:cNvSpPr/>
          <p:nvPr/>
        </p:nvSpPr>
        <p:spPr>
          <a:xfrm>
            <a:off x="475854" y="1812767"/>
            <a:ext cx="1431850" cy="830997"/>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Tột cùng lo lắng</a:t>
            </a:r>
            <a:endParaRPr lang="en-US" sz="2400" i="1">
              <a:latin typeface="Times New Roman" panose="02020603050405020304" pitchFamily="18" charset="0"/>
              <a:cs typeface="Times New Roman" panose="02020603050405020304" pitchFamily="18" charset="0"/>
            </a:endParaRPr>
          </a:p>
        </p:txBody>
      </p:sp>
      <p:sp>
        <p:nvSpPr>
          <p:cNvPr id="27" name="Rectangle 26"/>
          <p:cNvSpPr/>
          <p:nvPr/>
        </p:nvSpPr>
        <p:spPr>
          <a:xfrm>
            <a:off x="2757524" y="1812767"/>
            <a:ext cx="1382433" cy="830997"/>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Tột cùng đau xót</a:t>
            </a:r>
            <a:endParaRPr lang="en-US" sz="2400" i="1">
              <a:latin typeface="Times New Roman" panose="02020603050405020304" pitchFamily="18" charset="0"/>
              <a:cs typeface="Times New Roman" panose="02020603050405020304" pitchFamily="18" charset="0"/>
            </a:endParaRPr>
          </a:p>
        </p:txBody>
      </p:sp>
      <p:sp>
        <p:nvSpPr>
          <p:cNvPr id="28" name="Rectangle 27"/>
          <p:cNvSpPr/>
          <p:nvPr/>
        </p:nvSpPr>
        <p:spPr>
          <a:xfrm>
            <a:off x="5004049" y="1812767"/>
            <a:ext cx="1324670" cy="830997"/>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Tột cùng căm uất</a:t>
            </a:r>
            <a:endParaRPr lang="en-US" sz="2400" i="1">
              <a:latin typeface="Times New Roman" panose="02020603050405020304" pitchFamily="18" charset="0"/>
              <a:cs typeface="Times New Roman" panose="02020603050405020304" pitchFamily="18" charset="0"/>
            </a:endParaRPr>
          </a:p>
        </p:txBody>
      </p:sp>
      <p:sp>
        <p:nvSpPr>
          <p:cNvPr id="29" name="Rectangle 28"/>
          <p:cNvSpPr/>
          <p:nvPr/>
        </p:nvSpPr>
        <p:spPr>
          <a:xfrm>
            <a:off x="7171612" y="1740758"/>
            <a:ext cx="1432836" cy="830997"/>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Tột cùng hi sinh</a:t>
            </a:r>
            <a:endParaRPr lang="en-US" sz="2400" i="1">
              <a:latin typeface="Times New Roman" panose="02020603050405020304" pitchFamily="18" charset="0"/>
              <a:cs typeface="Times New Roman" panose="02020603050405020304" pitchFamily="18" charset="0"/>
            </a:endParaRPr>
          </a:p>
        </p:txBody>
      </p:sp>
      <p:sp>
        <p:nvSpPr>
          <p:cNvPr id="30" name="Rectangle 29"/>
          <p:cNvSpPr/>
          <p:nvPr/>
        </p:nvSpPr>
        <p:spPr>
          <a:xfrm>
            <a:off x="351032" y="3396944"/>
            <a:ext cx="1327591" cy="830997"/>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mất ăn, mất ngủ</a:t>
            </a:r>
            <a:endParaRPr lang="en-US" sz="2400" b="1" i="1">
              <a:latin typeface="Times New Roman" panose="02020603050405020304" pitchFamily="18" charset="0"/>
              <a:cs typeface="Times New Roman" panose="02020603050405020304" pitchFamily="18" charset="0"/>
            </a:endParaRPr>
          </a:p>
        </p:txBody>
      </p:sp>
      <p:sp>
        <p:nvSpPr>
          <p:cNvPr id="31" name="Rectangle 30"/>
          <p:cNvSpPr/>
          <p:nvPr/>
        </p:nvSpPr>
        <p:spPr>
          <a:xfrm>
            <a:off x="2123728" y="3396944"/>
            <a:ext cx="2489784" cy="830997"/>
          </a:xfrm>
          <a:prstGeom prst="rect">
            <a:avLst/>
          </a:prstGeom>
        </p:spPr>
        <p:txBody>
          <a:bodyPr wrap="none" lIns="91366" tIns="45683" rIns="91366" bIns="45683">
            <a:spAutoFit/>
          </a:bodyPr>
          <a:lstStyle/>
          <a:p>
            <a:r>
              <a:rPr lang="en-US" sz="2400" b="1" i="1">
                <a:latin typeface="Times New Roman" panose="02020603050405020304" pitchFamily="18" charset="0"/>
                <a:cs typeface="Times New Roman" panose="02020603050405020304" pitchFamily="18" charset="0"/>
              </a:rPr>
              <a:t>ruột đau như cắt,</a:t>
            </a:r>
            <a:endParaRPr lang="en-US" sz="2400" b="1" i="1">
              <a:latin typeface="Times New Roman" panose="02020603050405020304" pitchFamily="18" charset="0"/>
              <a:cs typeface="Times New Roman" panose="02020603050405020304" pitchFamily="18" charset="0"/>
            </a:endParaRPr>
          </a:p>
          <a:p>
            <a:r>
              <a:rPr lang="en-US" sz="2400" b="1" i="1">
                <a:latin typeface="Times New Roman" panose="02020603050405020304" pitchFamily="18" charset="0"/>
                <a:cs typeface="Times New Roman" panose="02020603050405020304" pitchFamily="18" charset="0"/>
              </a:rPr>
              <a:t>nước mắt đầm đìa</a:t>
            </a:r>
            <a:endParaRPr lang="en-US" sz="2400" b="1">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624719" y="2843408"/>
            <a:ext cx="842721" cy="842721"/>
          </a:xfrm>
          <a:prstGeom prst="rect">
            <a:avLst/>
          </a:prstGeom>
        </p:spPr>
      </p:pic>
      <p:pic>
        <p:nvPicPr>
          <p:cNvPr id="33" name="Picture 32"/>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2943461" y="2853524"/>
            <a:ext cx="842721" cy="842721"/>
          </a:xfrm>
          <a:prstGeom prst="rect">
            <a:avLst/>
          </a:prstGeom>
        </p:spPr>
      </p:pic>
      <p:pic>
        <p:nvPicPr>
          <p:cNvPr id="34" name="Picture 33"/>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5175710" y="2853524"/>
            <a:ext cx="842721" cy="842721"/>
          </a:xfrm>
          <a:prstGeom prst="rect">
            <a:avLst/>
          </a:prstGeom>
        </p:spPr>
      </p:pic>
      <p:pic>
        <p:nvPicPr>
          <p:cNvPr id="35" name="Picture 34"/>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989715">
            <a:off x="7479965" y="2853524"/>
            <a:ext cx="842721" cy="842721"/>
          </a:xfrm>
          <a:prstGeom prst="rect">
            <a:avLst/>
          </a:prstGeom>
        </p:spPr>
      </p:pic>
      <p:sp>
        <p:nvSpPr>
          <p:cNvPr id="36" name="Rectangle 35"/>
          <p:cNvSpPr/>
          <p:nvPr/>
        </p:nvSpPr>
        <p:spPr>
          <a:xfrm>
            <a:off x="4723514" y="3363880"/>
            <a:ext cx="2224771" cy="1200329"/>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xả thịt lột da, nuốt gan uống máu quân thù</a:t>
            </a:r>
            <a:endParaRPr lang="en-US" sz="2400" b="1">
              <a:latin typeface="Times New Roman" panose="02020603050405020304" pitchFamily="18" charset="0"/>
              <a:cs typeface="Times New Roman" panose="02020603050405020304" pitchFamily="18" charset="0"/>
            </a:endParaRPr>
          </a:p>
        </p:txBody>
      </p:sp>
      <p:sp>
        <p:nvSpPr>
          <p:cNvPr id="37" name="Rectangle 36"/>
          <p:cNvSpPr/>
          <p:nvPr/>
        </p:nvSpPr>
        <p:spPr>
          <a:xfrm>
            <a:off x="7045242" y="3387687"/>
            <a:ext cx="1919248" cy="1200329"/>
          </a:xfrm>
          <a:prstGeom prst="rect">
            <a:avLst/>
          </a:prstGeom>
        </p:spPr>
        <p:txBody>
          <a:bodyPr wrap="square" lIns="91366" tIns="45683" rIns="91366" bIns="45683">
            <a:spAutoFit/>
          </a:bodyPr>
          <a:lstStyle/>
          <a:p>
            <a:r>
              <a:rPr lang="en-US" sz="2400" b="1" i="1">
                <a:latin typeface="Times New Roman" panose="02020603050405020304" pitchFamily="18" charset="0"/>
                <a:cs typeface="Times New Roman" panose="02020603050405020304" pitchFamily="18" charset="0"/>
              </a:rPr>
              <a:t>dẫu cho trăm thân này… vui lòng</a:t>
            </a:r>
            <a:endParaRPr lang="en-US" sz="2400" b="1">
              <a:latin typeface="Times New Roman" panose="02020603050405020304" pitchFamily="18" charset="0"/>
              <a:cs typeface="Times New Roman" panose="02020603050405020304" pitchFamily="18" charset="0"/>
            </a:endParaRPr>
          </a:p>
        </p:txBody>
      </p:sp>
      <p:grpSp>
        <p:nvGrpSpPr>
          <p:cNvPr id="46" name="Group 45"/>
          <p:cNvGrpSpPr/>
          <p:nvPr/>
        </p:nvGrpSpPr>
        <p:grpSpPr>
          <a:xfrm>
            <a:off x="-66913" y="148476"/>
            <a:ext cx="3753205" cy="369332"/>
            <a:chOff x="-178462" y="1828800"/>
            <a:chExt cx="10009850" cy="984718"/>
          </a:xfrm>
        </p:grpSpPr>
        <p:sp>
          <p:nvSpPr>
            <p:cNvPr id="47" name="Round Same Side Corner Rectangle 4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48" name="TextBox 47"/>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barn(inVertical)">
                                      <p:cBhvr>
                                        <p:cTn id="85" dur="500"/>
                                        <p:tgtEl>
                                          <p:spTgt spid="37"/>
                                        </p:tgtEl>
                                      </p:cBhvr>
                                    </p:animEffect>
                                  </p:childTnLst>
                                </p:cTn>
                              </p:par>
                              <p:par>
                                <p:cTn id="86" presetID="16" presetClass="entr" presetSubtype="21"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barn(inVertical)">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1043646" y="2811630"/>
            <a:ext cx="4464497" cy="1915138"/>
          </a:xfrm>
          <a:prstGeom prst="rect">
            <a:avLst/>
          </a:prstGeom>
        </p:spPr>
      </p:pic>
      <p:pic>
        <p:nvPicPr>
          <p:cNvPr id="4" name="Picture 3"/>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653697"/>
            <a:ext cx="842721" cy="842721"/>
          </a:xfrm>
          <a:prstGeom prst="rect">
            <a:avLst/>
          </a:prstGeom>
        </p:spPr>
      </p:pic>
      <p:sp>
        <p:nvSpPr>
          <p:cNvPr id="5" name="Rectangle 4"/>
          <p:cNvSpPr/>
          <p:nvPr/>
        </p:nvSpPr>
        <p:spPr>
          <a:xfrm>
            <a:off x="780934" y="1536343"/>
            <a:ext cx="4572000" cy="1261884"/>
          </a:xfrm>
          <a:prstGeom prst="rect">
            <a:avLst/>
          </a:prstGeom>
        </p:spPr>
        <p:txBody>
          <a:bodyPr lIns="91366" tIns="45683" rIns="91366" bIns="45683">
            <a:spAutoFit/>
          </a:bodyPr>
          <a:lstStyle/>
          <a:p>
            <a:pPr algn="just"/>
            <a:r>
              <a:rPr lang="en-US" sz="2800" b="1" i="1">
                <a:latin typeface="Times New Roman" panose="02020603050405020304" pitchFamily="18" charset="0"/>
                <a:cs typeface="Times New Roman" panose="02020603050405020304" pitchFamily="18" charset="0"/>
              </a:rPr>
              <a:t>* Nghệ thuật: </a:t>
            </a:r>
            <a:r>
              <a:rPr lang="en-US" sz="2400" i="1">
                <a:latin typeface="Times New Roman" panose="02020603050405020304" pitchFamily="18" charset="0"/>
                <a:ea typeface="Calibri" panose="020F0502020204030204" charset="0"/>
              </a:rPr>
              <a:t>Sử dụng phép liệt kê, so sánh, phóng đại, ẩn dụ, thành ngữ….</a:t>
            </a:r>
            <a:endParaRPr lang="en-SG" sz="2000" i="1" dirty="0"/>
          </a:p>
        </p:txBody>
      </p:sp>
      <p:sp>
        <p:nvSpPr>
          <p:cNvPr id="6" name="Rectangle 5"/>
          <p:cNvSpPr/>
          <p:nvPr/>
        </p:nvSpPr>
        <p:spPr>
          <a:xfrm>
            <a:off x="1126770" y="2787775"/>
            <a:ext cx="4237318" cy="1938992"/>
          </a:xfrm>
          <a:prstGeom prst="rect">
            <a:avLst/>
          </a:prstGeom>
        </p:spPr>
        <p:txBody>
          <a:bodyPr wrap="square" lIns="91366" tIns="45683" rIns="91366" bIns="45683">
            <a:spAutoFit/>
          </a:bodyPr>
          <a:lstStyle/>
          <a:p>
            <a:r>
              <a:rPr lang="en-US" sz="2400" i="1">
                <a:latin typeface="Times New Roman" panose="02020603050405020304" pitchFamily="18" charset="0"/>
                <a:cs typeface="Times New Roman" panose="02020603050405020304" pitchFamily="18" charset="0"/>
              </a:rPr>
              <a:t> </a:t>
            </a:r>
            <a:r>
              <a:rPr lang="en-US" sz="2400" b="1" i="1">
                <a:solidFill>
                  <a:srgbClr val="FF0000"/>
                </a:solidFill>
                <a:latin typeface="Times New Roman" panose="02020603050405020304" pitchFamily="18" charset="0"/>
                <a:cs typeface="Times New Roman" panose="02020603050405020304" pitchFamily="18" charset="0"/>
              </a:rPr>
              <a:t>Lòng yêu nước, lòng căm thù giặc, tinh thần sẵn sàng hi sinh vì nghĩa lớn của vua, đồng thời khích lệ mọi người yêu nước, cố gắng lập chiến công</a:t>
            </a:r>
            <a:endParaRPr lang="en-US" sz="2400" b="1" i="1">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74875"/>
            <a:ext cx="3528392" cy="4781899"/>
          </a:xfrm>
          <a:prstGeom prst="rect">
            <a:avLst/>
          </a:prstGeom>
        </p:spPr>
      </p:pic>
      <p:grpSp>
        <p:nvGrpSpPr>
          <p:cNvPr id="12" name="Group 11"/>
          <p:cNvGrpSpPr/>
          <p:nvPr/>
        </p:nvGrpSpPr>
        <p:grpSpPr>
          <a:xfrm>
            <a:off x="239966" y="519999"/>
            <a:ext cx="6636303" cy="395616"/>
            <a:chOff x="644526" y="2766774"/>
            <a:chExt cx="17699112" cy="1054970"/>
          </a:xfrm>
        </p:grpSpPr>
        <p:sp>
          <p:nvSpPr>
            <p:cNvPr id="13" name="TextBox 12"/>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 hình đất nước và nỗi lòng chủ tướng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5" name="TextBox 14"/>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p:cNvSpPr txBox="1"/>
          <p:nvPr/>
        </p:nvSpPr>
        <p:spPr>
          <a:xfrm>
            <a:off x="899593" y="843558"/>
            <a:ext cx="2549492"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b. Nỗi lòng chủ tướng</a:t>
            </a:r>
            <a:endParaRPr lang="en-US" sz="2000" b="1" i="1" u="sng">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66913" y="148476"/>
            <a:ext cx="3753205" cy="369332"/>
            <a:chOff x="-178462" y="1828800"/>
            <a:chExt cx="10009850" cy="984718"/>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4" name="TextBox 23"/>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11"/>
          <p:cNvSpPr/>
          <p:nvPr/>
        </p:nvSpPr>
        <p:spPr>
          <a:xfrm>
            <a:off x="4355977" y="1326124"/>
            <a:ext cx="4392488" cy="3520192"/>
          </a:xfrm>
          <a:prstGeom prst="rect">
            <a:avLst/>
          </a:prstGeom>
          <a:solidFill>
            <a:schemeClr val="accent5">
              <a:lumMod val="20000"/>
              <a:lumOff val="80000"/>
            </a:schemeClr>
          </a:solidFill>
        </p:spPr>
        <p:txBody>
          <a:bodyPr wrap="square" lIns="91366" tIns="45683" rIns="91366" bIns="45683">
            <a:spAutoFit/>
          </a:bodyPr>
          <a:lstStyle/>
          <a:p>
            <a:pPr algn="just">
              <a:defRPr/>
            </a:pPr>
            <a:r>
              <a:rPr lang="en-US" altLang="en-US" sz="2000" b="1" i="1">
                <a:latin typeface="Times New Roman" panose="02020603050405020304" pitchFamily="18" charset="0"/>
                <a:cs typeface="Times New Roman" panose="02020603050405020304" pitchFamily="18" charset="0"/>
              </a:rPr>
              <a:t>“Các ng</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ơi ở cùng ta coi giữ binh quyền đã lâu ngày, không có mặc thì ta cho áo, không có ăn thì ta cho c</a:t>
            </a:r>
            <a:r>
              <a:rPr lang="vi-VN" altLang="en-US" sz="2000" b="1" i="1">
                <a:latin typeface="Times New Roman" panose="02020603050405020304" pitchFamily="18" charset="0"/>
                <a:cs typeface="Times New Roman" panose="02020603050405020304" pitchFamily="18" charset="0"/>
              </a:rPr>
              <a:t>ơ</a:t>
            </a:r>
            <a:r>
              <a:rPr lang="en-US" altLang="en-US" sz="2000" b="1" i="1">
                <a:latin typeface="Times New Roman" panose="02020603050405020304" pitchFamily="18" charset="0"/>
                <a:cs typeface="Times New Roman" panose="02020603050405020304" pitchFamily="18" charset="0"/>
              </a:rPr>
              <a:t>m; quan nhỏ thì ta thăng chức, l</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ơng ít thì ta cấp bổng; đi thủy thì ta cho thuyền, đi bộ thì ta cho ngựa; lúc trận mạc xông pha thì cùng nhau sống chết, lúc ở nhà nhàn hạ thì cùng nhau vui c</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ời. Cách đối đãi so với Vư</a:t>
            </a:r>
            <a:r>
              <a:rPr lang="vi-VN" altLang="en-US" sz="2000" b="1" i="1">
                <a:latin typeface="Times New Roman" panose="02020603050405020304" pitchFamily="18" charset="0"/>
                <a:cs typeface="Times New Roman" panose="02020603050405020304" pitchFamily="18" charset="0"/>
              </a:rPr>
              <a:t>ơ</a:t>
            </a:r>
            <a:r>
              <a:rPr lang="en-US" altLang="en-US" sz="2000" b="1" i="1">
                <a:latin typeface="Times New Roman" panose="02020603050405020304" pitchFamily="18" charset="0"/>
                <a:cs typeface="Times New Roman" panose="02020603050405020304" pitchFamily="18" charset="0"/>
              </a:rPr>
              <a:t>ng Công Kiên, Cốt Đãi Ngột Lang ngày tr</a:t>
            </a:r>
            <a:r>
              <a:rPr lang="vi-VN" altLang="en-US" sz="2000" b="1" i="1">
                <a:latin typeface="Times New Roman" panose="02020603050405020304" pitchFamily="18" charset="0"/>
                <a:cs typeface="Times New Roman" panose="02020603050405020304" pitchFamily="18" charset="0"/>
              </a:rPr>
              <a:t>ư</a:t>
            </a:r>
            <a:r>
              <a:rPr lang="en-US" altLang="en-US" sz="2000" b="1" i="1">
                <a:latin typeface="Times New Roman" panose="02020603050405020304" pitchFamily="18" charset="0"/>
                <a:cs typeface="Times New Roman" panose="02020603050405020304" pitchFamily="18" charset="0"/>
              </a:rPr>
              <a:t>ớc cũng chẳng kém gì.”</a:t>
            </a:r>
            <a:endParaRPr lang="en-US" altLang="en-US" sz="2000" b="1" i="1" dirty="0">
              <a:latin typeface=".VnArial Narrow" panose="020B7200000000000000" pitchFamily="34" charset="0"/>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7911" y="1345547"/>
            <a:ext cx="3683637" cy="3797955"/>
          </a:xfrm>
          <a:prstGeom prst="rect">
            <a:avLst/>
          </a:prstGeom>
        </p:spPr>
      </p:pic>
      <p:sp>
        <p:nvSpPr>
          <p:cNvPr id="14" name="TextBox 13"/>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Nhắc đến mối thân tình giữa chủ và tớ</a:t>
            </a:r>
            <a:endParaRPr lang="en-US" sz="2000" b="1" i="1" u="sng">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66913" y="148476"/>
            <a:ext cx="3753205" cy="369332"/>
            <a:chOff x="-178462" y="1828800"/>
            <a:chExt cx="10009850" cy="984718"/>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7" name="TextBox 16"/>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13" name="Table 12"/>
          <p:cNvGraphicFramePr>
            <a:graphicFrameLocks noGrp="1"/>
          </p:cNvGraphicFramePr>
          <p:nvPr/>
        </p:nvGraphicFramePr>
        <p:xfrm>
          <a:off x="539552" y="1379422"/>
          <a:ext cx="6553200" cy="3640637"/>
        </p:xfrm>
        <a:graphic>
          <a:graphicData uri="http://schemas.openxmlformats.org/drawingml/2006/table">
            <a:tbl>
              <a:tblPr firstRow="1" bandRow="1">
                <a:tableStyleId>{7DF18680-E054-41AD-8BC1-D1AEF772440D}</a:tableStyleId>
              </a:tblPr>
              <a:tblGrid>
                <a:gridCol w="2758232"/>
                <a:gridCol w="3794968"/>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400" b="1" i="1" smtClean="0">
                          <a:latin typeface="Times New Roman" panose="02020603050405020304" pitchFamily="18" charset="0"/>
                          <a:cs typeface="Times New Roman" panose="02020603050405020304" pitchFamily="18" charset="0"/>
                        </a:rPr>
                        <a:t>Các</a:t>
                      </a:r>
                      <a:r>
                        <a:rPr lang="en-US" sz="2400" b="1" i="1" baseline="0" smtClean="0">
                          <a:latin typeface="Times New Roman" panose="02020603050405020304" pitchFamily="18" charset="0"/>
                          <a:cs typeface="Times New Roman" panose="02020603050405020304" pitchFamily="18" charset="0"/>
                        </a:rPr>
                        <a:t> ngươi</a:t>
                      </a:r>
                      <a:endParaRPr lang="en-US" sz="2400" b="1" i="1" smtClean="0">
                        <a:solidFill>
                          <a:schemeClr val="tx1"/>
                        </a:solidFill>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400" b="1" i="1" smtClean="0">
                          <a:latin typeface="Times New Roman" panose="02020603050405020304" pitchFamily="18" charset="0"/>
                          <a:cs typeface="Times New Roman" panose="02020603050405020304" pitchFamily="18" charset="0"/>
                        </a:rPr>
                        <a:t>Cùng</a:t>
                      </a:r>
                      <a:r>
                        <a:rPr lang="en-US" sz="2400" b="1" i="1" baseline="0" smtClean="0">
                          <a:latin typeface="Times New Roman" panose="02020603050405020304" pitchFamily="18" charset="0"/>
                          <a:cs typeface="Times New Roman" panose="02020603050405020304" pitchFamily="18" charset="0"/>
                        </a:rPr>
                        <a:t> ta</a:t>
                      </a:r>
                      <a:endParaRPr lang="en-US" sz="2400" b="1" i="1" smtClean="0">
                        <a:solidFill>
                          <a:schemeClr val="tx1"/>
                        </a:solidFill>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Không</a:t>
                      </a:r>
                      <a:r>
                        <a:rPr lang="en-US" sz="1800" b="1" i="1" baseline="0" smtClean="0">
                          <a:latin typeface="Times New Roman" panose="02020603050405020304" pitchFamily="18" charset="0"/>
                          <a:cs typeface="Times New Roman" panose="02020603050405020304" pitchFamily="18" charset="0"/>
                        </a:rPr>
                        <a:t> có mặc</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thì</a:t>
                      </a:r>
                      <a:r>
                        <a:rPr lang="en-US" sz="1800" b="1" i="1" baseline="0" smtClean="0">
                          <a:latin typeface="Times New Roman" panose="02020603050405020304" pitchFamily="18" charset="0"/>
                          <a:cs typeface="Times New Roman" panose="02020603050405020304" pitchFamily="18" charset="0"/>
                        </a:rPr>
                        <a:t> ta cho áo</a:t>
                      </a:r>
                      <a:endParaRPr lang="en-US" sz="1800" b="1" i="1" smtClean="0">
                        <a:latin typeface="Times New Roman" panose="02020603050405020304" pitchFamily="18" charset="0"/>
                        <a:cs typeface="Times New Roman" panose="02020603050405020304" pitchFamily="18" charset="0"/>
                      </a:endParaRPr>
                    </a:p>
                  </a:txBody>
                  <a:tcPr marT="34290" marB="34290"/>
                </a:tc>
              </a:tr>
              <a:tr h="41483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Không</a:t>
                      </a:r>
                      <a:r>
                        <a:rPr lang="en-US" sz="1800" b="1" i="1" baseline="0" smtClean="0">
                          <a:latin typeface="Times New Roman" panose="02020603050405020304" pitchFamily="18" charset="0"/>
                          <a:cs typeface="Times New Roman" panose="02020603050405020304" pitchFamily="18" charset="0"/>
                        </a:rPr>
                        <a:t> có ăn</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thì</a:t>
                      </a:r>
                      <a:r>
                        <a:rPr lang="en-US" sz="1800" b="1" i="1" baseline="0" smtClean="0">
                          <a:latin typeface="Times New Roman" panose="02020603050405020304" pitchFamily="18" charset="0"/>
                          <a:cs typeface="Times New Roman" panose="02020603050405020304" pitchFamily="18" charset="0"/>
                        </a:rPr>
                        <a:t> ta cho cơm</a:t>
                      </a:r>
                      <a:endParaRPr lang="en-US" sz="1800" b="1" i="1" smtClean="0">
                        <a:solidFill>
                          <a:srgbClr val="C00000"/>
                        </a:solidFill>
                        <a:latin typeface="Times New Roman" panose="02020603050405020304" pitchFamily="18" charset="0"/>
                        <a:cs typeface="Times New Roman" panose="02020603050405020304" pitchFamily="18" charset="0"/>
                      </a:endParaRPr>
                    </a:p>
                  </a:txBody>
                  <a:tcPr marT="34290" marB="34290"/>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Quan</a:t>
                      </a:r>
                      <a:r>
                        <a:rPr lang="en-US" sz="1800" b="1" i="1" baseline="0" smtClean="0">
                          <a:latin typeface="Times New Roman" panose="02020603050405020304" pitchFamily="18" charset="0"/>
                          <a:cs typeface="Times New Roman" panose="02020603050405020304" pitchFamily="18" charset="0"/>
                        </a:rPr>
                        <a:t> nhỏ</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thì</a:t>
                      </a:r>
                      <a:r>
                        <a:rPr lang="en-US" sz="1800" b="1" i="1" baseline="0" smtClean="0">
                          <a:latin typeface="Times New Roman" panose="02020603050405020304" pitchFamily="18" charset="0"/>
                          <a:cs typeface="Times New Roman" panose="02020603050405020304" pitchFamily="18" charset="0"/>
                        </a:rPr>
                        <a:t> ta thăng chức</a:t>
                      </a:r>
                      <a:endParaRPr lang="en-US" sz="1800" b="1" i="1" smtClean="0">
                        <a:latin typeface="Times New Roman" panose="02020603050405020304" pitchFamily="18" charset="0"/>
                        <a:cs typeface="Times New Roman" panose="02020603050405020304" pitchFamily="18" charset="0"/>
                      </a:endParaRPr>
                    </a:p>
                  </a:txBody>
                  <a:tcPr marT="34290" marB="34290"/>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Lương</a:t>
                      </a:r>
                      <a:r>
                        <a:rPr lang="en-US" sz="1800" b="1" i="1" baseline="0" smtClean="0">
                          <a:latin typeface="Times New Roman" panose="02020603050405020304" pitchFamily="18" charset="0"/>
                          <a:cs typeface="Times New Roman" panose="02020603050405020304" pitchFamily="18" charset="0"/>
                        </a:rPr>
                        <a:t> ít</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thì</a:t>
                      </a:r>
                      <a:r>
                        <a:rPr lang="en-US" sz="1800" b="1" i="1" baseline="0" smtClean="0">
                          <a:latin typeface="Times New Roman" panose="02020603050405020304" pitchFamily="18" charset="0"/>
                          <a:cs typeface="Times New Roman" panose="02020603050405020304" pitchFamily="18" charset="0"/>
                        </a:rPr>
                        <a:t> ta cấp bổng</a:t>
                      </a:r>
                      <a:endParaRPr lang="en-US" sz="1800" b="1" i="1" smtClean="0">
                        <a:latin typeface="Times New Roman" panose="02020603050405020304" pitchFamily="18" charset="0"/>
                        <a:cs typeface="Times New Roman" panose="02020603050405020304" pitchFamily="18" charset="0"/>
                      </a:endParaRPr>
                    </a:p>
                  </a:txBody>
                  <a:tcPr marT="34290" marB="34290"/>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Đi</a:t>
                      </a:r>
                      <a:r>
                        <a:rPr lang="en-US" sz="1800" b="1" i="1" baseline="0" smtClean="0">
                          <a:latin typeface="Times New Roman" panose="02020603050405020304" pitchFamily="18" charset="0"/>
                          <a:cs typeface="Times New Roman" panose="02020603050405020304" pitchFamily="18" charset="0"/>
                        </a:rPr>
                        <a:t> thủy</a:t>
                      </a:r>
                      <a:endParaRPr lang="vi-VN"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thì</a:t>
                      </a:r>
                      <a:r>
                        <a:rPr lang="en-US" sz="1800" b="1" i="1" baseline="0" smtClean="0">
                          <a:latin typeface="Times New Roman" panose="02020603050405020304" pitchFamily="18" charset="0"/>
                          <a:cs typeface="Times New Roman" panose="02020603050405020304" pitchFamily="18" charset="0"/>
                        </a:rPr>
                        <a:t> ta cho thuyền</a:t>
                      </a:r>
                      <a:endParaRPr lang="en-US" sz="1800" b="1" i="1" smtClean="0">
                        <a:latin typeface="Times New Roman" panose="02020603050405020304" pitchFamily="18" charset="0"/>
                        <a:cs typeface="Times New Roman" panose="02020603050405020304" pitchFamily="18" charset="0"/>
                      </a:endParaRPr>
                    </a:p>
                  </a:txBody>
                  <a:tcPr marT="34290" marB="34290"/>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Đi</a:t>
                      </a:r>
                      <a:r>
                        <a:rPr lang="en-US" sz="1800" b="1" i="1" baseline="0" smtClean="0">
                          <a:latin typeface="Times New Roman" panose="02020603050405020304" pitchFamily="18" charset="0"/>
                          <a:cs typeface="Times New Roman" panose="02020603050405020304" pitchFamily="18" charset="0"/>
                        </a:rPr>
                        <a:t> bộ</a:t>
                      </a:r>
                      <a:endParaRPr lang="vi-VN"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thì</a:t>
                      </a:r>
                      <a:r>
                        <a:rPr lang="en-US" sz="1800" b="1" i="1" baseline="0" smtClean="0">
                          <a:latin typeface="Times New Roman" panose="02020603050405020304" pitchFamily="18" charset="0"/>
                          <a:cs typeface="Times New Roman" panose="02020603050405020304" pitchFamily="18" charset="0"/>
                        </a:rPr>
                        <a:t> ta cho ngựa</a:t>
                      </a:r>
                      <a:endParaRPr lang="en-US" sz="1800" b="1" i="1" smtClean="0">
                        <a:latin typeface="Times New Roman" panose="02020603050405020304" pitchFamily="18" charset="0"/>
                        <a:cs typeface="Times New Roman" panose="02020603050405020304" pitchFamily="18" charset="0"/>
                      </a:endParaRPr>
                    </a:p>
                  </a:txBody>
                  <a:tcPr marT="34290" marB="34290"/>
                </a:tc>
              </a:tr>
              <a:tr h="465244">
                <a:tc>
                  <a:txBody>
                    <a:bodyPr/>
                    <a:lstStyle/>
                    <a:p>
                      <a:pPr>
                        <a:buFontTx/>
                        <a:buNone/>
                      </a:pPr>
                      <a:r>
                        <a:rPr lang="en-US" sz="1800" b="1" i="1" smtClean="0">
                          <a:latin typeface="Times New Roman" panose="02020603050405020304" pitchFamily="18" charset="0"/>
                          <a:cs typeface="Times New Roman" panose="02020603050405020304" pitchFamily="18" charset="0"/>
                        </a:rPr>
                        <a:t>Cùng</a:t>
                      </a:r>
                      <a:r>
                        <a:rPr lang="en-US" sz="1800" b="1" i="1" baseline="0" smtClean="0">
                          <a:latin typeface="Times New Roman" panose="02020603050405020304" pitchFamily="18" charset="0"/>
                          <a:cs typeface="Times New Roman" panose="02020603050405020304" pitchFamily="18" charset="0"/>
                        </a:rPr>
                        <a:t> sống chết</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Cùng</a:t>
                      </a:r>
                      <a:r>
                        <a:rPr lang="en-US" sz="1800" b="1" i="1" baseline="0" smtClean="0">
                          <a:latin typeface="Times New Roman" panose="02020603050405020304" pitchFamily="18" charset="0"/>
                          <a:cs typeface="Times New Roman" panose="02020603050405020304" pitchFamily="18" charset="0"/>
                        </a:rPr>
                        <a:t> vui cười</a:t>
                      </a:r>
                      <a:endParaRPr lang="en-US" sz="1800" b="1" i="1" smtClean="0">
                        <a:latin typeface="Times New Roman" panose="02020603050405020304" pitchFamily="18" charset="0"/>
                        <a:cs typeface="Times New Roman" panose="02020603050405020304" pitchFamily="18" charset="0"/>
                      </a:endParaRPr>
                    </a:p>
                  </a:txBody>
                  <a:tcPr marT="34290" marB="34290"/>
                </a:tc>
              </a:tr>
            </a:tbl>
          </a:graphicData>
        </a:graphic>
      </p:graphicFrame>
      <p:sp>
        <p:nvSpPr>
          <p:cNvPr id="14" name="TextBox 13"/>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Nhắc đến mối thân tình giữa chủ và tớ</a:t>
            </a:r>
            <a:endParaRPr lang="en-US" sz="2000" b="1" i="1" u="sng">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6880970" y="2576462"/>
            <a:ext cx="842721" cy="842721"/>
          </a:xfrm>
          <a:prstGeom prst="rect">
            <a:avLst/>
          </a:prstGeom>
        </p:spPr>
      </p:pic>
      <p:sp>
        <p:nvSpPr>
          <p:cNvPr id="16" name="Rectangle 15"/>
          <p:cNvSpPr/>
          <p:nvPr/>
        </p:nvSpPr>
        <p:spPr>
          <a:xfrm>
            <a:off x="7596373" y="1491630"/>
            <a:ext cx="1368151" cy="3416320"/>
          </a:xfrm>
          <a:prstGeom prst="rect">
            <a:avLst/>
          </a:prstGeom>
          <a:solidFill>
            <a:schemeClr val="accent5">
              <a:lumMod val="75000"/>
            </a:schemeClr>
          </a:solidFill>
        </p:spPr>
        <p:txBody>
          <a:bodyPr wrap="square" lIns="91366" tIns="45683" rIns="91366" bIns="45683">
            <a:spAutoFit/>
          </a:bodyPr>
          <a:lstStyle/>
          <a:p>
            <a:r>
              <a:rPr lang="en-US" sz="2400" b="1" i="1">
                <a:solidFill>
                  <a:schemeClr val="bg1"/>
                </a:solidFill>
                <a:latin typeface="Times New Roman" panose="02020603050405020304" pitchFamily="18" charset="0"/>
                <a:cs typeface="Times New Roman" panose="02020603050405020304" pitchFamily="18" charset="0"/>
              </a:rPr>
              <a:t>Cách đối xử chu đáo, hậu hĩnh </a:t>
            </a:r>
            <a:endParaRPr lang="en-US" sz="2400" b="1" i="1">
              <a:solidFill>
                <a:schemeClr val="bg1"/>
              </a:solidFill>
              <a:latin typeface="Times New Roman" panose="02020603050405020304" pitchFamily="18" charset="0"/>
              <a:cs typeface="Times New Roman" panose="02020603050405020304" pitchFamily="18" charset="0"/>
            </a:endParaRPr>
          </a:p>
          <a:p>
            <a:r>
              <a:rPr lang="en-US" sz="2400" b="1" i="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Mối quan hệ gắn bó khăng khít</a:t>
            </a:r>
            <a:endParaRPr lang="en-US" sz="2400" b="1" i="1">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66913" y="148476"/>
            <a:ext cx="3753205" cy="369332"/>
            <a:chOff x="-178462" y="1828800"/>
            <a:chExt cx="10009850" cy="984718"/>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9" name="TextBox 18"/>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4461812" y="3023272"/>
            <a:ext cx="4316073" cy="1156448"/>
          </a:xfrm>
          <a:prstGeom prst="rect">
            <a:avLst/>
          </a:prstGeom>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628" y="843558"/>
            <a:ext cx="4605343"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Nhắc đến mối thân tình giữa chủ và tớ</a:t>
            </a:r>
            <a:endParaRPr lang="en-US" sz="2000" b="1" i="1" u="sng">
              <a:latin typeface="Times New Roman" panose="02020603050405020304" pitchFamily="18" charset="0"/>
              <a:cs typeface="Times New Roman" panose="02020603050405020304" pitchFamily="18" charset="0"/>
            </a:endParaRPr>
          </a:p>
        </p:txBody>
      </p:sp>
      <p:pic>
        <p:nvPicPr>
          <p:cNvPr id="13" name="Picture 2" descr="C:\Users\PC\Desktop\ảnh vb Hịch tướng sĩ\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62" y="1347616"/>
            <a:ext cx="3429000"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22186" y="2720478"/>
            <a:ext cx="842721" cy="842721"/>
          </a:xfrm>
          <a:prstGeom prst="rect">
            <a:avLst/>
          </a:prstGeom>
        </p:spPr>
      </p:pic>
      <p:sp>
        <p:nvSpPr>
          <p:cNvPr id="15" name="Rectangle 14"/>
          <p:cNvSpPr/>
          <p:nvPr/>
        </p:nvSpPr>
        <p:spPr>
          <a:xfrm>
            <a:off x="4248472" y="1536344"/>
            <a:ext cx="4788024" cy="1138773"/>
          </a:xfrm>
          <a:prstGeom prst="rect">
            <a:avLst/>
          </a:prstGeom>
        </p:spPr>
        <p:txBody>
          <a:bodyPr wrap="square" lIns="91366" tIns="45683" rIns="91366" bIns="45683">
            <a:spAutoFit/>
          </a:bodyPr>
          <a:lstStyle/>
          <a:p>
            <a:r>
              <a:rPr lang="en-US" sz="2800" b="1" i="1">
                <a:latin typeface="Times New Roman" panose="02020603050405020304" pitchFamily="18" charset="0"/>
                <a:cs typeface="Times New Roman" panose="02020603050405020304" pitchFamily="18" charset="0"/>
              </a:rPr>
              <a:t>* Nghệ thuật: </a:t>
            </a:r>
            <a:r>
              <a:rPr lang="en-US" sz="2000" i="1">
                <a:latin typeface="Times New Roman" panose="02020603050405020304" pitchFamily="18" charset="0"/>
                <a:ea typeface="Calibri" panose="020F0502020204030204" charset="0"/>
              </a:rPr>
              <a:t>Sử dụng phép liệt kê</a:t>
            </a:r>
            <a:r>
              <a:rPr lang="en-US" sz="2400" i="1">
                <a:latin typeface="Times New Roman" panose="02020603050405020304" pitchFamily="18" charset="0"/>
                <a:ea typeface="Calibri" panose="020F0502020204030204" charset="0"/>
              </a:rPr>
              <a:t>, </a:t>
            </a:r>
            <a:r>
              <a:rPr lang="en-US" sz="2000" i="1">
                <a:latin typeface="Times New Roman" panose="02020603050405020304" pitchFamily="18" charset="0"/>
                <a:ea typeface="Calibri" panose="020F0502020204030204" charset="0"/>
              </a:rPr>
              <a:t>câu văn dài, nhiều ý, mỗi ý là 2 vế song hành, điệp cấu trúc, câu văn biền ngẫu...</a:t>
            </a:r>
            <a:endParaRPr lang="en-US" altLang="en-US" sz="2000" i="1">
              <a:solidFill>
                <a:srgbClr val="CC3300"/>
              </a:solidFill>
              <a:latin typeface=".VnArial Narrow" panose="020B7200000000000000" pitchFamily="34" charset="0"/>
              <a:sym typeface="Symbol" panose="05050102010706020507" pitchFamily="18" charset="2"/>
            </a:endParaRPr>
          </a:p>
        </p:txBody>
      </p:sp>
      <p:sp>
        <p:nvSpPr>
          <p:cNvPr id="16" name="Rectangle 15"/>
          <p:cNvSpPr/>
          <p:nvPr/>
        </p:nvSpPr>
        <p:spPr>
          <a:xfrm>
            <a:off x="4644009" y="3013125"/>
            <a:ext cx="4237318" cy="1200329"/>
          </a:xfrm>
          <a:prstGeom prst="rect">
            <a:avLst/>
          </a:prstGeom>
        </p:spPr>
        <p:txBody>
          <a:bodyPr wrap="square" lIns="91366" tIns="45683" rIns="91366" bIns="45683">
            <a:spAutoFit/>
          </a:bodyPr>
          <a:lstStyle/>
          <a:p>
            <a:r>
              <a:rPr lang="en-US" altLang="en-US" sz="2400" b="1" i="1">
                <a:solidFill>
                  <a:srgbClr val="FF0000"/>
                </a:solidFill>
                <a:latin typeface="Times New Roman" panose="02020603050405020304"/>
              </a:rPr>
              <a:t>Nhắc nhở, k</a:t>
            </a:r>
            <a:r>
              <a:rPr lang="vi-VN" sz="2400" b="1" i="1">
                <a:solidFill>
                  <a:srgbClr val="FF0000"/>
                </a:solidFill>
                <a:latin typeface="Times New Roman" panose="02020603050405020304"/>
              </a:rPr>
              <a:t>h</a:t>
            </a:r>
            <a:r>
              <a:rPr lang="en-SG" sz="2400" b="1" i="1">
                <a:solidFill>
                  <a:srgbClr val="FF0000"/>
                </a:solidFill>
                <a:latin typeface="Times New Roman" panose="02020603050405020304"/>
              </a:rPr>
              <a:t>ích lệ ý thức, nghĩa vụ của tướng sĩ với nước, tình cốt nhục như huynh đệ</a:t>
            </a:r>
            <a:endParaRPr lang="en-US" sz="2400" b="1" i="1">
              <a:solidFill>
                <a:srgbClr val="FF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1" cstate="print">
            <a:extLst>
              <a:ext uri="{BEBA8EAE-BF5A-486C-A8C5-ECC9F3942E4B}">
                <a14:imgProps xmlns:a14="http://schemas.microsoft.com/office/drawing/2010/main">
                  <a14:imgLayer r:embed="rId2">
                    <a14:imgEffect>
                      <a14:backgroundRemoval t="4250" b="91167" l="10000" r="93833"/>
                    </a14:imgEffect>
                  </a14:imgLayer>
                </a14:imgProps>
              </a:ext>
              <a:ext uri="{28A0092B-C50C-407E-A947-70E740481C1C}">
                <a14:useLocalDpi xmlns:a14="http://schemas.microsoft.com/office/drawing/2010/main" val="0"/>
              </a:ext>
            </a:extLst>
          </a:blip>
          <a:stretch>
            <a:fillRect/>
          </a:stretch>
        </p:blipFill>
        <p:spPr>
          <a:xfrm>
            <a:off x="-36512" y="843166"/>
            <a:ext cx="2194692" cy="2194692"/>
          </a:xfrm>
          <a:prstGeom prst="rect">
            <a:avLst/>
          </a:prstGeom>
        </p:spPr>
      </p:pic>
      <p:sp>
        <p:nvSpPr>
          <p:cNvPr id="13" name="TextBox 12"/>
          <p:cNvSpPr txBox="1"/>
          <p:nvPr/>
        </p:nvSpPr>
        <p:spPr>
          <a:xfrm>
            <a:off x="630766" y="1347651"/>
            <a:ext cx="1115180" cy="954107"/>
          </a:xfrm>
          <a:prstGeom prst="rect">
            <a:avLst/>
          </a:prstGeom>
          <a:noFill/>
        </p:spPr>
        <p:txBody>
          <a:bodyPr wrap="square" lIns="91366" tIns="45683" rIns="91366" bIns="45683" rtlCol="0">
            <a:spAutoFit/>
          </a:bodyPr>
          <a:lstStyle/>
          <a:p>
            <a:pPr algn="ctr"/>
            <a:r>
              <a:rPr lang="en-US" sz="2800" b="1" i="1">
                <a:solidFill>
                  <a:prstClr val="black"/>
                </a:solidFill>
              </a:rPr>
              <a:t>Nhóm 1</a:t>
            </a:r>
            <a:endParaRPr lang="en-US" sz="2800" b="1" i="1">
              <a:solidFill>
                <a:prstClr val="black"/>
              </a:solidFill>
            </a:endParaRPr>
          </a:p>
        </p:txBody>
      </p:sp>
      <p:graphicFrame>
        <p:nvGraphicFramePr>
          <p:cNvPr id="14" name="Table 13"/>
          <p:cNvGraphicFramePr>
            <a:graphicFrameLocks noGrp="1"/>
          </p:cNvGraphicFramePr>
          <p:nvPr/>
        </p:nvGraphicFramePr>
        <p:xfrm>
          <a:off x="2195736" y="1204366"/>
          <a:ext cx="5684970" cy="1222977"/>
        </p:xfrm>
        <a:graphic>
          <a:graphicData uri="http://schemas.openxmlformats.org/drawingml/2006/table">
            <a:tbl>
              <a:tblPr firstRow="1" bandRow="1">
                <a:tableStyleId>{7DF18680-E054-41AD-8BC1-D1AEF772440D}</a:tableStyleId>
              </a:tblPr>
              <a:tblGrid>
                <a:gridCol w="2392796"/>
                <a:gridCol w="3292174"/>
              </a:tblGrid>
              <a:tr h="342900">
                <a:tc>
                  <a:txBody>
                    <a:bodyPr/>
                    <a:lstStyle/>
                    <a:p>
                      <a:pPr algn="ctr"/>
                      <a:r>
                        <a:rPr lang="en-US" sz="1800" i="1" smtClean="0">
                          <a:latin typeface="Times New Roman" panose="02020603050405020304" pitchFamily="18" charset="0"/>
                          <a:cs typeface="Times New Roman" panose="02020603050405020304" pitchFamily="18" charset="0"/>
                        </a:rPr>
                        <a:t>Tình</a:t>
                      </a:r>
                      <a:r>
                        <a:rPr lang="en-US" sz="1800" i="1" baseline="0" smtClean="0">
                          <a:latin typeface="Times New Roman" panose="02020603050405020304" pitchFamily="18" charset="0"/>
                          <a:cs typeface="Times New Roman" panose="02020603050405020304" pitchFamily="18" charset="0"/>
                        </a:rPr>
                        <a:t> cảnh đất nước</a:t>
                      </a:r>
                      <a:endParaRPr lang="en-US" sz="1800" i="1">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c>
                  <a:txBody>
                    <a:bodyPr/>
                    <a:lstStyle/>
                    <a:p>
                      <a:pPr algn="ctr"/>
                      <a:r>
                        <a:rPr lang="en-US" sz="1800" i="1" smtClean="0">
                          <a:latin typeface="Times New Roman" panose="02020603050405020304" pitchFamily="18" charset="0"/>
                          <a:cs typeface="Times New Roman" panose="02020603050405020304" pitchFamily="18" charset="0"/>
                        </a:rPr>
                        <a:t>Thái</a:t>
                      </a:r>
                      <a:r>
                        <a:rPr lang="en-US" sz="1800" i="1" baseline="0" smtClean="0">
                          <a:latin typeface="Times New Roman" panose="02020603050405020304" pitchFamily="18" charset="0"/>
                          <a:cs typeface="Times New Roman" panose="02020603050405020304" pitchFamily="18" charset="0"/>
                        </a:rPr>
                        <a:t> độ bản thân</a:t>
                      </a:r>
                      <a:endParaRPr lang="en-US" sz="1800" i="1">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r>
              <a:tr h="465244">
                <a:tc>
                  <a:txBody>
                    <a:bodyPr/>
                    <a:lstStyle/>
                    <a:p>
                      <a:endParaRPr lang="en-US" sz="1800"/>
                    </a:p>
                  </a:txBody>
                  <a:tcPr marT="34290" marB="34290"/>
                </a:tc>
                <a:tc>
                  <a:txBody>
                    <a:bodyPr/>
                    <a:lstStyle/>
                    <a:p>
                      <a:endParaRPr lang="en-US" sz="1800"/>
                    </a:p>
                  </a:txBody>
                  <a:tcPr marT="34290" marB="34290"/>
                </a:tc>
              </a:tr>
              <a:tr h="414833">
                <a:tc>
                  <a:txBody>
                    <a:bodyPr/>
                    <a:lstStyle/>
                    <a:p>
                      <a:endParaRPr lang="en-US" sz="1800"/>
                    </a:p>
                  </a:txBody>
                  <a:tcPr marT="34290" marB="34290"/>
                </a:tc>
                <a:tc>
                  <a:txBody>
                    <a:bodyPr/>
                    <a:lstStyle/>
                    <a:p>
                      <a:endParaRPr lang="en-US" sz="1800"/>
                    </a:p>
                  </a:txBody>
                  <a:tcPr marT="34290" marB="34290"/>
                </a:tc>
              </a:tr>
            </a:tbl>
          </a:graphicData>
        </a:graphic>
      </p:graphicFrame>
      <p:pic>
        <p:nvPicPr>
          <p:cNvPr id="15" name="Picture 14"/>
          <p:cNvPicPr>
            <a:picLocks noChangeAspect="1"/>
          </p:cNvPicPr>
          <p:nvPr/>
        </p:nvPicPr>
        <p:blipFill>
          <a:blip r:embed="rId1" cstate="print">
            <a:extLst>
              <a:ext uri="{BEBA8EAE-BF5A-486C-A8C5-ECC9F3942E4B}">
                <a14:imgProps xmlns:a14="http://schemas.microsoft.com/office/drawing/2010/main">
                  <a14:imgLayer r:embed="rId2">
                    <a14:imgEffect>
                      <a14:backgroundRemoval t="4250" b="91167" l="10000" r="93833"/>
                    </a14:imgEffect>
                  </a14:imgLayer>
                </a14:imgProps>
              </a:ext>
              <a:ext uri="{28A0092B-C50C-407E-A947-70E740481C1C}">
                <a14:useLocalDpi xmlns:a14="http://schemas.microsoft.com/office/drawing/2010/main" val="0"/>
              </a:ext>
            </a:extLst>
          </a:blip>
          <a:stretch>
            <a:fillRect/>
          </a:stretch>
        </p:blipFill>
        <p:spPr>
          <a:xfrm>
            <a:off x="-17308" y="2787774"/>
            <a:ext cx="2194692" cy="2194692"/>
          </a:xfrm>
          <a:prstGeom prst="rect">
            <a:avLst/>
          </a:prstGeom>
        </p:spPr>
      </p:pic>
      <p:sp>
        <p:nvSpPr>
          <p:cNvPr id="16" name="TextBox 15"/>
          <p:cNvSpPr txBox="1"/>
          <p:nvPr/>
        </p:nvSpPr>
        <p:spPr>
          <a:xfrm>
            <a:off x="649969" y="3292259"/>
            <a:ext cx="1115180" cy="954107"/>
          </a:xfrm>
          <a:prstGeom prst="rect">
            <a:avLst/>
          </a:prstGeom>
          <a:noFill/>
        </p:spPr>
        <p:txBody>
          <a:bodyPr wrap="square" lIns="91366" tIns="45683" rIns="91366" bIns="45683" rtlCol="0">
            <a:spAutoFit/>
          </a:bodyPr>
          <a:lstStyle/>
          <a:p>
            <a:pPr algn="ctr"/>
            <a:r>
              <a:rPr lang="en-US" sz="2800" b="1" i="1">
                <a:solidFill>
                  <a:prstClr val="black"/>
                </a:solidFill>
              </a:rPr>
              <a:t>Nhóm 2</a:t>
            </a:r>
            <a:endParaRPr lang="en-US" sz="2800" b="1" i="1">
              <a:solidFill>
                <a:prstClr val="black"/>
              </a:solidFill>
            </a:endParaRPr>
          </a:p>
        </p:txBody>
      </p:sp>
      <p:graphicFrame>
        <p:nvGraphicFramePr>
          <p:cNvPr id="17" name="Table 16"/>
          <p:cNvGraphicFramePr>
            <a:graphicFrameLocks noGrp="1"/>
          </p:cNvGraphicFramePr>
          <p:nvPr/>
        </p:nvGraphicFramePr>
        <p:xfrm>
          <a:off x="2214940" y="3148973"/>
          <a:ext cx="5684970" cy="1222977"/>
        </p:xfrm>
        <a:graphic>
          <a:graphicData uri="http://schemas.openxmlformats.org/drawingml/2006/table">
            <a:tbl>
              <a:tblPr firstRow="1" bandRow="1">
                <a:tableStyleId>{7DF18680-E054-41AD-8BC1-D1AEF772440D}</a:tableStyleId>
              </a:tblPr>
              <a:tblGrid>
                <a:gridCol w="2392796"/>
                <a:gridCol w="3292174"/>
              </a:tblGrid>
              <a:tr h="342900">
                <a:tc>
                  <a:txBody>
                    <a:bodyPr/>
                    <a:lstStyle/>
                    <a:p>
                      <a:pPr algn="ctr"/>
                      <a:r>
                        <a:rPr lang="en-US" sz="1800" i="1" smtClean="0">
                          <a:latin typeface="Times New Roman" panose="02020603050405020304" pitchFamily="18" charset="0"/>
                          <a:cs typeface="Times New Roman" panose="02020603050405020304" pitchFamily="18" charset="0"/>
                        </a:rPr>
                        <a:t>Nếu</a:t>
                      </a:r>
                      <a:r>
                        <a:rPr lang="en-US" sz="1800" i="1" baseline="0" smtClean="0">
                          <a:latin typeface="Times New Roman" panose="02020603050405020304" pitchFamily="18" charset="0"/>
                          <a:cs typeface="Times New Roman" panose="02020603050405020304" pitchFamily="18" charset="0"/>
                        </a:rPr>
                        <a:t> ham chơi</a:t>
                      </a:r>
                      <a:endParaRPr lang="en-US" sz="1800" i="1">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c>
                  <a:txBody>
                    <a:bodyPr/>
                    <a:lstStyle/>
                    <a:p>
                      <a:pPr algn="ctr"/>
                      <a:r>
                        <a:rPr lang="en-US" sz="1800" i="1" smtClean="0">
                          <a:latin typeface="Times New Roman" panose="02020603050405020304" pitchFamily="18" charset="0"/>
                          <a:cs typeface="Times New Roman" panose="02020603050405020304" pitchFamily="18" charset="0"/>
                        </a:rPr>
                        <a:t>Khi giặc</a:t>
                      </a:r>
                      <a:r>
                        <a:rPr lang="en-US" sz="1800" i="1" baseline="0" smtClean="0">
                          <a:latin typeface="Times New Roman" panose="02020603050405020304" pitchFamily="18" charset="0"/>
                          <a:cs typeface="Times New Roman" panose="02020603050405020304" pitchFamily="18" charset="0"/>
                        </a:rPr>
                        <a:t> đến</a:t>
                      </a:r>
                      <a:endParaRPr lang="en-US" sz="1800" i="1">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r>
              <a:tr h="465244">
                <a:tc>
                  <a:txBody>
                    <a:bodyPr/>
                    <a:lstStyle/>
                    <a:p>
                      <a:endParaRPr lang="en-US" sz="1800"/>
                    </a:p>
                  </a:txBody>
                  <a:tcPr marT="34290" marB="34290"/>
                </a:tc>
                <a:tc>
                  <a:txBody>
                    <a:bodyPr/>
                    <a:lstStyle/>
                    <a:p>
                      <a:endParaRPr lang="en-US" sz="1800"/>
                    </a:p>
                  </a:txBody>
                  <a:tcPr marT="34290" marB="34290"/>
                </a:tc>
              </a:tr>
              <a:tr h="414833">
                <a:tc>
                  <a:txBody>
                    <a:bodyPr/>
                    <a:lstStyle/>
                    <a:p>
                      <a:endParaRPr lang="en-US" sz="1800"/>
                    </a:p>
                  </a:txBody>
                  <a:tcPr marT="34290" marB="34290"/>
                </a:tc>
                <a:tc>
                  <a:txBody>
                    <a:bodyPr/>
                    <a:lstStyle/>
                    <a:p>
                      <a:endParaRPr lang="en-US" sz="1800"/>
                    </a:p>
                  </a:txBody>
                  <a:tcPr marT="34290" marB="34290"/>
                </a:tc>
              </a:tr>
            </a:tbl>
          </a:graphicData>
        </a:graphic>
      </p:graphicFrame>
      <p:sp>
        <p:nvSpPr>
          <p:cNvPr id="2" name="TextBox 1"/>
          <p:cNvSpPr txBox="1"/>
          <p:nvPr/>
        </p:nvSpPr>
        <p:spPr>
          <a:xfrm>
            <a:off x="7948308" y="1491631"/>
            <a:ext cx="1195692" cy="2273696"/>
          </a:xfrm>
          <a:prstGeom prst="rect">
            <a:avLst/>
          </a:prstGeom>
          <a:noFill/>
        </p:spPr>
        <p:txBody>
          <a:bodyPr wrap="square" lIns="91366" tIns="45683" rIns="91366" bIns="45683" rtlCol="0">
            <a:spAutoFit/>
          </a:bodyPr>
          <a:lstStyle/>
          <a:p>
            <a:r>
              <a:rPr lang="en-US" sz="20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i="1">
                <a:solidFill>
                  <a:srgbClr val="FF0000"/>
                </a:solidFill>
                <a:latin typeface="Times New Roman" panose="02020603050405020304" pitchFamily="18" charset="0"/>
                <a:cs typeface="Times New Roman" panose="02020603050405020304" pitchFamily="18" charset="0"/>
              </a:rPr>
              <a:t>Nhận xét về nghệ thuật, rồi từ đó rút ra ý nghĩa</a:t>
            </a:r>
            <a:endParaRPr lang="en-US" sz="2000" b="1" i="1">
              <a:solidFill>
                <a:srgbClr val="FF00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3" y="843558"/>
            <a:ext cx="4134060"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b, Phê phán những biểu hiện sai trái</a:t>
            </a:r>
            <a:endParaRPr lang="en-US" sz="2000" b="1" i="1" u="sng">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nvGraphicFramePr>
        <p:xfrm>
          <a:off x="518120" y="1347651"/>
          <a:ext cx="6553200" cy="3175393"/>
        </p:xfrm>
        <a:graphic>
          <a:graphicData uri="http://schemas.openxmlformats.org/drawingml/2006/table">
            <a:tbl>
              <a:tblPr firstRow="1" bandRow="1">
                <a:tableStyleId>{7DF18680-E054-41AD-8BC1-D1AEF772440D}</a:tableStyleId>
              </a:tblPr>
              <a:tblGrid>
                <a:gridCol w="2758232"/>
                <a:gridCol w="3794968"/>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400" b="1" i="1" smtClean="0">
                          <a:latin typeface="Times New Roman" panose="02020603050405020304" pitchFamily="18" charset="0"/>
                          <a:cs typeface="Times New Roman" panose="02020603050405020304" pitchFamily="18" charset="0"/>
                        </a:rPr>
                        <a:t>Tình</a:t>
                      </a:r>
                      <a:r>
                        <a:rPr lang="en-US" sz="2400" b="1" i="1" baseline="0" smtClean="0">
                          <a:latin typeface="Times New Roman" panose="02020603050405020304" pitchFamily="18" charset="0"/>
                          <a:cs typeface="Times New Roman" panose="02020603050405020304" pitchFamily="18" charset="0"/>
                        </a:rPr>
                        <a:t> cảnh đất nước</a:t>
                      </a:r>
                      <a:endParaRPr lang="en-US" sz="2400" b="1" i="1" smtClean="0">
                        <a:solidFill>
                          <a:schemeClr val="tx1"/>
                        </a:solidFill>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400" b="1" i="1" smtClean="0">
                          <a:solidFill>
                            <a:schemeClr val="lt1"/>
                          </a:solidFill>
                          <a:latin typeface="Times New Roman" panose="02020603050405020304" pitchFamily="18" charset="0"/>
                          <a:cs typeface="Times New Roman" panose="02020603050405020304" pitchFamily="18" charset="0"/>
                        </a:rPr>
                        <a:t>Thái</a:t>
                      </a:r>
                      <a:r>
                        <a:rPr lang="en-US" sz="2400" b="1" i="1" baseline="0" smtClean="0">
                          <a:solidFill>
                            <a:schemeClr val="lt1"/>
                          </a:solidFill>
                          <a:latin typeface="Times New Roman" panose="02020603050405020304" pitchFamily="18" charset="0"/>
                          <a:cs typeface="Times New Roman" panose="02020603050405020304" pitchFamily="18" charset="0"/>
                        </a:rPr>
                        <a:t> độ bản thân</a:t>
                      </a:r>
                      <a:endParaRPr lang="en-US" sz="2400" b="1" i="1" smtClean="0">
                        <a:solidFill>
                          <a:schemeClr val="tx1"/>
                        </a:solidFill>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Thấy</a:t>
                      </a:r>
                      <a:r>
                        <a:rPr lang="en-US" sz="1800" b="1" i="1" baseline="0" smtClean="0">
                          <a:latin typeface="Times New Roman" panose="02020603050405020304" pitchFamily="18" charset="0"/>
                          <a:cs typeface="Times New Roman" panose="02020603050405020304" pitchFamily="18" charset="0"/>
                        </a:rPr>
                        <a:t> chủ nhục</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không</a:t>
                      </a:r>
                      <a:r>
                        <a:rPr lang="en-US" sz="1800" b="1" i="1" baseline="0" smtClean="0">
                          <a:latin typeface="Times New Roman" panose="02020603050405020304" pitchFamily="18" charset="0"/>
                          <a:cs typeface="Times New Roman" panose="02020603050405020304" pitchFamily="18" charset="0"/>
                        </a:rPr>
                        <a:t> biết lo</a:t>
                      </a:r>
                      <a:endParaRPr lang="en-US" sz="1800" b="1" i="1" smtClean="0">
                        <a:latin typeface="Times New Roman" panose="02020603050405020304" pitchFamily="18" charset="0"/>
                        <a:cs typeface="Times New Roman" panose="02020603050405020304" pitchFamily="18" charset="0"/>
                      </a:endParaRPr>
                    </a:p>
                  </a:txBody>
                  <a:tcPr marT="34290" marB="34290"/>
                </a:tc>
              </a:tr>
              <a:tr h="41483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Thấy</a:t>
                      </a:r>
                      <a:r>
                        <a:rPr lang="en-US" sz="1800" b="1" i="1" baseline="0" smtClean="0">
                          <a:latin typeface="Times New Roman" panose="02020603050405020304" pitchFamily="18" charset="0"/>
                          <a:cs typeface="Times New Roman" panose="02020603050405020304" pitchFamily="18" charset="0"/>
                        </a:rPr>
                        <a:t> nước nhục</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baseline="0" smtClean="0">
                          <a:latin typeface="Times New Roman" panose="02020603050405020304" pitchFamily="18" charset="0"/>
                          <a:cs typeface="Times New Roman" panose="02020603050405020304" pitchFamily="18" charset="0"/>
                        </a:rPr>
                        <a:t>không biết thẹn</a:t>
                      </a:r>
                      <a:endParaRPr lang="en-US" sz="1800" b="1" i="1" baseline="0" smtClean="0">
                        <a:latin typeface="Times New Roman" panose="02020603050405020304" pitchFamily="18" charset="0"/>
                        <a:cs typeface="Times New Roman" panose="02020603050405020304" pitchFamily="18" charset="0"/>
                      </a:endParaRPr>
                    </a:p>
                  </a:txBody>
                  <a:tcPr marT="34290" marB="34290"/>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Hầu</a:t>
                      </a:r>
                      <a:r>
                        <a:rPr lang="en-US" sz="1800" b="1" i="1" baseline="0" smtClean="0">
                          <a:latin typeface="Times New Roman" panose="02020603050405020304" pitchFamily="18" charset="0"/>
                          <a:cs typeface="Times New Roman" panose="02020603050405020304" pitchFamily="18" charset="0"/>
                        </a:rPr>
                        <a:t> quân giặc</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không</a:t>
                      </a:r>
                      <a:r>
                        <a:rPr lang="en-US" sz="1800" b="1" i="1" baseline="0" smtClean="0">
                          <a:latin typeface="Times New Roman" panose="02020603050405020304" pitchFamily="18" charset="0"/>
                          <a:cs typeface="Times New Roman" panose="02020603050405020304" pitchFamily="18" charset="0"/>
                        </a:rPr>
                        <a:t> biết tức</a:t>
                      </a:r>
                      <a:endParaRPr lang="en-US" sz="1800" b="1" i="1" smtClean="0">
                        <a:latin typeface="Times New Roman" panose="02020603050405020304" pitchFamily="18" charset="0"/>
                        <a:cs typeface="Times New Roman" panose="02020603050405020304" pitchFamily="18" charset="0"/>
                      </a:endParaRPr>
                    </a:p>
                  </a:txBody>
                  <a:tcPr marT="34290" marB="34290"/>
                </a:tc>
              </a:tr>
              <a:tr h="46524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nghe</a:t>
                      </a:r>
                      <a:r>
                        <a:rPr lang="en-US" sz="1800" b="1" i="1" baseline="0" smtClean="0">
                          <a:latin typeface="Times New Roman" panose="02020603050405020304" pitchFamily="18" charset="0"/>
                          <a:cs typeface="Times New Roman" panose="02020603050405020304" pitchFamily="18" charset="0"/>
                        </a:rPr>
                        <a:t> nhạc</a:t>
                      </a:r>
                      <a:endParaRPr lang="en-US" sz="18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không</a:t>
                      </a:r>
                      <a:r>
                        <a:rPr lang="en-US" sz="1800" b="1" i="1" baseline="0" smtClean="0">
                          <a:latin typeface="Times New Roman" panose="02020603050405020304" pitchFamily="18" charset="0"/>
                          <a:cs typeface="Times New Roman" panose="02020603050405020304" pitchFamily="18" charset="0"/>
                        </a:rPr>
                        <a:t> biết căm</a:t>
                      </a:r>
                      <a:endParaRPr lang="en-US" sz="1800" b="1" i="1" smtClean="0">
                        <a:latin typeface="Times New Roman" panose="02020603050405020304" pitchFamily="18" charset="0"/>
                        <a:cs typeface="Times New Roman" panose="02020603050405020304" pitchFamily="18" charset="0"/>
                      </a:endParaRPr>
                    </a:p>
                  </a:txBody>
                  <a:tcPr marT="34290" marB="34290"/>
                </a:tc>
              </a:tr>
              <a:tr h="465244">
                <a:tc gridSpan="2">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chọi</a:t>
                      </a:r>
                      <a:r>
                        <a:rPr lang="en-US" sz="1800" b="1" i="1" baseline="0" smtClean="0">
                          <a:latin typeface="Times New Roman" panose="02020603050405020304" pitchFamily="18" charset="0"/>
                          <a:cs typeface="Times New Roman" panose="02020603050405020304" pitchFamily="18" charset="0"/>
                        </a:rPr>
                        <a:t> gà, đánh bạc, săn bắn, uống...</a:t>
                      </a:r>
                      <a:endParaRPr lang="vi-VN" sz="1800" b="1" i="1" smtClean="0">
                        <a:latin typeface="Times New Roman" panose="02020603050405020304" pitchFamily="18" charset="0"/>
                        <a:cs typeface="Times New Roman" panose="02020603050405020304" pitchFamily="18" charset="0"/>
                      </a:endParaRPr>
                    </a:p>
                  </a:txBody>
                  <a:tcPr marT="34290" marB="34290">
                    <a:solidFill>
                      <a:schemeClr val="accent5">
                        <a:lumMod val="60000"/>
                        <a:lumOff val="40000"/>
                      </a:schemeClr>
                    </a:solidFill>
                  </a:tcPr>
                </a:tc>
                <a:tc hMerge="1">
                  <a:tcPr marT="34290" marB="34290"/>
                </a:tc>
              </a:tr>
              <a:tr h="465244">
                <a:tc gridSpan="2">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vui</a:t>
                      </a:r>
                      <a:r>
                        <a:rPr lang="en-US" sz="1800" b="1" i="1" baseline="0" smtClean="0">
                          <a:latin typeface="Times New Roman" panose="02020603050405020304" pitchFamily="18" charset="0"/>
                          <a:cs typeface="Times New Roman" panose="02020603050405020304" pitchFamily="18" charset="0"/>
                        </a:rPr>
                        <a:t> thú ruộng vườn, quyến luyến...</a:t>
                      </a:r>
                      <a:endParaRPr lang="vi-VN" sz="1800" b="1" i="1" smtClean="0">
                        <a:latin typeface="Times New Roman" panose="02020603050405020304" pitchFamily="18" charset="0"/>
                        <a:cs typeface="Times New Roman" panose="02020603050405020304" pitchFamily="18" charset="0"/>
                      </a:endParaRPr>
                    </a:p>
                  </a:txBody>
                  <a:tcPr marT="34290" marB="34290">
                    <a:solidFill>
                      <a:schemeClr val="accent5">
                        <a:lumMod val="60000"/>
                        <a:lumOff val="40000"/>
                      </a:schemeClr>
                    </a:solidFill>
                  </a:tcPr>
                </a:tc>
                <a:tc hMerge="1">
                  <a:tcPr marT="34290" marB="34290"/>
                </a:tc>
              </a:tr>
            </a:tbl>
          </a:graphicData>
        </a:graphic>
      </p:graphicFrame>
      <p:pic>
        <p:nvPicPr>
          <p:cNvPr id="14" name="Picture 13"/>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6880970" y="2576462"/>
            <a:ext cx="842721" cy="842721"/>
          </a:xfrm>
          <a:prstGeom prst="rect">
            <a:avLst/>
          </a:prstGeom>
        </p:spPr>
      </p:pic>
      <p:sp>
        <p:nvSpPr>
          <p:cNvPr id="15" name="Rectangle 14"/>
          <p:cNvSpPr/>
          <p:nvPr/>
        </p:nvSpPr>
        <p:spPr>
          <a:xfrm>
            <a:off x="7596373" y="1491630"/>
            <a:ext cx="1368151" cy="2896944"/>
          </a:xfrm>
          <a:prstGeom prst="rect">
            <a:avLst/>
          </a:prstGeom>
          <a:solidFill>
            <a:schemeClr val="accent5">
              <a:lumMod val="75000"/>
            </a:schemeClr>
          </a:solidFill>
        </p:spPr>
        <p:txBody>
          <a:bodyPr wrap="square" lIns="91366" tIns="45683" rIns="91366" bIns="45683">
            <a:spAutoFit/>
          </a:bodyPr>
          <a:lstStyle/>
          <a:p>
            <a:r>
              <a:rPr lang="en-US" sz="2000" b="1" i="1">
                <a:solidFill>
                  <a:schemeClr val="bg1"/>
                </a:solidFill>
                <a:latin typeface="Times New Roman" panose="02020603050405020304" pitchFamily="18" charset="0"/>
                <a:cs typeface="Times New Roman" panose="02020603050405020304" pitchFamily="18" charset="0"/>
              </a:rPr>
              <a:t>Phê phán thái độ bàng quan, thờ ơ, ăn chơi nhàn rỗi, chỉ lo cho bản thân mình</a:t>
            </a:r>
            <a:endParaRPr lang="en-US" sz="2000" b="1" i="1">
              <a:solidFill>
                <a:schemeClr val="bg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6913" y="148476"/>
            <a:ext cx="3753205" cy="369332"/>
            <a:chOff x="-178462" y="1828800"/>
            <a:chExt cx="10009850" cy="984718"/>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8" name="TextBox 17"/>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971990" y="2871886"/>
            <a:ext cx="4316073" cy="1156448"/>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73" y="411510"/>
            <a:ext cx="3252889" cy="4367304"/>
          </a:xfrm>
          <a:prstGeom prst="rect">
            <a:avLst/>
          </a:prstGeom>
        </p:spPr>
      </p:pic>
      <p:grpSp>
        <p:nvGrpSpPr>
          <p:cNvPr id="9" name="Group 8"/>
          <p:cNvGrpSpPr/>
          <p:nvPr/>
        </p:nvGrpSpPr>
        <p:grpSpPr>
          <a:xfrm>
            <a:off x="239966" y="519999"/>
            <a:ext cx="6636303" cy="395616"/>
            <a:chOff x="644526" y="2766774"/>
            <a:chExt cx="17699112" cy="1054970"/>
          </a:xfrm>
        </p:grpSpPr>
        <p:sp>
          <p:nvSpPr>
            <p:cNvPr id="10" name="TextBox 9"/>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2" name="TextBox 11"/>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p:cNvSpPr txBox="1"/>
          <p:nvPr/>
        </p:nvSpPr>
        <p:spPr>
          <a:xfrm>
            <a:off x="899593" y="843558"/>
            <a:ext cx="4134060"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b, Phê phán những biểu hiện sai trái</a:t>
            </a:r>
            <a:endParaRPr lang="en-US" sz="2000" b="1" i="1" u="sng">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54648" y="2653697"/>
            <a:ext cx="842721" cy="842721"/>
          </a:xfrm>
          <a:prstGeom prst="rect">
            <a:avLst/>
          </a:prstGeom>
        </p:spPr>
      </p:pic>
      <p:sp>
        <p:nvSpPr>
          <p:cNvPr id="15" name="Rectangle 14"/>
          <p:cNvSpPr/>
          <p:nvPr/>
        </p:nvSpPr>
        <p:spPr>
          <a:xfrm>
            <a:off x="780934" y="1536343"/>
            <a:ext cx="4572000" cy="1261884"/>
          </a:xfrm>
          <a:prstGeom prst="rect">
            <a:avLst/>
          </a:prstGeom>
        </p:spPr>
        <p:txBody>
          <a:bodyPr lIns="91366" tIns="45683" rIns="91366" bIns="45683">
            <a:spAutoFit/>
          </a:bodyPr>
          <a:lstStyle/>
          <a:p>
            <a:pPr algn="just"/>
            <a:r>
              <a:rPr lang="en-US" sz="2800" b="1" i="1">
                <a:latin typeface="Times New Roman" panose="02020603050405020304" pitchFamily="18" charset="0"/>
                <a:cs typeface="Times New Roman" panose="02020603050405020304" pitchFamily="18" charset="0"/>
              </a:rPr>
              <a:t>* Nghệ thuật: </a:t>
            </a:r>
            <a:r>
              <a:rPr lang="en-US" sz="2400" i="1">
                <a:latin typeface="Times New Roman" panose="02020603050405020304" pitchFamily="18" charset="0"/>
                <a:ea typeface="Calibri" panose="020F0502020204030204" charset="0"/>
              </a:rPr>
              <a:t>câu văn biền ngẫu nhiều ý, hai vế song hành, điệp cấu trúc câu</a:t>
            </a:r>
            <a:endParaRPr lang="en-SG" sz="2000" i="1" dirty="0"/>
          </a:p>
        </p:txBody>
      </p:sp>
      <p:sp>
        <p:nvSpPr>
          <p:cNvPr id="16" name="Rectangle 15"/>
          <p:cNvSpPr/>
          <p:nvPr/>
        </p:nvSpPr>
        <p:spPr>
          <a:xfrm>
            <a:off x="1115616" y="2787811"/>
            <a:ext cx="4237318" cy="1200329"/>
          </a:xfrm>
          <a:prstGeom prst="rect">
            <a:avLst/>
          </a:prstGeom>
        </p:spPr>
        <p:txBody>
          <a:bodyPr wrap="square" lIns="91366" tIns="45683" rIns="91366" bIns="45683">
            <a:spAutoFit/>
          </a:bodyPr>
          <a:lstStyle/>
          <a:p>
            <a:r>
              <a:rPr lang="en-US" sz="2400" b="1" i="1">
                <a:solidFill>
                  <a:srgbClr val="FF0000"/>
                </a:solidFill>
                <a:latin typeface="Times New Roman" panose="02020603050405020304" pitchFamily="18" charset="0"/>
                <a:cs typeface="Times New Roman" panose="02020603050405020304" pitchFamily="18" charset="0"/>
              </a:rPr>
              <a:t>Quên hết danh dự, bổn phận, mất cảnh giác, lối sống cầu an, hưởng lạc, cần phê phán</a:t>
            </a:r>
            <a:endParaRPr lang="en-US" sz="2400" b="1" i="1">
              <a:solidFill>
                <a:srgbClr val="FF00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c, Hậu quả và thảm hại tất yếu</a:t>
            </a:r>
            <a:endParaRPr lang="en-US" sz="2000" b="1" i="1" u="sng">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nvGraphicFramePr>
        <p:xfrm>
          <a:off x="1187152" y="1286756"/>
          <a:ext cx="6553200" cy="3733303"/>
        </p:xfrm>
        <a:graphic>
          <a:graphicData uri="http://schemas.openxmlformats.org/drawingml/2006/table">
            <a:tbl>
              <a:tblPr firstRow="1" bandRow="1">
                <a:tableStyleId>{7DF18680-E054-41AD-8BC1-D1AEF772440D}</a:tableStyleId>
              </a:tblPr>
              <a:tblGrid>
                <a:gridCol w="2758232"/>
                <a:gridCol w="3794968"/>
              </a:tblGrid>
              <a:tr h="3429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Nếu ham chơi</a:t>
                      </a:r>
                      <a:endParaRPr lang="en-US" sz="1800" b="1" i="1" smtClean="0">
                        <a:solidFill>
                          <a:schemeClr val="tx1"/>
                        </a:solidFill>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i="1" smtClean="0">
                          <a:latin typeface="Times New Roman" panose="02020603050405020304" pitchFamily="18" charset="0"/>
                          <a:cs typeface="Times New Roman" panose="02020603050405020304" pitchFamily="18" charset="0"/>
                        </a:rPr>
                        <a:t>Khi giặc đến</a:t>
                      </a:r>
                      <a:endParaRPr lang="en-US" sz="1800" b="1" i="1" smtClean="0">
                        <a:solidFill>
                          <a:schemeClr val="tx1"/>
                        </a:solidFill>
                        <a:latin typeface="Times New Roman" panose="02020603050405020304" pitchFamily="18" charset="0"/>
                        <a:cs typeface="Times New Roman" panose="02020603050405020304" pitchFamily="18" charset="0"/>
                      </a:endParaRPr>
                    </a:p>
                  </a:txBody>
                  <a:tcPr marT="34290" marB="34290">
                    <a:solidFill>
                      <a:schemeClr val="accent5">
                        <a:lumMod val="75000"/>
                      </a:schemeClr>
                    </a:solidFill>
                  </a:tcPr>
                </a:tc>
              </a:tr>
              <a:tr h="50292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600" b="1" i="1" smtClean="0">
                          <a:latin typeface="Times New Roman" panose="02020603050405020304" pitchFamily="18" charset="0"/>
                          <a:cs typeface="Times New Roman" panose="02020603050405020304" pitchFamily="18" charset="0"/>
                        </a:rPr>
                        <a:t>Cựa gà trống </a:t>
                      </a:r>
                      <a:endParaRPr lang="en-US" sz="1600" b="1" i="1" smtClean="0">
                        <a:solidFill>
                          <a:schemeClr val="tx1"/>
                        </a:solidFill>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đủ đâm thủng áo giáp giặc</a:t>
                      </a:r>
                      <a:endParaRPr lang="en-US" sz="1600" b="1" i="1" smtClean="0">
                        <a:latin typeface="Times New Roman" panose="02020603050405020304" pitchFamily="18" charset="0"/>
                        <a:cs typeface="Times New Roman" panose="02020603050405020304" pitchFamily="18" charset="0"/>
                      </a:endParaRPr>
                    </a:p>
                  </a:txBody>
                  <a:tcPr marT="34290" marB="34290"/>
                </a:tc>
              </a:tr>
              <a:tr h="44375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600" b="1" i="1" smtClean="0">
                          <a:latin typeface="Times New Roman" panose="02020603050405020304" pitchFamily="18" charset="0"/>
                          <a:cs typeface="Times New Roman" panose="02020603050405020304" pitchFamily="18" charset="0"/>
                        </a:rPr>
                        <a:t>Mẹo cờ bạ</a:t>
                      </a:r>
                      <a:r>
                        <a:rPr lang="en-US" sz="1600" b="1" i="1" smtClean="0">
                          <a:latin typeface="Times New Roman" panose="02020603050405020304" pitchFamily="18" charset="0"/>
                          <a:cs typeface="Times New Roman" panose="02020603050405020304" pitchFamily="18" charset="0"/>
                        </a:rPr>
                        <a:t>c</a:t>
                      </a:r>
                      <a:endParaRPr lang="en-US" sz="1600" b="1" i="1" smtClean="0">
                        <a:solidFill>
                          <a:schemeClr val="tx1"/>
                        </a:solidFill>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đủ thi hành mưu lược nhà binh</a:t>
                      </a:r>
                      <a:endParaRPr lang="en-US" sz="1600" b="1" i="1" smtClean="0">
                        <a:latin typeface="Times New Roman" panose="02020603050405020304" pitchFamily="18" charset="0"/>
                        <a:cs typeface="Times New Roman" panose="02020603050405020304" pitchFamily="18" charset="0"/>
                      </a:endParaRPr>
                    </a:p>
                  </a:txBody>
                  <a:tcPr marT="34290" marB="34290"/>
                </a:tc>
              </a:tr>
              <a:tr h="432048">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600" b="1" i="1" smtClean="0">
                          <a:latin typeface="Times New Roman" panose="02020603050405020304" pitchFamily="18" charset="0"/>
                          <a:cs typeface="Times New Roman" panose="02020603050405020304" pitchFamily="18" charset="0"/>
                        </a:rPr>
                        <a:t>Ruộng lắm...</a:t>
                      </a:r>
                      <a:endParaRPr lang="en-US" sz="1600" b="1" i="1" smtClean="0">
                        <a:solidFill>
                          <a:schemeClr val="tx1"/>
                        </a:solidFill>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chuộc nổi tấm thân nghìn vàng</a:t>
                      </a:r>
                      <a:endParaRPr lang="en-US" sz="1600" b="1" i="1" smtClean="0">
                        <a:solidFill>
                          <a:schemeClr val="tx1"/>
                        </a:solidFill>
                        <a:latin typeface="Times New Roman" panose="02020603050405020304" pitchFamily="18" charset="0"/>
                        <a:cs typeface="Times New Roman" panose="02020603050405020304" pitchFamily="18" charset="0"/>
                      </a:endParaRPr>
                    </a:p>
                  </a:txBody>
                  <a:tcPr marT="34290" marB="34290"/>
                </a:tc>
              </a:tr>
              <a:tr h="50292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600" b="1" i="1" smtClean="0">
                          <a:latin typeface="Times New Roman" panose="02020603050405020304" pitchFamily="18" charset="0"/>
                          <a:cs typeface="Times New Roman" panose="02020603050405020304" pitchFamily="18" charset="0"/>
                        </a:rPr>
                        <a:t>Tiền của nhiều</a:t>
                      </a:r>
                      <a:endParaRPr lang="en-US" sz="16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mua được đầu giặc</a:t>
                      </a:r>
                      <a:endParaRPr lang="en-US" sz="1600" b="1" i="1" smtClean="0">
                        <a:latin typeface="Times New Roman" panose="02020603050405020304" pitchFamily="18" charset="0"/>
                        <a:cs typeface="Times New Roman" panose="02020603050405020304" pitchFamily="18" charset="0"/>
                      </a:endParaRPr>
                    </a:p>
                  </a:txBody>
                  <a:tcPr marT="34290" marB="34290"/>
                </a:tc>
              </a:tr>
              <a:tr h="50292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600" b="1" i="1" smtClean="0">
                          <a:latin typeface="Times New Roman" panose="02020603050405020304" pitchFamily="18" charset="0"/>
                          <a:cs typeface="Times New Roman" panose="02020603050405020304" pitchFamily="18" charset="0"/>
                        </a:rPr>
                        <a:t>Chó săn  khỏe</a:t>
                      </a:r>
                      <a:endParaRPr lang="vi-VN" sz="16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đuổi được quân thù</a:t>
                      </a:r>
                      <a:endParaRPr lang="en-US" sz="1600" b="1" i="1" smtClean="0">
                        <a:latin typeface="Times New Roman" panose="02020603050405020304" pitchFamily="18" charset="0"/>
                        <a:cs typeface="Times New Roman" panose="02020603050405020304" pitchFamily="18" charset="0"/>
                      </a:endParaRPr>
                    </a:p>
                  </a:txBody>
                  <a:tcPr marT="34290" marB="34290"/>
                </a:tc>
              </a:tr>
              <a:tr h="50292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600" b="1" i="1" smtClean="0">
                          <a:latin typeface="Times New Roman" panose="02020603050405020304" pitchFamily="18" charset="0"/>
                          <a:cs typeface="Times New Roman" panose="02020603050405020304" pitchFamily="18" charset="0"/>
                        </a:rPr>
                        <a:t>Chén rượu ngon</a:t>
                      </a:r>
                      <a:endParaRPr lang="vi-VN" sz="1600" b="1" i="1" smtClean="0">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làm giặc say chết</a:t>
                      </a:r>
                      <a:endParaRPr lang="en-US" sz="1600" b="1" i="1" smtClean="0">
                        <a:latin typeface="Times New Roman" panose="02020603050405020304" pitchFamily="18" charset="0"/>
                        <a:cs typeface="Times New Roman" panose="02020603050405020304" pitchFamily="18" charset="0"/>
                      </a:endParaRPr>
                    </a:p>
                  </a:txBody>
                  <a:tcPr marT="34290" marB="34290"/>
                </a:tc>
              </a:tr>
              <a:tr h="502920">
                <a:tc>
                  <a:txBody>
                    <a:bodyPr/>
                    <a:lstStyle/>
                    <a:p>
                      <a:pPr>
                        <a:buFontTx/>
                        <a:buNone/>
                      </a:pPr>
                      <a:r>
                        <a:rPr lang="vi-VN" sz="1600" b="1" i="1" smtClean="0">
                          <a:latin typeface="Times New Roman" panose="02020603050405020304" pitchFamily="18" charset="0"/>
                          <a:cs typeface="Times New Roman" panose="02020603050405020304" pitchFamily="18" charset="0"/>
                        </a:rPr>
                        <a:t>Tiếng  hát ha</a:t>
                      </a:r>
                      <a:r>
                        <a:rPr lang="en-US" sz="1600" b="1" i="1" smtClean="0">
                          <a:latin typeface="Times New Roman" panose="02020603050405020304" pitchFamily="18" charset="0"/>
                          <a:cs typeface="Times New Roman" panose="02020603050405020304" pitchFamily="18" charset="0"/>
                        </a:rPr>
                        <a:t>y</a:t>
                      </a:r>
                      <a:endParaRPr lang="en-US" sz="1600" b="1" i="1" smtClean="0">
                        <a:solidFill>
                          <a:schemeClr val="tx1"/>
                        </a:solidFill>
                        <a:latin typeface="Times New Roman" panose="02020603050405020304" pitchFamily="18" charset="0"/>
                        <a:cs typeface="Times New Roman" panose="02020603050405020304"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i="1" smtClean="0">
                          <a:latin typeface="Times New Roman" panose="02020603050405020304" pitchFamily="18" charset="0"/>
                          <a:cs typeface="Times New Roman" panose="02020603050405020304" pitchFamily="18" charset="0"/>
                        </a:rPr>
                        <a:t>Không làm giặc điếc tai</a:t>
                      </a:r>
                      <a:endParaRPr lang="en-US" sz="1600" b="1" i="1" smtClean="0">
                        <a:latin typeface="Times New Roman" panose="02020603050405020304" pitchFamily="18" charset="0"/>
                        <a:cs typeface="Times New Roman" panose="02020603050405020304" pitchFamily="18" charset="0"/>
                      </a:endParaRPr>
                    </a:p>
                  </a:txBody>
                  <a:tcPr marT="34290" marB="34290"/>
                </a:tc>
              </a:tr>
            </a:tbl>
          </a:graphicData>
        </a:graphic>
      </p:graphicFrame>
      <p:grpSp>
        <p:nvGrpSpPr>
          <p:cNvPr id="14" name="Group 13"/>
          <p:cNvGrpSpPr/>
          <p:nvPr/>
        </p:nvGrpSpPr>
        <p:grpSpPr>
          <a:xfrm>
            <a:off x="-66913" y="148476"/>
            <a:ext cx="3753205" cy="369332"/>
            <a:chOff x="-178462" y="1828800"/>
            <a:chExt cx="10009850" cy="984718"/>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6" name="TextBox 15"/>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5885724" y="1923678"/>
            <a:ext cx="3150809" cy="1734582"/>
          </a:xfrm>
          <a:prstGeom prst="rect">
            <a:avLst/>
          </a:prstGeom>
        </p:spPr>
      </p:pic>
      <p:sp>
        <p:nvSpPr>
          <p:cNvPr id="4" name="Rectangle 3"/>
          <p:cNvSpPr/>
          <p:nvPr/>
        </p:nvSpPr>
        <p:spPr>
          <a:xfrm>
            <a:off x="1703248" y="2060143"/>
            <a:ext cx="4572000" cy="1107996"/>
          </a:xfrm>
          <a:prstGeom prst="rect">
            <a:avLst/>
          </a:prstGeom>
        </p:spPr>
        <p:txBody>
          <a:bodyPr lIns="91366" tIns="45683" rIns="91366" bIns="45683">
            <a:spAutoFit/>
          </a:bodyPr>
          <a:lstStyle/>
          <a:p>
            <a:pPr>
              <a:buFontTx/>
              <a:buChar char="-"/>
            </a:pPr>
            <a:r>
              <a:rPr lang="en-US" sz="2200" b="1" i="1">
                <a:latin typeface="Times New Roman" panose="02020603050405020304" pitchFamily="18" charset="0"/>
                <a:cs typeface="Times New Roman" panose="02020603050405020304" pitchFamily="18" charset="0"/>
              </a:rPr>
              <a:t> Thái ấp, bổng lộc </a:t>
            </a:r>
            <a:r>
              <a:rPr lang="en-US" sz="2200" b="1" i="1">
                <a:latin typeface="Times New Roman" panose="02020603050405020304" pitchFamily="18" charset="0"/>
                <a:cs typeface="Times New Roman" panose="02020603050405020304" pitchFamily="18" charset="0"/>
                <a:sym typeface="Wingdings" panose="05000000000000000000" pitchFamily="2" charset="2"/>
              </a:rPr>
              <a:t> Không còn</a:t>
            </a:r>
            <a:endParaRPr lang="en-US" sz="2200" b="1" i="1">
              <a:latin typeface="Times New Roman" panose="02020603050405020304" pitchFamily="18" charset="0"/>
              <a:cs typeface="Times New Roman" panose="02020603050405020304" pitchFamily="18" charset="0"/>
              <a:sym typeface="Wingdings" panose="05000000000000000000" pitchFamily="2" charset="2"/>
            </a:endParaRPr>
          </a:p>
          <a:p>
            <a:pPr>
              <a:buFontTx/>
              <a:buChar char="-"/>
            </a:pPr>
            <a:r>
              <a:rPr lang="en-US" sz="2200" b="1" i="1">
                <a:latin typeface="Times New Roman" panose="02020603050405020304" pitchFamily="18" charset="0"/>
                <a:cs typeface="Times New Roman" panose="02020603050405020304" pitchFamily="18" charset="0"/>
                <a:sym typeface="Wingdings" panose="05000000000000000000" pitchFamily="2" charset="2"/>
              </a:rPr>
              <a:t> Gia quyến, xã tắc  Cũng mất</a:t>
            </a:r>
            <a:endParaRPr lang="en-US" sz="2200" b="1" i="1">
              <a:latin typeface="Times New Roman" panose="02020603050405020304" pitchFamily="18" charset="0"/>
              <a:cs typeface="Times New Roman" panose="02020603050405020304" pitchFamily="18" charset="0"/>
              <a:sym typeface="Wingdings" panose="05000000000000000000" pitchFamily="2" charset="2"/>
            </a:endParaRPr>
          </a:p>
          <a:p>
            <a:pPr>
              <a:buFontTx/>
              <a:buChar char="-"/>
            </a:pPr>
            <a:r>
              <a:rPr lang="en-US" sz="2200" b="1" i="1">
                <a:latin typeface="Times New Roman" panose="02020603050405020304" pitchFamily="18" charset="0"/>
                <a:cs typeface="Times New Roman" panose="02020603050405020304" pitchFamily="18" charset="0"/>
                <a:sym typeface="Wingdings" panose="05000000000000000000" pitchFamily="2" charset="2"/>
              </a:rPr>
              <a:t>Thanh danh  Bị mang tiếng</a:t>
            </a:r>
            <a:endParaRPr lang="en-US" sz="2200" b="1" i="1">
              <a:latin typeface="Times New Roman" panose="02020603050405020304" pitchFamily="18" charset="0"/>
              <a:cs typeface="Times New Roman" panose="02020603050405020304" pitchFamily="18" charset="0"/>
            </a:endParaRPr>
          </a:p>
        </p:txBody>
      </p:sp>
      <p:sp>
        <p:nvSpPr>
          <p:cNvPr id="5" name="TextBox 4"/>
          <p:cNvSpPr txBox="1"/>
          <p:nvPr/>
        </p:nvSpPr>
        <p:spPr>
          <a:xfrm>
            <a:off x="755578" y="1779662"/>
            <a:ext cx="947672" cy="1569660"/>
          </a:xfrm>
          <a:prstGeom prst="rect">
            <a:avLst/>
          </a:prstGeom>
          <a:solidFill>
            <a:schemeClr val="accent5">
              <a:lumMod val="75000"/>
            </a:schemeClr>
          </a:solidFill>
        </p:spPr>
        <p:txBody>
          <a:bodyPr wrap="square" lIns="91366" tIns="45683" rIns="91366" bIns="45683" rtlCol="0">
            <a:spAutoFit/>
          </a:bodyPr>
          <a:lstStyle/>
          <a:p>
            <a:endParaRPr lang="en-US" sz="2400" b="1" i="1">
              <a:solidFill>
                <a:schemeClr val="bg1"/>
              </a:solidFill>
              <a:latin typeface="Times New Roman" panose="02020603050405020304" pitchFamily="18" charset="0"/>
              <a:cs typeface="Times New Roman" panose="02020603050405020304" pitchFamily="18" charset="0"/>
            </a:endParaRPr>
          </a:p>
          <a:p>
            <a:r>
              <a:rPr lang="en-US" sz="2400" b="1" i="1">
                <a:solidFill>
                  <a:schemeClr val="bg1"/>
                </a:solidFill>
                <a:latin typeface="Times New Roman" panose="02020603050405020304" pitchFamily="18" charset="0"/>
                <a:cs typeface="Times New Roman" panose="02020603050405020304" pitchFamily="18" charset="0"/>
              </a:rPr>
              <a:t>Hậu quả</a:t>
            </a:r>
            <a:endParaRPr lang="en-US" sz="2400" b="1" i="1">
              <a:solidFill>
                <a:schemeClr val="bg1"/>
              </a:solidFill>
              <a:latin typeface="Times New Roman" panose="02020603050405020304" pitchFamily="18" charset="0"/>
              <a:cs typeface="Times New Roman" panose="02020603050405020304" pitchFamily="18" charset="0"/>
            </a:endParaRPr>
          </a:p>
          <a:p>
            <a:endParaRPr lang="en-US" sz="2400" b="1" i="1">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464328" y="2216423"/>
            <a:ext cx="842721" cy="842721"/>
          </a:xfrm>
          <a:prstGeom prst="rect">
            <a:avLst/>
          </a:prstGeom>
        </p:spPr>
      </p:pic>
      <p:sp>
        <p:nvSpPr>
          <p:cNvPr id="7" name="Rectangle 6"/>
          <p:cNvSpPr/>
          <p:nvPr/>
        </p:nvSpPr>
        <p:spPr>
          <a:xfrm>
            <a:off x="6023730" y="1923678"/>
            <a:ext cx="2736304" cy="1446550"/>
          </a:xfrm>
          <a:prstGeom prst="rect">
            <a:avLst/>
          </a:prstGeom>
        </p:spPr>
        <p:txBody>
          <a:bodyPr wrap="square" lIns="91366" tIns="45683" rIns="91366" bIns="45683">
            <a:spAutoFit/>
          </a:bodyPr>
          <a:lstStyle/>
          <a:p>
            <a:r>
              <a:rPr lang="en-US" sz="2200" b="1" i="1">
                <a:solidFill>
                  <a:srgbClr val="FF0000"/>
                </a:solidFill>
                <a:latin typeface="Times New Roman" panose="02020603050405020304" pitchFamily="18" charset="0"/>
                <a:cs typeface="Times New Roman" panose="02020603050405020304" pitchFamily="18" charset="0"/>
              </a:rPr>
              <a:t>Nước mất , nhà tan, bị bắt làm tù binh, bị mất tất cả, chịu nhục, tiếng nhơ muôn đời</a:t>
            </a:r>
            <a:endParaRPr lang="en-US" sz="2200" b="1" i="1">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239966" y="519999"/>
            <a:ext cx="6636303" cy="395616"/>
            <a:chOff x="644526" y="2766774"/>
            <a:chExt cx="17699112" cy="1054970"/>
          </a:xfrm>
        </p:grpSpPr>
        <p:sp>
          <p:nvSpPr>
            <p:cNvPr id="13" name="TextBox 12"/>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5" name="TextBox 14"/>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c, Hậu quả và thảm hại tất yếu</a:t>
            </a:r>
            <a:endParaRPr lang="en-US" sz="2000" b="1" i="1" u="sng">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504" y="915615"/>
            <a:ext cx="4104456" cy="4231834"/>
          </a:xfrm>
          <a:prstGeom prst="rect">
            <a:avLst/>
          </a:prstGeom>
        </p:spPr>
      </p:pic>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3910"/>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CHUNG</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Rectangle 13"/>
          <p:cNvSpPr/>
          <p:nvPr/>
        </p:nvSpPr>
        <p:spPr>
          <a:xfrm>
            <a:off x="3995936" y="2976527"/>
            <a:ext cx="4572000" cy="1338786"/>
          </a:xfrm>
          <a:prstGeom prst="rect">
            <a:avLst/>
          </a:prstGeom>
          <a:solidFill>
            <a:schemeClr val="accent5">
              <a:lumMod val="75000"/>
            </a:schemeClr>
          </a:solidFill>
        </p:spPr>
        <p:txBody>
          <a:bodyPr lIns="91326" tIns="45663" rIns="91326" bIns="45663">
            <a:spAutoFit/>
          </a:bodyPr>
          <a:lstStyle/>
          <a:p>
            <a:pPr marL="342265" indent="-342265">
              <a:buFont typeface="Wingdings" panose="05000000000000000000" pitchFamily="2" charset="2"/>
              <a:buChar char="§"/>
            </a:pPr>
            <a:r>
              <a:rPr lang="en-US" sz="2000" b="1" i="1">
                <a:solidFill>
                  <a:schemeClr val="bg1"/>
                </a:solidFill>
                <a:latin typeface="Times New Roman" panose="02020603050405020304" pitchFamily="18" charset="0"/>
                <a:cs typeface="Times New Roman" panose="02020603050405020304" pitchFamily="18" charset="0"/>
              </a:rPr>
              <a:t>Là người có công lao lớn trong cuộc kháng chiến chống quân Mông- Nguyên lần thứ 2 (1285) và lần thứ 3 (1287- 1288)</a:t>
            </a:r>
            <a:endParaRPr lang="en-US" sz="2000" b="1" i="1">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995936" y="1491650"/>
            <a:ext cx="4572000" cy="646290"/>
          </a:xfrm>
          <a:prstGeom prst="rect">
            <a:avLst/>
          </a:prstGeom>
          <a:solidFill>
            <a:schemeClr val="accent5">
              <a:lumMod val="20000"/>
              <a:lumOff val="80000"/>
            </a:schemeClr>
          </a:solidFill>
        </p:spPr>
        <p:txBody>
          <a:bodyPr lIns="91326" tIns="45663" rIns="91326" bIns="45663">
            <a:spAutoFit/>
          </a:bodyPr>
          <a:lstStyle/>
          <a:p>
            <a:pPr marL="342265" indent="-342265">
              <a:buFont typeface="Wingdings" panose="05000000000000000000" pitchFamily="2" charset="2"/>
              <a:buChar char="§"/>
            </a:pPr>
            <a:r>
              <a:rPr lang="en-US" b="1" i="1" smtClean="0">
                <a:latin typeface="Times New Roman" panose="02020603050405020304" pitchFamily="18" charset="0"/>
                <a:cs typeface="Times New Roman" panose="02020603050405020304" pitchFamily="18" charset="0"/>
              </a:rPr>
              <a:t>Trần Quốc Tuấn (1231?-1300) là danh tướng kiệt xuất của dân tộc</a:t>
            </a:r>
            <a:endParaRPr lang="en-US" b="1" i="1" smtClean="0">
              <a:latin typeface="Times New Roman" panose="02020603050405020304" pitchFamily="18" charset="0"/>
              <a:cs typeface="Times New Roman" panose="02020603050405020304" pitchFamily="18" charset="0"/>
            </a:endParaRPr>
          </a:p>
        </p:txBody>
      </p:sp>
      <p:sp>
        <p:nvSpPr>
          <p:cNvPr id="16" name="Rectangle 15"/>
          <p:cNvSpPr/>
          <p:nvPr/>
        </p:nvSpPr>
        <p:spPr>
          <a:xfrm>
            <a:off x="3995936" y="2355746"/>
            <a:ext cx="4572000" cy="369291"/>
          </a:xfrm>
          <a:prstGeom prst="rect">
            <a:avLst/>
          </a:prstGeom>
          <a:solidFill>
            <a:schemeClr val="accent5">
              <a:lumMod val="60000"/>
              <a:lumOff val="40000"/>
            </a:schemeClr>
          </a:solidFill>
        </p:spPr>
        <p:txBody>
          <a:bodyPr wrap="square" lIns="91326" tIns="45663" rIns="91326" bIns="45663">
            <a:spAutoFit/>
          </a:bodyPr>
          <a:lstStyle/>
          <a:p>
            <a:pPr marL="342265" indent="-342265">
              <a:buFont typeface="Wingdings" panose="05000000000000000000" pitchFamily="2" charset="2"/>
              <a:buChar char="§"/>
            </a:pPr>
            <a:r>
              <a:rPr lang="en-US" b="1" i="1" smtClean="0">
                <a:latin typeface="Times New Roman" panose="02020603050405020304" pitchFamily="18" charset="0"/>
                <a:cs typeface="Times New Roman" panose="02020603050405020304" pitchFamily="18" charset="0"/>
              </a:rPr>
              <a:t>Là người có tài năng, văn võ song toàn.</a:t>
            </a:r>
            <a:endParaRPr lang="en-US" b="1" i="1"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4410592" y="2765197"/>
            <a:ext cx="4592951" cy="1699415"/>
          </a:xfrm>
          <a:prstGeom prst="rect">
            <a:avLst/>
          </a:prstGeom>
        </p:spPr>
      </p:pic>
      <p:grpSp>
        <p:nvGrpSpPr>
          <p:cNvPr id="8" name="Group 7"/>
          <p:cNvGrpSpPr/>
          <p:nvPr/>
        </p:nvGrpSpPr>
        <p:grpSpPr>
          <a:xfrm>
            <a:off x="239966" y="519999"/>
            <a:ext cx="6636303" cy="395616"/>
            <a:chOff x="644526" y="2766774"/>
            <a:chExt cx="17699112" cy="1054970"/>
          </a:xfrm>
        </p:grpSpPr>
        <p:sp>
          <p:nvSpPr>
            <p:cNvPr id="9" name="TextBox 8"/>
            <p:cNvSpPr txBox="1"/>
            <p:nvPr/>
          </p:nvSpPr>
          <p:spPr>
            <a:xfrm>
              <a:off x="1906584" y="2766774"/>
              <a:ext cx="16437054"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Phân tích phải trái, làm rõ đúng sai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3" y="843558"/>
            <a:ext cx="3488450"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c, Hậu quả và thảm hại tất yếu</a:t>
            </a:r>
            <a:endParaRPr lang="en-US" sz="2000" b="1" i="1" u="sng">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5" y="1563640"/>
            <a:ext cx="3572960" cy="3233090"/>
          </a:xfrm>
          <a:prstGeom prst="rect">
            <a:avLst/>
          </a:prstGeom>
        </p:spPr>
      </p:pic>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4022186" y="2653697"/>
            <a:ext cx="842721" cy="842721"/>
          </a:xfrm>
          <a:prstGeom prst="rect">
            <a:avLst/>
          </a:prstGeom>
        </p:spPr>
      </p:pic>
      <p:sp>
        <p:nvSpPr>
          <p:cNvPr id="15" name="Rectangle 14"/>
          <p:cNvSpPr/>
          <p:nvPr/>
        </p:nvSpPr>
        <p:spPr>
          <a:xfrm>
            <a:off x="4248472" y="1536343"/>
            <a:ext cx="4788024" cy="1261884"/>
          </a:xfrm>
          <a:prstGeom prst="rect">
            <a:avLst/>
          </a:prstGeom>
        </p:spPr>
        <p:txBody>
          <a:bodyPr wrap="square" lIns="91366" tIns="45683" rIns="91366" bIns="45683">
            <a:spAutoFit/>
          </a:bodyPr>
          <a:lstStyle/>
          <a:p>
            <a:r>
              <a:rPr lang="en-US" sz="2800" b="1" i="1">
                <a:latin typeface="Times New Roman" panose="02020603050405020304" pitchFamily="18" charset="0"/>
                <a:cs typeface="Times New Roman" panose="02020603050405020304" pitchFamily="18" charset="0"/>
              </a:rPr>
              <a:t>* Nghệ thuật: </a:t>
            </a:r>
            <a:r>
              <a:rPr lang="en-US" sz="2400" i="1">
                <a:latin typeface="Times New Roman" panose="02020603050405020304" pitchFamily="18" charset="0"/>
                <a:ea typeface="Calibri" panose="020F0502020204030204" charset="0"/>
              </a:rPr>
              <a:t>cấu trúc câu đối xứng và đối lập, điệp cấu trúc câu, tăng tiến</a:t>
            </a:r>
            <a:endParaRPr lang="en-US" altLang="en-US" sz="2400" i="1">
              <a:solidFill>
                <a:srgbClr val="CC3300"/>
              </a:solidFill>
              <a:latin typeface=".VnArial Narrow" panose="020B7200000000000000" pitchFamily="34" charset="0"/>
              <a:sym typeface="Symbol" panose="05050102010706020507" pitchFamily="18" charset="2"/>
            </a:endParaRPr>
          </a:p>
        </p:txBody>
      </p:sp>
      <p:sp>
        <p:nvSpPr>
          <p:cNvPr id="16" name="Rectangle 15"/>
          <p:cNvSpPr/>
          <p:nvPr/>
        </p:nvSpPr>
        <p:spPr>
          <a:xfrm>
            <a:off x="4644009" y="2946344"/>
            <a:ext cx="4237318" cy="1200329"/>
          </a:xfrm>
          <a:prstGeom prst="rect">
            <a:avLst/>
          </a:prstGeom>
        </p:spPr>
        <p:txBody>
          <a:bodyPr wrap="square" lIns="91366" tIns="45683" rIns="91366" bIns="45683">
            <a:spAutoFit/>
          </a:bodyPr>
          <a:lstStyle/>
          <a:p>
            <a:pPr defTabSz="913765"/>
            <a:r>
              <a:rPr lang="en-US" sz="2400" b="1" i="1">
                <a:solidFill>
                  <a:srgbClr val="FF0000"/>
                </a:solidFill>
                <a:latin typeface="Times New Roman" panose="02020603050405020304" pitchFamily="18" charset="0"/>
                <a:cs typeface="Times New Roman" panose="02020603050405020304" pitchFamily="18" charset="0"/>
              </a:rPr>
              <a:t>Cảnh báo bức tranh thảm họa, nỗi đau đến nhục nhã của cảnh nước mất thân làm nô lệ</a:t>
            </a:r>
            <a:endParaRPr lang="en-US" sz="2400" b="1" i="1">
              <a:solidFill>
                <a:srgbClr val="FF00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5281717" y="1818637"/>
            <a:ext cx="3682772" cy="2553314"/>
          </a:xfrm>
          <a:prstGeom prst="rect">
            <a:avLst/>
          </a:prstGeom>
        </p:spPr>
      </p:pic>
      <p:grpSp>
        <p:nvGrpSpPr>
          <p:cNvPr id="8" name="Group 7"/>
          <p:cNvGrpSpPr/>
          <p:nvPr/>
        </p:nvGrpSpPr>
        <p:grpSpPr>
          <a:xfrm>
            <a:off x="239964" y="519999"/>
            <a:ext cx="7284364" cy="395616"/>
            <a:chOff x="644526" y="2766774"/>
            <a:chExt cx="19427500" cy="1054970"/>
          </a:xfrm>
        </p:grpSpPr>
        <p:sp>
          <p:nvSpPr>
            <p:cNvPr id="9" name="TextBox 8"/>
            <p:cNvSpPr txBox="1"/>
            <p:nvPr/>
          </p:nvSpPr>
          <p:spPr>
            <a:xfrm>
              <a:off x="1906584" y="2766774"/>
              <a:ext cx="18165442"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Nhiệm vụ cấp bách cần làm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3"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3" y="843558"/>
            <a:ext cx="3829890"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a, Lời kêu gọi- cũng là mệnh lệnh</a:t>
            </a:r>
            <a:endParaRPr lang="en-US" sz="2000" b="1" i="1" u="sng">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251520" y="1010639"/>
            <a:ext cx="5030196" cy="3505329"/>
          </a:xfrm>
          <a:prstGeom prst="rect">
            <a:avLst/>
          </a:prstGeom>
        </p:spPr>
      </p:pic>
      <p:sp>
        <p:nvSpPr>
          <p:cNvPr id="14" name="Rectangle 13"/>
          <p:cNvSpPr/>
          <p:nvPr/>
        </p:nvSpPr>
        <p:spPr>
          <a:xfrm>
            <a:off x="961236" y="1995050"/>
            <a:ext cx="3672408" cy="1962073"/>
          </a:xfrm>
          <a:prstGeom prst="rect">
            <a:avLst/>
          </a:prstGeom>
        </p:spPr>
        <p:txBody>
          <a:bodyPr wrap="square" lIns="91366" tIns="45683" rIns="91366" bIns="45683">
            <a:spAutoFit/>
          </a:bodyPr>
          <a:lstStyle/>
          <a:p>
            <a:pPr defTabSz="913765"/>
            <a:r>
              <a:rPr lang="en-US" sz="2000" b="1" i="1">
                <a:latin typeface="Times New Roman" panose="02020603050405020304" pitchFamily="18" charset="0"/>
                <a:cs typeface="Times New Roman" panose="02020603050405020304" pitchFamily="18" charset="0"/>
              </a:rPr>
              <a:t>- Học tập binh thư yếu lược</a:t>
            </a:r>
            <a:endParaRPr lang="en-US" sz="2000" b="1" i="1">
              <a:latin typeface="Times New Roman" panose="02020603050405020304" pitchFamily="18" charset="0"/>
              <a:cs typeface="Times New Roman" panose="02020603050405020304" pitchFamily="18" charset="0"/>
            </a:endParaRPr>
          </a:p>
          <a:p>
            <a:pPr defTabSz="913765"/>
            <a:r>
              <a:rPr lang="en-US" sz="2000" b="1" i="1">
                <a:latin typeface="Times New Roman" panose="02020603050405020304" pitchFamily="18" charset="0"/>
                <a:cs typeface="Times New Roman" panose="02020603050405020304" pitchFamily="18" charset="0"/>
              </a:rPr>
              <a:t>- Vạch ra hai con đường</a:t>
            </a:r>
            <a:endParaRPr lang="en-US" sz="2000" b="1" i="1">
              <a:latin typeface="Times New Roman" panose="02020603050405020304" pitchFamily="18" charset="0"/>
              <a:cs typeface="Times New Roman" panose="02020603050405020304" pitchFamily="18" charset="0"/>
            </a:endParaRPr>
          </a:p>
          <a:p>
            <a:pPr defTabSz="913765"/>
            <a:r>
              <a:rPr lang="en-US" sz="2000" b="1" i="1">
                <a:latin typeface="Times New Roman" panose="02020603050405020304" pitchFamily="18" charset="0"/>
                <a:cs typeface="Times New Roman" panose="02020603050405020304" pitchFamily="18" charset="0"/>
              </a:rPr>
              <a:t>+ Sống- chết</a:t>
            </a:r>
            <a:endParaRPr lang="en-US" sz="2000" b="1" i="1">
              <a:latin typeface="Times New Roman" panose="02020603050405020304" pitchFamily="18" charset="0"/>
              <a:cs typeface="Times New Roman" panose="02020603050405020304" pitchFamily="18" charset="0"/>
            </a:endParaRPr>
          </a:p>
          <a:p>
            <a:pPr defTabSz="913765"/>
            <a:r>
              <a:rPr lang="en-US" sz="2000" b="1" i="1">
                <a:latin typeface="Times New Roman" panose="02020603050405020304" pitchFamily="18" charset="0"/>
                <a:cs typeface="Times New Roman" panose="02020603050405020304" pitchFamily="18" charset="0"/>
              </a:rPr>
              <a:t>+ Vinh- nhục</a:t>
            </a:r>
            <a:endParaRPr lang="en-US" sz="2000" b="1" i="1">
              <a:latin typeface="Times New Roman" panose="02020603050405020304" pitchFamily="18" charset="0"/>
              <a:cs typeface="Times New Roman" panose="02020603050405020304" pitchFamily="18" charset="0"/>
            </a:endParaRPr>
          </a:p>
          <a:p>
            <a:pPr defTabSz="913765"/>
            <a:r>
              <a:rPr lang="en-US" sz="2000" b="1" i="1">
                <a:latin typeface="Times New Roman" panose="02020603050405020304" pitchFamily="18" charset="0"/>
                <a:cs typeface="Times New Roman" panose="02020603050405020304" pitchFamily="18" charset="0"/>
              </a:rPr>
              <a:t>- Để cho tướng sĩ thấy và phải lựa chọn 1 trong 2 con đường</a:t>
            </a:r>
            <a:endParaRPr lang="en-US" sz="20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702286">
            <a:off x="5080769" y="2426057"/>
            <a:ext cx="842721" cy="842721"/>
          </a:xfrm>
          <a:prstGeom prst="rect">
            <a:avLst/>
          </a:prstGeom>
        </p:spPr>
      </p:pic>
      <p:sp>
        <p:nvSpPr>
          <p:cNvPr id="16" name="Rectangle 15"/>
          <p:cNvSpPr/>
          <p:nvPr/>
        </p:nvSpPr>
        <p:spPr>
          <a:xfrm>
            <a:off x="5640205" y="1779699"/>
            <a:ext cx="3252311" cy="2462213"/>
          </a:xfrm>
          <a:prstGeom prst="rect">
            <a:avLst/>
          </a:prstGeom>
        </p:spPr>
        <p:txBody>
          <a:bodyPr wrap="square" lIns="91366" tIns="45683" rIns="91366" bIns="45683">
            <a:spAutoFit/>
          </a:bodyPr>
          <a:lstStyle/>
          <a:p>
            <a:r>
              <a:rPr lang="en-US" sz="2200" b="1" i="1">
                <a:solidFill>
                  <a:srgbClr val="FF0000"/>
                </a:solidFill>
                <a:latin typeface="Times New Roman" panose="02020603050405020304" pitchFamily="18" charset="0"/>
                <a:cs typeface="Times New Roman" panose="02020603050405020304" pitchFamily="18" charset="0"/>
              </a:rPr>
              <a:t>Lập luận sắc bén, rõ ràng</a:t>
            </a:r>
            <a:endParaRPr lang="en-US" sz="2200" b="1" i="1">
              <a:solidFill>
                <a:srgbClr val="FF0000"/>
              </a:solidFill>
              <a:latin typeface="Times New Roman" panose="02020603050405020304" pitchFamily="18" charset="0"/>
              <a:cs typeface="Times New Roman" panose="02020603050405020304" pitchFamily="18" charset="0"/>
            </a:endParaRPr>
          </a:p>
          <a:p>
            <a:r>
              <a:rPr lang="en-US" sz="22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Thái độ của tác giả: dứt khoát, cương quyết</a:t>
            </a:r>
            <a:endParaRPr lang="en-US" sz="22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22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Câu kết: giọng tâm tình, tâm sự</a:t>
            </a:r>
            <a:endParaRPr lang="en-US" sz="22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22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Bày tỏ tâm sự của vị chủ tướng</a:t>
            </a:r>
            <a:endParaRPr lang="en-US" sz="2200" b="1" i="1">
              <a:solidFill>
                <a:srgbClr val="FF00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6913" y="148476"/>
            <a:ext cx="3753205" cy="369332"/>
            <a:chOff x="-178462" y="1828800"/>
            <a:chExt cx="10009850" cy="984718"/>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0" name="TextBox 19"/>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64" y="519999"/>
            <a:ext cx="7284364" cy="395616"/>
            <a:chOff x="644526" y="2766774"/>
            <a:chExt cx="19427500" cy="1054970"/>
          </a:xfrm>
        </p:grpSpPr>
        <p:sp>
          <p:nvSpPr>
            <p:cNvPr id="9" name="TextBox 8"/>
            <p:cNvSpPr txBox="1"/>
            <p:nvPr/>
          </p:nvSpPr>
          <p:spPr>
            <a:xfrm>
              <a:off x="1906584" y="2766774"/>
              <a:ext cx="18165442"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Nhiệm vụ cấp bách cần làm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3"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899592" y="843558"/>
            <a:ext cx="1447026" cy="403954"/>
          </a:xfrm>
          <a:prstGeom prst="rect">
            <a:avLst/>
          </a:prstGeom>
          <a:noFill/>
        </p:spPr>
        <p:txBody>
          <a:bodyPr wrap="none" lIns="91366" tIns="45683" rIns="91366" bIns="45683" rtlCol="0">
            <a:spAutoFit/>
          </a:bodyPr>
          <a:lstStyle/>
          <a:p>
            <a:r>
              <a:rPr lang="en-US" sz="2000" b="1" i="1" u="sng">
                <a:latin typeface="Times New Roman" panose="02020603050405020304" pitchFamily="18" charset="0"/>
                <a:cs typeface="Times New Roman" panose="02020603050405020304" pitchFamily="18" charset="0"/>
              </a:rPr>
              <a:t>b, Hiệu quả</a:t>
            </a:r>
            <a:endParaRPr lang="en-US" sz="2000" b="1" i="1" u="sng">
              <a:latin typeface="Times New Roman" panose="02020603050405020304" pitchFamily="18" charset="0"/>
              <a:cs typeface="Times New Roman" panose="02020603050405020304" pitchFamily="18" charset="0"/>
            </a:endParaRPr>
          </a:p>
        </p:txBody>
      </p:sp>
      <p:sp>
        <p:nvSpPr>
          <p:cNvPr id="14" name="Rectangle 13"/>
          <p:cNvSpPr/>
          <p:nvPr/>
        </p:nvSpPr>
        <p:spPr>
          <a:xfrm>
            <a:off x="899594"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5" name="Rectangle 14"/>
          <p:cNvSpPr/>
          <p:nvPr/>
        </p:nvSpPr>
        <p:spPr>
          <a:xfrm>
            <a:off x="2692961"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3572889"/>
              <a:satOff val="-5242"/>
              <a:lumOff val="3553"/>
              <a:alphaOff val="0"/>
            </a:schemeClr>
          </a:fillRef>
          <a:effectRef idx="0">
            <a:schemeClr val="accent3">
              <a:tint val="50000"/>
              <a:hueOff val="3572889"/>
              <a:satOff val="-5242"/>
              <a:lumOff val="3553"/>
              <a:alphaOff val="0"/>
            </a:schemeClr>
          </a:effectRef>
          <a:fontRef idx="minor">
            <a:schemeClr val="lt1">
              <a:hueOff val="0"/>
              <a:satOff val="0"/>
              <a:lumOff val="0"/>
              <a:alphaOff val="0"/>
            </a:schemeClr>
          </a:fontRef>
        </p:style>
      </p:sp>
      <p:sp>
        <p:nvSpPr>
          <p:cNvPr id="16" name="Rectangle 15"/>
          <p:cNvSpPr/>
          <p:nvPr/>
        </p:nvSpPr>
        <p:spPr>
          <a:xfrm>
            <a:off x="4541093"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7145779"/>
              <a:satOff val="-10485"/>
              <a:lumOff val="7107"/>
              <a:alphaOff val="0"/>
            </a:schemeClr>
          </a:fillRef>
          <a:effectRef idx="0">
            <a:schemeClr val="accent3">
              <a:tint val="50000"/>
              <a:hueOff val="7145779"/>
              <a:satOff val="-10485"/>
              <a:lumOff val="7107"/>
              <a:alphaOff val="0"/>
            </a:schemeClr>
          </a:effectRef>
          <a:fontRef idx="minor">
            <a:schemeClr val="lt1">
              <a:hueOff val="0"/>
              <a:satOff val="0"/>
              <a:lumOff val="0"/>
              <a:alphaOff val="0"/>
            </a:schemeClr>
          </a:fontRef>
        </p:style>
      </p:sp>
      <p:sp>
        <p:nvSpPr>
          <p:cNvPr id="17" name="Rectangle 16"/>
          <p:cNvSpPr/>
          <p:nvPr/>
        </p:nvSpPr>
        <p:spPr>
          <a:xfrm>
            <a:off x="6334460" y="1491632"/>
            <a:ext cx="1621917" cy="1621917"/>
          </a:xfrm>
          <a:prstGeom prst="rect">
            <a:avLst/>
          </a:prstGeom>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hemeClr val="accent3">
              <a:tint val="50000"/>
              <a:hueOff val="10718668"/>
              <a:satOff val="-15728"/>
              <a:lumOff val="10660"/>
              <a:alphaOff val="0"/>
            </a:schemeClr>
          </a:fillRef>
          <a:effectRef idx="0">
            <a:schemeClr val="accent3">
              <a:tint val="50000"/>
              <a:hueOff val="10718668"/>
              <a:satOff val="-15728"/>
              <a:lumOff val="10660"/>
              <a:alphaOff val="0"/>
            </a:schemeClr>
          </a:effectRef>
          <a:fontRef idx="minor">
            <a:schemeClr val="lt1">
              <a:hueOff val="0"/>
              <a:satOff val="0"/>
              <a:lumOff val="0"/>
              <a:alphaOff val="0"/>
            </a:schemeClr>
          </a:fontRef>
        </p:style>
      </p:sp>
      <p:sp>
        <p:nvSpPr>
          <p:cNvPr id="18" name="TextBox 17"/>
          <p:cNvSpPr txBox="1"/>
          <p:nvPr/>
        </p:nvSpPr>
        <p:spPr>
          <a:xfrm>
            <a:off x="971602" y="1635647"/>
            <a:ext cx="1584176" cy="1338825"/>
          </a:xfrm>
          <a:prstGeom prst="rect">
            <a:avLst/>
          </a:prstGeom>
          <a:noFill/>
        </p:spPr>
        <p:txBody>
          <a:bodyPr wrap="square" lIns="91366" tIns="45683" rIns="91366" bIns="45683" rtlCol="0">
            <a:spAutoFit/>
          </a:bodyPr>
          <a:lstStyle/>
          <a:p>
            <a:r>
              <a:rPr lang="en-US" sz="2000" b="1" i="1">
                <a:latin typeface="Times New Roman" panose="02020603050405020304" pitchFamily="18" charset="0"/>
                <a:cs typeface="Times New Roman" panose="02020603050405020304" pitchFamily="18" charset="0"/>
              </a:rPr>
              <a:t>Thái ấp bền vững, bổng lộc được thụ hưởng</a:t>
            </a:r>
            <a:endParaRPr lang="en-US" sz="2000" b="1" i="1">
              <a:latin typeface="Times New Roman" panose="02020603050405020304" pitchFamily="18" charset="0"/>
              <a:cs typeface="Times New Roman" panose="02020603050405020304" pitchFamily="18" charset="0"/>
            </a:endParaRPr>
          </a:p>
        </p:txBody>
      </p:sp>
      <p:sp>
        <p:nvSpPr>
          <p:cNvPr id="19" name="TextBox 18"/>
          <p:cNvSpPr txBox="1"/>
          <p:nvPr/>
        </p:nvSpPr>
        <p:spPr>
          <a:xfrm>
            <a:off x="2699794" y="1635647"/>
            <a:ext cx="1584176" cy="1338825"/>
          </a:xfrm>
          <a:prstGeom prst="rect">
            <a:avLst/>
          </a:prstGeom>
          <a:noFill/>
        </p:spPr>
        <p:txBody>
          <a:bodyPr wrap="square" lIns="91366" tIns="45683" rIns="91366" bIns="45683" rtlCol="0">
            <a:spAutoFit/>
          </a:bodyPr>
          <a:lstStyle/>
          <a:p>
            <a:r>
              <a:rPr lang="en-US" sz="2000" b="1" i="1">
                <a:latin typeface="Times New Roman" panose="02020603050405020304" pitchFamily="18" charset="0"/>
                <a:cs typeface="Times New Roman" panose="02020603050405020304" pitchFamily="18" charset="0"/>
              </a:rPr>
              <a:t>Gia quyến êm ấm, vợ con bách niên giai lão</a:t>
            </a:r>
            <a:endParaRPr lang="en-US" sz="2000" b="1" i="1">
              <a:latin typeface="Times New Roman" panose="02020603050405020304" pitchFamily="18" charset="0"/>
              <a:cs typeface="Times New Roman" panose="02020603050405020304" pitchFamily="18" charset="0"/>
            </a:endParaRPr>
          </a:p>
        </p:txBody>
      </p:sp>
      <p:sp>
        <p:nvSpPr>
          <p:cNvPr id="20" name="TextBox 19"/>
          <p:cNvSpPr txBox="1"/>
          <p:nvPr/>
        </p:nvSpPr>
        <p:spPr>
          <a:xfrm>
            <a:off x="4788024" y="1635647"/>
            <a:ext cx="1224136" cy="1338825"/>
          </a:xfrm>
          <a:prstGeom prst="rect">
            <a:avLst/>
          </a:prstGeom>
          <a:noFill/>
        </p:spPr>
        <p:txBody>
          <a:bodyPr wrap="square" lIns="91366" tIns="45683" rIns="91366" bIns="45683" rtlCol="0">
            <a:spAutoFit/>
          </a:bodyPr>
          <a:lstStyle/>
          <a:p>
            <a:r>
              <a:rPr lang="en-US" sz="2000" b="1" i="1">
                <a:latin typeface="Times New Roman" panose="02020603050405020304" pitchFamily="18" charset="0"/>
                <a:cs typeface="Times New Roman" panose="02020603050405020304" pitchFamily="18" charset="0"/>
              </a:rPr>
              <a:t>Tổ tiên được thờ lễ, tế cúng</a:t>
            </a:r>
            <a:endParaRPr lang="en-US" sz="2000" b="1" i="1">
              <a:latin typeface="Times New Roman" panose="02020603050405020304" pitchFamily="18" charset="0"/>
              <a:cs typeface="Times New Roman" panose="02020603050405020304" pitchFamily="18" charset="0"/>
            </a:endParaRPr>
          </a:p>
        </p:txBody>
      </p:sp>
      <p:sp>
        <p:nvSpPr>
          <p:cNvPr id="21" name="TextBox 20"/>
          <p:cNvSpPr txBox="1"/>
          <p:nvPr/>
        </p:nvSpPr>
        <p:spPr>
          <a:xfrm>
            <a:off x="6588225" y="1635647"/>
            <a:ext cx="1224136" cy="1338825"/>
          </a:xfrm>
          <a:prstGeom prst="rect">
            <a:avLst/>
          </a:prstGeom>
          <a:noFill/>
        </p:spPr>
        <p:txBody>
          <a:bodyPr wrap="square" lIns="91366" tIns="45683" rIns="91366" bIns="45683" rtlCol="0">
            <a:spAutoFit/>
          </a:bodyPr>
          <a:lstStyle/>
          <a:p>
            <a:r>
              <a:rPr lang="en-US" sz="2000" b="1" i="1">
                <a:latin typeface="Times New Roman" panose="02020603050405020304" pitchFamily="18" charset="0"/>
                <a:cs typeface="Times New Roman" panose="02020603050405020304" pitchFamily="18" charset="0"/>
              </a:rPr>
              <a:t>Trăm năm còn lưu tiếng thơm</a:t>
            </a:r>
            <a:endParaRPr lang="en-US" sz="2000" b="1" i="1">
              <a:latin typeface="Times New Roman" panose="02020603050405020304" pitchFamily="18" charset="0"/>
              <a:cs typeface="Times New Roman" panose="02020603050405020304" pitchFamily="18" charset="0"/>
            </a:endParaRPr>
          </a:p>
        </p:txBody>
      </p:sp>
      <p:sp>
        <p:nvSpPr>
          <p:cNvPr id="22" name="Freeform 5"/>
          <p:cNvSpPr/>
          <p:nvPr/>
        </p:nvSpPr>
        <p:spPr bwMode="auto">
          <a:xfrm rot="5400000">
            <a:off x="4290749" y="-99289"/>
            <a:ext cx="273433" cy="676764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262" tIns="45631" rIns="91262" bIns="45631" numCol="1" anchor="t" anchorCtr="0" compatLnSpc="1"/>
          <a:lstStyle/>
          <a:p>
            <a:endParaRPr lang="en-US"/>
          </a:p>
        </p:txBody>
      </p:sp>
      <p:sp>
        <p:nvSpPr>
          <p:cNvPr id="23" name="Rectangle 22"/>
          <p:cNvSpPr/>
          <p:nvPr/>
        </p:nvSpPr>
        <p:spPr>
          <a:xfrm>
            <a:off x="2566932" y="3507891"/>
            <a:ext cx="4237318" cy="461665"/>
          </a:xfrm>
          <a:prstGeom prst="rect">
            <a:avLst/>
          </a:prstGeom>
          <a:solidFill>
            <a:schemeClr val="accent5">
              <a:lumMod val="75000"/>
            </a:schemeClr>
          </a:solidFill>
        </p:spPr>
        <p:txBody>
          <a:bodyPr wrap="square" lIns="91366" tIns="45683" rIns="91366" bIns="45683">
            <a:spAutoFit/>
          </a:bodyPr>
          <a:lstStyle/>
          <a:p>
            <a:pPr algn="ctr" defTabSz="913765"/>
            <a:r>
              <a:rPr lang="en-US" sz="2400" b="1" i="1">
                <a:solidFill>
                  <a:schemeClr val="bg1"/>
                </a:solidFill>
                <a:latin typeface="Times New Roman" panose="02020603050405020304" pitchFamily="18" charset="0"/>
                <a:cs typeface="Times New Roman" panose="02020603050405020304" pitchFamily="18" charset="0"/>
              </a:rPr>
              <a:t>Bức tranh đất nước đẹp đẽ</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176865" y="4155963"/>
            <a:ext cx="4968552" cy="715577"/>
          </a:xfrm>
          <a:prstGeom prst="rect">
            <a:avLst/>
          </a:prstGeom>
        </p:spPr>
        <p:txBody>
          <a:bodyPr wrap="square" lIns="91366" tIns="45683" rIns="91366" bIns="45683">
            <a:spAutoFit/>
          </a:bodyPr>
          <a:lstStyle/>
          <a:p>
            <a:pPr algn="ctr" defTabSz="913765"/>
            <a:r>
              <a:rPr lang="en-US" sz="20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i="1">
                <a:solidFill>
                  <a:srgbClr val="FF0000"/>
                </a:solidFill>
                <a:latin typeface="Times New Roman" panose="02020603050405020304" pitchFamily="18" charset="0"/>
                <a:cs typeface="Times New Roman" panose="02020603050405020304" pitchFamily="18" charset="0"/>
              </a:rPr>
              <a:t>Khích lệ, động viên đến mức cao nhất ý chí và quyết tâm chiến đấu của tướng sĩ</a:t>
            </a:r>
            <a:endParaRPr lang="en-US" sz="2000" b="1" i="1">
              <a:solidFill>
                <a:srgbClr val="FF0000"/>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66913" y="148476"/>
            <a:ext cx="3753205" cy="369332"/>
            <a:chOff x="-178462" y="1828800"/>
            <a:chExt cx="10009850" cy="984718"/>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27" name="TextBox 26"/>
            <p:cNvSpPr txBox="1"/>
            <p:nvPr/>
          </p:nvSpPr>
          <p:spPr>
            <a:xfrm>
              <a:off x="286713" y="1828800"/>
              <a:ext cx="1430218" cy="984718"/>
            </a:xfrm>
            <a:prstGeom prst="rect">
              <a:avLst/>
            </a:prstGeom>
            <a:noFill/>
          </p:spPr>
          <p:txBody>
            <a:bodyPr wrap="square" rtlCol="0">
              <a:spAutoFit/>
            </a:bodyPr>
            <a:lstStyle/>
            <a:p>
              <a:pPr algn="ctr" defTabSz="803910"/>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2000"/>
                                        <p:tgtEl>
                                          <p:spTgt spid="21"/>
                                        </p:tgtEl>
                                      </p:cBhvr>
                                    </p:animEffect>
                                  </p:childTnLst>
                                </p:cTn>
                              </p:par>
                              <p:par>
                                <p:cTn id="41" presetID="21"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xEl>
                                              <p:pRg st="0" end="0"/>
                                            </p:txEl>
                                          </p:spTgt>
                                        </p:tgtEl>
                                        <p:attrNameLst>
                                          <p:attrName>style.visibility</p:attrName>
                                        </p:attrNameLst>
                                      </p:cBhvr>
                                      <p:to>
                                        <p:strVal val="visible"/>
                                      </p:to>
                                    </p:set>
                                    <p:anim calcmode="lin" valueType="num">
                                      <p:cBhvr additive="base">
                                        <p:cTn id="6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085"/>
              <a:endParaRPr lang="en-US" sz="1600">
                <a:solidFill>
                  <a:prstClr val="white"/>
                </a:solidFill>
              </a:endParaRPr>
            </a:p>
          </p:txBody>
        </p:sp>
        <p:sp>
          <p:nvSpPr>
            <p:cNvPr id="6" name="TextBox 5"/>
            <p:cNvSpPr txBox="1"/>
            <p:nvPr/>
          </p:nvSpPr>
          <p:spPr>
            <a:xfrm>
              <a:off x="85074" y="1828800"/>
              <a:ext cx="1631858" cy="984836"/>
            </a:xfrm>
            <a:prstGeom prst="rect">
              <a:avLst/>
            </a:prstGeom>
            <a:noFill/>
          </p:spPr>
          <p:txBody>
            <a:bodyPr wrap="square" rtlCol="0">
              <a:spAutoFit/>
            </a:bodyPr>
            <a:lstStyle/>
            <a:p>
              <a:pPr algn="ctr" defTabSz="807085"/>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36"/>
            </a:xfrm>
            <a:prstGeom prst="rect">
              <a:avLst/>
            </a:prstGeom>
            <a:noFill/>
          </p:spPr>
          <p:txBody>
            <a:bodyPr wrap="square" rtlCol="0">
              <a:spAutoFit/>
            </a:bodyPr>
            <a:lstStyle/>
            <a:p>
              <a:pPr defTabSz="807085"/>
              <a:r>
                <a:rPr lang="en-US" b="1">
                  <a:solidFill>
                    <a:srgbClr val="31859C"/>
                  </a:solidFill>
                  <a:latin typeface="Tahoma" panose="020B0604030504040204" pitchFamily="34" charset="0"/>
                  <a:cs typeface="Tahoma" panose="020B0604030504040204" pitchFamily="34" charset="0"/>
                </a:rPr>
                <a:t>TỔNG KẾT</a:t>
              </a:r>
              <a:endParaRPr lang="en-US" b="1">
                <a:solidFill>
                  <a:srgbClr val="31859C"/>
                </a:solidFill>
                <a:latin typeface="Tahoma" panose="020B0604030504040204" pitchFamily="34" charset="0"/>
                <a:cs typeface="Tahoma" panose="020B0604030504040204" pitchFamily="34" charset="0"/>
              </a:endParaRPr>
            </a:p>
          </p:txBody>
        </p:sp>
      </p:grpSp>
      <p:sp>
        <p:nvSpPr>
          <p:cNvPr id="19" name="Rectangle 18"/>
          <p:cNvSpPr/>
          <p:nvPr/>
        </p:nvSpPr>
        <p:spPr>
          <a:xfrm>
            <a:off x="224858" y="1047436"/>
            <a:ext cx="6921819"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anose="02020603050405020304" pitchFamily="18" charset="0"/>
              <a:cs typeface="Times New Roman" panose="02020603050405020304" pitchFamily="18" charset="0"/>
            </a:endParaRPr>
          </a:p>
        </p:txBody>
      </p:sp>
      <p:grpSp>
        <p:nvGrpSpPr>
          <p:cNvPr id="20" name="Group 16"/>
          <p:cNvGrpSpPr/>
          <p:nvPr/>
        </p:nvGrpSpPr>
        <p:grpSpPr>
          <a:xfrm>
            <a:off x="202008" y="1042932"/>
            <a:ext cx="6939712" cy="30861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630">
                <a:spcBef>
                  <a:spcPts val="450"/>
                </a:spcBef>
                <a:defRPr/>
              </a:pPr>
              <a:r>
                <a:rPr lang="en-US" sz="2000" b="1" kern="0">
                  <a:solidFill>
                    <a:prstClr val="white"/>
                  </a:solidFill>
                  <a:latin typeface="Times New Roman" panose="02020603050405020304" pitchFamily="18" charset="0"/>
                  <a:cs typeface="Times New Roman" panose="02020603050405020304" pitchFamily="18" charset="0"/>
                </a:rPr>
                <a:t>NỘI DUNG</a:t>
              </a:r>
              <a:endParaRPr lang="en-US" sz="2000" b="1" kern="0">
                <a:solidFill>
                  <a:prstClr val="white"/>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en-US" sz="15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Rectangle 22"/>
          <p:cNvSpPr/>
          <p:nvPr/>
        </p:nvSpPr>
        <p:spPr>
          <a:xfrm>
            <a:off x="728873" y="1402975"/>
            <a:ext cx="6075375" cy="588506"/>
          </a:xfrm>
          <a:prstGeom prst="rect">
            <a:avLst/>
          </a:prstGeom>
        </p:spPr>
        <p:txBody>
          <a:bodyPr wrap="square" lIns="34166" tIns="17087" rIns="34166" bIns="17087">
            <a:spAutoFit/>
          </a:bodyPr>
          <a:lstStyle/>
          <a:p>
            <a:pPr marL="285750" indent="-285750" algn="just" defTabSz="913765">
              <a:buFont typeface="Wingdings" panose="05000000000000000000" pitchFamily="2" charset="2"/>
              <a:buChar char="§"/>
            </a:pPr>
            <a:r>
              <a:rPr lang="en-US" b="1" smtClean="0">
                <a:latin typeface="Times New Roman" panose="02020603050405020304" pitchFamily="18" charset="0"/>
                <a:cs typeface="Times New Roman" panose="02020603050405020304" pitchFamily="18" charset="0"/>
              </a:rPr>
              <a:t>Phản ánh tinh thần yêu nước nồng nàn, ý chí quyết tâm đánh giặc cứu nước của Trần Quốc Tuấn và dân tộc.</a:t>
            </a:r>
            <a:endParaRPr lang="en-US" b="1" smtClean="0">
              <a:latin typeface="Times New Roman" panose="02020603050405020304" pitchFamily="18" charset="0"/>
              <a:cs typeface="Times New Roman" panose="02020603050405020304" pitchFamily="18" charset="0"/>
            </a:endParaRPr>
          </a:p>
        </p:txBody>
      </p:sp>
      <p:sp>
        <p:nvSpPr>
          <p:cNvPr id="24" name="Rectangle 23"/>
          <p:cNvSpPr/>
          <p:nvPr/>
        </p:nvSpPr>
        <p:spPr>
          <a:xfrm>
            <a:off x="201991" y="2443113"/>
            <a:ext cx="6939434" cy="149679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anose="02020603050405020304" pitchFamily="18" charset="0"/>
              <a:cs typeface="Times New Roman" panose="02020603050405020304" pitchFamily="18" charset="0"/>
            </a:endParaRPr>
          </a:p>
        </p:txBody>
      </p:sp>
      <p:grpSp>
        <p:nvGrpSpPr>
          <p:cNvPr id="25" name="Group 16"/>
          <p:cNvGrpSpPr/>
          <p:nvPr/>
        </p:nvGrpSpPr>
        <p:grpSpPr>
          <a:xfrm>
            <a:off x="224853" y="2443108"/>
            <a:ext cx="6921822" cy="308612"/>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anose="02020603050405020304" pitchFamily="18" charset="0"/>
                  <a:cs typeface="Times New Roman" panose="02020603050405020304" pitchFamily="18" charset="0"/>
                </a:rPr>
                <a:t>NGHỆ THUẬT</a:t>
              </a:r>
              <a:endParaRPr lang="en-US" sz="2000" b="1" dirty="0">
                <a:solidFill>
                  <a:prstClr val="white"/>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en-US" sz="15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 name="Rectangle 1"/>
          <p:cNvSpPr/>
          <p:nvPr/>
        </p:nvSpPr>
        <p:spPr>
          <a:xfrm>
            <a:off x="720079" y="2938950"/>
            <a:ext cx="6084168" cy="923326"/>
          </a:xfrm>
          <a:prstGeom prst="rect">
            <a:avLst/>
          </a:prstGeom>
        </p:spPr>
        <p:txBody>
          <a:bodyPr wrap="square" lIns="91362" tIns="45681" rIns="91362" bIns="45681">
            <a:spAutoFit/>
          </a:bodyPr>
          <a:lstStyle/>
          <a:p>
            <a:pPr marL="285750" indent="-285750">
              <a:buFont typeface="Wingdings" panose="05000000000000000000" pitchFamily="2" charset="2"/>
              <a:buChar char="§"/>
            </a:pPr>
            <a:r>
              <a:rPr lang="en-US" b="1" smtClean="0">
                <a:latin typeface="Times New Roman" panose="02020603050405020304" pitchFamily="18" charset="0"/>
                <a:cs typeface="Times New Roman" panose="02020603050405020304" pitchFamily="18" charset="0"/>
              </a:rPr>
              <a:t>Lập luận sắc bén, lí lẽ dẫn chứng xác thực đầy thuyết phục, giọng văn hùng tráng, câu văn biền ngẫu</a:t>
            </a:r>
            <a:endParaRPr lang="en-US" b="1"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b="1" smtClean="0">
                <a:latin typeface="Times New Roman" panose="02020603050405020304" pitchFamily="18" charset="0"/>
                <a:cs typeface="Times New Roman" panose="02020603050405020304" pitchFamily="18" charset="0"/>
              </a:rPr>
              <a:t>Kết hợp hài hòa giữa yếu tố chính luận và văn chương</a:t>
            </a:r>
            <a:endParaRPr lang="en-US" b="1">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80349" y="2443114"/>
            <a:ext cx="1690075" cy="2269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1000"/>
                                        <p:tgtEl>
                                          <p:spTgt spid="2">
                                            <p:txEl>
                                              <p:pRg st="1" end="1"/>
                                            </p:txEl>
                                          </p:spTgt>
                                        </p:tgtEl>
                                      </p:cBhvr>
                                    </p:animEffect>
                                    <p:anim calcmode="lin" valueType="num">
                                      <p:cBhvr>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p:cNvPicPr>
            <a:picLocks noChangeAspect="1"/>
          </p:cNvPicPr>
          <p:nvPr/>
        </p:nvPicPr>
        <p:blipFill>
          <a:blip r:embed="rId1">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3707904" y="239561"/>
            <a:ext cx="5328592" cy="169941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4" y="267498"/>
            <a:ext cx="3419872" cy="46348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995938" y="483555"/>
            <a:ext cx="4824536" cy="1200329"/>
          </a:xfrm>
          <a:prstGeom prst="rect">
            <a:avLst/>
          </a:prstGeom>
          <a:noFill/>
        </p:spPr>
        <p:txBody>
          <a:bodyPr wrap="square" lIns="91366" tIns="45683" rIns="91366" bIns="45683" rtlCol="0">
            <a:spAutoFit/>
          </a:bodyPr>
          <a:lstStyle/>
          <a:p>
            <a:r>
              <a:rPr lang="en-US" b="1" i="1" smtClean="0">
                <a:latin typeface="Times New Roman" panose="02020603050405020304" pitchFamily="18" charset="0"/>
                <a:cs typeface="Times New Roman" panose="02020603050405020304" pitchFamily="18" charset="0"/>
              </a:rPr>
              <a:t>Qua bài “Hịch tướng sĩ”, em rút ra được bài học gì cho bản thân mình? Em cần làm gì để cống hiến cho quê hương đất nước trong thời buổi hiện  tại? </a:t>
            </a:r>
            <a:endParaRPr lang="en-US" b="1" i="1">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2119285"/>
            <a:ext cx="4896544" cy="2783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21256"/>
          <a:stretch>
            <a:fillRect/>
          </a:stretch>
        </p:blipFill>
        <p:spPr bwMode="auto">
          <a:xfrm>
            <a:off x="2810906" y="4320280"/>
            <a:ext cx="3005597" cy="7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6974" y="4216483"/>
            <a:ext cx="2131088" cy="69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2611" y="2237329"/>
            <a:ext cx="2176369" cy="216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4" y="3384047"/>
            <a:ext cx="2575417" cy="1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7" y="2657166"/>
            <a:ext cx="2653244" cy="115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9328" y="2522369"/>
            <a:ext cx="1559402" cy="118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525" y="1015849"/>
            <a:ext cx="2632019" cy="94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55" y="699923"/>
            <a:ext cx="2766451" cy="55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182" y="161641"/>
            <a:ext cx="2680132" cy="9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9973" y="823223"/>
            <a:ext cx="1574363" cy="12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44666" y="2522381"/>
            <a:ext cx="2593814" cy="168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5913" y="2491675"/>
            <a:ext cx="2612208" cy="64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54075" y="1907533"/>
            <a:ext cx="2357498" cy="69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45084" y="2237273"/>
            <a:ext cx="2079265" cy="49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88905" y="1088280"/>
            <a:ext cx="2445232" cy="78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3948" y="669463"/>
            <a:ext cx="2814563" cy="6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75425" y="111886"/>
            <a:ext cx="2593813" cy="109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89124" y="911762"/>
            <a:ext cx="1556710" cy="169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24565" y="1678307"/>
            <a:ext cx="1594161" cy="107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92900" y="171934"/>
            <a:ext cx="1071203" cy="107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92961" y="1865254"/>
            <a:ext cx="661662" cy="987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96377" y="2853640"/>
            <a:ext cx="1290950" cy="866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4"/>
          <p:cNvPicPr>
            <a:picLocks noChangeAspect="1"/>
          </p:cNvPicPr>
          <p:nvPr/>
        </p:nvPicPr>
        <p:blipFill>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rot="10800000">
            <a:off x="1763688" y="1304382"/>
            <a:ext cx="5328592" cy="1699415"/>
          </a:xfrm>
          <a:prstGeom prst="rect">
            <a:avLst/>
          </a:prstGeom>
        </p:spPr>
      </p:pic>
      <p:sp>
        <p:nvSpPr>
          <p:cNvPr id="5" name="TextBox 4"/>
          <p:cNvSpPr txBox="1"/>
          <p:nvPr/>
        </p:nvSpPr>
        <p:spPr>
          <a:xfrm>
            <a:off x="2051722" y="1419622"/>
            <a:ext cx="4824536" cy="1323364"/>
          </a:xfrm>
          <a:prstGeom prst="rect">
            <a:avLst/>
          </a:prstGeom>
          <a:noFill/>
        </p:spPr>
        <p:txBody>
          <a:bodyPr wrap="square" lIns="91366" tIns="45683" rIns="91366" bIns="45683" rtlCol="0">
            <a:spAutoFit/>
          </a:bodyPr>
          <a:lstStyle/>
          <a:p>
            <a:pPr algn="ctr"/>
            <a:r>
              <a:rPr lang="en-US" sz="4000" b="1" i="1" smtClean="0">
                <a:latin typeface="Times New Roman" panose="02020603050405020304" pitchFamily="18" charset="0"/>
                <a:cs typeface="Times New Roman" panose="02020603050405020304" pitchFamily="18" charset="0"/>
              </a:rPr>
              <a:t>TRÒ CHƠI</a:t>
            </a:r>
            <a:endParaRPr lang="en-US" sz="4000" b="1" i="1" smtClean="0">
              <a:latin typeface="Times New Roman" panose="02020603050405020304" pitchFamily="18" charset="0"/>
              <a:cs typeface="Times New Roman" panose="02020603050405020304" pitchFamily="18" charset="0"/>
            </a:endParaRPr>
          </a:p>
          <a:p>
            <a:pPr algn="ctr"/>
            <a:r>
              <a:rPr lang="en-US" sz="4000" b="1" i="1" smtClean="0">
                <a:latin typeface="Times New Roman" panose="02020603050405020304" pitchFamily="18" charset="0"/>
                <a:cs typeface="Times New Roman" panose="02020603050405020304" pitchFamily="18" charset="0"/>
              </a:rPr>
              <a:t>“AI NHANH NHẤT”</a:t>
            </a:r>
            <a:endParaRPr lang="en-US" sz="4000" b="1"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9" name="Snip Diagonal Corner Rectangle 3"/>
          <p:cNvSpPr/>
          <p:nvPr/>
        </p:nvSpPr>
        <p:spPr>
          <a:xfrm>
            <a:off x="811174" y="563946"/>
            <a:ext cx="7521697" cy="946534"/>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indent="9525" algn="ctr" defTabSz="685165" eaLnBrk="0" fontAlgn="base" hangingPunct="0">
              <a:spcBef>
                <a:spcPct val="0"/>
              </a:spcBef>
              <a:spcAft>
                <a:spcPct val="0"/>
              </a:spcAft>
              <a:tabLst>
                <a:tab pos="342265" algn="l"/>
              </a:tabLst>
            </a:pPr>
            <a:r>
              <a:rPr lang="vi-VN" altLang="en-US" sz="3600" b="1" dirty="0">
                <a:solidFill>
                  <a:srgbClr val="FF0000"/>
                </a:solidFill>
                <a:latin typeface="Times New Roman" panose="02020603050405020304"/>
                <a:ea typeface="Times New Roman" panose="02020603050405020304" pitchFamily="18" charset="0"/>
              </a:rPr>
              <a:t>Người ta thường viết hịch khi nào?</a:t>
            </a:r>
            <a:endParaRPr lang="vi-VN" altLang="en-US" sz="3600" b="1" dirty="0">
              <a:solidFill>
                <a:srgbClr val="FF0000"/>
              </a:solidFill>
              <a:latin typeface="Times New Roman" panose="02020603050405020304"/>
            </a:endParaRPr>
          </a:p>
        </p:txBody>
      </p:sp>
      <p:sp>
        <p:nvSpPr>
          <p:cNvPr id="20" name="Rectangle 19"/>
          <p:cNvSpPr/>
          <p:nvPr/>
        </p:nvSpPr>
        <p:spPr>
          <a:xfrm>
            <a:off x="832687" y="193064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A. </a:t>
            </a:r>
            <a:r>
              <a:rPr lang="vi-VN" altLang="en-US" sz="2400" dirty="0">
                <a:solidFill>
                  <a:prstClr val="black"/>
                </a:solidFill>
                <a:latin typeface="Times New Roman" panose="02020603050405020304"/>
                <a:ea typeface="Times New Roman" panose="02020603050405020304" pitchFamily="18" charset="0"/>
              </a:rPr>
              <a:t>Khi đất nước cỏ giặc ngoại xâm</a:t>
            </a:r>
            <a:endParaRPr lang="vi-VN" sz="2400" dirty="0">
              <a:solidFill>
                <a:prstClr val="black"/>
              </a:solidFill>
              <a:latin typeface="Times New Roman" panose="02020603050405020304"/>
            </a:endParaRPr>
          </a:p>
        </p:txBody>
      </p:sp>
      <p:sp>
        <p:nvSpPr>
          <p:cNvPr id="21" name="Rectangle 20"/>
          <p:cNvSpPr/>
          <p:nvPr/>
        </p:nvSpPr>
        <p:spPr>
          <a:xfrm>
            <a:off x="4597983" y="1933782"/>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B. </a:t>
            </a:r>
            <a:r>
              <a:rPr lang="vi-VN" altLang="en-US" sz="2400" dirty="0">
                <a:solidFill>
                  <a:prstClr val="black"/>
                </a:solidFill>
                <a:latin typeface="Times New Roman" panose="02020603050405020304"/>
                <a:ea typeface="Times New Roman" panose="02020603050405020304" pitchFamily="18" charset="0"/>
              </a:rPr>
              <a:t>Khi đất nước thanh bình</a:t>
            </a:r>
            <a:endParaRPr lang="vi-VN" sz="2400" dirty="0">
              <a:solidFill>
                <a:prstClr val="black"/>
              </a:solidFill>
              <a:latin typeface="Times New Roman" panose="02020603050405020304"/>
            </a:endParaRPr>
          </a:p>
        </p:txBody>
      </p:sp>
      <p:sp>
        <p:nvSpPr>
          <p:cNvPr id="22" name="Rectangle 21"/>
          <p:cNvSpPr/>
          <p:nvPr/>
        </p:nvSpPr>
        <p:spPr>
          <a:xfrm>
            <a:off x="832687" y="3134729"/>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C. </a:t>
            </a:r>
            <a:r>
              <a:rPr lang="vi-VN" altLang="en-US" sz="2400" dirty="0">
                <a:solidFill>
                  <a:prstClr val="black"/>
                </a:solidFill>
                <a:latin typeface="Times New Roman" panose="02020603050405020304"/>
                <a:ea typeface="Times New Roman" panose="02020603050405020304" pitchFamily="18" charset="0"/>
              </a:rPr>
              <a:t>Khi đất nước phồn vinh</a:t>
            </a:r>
            <a:endParaRPr lang="vi-VN" sz="2400" dirty="0">
              <a:solidFill>
                <a:prstClr val="black"/>
              </a:solidFill>
              <a:latin typeface="Times New Roman" panose="02020603050405020304"/>
            </a:endParaRPr>
          </a:p>
        </p:txBody>
      </p:sp>
      <p:sp>
        <p:nvSpPr>
          <p:cNvPr id="23" name="Rectangle 22"/>
          <p:cNvSpPr/>
          <p:nvPr/>
        </p:nvSpPr>
        <p:spPr>
          <a:xfrm>
            <a:off x="4597983" y="313787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D. </a:t>
            </a:r>
            <a:r>
              <a:rPr lang="vi-VN" altLang="en-US" sz="2400" dirty="0">
                <a:solidFill>
                  <a:prstClr val="black"/>
                </a:solidFill>
                <a:latin typeface="Times New Roman" panose="02020603050405020304"/>
                <a:ea typeface="Times New Roman" panose="02020603050405020304" pitchFamily="18" charset="0"/>
              </a:rPr>
              <a:t>Khi đất nước vừa kết thúc chiến tranh</a:t>
            </a:r>
            <a:endParaRPr lang="vi-VN" sz="2400" dirty="0">
              <a:solidFill>
                <a:prstClr val="black"/>
              </a:solidFill>
              <a:latin typeface="Times New Roman" panose="02020603050405020304"/>
            </a:endParaRPr>
          </a:p>
        </p:txBody>
      </p:sp>
      <p:pic>
        <p:nvPicPr>
          <p:cNvPr id="24" name="Picture 23"/>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48933" y="2040706"/>
            <a:ext cx="663853" cy="531044"/>
          </a:xfrm>
          <a:prstGeom prst="rect">
            <a:avLst/>
          </a:prstGeom>
        </p:spPr>
      </p:pic>
      <p:pic>
        <p:nvPicPr>
          <p:cNvPr id="25" name="Picture 2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3314291"/>
            <a:ext cx="603402" cy="52806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25" y="3311961"/>
            <a:ext cx="603557" cy="53039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25" y="2158791"/>
            <a:ext cx="603557" cy="530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Snip Diagonal Corner Rectangle 3"/>
          <p:cNvSpPr/>
          <p:nvPr/>
        </p:nvSpPr>
        <p:spPr>
          <a:xfrm>
            <a:off x="624477" y="3042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165"/>
            <a:r>
              <a:rPr lang="vi-VN" sz="3000" b="1" dirty="0">
                <a:solidFill>
                  <a:srgbClr val="FF0000"/>
                </a:solidFill>
                <a:latin typeface="Times New Roman" panose="02020603050405020304"/>
              </a:rPr>
              <a:t>Trần Quốc Tuấn s</a:t>
            </a:r>
            <a:r>
              <a:rPr lang="en-US" sz="3000" b="1" dirty="0">
                <a:solidFill>
                  <a:srgbClr val="FF0000"/>
                </a:solidFill>
                <a:latin typeface="Times New Roman" panose="02020603050405020304" pitchFamily="18" charset="0"/>
                <a:cs typeface="Times New Roman" panose="02020603050405020304" pitchFamily="18" charset="0"/>
              </a:rPr>
              <a:t>á</a:t>
            </a:r>
            <a:r>
              <a:rPr lang="vi-VN" sz="3000" b="1" dirty="0">
                <a:solidFill>
                  <a:srgbClr val="FF0000"/>
                </a:solidFill>
                <a:latin typeface="Times New Roman" panose="02020603050405020304"/>
              </a:rPr>
              <a:t>ng tác Hịch tướng sĩ </a:t>
            </a:r>
            <a:endParaRPr lang="en-US" sz="3000" b="1" dirty="0">
              <a:solidFill>
                <a:srgbClr val="FF0000"/>
              </a:solidFill>
              <a:latin typeface="Calibri Light" panose="020F0302020204030204"/>
            </a:endParaRPr>
          </a:p>
          <a:p>
            <a:pPr algn="ctr" defTabSz="685165"/>
            <a:r>
              <a:rPr lang="vi-VN" sz="3000" b="1" dirty="0">
                <a:solidFill>
                  <a:srgbClr val="FF0000"/>
                </a:solidFill>
                <a:latin typeface="Times New Roman" panose="02020603050405020304"/>
              </a:rPr>
              <a:t>khi nào?</a:t>
            </a:r>
            <a:endParaRPr lang="en-SG" sz="3000" b="1" dirty="0">
              <a:solidFill>
                <a:srgbClr val="FF0000"/>
              </a:solidFill>
              <a:latin typeface="Calibri Light" panose="020F0302020204030204"/>
            </a:endParaRPr>
          </a:p>
        </p:txBody>
      </p:sp>
      <p:sp>
        <p:nvSpPr>
          <p:cNvPr id="4" name="Rectangle 3"/>
          <p:cNvSpPr/>
          <p:nvPr/>
        </p:nvSpPr>
        <p:spPr>
          <a:xfrm>
            <a:off x="832687" y="1844424"/>
            <a:ext cx="3680099" cy="12034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165">
              <a:defRPr/>
            </a:pPr>
            <a:r>
              <a:rPr lang="en-US" sz="2100" dirty="0">
                <a:solidFill>
                  <a:prstClr val="black"/>
                </a:solidFill>
                <a:latin typeface="Times New Roman" panose="02020603050405020304" pitchFamily="18" charset="0"/>
                <a:cs typeface="Times New Roman" panose="02020603050405020304" pitchFamily="18" charset="0"/>
              </a:rPr>
              <a:t>A. </a:t>
            </a:r>
            <a:r>
              <a:rPr lang="vi-VN" sz="2100" dirty="0">
                <a:solidFill>
                  <a:prstClr val="black"/>
                </a:solidFill>
                <a:latin typeface="Times New Roman" panose="02020603050405020304"/>
              </a:rPr>
              <a:t>Trước khi quân Mông - Nguyên xâm lược nước ta lần thứ nhất (1257)</a:t>
            </a:r>
            <a:endParaRPr lang="en-US" sz="2100" dirty="0">
              <a:solidFill>
                <a:prstClr val="black"/>
              </a:solidFill>
              <a:latin typeface="Calibri Light" panose="020F0302020204030204"/>
              <a:cs typeface="Times New Roman" panose="02020603050405020304" pitchFamily="18" charset="0"/>
            </a:endParaRPr>
          </a:p>
        </p:txBody>
      </p:sp>
      <p:sp>
        <p:nvSpPr>
          <p:cNvPr id="5" name="Rectangle 4"/>
          <p:cNvSpPr/>
          <p:nvPr/>
        </p:nvSpPr>
        <p:spPr>
          <a:xfrm>
            <a:off x="4597983" y="1847565"/>
            <a:ext cx="3680099" cy="12034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165">
              <a:defRPr/>
            </a:pPr>
            <a:r>
              <a:rPr lang="en-US" sz="2100" dirty="0">
                <a:solidFill>
                  <a:prstClr val="black"/>
                </a:solidFill>
                <a:latin typeface="Times New Roman" panose="02020603050405020304" pitchFamily="18" charset="0"/>
                <a:cs typeface="Times New Roman" panose="02020603050405020304" pitchFamily="18" charset="0"/>
              </a:rPr>
              <a:t>B. </a:t>
            </a:r>
            <a:r>
              <a:rPr lang="vi-VN" sz="2100" dirty="0">
                <a:solidFill>
                  <a:prstClr val="black"/>
                </a:solidFill>
                <a:latin typeface="Times New Roman" panose="02020603050405020304"/>
              </a:rPr>
              <a:t>Trước khi quân Mông - Nguyên xâm lược nước ta lần thứ hai (1285).</a:t>
            </a:r>
            <a:endParaRPr lang="en-US" sz="2100" dirty="0">
              <a:solidFill>
                <a:prstClr val="black"/>
              </a:solidFill>
              <a:latin typeface="Calibri Light" panose="020F0302020204030204"/>
              <a:cs typeface="Times New Roman" panose="02020603050405020304" pitchFamily="18" charset="0"/>
            </a:endParaRPr>
          </a:p>
        </p:txBody>
      </p:sp>
      <p:sp>
        <p:nvSpPr>
          <p:cNvPr id="6" name="Rectangle 5"/>
          <p:cNvSpPr/>
          <p:nvPr/>
        </p:nvSpPr>
        <p:spPr>
          <a:xfrm>
            <a:off x="832687" y="3307525"/>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165">
              <a:defRPr/>
            </a:pPr>
            <a:r>
              <a:rPr lang="vi-VN" sz="2100" dirty="0">
                <a:solidFill>
                  <a:prstClr val="black"/>
                </a:solidFill>
                <a:latin typeface="Times New Roman" panose="02020603050405020304"/>
              </a:rPr>
              <a:t>C. </a:t>
            </a:r>
            <a:r>
              <a:rPr lang="en-US" sz="2100" dirty="0">
                <a:solidFill>
                  <a:prstClr val="black"/>
                </a:solidFill>
                <a:latin typeface="Times New Roman" panose="02020603050405020304" pitchFamily="18" charset="0"/>
                <a:cs typeface="Times New Roman" panose="02020603050405020304" pitchFamily="18" charset="0"/>
              </a:rPr>
              <a:t>Sau</a:t>
            </a:r>
            <a:r>
              <a:rPr lang="vi-VN" sz="2100" dirty="0">
                <a:solidFill>
                  <a:prstClr val="black"/>
                </a:solidFill>
                <a:latin typeface="Times New Roman" panose="02020603050405020304"/>
              </a:rPr>
              <a:t> khi quân Mông - Nguyên xâm lược nước ta lần thứ</a:t>
            </a:r>
            <a:r>
              <a:rPr lang="en-US" sz="2100" dirty="0">
                <a:solidFill>
                  <a:prstClr val="black"/>
                </a:solidFill>
                <a:latin typeface="Calibri Light" panose="020F0302020204030204"/>
              </a:rPr>
              <a:t> </a:t>
            </a:r>
            <a:r>
              <a:rPr lang="en-US" sz="2100" dirty="0" err="1">
                <a:solidFill>
                  <a:prstClr val="black"/>
                </a:solidFill>
                <a:latin typeface="Times New Roman" panose="02020603050405020304" pitchFamily="18" charset="0"/>
                <a:cs typeface="Times New Roman" panose="02020603050405020304" pitchFamily="18" charset="0"/>
              </a:rPr>
              <a:t>hai</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597983" y="3310666"/>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just" defTabSz="685165">
              <a:defRPr/>
            </a:pPr>
            <a:r>
              <a:rPr lang="vi-VN" sz="2100" dirty="0">
                <a:solidFill>
                  <a:prstClr val="black"/>
                </a:solidFill>
                <a:latin typeface="Times New Roman" panose="02020603050405020304"/>
              </a:rPr>
              <a:t>D. Sau chiến thắng quân Mông - Nguyên lần thứ hai.</a:t>
            </a:r>
            <a:endParaRPr lang="en-US" sz="2100" dirty="0">
              <a:solidFill>
                <a:prstClr val="black"/>
              </a:solidFill>
              <a:latin typeface="Calibri Light" panose="020F0302020204030204"/>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3445502"/>
            <a:ext cx="603402" cy="52806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525" y="3454200"/>
            <a:ext cx="603557" cy="5303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25" y="2331422"/>
            <a:ext cx="603557" cy="482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9" name="Snip Diagonal Corner Rectangle 3"/>
          <p:cNvSpPr/>
          <p:nvPr/>
        </p:nvSpPr>
        <p:spPr>
          <a:xfrm>
            <a:off x="811174" y="434341"/>
            <a:ext cx="7521697" cy="1076138"/>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165">
              <a:defRPr/>
            </a:pPr>
            <a:r>
              <a:rPr lang="vi-VN" sz="3000" b="1" dirty="0">
                <a:solidFill>
                  <a:srgbClr val="FF0000"/>
                </a:solidFill>
                <a:latin typeface="Times New Roman" panose="02020603050405020304"/>
                <a:ea typeface="Tahoma" panose="020B0604030504040204" pitchFamily="34" charset="0"/>
                <a:cs typeface="Tahoma" panose="020B0604030504040204" pitchFamily="34" charset="0"/>
              </a:rPr>
              <a:t>Phần đầu bài Hịch, Trần Quốc Tuấn đã sử dụng kế gì trong </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3000" b="1" dirty="0">
                <a:solidFill>
                  <a:srgbClr val="FF0000"/>
                </a:solidFill>
                <a:latin typeface="Times New Roman" panose="02020603050405020304"/>
                <a:ea typeface="Tahoma" panose="020B0604030504040204" pitchFamily="34" charset="0"/>
                <a:cs typeface="Tahoma" panose="020B0604030504040204" pitchFamily="34" charset="0"/>
              </a:rPr>
              <a:t>inh pháp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p:cNvSpPr/>
          <p:nvPr/>
        </p:nvSpPr>
        <p:spPr>
          <a:xfrm>
            <a:off x="832687" y="193064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A. </a:t>
            </a:r>
            <a:r>
              <a:rPr lang="en-US" sz="2400" dirty="0" err="1">
                <a:solidFill>
                  <a:prstClr val="black"/>
                </a:solidFill>
                <a:latin typeface="Times New Roman" panose="02020603050405020304" pitchFamily="18" charset="0"/>
                <a:cs typeface="Times New Roman" panose="02020603050405020304" pitchFamily="18" charset="0"/>
              </a:rPr>
              <a:t>Nêu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tướng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597983" y="1933782"/>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B. </a:t>
            </a:r>
            <a:r>
              <a:rPr lang="en-US" sz="2400" dirty="0" err="1">
                <a:solidFill>
                  <a:prstClr val="black"/>
                </a:solidFill>
                <a:latin typeface="Times New Roman" panose="02020603050405020304" pitchFamily="18" charset="0"/>
                <a:cs typeface="Times New Roman" panose="02020603050405020304" pitchFamily="18" charset="0"/>
              </a:rPr>
              <a:t>Mượn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giặc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32687" y="3134729"/>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C.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597983" y="3137871"/>
            <a:ext cx="3680099" cy="88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r>
              <a:rPr lang="vi-VN" sz="2400" dirty="0">
                <a:solidFill>
                  <a:prstClr val="black"/>
                </a:solidFill>
                <a:latin typeface="Times New Roman" panose="02020603050405020304"/>
              </a:rPr>
              <a:t>D. </a:t>
            </a:r>
            <a:r>
              <a:rPr lang="en-US" sz="2400" dirty="0" err="1">
                <a:solidFill>
                  <a:prstClr val="black"/>
                </a:solidFill>
                <a:latin typeface="Times New Roman" panose="02020603050405020304" pitchFamily="18" charset="0"/>
                <a:cs typeface="Times New Roman" panose="02020603050405020304" pitchFamily="18" charset="0"/>
              </a:rPr>
              <a:t>Tùy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48933" y="2040706"/>
            <a:ext cx="663853" cy="531044"/>
          </a:xfrm>
          <a:prstGeom prst="rect">
            <a:avLst/>
          </a:prstGeom>
        </p:spPr>
      </p:pic>
      <p:pic>
        <p:nvPicPr>
          <p:cNvPr id="25" name="Picture 2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3314291"/>
            <a:ext cx="603402" cy="52806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25" y="3311961"/>
            <a:ext cx="603557" cy="53039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25" y="2158791"/>
            <a:ext cx="603557" cy="530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5"/>
          <p:cNvSpPr>
            <a:spLocks noEditPoints="1" noChangeArrowheads="1"/>
          </p:cNvSpPr>
          <p:nvPr>
            <p:custDataLst>
              <p:tags r:id="rId1"/>
            </p:custDataLst>
          </p:nvPr>
        </p:nvSpPr>
        <p:spPr bwMode="auto">
          <a:xfrm>
            <a:off x="4572065" y="4443954"/>
            <a:ext cx="4176463" cy="6480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29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7" name="PA_任意多边形 5"/>
          <p:cNvSpPr>
            <a:spLocks noEditPoints="1" noChangeArrowheads="1"/>
          </p:cNvSpPr>
          <p:nvPr>
            <p:custDataLst>
              <p:tags r:id="rId2"/>
            </p:custDataLst>
          </p:nvPr>
        </p:nvSpPr>
        <p:spPr bwMode="auto">
          <a:xfrm>
            <a:off x="323602" y="4443960"/>
            <a:ext cx="4176463" cy="6480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29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Text Box 5"/>
          <p:cNvSpPr txBox="1">
            <a:spLocks noChangeArrowheads="1"/>
          </p:cNvSpPr>
          <p:nvPr/>
        </p:nvSpPr>
        <p:spPr bwMode="auto">
          <a:xfrm>
            <a:off x="779752" y="4372861"/>
            <a:ext cx="3244646"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01" tIns="34289" rIns="68501"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a:spcBef>
                <a:spcPct val="50000"/>
              </a:spcBef>
            </a:pPr>
            <a:r>
              <a:rPr lang="en-US" altLang="en-US" sz="2100" b="1" i="1" dirty="0">
                <a:solidFill>
                  <a:prstClr val="black"/>
                </a:solidFill>
                <a:latin typeface="Times New Roman" panose="02020603050405020304" pitchFamily="18" charset="0"/>
                <a:cs typeface="Times New Roman" panose="02020603050405020304" pitchFamily="18" charset="0"/>
              </a:rPr>
              <a:t>T</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err="1">
                <a:solidFill>
                  <a:prstClr val="black"/>
                </a:solidFill>
                <a:latin typeface="Times New Roman" panose="02020603050405020304" pitchFamily="18" charset="0"/>
                <a:cs typeface="Times New Roman" panose="02020603050405020304" pitchFamily="18" charset="0"/>
              </a:rPr>
              <a:t>ợng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vi-VN" altLang="en-US" sz="2100" b="1" i="1" dirty="0">
                <a:solidFill>
                  <a:prstClr val="black"/>
                </a:solidFill>
                <a:latin typeface="Times New Roman" panose="02020603050405020304" pitchFamily="18" charset="0"/>
                <a:cs typeface="Times New Roman" panose="02020603050405020304" pitchFamily="18" charset="0"/>
              </a:rPr>
              <a:t>đ</a:t>
            </a:r>
            <a:r>
              <a:rPr lang="en-US" altLang="en-US" sz="2100" b="1" i="1" dirty="0" err="1">
                <a:solidFill>
                  <a:prstClr val="black"/>
                </a:solidFill>
                <a:latin typeface="Times New Roman" panose="02020603050405020304" pitchFamily="18" charset="0"/>
                <a:cs typeface="Times New Roman" panose="02020603050405020304" pitchFamily="18" charset="0"/>
              </a:rPr>
              <a:t>ài</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Trần</a:t>
            </a:r>
            <a:r>
              <a:rPr lang="en-US" altLang="en-US" sz="2100" b="1" i="1" dirty="0">
                <a:solidFill>
                  <a:prstClr val="black"/>
                </a:solidFill>
                <a:latin typeface="Times New Roman" panose="02020603050405020304" pitchFamily="18" charset="0"/>
                <a:cs typeface="Times New Roman" panose="02020603050405020304" pitchFamily="18" charset="0"/>
              </a:rPr>
              <a:t> H</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a:solidFill>
                  <a:prstClr val="black"/>
                </a:solidFill>
                <a:latin typeface="Times New Roman" panose="02020603050405020304" pitchFamily="18" charset="0"/>
                <a:cs typeface="Times New Roman" panose="02020603050405020304" pitchFamily="18" charset="0"/>
              </a:rPr>
              <a:t>ng </a:t>
            </a:r>
            <a:r>
              <a:rPr lang="en-US" altLang="en-US" sz="2100" b="1" i="1" dirty="0" err="1">
                <a:solidFill>
                  <a:prstClr val="black"/>
                </a:solidFill>
                <a:latin typeface="Times New Roman" panose="02020603050405020304" pitchFamily="18" charset="0"/>
                <a:cs typeface="Times New Roman" panose="02020603050405020304" pitchFamily="18" charset="0"/>
              </a:rPr>
              <a:t>Đạo</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tại</a:t>
            </a:r>
            <a:r>
              <a:rPr lang="en-US" altLang="en-US" sz="2100" b="1" i="1" dirty="0">
                <a:solidFill>
                  <a:prstClr val="black"/>
                </a:solidFill>
                <a:latin typeface="Times New Roman" panose="02020603050405020304" pitchFamily="18" charset="0"/>
                <a:cs typeface="Times New Roman" panose="02020603050405020304" pitchFamily="18" charset="0"/>
              </a:rPr>
              <a:t> TP </a:t>
            </a:r>
            <a:r>
              <a:rPr lang="en-US" altLang="en-US" sz="2100" b="1" i="1" dirty="0" err="1">
                <a:solidFill>
                  <a:prstClr val="black"/>
                </a:solidFill>
                <a:latin typeface="Times New Roman" panose="02020603050405020304" pitchFamily="18" charset="0"/>
                <a:cs typeface="Times New Roman" panose="02020603050405020304" pitchFamily="18" charset="0"/>
              </a:rPr>
              <a:t>Vũng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Tàu</a:t>
            </a:r>
            <a:endParaRPr lang="en-US" altLang="en-US" sz="2100" b="1" i="1" dirty="0">
              <a:solidFill>
                <a:prstClr val="black"/>
              </a:solidFill>
              <a:latin typeface="Times New Roman" panose="02020603050405020304" pitchFamily="18" charset="0"/>
              <a:cs typeface="Times New Roman" panose="02020603050405020304" pitchFamily="18" charset="0"/>
            </a:endParaRPr>
          </a:p>
        </p:txBody>
      </p:sp>
      <p:sp>
        <p:nvSpPr>
          <p:cNvPr id="4" name="Text Box 7"/>
          <p:cNvSpPr txBox="1">
            <a:spLocks noChangeArrowheads="1"/>
          </p:cNvSpPr>
          <p:nvPr/>
        </p:nvSpPr>
        <p:spPr bwMode="auto">
          <a:xfrm>
            <a:off x="5215786" y="4372861"/>
            <a:ext cx="3244646"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01" tIns="34289" rIns="68501"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a:spcBef>
                <a:spcPct val="50000"/>
              </a:spcBef>
            </a:pPr>
            <a:r>
              <a:rPr lang="en-US" altLang="en-US" sz="2100" b="1" i="1" dirty="0">
                <a:solidFill>
                  <a:prstClr val="black"/>
                </a:solidFill>
                <a:latin typeface="Times New Roman" panose="02020603050405020304" pitchFamily="18" charset="0"/>
                <a:cs typeface="Times New Roman" panose="02020603050405020304" pitchFamily="18" charset="0"/>
              </a:rPr>
              <a:t>T</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err="1">
                <a:solidFill>
                  <a:prstClr val="black"/>
                </a:solidFill>
                <a:latin typeface="Times New Roman" panose="02020603050405020304" pitchFamily="18" charset="0"/>
                <a:cs typeface="Times New Roman" panose="02020603050405020304" pitchFamily="18" charset="0"/>
              </a:rPr>
              <a:t>ợng</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vi-VN" altLang="en-US" sz="2100" b="1" i="1" dirty="0">
                <a:solidFill>
                  <a:prstClr val="black"/>
                </a:solidFill>
                <a:latin typeface="Times New Roman" panose="02020603050405020304" pitchFamily="18" charset="0"/>
                <a:cs typeface="Times New Roman" panose="02020603050405020304" pitchFamily="18" charset="0"/>
              </a:rPr>
              <a:t>đ</a:t>
            </a:r>
            <a:r>
              <a:rPr lang="en-US" altLang="en-US" sz="2100" b="1" i="1" dirty="0" err="1">
                <a:solidFill>
                  <a:prstClr val="black"/>
                </a:solidFill>
                <a:latin typeface="Times New Roman" panose="02020603050405020304" pitchFamily="18" charset="0"/>
                <a:cs typeface="Times New Roman" panose="02020603050405020304" pitchFamily="18" charset="0"/>
              </a:rPr>
              <a:t>ài</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Trần</a:t>
            </a:r>
            <a:r>
              <a:rPr lang="en-US" altLang="en-US" sz="2100" b="1" i="1" dirty="0">
                <a:solidFill>
                  <a:prstClr val="black"/>
                </a:solidFill>
                <a:latin typeface="Times New Roman" panose="02020603050405020304" pitchFamily="18" charset="0"/>
                <a:cs typeface="Times New Roman" panose="02020603050405020304" pitchFamily="18" charset="0"/>
              </a:rPr>
              <a:t> H</a:t>
            </a:r>
            <a:r>
              <a:rPr lang="vi-VN" altLang="en-US" sz="2100" b="1" i="1" dirty="0">
                <a:solidFill>
                  <a:prstClr val="black"/>
                </a:solidFill>
                <a:latin typeface="Times New Roman" panose="02020603050405020304" pitchFamily="18" charset="0"/>
                <a:cs typeface="Times New Roman" panose="02020603050405020304" pitchFamily="18" charset="0"/>
              </a:rPr>
              <a:t>ư</a:t>
            </a:r>
            <a:r>
              <a:rPr lang="en-US" altLang="en-US" sz="2100" b="1" i="1" dirty="0">
                <a:solidFill>
                  <a:prstClr val="black"/>
                </a:solidFill>
                <a:latin typeface="Times New Roman" panose="02020603050405020304" pitchFamily="18" charset="0"/>
                <a:cs typeface="Times New Roman" panose="02020603050405020304" pitchFamily="18" charset="0"/>
              </a:rPr>
              <a:t>ng </a:t>
            </a:r>
            <a:r>
              <a:rPr lang="en-US" altLang="en-US" sz="2100" b="1" i="1" dirty="0" err="1">
                <a:solidFill>
                  <a:prstClr val="black"/>
                </a:solidFill>
                <a:latin typeface="Times New Roman" panose="02020603050405020304" pitchFamily="18" charset="0"/>
                <a:cs typeface="Times New Roman" panose="02020603050405020304" pitchFamily="18" charset="0"/>
              </a:rPr>
              <a:t>Đạo</a:t>
            </a:r>
            <a:r>
              <a:rPr lang="en-US" altLang="en-US" sz="2100" b="1" i="1" dirty="0">
                <a:solidFill>
                  <a:prstClr val="black"/>
                </a:solidFill>
                <a:latin typeface="Times New Roman" panose="02020603050405020304" pitchFamily="18" charset="0"/>
                <a:cs typeface="Times New Roman" panose="02020603050405020304" pitchFamily="18" charset="0"/>
              </a:rPr>
              <a:t> </a:t>
            </a:r>
            <a:r>
              <a:rPr lang="en-US" altLang="en-US" sz="2100" b="1" i="1" dirty="0" err="1">
                <a:solidFill>
                  <a:prstClr val="black"/>
                </a:solidFill>
                <a:latin typeface="Times New Roman" panose="02020603050405020304" pitchFamily="18" charset="0"/>
                <a:cs typeface="Times New Roman" panose="02020603050405020304" pitchFamily="18" charset="0"/>
              </a:rPr>
              <a:t>tại</a:t>
            </a:r>
            <a:r>
              <a:rPr lang="en-US" altLang="en-US" sz="2100" b="1" i="1" dirty="0">
                <a:solidFill>
                  <a:prstClr val="black"/>
                </a:solidFill>
                <a:latin typeface="Times New Roman" panose="02020603050405020304" pitchFamily="18" charset="0"/>
                <a:cs typeface="Times New Roman" panose="02020603050405020304" pitchFamily="18" charset="0"/>
              </a:rPr>
              <a:t> Nam </a:t>
            </a:r>
            <a:r>
              <a:rPr lang="en-US" altLang="en-US" sz="2100" b="1" i="1" dirty="0" err="1">
                <a:solidFill>
                  <a:prstClr val="black"/>
                </a:solidFill>
                <a:latin typeface="Times New Roman" panose="02020603050405020304" pitchFamily="18" charset="0"/>
                <a:cs typeface="Times New Roman" panose="02020603050405020304" pitchFamily="18" charset="0"/>
              </a:rPr>
              <a:t>Định</a:t>
            </a:r>
            <a:endParaRPr lang="en-US" altLang="en-US" sz="2100" b="1" i="1" dirty="0">
              <a:solidFill>
                <a:prstClr val="black"/>
              </a:solidFill>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a:fillRect/>
          </a:stretch>
        </p:blipFill>
        <p:spPr bwMode="auto">
          <a:xfrm>
            <a:off x="711635" y="366866"/>
            <a:ext cx="3440061" cy="39433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a:fillRect/>
          </a:stretch>
        </p:blipFill>
        <p:spPr bwMode="auto">
          <a:xfrm>
            <a:off x="5007113" y="366866"/>
            <a:ext cx="3440061" cy="39433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utoUpdateAnimBg="0"/>
      <p:bldP spid="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Snip Diagonal Corner Rectangle 3"/>
          <p:cNvSpPr/>
          <p:nvPr/>
        </p:nvSpPr>
        <p:spPr>
          <a:xfrm>
            <a:off x="624477" y="388643"/>
            <a:ext cx="7895046" cy="151908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165"/>
            <a:r>
              <a:rPr lang="vi-VN" sz="2700" b="1" dirty="0">
                <a:solidFill>
                  <a:srgbClr val="FF0000"/>
                </a:solidFill>
                <a:latin typeface="Times New Roman" panose="02020603050405020304"/>
              </a:rPr>
              <a:t>Dụng ý của tác giả th</a:t>
            </a:r>
            <a:r>
              <a:rPr lang="en-US" sz="2700" b="1" dirty="0">
                <a:solidFill>
                  <a:srgbClr val="FF0000"/>
                </a:solidFill>
                <a:latin typeface="Times New Roman" panose="02020603050405020304" pitchFamily="18" charset="0"/>
                <a:cs typeface="Times New Roman" panose="02020603050405020304" pitchFamily="18" charset="0"/>
              </a:rPr>
              <a:t>ể</a:t>
            </a:r>
            <a:r>
              <a:rPr lang="vi-VN" sz="2700" b="1" dirty="0">
                <a:solidFill>
                  <a:srgbClr val="FF0000"/>
                </a:solidFill>
                <a:latin typeface="Times New Roman" panose="02020603050405020304"/>
              </a:rPr>
              <a:t> hiện qua câu </a:t>
            </a:r>
            <a:r>
              <a:rPr lang="vi-VN" sz="2700" b="1" i="1" dirty="0">
                <a:solidFill>
                  <a:srgbClr val="FF0000"/>
                </a:solidFill>
                <a:latin typeface="Times New Roman" panose="02020603050405020304"/>
              </a:rPr>
              <a:t>"Hu</a:t>
            </a:r>
            <a:r>
              <a:rPr lang="en-US" sz="2700" b="1" i="1" dirty="0" err="1">
                <a:solidFill>
                  <a:srgbClr val="FF0000"/>
                </a:solidFill>
                <a:latin typeface="Times New Roman" panose="02020603050405020304" pitchFamily="18" charset="0"/>
                <a:cs typeface="Times New Roman" panose="02020603050405020304" pitchFamily="18" charset="0"/>
              </a:rPr>
              <a:t>ốn</a:t>
            </a:r>
            <a:r>
              <a:rPr lang="vi-VN" sz="2700" b="1" i="1" dirty="0">
                <a:solidFill>
                  <a:srgbClr val="FF0000"/>
                </a:solidFill>
                <a:latin typeface="Times New Roman" panose="02020603050405020304"/>
              </a:rPr>
              <a:t>g ch</a:t>
            </a:r>
            <a:r>
              <a:rPr lang="en-US" sz="2700" b="1" i="1" dirty="0" err="1">
                <a:solidFill>
                  <a:srgbClr val="FF0000"/>
                </a:solidFill>
                <a:latin typeface="Times New Roman" panose="02020603050405020304" pitchFamily="18" charset="0"/>
                <a:cs typeface="Times New Roman" panose="02020603050405020304" pitchFamily="18" charset="0"/>
              </a:rPr>
              <a:t>i</a:t>
            </a:r>
            <a:r>
              <a:rPr lang="vi-VN" sz="2700" b="1" i="1" dirty="0">
                <a:solidFill>
                  <a:srgbClr val="FF0000"/>
                </a:solidFill>
                <a:latin typeface="Times New Roman" panose="02020603050405020304" pitchFamily="18" charset="0"/>
                <a:cs typeface="Times New Roman" panose="02020603050405020304" pitchFamily="18" charset="0"/>
              </a:rPr>
              <a:t> </a:t>
            </a:r>
            <a:r>
              <a:rPr lang="vi-VN" sz="2700" b="1" i="1" dirty="0">
                <a:solidFill>
                  <a:srgbClr val="FF0000"/>
                </a:solidFill>
                <a:latin typeface="Times New Roman" panose="02020603050405020304"/>
              </a:rPr>
              <a:t>ta cùng các ngươi sinh</a:t>
            </a:r>
            <a:r>
              <a:rPr lang="en-US" sz="2700" b="1" i="1" dirty="0">
                <a:solidFill>
                  <a:srgbClr val="FF0000"/>
                </a:solidFill>
                <a:latin typeface="Calibri Light" panose="020F0302020204030204"/>
              </a:rPr>
              <a:t> </a:t>
            </a:r>
            <a:r>
              <a:rPr lang="vi-VN" sz="2700" b="1" i="1" dirty="0">
                <a:solidFill>
                  <a:srgbClr val="FF0000"/>
                </a:solidFill>
                <a:latin typeface="Times New Roman" panose="02020603050405020304"/>
              </a:rPr>
              <a:t>phải thời loạn lạc, lớn gặp buổi gian nan” </a:t>
            </a:r>
            <a:r>
              <a:rPr lang="en-US" sz="2700" b="1" dirty="0" err="1">
                <a:solidFill>
                  <a:srgbClr val="FF0000"/>
                </a:solidFill>
                <a:latin typeface="Times New Roman" panose="02020603050405020304" pitchFamily="18" charset="0"/>
                <a:cs typeface="Times New Roman" panose="02020603050405020304" pitchFamily="18" charset="0"/>
              </a:rPr>
              <a:t>là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gì</a:t>
            </a:r>
            <a:r>
              <a:rPr lang="vi-VN" sz="2700" b="1" dirty="0">
                <a:solidFill>
                  <a:srgbClr val="FF0000"/>
                </a:solidFill>
                <a:latin typeface="Times New Roman" panose="02020603050405020304"/>
              </a:rPr>
              <a:t>?</a:t>
            </a:r>
            <a:endParaRPr lang="en-SG" sz="2700" b="1" dirty="0">
              <a:solidFill>
                <a:srgbClr val="FF0000"/>
              </a:solidFill>
              <a:latin typeface="Calibri Light" panose="020F0302020204030204"/>
            </a:endParaRPr>
          </a:p>
        </p:txBody>
      </p:sp>
      <p:sp>
        <p:nvSpPr>
          <p:cNvPr id="4" name="Rectangle 3"/>
          <p:cNvSpPr/>
          <p:nvPr/>
        </p:nvSpPr>
        <p:spPr>
          <a:xfrm>
            <a:off x="832687" y="2296399"/>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defRPr/>
            </a:pPr>
            <a:endParaRPr lang="en-US" sz="2100" dirty="0">
              <a:solidFill>
                <a:prstClr val="black"/>
              </a:solidFill>
              <a:latin typeface="Calibri Light" panose="020F0302020204030204"/>
            </a:endParaRPr>
          </a:p>
          <a:p>
            <a:pPr defTabSz="685165">
              <a:defRPr/>
            </a:pPr>
            <a:r>
              <a:rPr lang="en-US" sz="2100" dirty="0">
                <a:solidFill>
                  <a:prstClr val="black"/>
                </a:solidFill>
                <a:latin typeface="Times New Roman" panose="02020603050405020304" pitchFamily="18" charset="0"/>
                <a:cs typeface="Times New Roman" panose="02020603050405020304" pitchFamily="18" charset="0"/>
              </a:rPr>
              <a:t>A. </a:t>
            </a:r>
            <a:r>
              <a:rPr lang="vi-VN" sz="2100" dirty="0">
                <a:solidFill>
                  <a:prstClr val="black"/>
                </a:solidFill>
                <a:latin typeface="Times New Roman" panose="02020603050405020304"/>
              </a:rPr>
              <a:t>Thể hiện sự thông cảm với các tướng sĩ</a:t>
            </a:r>
            <a:br>
              <a:rPr lang="vi-VN" sz="2100" dirty="0">
                <a:solidFill>
                  <a:prstClr val="black"/>
                </a:solidFill>
                <a:latin typeface="Times New Roman" panose="02020603050405020304"/>
              </a:rPr>
            </a:br>
            <a:endParaRPr lang="vi-VN" sz="2100" dirty="0">
              <a:solidFill>
                <a:prstClr val="black"/>
              </a:solidFill>
              <a:latin typeface="Times New Roman" panose="02020603050405020304"/>
            </a:endParaRPr>
          </a:p>
        </p:txBody>
      </p:sp>
      <p:sp>
        <p:nvSpPr>
          <p:cNvPr id="5" name="Rectangle 4"/>
          <p:cNvSpPr/>
          <p:nvPr/>
        </p:nvSpPr>
        <p:spPr>
          <a:xfrm>
            <a:off x="4597983" y="2265253"/>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defRPr/>
            </a:pPr>
            <a:r>
              <a:rPr lang="vi-VN" sz="2100" dirty="0">
                <a:solidFill>
                  <a:prstClr val="black"/>
                </a:solidFill>
                <a:latin typeface="Times New Roman" panose="02020603050405020304"/>
              </a:rPr>
              <a:t>B. Kêu gọi tinh thần đ</a:t>
            </a:r>
            <a:r>
              <a:rPr lang="en-US" sz="2100" dirty="0">
                <a:solidFill>
                  <a:prstClr val="black"/>
                </a:solidFill>
                <a:latin typeface="Times New Roman" panose="02020603050405020304" pitchFamily="18" charset="0"/>
                <a:cs typeface="Times New Roman" panose="02020603050405020304" pitchFamily="18" charset="0"/>
              </a:rPr>
              <a:t>ấ</a:t>
            </a:r>
            <a:r>
              <a:rPr lang="vi-VN" sz="2100" dirty="0">
                <a:solidFill>
                  <a:prstClr val="black"/>
                </a:solidFill>
                <a:latin typeface="Times New Roman" panose="02020603050405020304"/>
              </a:rPr>
              <a:t>u tranh của các tướng sĩ.</a:t>
            </a:r>
            <a:endParaRPr lang="en-SG" sz="2100" dirty="0">
              <a:solidFill>
                <a:prstClr val="black"/>
              </a:solidFill>
              <a:latin typeface="Calibri Light" panose="020F0302020204030204"/>
            </a:endParaRPr>
          </a:p>
        </p:txBody>
      </p:sp>
      <p:sp>
        <p:nvSpPr>
          <p:cNvPr id="6" name="Rectangle 5"/>
          <p:cNvSpPr/>
          <p:nvPr/>
        </p:nvSpPr>
        <p:spPr>
          <a:xfrm>
            <a:off x="832687" y="338619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defRPr/>
            </a:pPr>
            <a:r>
              <a:rPr lang="vi-VN" sz="2100" dirty="0">
                <a:solidFill>
                  <a:prstClr val="black"/>
                </a:solidFill>
                <a:latin typeface="Times New Roman" panose="02020603050405020304"/>
              </a:rPr>
              <a:t>C. Miêu tả hoàn cảnh sinh sống của mình cũng như của các tướng sĩ</a:t>
            </a:r>
            <a:endParaRPr lang="vi-VN" sz="2100" dirty="0">
              <a:solidFill>
                <a:prstClr val="black"/>
              </a:solidFill>
              <a:latin typeface="Times New Roman" panose="02020603050405020304"/>
            </a:endParaRPr>
          </a:p>
        </p:txBody>
      </p:sp>
      <p:sp>
        <p:nvSpPr>
          <p:cNvPr id="7" name="Rectangle 6"/>
          <p:cNvSpPr/>
          <p:nvPr/>
        </p:nvSpPr>
        <p:spPr>
          <a:xfrm>
            <a:off x="4597983" y="338933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defTabSz="685165">
              <a:defRPr/>
            </a:pPr>
            <a:endParaRPr lang="en-US" sz="2100" dirty="0">
              <a:solidFill>
                <a:prstClr val="black"/>
              </a:solidFill>
              <a:latin typeface="Calibri Light" panose="020F0302020204030204"/>
            </a:endParaRPr>
          </a:p>
          <a:p>
            <a:pPr defTabSz="685165">
              <a:defRPr/>
            </a:pPr>
            <a:r>
              <a:rPr lang="vi-VN" sz="2100" dirty="0">
                <a:solidFill>
                  <a:prstClr val="black"/>
                </a:solidFill>
                <a:latin typeface="Times New Roman" panose="02020603050405020304"/>
              </a:rPr>
              <a:t>D. Kh</a:t>
            </a:r>
            <a:r>
              <a:rPr lang="en-US" sz="2100" dirty="0">
                <a:solidFill>
                  <a:prstClr val="black"/>
                </a:solidFill>
                <a:latin typeface="Times New Roman" panose="02020603050405020304" pitchFamily="18" charset="0"/>
                <a:cs typeface="Times New Roman" panose="02020603050405020304" pitchFamily="18" charset="0"/>
              </a:rPr>
              <a:t>ẳ</a:t>
            </a:r>
            <a:r>
              <a:rPr lang="vi-VN" sz="2100" dirty="0">
                <a:solidFill>
                  <a:prstClr val="black"/>
                </a:solidFill>
                <a:latin typeface="Times New Roman" panose="02020603050405020304"/>
              </a:rPr>
              <a:t>ng định mình và các tướng sĩ là những người cùng cảnh ngộ.</a:t>
            </a:r>
            <a:endParaRPr lang="en-SG" sz="2100" dirty="0">
              <a:solidFill>
                <a:prstClr val="black"/>
              </a:solidFill>
              <a:latin typeface="Calibri Light" panose="020F0302020204030204"/>
            </a:endParaRPr>
          </a:p>
          <a:p>
            <a:pPr defTabSz="685165">
              <a:defRPr/>
            </a:pPr>
            <a:endParaRPr lang="vi-VN" sz="2100" dirty="0">
              <a:solidFill>
                <a:prstClr val="black"/>
              </a:solidFill>
              <a:latin typeface="Times New Roman" panose="02020603050405020304"/>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473" y="2475526"/>
            <a:ext cx="604292" cy="531044"/>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461" y="3628196"/>
            <a:ext cx="549303" cy="48272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929" y="3628093"/>
            <a:ext cx="603557" cy="48284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963" y="2546456"/>
            <a:ext cx="549444" cy="482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Snip Diagonal Corner Rectangle 3"/>
          <p:cNvSpPr/>
          <p:nvPr/>
        </p:nvSpPr>
        <p:spPr>
          <a:xfrm>
            <a:off x="624477" y="6471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800">
              <a:defRPr/>
            </a:pPr>
            <a:r>
              <a:rPr lang="vi-VN" sz="3000" b="1" dirty="0">
                <a:solidFill>
                  <a:srgbClr val="FF0000"/>
                </a:solidFill>
                <a:latin typeface="Times New Roman" panose="02020603050405020304"/>
                <a:ea typeface="Tahoma" panose="020B0604030504040204" pitchFamily="34" charset="0"/>
                <a:cs typeface="Tahoma" panose="020B0604030504040204" pitchFamily="34" charset="0"/>
              </a:rPr>
              <a:t>Thành ngữ nói về tình hình đất nước ta cuối năm 1284</a:t>
            </a:r>
            <a:endParaRPr lang="vi-VN" sz="3000" dirty="0">
              <a:solidFill>
                <a:srgbClr val="FF0000"/>
              </a:solidFill>
              <a:latin typeface="Times New Roman" panose="02020603050405020304"/>
            </a:endParaRPr>
          </a:p>
        </p:txBody>
      </p:sp>
      <p:sp>
        <p:nvSpPr>
          <p:cNvPr id="4" name="Rectangle 3"/>
          <p:cNvSpPr/>
          <p:nvPr/>
        </p:nvSpPr>
        <p:spPr>
          <a:xfrm>
            <a:off x="832677" y="2170669"/>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defRPr/>
            </a:pPr>
            <a:r>
              <a:rPr lang="vi-VN" sz="2700" dirty="0">
                <a:solidFill>
                  <a:prstClr val="black"/>
                </a:solidFill>
                <a:latin typeface="Times New Roman" panose="02020603050405020304"/>
              </a:rPr>
              <a:t>A. </a:t>
            </a:r>
            <a:r>
              <a:rPr lang="en-US" sz="2700" dirty="0" err="1">
                <a:solidFill>
                  <a:prstClr val="black"/>
                </a:solidFill>
                <a:latin typeface="Times New Roman" panose="02020603050405020304" pitchFamily="18" charset="0"/>
                <a:cs typeface="Times New Roman" panose="02020603050405020304" pitchFamily="18" charset="0"/>
              </a:rPr>
              <a:t>Rối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bòng</a:t>
            </a:r>
            <a:r>
              <a:rPr lang="en-US" sz="2700" dirty="0">
                <a:solidFill>
                  <a:prstClr val="black"/>
                </a:solidFill>
                <a:latin typeface="Times New Roman" panose="02020603050405020304" pitchFamily="18" charset="0"/>
                <a:cs typeface="Times New Roman" panose="02020603050405020304" pitchFamily="18" charset="0"/>
              </a:rPr>
              <a:t> bong</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97973" y="2173813"/>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defRPr/>
            </a:pPr>
            <a:r>
              <a:rPr lang="vi-VN" sz="2700" dirty="0">
                <a:solidFill>
                  <a:prstClr val="black"/>
                </a:solidFill>
                <a:latin typeface="Times New Roman" panose="02020603050405020304"/>
              </a:rPr>
              <a:t>B. </a:t>
            </a:r>
            <a:r>
              <a:rPr lang="en-US" sz="2700" dirty="0" err="1">
                <a:solidFill>
                  <a:prstClr val="black"/>
                </a:solidFill>
                <a:latin typeface="Times New Roman" panose="02020603050405020304" pitchFamily="18" charset="0"/>
                <a:cs typeface="Times New Roman" panose="02020603050405020304" pitchFamily="18" charset="0"/>
              </a:rPr>
              <a:t>Ngàn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sợi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tóc</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77" y="3317608"/>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defRPr/>
            </a:pPr>
            <a:r>
              <a:rPr lang="vi-VN" sz="2700" dirty="0">
                <a:solidFill>
                  <a:prstClr val="black"/>
                </a:solidFill>
                <a:latin typeface="Times New Roman" panose="02020603050405020304"/>
              </a:rPr>
              <a:t>C. </a:t>
            </a:r>
            <a:r>
              <a:rPr lang="en-US" sz="2700" dirty="0" err="1">
                <a:solidFill>
                  <a:prstClr val="black"/>
                </a:solidFill>
                <a:latin typeface="Times New Roman" panose="02020603050405020304" pitchFamily="18" charset="0"/>
                <a:cs typeface="Times New Roman" panose="02020603050405020304" pitchFamily="18" charset="0"/>
              </a:rPr>
              <a:t>Nằm</a:t>
            </a:r>
            <a:r>
              <a:rPr lang="en-US" sz="2700" dirty="0">
                <a:solidFill>
                  <a:prstClr val="black"/>
                </a:solidFill>
                <a:latin typeface="Times New Roman" panose="02020603050405020304" pitchFamily="18" charset="0"/>
                <a:cs typeface="Times New Roman" panose="02020603050405020304" pitchFamily="18" charset="0"/>
              </a:rPr>
              <a:t> gai </a:t>
            </a:r>
            <a:r>
              <a:rPr lang="en-US" sz="2700" dirty="0" err="1">
                <a:solidFill>
                  <a:prstClr val="black"/>
                </a:solidFill>
                <a:latin typeface="Times New Roman" panose="02020603050405020304" pitchFamily="18" charset="0"/>
                <a:cs typeface="Times New Roman" panose="02020603050405020304" pitchFamily="18" charset="0"/>
              </a:rPr>
              <a:t>nếm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mật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597973" y="3320752"/>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defRPr/>
            </a:pPr>
            <a:r>
              <a:rPr lang="vi-VN" sz="2700" dirty="0">
                <a:solidFill>
                  <a:prstClr val="black"/>
                </a:solidFill>
                <a:latin typeface="Times New Roman" panose="02020603050405020304"/>
              </a:rPr>
              <a:t>D. </a:t>
            </a:r>
            <a:r>
              <a:rPr lang="en-US" sz="2700" dirty="0" err="1">
                <a:solidFill>
                  <a:prstClr val="black"/>
                </a:solidFill>
                <a:latin typeface="Times New Roman" panose="02020603050405020304" pitchFamily="18" charset="0"/>
                <a:cs typeface="Times New Roman" panose="02020603050405020304" pitchFamily="18" charset="0"/>
              </a:rPr>
              <a:t>Đồng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quạnh</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3445502"/>
            <a:ext cx="603402" cy="52806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515" y="3454200"/>
            <a:ext cx="603557" cy="5303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15" y="2331412"/>
            <a:ext cx="603557" cy="482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Snip Diagonal Corner Rectangle 3"/>
          <p:cNvSpPr/>
          <p:nvPr/>
        </p:nvSpPr>
        <p:spPr>
          <a:xfrm>
            <a:off x="624477" y="304219"/>
            <a:ext cx="7895046" cy="15286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800"/>
            <a:r>
              <a:rPr lang="vi-VN" sz="3000" b="1" dirty="0">
                <a:solidFill>
                  <a:srgbClr val="FF0000"/>
                </a:solidFill>
                <a:latin typeface="Times New Roman" panose="02020603050405020304"/>
              </a:rPr>
              <a:t>Trần Quốc Tụấn sử dụng giọng văn nào để phê phán những hành động</a:t>
            </a:r>
            <a:r>
              <a:rPr lang="en-US" sz="3000" b="1" dirty="0">
                <a:solidFill>
                  <a:srgbClr val="FF0000"/>
                </a:solidFill>
                <a:latin typeface="Calibri Light" panose="020F0302020204030204"/>
              </a:rPr>
              <a:t> </a:t>
            </a:r>
            <a:r>
              <a:rPr lang="vi-VN" sz="3000" b="1" dirty="0">
                <a:solidFill>
                  <a:srgbClr val="FF0000"/>
                </a:solidFill>
                <a:latin typeface="Times New Roman" panose="02020603050405020304"/>
              </a:rPr>
              <a:t>sai trái của các tướng sĩ dưới quyển?</a:t>
            </a:r>
            <a:endParaRPr lang="en-SG" sz="3000" b="1" dirty="0">
              <a:solidFill>
                <a:srgbClr val="FF0000"/>
              </a:solidFill>
              <a:latin typeface="Calibri Light" panose="020F0302020204030204"/>
            </a:endParaRPr>
          </a:p>
        </p:txBody>
      </p:sp>
      <p:sp>
        <p:nvSpPr>
          <p:cNvPr id="4" name="Rectangle 3"/>
          <p:cNvSpPr/>
          <p:nvPr/>
        </p:nvSpPr>
        <p:spPr>
          <a:xfrm>
            <a:off x="832677" y="2170669"/>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800">
              <a:defRPr/>
            </a:pPr>
            <a:r>
              <a:rPr lang="en-US" sz="2400" dirty="0">
                <a:solidFill>
                  <a:prstClr val="black"/>
                </a:solidFill>
                <a:latin typeface="Calibri Light" panose="020F0302020204030204"/>
                <a:cs typeface="Times New Roman" panose="02020603050405020304" pitchFamily="18" charset="0"/>
              </a:rPr>
              <a:t>A. </a:t>
            </a:r>
            <a:r>
              <a:rPr lang="vi-VN" sz="2400" dirty="0">
                <a:solidFill>
                  <a:prstClr val="black"/>
                </a:solidFill>
                <a:latin typeface="Times New Roman" panose="02020603050405020304"/>
              </a:rPr>
              <a:t>Nhẹ nhàng, thân tình.</a:t>
            </a:r>
            <a:endParaRPr lang="en-US" sz="2400" dirty="0">
              <a:solidFill>
                <a:prstClr val="black"/>
              </a:solidFill>
              <a:latin typeface="Calibri Light" panose="020F0302020204030204"/>
              <a:cs typeface="Times New Roman" panose="02020603050405020304" pitchFamily="18" charset="0"/>
            </a:endParaRPr>
          </a:p>
        </p:txBody>
      </p:sp>
      <p:sp>
        <p:nvSpPr>
          <p:cNvPr id="5" name="Rectangle 4"/>
          <p:cNvSpPr/>
          <p:nvPr/>
        </p:nvSpPr>
        <p:spPr>
          <a:xfrm>
            <a:off x="4597973" y="2173813"/>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800">
              <a:defRPr/>
            </a:pPr>
            <a:r>
              <a:rPr lang="en-US" sz="2400" dirty="0">
                <a:solidFill>
                  <a:prstClr val="black"/>
                </a:solidFill>
                <a:latin typeface="Calibri Light" panose="020F0302020204030204"/>
                <a:cs typeface="Times New Roman" panose="02020603050405020304" pitchFamily="18" charset="0"/>
              </a:rPr>
              <a:t>B. </a:t>
            </a:r>
            <a:r>
              <a:rPr lang="vi-VN" sz="2400" dirty="0">
                <a:solidFill>
                  <a:prstClr val="black"/>
                </a:solidFill>
                <a:latin typeface="Times New Roman" panose="02020603050405020304"/>
              </a:rPr>
              <a:t>Nghiêm khắc,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77" y="3307525"/>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800">
              <a:defRPr/>
            </a:pPr>
            <a:r>
              <a:rPr lang="vi-VN" sz="2400" dirty="0">
                <a:solidFill>
                  <a:prstClr val="black"/>
                </a:solidFill>
                <a:latin typeface="Times New Roman" panose="02020603050405020304"/>
              </a:rPr>
              <a:t>C. Mạt sát thậm tệ.</a:t>
            </a:r>
            <a:endParaRPr lang="en-SG" sz="2400" dirty="0">
              <a:solidFill>
                <a:prstClr val="black"/>
              </a:solidFill>
              <a:latin typeface="Calibri Light" panose="020F0302020204030204"/>
            </a:endParaRPr>
          </a:p>
        </p:txBody>
      </p:sp>
      <p:sp>
        <p:nvSpPr>
          <p:cNvPr id="7" name="Rectangle 6"/>
          <p:cNvSpPr/>
          <p:nvPr/>
        </p:nvSpPr>
        <p:spPr>
          <a:xfrm>
            <a:off x="4597973" y="3310666"/>
            <a:ext cx="3680099" cy="877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just" defTabSz="685800">
              <a:defRPr/>
            </a:pPr>
            <a:r>
              <a:rPr lang="vi-VN" sz="2400" dirty="0">
                <a:solidFill>
                  <a:prstClr val="black"/>
                </a:solidFill>
                <a:latin typeface="Times New Roman" panose="02020603050405020304"/>
              </a:rPr>
              <a:t>D. Bông đùa, hóm hỉnh</a:t>
            </a:r>
            <a:endParaRPr lang="en-US" sz="2400" dirty="0">
              <a:solidFill>
                <a:prstClr val="black"/>
              </a:solidFill>
              <a:latin typeface="Calibri Light" panose="020F0302020204030204"/>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473" y="2292646"/>
            <a:ext cx="604292" cy="531044"/>
          </a:xfrm>
          <a:prstGeom prst="rect">
            <a:avLst/>
          </a:prstGeom>
        </p:spPr>
      </p:pic>
      <p:pic>
        <p:nvPicPr>
          <p:cNvPr id="9" name="Picture 8"/>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3445502"/>
            <a:ext cx="603402" cy="52806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515" y="3454200"/>
            <a:ext cx="603557" cy="5303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515" y="2331412"/>
            <a:ext cx="603557" cy="482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9" name="Snip Diagonal Corner Rectangle 3"/>
          <p:cNvSpPr/>
          <p:nvPr/>
        </p:nvSpPr>
        <p:spPr>
          <a:xfrm>
            <a:off x="811164" y="377191"/>
            <a:ext cx="7521697" cy="1133288"/>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800"/>
            <a:r>
              <a:rPr lang="vi-VN" sz="3000" b="1" dirty="0">
                <a:solidFill>
                  <a:srgbClr val="FF0000"/>
                </a:solidFill>
                <a:latin typeface="Times New Roman" panose="02020603050405020304"/>
              </a:rPr>
              <a:t>Đoạn văn nào thể</a:t>
            </a:r>
            <a:r>
              <a:rPr lang="en-US" sz="3000" b="1" dirty="0">
                <a:solidFill>
                  <a:srgbClr val="FF0000"/>
                </a:solidFill>
                <a:latin typeface="Calibri Light" panose="020F0302020204030204"/>
              </a:rPr>
              <a:t> </a:t>
            </a:r>
            <a:r>
              <a:rPr lang="vi-VN" sz="3000" b="1" dirty="0">
                <a:solidFill>
                  <a:srgbClr val="FF0000"/>
                </a:solidFill>
                <a:latin typeface="Times New Roman" panose="02020603050405020304"/>
              </a:rPr>
              <a:t>hiện rõ nhất lòng yêu nước, căm thù giặc của</a:t>
            </a:r>
            <a:r>
              <a:rPr lang="en-US" sz="3000" b="1" dirty="0">
                <a:solidFill>
                  <a:srgbClr val="FF0000"/>
                </a:solidFill>
                <a:latin typeface="Calibri Light" panose="020F0302020204030204"/>
              </a:rPr>
              <a:t> </a:t>
            </a:r>
            <a:r>
              <a:rPr lang="vi-VN" sz="3000" b="1" dirty="0">
                <a:solidFill>
                  <a:srgbClr val="FF0000"/>
                </a:solidFill>
                <a:latin typeface="Times New Roman" panose="02020603050405020304"/>
              </a:rPr>
              <a:t>Tr</a:t>
            </a:r>
            <a:r>
              <a:rPr lang="en-US" sz="3000" b="1" dirty="0">
                <a:solidFill>
                  <a:srgbClr val="FF0000"/>
                </a:solidFill>
                <a:latin typeface="Times New Roman" panose="02020603050405020304" pitchFamily="18" charset="0"/>
                <a:cs typeface="Times New Roman" panose="02020603050405020304" pitchFamily="18" charset="0"/>
              </a:rPr>
              <a:t>ầ</a:t>
            </a:r>
            <a:r>
              <a:rPr lang="vi-VN" sz="3000" b="1" dirty="0">
                <a:solidFill>
                  <a:srgbClr val="FF0000"/>
                </a:solidFill>
                <a:latin typeface="Times New Roman" panose="02020603050405020304"/>
              </a:rPr>
              <a:t>n Quốc Tuấn?</a:t>
            </a:r>
            <a:endParaRPr lang="en-SG" sz="3000" b="1" dirty="0">
              <a:solidFill>
                <a:srgbClr val="FF0000"/>
              </a:solidFill>
              <a:latin typeface="Calibri Light" panose="020F0302020204030204"/>
            </a:endParaRPr>
          </a:p>
        </p:txBody>
      </p:sp>
      <p:sp>
        <p:nvSpPr>
          <p:cNvPr id="20" name="Rectangle 19"/>
          <p:cNvSpPr/>
          <p:nvPr/>
        </p:nvSpPr>
        <p:spPr>
          <a:xfrm>
            <a:off x="432627" y="1971463"/>
            <a:ext cx="4031689" cy="1133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r>
              <a:rPr lang="vi-VN" sz="2100" dirty="0">
                <a:solidFill>
                  <a:prstClr val="black"/>
                </a:solidFill>
                <a:latin typeface="Times New Roman" panose="02020603050405020304"/>
              </a:rPr>
              <a:t>A. </a:t>
            </a:r>
            <a:r>
              <a:rPr lang="vi-VN" sz="2100" i="1" dirty="0">
                <a:solidFill>
                  <a:prstClr val="black"/>
                </a:solidFill>
                <a:latin typeface="Times New Roman" panose="02020603050405020304"/>
              </a:rPr>
              <a:t>Ta thường tới bữa quên ăn, nửa đêm vỗ</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g</a:t>
            </a:r>
            <a:r>
              <a:rPr lang="en-US" sz="2100" i="1" dirty="0">
                <a:solidFill>
                  <a:prstClr val="black"/>
                </a:solidFill>
                <a:latin typeface="Times New Roman" panose="02020603050405020304" pitchFamily="18" charset="0"/>
                <a:cs typeface="Times New Roman" panose="02020603050405020304" pitchFamily="18" charset="0"/>
              </a:rPr>
              <a:t>ố</a:t>
            </a:r>
            <a:r>
              <a:rPr lang="vi-VN" sz="2100" i="1" dirty="0">
                <a:solidFill>
                  <a:prstClr val="black"/>
                </a:solidFill>
                <a:latin typeface="Times New Roman" panose="02020603050405020304"/>
              </a:rPr>
              <a:t>ỉ ; ruột đau như cắt, nước</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mắt đầm đìa </a:t>
            </a:r>
            <a:r>
              <a:rPr lang="en-US" sz="2100" i="1" dirty="0">
                <a:solidFill>
                  <a:prstClr val="black"/>
                </a:solidFill>
                <a:latin typeface="Calibri Light" panose="020F0302020204030204"/>
              </a:rPr>
              <a:t>…</a:t>
            </a:r>
            <a:r>
              <a:rPr lang="vi-VN" sz="2100" i="1" dirty="0">
                <a:solidFill>
                  <a:prstClr val="black"/>
                </a:solidFill>
                <a:latin typeface="Times New Roman" panose="02020603050405020304"/>
              </a:rPr>
              <a:t> ta cũng vui lòng.</a:t>
            </a:r>
            <a:endParaRPr lang="en-SG" sz="2100" dirty="0">
              <a:solidFill>
                <a:prstClr val="black"/>
              </a:solidFill>
              <a:latin typeface="Calibri Light" panose="020F0302020204030204"/>
            </a:endParaRPr>
          </a:p>
        </p:txBody>
      </p:sp>
      <p:sp>
        <p:nvSpPr>
          <p:cNvPr id="21" name="Rectangle 20"/>
          <p:cNvSpPr/>
          <p:nvPr/>
        </p:nvSpPr>
        <p:spPr>
          <a:xfrm>
            <a:off x="4712273" y="1933781"/>
            <a:ext cx="4031689" cy="117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r>
              <a:rPr lang="vi-VN" sz="2100" dirty="0">
                <a:solidFill>
                  <a:prstClr val="black"/>
                </a:solidFill>
                <a:latin typeface="Times New Roman" panose="02020603050405020304"/>
              </a:rPr>
              <a:t>B. </a:t>
            </a:r>
            <a:r>
              <a:rPr lang="vi-VN" sz="2100" i="1" dirty="0">
                <a:solidFill>
                  <a:prstClr val="black"/>
                </a:solidFill>
                <a:latin typeface="Times New Roman" panose="02020603050405020304"/>
              </a:rPr>
              <a:t>Giặc với ta là kẻ thù không đội ười chung, </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chịu đầu hàng, giơ táy không mà chịu</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thua giặc...</a:t>
            </a:r>
            <a:endParaRPr lang="en-SG" sz="2100" dirty="0">
              <a:solidFill>
                <a:prstClr val="black"/>
              </a:solidFill>
              <a:latin typeface="Calibri Light" panose="020F0302020204030204"/>
            </a:endParaRPr>
          </a:p>
        </p:txBody>
      </p:sp>
      <p:sp>
        <p:nvSpPr>
          <p:cNvPr id="22" name="Rectangle 21"/>
          <p:cNvSpPr/>
          <p:nvPr/>
        </p:nvSpPr>
        <p:spPr>
          <a:xfrm>
            <a:off x="432627" y="3534778"/>
            <a:ext cx="4031689" cy="1133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r>
              <a:rPr lang="vi-VN" sz="2100" dirty="0">
                <a:solidFill>
                  <a:prstClr val="black"/>
                </a:solidFill>
                <a:latin typeface="Times New Roman" panose="02020603050405020304"/>
              </a:rPr>
              <a:t>C. </a:t>
            </a:r>
            <a:r>
              <a:rPr lang="vi-VN" sz="2100" i="1" dirty="0">
                <a:solidFill>
                  <a:prstClr val="black"/>
                </a:solidFill>
                <a:latin typeface="Times New Roman" panose="02020603050405020304"/>
              </a:rPr>
              <a:t>Ch</a:t>
            </a:r>
            <a:r>
              <a:rPr lang="en-US" sz="2100" i="1" dirty="0">
                <a:solidFill>
                  <a:prstClr val="black"/>
                </a:solidFill>
                <a:latin typeface="Times New Roman" panose="02020603050405020304" pitchFamily="18" charset="0"/>
                <a:cs typeface="Times New Roman" panose="02020603050405020304" pitchFamily="18" charset="0"/>
              </a:rPr>
              <a:t>ẳ</a:t>
            </a:r>
            <a:r>
              <a:rPr lang="vi-VN" sz="2100" i="1" dirty="0">
                <a:solidFill>
                  <a:prstClr val="black"/>
                </a:solidFill>
                <a:latin typeface="Times New Roman" panose="02020603050405020304"/>
              </a:rPr>
              <a:t>ng những thái ấp của ta không còn, mà bông lộc các ngươi cũng</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mất; </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bị quật lên...</a:t>
            </a:r>
            <a:endParaRPr lang="en-SG" sz="2100" dirty="0">
              <a:solidFill>
                <a:prstClr val="black"/>
              </a:solidFill>
              <a:latin typeface="Calibri Light" panose="020F0302020204030204"/>
            </a:endParaRPr>
          </a:p>
        </p:txBody>
      </p:sp>
      <p:sp>
        <p:nvSpPr>
          <p:cNvPr id="23" name="Rectangle 22"/>
          <p:cNvSpPr/>
          <p:nvPr/>
        </p:nvSpPr>
        <p:spPr>
          <a:xfrm>
            <a:off x="4712273" y="3537931"/>
            <a:ext cx="4031689" cy="1130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800"/>
            <a:r>
              <a:rPr lang="vi-VN" sz="2100" dirty="0">
                <a:solidFill>
                  <a:prstClr val="black"/>
                </a:solidFill>
                <a:latin typeface="Times New Roman" panose="02020603050405020304"/>
              </a:rPr>
              <a:t>D. </a:t>
            </a:r>
            <a:r>
              <a:rPr lang="vi-VN" sz="2100" i="1" dirty="0">
                <a:solidFill>
                  <a:prstClr val="black"/>
                </a:solidFill>
                <a:latin typeface="Times New Roman" panose="02020603050405020304"/>
              </a:rPr>
              <a:t>Từ xưa các bậc </a:t>
            </a:r>
            <a:r>
              <a:rPr lang="en-US" sz="2100" i="1" dirty="0">
                <a:solidFill>
                  <a:prstClr val="black"/>
                </a:solidFill>
                <a:latin typeface="Times New Roman" panose="02020603050405020304" pitchFamily="18" charset="0"/>
                <a:cs typeface="Times New Roman" panose="02020603050405020304" pitchFamily="18" charset="0"/>
              </a:rPr>
              <a:t>tr</a:t>
            </a:r>
            <a:r>
              <a:rPr lang="vi-VN" sz="2100" i="1" dirty="0">
                <a:solidFill>
                  <a:prstClr val="black"/>
                </a:solidFill>
                <a:latin typeface="Times New Roman" panose="02020603050405020304"/>
              </a:rPr>
              <a:t>ung thần nghĩa sĩ bỏ mình vì nước, đời nào không có?</a:t>
            </a:r>
            <a:r>
              <a:rPr lang="en-US" sz="2100" i="1" dirty="0">
                <a:solidFill>
                  <a:prstClr val="black"/>
                </a:solidFill>
                <a:latin typeface="Calibri Light" panose="020F0302020204030204"/>
              </a:rPr>
              <a:t> … </a:t>
            </a:r>
            <a:r>
              <a:rPr lang="vi-VN" sz="2100" i="1" dirty="0">
                <a:solidFill>
                  <a:prstClr val="black"/>
                </a:solidFill>
                <a:latin typeface="Times New Roman" panose="02020603050405020304"/>
              </a:rPr>
              <a:t>muôn</a:t>
            </a:r>
            <a:r>
              <a:rPr lang="en-US" sz="2100" i="1" dirty="0">
                <a:solidFill>
                  <a:prstClr val="black"/>
                </a:solidFill>
                <a:latin typeface="Calibri Light" panose="020F0302020204030204"/>
              </a:rPr>
              <a:t> </a:t>
            </a:r>
            <a:r>
              <a:rPr lang="vi-VN" sz="2100" i="1" dirty="0">
                <a:solidFill>
                  <a:prstClr val="black"/>
                </a:solidFill>
                <a:latin typeface="Times New Roman" panose="02020603050405020304"/>
              </a:rPr>
              <a:t>đời bất hủ được.</a:t>
            </a:r>
            <a:endParaRPr lang="en-SG" sz="2100" dirty="0">
              <a:solidFill>
                <a:prstClr val="black"/>
              </a:solidFill>
              <a:latin typeface="Calibri Light" panose="020F0302020204030204"/>
            </a:endParaRPr>
          </a:p>
        </p:txBody>
      </p:sp>
      <p:pic>
        <p:nvPicPr>
          <p:cNvPr id="24" name="Picture 23"/>
          <p:cNvPicPr>
            <a:picLocks noChangeAspect="1"/>
          </p:cNvPicPr>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00463" y="2282206"/>
            <a:ext cx="663853" cy="531044"/>
          </a:xfrm>
          <a:prstGeom prst="rect">
            <a:avLst/>
          </a:prstGeom>
        </p:spPr>
      </p:pic>
      <p:pic>
        <p:nvPicPr>
          <p:cNvPr id="25" name="Picture 24"/>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3714341"/>
            <a:ext cx="603402" cy="52806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652" y="3832746"/>
            <a:ext cx="603557" cy="53039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652" y="2279526"/>
            <a:ext cx="603557" cy="530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Snip Diagonal Corner Rectangle 3"/>
          <p:cNvSpPr/>
          <p:nvPr/>
        </p:nvSpPr>
        <p:spPr>
          <a:xfrm>
            <a:off x="624477" y="468632"/>
            <a:ext cx="7895046" cy="126872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800"/>
            <a:r>
              <a:rPr lang="vi-VN" sz="3300" b="1" dirty="0">
                <a:solidFill>
                  <a:srgbClr val="FF0000"/>
                </a:solidFill>
                <a:latin typeface="Times New Roman" panose="02020603050405020304"/>
              </a:rPr>
              <a:t>Trần Quốc Tuấn yêu cầu tướng sĩ</a:t>
            </a:r>
            <a:r>
              <a:rPr lang="en-US" sz="3300" b="1" dirty="0">
                <a:solidFill>
                  <a:srgbClr val="FF0000"/>
                </a:solidFill>
                <a:latin typeface="Calibri Light" panose="020F0302020204030204"/>
              </a:rPr>
              <a:t> </a:t>
            </a:r>
            <a:r>
              <a:rPr lang="vi-VN" sz="3300" b="1" dirty="0">
                <a:solidFill>
                  <a:srgbClr val="FF0000"/>
                </a:solidFill>
                <a:latin typeface="Times New Roman" panose="02020603050405020304"/>
              </a:rPr>
              <a:t>phải thực hiện điều g</a:t>
            </a:r>
            <a:r>
              <a:rPr lang="en-US" sz="3300" b="1" dirty="0">
                <a:solidFill>
                  <a:srgbClr val="FF0000"/>
                </a:solidFill>
                <a:latin typeface="Times New Roman" panose="02020603050405020304" pitchFamily="18" charset="0"/>
                <a:cs typeface="Times New Roman" panose="02020603050405020304" pitchFamily="18" charset="0"/>
              </a:rPr>
              <a:t>ì</a:t>
            </a:r>
            <a:r>
              <a:rPr lang="vi-VN" sz="3300" b="1" dirty="0">
                <a:solidFill>
                  <a:srgbClr val="FF0000"/>
                </a:solidFill>
                <a:latin typeface="Times New Roman" panose="02020603050405020304"/>
              </a:rPr>
              <a:t>?</a:t>
            </a:r>
            <a:endParaRPr lang="en-SG" sz="3300" b="1" dirty="0">
              <a:solidFill>
                <a:srgbClr val="FF0000"/>
              </a:solidFill>
              <a:latin typeface="Calibri Light" panose="020F0302020204030204"/>
            </a:endParaRPr>
          </a:p>
        </p:txBody>
      </p:sp>
      <p:sp>
        <p:nvSpPr>
          <p:cNvPr id="4" name="Rectangle 3"/>
          <p:cNvSpPr/>
          <p:nvPr/>
        </p:nvSpPr>
        <p:spPr>
          <a:xfrm>
            <a:off x="832666" y="2296399"/>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800">
              <a:defRPr/>
            </a:pPr>
            <a:endParaRPr lang="en-US" sz="2400" dirty="0">
              <a:solidFill>
                <a:prstClr val="black"/>
              </a:solidFill>
              <a:latin typeface="Times New Roman" panose="02020603050405020304" pitchFamily="18" charset="0"/>
              <a:cs typeface="Times New Roman" panose="02020603050405020304" pitchFamily="18" charset="0"/>
            </a:endParaRPr>
          </a:p>
          <a:p>
            <a:pPr defTabSz="685800">
              <a:defRPr/>
            </a:pPr>
            <a:r>
              <a:rPr lang="en-US" sz="2400" dirty="0">
                <a:solidFill>
                  <a:prstClr val="black"/>
                </a:solidFill>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Hành động đề cao bài học cảnh giác</a:t>
            </a:r>
            <a:br>
              <a:rPr lang="vi-VN" sz="2400" dirty="0">
                <a:solidFill>
                  <a:prstClr val="black"/>
                </a:solidFill>
                <a:latin typeface="Times New Roman" panose="02020603050405020304" pitchFamily="18" charset="0"/>
                <a:cs typeface="Times New Roman" panose="02020603050405020304" pitchFamily="18" charset="0"/>
              </a:rPr>
            </a:b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97962" y="2288112"/>
            <a:ext cx="3680099" cy="879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B. Chăm chỉ huân luyện cho quân sĩ, tập dượt cung tên.</a:t>
            </a:r>
            <a:endParaRPr lang="en-SG"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6" y="3386189"/>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C. Tích cực tìm hiểu cuốn sách </a:t>
            </a:r>
            <a:r>
              <a:rPr lang="vi-VN" sz="2400" i="1" dirty="0">
                <a:solidFill>
                  <a:prstClr val="black"/>
                </a:solidFill>
                <a:latin typeface="Times New Roman" panose="02020603050405020304" pitchFamily="18" charset="0"/>
                <a:cs typeface="Times New Roman" panose="02020603050405020304" pitchFamily="18" charset="0"/>
              </a:rPr>
              <a:t>“Binh thư yếu lược".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597962" y="3389330"/>
            <a:ext cx="3680099" cy="103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D. Gồm cả </a:t>
            </a:r>
            <a:r>
              <a:rPr lang="en-US" sz="2400" dirty="0">
                <a:solidFill>
                  <a:prstClr val="black"/>
                </a:solidFill>
                <a:latin typeface="Times New Roman" panose="02020603050405020304" pitchFamily="18" charset="0"/>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B và </a:t>
            </a:r>
            <a:r>
              <a:rPr lang="en-US" sz="2400" dirty="0">
                <a:solidFill>
                  <a:prstClr val="black"/>
                </a:solidFill>
                <a:latin typeface="Times New Roman" panose="02020603050405020304" pitchFamily="18" charset="0"/>
                <a:cs typeface="Times New Roman" panose="02020603050405020304" pitchFamily="18" charset="0"/>
              </a:rPr>
              <a:t>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473" y="2475526"/>
            <a:ext cx="604292" cy="531044"/>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461" y="3628195"/>
            <a:ext cx="549303" cy="48272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908" y="3628072"/>
            <a:ext cx="603557" cy="48284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963" y="2546446"/>
            <a:ext cx="549444" cy="482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任意多边形 5"/>
          <p:cNvSpPr>
            <a:spLocks noEditPoints="1" noChangeArrowheads="1"/>
          </p:cNvSpPr>
          <p:nvPr>
            <p:custDataLst>
              <p:tags r:id="rId1"/>
            </p:custDataLst>
          </p:nvPr>
        </p:nvSpPr>
        <p:spPr bwMode="auto">
          <a:xfrm>
            <a:off x="7524330" y="411582"/>
            <a:ext cx="1440160" cy="417227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29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Rectangle 2"/>
          <p:cNvSpPr/>
          <p:nvPr/>
        </p:nvSpPr>
        <p:spPr>
          <a:xfrm>
            <a:off x="7730836" y="559711"/>
            <a:ext cx="1205346" cy="37625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68501" tIns="34289" rIns="68501" bIns="34289">
            <a:spAutoFit/>
          </a:bodyPr>
          <a:lstStyle/>
          <a:p>
            <a:pPr algn="ctr" defTabSz="685165"/>
            <a:r>
              <a:rPr lang="vi-VN" sz="2400" b="1" i="1" dirty="0">
                <a:solidFill>
                  <a:srgbClr val="331402"/>
                </a:solidFill>
                <a:latin typeface="Times New Roman" panose="02020603050405020304"/>
              </a:rPr>
              <a:t>Tín ngưỡng Thờ Đức Thánh Trần</a:t>
            </a:r>
            <a:r>
              <a:rPr lang="en-US" sz="2400" b="1" i="1" dirty="0">
                <a:solidFill>
                  <a:srgbClr val="331402"/>
                </a:solidFill>
                <a:latin typeface="Calibri Light" panose="020F0302020204030204"/>
              </a:rPr>
              <a:t> </a:t>
            </a:r>
            <a:r>
              <a:rPr lang="en-US" sz="2400" b="1" i="1" dirty="0" err="1">
                <a:solidFill>
                  <a:srgbClr val="331402"/>
                </a:solidFill>
                <a:latin typeface="Times New Roman" panose="02020603050405020304" pitchFamily="18" charset="0"/>
                <a:cs typeface="Times New Roman" panose="02020603050405020304" pitchFamily="18" charset="0"/>
              </a:rPr>
              <a:t>trên</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mọi</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miền</a:t>
            </a:r>
            <a:r>
              <a:rPr lang="en-US" sz="2400" b="1" i="1" dirty="0">
                <a:solidFill>
                  <a:srgbClr val="331402"/>
                </a:solidFill>
                <a:latin typeface="Times New Roman" panose="02020603050405020304" pitchFamily="18" charset="0"/>
                <a:cs typeface="Times New Roman" panose="02020603050405020304" pitchFamily="18" charset="0"/>
              </a:rPr>
              <a:t> </a:t>
            </a:r>
            <a:r>
              <a:rPr lang="en-US" sz="2400" b="1" i="1" dirty="0" err="1">
                <a:solidFill>
                  <a:srgbClr val="331402"/>
                </a:solidFill>
                <a:latin typeface="Times New Roman" panose="02020603050405020304" pitchFamily="18" charset="0"/>
                <a:cs typeface="Times New Roman" panose="02020603050405020304" pitchFamily="18" charset="0"/>
              </a:rPr>
              <a:t>đất</a:t>
            </a:r>
            <a:r>
              <a:rPr lang="en-US" sz="2400" b="1" i="1" dirty="0">
                <a:solidFill>
                  <a:srgbClr val="331402"/>
                </a:solidFill>
                <a:latin typeface="Times New Roman" panose="02020603050405020304" pitchFamily="18" charset="0"/>
                <a:cs typeface="Times New Roman" panose="02020603050405020304" pitchFamily="18" charset="0"/>
              </a:rPr>
              <a:t> n</a:t>
            </a:r>
            <a:r>
              <a:rPr lang="vi-VN" sz="2400" b="1" i="1" dirty="0">
                <a:solidFill>
                  <a:srgbClr val="331402"/>
                </a:solidFill>
                <a:latin typeface="Times New Roman" panose="02020603050405020304" pitchFamily="18" charset="0"/>
                <a:cs typeface="Times New Roman" panose="02020603050405020304" pitchFamily="18" charset="0"/>
              </a:rPr>
              <a:t>ư</a:t>
            </a:r>
            <a:r>
              <a:rPr lang="en-US" sz="2400" b="1" i="1" dirty="0" err="1">
                <a:solidFill>
                  <a:srgbClr val="331402"/>
                </a:solidFill>
                <a:latin typeface="Times New Roman" panose="02020603050405020304" pitchFamily="18" charset="0"/>
                <a:cs typeface="Times New Roman" panose="02020603050405020304" pitchFamily="18" charset="0"/>
              </a:rPr>
              <a:t>ớc</a:t>
            </a:r>
            <a:r>
              <a:rPr lang="vi-VN" sz="2400" b="1" i="1" dirty="0">
                <a:solidFill>
                  <a:srgbClr val="331402"/>
                </a:solidFill>
                <a:latin typeface="Times New Roman" panose="02020603050405020304" pitchFamily="18" charset="0"/>
                <a:cs typeface="Times New Roman" panose="02020603050405020304" pitchFamily="18" charset="0"/>
              </a:rPr>
              <a:t> </a:t>
            </a:r>
            <a:endParaRPr lang="vi-VN" sz="2400" b="1" i="1" dirty="0">
              <a:solidFill>
                <a:srgbClr val="331402"/>
              </a:solidFill>
              <a:latin typeface="Times New Roman" panose="02020603050405020304" pitchFamily="18" charset="0"/>
              <a:cs typeface="Times New Roman" panose="02020603050405020304" pitchFamily="18" charset="0"/>
            </a:endParaRPr>
          </a:p>
        </p:txBody>
      </p:sp>
      <p:pic>
        <p:nvPicPr>
          <p:cNvPr id="1026" name="Picture 2" descr="den-tho-tran-hung-dao-2-13691920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24" y="93626"/>
            <a:ext cx="3433750" cy="2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724" y="2632519"/>
            <a:ext cx="3433750" cy="241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196" y="93626"/>
            <a:ext cx="3642894" cy="2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194" y="2661804"/>
            <a:ext cx="3642894" cy="23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任意多边形 5"/>
          <p:cNvSpPr>
            <a:spLocks noEditPoints="1" noChangeArrowheads="1"/>
          </p:cNvSpPr>
          <p:nvPr>
            <p:custDataLst>
              <p:tags r:id="rId1"/>
            </p:custDataLst>
          </p:nvPr>
        </p:nvSpPr>
        <p:spPr bwMode="auto">
          <a:xfrm>
            <a:off x="7376139" y="699591"/>
            <a:ext cx="1440160" cy="4172279"/>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29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3" name="Text Box 3"/>
          <p:cNvSpPr txBox="1">
            <a:spLocks noChangeArrowheads="1"/>
          </p:cNvSpPr>
          <p:nvPr/>
        </p:nvSpPr>
        <p:spPr bwMode="auto">
          <a:xfrm>
            <a:off x="7308369" y="825412"/>
            <a:ext cx="1692377" cy="376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6" tIns="34289" rIns="6849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530">
              <a:spcBef>
                <a:spcPct val="50000"/>
              </a:spcBef>
            </a:pPr>
            <a:r>
              <a:rPr lang="en-US" altLang="en-US" sz="2400" b="1" i="1" dirty="0" err="1">
                <a:solidFill>
                  <a:prstClr val="black"/>
                </a:solidFill>
                <a:latin typeface="Times New Roman" panose="02020603050405020304" pitchFamily="18" charset="0"/>
                <a:cs typeface="Times New Roman" panose="02020603050405020304" pitchFamily="18" charset="0"/>
              </a:rPr>
              <a:t>Đền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thờ</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Đức</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Trần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ngày</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lễ</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hội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Tám</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âm</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lịch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hàng</a:t>
            </a:r>
            <a:r>
              <a:rPr lang="en-US" altLang="en-US" sz="2400" b="1" i="1" dirty="0">
                <a:solidFill>
                  <a:prstClr val="black"/>
                </a:solidFill>
                <a:latin typeface="Times New Roman" panose="02020603050405020304" pitchFamily="18" charset="0"/>
                <a:cs typeface="Times New Roman" panose="02020603050405020304" pitchFamily="18" charset="0"/>
              </a:rPr>
              <a:t> n</a:t>
            </a:r>
            <a:r>
              <a:rPr lang="vi-VN" altLang="en-US" sz="2400" b="1" i="1" dirty="0">
                <a:solidFill>
                  <a:prstClr val="black"/>
                </a:solidFill>
                <a:latin typeface="Times New Roman" panose="02020603050405020304" pitchFamily="18" charset="0"/>
                <a:cs typeface="Times New Roman" panose="02020603050405020304" pitchFamily="18" charset="0"/>
              </a:rPr>
              <a:t>ă</a:t>
            </a:r>
            <a:r>
              <a:rPr lang="en-US" altLang="en-US" sz="2400" b="1" i="1" dirty="0">
                <a:solidFill>
                  <a:prstClr val="black"/>
                </a:solidFill>
                <a:latin typeface="Times New Roman" panose="02020603050405020304" pitchFamily="18" charset="0"/>
                <a:cs typeface="Times New Roman" panose="02020603050405020304" pitchFamily="18" charset="0"/>
              </a:rPr>
              <a:t>m </a:t>
            </a:r>
            <a:r>
              <a:rPr lang="en-US" altLang="en-US" sz="2400" b="1" i="1" dirty="0" err="1">
                <a:solidFill>
                  <a:prstClr val="black"/>
                </a:solidFill>
                <a:latin typeface="Times New Roman" panose="02020603050405020304" pitchFamily="18" charset="0"/>
                <a:cs typeface="Times New Roman" panose="02020603050405020304" pitchFamily="18" charset="0"/>
              </a:rPr>
              <a:t>tại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xã</a:t>
            </a:r>
            <a:r>
              <a:rPr lang="en-US" altLang="en-US" sz="2400" b="1" i="1" dirty="0">
                <a:solidFill>
                  <a:prstClr val="black"/>
                </a:solidFill>
                <a:latin typeface="Times New Roman" panose="02020603050405020304" pitchFamily="18" charset="0"/>
                <a:cs typeface="Times New Roman" panose="02020603050405020304" pitchFamily="18" charset="0"/>
              </a:rPr>
              <a:t> H</a:t>
            </a:r>
            <a:r>
              <a:rPr lang="vi-VN" altLang="en-US" sz="2400" b="1" i="1" dirty="0">
                <a:solidFill>
                  <a:prstClr val="black"/>
                </a:solidFill>
                <a:latin typeface="Times New Roman" panose="02020603050405020304" pitchFamily="18" charset="0"/>
                <a:cs typeface="Times New Roman" panose="02020603050405020304" pitchFamily="18" charset="0"/>
              </a:rPr>
              <a:t>ư</a:t>
            </a:r>
            <a:r>
              <a:rPr lang="en-US" altLang="en-US" sz="2400" b="1" i="1" dirty="0">
                <a:solidFill>
                  <a:prstClr val="black"/>
                </a:solidFill>
                <a:latin typeface="Times New Roman" panose="02020603050405020304" pitchFamily="18" charset="0"/>
                <a:cs typeface="Times New Roman" panose="02020603050405020304" pitchFamily="18" charset="0"/>
              </a:rPr>
              <a:t>ng </a:t>
            </a:r>
            <a:r>
              <a:rPr lang="en-US" altLang="en-US" sz="2400" b="1" i="1" dirty="0" err="1">
                <a:solidFill>
                  <a:prstClr val="black"/>
                </a:solidFill>
                <a:latin typeface="Times New Roman" panose="02020603050405020304" pitchFamily="18" charset="0"/>
                <a:cs typeface="Times New Roman" panose="02020603050405020304" pitchFamily="18" charset="0"/>
              </a:rPr>
              <a:t>Đạo</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Chí</a:t>
            </a:r>
            <a:r>
              <a:rPr lang="en-US" altLang="en-US" sz="2400" b="1" i="1" dirty="0">
                <a:solidFill>
                  <a:prstClr val="black"/>
                </a:solidFill>
                <a:latin typeface="Times New Roman" panose="02020603050405020304" pitchFamily="18" charset="0"/>
                <a:cs typeface="Times New Roman" panose="02020603050405020304" pitchFamily="18" charset="0"/>
              </a:rPr>
              <a:t> Linh, </a:t>
            </a:r>
            <a:r>
              <a:rPr lang="en-US" altLang="en-US" sz="2400" b="1" i="1" dirty="0" err="1">
                <a:solidFill>
                  <a:prstClr val="black"/>
                </a:solidFill>
                <a:latin typeface="Times New Roman" panose="02020603050405020304" pitchFamily="18" charset="0"/>
                <a:cs typeface="Times New Roman" panose="02020603050405020304" pitchFamily="18" charset="0"/>
              </a:rPr>
              <a:t>Hải</a:t>
            </a:r>
            <a:r>
              <a:rPr lang="en-US" altLang="en-US" sz="2400" b="1" i="1" dirty="0">
                <a:solidFill>
                  <a:prstClr val="black"/>
                </a:solidFill>
                <a:latin typeface="Times New Roman" panose="02020603050405020304" pitchFamily="18" charset="0"/>
                <a:cs typeface="Times New Roman" panose="02020603050405020304" pitchFamily="18" charset="0"/>
              </a:rPr>
              <a:t> D</a:t>
            </a:r>
            <a:r>
              <a:rPr lang="vi-VN" altLang="en-US" sz="2400" b="1" i="1" dirty="0">
                <a:solidFill>
                  <a:prstClr val="black"/>
                </a:solidFill>
                <a:latin typeface="Times New Roman" panose="02020603050405020304" pitchFamily="18" charset="0"/>
                <a:cs typeface="Times New Roman" panose="02020603050405020304" pitchFamily="18" charset="0"/>
              </a:rPr>
              <a:t>ươ</a:t>
            </a:r>
            <a:r>
              <a:rPr lang="en-US" altLang="en-US" sz="2400" b="1" i="1" dirty="0">
                <a:solidFill>
                  <a:prstClr val="black"/>
                </a:solidFill>
                <a:latin typeface="Times New Roman" panose="02020603050405020304" pitchFamily="18" charset="0"/>
                <a:cs typeface="Times New Roman" panose="02020603050405020304" pitchFamily="18" charset="0"/>
              </a:rPr>
              <a:t>ng)</a:t>
            </a:r>
            <a:endParaRPr lang="en-US" altLang="en-US" sz="2400" b="1" i="1" dirty="0">
              <a:solidFill>
                <a:prstClr val="black"/>
              </a:solidFill>
              <a:latin typeface="Times New Roman" panose="02020603050405020304" pitchFamily="18" charset="0"/>
              <a:cs typeface="Times New Roman" panose="02020603050405020304" pitchFamily="18" charset="0"/>
            </a:endParaRPr>
          </a:p>
        </p:txBody>
      </p:sp>
      <p:pic>
        <p:nvPicPr>
          <p:cNvPr id="4" name="Picture 5"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04" y="350348"/>
            <a:ext cx="6712360" cy="43987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任意多边形 5"/>
          <p:cNvSpPr>
            <a:spLocks noEditPoints="1" noChangeArrowheads="1"/>
          </p:cNvSpPr>
          <p:nvPr>
            <p:custDataLst>
              <p:tags r:id="rId1"/>
            </p:custDataLst>
          </p:nvPr>
        </p:nvSpPr>
        <p:spPr bwMode="auto">
          <a:xfrm>
            <a:off x="7524330" y="123488"/>
            <a:ext cx="1440160" cy="5050291"/>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lIns="91336" tIns="45668" rIns="91336" bIns="45668"/>
          <a:lstStyle/>
          <a:p>
            <a:pPr defTabSz="121729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pic>
        <p:nvPicPr>
          <p:cNvPr id="3" name="Picture 2" descr="4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93" y="291804"/>
            <a:ext cx="7041941" cy="461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7563743" y="279028"/>
            <a:ext cx="1388021" cy="463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96" tIns="34289" rIns="68496" bIns="3428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530">
              <a:spcBef>
                <a:spcPct val="50000"/>
              </a:spcBef>
            </a:pPr>
            <a:r>
              <a:rPr lang="en-US" altLang="en-US" sz="2700" b="1" i="1" dirty="0" err="1">
                <a:solidFill>
                  <a:prstClr val="black"/>
                </a:solidFill>
                <a:latin typeface="Times New Roman" panose="02020603050405020304" pitchFamily="18" charset="0"/>
                <a:cs typeface="Times New Roman" panose="02020603050405020304" pitchFamily="18" charset="0"/>
              </a:rPr>
              <a:t>Dựng</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lại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Hội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nghị</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Bình</a:t>
            </a:r>
            <a:r>
              <a:rPr lang="en-US" altLang="en-US" sz="2700" b="1" i="1" dirty="0">
                <a:solidFill>
                  <a:prstClr val="black"/>
                </a:solidFill>
                <a:latin typeface="Times New Roman" panose="02020603050405020304" pitchFamily="18" charset="0"/>
                <a:cs typeface="Times New Roman" panose="02020603050405020304" pitchFamily="18" charset="0"/>
              </a:rPr>
              <a:t> Than </a:t>
            </a:r>
            <a:r>
              <a:rPr lang="en-US" altLang="en-US" sz="2700" b="1" i="1" dirty="0" err="1">
                <a:solidFill>
                  <a:prstClr val="black"/>
                </a:solidFill>
                <a:latin typeface="Times New Roman" panose="02020603050405020304" pitchFamily="18" charset="0"/>
                <a:cs typeface="Times New Roman" panose="02020603050405020304" pitchFamily="18" charset="0"/>
              </a:rPr>
              <a:t>tại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bến</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Lục</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Đầu</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tại</a:t>
            </a:r>
            <a:r>
              <a:rPr lang="en-US" altLang="en-US" sz="2700" b="1" i="1" dirty="0">
                <a:solidFill>
                  <a:prstClr val="black"/>
                </a:solidFill>
                <a:latin typeface="Times New Roman" panose="02020603050405020304" pitchFamily="18" charset="0"/>
                <a:cs typeface="Times New Roman" panose="02020603050405020304" pitchFamily="18" charset="0"/>
              </a:rPr>
              <a:t> </a:t>
            </a:r>
            <a:r>
              <a:rPr lang="en-US" altLang="en-US" sz="2700" b="1" i="1" dirty="0" err="1">
                <a:solidFill>
                  <a:prstClr val="black"/>
                </a:solidFill>
                <a:latin typeface="Times New Roman" panose="02020603050405020304" pitchFamily="18" charset="0"/>
                <a:cs typeface="Times New Roman" panose="02020603050405020304" pitchFamily="18" charset="0"/>
              </a:rPr>
              <a:t>Chí</a:t>
            </a:r>
            <a:r>
              <a:rPr lang="en-US" altLang="en-US" sz="2700" b="1" i="1" dirty="0">
                <a:solidFill>
                  <a:prstClr val="black"/>
                </a:solidFill>
                <a:latin typeface="Times New Roman" panose="02020603050405020304" pitchFamily="18" charset="0"/>
                <a:cs typeface="Times New Roman" panose="02020603050405020304" pitchFamily="18" charset="0"/>
              </a:rPr>
              <a:t> Linh (</a:t>
            </a:r>
            <a:r>
              <a:rPr lang="en-US" altLang="en-US" sz="2700" b="1" i="1" dirty="0" err="1">
                <a:solidFill>
                  <a:prstClr val="black"/>
                </a:solidFill>
                <a:latin typeface="Times New Roman" panose="02020603050405020304" pitchFamily="18" charset="0"/>
                <a:cs typeface="Times New Roman" panose="02020603050405020304" pitchFamily="18" charset="0"/>
              </a:rPr>
              <a:t>Hải</a:t>
            </a:r>
            <a:r>
              <a:rPr lang="en-US" altLang="en-US" sz="2700" b="1" i="1" dirty="0">
                <a:solidFill>
                  <a:prstClr val="black"/>
                </a:solidFill>
                <a:latin typeface="Times New Roman" panose="02020603050405020304" pitchFamily="18" charset="0"/>
                <a:cs typeface="Times New Roman" panose="02020603050405020304" pitchFamily="18" charset="0"/>
              </a:rPr>
              <a:t> D</a:t>
            </a:r>
            <a:r>
              <a:rPr lang="vi-VN" altLang="en-US" sz="2700" b="1" i="1" dirty="0">
                <a:solidFill>
                  <a:prstClr val="black"/>
                </a:solidFill>
                <a:latin typeface="Times New Roman" panose="02020603050405020304" pitchFamily="18" charset="0"/>
                <a:cs typeface="Times New Roman" panose="02020603050405020304" pitchFamily="18" charset="0"/>
              </a:rPr>
              <a:t>ươ</a:t>
            </a:r>
            <a:r>
              <a:rPr lang="en-US" altLang="en-US" sz="2700" b="1" i="1" dirty="0">
                <a:solidFill>
                  <a:prstClr val="black"/>
                </a:solidFill>
                <a:latin typeface="Times New Roman" panose="02020603050405020304" pitchFamily="18" charset="0"/>
                <a:cs typeface="Times New Roman" panose="02020603050405020304" pitchFamily="18" charset="0"/>
              </a:rPr>
              <a:t>ng)</a:t>
            </a:r>
            <a:endParaRPr lang="en-US" altLang="en-US" sz="2700" b="1"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6"/>
            <a:ext cx="3753205" cy="369332"/>
            <a:chOff x="-178462" y="1828800"/>
            <a:chExt cx="10009850" cy="984718"/>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6" name="TextBox 5"/>
            <p:cNvSpPr txBox="1"/>
            <p:nvPr/>
          </p:nvSpPr>
          <p:spPr>
            <a:xfrm>
              <a:off x="802530" y="1828800"/>
              <a:ext cx="914399" cy="984718"/>
            </a:xfrm>
            <a:prstGeom prst="rect">
              <a:avLst/>
            </a:prstGeom>
            <a:noFill/>
          </p:spPr>
          <p:txBody>
            <a:bodyPr wrap="square" rtlCol="0">
              <a:spAutoFit/>
            </a:bodyPr>
            <a:lstStyle/>
            <a:p>
              <a:pPr algn="ctr" defTabSz="803910"/>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18"/>
            </a:xfrm>
            <a:prstGeom prst="rect">
              <a:avLst/>
            </a:prstGeom>
            <a:noFill/>
          </p:spPr>
          <p:txBody>
            <a:bodyPr wrap="square" rtlCol="0">
              <a:spAutoFit/>
            </a:bodyPr>
            <a:lstStyle/>
            <a:p>
              <a:pPr defTabSz="803910"/>
              <a:r>
                <a:rPr lang="en-US" b="1">
                  <a:solidFill>
                    <a:srgbClr val="31859C"/>
                  </a:solidFill>
                  <a:latin typeface="Tahoma" panose="020B0604030504040204" pitchFamily="34" charset="0"/>
                  <a:cs typeface="Tahoma" panose="020B0604030504040204" pitchFamily="34" charset="0"/>
                </a:rPr>
                <a:t>TÌM HIỂU CHUNG</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3910"/>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3910"/>
              <a:endParaRPr lang="en-US" sz="1600">
                <a:solidFill>
                  <a:prstClr val="white"/>
                </a:solidFill>
              </a:endParaRPr>
            </a:p>
          </p:txBody>
        </p:sp>
        <p:sp>
          <p:nvSpPr>
            <p:cNvPr id="11" name="TextBox 10"/>
            <p:cNvSpPr txBox="1"/>
            <p:nvPr/>
          </p:nvSpPr>
          <p:spPr>
            <a:xfrm>
              <a:off x="895020" y="2795827"/>
              <a:ext cx="907206" cy="1025917"/>
            </a:xfrm>
            <a:prstGeom prst="rect">
              <a:avLst/>
            </a:prstGeom>
            <a:noFill/>
          </p:spPr>
          <p:txBody>
            <a:bodyPr wrap="none" rtlCol="0">
              <a:spAutoFit/>
            </a:bodyPr>
            <a:lstStyle/>
            <a:p>
              <a:pPr algn="ctr" defTabSz="80391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4" name="Content Placeholder 11"/>
          <p:cNvPicPr>
            <a:picLocks noGrp="1" noChangeAspect="1"/>
          </p:cNvPicPr>
          <p:nvPr>
            <p:ph sz="quarter" idx="4294967295"/>
          </p:nvPr>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4067944" y="889331"/>
            <a:ext cx="4383776" cy="403239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59582"/>
            <a:ext cx="2694584" cy="3651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29485" y="2963545"/>
            <a:ext cx="2207260" cy="1012190"/>
            <a:chOff x="955451" y="2067273"/>
            <a:chExt cx="1295404" cy="1295403"/>
          </a:xfrm>
          <a:solidFill>
            <a:schemeClr val="accent5">
              <a:lumMod val="40000"/>
              <a:lumOff val="60000"/>
            </a:schemeClr>
          </a:solidFill>
        </p:grpSpPr>
        <p:sp>
          <p:nvSpPr>
            <p:cNvPr id="5" name="Teardrop 4"/>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sp>
          <p:nvSpPr>
            <p:cNvPr id="6" name="Teardrop 5"/>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grpSp>
      <p:grpSp>
        <p:nvGrpSpPr>
          <p:cNvPr id="7" name="Group 6"/>
          <p:cNvGrpSpPr/>
          <p:nvPr/>
        </p:nvGrpSpPr>
        <p:grpSpPr>
          <a:xfrm rot="5400000">
            <a:off x="2962910" y="1285875"/>
            <a:ext cx="971550" cy="2103120"/>
            <a:chOff x="955451" y="2067273"/>
            <a:chExt cx="1295404" cy="1295403"/>
          </a:xfrm>
        </p:grpSpPr>
        <p:sp>
          <p:nvSpPr>
            <p:cNvPr id="8" name="Teardrop 7"/>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sp>
          <p:nvSpPr>
            <p:cNvPr id="9" name="Teardrop 8"/>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grpSp>
      <p:sp>
        <p:nvSpPr>
          <p:cNvPr id="11" name="Teardrop 10"/>
          <p:cNvSpPr/>
          <p:nvPr/>
        </p:nvSpPr>
        <p:spPr>
          <a:xfrm flipH="1">
            <a:off x="4641215" y="3082925"/>
            <a:ext cx="2322830" cy="971550"/>
          </a:xfrm>
          <a:prstGeom prst="teardrop">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sp>
        <p:nvSpPr>
          <p:cNvPr id="12" name="Teardrop 11"/>
          <p:cNvSpPr/>
          <p:nvPr/>
        </p:nvSpPr>
        <p:spPr>
          <a:xfrm flipH="1">
            <a:off x="4842510" y="3148330"/>
            <a:ext cx="1843405" cy="813435"/>
          </a:xfrm>
          <a:prstGeom prst="teardrop">
            <a:avLst/>
          </a:prstGeom>
          <a:solidFill>
            <a:schemeClr val="accent5">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grpSp>
        <p:nvGrpSpPr>
          <p:cNvPr id="13" name="Group 12"/>
          <p:cNvGrpSpPr/>
          <p:nvPr/>
        </p:nvGrpSpPr>
        <p:grpSpPr>
          <a:xfrm rot="16200000" flipH="1">
            <a:off x="5139055" y="1210310"/>
            <a:ext cx="1212850" cy="2208530"/>
            <a:chOff x="955451" y="2067273"/>
            <a:chExt cx="1295404" cy="1295403"/>
          </a:xfrm>
          <a:solidFill>
            <a:schemeClr val="accent5">
              <a:lumMod val="60000"/>
              <a:lumOff val="40000"/>
            </a:schemeClr>
          </a:solidFill>
        </p:grpSpPr>
        <p:sp>
          <p:nvSpPr>
            <p:cNvPr id="14" name="Teardrop 13"/>
            <p:cNvSpPr/>
            <p:nvPr/>
          </p:nvSpPr>
          <p:spPr>
            <a:xfrm>
              <a:off x="955451" y="2067273"/>
              <a:ext cx="1295404" cy="129540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sp>
          <p:nvSpPr>
            <p:cNvPr id="15" name="Teardrop 14"/>
            <p:cNvSpPr/>
            <p:nvPr/>
          </p:nvSpPr>
          <p:spPr>
            <a:xfrm>
              <a:off x="1060744" y="2172565"/>
              <a:ext cx="1084819" cy="1084818"/>
            </a:xfrm>
            <a:prstGeom prst="teardrop">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endParaRPr lang="en-US" sz="1400" dirty="0">
                <a:solidFill>
                  <a:prstClr val="white"/>
                </a:solidFill>
              </a:endParaRPr>
            </a:p>
          </p:txBody>
        </p:sp>
      </p:grpSp>
      <p:sp>
        <p:nvSpPr>
          <p:cNvPr id="16" name="TextBox 15"/>
          <p:cNvSpPr txBox="1"/>
          <p:nvPr/>
        </p:nvSpPr>
        <p:spPr>
          <a:xfrm>
            <a:off x="2885440" y="2183130"/>
            <a:ext cx="1550670" cy="559435"/>
          </a:xfrm>
          <a:prstGeom prst="rect">
            <a:avLst/>
          </a:prstGeom>
          <a:noFill/>
        </p:spPr>
        <p:txBody>
          <a:bodyPr wrap="square" lIns="80892" tIns="34289" rIns="80892" bIns="34289" rtlCol="0">
            <a:spAutoFit/>
          </a:bodyPr>
          <a:lstStyle/>
          <a:p>
            <a:pPr algn="ctr" defTabSz="685165"/>
            <a:r>
              <a:rPr lang="en-US" altLang="ko-KR" sz="1600" b="1" i="1">
                <a:solidFill>
                  <a:prstClr val="white"/>
                </a:solidFill>
                <a:latin typeface="Time new roman"/>
                <a:cs typeface="Arial" panose="020B0604020202020204" pitchFamily="34" charset="0"/>
              </a:rPr>
              <a:t>HOàn Cảnh Sáng Tác</a:t>
            </a:r>
            <a:endParaRPr lang="ko-KR" altLang="en-US" sz="1600" b="1" i="1" dirty="0">
              <a:solidFill>
                <a:prstClr val="white"/>
              </a:solidFill>
              <a:latin typeface="Time new roman"/>
              <a:cs typeface="Arial" panose="020B0604020202020204" pitchFamily="34" charset="0"/>
            </a:endParaRPr>
          </a:p>
        </p:txBody>
      </p:sp>
      <p:sp>
        <p:nvSpPr>
          <p:cNvPr id="17" name="TextBox 16"/>
          <p:cNvSpPr txBox="1"/>
          <p:nvPr/>
        </p:nvSpPr>
        <p:spPr>
          <a:xfrm>
            <a:off x="4574540" y="2068195"/>
            <a:ext cx="2282190" cy="513080"/>
          </a:xfrm>
          <a:prstGeom prst="rect">
            <a:avLst/>
          </a:prstGeom>
          <a:noFill/>
        </p:spPr>
        <p:txBody>
          <a:bodyPr wrap="square" lIns="80892" tIns="34289" rIns="80892" bIns="34289" rtlCol="0">
            <a:noAutofit/>
          </a:bodyPr>
          <a:lstStyle/>
          <a:p>
            <a:pPr algn="ctr" defTabSz="685165"/>
            <a:r>
              <a:rPr lang="en-US" altLang="ko-KR" b="1" i="1" smtClean="0">
                <a:solidFill>
                  <a:prstClr val="black"/>
                </a:solidFill>
                <a:latin typeface="Time new roman"/>
                <a:cs typeface="Arial" panose="020B0604020202020204" pitchFamily="34" charset="0"/>
              </a:rPr>
              <a:t>Tên tiếng Hán</a:t>
            </a:r>
            <a:endParaRPr lang="ko-KR" altLang="en-US" b="1" i="1" dirty="0">
              <a:solidFill>
                <a:prstClr val="black"/>
              </a:solidFill>
              <a:latin typeface="Time new roman"/>
              <a:cs typeface="Arial" panose="020B0604020202020204" pitchFamily="34" charset="0"/>
            </a:endParaRPr>
          </a:p>
        </p:txBody>
      </p:sp>
      <p:sp>
        <p:nvSpPr>
          <p:cNvPr id="18" name="TextBox 17"/>
          <p:cNvSpPr txBox="1"/>
          <p:nvPr/>
        </p:nvSpPr>
        <p:spPr>
          <a:xfrm>
            <a:off x="2551430" y="3312795"/>
            <a:ext cx="1736725" cy="313055"/>
          </a:xfrm>
          <a:prstGeom prst="rect">
            <a:avLst/>
          </a:prstGeom>
          <a:noFill/>
        </p:spPr>
        <p:txBody>
          <a:bodyPr wrap="square" lIns="80892" tIns="34289" rIns="80892" bIns="34289" rtlCol="0">
            <a:spAutoFit/>
          </a:bodyPr>
          <a:lstStyle/>
          <a:p>
            <a:pPr algn="ctr" defTabSz="685165"/>
            <a:r>
              <a:rPr lang="en-US" altLang="ko-KR" sz="1600" b="1" i="1">
                <a:solidFill>
                  <a:prstClr val="black"/>
                </a:solidFill>
                <a:latin typeface="Time new roman"/>
                <a:cs typeface="Arial" panose="020B0604020202020204" pitchFamily="34" charset="0"/>
              </a:rPr>
              <a:t>PTBĐ</a:t>
            </a:r>
            <a:endParaRPr lang="ko-KR" altLang="en-US" sz="1600" b="1" i="1" dirty="0">
              <a:solidFill>
                <a:prstClr val="black"/>
              </a:solidFill>
              <a:latin typeface="Time new roman"/>
              <a:cs typeface="Arial" panose="020B0604020202020204" pitchFamily="34" charset="0"/>
            </a:endParaRPr>
          </a:p>
        </p:txBody>
      </p:sp>
      <p:sp>
        <p:nvSpPr>
          <p:cNvPr id="19" name="TextBox 18"/>
          <p:cNvSpPr txBox="1"/>
          <p:nvPr/>
        </p:nvSpPr>
        <p:spPr>
          <a:xfrm>
            <a:off x="4500245" y="3220085"/>
            <a:ext cx="2124710" cy="344170"/>
          </a:xfrm>
          <a:prstGeom prst="rect">
            <a:avLst/>
          </a:prstGeom>
          <a:noFill/>
        </p:spPr>
        <p:txBody>
          <a:bodyPr wrap="square" lIns="80892" tIns="34289" rIns="80892" bIns="34289" rtlCol="0">
            <a:spAutoFit/>
          </a:bodyPr>
          <a:lstStyle/>
          <a:p>
            <a:pPr algn="ctr" defTabSz="685165"/>
            <a:r>
              <a:rPr lang="en-US" altLang="ko-KR" b="1" smtClean="0">
                <a:solidFill>
                  <a:prstClr val="white"/>
                </a:solidFill>
                <a:latin typeface="Time new roman"/>
                <a:cs typeface="Arial" panose="020B0604020202020204" pitchFamily="34" charset="0"/>
              </a:rPr>
              <a:t>Thể loại</a:t>
            </a:r>
            <a:endParaRPr lang="ko-KR" altLang="en-US" b="1" dirty="0">
              <a:solidFill>
                <a:prstClr val="white"/>
              </a:solidFill>
              <a:latin typeface="Time new roman"/>
              <a:cs typeface="Arial" panose="020B0604020202020204" pitchFamily="34" charset="0"/>
            </a:endParaRPr>
          </a:p>
        </p:txBody>
      </p:sp>
      <p:grpSp>
        <p:nvGrpSpPr>
          <p:cNvPr id="25" name="Group 24"/>
          <p:cNvGrpSpPr/>
          <p:nvPr/>
        </p:nvGrpSpPr>
        <p:grpSpPr>
          <a:xfrm>
            <a:off x="-66913" y="148470"/>
            <a:ext cx="3753205" cy="369332"/>
            <a:chOff x="-178462" y="1828800"/>
            <a:chExt cx="10009850" cy="98482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450"/>
              <a:endParaRPr lang="en-US" sz="1600">
                <a:solidFill>
                  <a:prstClr val="white"/>
                </a:solidFill>
              </a:endParaRPr>
            </a:p>
          </p:txBody>
        </p:sp>
        <p:sp>
          <p:nvSpPr>
            <p:cNvPr id="27" name="TextBox 26"/>
            <p:cNvSpPr txBox="1"/>
            <p:nvPr/>
          </p:nvSpPr>
          <p:spPr>
            <a:xfrm>
              <a:off x="802530" y="1828800"/>
              <a:ext cx="914399" cy="984820"/>
            </a:xfrm>
            <a:prstGeom prst="rect">
              <a:avLst/>
            </a:prstGeom>
            <a:noFill/>
          </p:spPr>
          <p:txBody>
            <a:bodyPr wrap="square" rtlCol="0">
              <a:spAutoFit/>
            </a:bodyPr>
            <a:lstStyle/>
            <a:p>
              <a:pPr algn="ctr" defTabSz="806450"/>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4" y="1828800"/>
              <a:ext cx="7763654" cy="984820"/>
            </a:xfrm>
            <a:prstGeom prst="rect">
              <a:avLst/>
            </a:prstGeom>
            <a:noFill/>
          </p:spPr>
          <p:txBody>
            <a:bodyPr wrap="square" rtlCol="0">
              <a:spAutoFit/>
            </a:bodyPr>
            <a:lstStyle/>
            <a:p>
              <a:pPr defTabSz="806450"/>
              <a:r>
                <a:rPr lang="en-US" b="1">
                  <a:solidFill>
                    <a:srgbClr val="31859C"/>
                  </a:solidFill>
                  <a:latin typeface="Tahoma" panose="020B0604030504040204" pitchFamily="34" charset="0"/>
                  <a:cs typeface="Tahoma" panose="020B0604030504040204" pitchFamily="34" charset="0"/>
                </a:rPr>
                <a:t>TÌM HIỂU CHUNG</a:t>
              </a:r>
              <a:endParaRPr lang="en-US" b="1">
                <a:solidFill>
                  <a:srgbClr val="31859C"/>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239952" y="519993"/>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6450"/>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ounded Rectangle 3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450"/>
              <a:endParaRPr lang="en-US" sz="1600">
                <a:solidFill>
                  <a:prstClr val="white"/>
                </a:solidFill>
              </a:endParaRPr>
            </a:p>
          </p:txBody>
        </p:sp>
        <p:sp>
          <p:nvSpPr>
            <p:cNvPr id="32" name="TextBox 31"/>
            <p:cNvSpPr txBox="1"/>
            <p:nvPr/>
          </p:nvSpPr>
          <p:spPr>
            <a:xfrm>
              <a:off x="895023" y="2795827"/>
              <a:ext cx="907206" cy="1025917"/>
            </a:xfrm>
            <a:prstGeom prst="rect">
              <a:avLst/>
            </a:prstGeom>
            <a:noFill/>
          </p:spPr>
          <p:txBody>
            <a:bodyPr wrap="none" rtlCol="0">
              <a:spAutoFit/>
            </a:bodyPr>
            <a:lstStyle/>
            <a:p>
              <a:pPr algn="ctr" defTabSz="806450"/>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239798" y="965861"/>
            <a:ext cx="3275956" cy="1200306"/>
          </a:xfrm>
          <a:prstGeom prst="rect">
            <a:avLst/>
          </a:prstGeom>
        </p:spPr>
        <p:txBody>
          <a:bodyPr wrap="square" lIns="91344" tIns="45672" rIns="91344" bIns="45672">
            <a:spAutoFit/>
          </a:bodyPr>
          <a:lstStyle/>
          <a:p>
            <a:pPr defTabSz="685165"/>
            <a:r>
              <a:rPr lang="en-US" b="1" i="1" smtClean="0">
                <a:latin typeface="Times New Roman" panose="02020603050405020304" pitchFamily="18" charset="0"/>
                <a:cs typeface="Times New Roman" panose="02020603050405020304" pitchFamily="18" charset="0"/>
              </a:rPr>
              <a:t>Ra đời trước cuộc kháng chiến chống Mông – Nguyên lần thứ 2 (1285) nhằm nêu cao quyết tâm đánh giặc, thắng giặc</a:t>
            </a:r>
            <a:endParaRPr lang="en-SG" b="1" i="1" dirty="0">
              <a:latin typeface="Times New Roman" panose="02020603050405020304" pitchFamily="18" charset="0"/>
              <a:cs typeface="Times New Roman" panose="02020603050405020304" pitchFamily="18" charset="0"/>
            </a:endParaRPr>
          </a:p>
        </p:txBody>
      </p:sp>
      <p:sp>
        <p:nvSpPr>
          <p:cNvPr id="3" name="Rectangle 2"/>
          <p:cNvSpPr/>
          <p:nvPr/>
        </p:nvSpPr>
        <p:spPr>
          <a:xfrm>
            <a:off x="6083935" y="1341120"/>
            <a:ext cx="2877820" cy="367030"/>
          </a:xfrm>
          <a:prstGeom prst="rect">
            <a:avLst/>
          </a:prstGeom>
        </p:spPr>
        <p:txBody>
          <a:bodyPr wrap="square" lIns="91344" tIns="45672" rIns="91344" bIns="45672">
            <a:spAutoFit/>
          </a:bodyPr>
          <a:lstStyle/>
          <a:p>
            <a:pPr algn="just" defTabSz="685165"/>
            <a:r>
              <a:rPr lang="vi-VN" b="1" i="1" smtClean="0">
                <a:latin typeface="Times New Roman" panose="02020603050405020304" pitchFamily="18" charset="0"/>
                <a:cs typeface="Times New Roman" panose="02020603050405020304" pitchFamily="18" charset="0"/>
              </a:rPr>
              <a:t>Dụ chư tỳ tướng hịch văn</a:t>
            </a:r>
            <a:endParaRPr lang="en-SG" b="1" i="1" dirty="0">
              <a:latin typeface="Times New Roman" panose="02020603050405020304" pitchFamily="18" charset="0"/>
              <a:cs typeface="Times New Roman" panose="02020603050405020304" pitchFamily="18" charset="0"/>
            </a:endParaRPr>
          </a:p>
        </p:txBody>
      </p:sp>
      <p:sp>
        <p:nvSpPr>
          <p:cNvPr id="33" name="Rectangle 32"/>
          <p:cNvSpPr/>
          <p:nvPr/>
        </p:nvSpPr>
        <p:spPr>
          <a:xfrm>
            <a:off x="7092049" y="3256525"/>
            <a:ext cx="2282030" cy="369310"/>
          </a:xfrm>
          <a:prstGeom prst="rect">
            <a:avLst/>
          </a:prstGeom>
        </p:spPr>
        <p:txBody>
          <a:bodyPr wrap="square" lIns="91344" tIns="45672" rIns="91344" bIns="45672">
            <a:spAutoFit/>
          </a:bodyPr>
          <a:lstStyle/>
          <a:p>
            <a:pPr algn="just" defTabSz="685165"/>
            <a:r>
              <a:rPr lang="en-US" b="1" i="1" smtClean="0">
                <a:latin typeface="Times New Roman" panose="02020603050405020304" pitchFamily="18" charset="0"/>
                <a:cs typeface="Times New Roman" panose="02020603050405020304" pitchFamily="18" charset="0"/>
              </a:rPr>
              <a:t>Hịch</a:t>
            </a:r>
            <a:endParaRPr lang="en-SG" b="1" i="1" dirty="0">
              <a:latin typeface="Times New Roman" panose="02020603050405020304" pitchFamily="18" charset="0"/>
              <a:cs typeface="Times New Roman" panose="02020603050405020304" pitchFamily="18" charset="0"/>
            </a:endParaRPr>
          </a:p>
        </p:txBody>
      </p:sp>
      <p:sp>
        <p:nvSpPr>
          <p:cNvPr id="34" name="Rectangle 33"/>
          <p:cNvSpPr/>
          <p:nvPr/>
        </p:nvSpPr>
        <p:spPr>
          <a:xfrm>
            <a:off x="899160" y="3473450"/>
            <a:ext cx="1440815" cy="367030"/>
          </a:xfrm>
          <a:prstGeom prst="rect">
            <a:avLst/>
          </a:prstGeom>
        </p:spPr>
        <p:txBody>
          <a:bodyPr wrap="square" lIns="91344" tIns="45672" rIns="91344" bIns="45672">
            <a:spAutoFit/>
          </a:bodyPr>
          <a:lstStyle/>
          <a:p>
            <a:pPr algn="just" defTabSz="685165"/>
            <a:r>
              <a:rPr lang="en-US" b="1" i="1" smtClean="0">
                <a:latin typeface="Times New Roman" panose="02020603050405020304" pitchFamily="18" charset="0"/>
                <a:cs typeface="Times New Roman" panose="02020603050405020304" pitchFamily="18" charset="0"/>
              </a:rPr>
              <a:t>Nghị luận</a:t>
            </a:r>
            <a:endParaRPr lang="en-SG"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 grpId="0"/>
      <p:bldP spid="3" grpId="0"/>
      <p:bldP spid="33" grpId="0"/>
      <p:bldP spid="34" grpId="0"/>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10972</Words>
  <Application>WPS Presentation</Application>
  <PresentationFormat>On-screen Show (16:9)</PresentationFormat>
  <Paragraphs>705</Paragraphs>
  <Slides>44</Slides>
  <Notes>15</Notes>
  <HiddenSlides>0</HiddenSlides>
  <MMClips>1</MMClips>
  <ScaleCrop>false</ScaleCrop>
  <HeadingPairs>
    <vt:vector size="6" baseType="variant">
      <vt:variant>
        <vt:lpstr>已用的字体</vt:lpstr>
      </vt:variant>
      <vt:variant>
        <vt:i4>15</vt:i4>
      </vt:variant>
      <vt:variant>
        <vt:lpstr>主题</vt:lpstr>
      </vt:variant>
      <vt:variant>
        <vt:i4>11</vt:i4>
      </vt:variant>
      <vt:variant>
        <vt:lpstr>幻灯片标题</vt:lpstr>
      </vt:variant>
      <vt:variant>
        <vt:i4>44</vt:i4>
      </vt:variant>
    </vt:vector>
  </HeadingPairs>
  <TitlesOfParts>
    <vt:vector size="70" baseType="lpstr">
      <vt:lpstr>Arial</vt:lpstr>
      <vt:lpstr>SimSun</vt:lpstr>
      <vt:lpstr>Wingdings</vt:lpstr>
      <vt:lpstr>Times New Roman</vt:lpstr>
      <vt:lpstr>Tahoma</vt:lpstr>
      <vt:lpstr>汉仪家书简</vt:lpstr>
      <vt:lpstr>Times New Roman</vt:lpstr>
      <vt:lpstr>Calibri Light</vt:lpstr>
      <vt:lpstr>Time new roman</vt:lpstr>
      <vt:lpstr>Segoe Print</vt:lpstr>
      <vt:lpstr>Calibri</vt:lpstr>
      <vt:lpstr>Microsoft YaHei</vt:lpstr>
      <vt:lpstr>Arial Unicode MS</vt:lpstr>
      <vt:lpstr>.VnArial Narrow</vt:lpstr>
      <vt:lpstr>Symbol</vt:lpstr>
      <vt:lpstr>Office Theme</vt:lpstr>
      <vt:lpstr>2_Office Theme</vt:lpstr>
      <vt:lpstr>1_Office Theme</vt:lpstr>
      <vt:lpstr>3_Office Theme</vt:lpstr>
      <vt:lpstr>6_Office Theme</vt:lpstr>
      <vt:lpstr>5_Office Theme</vt:lpstr>
      <vt:lpstr>4_Office Theme</vt:lpstr>
      <vt:lpstr>7_Office Theme</vt:lpstr>
      <vt:lpstr>8_Office Theme</vt:lpstr>
      <vt:lpstr>9_Office Theme</vt:lpstr>
      <vt:lpstr>10_Office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Mến Ao</cp:lastModifiedBy>
  <cp:revision>254</cp:revision>
  <dcterms:created xsi:type="dcterms:W3CDTF">2021-10-07T08:26:00Z</dcterms:created>
  <dcterms:modified xsi:type="dcterms:W3CDTF">2025-10-18T07:43:47Z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03419D6C411D47F29246194ECDDAF963_12</vt:lpwstr>
  </property>
  <property fmtid="{D5CDD505-2E9C-101B-9397-08002B2CF9AE}" pid="3" name="KSOProductBuildVer">
    <vt:lpwstr>1033-12.2.0.22549</vt:lpwstr>
  </property>
</Properties>
</file>