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FE86F-4AE7-439C-8402-2811E0C09FFC}" type="doc">
      <dgm:prSet loTypeId="urn:microsoft.com/office/officeart/2005/8/layout/cycle8" loCatId="cycle" qsTypeId="urn:microsoft.com/office/officeart/2005/8/quickstyle/simple1" qsCatId="simple" csTypeId="urn:microsoft.com/office/officeart/2005/8/colors/accent1_2" csCatId="accent1" phldr="1"/>
      <dgm:spPr/>
    </dgm:pt>
    <dgm:pt modelId="{B00BDCD8-EE06-4E4C-994D-13405ED03681}">
      <dgm:prSet phldrT="[Text]"/>
      <dgm:spPr/>
      <dgm:t>
        <a:bodyPr/>
        <a:lstStyle/>
        <a:p>
          <a:r>
            <a:rPr lang="en-US" b="1" smtClean="0">
              <a:latin typeface="Times New Roman" pitchFamily="18" charset="0"/>
              <a:cs typeface="Times New Roman" pitchFamily="18" charset="0"/>
            </a:rPr>
            <a:t>CHIA SẺ</a:t>
          </a:r>
          <a:endParaRPr lang="en-US" b="1" dirty="0">
            <a:latin typeface="Times New Roman" pitchFamily="18" charset="0"/>
            <a:cs typeface="Times New Roman" pitchFamily="18" charset="0"/>
          </a:endParaRPr>
        </a:p>
      </dgm:t>
    </dgm:pt>
    <dgm:pt modelId="{EF564DB9-FB85-496D-B56A-18AFBFACF709}" type="parTrans" cxnId="{2D81DDBB-638A-4227-BC04-0B7F0FCC3171}">
      <dgm:prSet/>
      <dgm:spPr/>
      <dgm:t>
        <a:bodyPr/>
        <a:lstStyle/>
        <a:p>
          <a:endParaRPr lang="en-US"/>
        </a:p>
      </dgm:t>
    </dgm:pt>
    <dgm:pt modelId="{DCC21620-BC1C-49E9-B62A-F8725D5DA7E5}" type="sibTrans" cxnId="{2D81DDBB-638A-4227-BC04-0B7F0FCC3171}">
      <dgm:prSet/>
      <dgm:spPr/>
      <dgm:t>
        <a:bodyPr/>
        <a:lstStyle/>
        <a:p>
          <a:endParaRPr lang="en-US"/>
        </a:p>
      </dgm:t>
    </dgm:pt>
    <dgm:pt modelId="{E223BD75-E312-491C-976A-847765A440A7}">
      <dgm:prSet phldrT="[Text]"/>
      <dgm:spPr/>
      <dgm:t>
        <a:bodyPr/>
        <a:lstStyle/>
        <a:p>
          <a:r>
            <a:rPr lang="en-US" b="1" smtClean="0">
              <a:latin typeface="Times New Roman" pitchFamily="18" charset="0"/>
              <a:cs typeface="Times New Roman" pitchFamily="18" charset="0"/>
            </a:rPr>
            <a:t>TÔN TRỌNG</a:t>
          </a:r>
          <a:endParaRPr lang="en-US" b="1" dirty="0">
            <a:latin typeface="Times New Roman" pitchFamily="18" charset="0"/>
            <a:cs typeface="Times New Roman" pitchFamily="18" charset="0"/>
          </a:endParaRPr>
        </a:p>
      </dgm:t>
    </dgm:pt>
    <dgm:pt modelId="{A3305402-B8D1-467D-8988-784900F993EC}" type="parTrans" cxnId="{C22A258E-982F-47BC-B86A-FB4F0FD234A0}">
      <dgm:prSet/>
      <dgm:spPr/>
      <dgm:t>
        <a:bodyPr/>
        <a:lstStyle/>
        <a:p>
          <a:endParaRPr lang="en-US"/>
        </a:p>
      </dgm:t>
    </dgm:pt>
    <dgm:pt modelId="{B922FCA1-A0B1-48C6-8B34-95FB50EBE2A1}" type="sibTrans" cxnId="{C22A258E-982F-47BC-B86A-FB4F0FD234A0}">
      <dgm:prSet/>
      <dgm:spPr/>
      <dgm:t>
        <a:bodyPr/>
        <a:lstStyle/>
        <a:p>
          <a:endParaRPr lang="en-US"/>
        </a:p>
      </dgm:t>
    </dgm:pt>
    <dgm:pt modelId="{209A3976-C32E-4159-BD9D-43F4DA4EDF45}">
      <dgm:prSet phldrT="[Text]"/>
      <dgm:spPr/>
      <dgm:t>
        <a:bodyPr/>
        <a:lstStyle/>
        <a:p>
          <a:r>
            <a:rPr lang="en-US" b="1" smtClean="0">
              <a:latin typeface="Times New Roman" pitchFamily="18" charset="0"/>
              <a:cs typeface="Times New Roman" pitchFamily="18" charset="0"/>
            </a:rPr>
            <a:t>YÊU THƯƠNG</a:t>
          </a:r>
          <a:endParaRPr lang="en-US" b="1" dirty="0">
            <a:latin typeface="Times New Roman" pitchFamily="18" charset="0"/>
            <a:cs typeface="Times New Roman" pitchFamily="18" charset="0"/>
          </a:endParaRPr>
        </a:p>
      </dgm:t>
    </dgm:pt>
    <dgm:pt modelId="{44EEC852-5716-4D50-8879-291F9DB1967E}" type="parTrans" cxnId="{BAE421A2-EB6D-44ED-9FE2-5DE10F220EB9}">
      <dgm:prSet/>
      <dgm:spPr/>
      <dgm:t>
        <a:bodyPr/>
        <a:lstStyle/>
        <a:p>
          <a:endParaRPr lang="en-US"/>
        </a:p>
      </dgm:t>
    </dgm:pt>
    <dgm:pt modelId="{9AA24BB1-524B-4685-B43B-B6C411BE28C0}" type="sibTrans" cxnId="{BAE421A2-EB6D-44ED-9FE2-5DE10F220EB9}">
      <dgm:prSet/>
      <dgm:spPr/>
      <dgm:t>
        <a:bodyPr/>
        <a:lstStyle/>
        <a:p>
          <a:endParaRPr lang="en-US"/>
        </a:p>
      </dgm:t>
    </dgm:pt>
    <dgm:pt modelId="{F6525F33-66FE-4C50-AF3B-4BDF53900FEE}" type="pres">
      <dgm:prSet presAssocID="{0DAFE86F-4AE7-439C-8402-2811E0C09FFC}" presName="compositeShape" presStyleCnt="0">
        <dgm:presLayoutVars>
          <dgm:chMax val="7"/>
          <dgm:dir/>
          <dgm:resizeHandles val="exact"/>
        </dgm:presLayoutVars>
      </dgm:prSet>
      <dgm:spPr/>
    </dgm:pt>
    <dgm:pt modelId="{EA36F064-21BE-4057-A19A-CC3702E1D887}" type="pres">
      <dgm:prSet presAssocID="{0DAFE86F-4AE7-439C-8402-2811E0C09FFC}" presName="wedge1" presStyleLbl="node1" presStyleIdx="0" presStyleCnt="3"/>
      <dgm:spPr/>
      <dgm:t>
        <a:bodyPr/>
        <a:lstStyle/>
        <a:p>
          <a:endParaRPr lang="en-US"/>
        </a:p>
      </dgm:t>
    </dgm:pt>
    <dgm:pt modelId="{9A448C58-04E8-4855-B23A-B8CD318AF1D7}" type="pres">
      <dgm:prSet presAssocID="{0DAFE86F-4AE7-439C-8402-2811E0C09FFC}" presName="dummy1a" presStyleCnt="0"/>
      <dgm:spPr/>
    </dgm:pt>
    <dgm:pt modelId="{00481D71-E179-4EA1-9401-CD693D1DFD4B}" type="pres">
      <dgm:prSet presAssocID="{0DAFE86F-4AE7-439C-8402-2811E0C09FFC}" presName="dummy1b" presStyleCnt="0"/>
      <dgm:spPr/>
    </dgm:pt>
    <dgm:pt modelId="{BBADC250-B0B5-4FDB-9E74-5B244F125195}" type="pres">
      <dgm:prSet presAssocID="{0DAFE86F-4AE7-439C-8402-2811E0C09FFC}" presName="wedge1Tx" presStyleLbl="node1" presStyleIdx="0" presStyleCnt="3">
        <dgm:presLayoutVars>
          <dgm:chMax val="0"/>
          <dgm:chPref val="0"/>
          <dgm:bulletEnabled val="1"/>
        </dgm:presLayoutVars>
      </dgm:prSet>
      <dgm:spPr/>
      <dgm:t>
        <a:bodyPr/>
        <a:lstStyle/>
        <a:p>
          <a:endParaRPr lang="en-US"/>
        </a:p>
      </dgm:t>
    </dgm:pt>
    <dgm:pt modelId="{C9301AEE-3DA0-471A-9777-58FE1C603B4F}" type="pres">
      <dgm:prSet presAssocID="{0DAFE86F-4AE7-439C-8402-2811E0C09FFC}" presName="wedge2" presStyleLbl="node1" presStyleIdx="1" presStyleCnt="3"/>
      <dgm:spPr/>
      <dgm:t>
        <a:bodyPr/>
        <a:lstStyle/>
        <a:p>
          <a:endParaRPr lang="en-US"/>
        </a:p>
      </dgm:t>
    </dgm:pt>
    <dgm:pt modelId="{C9A9C70F-17E6-4E0B-99DF-15353EAAE18C}" type="pres">
      <dgm:prSet presAssocID="{0DAFE86F-4AE7-439C-8402-2811E0C09FFC}" presName="dummy2a" presStyleCnt="0"/>
      <dgm:spPr/>
    </dgm:pt>
    <dgm:pt modelId="{B914BEAC-BA1F-4F7A-9822-64E5F3A6A293}" type="pres">
      <dgm:prSet presAssocID="{0DAFE86F-4AE7-439C-8402-2811E0C09FFC}" presName="dummy2b" presStyleCnt="0"/>
      <dgm:spPr/>
    </dgm:pt>
    <dgm:pt modelId="{CC85ECFD-5EAA-4FB4-897F-AB6BB84DCCDC}" type="pres">
      <dgm:prSet presAssocID="{0DAFE86F-4AE7-439C-8402-2811E0C09FFC}" presName="wedge2Tx" presStyleLbl="node1" presStyleIdx="1" presStyleCnt="3">
        <dgm:presLayoutVars>
          <dgm:chMax val="0"/>
          <dgm:chPref val="0"/>
          <dgm:bulletEnabled val="1"/>
        </dgm:presLayoutVars>
      </dgm:prSet>
      <dgm:spPr/>
      <dgm:t>
        <a:bodyPr/>
        <a:lstStyle/>
        <a:p>
          <a:endParaRPr lang="en-US"/>
        </a:p>
      </dgm:t>
    </dgm:pt>
    <dgm:pt modelId="{26D34750-8272-42C5-A486-1F986BD3FD22}" type="pres">
      <dgm:prSet presAssocID="{0DAFE86F-4AE7-439C-8402-2811E0C09FFC}" presName="wedge3" presStyleLbl="node1" presStyleIdx="2" presStyleCnt="3"/>
      <dgm:spPr/>
      <dgm:t>
        <a:bodyPr/>
        <a:lstStyle/>
        <a:p>
          <a:endParaRPr lang="en-US"/>
        </a:p>
      </dgm:t>
    </dgm:pt>
    <dgm:pt modelId="{D05F8332-725E-48D7-97B7-8DC2D5011DFF}" type="pres">
      <dgm:prSet presAssocID="{0DAFE86F-4AE7-439C-8402-2811E0C09FFC}" presName="dummy3a" presStyleCnt="0"/>
      <dgm:spPr/>
    </dgm:pt>
    <dgm:pt modelId="{0E290771-64F4-4A4F-BFEC-410E31F6DE3A}" type="pres">
      <dgm:prSet presAssocID="{0DAFE86F-4AE7-439C-8402-2811E0C09FFC}" presName="dummy3b" presStyleCnt="0"/>
      <dgm:spPr/>
    </dgm:pt>
    <dgm:pt modelId="{9DA8E3C7-5208-41F8-A9E8-2D9CE65F58E4}" type="pres">
      <dgm:prSet presAssocID="{0DAFE86F-4AE7-439C-8402-2811E0C09FFC}" presName="wedge3Tx" presStyleLbl="node1" presStyleIdx="2" presStyleCnt="3">
        <dgm:presLayoutVars>
          <dgm:chMax val="0"/>
          <dgm:chPref val="0"/>
          <dgm:bulletEnabled val="1"/>
        </dgm:presLayoutVars>
      </dgm:prSet>
      <dgm:spPr/>
      <dgm:t>
        <a:bodyPr/>
        <a:lstStyle/>
        <a:p>
          <a:endParaRPr lang="en-US"/>
        </a:p>
      </dgm:t>
    </dgm:pt>
    <dgm:pt modelId="{9A410344-1E70-448E-AA02-6B367A2558F3}" type="pres">
      <dgm:prSet presAssocID="{DCC21620-BC1C-49E9-B62A-F8725D5DA7E5}" presName="arrowWedge1" presStyleLbl="fgSibTrans2D1" presStyleIdx="0" presStyleCnt="3"/>
      <dgm:spPr/>
    </dgm:pt>
    <dgm:pt modelId="{360DE899-A58D-4B93-9823-D1F927FDF0AB}" type="pres">
      <dgm:prSet presAssocID="{B922FCA1-A0B1-48C6-8B34-95FB50EBE2A1}" presName="arrowWedge2" presStyleLbl="fgSibTrans2D1" presStyleIdx="1" presStyleCnt="3"/>
      <dgm:spPr/>
    </dgm:pt>
    <dgm:pt modelId="{5023FEB3-4D25-499B-995C-EF14904A804C}" type="pres">
      <dgm:prSet presAssocID="{9AA24BB1-524B-4685-B43B-B6C411BE28C0}" presName="arrowWedge3" presStyleLbl="fgSibTrans2D1" presStyleIdx="2" presStyleCnt="3"/>
      <dgm:spPr/>
    </dgm:pt>
  </dgm:ptLst>
  <dgm:cxnLst>
    <dgm:cxn modelId="{60CACEC6-1E39-4646-B4F8-6BC0A2E2A22F}" type="presOf" srcId="{209A3976-C32E-4159-BD9D-43F4DA4EDF45}" destId="{26D34750-8272-42C5-A486-1F986BD3FD22}" srcOrd="0" destOrd="0" presId="urn:microsoft.com/office/officeart/2005/8/layout/cycle8"/>
    <dgm:cxn modelId="{43BD843E-EF62-47BB-8F8A-458B56C8E2CD}" type="presOf" srcId="{B00BDCD8-EE06-4E4C-994D-13405ED03681}" destId="{BBADC250-B0B5-4FDB-9E74-5B244F125195}" srcOrd="1" destOrd="0" presId="urn:microsoft.com/office/officeart/2005/8/layout/cycle8"/>
    <dgm:cxn modelId="{C22A258E-982F-47BC-B86A-FB4F0FD234A0}" srcId="{0DAFE86F-4AE7-439C-8402-2811E0C09FFC}" destId="{E223BD75-E312-491C-976A-847765A440A7}" srcOrd="1" destOrd="0" parTransId="{A3305402-B8D1-467D-8988-784900F993EC}" sibTransId="{B922FCA1-A0B1-48C6-8B34-95FB50EBE2A1}"/>
    <dgm:cxn modelId="{2D81DDBB-638A-4227-BC04-0B7F0FCC3171}" srcId="{0DAFE86F-4AE7-439C-8402-2811E0C09FFC}" destId="{B00BDCD8-EE06-4E4C-994D-13405ED03681}" srcOrd="0" destOrd="0" parTransId="{EF564DB9-FB85-496D-B56A-18AFBFACF709}" sibTransId="{DCC21620-BC1C-49E9-B62A-F8725D5DA7E5}"/>
    <dgm:cxn modelId="{9AF7A56E-A01F-4885-A048-2C0C78BA588C}" type="presOf" srcId="{E223BD75-E312-491C-976A-847765A440A7}" destId="{C9301AEE-3DA0-471A-9777-58FE1C603B4F}" srcOrd="0" destOrd="0" presId="urn:microsoft.com/office/officeart/2005/8/layout/cycle8"/>
    <dgm:cxn modelId="{165EC48A-0C2F-4D42-A903-C41DE7804F9D}" type="presOf" srcId="{E223BD75-E312-491C-976A-847765A440A7}" destId="{CC85ECFD-5EAA-4FB4-897F-AB6BB84DCCDC}" srcOrd="1" destOrd="0" presId="urn:microsoft.com/office/officeart/2005/8/layout/cycle8"/>
    <dgm:cxn modelId="{477035CC-21BE-4F49-A830-988930EA8105}" type="presOf" srcId="{0DAFE86F-4AE7-439C-8402-2811E0C09FFC}" destId="{F6525F33-66FE-4C50-AF3B-4BDF53900FEE}" srcOrd="0" destOrd="0" presId="urn:microsoft.com/office/officeart/2005/8/layout/cycle8"/>
    <dgm:cxn modelId="{BAE421A2-EB6D-44ED-9FE2-5DE10F220EB9}" srcId="{0DAFE86F-4AE7-439C-8402-2811E0C09FFC}" destId="{209A3976-C32E-4159-BD9D-43F4DA4EDF45}" srcOrd="2" destOrd="0" parTransId="{44EEC852-5716-4D50-8879-291F9DB1967E}" sibTransId="{9AA24BB1-524B-4685-B43B-B6C411BE28C0}"/>
    <dgm:cxn modelId="{286F477F-C2B5-486C-85E1-82FCBA026B48}" type="presOf" srcId="{209A3976-C32E-4159-BD9D-43F4DA4EDF45}" destId="{9DA8E3C7-5208-41F8-A9E8-2D9CE65F58E4}" srcOrd="1" destOrd="0" presId="urn:microsoft.com/office/officeart/2005/8/layout/cycle8"/>
    <dgm:cxn modelId="{3CB00718-8EE2-4CCD-AA74-314EDE2E682D}" type="presOf" srcId="{B00BDCD8-EE06-4E4C-994D-13405ED03681}" destId="{EA36F064-21BE-4057-A19A-CC3702E1D887}" srcOrd="0" destOrd="0" presId="urn:microsoft.com/office/officeart/2005/8/layout/cycle8"/>
    <dgm:cxn modelId="{0AF7B762-F382-4516-8E2D-08506CAC89CD}" type="presParOf" srcId="{F6525F33-66FE-4C50-AF3B-4BDF53900FEE}" destId="{EA36F064-21BE-4057-A19A-CC3702E1D887}" srcOrd="0" destOrd="0" presId="urn:microsoft.com/office/officeart/2005/8/layout/cycle8"/>
    <dgm:cxn modelId="{630ABDBA-7DB2-40DF-8A4F-715BB2744BC2}" type="presParOf" srcId="{F6525F33-66FE-4C50-AF3B-4BDF53900FEE}" destId="{9A448C58-04E8-4855-B23A-B8CD318AF1D7}" srcOrd="1" destOrd="0" presId="urn:microsoft.com/office/officeart/2005/8/layout/cycle8"/>
    <dgm:cxn modelId="{6E19221C-21DD-49F6-8C4D-581EE55956CB}" type="presParOf" srcId="{F6525F33-66FE-4C50-AF3B-4BDF53900FEE}" destId="{00481D71-E179-4EA1-9401-CD693D1DFD4B}" srcOrd="2" destOrd="0" presId="urn:microsoft.com/office/officeart/2005/8/layout/cycle8"/>
    <dgm:cxn modelId="{C685CAAB-B334-4C6F-AEA5-F45F22C1F5AE}" type="presParOf" srcId="{F6525F33-66FE-4C50-AF3B-4BDF53900FEE}" destId="{BBADC250-B0B5-4FDB-9E74-5B244F125195}" srcOrd="3" destOrd="0" presId="urn:microsoft.com/office/officeart/2005/8/layout/cycle8"/>
    <dgm:cxn modelId="{2F66D8B8-E4AD-4C1A-B022-5D725A25F9AD}" type="presParOf" srcId="{F6525F33-66FE-4C50-AF3B-4BDF53900FEE}" destId="{C9301AEE-3DA0-471A-9777-58FE1C603B4F}" srcOrd="4" destOrd="0" presId="urn:microsoft.com/office/officeart/2005/8/layout/cycle8"/>
    <dgm:cxn modelId="{DBD5A159-B5A4-41F1-83DB-9F36F994337B}" type="presParOf" srcId="{F6525F33-66FE-4C50-AF3B-4BDF53900FEE}" destId="{C9A9C70F-17E6-4E0B-99DF-15353EAAE18C}" srcOrd="5" destOrd="0" presId="urn:microsoft.com/office/officeart/2005/8/layout/cycle8"/>
    <dgm:cxn modelId="{2C98B54F-DC82-4431-B441-9CDCEDB58E79}" type="presParOf" srcId="{F6525F33-66FE-4C50-AF3B-4BDF53900FEE}" destId="{B914BEAC-BA1F-4F7A-9822-64E5F3A6A293}" srcOrd="6" destOrd="0" presId="urn:microsoft.com/office/officeart/2005/8/layout/cycle8"/>
    <dgm:cxn modelId="{EB33D64E-4654-4A21-81DF-4E4ADFD0ECBC}" type="presParOf" srcId="{F6525F33-66FE-4C50-AF3B-4BDF53900FEE}" destId="{CC85ECFD-5EAA-4FB4-897F-AB6BB84DCCDC}" srcOrd="7" destOrd="0" presId="urn:microsoft.com/office/officeart/2005/8/layout/cycle8"/>
    <dgm:cxn modelId="{CE1B2738-5A30-48C6-9057-3D6C22F20418}" type="presParOf" srcId="{F6525F33-66FE-4C50-AF3B-4BDF53900FEE}" destId="{26D34750-8272-42C5-A486-1F986BD3FD22}" srcOrd="8" destOrd="0" presId="urn:microsoft.com/office/officeart/2005/8/layout/cycle8"/>
    <dgm:cxn modelId="{9BB9D72D-844F-405C-BB0A-5EBE12E0146A}" type="presParOf" srcId="{F6525F33-66FE-4C50-AF3B-4BDF53900FEE}" destId="{D05F8332-725E-48D7-97B7-8DC2D5011DFF}" srcOrd="9" destOrd="0" presId="urn:microsoft.com/office/officeart/2005/8/layout/cycle8"/>
    <dgm:cxn modelId="{4B42082C-A080-4FF4-8627-735C562D4992}" type="presParOf" srcId="{F6525F33-66FE-4C50-AF3B-4BDF53900FEE}" destId="{0E290771-64F4-4A4F-BFEC-410E31F6DE3A}" srcOrd="10" destOrd="0" presId="urn:microsoft.com/office/officeart/2005/8/layout/cycle8"/>
    <dgm:cxn modelId="{58066DCB-298D-40A4-AEC7-B9D3716E9090}" type="presParOf" srcId="{F6525F33-66FE-4C50-AF3B-4BDF53900FEE}" destId="{9DA8E3C7-5208-41F8-A9E8-2D9CE65F58E4}" srcOrd="11" destOrd="0" presId="urn:microsoft.com/office/officeart/2005/8/layout/cycle8"/>
    <dgm:cxn modelId="{750113BB-4687-4DAC-8F77-BBEA7A1D2F76}" type="presParOf" srcId="{F6525F33-66FE-4C50-AF3B-4BDF53900FEE}" destId="{9A410344-1E70-448E-AA02-6B367A2558F3}" srcOrd="12" destOrd="0" presId="urn:microsoft.com/office/officeart/2005/8/layout/cycle8"/>
    <dgm:cxn modelId="{057C70DB-7191-4963-88B2-44D6BD3B552D}" type="presParOf" srcId="{F6525F33-66FE-4C50-AF3B-4BDF53900FEE}" destId="{360DE899-A58D-4B93-9823-D1F927FDF0AB}" srcOrd="13" destOrd="0" presId="urn:microsoft.com/office/officeart/2005/8/layout/cycle8"/>
    <dgm:cxn modelId="{1EBD0051-D50F-4B80-8EE1-058110C35DC7}" type="presParOf" srcId="{F6525F33-66FE-4C50-AF3B-4BDF53900FEE}" destId="{5023FEB3-4D25-499B-995C-EF14904A804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ADF6F-A165-4878-A15F-61BB244EC85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D3112F1-9CD4-4E3C-AB5F-A05C9A751037}">
      <dgm:prSet phldrT="[Text]" custT="1">
        <dgm:style>
          <a:lnRef idx="1">
            <a:schemeClr val="dk1"/>
          </a:lnRef>
          <a:fillRef idx="2">
            <a:schemeClr val="dk1"/>
          </a:fillRef>
          <a:effectRef idx="1">
            <a:schemeClr val="dk1"/>
          </a:effectRef>
          <a:fontRef idx="minor">
            <a:schemeClr val="dk1"/>
          </a:fontRef>
        </dgm:style>
      </dgm:prSet>
      <dgm:spPr/>
      <dgm:t>
        <a:bodyPr/>
        <a:lstStyle/>
        <a:p>
          <a:r>
            <a:rPr lang="en-US" sz="2200" b="1" smtClean="0">
              <a:solidFill>
                <a:srgbClr val="FF0000"/>
              </a:solidFill>
              <a:latin typeface="Times New Roman" pitchFamily="18" charset="0"/>
              <a:cs typeface="Times New Roman" pitchFamily="18" charset="0"/>
            </a:rPr>
            <a:t>Môi trường lớp học</a:t>
          </a:r>
          <a:endParaRPr lang="en-US" sz="2200" b="1" dirty="0">
            <a:solidFill>
              <a:srgbClr val="FF0000"/>
            </a:solidFill>
            <a:latin typeface="Times New Roman" pitchFamily="18" charset="0"/>
            <a:cs typeface="Times New Roman" pitchFamily="18" charset="0"/>
          </a:endParaRPr>
        </a:p>
      </dgm:t>
    </dgm:pt>
    <dgm:pt modelId="{9FF10C0A-6E3A-45DC-A74F-CD67311AC630}" type="parTrans" cxnId="{3D5B1049-5139-4A6B-B4AE-7BCE9691FA49}">
      <dgm:prSet/>
      <dgm:spPr/>
      <dgm:t>
        <a:bodyPr/>
        <a:lstStyle/>
        <a:p>
          <a:endParaRPr lang="en-US"/>
        </a:p>
      </dgm:t>
    </dgm:pt>
    <dgm:pt modelId="{3AE3AA98-8852-4537-AD90-4D8D2DE54970}" type="sibTrans" cxnId="{3D5B1049-5139-4A6B-B4AE-7BCE9691FA49}">
      <dgm:prSet/>
      <dgm:spPr/>
      <dgm:t>
        <a:bodyPr/>
        <a:lstStyle/>
        <a:p>
          <a:endParaRPr lang="en-US"/>
        </a:p>
      </dgm:t>
    </dgm:pt>
    <dgm:pt modelId="{8F159D17-E337-4D0E-B0D0-58CEB7AECECC}">
      <dgm:prSet phldrT="[Text]" custT="1"/>
      <dgm:spPr/>
      <dgm:t>
        <a:bodyPr/>
        <a:lstStyle/>
        <a:p>
          <a:r>
            <a:rPr lang="en-US" sz="1500" b="1" dirty="0" err="1" smtClean="0">
              <a:latin typeface="Times New Roman" pitchFamily="18" charset="0"/>
              <a:cs typeface="Times New Roman" pitchFamily="18" charset="0"/>
            </a:rPr>
            <a:t>Lắng</a:t>
          </a:r>
          <a:r>
            <a:rPr lang="en-US" sz="1500" b="1" dirty="0" smtClean="0">
              <a:latin typeface="Times New Roman" pitchFamily="18" charset="0"/>
              <a:cs typeface="Times New Roman" pitchFamily="18" charset="0"/>
            </a:rPr>
            <a:t> </a:t>
          </a:r>
          <a:r>
            <a:rPr lang="en-US" sz="1500" b="1" dirty="0" err="1" smtClean="0">
              <a:latin typeface="Times New Roman" pitchFamily="18" charset="0"/>
              <a:cs typeface="Times New Roman" pitchFamily="18" charset="0"/>
            </a:rPr>
            <a:t>nghe</a:t>
          </a:r>
          <a:endParaRPr lang="en-US" sz="1500" b="1" dirty="0" smtClean="0">
            <a:latin typeface="Times New Roman" pitchFamily="18" charset="0"/>
            <a:cs typeface="Times New Roman" pitchFamily="18" charset="0"/>
          </a:endParaRPr>
        </a:p>
        <a:p>
          <a:r>
            <a:rPr lang="en-US" sz="1500" b="1" dirty="0" err="1" smtClean="0">
              <a:latin typeface="Times New Roman" pitchFamily="18" charset="0"/>
              <a:cs typeface="Times New Roman" pitchFamily="18" charset="0"/>
            </a:rPr>
            <a:t>Thấu</a:t>
          </a:r>
          <a:r>
            <a:rPr lang="en-US" sz="1500" b="1" dirty="0" smtClean="0">
              <a:latin typeface="Times New Roman" pitchFamily="18" charset="0"/>
              <a:cs typeface="Times New Roman" pitchFamily="18" charset="0"/>
            </a:rPr>
            <a:t> </a:t>
          </a:r>
          <a:r>
            <a:rPr lang="en-US" sz="1500" b="1" dirty="0" err="1" smtClean="0">
              <a:latin typeface="Times New Roman" pitchFamily="18" charset="0"/>
              <a:cs typeface="Times New Roman" pitchFamily="18" charset="0"/>
            </a:rPr>
            <a:t>hiểu</a:t>
          </a:r>
          <a:endParaRPr lang="en-US" sz="1500" b="1" dirty="0">
            <a:latin typeface="Times New Roman" pitchFamily="18" charset="0"/>
            <a:cs typeface="Times New Roman" pitchFamily="18" charset="0"/>
          </a:endParaRPr>
        </a:p>
      </dgm:t>
    </dgm:pt>
    <dgm:pt modelId="{AE58CC48-27D0-4E98-8306-CF0F0F25CE69}" type="parTrans" cxnId="{423C5233-C0AF-41A9-90E1-F5E84B6FF062}">
      <dgm:prSet/>
      <dgm:spPr/>
      <dgm:t>
        <a:bodyPr/>
        <a:lstStyle/>
        <a:p>
          <a:endParaRPr lang="en-US"/>
        </a:p>
      </dgm:t>
    </dgm:pt>
    <dgm:pt modelId="{A9393835-DA5F-4F8E-8860-DA11166ECF5F}" type="sibTrans" cxnId="{423C5233-C0AF-41A9-90E1-F5E84B6FF062}">
      <dgm:prSet/>
      <dgm:spPr/>
      <dgm:t>
        <a:bodyPr/>
        <a:lstStyle/>
        <a:p>
          <a:endParaRPr lang="en-US"/>
        </a:p>
      </dgm:t>
    </dgm:pt>
    <dgm:pt modelId="{BFA42B73-6792-4E3F-8628-4F3CE85414B7}">
      <dgm:prSet phldrT="[Text]"/>
      <dgm:spPr/>
      <dgm:t>
        <a:bodyPr/>
        <a:lstStyle/>
        <a:p>
          <a:r>
            <a:rPr lang="en-US" b="1" dirty="0" smtClean="0">
              <a:latin typeface="Times New Roman" pitchFamily="18" charset="0"/>
              <a:cs typeface="Times New Roman" pitchFamily="18" charset="0"/>
            </a:rPr>
            <a:t>Chia </a:t>
          </a:r>
          <a:r>
            <a:rPr lang="en-US" b="1" dirty="0" err="1" smtClean="0">
              <a:latin typeface="Times New Roman" pitchFamily="18" charset="0"/>
              <a:cs typeface="Times New Roman" pitchFamily="18" charset="0"/>
            </a:rPr>
            <a:t>sẻ</a:t>
          </a:r>
          <a:endParaRPr lang="en-US" b="1" dirty="0" smtClean="0">
            <a:latin typeface="Times New Roman" pitchFamily="18" charset="0"/>
            <a:cs typeface="Times New Roman" pitchFamily="18" charset="0"/>
          </a:endParaRPr>
        </a:p>
        <a:p>
          <a:r>
            <a:rPr lang="en-US" b="1" smtClean="0">
              <a:latin typeface="Times New Roman" pitchFamily="18" charset="0"/>
              <a:cs typeface="Times New Roman" pitchFamily="18" charset="0"/>
            </a:rPr>
            <a:t>Động viên</a:t>
          </a:r>
          <a:endParaRPr lang="en-US" b="1" dirty="0">
            <a:latin typeface="Times New Roman" pitchFamily="18" charset="0"/>
            <a:cs typeface="Times New Roman" pitchFamily="18" charset="0"/>
          </a:endParaRPr>
        </a:p>
      </dgm:t>
    </dgm:pt>
    <dgm:pt modelId="{7F6AE51B-0B19-471B-9DDE-73228F8459EB}" type="parTrans" cxnId="{3C2D38A2-9057-4052-A97A-A88EC7DF147C}">
      <dgm:prSet/>
      <dgm:spPr/>
      <dgm:t>
        <a:bodyPr/>
        <a:lstStyle/>
        <a:p>
          <a:endParaRPr lang="en-US"/>
        </a:p>
      </dgm:t>
    </dgm:pt>
    <dgm:pt modelId="{0C3DC7C5-F18C-4FAC-8CA9-88D551B687A5}" type="sibTrans" cxnId="{3C2D38A2-9057-4052-A97A-A88EC7DF147C}">
      <dgm:prSet/>
      <dgm:spPr/>
      <dgm:t>
        <a:bodyPr/>
        <a:lstStyle/>
        <a:p>
          <a:endParaRPr lang="en-US"/>
        </a:p>
      </dgm:t>
    </dgm:pt>
    <dgm:pt modelId="{0F935029-187F-44F2-AC3C-34592F03B8F8}">
      <dgm:prSet phldrT="[Text]"/>
      <dgm:spPr/>
      <dgm:t>
        <a:bodyPr/>
        <a:lstStyle/>
        <a:p>
          <a:r>
            <a:rPr lang="en-US" b="1" dirty="0" err="1" smtClean="0">
              <a:latin typeface="Times New Roman" pitchFamily="18" charset="0"/>
              <a:cs typeface="Times New Roman" pitchFamily="18" charset="0"/>
            </a:rPr>
            <a:t>Tôn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trọng</a:t>
          </a:r>
          <a:endParaRPr lang="en-US"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ghi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nhận</a:t>
          </a:r>
          <a:endParaRPr lang="en-US" b="1" dirty="0">
            <a:latin typeface="Times New Roman" pitchFamily="18" charset="0"/>
            <a:cs typeface="Times New Roman" pitchFamily="18" charset="0"/>
          </a:endParaRPr>
        </a:p>
      </dgm:t>
    </dgm:pt>
    <dgm:pt modelId="{A993E6C1-7FE2-4ECC-A3B0-F0DD6C243413}" type="parTrans" cxnId="{3D6D4173-29C2-4632-A353-F9D04FB1795B}">
      <dgm:prSet/>
      <dgm:spPr/>
      <dgm:t>
        <a:bodyPr/>
        <a:lstStyle/>
        <a:p>
          <a:endParaRPr lang="en-US"/>
        </a:p>
      </dgm:t>
    </dgm:pt>
    <dgm:pt modelId="{741EE9BC-FEAE-4B81-A745-3DD420E4BD8F}" type="sibTrans" cxnId="{3D6D4173-29C2-4632-A353-F9D04FB1795B}">
      <dgm:prSet/>
      <dgm:spPr/>
      <dgm:t>
        <a:bodyPr/>
        <a:lstStyle/>
        <a:p>
          <a:endParaRPr lang="en-US"/>
        </a:p>
      </dgm:t>
    </dgm:pt>
    <dgm:pt modelId="{453E0C90-D90A-450C-8CFD-EAE9DFA99178}">
      <dgm:prSet phldrT="[Text]"/>
      <dgm:spPr/>
      <dgm:t>
        <a:bodyPr/>
        <a:lstStyle/>
        <a:p>
          <a:r>
            <a:rPr lang="en-US" b="1" dirty="0" smtClean="0">
              <a:latin typeface="Times New Roman" pitchFamily="18" charset="0"/>
              <a:cs typeface="Times New Roman" pitchFamily="18" charset="0"/>
            </a:rPr>
            <a:t>An </a:t>
          </a:r>
          <a:r>
            <a:rPr lang="en-US" b="1" dirty="0" err="1" smtClean="0">
              <a:latin typeface="Times New Roman" pitchFamily="18" charset="0"/>
              <a:cs typeface="Times New Roman" pitchFamily="18" charset="0"/>
            </a:rPr>
            <a:t>toàn</a:t>
          </a:r>
          <a:endParaRPr lang="en-US"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Yêu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thương</a:t>
          </a:r>
          <a:endParaRPr lang="en-US" b="1" dirty="0">
            <a:latin typeface="Times New Roman" pitchFamily="18" charset="0"/>
            <a:cs typeface="Times New Roman" pitchFamily="18" charset="0"/>
          </a:endParaRPr>
        </a:p>
      </dgm:t>
    </dgm:pt>
    <dgm:pt modelId="{94D82452-0169-4CBF-A9FD-4D122C2987C1}" type="parTrans" cxnId="{A1C4BB52-8D1A-480D-BE61-E6DF759EBA7A}">
      <dgm:prSet/>
      <dgm:spPr/>
      <dgm:t>
        <a:bodyPr/>
        <a:lstStyle/>
        <a:p>
          <a:endParaRPr lang="en-US"/>
        </a:p>
      </dgm:t>
    </dgm:pt>
    <dgm:pt modelId="{05114BF0-F539-42A6-A4D7-AFF9EACF6AD2}" type="sibTrans" cxnId="{A1C4BB52-8D1A-480D-BE61-E6DF759EBA7A}">
      <dgm:prSet/>
      <dgm:spPr/>
      <dgm:t>
        <a:bodyPr/>
        <a:lstStyle/>
        <a:p>
          <a:endParaRPr lang="en-US"/>
        </a:p>
      </dgm:t>
    </dgm:pt>
    <dgm:pt modelId="{4645DD72-F597-42AD-9BF8-6DBD64968A7C}" type="pres">
      <dgm:prSet presAssocID="{41DADF6F-A165-4878-A15F-61BB244EC85E}" presName="Name0" presStyleCnt="0">
        <dgm:presLayoutVars>
          <dgm:chMax val="1"/>
          <dgm:dir/>
          <dgm:animLvl val="ctr"/>
          <dgm:resizeHandles val="exact"/>
        </dgm:presLayoutVars>
      </dgm:prSet>
      <dgm:spPr/>
      <dgm:t>
        <a:bodyPr/>
        <a:lstStyle/>
        <a:p>
          <a:endParaRPr lang="en-US"/>
        </a:p>
      </dgm:t>
    </dgm:pt>
    <dgm:pt modelId="{3A958C08-DA5B-432D-ACC0-A9657BF03173}" type="pres">
      <dgm:prSet presAssocID="{7D3112F1-9CD4-4E3C-AB5F-A05C9A751037}" presName="centerShape" presStyleLbl="node0" presStyleIdx="0" presStyleCnt="1"/>
      <dgm:spPr/>
      <dgm:t>
        <a:bodyPr/>
        <a:lstStyle/>
        <a:p>
          <a:endParaRPr lang="en-US"/>
        </a:p>
      </dgm:t>
    </dgm:pt>
    <dgm:pt modelId="{AE6AE5B9-0F97-4520-9233-A1A3A4E79C59}" type="pres">
      <dgm:prSet presAssocID="{8F159D17-E337-4D0E-B0D0-58CEB7AECECC}" presName="node" presStyleLbl="node1" presStyleIdx="0" presStyleCnt="4" custScaleX="136150">
        <dgm:presLayoutVars>
          <dgm:bulletEnabled val="1"/>
        </dgm:presLayoutVars>
      </dgm:prSet>
      <dgm:spPr/>
      <dgm:t>
        <a:bodyPr/>
        <a:lstStyle/>
        <a:p>
          <a:endParaRPr lang="en-US"/>
        </a:p>
      </dgm:t>
    </dgm:pt>
    <dgm:pt modelId="{91CE88D7-EDD7-4334-BDB1-572096EC402F}" type="pres">
      <dgm:prSet presAssocID="{8F159D17-E337-4D0E-B0D0-58CEB7AECECC}" presName="dummy" presStyleCnt="0"/>
      <dgm:spPr/>
    </dgm:pt>
    <dgm:pt modelId="{DE4181AC-5669-4F0C-8037-13B62F1A0E5C}" type="pres">
      <dgm:prSet presAssocID="{A9393835-DA5F-4F8E-8860-DA11166ECF5F}" presName="sibTrans" presStyleLbl="sibTrans2D1" presStyleIdx="0" presStyleCnt="4"/>
      <dgm:spPr/>
      <dgm:t>
        <a:bodyPr/>
        <a:lstStyle/>
        <a:p>
          <a:endParaRPr lang="en-US"/>
        </a:p>
      </dgm:t>
    </dgm:pt>
    <dgm:pt modelId="{91D72AF0-B9EC-40A4-A184-4C93460D3CC0}" type="pres">
      <dgm:prSet presAssocID="{BFA42B73-6792-4E3F-8628-4F3CE85414B7}" presName="node" presStyleLbl="node1" presStyleIdx="1" presStyleCnt="4" custScaleX="150792">
        <dgm:presLayoutVars>
          <dgm:bulletEnabled val="1"/>
        </dgm:presLayoutVars>
      </dgm:prSet>
      <dgm:spPr/>
      <dgm:t>
        <a:bodyPr/>
        <a:lstStyle/>
        <a:p>
          <a:endParaRPr lang="en-US"/>
        </a:p>
      </dgm:t>
    </dgm:pt>
    <dgm:pt modelId="{A079F99B-D8B0-46CD-938C-47960FA11A37}" type="pres">
      <dgm:prSet presAssocID="{BFA42B73-6792-4E3F-8628-4F3CE85414B7}" presName="dummy" presStyleCnt="0"/>
      <dgm:spPr/>
    </dgm:pt>
    <dgm:pt modelId="{5A50E82C-6BCB-43EB-81F9-220B94780241}" type="pres">
      <dgm:prSet presAssocID="{0C3DC7C5-F18C-4FAC-8CA9-88D551B687A5}" presName="sibTrans" presStyleLbl="sibTrans2D1" presStyleIdx="1" presStyleCnt="4"/>
      <dgm:spPr/>
      <dgm:t>
        <a:bodyPr/>
        <a:lstStyle/>
        <a:p>
          <a:endParaRPr lang="en-US"/>
        </a:p>
      </dgm:t>
    </dgm:pt>
    <dgm:pt modelId="{AF4FBFA3-6E09-4E70-B313-F9A82C907A29}" type="pres">
      <dgm:prSet presAssocID="{0F935029-187F-44F2-AC3C-34592F03B8F8}" presName="node" presStyleLbl="node1" presStyleIdx="2" presStyleCnt="4" custScaleX="183382">
        <dgm:presLayoutVars>
          <dgm:bulletEnabled val="1"/>
        </dgm:presLayoutVars>
      </dgm:prSet>
      <dgm:spPr/>
      <dgm:t>
        <a:bodyPr/>
        <a:lstStyle/>
        <a:p>
          <a:endParaRPr lang="en-US"/>
        </a:p>
      </dgm:t>
    </dgm:pt>
    <dgm:pt modelId="{E31E7F59-4F9C-4C4B-94E9-5BD9EDFEE97A}" type="pres">
      <dgm:prSet presAssocID="{0F935029-187F-44F2-AC3C-34592F03B8F8}" presName="dummy" presStyleCnt="0"/>
      <dgm:spPr/>
    </dgm:pt>
    <dgm:pt modelId="{A5D16B32-D71C-4838-95EF-31BA9F789A24}" type="pres">
      <dgm:prSet presAssocID="{741EE9BC-FEAE-4B81-A745-3DD420E4BD8F}" presName="sibTrans" presStyleLbl="sibTrans2D1" presStyleIdx="2" presStyleCnt="4"/>
      <dgm:spPr/>
      <dgm:t>
        <a:bodyPr/>
        <a:lstStyle/>
        <a:p>
          <a:endParaRPr lang="en-US"/>
        </a:p>
      </dgm:t>
    </dgm:pt>
    <dgm:pt modelId="{347A6EC9-98FD-4F4A-AAB2-D1CDE057F9FC}" type="pres">
      <dgm:prSet presAssocID="{453E0C90-D90A-450C-8CFD-EAE9DFA99178}" presName="node" presStyleLbl="node1" presStyleIdx="3" presStyleCnt="4" custScaleX="150298">
        <dgm:presLayoutVars>
          <dgm:bulletEnabled val="1"/>
        </dgm:presLayoutVars>
      </dgm:prSet>
      <dgm:spPr/>
      <dgm:t>
        <a:bodyPr/>
        <a:lstStyle/>
        <a:p>
          <a:endParaRPr lang="en-US"/>
        </a:p>
      </dgm:t>
    </dgm:pt>
    <dgm:pt modelId="{6805985B-A4F3-4030-A944-F8E50839A3E1}" type="pres">
      <dgm:prSet presAssocID="{453E0C90-D90A-450C-8CFD-EAE9DFA99178}" presName="dummy" presStyleCnt="0"/>
      <dgm:spPr/>
    </dgm:pt>
    <dgm:pt modelId="{62A3075C-2F04-4FDD-8C9A-041021E98E78}" type="pres">
      <dgm:prSet presAssocID="{05114BF0-F539-42A6-A4D7-AFF9EACF6AD2}" presName="sibTrans" presStyleLbl="sibTrans2D1" presStyleIdx="3" presStyleCnt="4"/>
      <dgm:spPr/>
      <dgm:t>
        <a:bodyPr/>
        <a:lstStyle/>
        <a:p>
          <a:endParaRPr lang="en-US"/>
        </a:p>
      </dgm:t>
    </dgm:pt>
  </dgm:ptLst>
  <dgm:cxnLst>
    <dgm:cxn modelId="{3D5B1049-5139-4A6B-B4AE-7BCE9691FA49}" srcId="{41DADF6F-A165-4878-A15F-61BB244EC85E}" destId="{7D3112F1-9CD4-4E3C-AB5F-A05C9A751037}" srcOrd="0" destOrd="0" parTransId="{9FF10C0A-6E3A-45DC-A74F-CD67311AC630}" sibTransId="{3AE3AA98-8852-4537-AD90-4D8D2DE54970}"/>
    <dgm:cxn modelId="{451B2E18-E846-4EA8-B3B5-19343F6B99BC}" type="presOf" srcId="{7D3112F1-9CD4-4E3C-AB5F-A05C9A751037}" destId="{3A958C08-DA5B-432D-ACC0-A9657BF03173}" srcOrd="0" destOrd="0" presId="urn:microsoft.com/office/officeart/2005/8/layout/radial6"/>
    <dgm:cxn modelId="{F6396DCB-E043-49A2-9A1F-0145A9B9BDC1}" type="presOf" srcId="{A9393835-DA5F-4F8E-8860-DA11166ECF5F}" destId="{DE4181AC-5669-4F0C-8037-13B62F1A0E5C}" srcOrd="0" destOrd="0" presId="urn:microsoft.com/office/officeart/2005/8/layout/radial6"/>
    <dgm:cxn modelId="{94E9A74E-694C-4E28-B36F-F9AA0079C0F3}" type="presOf" srcId="{0F935029-187F-44F2-AC3C-34592F03B8F8}" destId="{AF4FBFA3-6E09-4E70-B313-F9A82C907A29}" srcOrd="0" destOrd="0" presId="urn:microsoft.com/office/officeart/2005/8/layout/radial6"/>
    <dgm:cxn modelId="{3C2D38A2-9057-4052-A97A-A88EC7DF147C}" srcId="{7D3112F1-9CD4-4E3C-AB5F-A05C9A751037}" destId="{BFA42B73-6792-4E3F-8628-4F3CE85414B7}" srcOrd="1" destOrd="0" parTransId="{7F6AE51B-0B19-471B-9DDE-73228F8459EB}" sibTransId="{0C3DC7C5-F18C-4FAC-8CA9-88D551B687A5}"/>
    <dgm:cxn modelId="{800061C3-CDF7-4B1C-90DA-CBBF8673309F}" type="presOf" srcId="{05114BF0-F539-42A6-A4D7-AFF9EACF6AD2}" destId="{62A3075C-2F04-4FDD-8C9A-041021E98E78}" srcOrd="0" destOrd="0" presId="urn:microsoft.com/office/officeart/2005/8/layout/radial6"/>
    <dgm:cxn modelId="{DD18A2CB-3F91-4CF0-9509-848325B62E48}" type="presOf" srcId="{41DADF6F-A165-4878-A15F-61BB244EC85E}" destId="{4645DD72-F597-42AD-9BF8-6DBD64968A7C}" srcOrd="0" destOrd="0" presId="urn:microsoft.com/office/officeart/2005/8/layout/radial6"/>
    <dgm:cxn modelId="{3D6D4173-29C2-4632-A353-F9D04FB1795B}" srcId="{7D3112F1-9CD4-4E3C-AB5F-A05C9A751037}" destId="{0F935029-187F-44F2-AC3C-34592F03B8F8}" srcOrd="2" destOrd="0" parTransId="{A993E6C1-7FE2-4ECC-A3B0-F0DD6C243413}" sibTransId="{741EE9BC-FEAE-4B81-A745-3DD420E4BD8F}"/>
    <dgm:cxn modelId="{72560175-8C44-4702-AD67-4CD94E60F43B}" type="presOf" srcId="{BFA42B73-6792-4E3F-8628-4F3CE85414B7}" destId="{91D72AF0-B9EC-40A4-A184-4C93460D3CC0}" srcOrd="0" destOrd="0" presId="urn:microsoft.com/office/officeart/2005/8/layout/radial6"/>
    <dgm:cxn modelId="{A1C4BB52-8D1A-480D-BE61-E6DF759EBA7A}" srcId="{7D3112F1-9CD4-4E3C-AB5F-A05C9A751037}" destId="{453E0C90-D90A-450C-8CFD-EAE9DFA99178}" srcOrd="3" destOrd="0" parTransId="{94D82452-0169-4CBF-A9FD-4D122C2987C1}" sibTransId="{05114BF0-F539-42A6-A4D7-AFF9EACF6AD2}"/>
    <dgm:cxn modelId="{AC5E23BF-E198-4636-94E7-79342B1AD3B5}" type="presOf" srcId="{8F159D17-E337-4D0E-B0D0-58CEB7AECECC}" destId="{AE6AE5B9-0F97-4520-9233-A1A3A4E79C59}" srcOrd="0" destOrd="0" presId="urn:microsoft.com/office/officeart/2005/8/layout/radial6"/>
    <dgm:cxn modelId="{516D283E-55D2-4BA2-A58C-BCBAEF012268}" type="presOf" srcId="{0C3DC7C5-F18C-4FAC-8CA9-88D551B687A5}" destId="{5A50E82C-6BCB-43EB-81F9-220B94780241}" srcOrd="0" destOrd="0" presId="urn:microsoft.com/office/officeart/2005/8/layout/radial6"/>
    <dgm:cxn modelId="{423C5233-C0AF-41A9-90E1-F5E84B6FF062}" srcId="{7D3112F1-9CD4-4E3C-AB5F-A05C9A751037}" destId="{8F159D17-E337-4D0E-B0D0-58CEB7AECECC}" srcOrd="0" destOrd="0" parTransId="{AE58CC48-27D0-4E98-8306-CF0F0F25CE69}" sibTransId="{A9393835-DA5F-4F8E-8860-DA11166ECF5F}"/>
    <dgm:cxn modelId="{BFF3C7AA-AEFE-4D1B-AE80-276602211DB6}" type="presOf" srcId="{741EE9BC-FEAE-4B81-A745-3DD420E4BD8F}" destId="{A5D16B32-D71C-4838-95EF-31BA9F789A24}" srcOrd="0" destOrd="0" presId="urn:microsoft.com/office/officeart/2005/8/layout/radial6"/>
    <dgm:cxn modelId="{C612F30B-7018-460B-82E0-9C9ED674E4B0}" type="presOf" srcId="{453E0C90-D90A-450C-8CFD-EAE9DFA99178}" destId="{347A6EC9-98FD-4F4A-AAB2-D1CDE057F9FC}" srcOrd="0" destOrd="0" presId="urn:microsoft.com/office/officeart/2005/8/layout/radial6"/>
    <dgm:cxn modelId="{DB0FDDFC-5474-41A2-ABB2-C60CEE948145}" type="presParOf" srcId="{4645DD72-F597-42AD-9BF8-6DBD64968A7C}" destId="{3A958C08-DA5B-432D-ACC0-A9657BF03173}" srcOrd="0" destOrd="0" presId="urn:microsoft.com/office/officeart/2005/8/layout/radial6"/>
    <dgm:cxn modelId="{713CE71B-DF39-46AD-BDC5-CC091E36F398}" type="presParOf" srcId="{4645DD72-F597-42AD-9BF8-6DBD64968A7C}" destId="{AE6AE5B9-0F97-4520-9233-A1A3A4E79C59}" srcOrd="1" destOrd="0" presId="urn:microsoft.com/office/officeart/2005/8/layout/radial6"/>
    <dgm:cxn modelId="{EC1D6EAA-5CCE-47FE-A951-EDB1CC3D88C1}" type="presParOf" srcId="{4645DD72-F597-42AD-9BF8-6DBD64968A7C}" destId="{91CE88D7-EDD7-4334-BDB1-572096EC402F}" srcOrd="2" destOrd="0" presId="urn:microsoft.com/office/officeart/2005/8/layout/radial6"/>
    <dgm:cxn modelId="{10A397D3-4BF4-4FB7-B53B-275A3EE1454C}" type="presParOf" srcId="{4645DD72-F597-42AD-9BF8-6DBD64968A7C}" destId="{DE4181AC-5669-4F0C-8037-13B62F1A0E5C}" srcOrd="3" destOrd="0" presId="urn:microsoft.com/office/officeart/2005/8/layout/radial6"/>
    <dgm:cxn modelId="{1DA4933E-05C7-4F64-B3D3-68C747A0A9D1}" type="presParOf" srcId="{4645DD72-F597-42AD-9BF8-6DBD64968A7C}" destId="{91D72AF0-B9EC-40A4-A184-4C93460D3CC0}" srcOrd="4" destOrd="0" presId="urn:microsoft.com/office/officeart/2005/8/layout/radial6"/>
    <dgm:cxn modelId="{DCA9D662-4B56-4B83-BE7C-88F2247607D0}" type="presParOf" srcId="{4645DD72-F597-42AD-9BF8-6DBD64968A7C}" destId="{A079F99B-D8B0-46CD-938C-47960FA11A37}" srcOrd="5" destOrd="0" presId="urn:microsoft.com/office/officeart/2005/8/layout/radial6"/>
    <dgm:cxn modelId="{45DCE331-E165-4BC5-833A-B39E775DE643}" type="presParOf" srcId="{4645DD72-F597-42AD-9BF8-6DBD64968A7C}" destId="{5A50E82C-6BCB-43EB-81F9-220B94780241}" srcOrd="6" destOrd="0" presId="urn:microsoft.com/office/officeart/2005/8/layout/radial6"/>
    <dgm:cxn modelId="{333A2069-1ADB-4AF2-9AC0-C36FC084A008}" type="presParOf" srcId="{4645DD72-F597-42AD-9BF8-6DBD64968A7C}" destId="{AF4FBFA3-6E09-4E70-B313-F9A82C907A29}" srcOrd="7" destOrd="0" presId="urn:microsoft.com/office/officeart/2005/8/layout/radial6"/>
    <dgm:cxn modelId="{AA2A9EB9-C38A-43A7-A743-27C027EA9896}" type="presParOf" srcId="{4645DD72-F597-42AD-9BF8-6DBD64968A7C}" destId="{E31E7F59-4F9C-4C4B-94E9-5BD9EDFEE97A}" srcOrd="8" destOrd="0" presId="urn:microsoft.com/office/officeart/2005/8/layout/radial6"/>
    <dgm:cxn modelId="{F089FE38-E56E-4CD8-9F36-EB7C9342C978}" type="presParOf" srcId="{4645DD72-F597-42AD-9BF8-6DBD64968A7C}" destId="{A5D16B32-D71C-4838-95EF-31BA9F789A24}" srcOrd="9" destOrd="0" presId="urn:microsoft.com/office/officeart/2005/8/layout/radial6"/>
    <dgm:cxn modelId="{CB1F38D8-645F-47C5-8CB1-B6AB33F1548F}" type="presParOf" srcId="{4645DD72-F597-42AD-9BF8-6DBD64968A7C}" destId="{347A6EC9-98FD-4F4A-AAB2-D1CDE057F9FC}" srcOrd="10" destOrd="0" presId="urn:microsoft.com/office/officeart/2005/8/layout/radial6"/>
    <dgm:cxn modelId="{99C1901E-A17F-420E-A83B-3D8B13576405}" type="presParOf" srcId="{4645DD72-F597-42AD-9BF8-6DBD64968A7C}" destId="{6805985B-A4F3-4030-A944-F8E50839A3E1}" srcOrd="11" destOrd="0" presId="urn:microsoft.com/office/officeart/2005/8/layout/radial6"/>
    <dgm:cxn modelId="{24A174CF-63EB-4808-8543-03E4566BFF83}" type="presParOf" srcId="{4645DD72-F597-42AD-9BF8-6DBD64968A7C}" destId="{62A3075C-2F04-4FDD-8C9A-041021E98E78}" srcOrd="12" destOrd="0" presId="urn:microsoft.com/office/officeart/2005/8/layout/radial6"/>
  </dgm:cxnLst>
  <dgm:bg>
    <a:solidFill>
      <a:srgbClr val="92D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653E56-9574-417E-B9AD-8175149AB9B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6B7CF90-FC05-407F-B38C-C4C9E67178F9}">
      <dgm:prSet phldrT="[Text]">
        <dgm:style>
          <a:lnRef idx="3">
            <a:schemeClr val="lt1"/>
          </a:lnRef>
          <a:fillRef idx="1">
            <a:schemeClr val="accent2"/>
          </a:fillRef>
          <a:effectRef idx="1">
            <a:schemeClr val="accent2"/>
          </a:effectRef>
          <a:fontRef idx="minor">
            <a:schemeClr val="lt1"/>
          </a:fontRef>
        </dgm:style>
      </dgm:prSet>
      <dgm:spPr/>
      <dgm:t>
        <a:bodyPr/>
        <a:lstStyle/>
        <a:p>
          <a:r>
            <a:rPr lang="en-US" b="1" dirty="0" smtClean="0">
              <a:latin typeface="Times New Roman" pitchFamily="18" charset="0"/>
              <a:cs typeface="Times New Roman" pitchFamily="18" charset="0"/>
            </a:rPr>
            <a:t>THAY ĐỔI</a:t>
          </a:r>
          <a:endParaRPr lang="en-US" b="1" dirty="0">
            <a:latin typeface="Times New Roman" pitchFamily="18" charset="0"/>
            <a:cs typeface="Times New Roman" pitchFamily="18" charset="0"/>
          </a:endParaRPr>
        </a:p>
      </dgm:t>
    </dgm:pt>
    <dgm:pt modelId="{3F2C6B5F-D9FE-4981-8A23-71ECA523FC1B}" type="parTrans" cxnId="{2784BA67-7D40-4EEA-B420-480C3C63CDDF}">
      <dgm:prSet/>
      <dgm:spPr/>
      <dgm:t>
        <a:bodyPr/>
        <a:lstStyle/>
        <a:p>
          <a:endParaRPr lang="en-US"/>
        </a:p>
      </dgm:t>
    </dgm:pt>
    <dgm:pt modelId="{FDB32601-AB29-4D42-AC09-9BF6DFAC2AD0}" type="sibTrans" cxnId="{2784BA67-7D40-4EEA-B420-480C3C63CDDF}">
      <dgm:prSet/>
      <dgm:spPr/>
      <dgm:t>
        <a:bodyPr/>
        <a:lstStyle/>
        <a:p>
          <a:endParaRPr lang="en-US"/>
        </a:p>
      </dgm:t>
    </dgm:pt>
    <dgm:pt modelId="{45D09371-BE46-4770-9BA6-37D60884FE10}">
      <dgm:prSet phldrT="[Text]" custT="1"/>
      <dgm:spPr/>
      <dgm:t>
        <a:bodyPr/>
        <a:lstStyle/>
        <a:p>
          <a:r>
            <a:rPr lang="en-US" sz="1900" b="1" dirty="0" err="1" smtClean="0">
              <a:latin typeface="Times New Roman" pitchFamily="18" charset="0"/>
              <a:cs typeface="Times New Roman" pitchFamily="18" charset="0"/>
            </a:rPr>
            <a:t>Bình</a:t>
          </a:r>
          <a:r>
            <a:rPr lang="en-US" sz="19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tĩnh</a:t>
          </a:r>
          <a:r>
            <a:rPr lang="en-US" sz="19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lắng</a:t>
          </a:r>
          <a:r>
            <a:rPr lang="en-US" sz="19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nghe</a:t>
          </a:r>
          <a:r>
            <a:rPr lang="en-US" sz="19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bằng</a:t>
          </a:r>
          <a:r>
            <a:rPr lang="en-US" sz="19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sự</a:t>
          </a:r>
          <a:r>
            <a:rPr lang="en-US" sz="19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đồng</a:t>
          </a:r>
          <a:r>
            <a:rPr lang="en-US" sz="19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cảm</a:t>
          </a:r>
          <a:endParaRPr lang="en-US" sz="1900" b="1" dirty="0">
            <a:latin typeface="Times New Roman" pitchFamily="18" charset="0"/>
            <a:cs typeface="Times New Roman" pitchFamily="18" charset="0"/>
          </a:endParaRPr>
        </a:p>
      </dgm:t>
    </dgm:pt>
    <dgm:pt modelId="{895FA1D7-6A80-4770-9C86-F0F6433DB2D8}" type="parTrans" cxnId="{BEE6B364-E885-4B81-9EE5-8D7DE8A482BA}">
      <dgm:prSet/>
      <dgm:spPr/>
      <dgm:t>
        <a:bodyPr/>
        <a:lstStyle/>
        <a:p>
          <a:endParaRPr lang="en-US"/>
        </a:p>
      </dgm:t>
    </dgm:pt>
    <dgm:pt modelId="{593B95AC-0AA7-4002-916B-7250DB4C39CE}" type="sibTrans" cxnId="{BEE6B364-E885-4B81-9EE5-8D7DE8A482BA}">
      <dgm:prSet/>
      <dgm:spPr/>
      <dgm:t>
        <a:bodyPr/>
        <a:lstStyle/>
        <a:p>
          <a:endParaRPr lang="en-US"/>
        </a:p>
      </dgm:t>
    </dgm:pt>
    <dgm:pt modelId="{6936C3D2-0A2E-4B81-81EC-BB3B229C42CE}">
      <dgm:prSet phldrT="[Text]" custT="1"/>
      <dgm:spPr/>
      <dgm:t>
        <a:bodyPr/>
        <a:lstStyle/>
        <a:p>
          <a:r>
            <a:rPr lang="en-US" sz="1800" b="1" dirty="0" err="1" smtClean="0">
              <a:latin typeface="Times New Roman" pitchFamily="18" charset="0"/>
              <a:cs typeface="Times New Roman" pitchFamily="18" charset="0"/>
            </a:rPr>
            <a:t>Đặt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mình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vào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vị</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người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khác</a:t>
          </a:r>
          <a:endParaRPr lang="en-US" sz="1800" b="1" dirty="0">
            <a:latin typeface="Times New Roman" pitchFamily="18" charset="0"/>
            <a:cs typeface="Times New Roman" pitchFamily="18" charset="0"/>
          </a:endParaRPr>
        </a:p>
      </dgm:t>
    </dgm:pt>
    <dgm:pt modelId="{669C5004-9BF7-4E01-8D21-3C6AF6702CA9}" type="parTrans" cxnId="{501C8EF2-69E0-483E-BED4-E67ECECDFA6A}">
      <dgm:prSet/>
      <dgm:spPr/>
      <dgm:t>
        <a:bodyPr/>
        <a:lstStyle/>
        <a:p>
          <a:endParaRPr lang="en-US"/>
        </a:p>
      </dgm:t>
    </dgm:pt>
    <dgm:pt modelId="{3FF12F91-EDFA-4911-A983-00F7037A1BD1}" type="sibTrans" cxnId="{501C8EF2-69E0-483E-BED4-E67ECECDFA6A}">
      <dgm:prSet/>
      <dgm:spPr/>
      <dgm:t>
        <a:bodyPr/>
        <a:lstStyle/>
        <a:p>
          <a:endParaRPr lang="en-US"/>
        </a:p>
      </dgm:t>
    </dgm:pt>
    <dgm:pt modelId="{C1B5386B-0120-45B2-8FAE-EC27A5D1D520}">
      <dgm:prSet phldrT="[Text]" custT="1"/>
      <dgm:spPr/>
      <dgm:t>
        <a:bodyPr/>
        <a:lstStyle/>
        <a:p>
          <a:r>
            <a:rPr lang="en-US" sz="1800" b="1" dirty="0" err="1" smtClean="0">
              <a:latin typeface="Times New Roman" pitchFamily="18" charset="0"/>
              <a:cs typeface="Times New Roman" pitchFamily="18" charset="0"/>
            </a:rPr>
            <a:t>Sẵn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sàng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nói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lời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xin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lỗi</a:t>
          </a:r>
          <a:endParaRPr lang="en-US" sz="1800" b="1" dirty="0">
            <a:latin typeface="Times New Roman" pitchFamily="18" charset="0"/>
            <a:cs typeface="Times New Roman" pitchFamily="18" charset="0"/>
          </a:endParaRPr>
        </a:p>
      </dgm:t>
    </dgm:pt>
    <dgm:pt modelId="{5696CD47-112F-4978-941A-8342B143CCAC}" type="parTrans" cxnId="{9FE68A86-6E16-4D0E-92B6-CE185E99BC4C}">
      <dgm:prSet/>
      <dgm:spPr/>
      <dgm:t>
        <a:bodyPr/>
        <a:lstStyle/>
        <a:p>
          <a:endParaRPr lang="en-US"/>
        </a:p>
      </dgm:t>
    </dgm:pt>
    <dgm:pt modelId="{2F324B49-6EF3-41AF-97B8-26E14BEB2A1B}" type="sibTrans" cxnId="{9FE68A86-6E16-4D0E-92B6-CE185E99BC4C}">
      <dgm:prSet/>
      <dgm:spPr/>
      <dgm:t>
        <a:bodyPr/>
        <a:lstStyle/>
        <a:p>
          <a:endParaRPr lang="en-US"/>
        </a:p>
      </dgm:t>
    </dgm:pt>
    <dgm:pt modelId="{963A2840-C81F-494F-9495-0C0299995646}">
      <dgm:prSet phldrT="[Text]" custT="1"/>
      <dgm:spPr/>
      <dgm:t>
        <a:bodyPr/>
        <a:lstStyle/>
        <a:p>
          <a:r>
            <a:rPr lang="en-US" sz="1800" b="1" dirty="0" err="1" smtClean="0">
              <a:latin typeface="Times New Roman" pitchFamily="18" charset="0"/>
              <a:cs typeface="Times New Roman" pitchFamily="18" charset="0"/>
            </a:rPr>
            <a:t>Cùng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nhau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đưa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ra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giải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pháp</a:t>
          </a:r>
          <a:endParaRPr lang="en-US" sz="1800" b="1" dirty="0">
            <a:latin typeface="Times New Roman" pitchFamily="18" charset="0"/>
            <a:cs typeface="Times New Roman" pitchFamily="18" charset="0"/>
          </a:endParaRPr>
        </a:p>
      </dgm:t>
    </dgm:pt>
    <dgm:pt modelId="{AE2FAFDB-33A3-4FE5-8627-9FE155A51121}" type="parTrans" cxnId="{82E43278-4794-49CE-97F0-6862A834B1EB}">
      <dgm:prSet/>
      <dgm:spPr/>
      <dgm:t>
        <a:bodyPr/>
        <a:lstStyle/>
        <a:p>
          <a:endParaRPr lang="en-US"/>
        </a:p>
      </dgm:t>
    </dgm:pt>
    <dgm:pt modelId="{945A2321-2CE9-45E9-B50D-33D1175DB576}" type="sibTrans" cxnId="{82E43278-4794-49CE-97F0-6862A834B1EB}">
      <dgm:prSet/>
      <dgm:spPr/>
      <dgm:t>
        <a:bodyPr/>
        <a:lstStyle/>
        <a:p>
          <a:endParaRPr lang="en-US"/>
        </a:p>
      </dgm:t>
    </dgm:pt>
    <dgm:pt modelId="{3C5FF9E7-4307-46D9-9549-75BBD7AC6329}" type="pres">
      <dgm:prSet presAssocID="{7B653E56-9574-417E-B9AD-8175149AB9BB}" presName="cycle" presStyleCnt="0">
        <dgm:presLayoutVars>
          <dgm:chMax val="1"/>
          <dgm:dir/>
          <dgm:animLvl val="ctr"/>
          <dgm:resizeHandles val="exact"/>
        </dgm:presLayoutVars>
      </dgm:prSet>
      <dgm:spPr/>
      <dgm:t>
        <a:bodyPr/>
        <a:lstStyle/>
        <a:p>
          <a:endParaRPr lang="en-US"/>
        </a:p>
      </dgm:t>
    </dgm:pt>
    <dgm:pt modelId="{27334DFE-ECAF-411F-87B7-F217FBAD4FAB}" type="pres">
      <dgm:prSet presAssocID="{36B7CF90-FC05-407F-B38C-C4C9E67178F9}" presName="centerShape" presStyleLbl="node0" presStyleIdx="0" presStyleCnt="1"/>
      <dgm:spPr/>
      <dgm:t>
        <a:bodyPr/>
        <a:lstStyle/>
        <a:p>
          <a:endParaRPr lang="en-US"/>
        </a:p>
      </dgm:t>
    </dgm:pt>
    <dgm:pt modelId="{7B3BB8A6-636C-4EA4-813F-7838DB4AF053}" type="pres">
      <dgm:prSet presAssocID="{895FA1D7-6A80-4770-9C86-F0F6433DB2D8}" presName="Name9" presStyleLbl="parChTrans1D2" presStyleIdx="0" presStyleCnt="4"/>
      <dgm:spPr/>
      <dgm:t>
        <a:bodyPr/>
        <a:lstStyle/>
        <a:p>
          <a:endParaRPr lang="en-US"/>
        </a:p>
      </dgm:t>
    </dgm:pt>
    <dgm:pt modelId="{A3DC9EBC-64CC-4C4C-BE37-226247ECEA79}" type="pres">
      <dgm:prSet presAssocID="{895FA1D7-6A80-4770-9C86-F0F6433DB2D8}" presName="connTx" presStyleLbl="parChTrans1D2" presStyleIdx="0" presStyleCnt="4"/>
      <dgm:spPr/>
      <dgm:t>
        <a:bodyPr/>
        <a:lstStyle/>
        <a:p>
          <a:endParaRPr lang="en-US"/>
        </a:p>
      </dgm:t>
    </dgm:pt>
    <dgm:pt modelId="{F7213422-BF9B-4970-863D-5359912352DF}" type="pres">
      <dgm:prSet presAssocID="{45D09371-BE46-4770-9BA6-37D60884FE10}" presName="node" presStyleLbl="node1" presStyleIdx="0" presStyleCnt="4" custScaleX="187385">
        <dgm:presLayoutVars>
          <dgm:bulletEnabled val="1"/>
        </dgm:presLayoutVars>
      </dgm:prSet>
      <dgm:spPr/>
      <dgm:t>
        <a:bodyPr/>
        <a:lstStyle/>
        <a:p>
          <a:endParaRPr lang="en-US"/>
        </a:p>
      </dgm:t>
    </dgm:pt>
    <dgm:pt modelId="{DF8915F2-C509-45A0-AE6E-38B6AB2C75FD}" type="pres">
      <dgm:prSet presAssocID="{669C5004-9BF7-4E01-8D21-3C6AF6702CA9}" presName="Name9" presStyleLbl="parChTrans1D2" presStyleIdx="1" presStyleCnt="4"/>
      <dgm:spPr/>
      <dgm:t>
        <a:bodyPr/>
        <a:lstStyle/>
        <a:p>
          <a:endParaRPr lang="en-US"/>
        </a:p>
      </dgm:t>
    </dgm:pt>
    <dgm:pt modelId="{6044CE5D-C6E9-4F56-AC63-7AD8EF5FE734}" type="pres">
      <dgm:prSet presAssocID="{669C5004-9BF7-4E01-8D21-3C6AF6702CA9}" presName="connTx" presStyleLbl="parChTrans1D2" presStyleIdx="1" presStyleCnt="4"/>
      <dgm:spPr/>
      <dgm:t>
        <a:bodyPr/>
        <a:lstStyle/>
        <a:p>
          <a:endParaRPr lang="en-US"/>
        </a:p>
      </dgm:t>
    </dgm:pt>
    <dgm:pt modelId="{41E63AFC-CBF1-4C78-AC1E-601F28F24132}" type="pres">
      <dgm:prSet presAssocID="{6936C3D2-0A2E-4B81-81EC-BB3B229C42CE}" presName="node" presStyleLbl="node1" presStyleIdx="1" presStyleCnt="4" custScaleX="125453" custScaleY="127249" custRadScaleRad="100904" custRadScaleInc="42">
        <dgm:presLayoutVars>
          <dgm:bulletEnabled val="1"/>
        </dgm:presLayoutVars>
      </dgm:prSet>
      <dgm:spPr/>
      <dgm:t>
        <a:bodyPr/>
        <a:lstStyle/>
        <a:p>
          <a:endParaRPr lang="en-US"/>
        </a:p>
      </dgm:t>
    </dgm:pt>
    <dgm:pt modelId="{3EA7A592-C1A5-4BEA-8996-98547DCE9D64}" type="pres">
      <dgm:prSet presAssocID="{5696CD47-112F-4978-941A-8342B143CCAC}" presName="Name9" presStyleLbl="parChTrans1D2" presStyleIdx="2" presStyleCnt="4"/>
      <dgm:spPr/>
      <dgm:t>
        <a:bodyPr/>
        <a:lstStyle/>
        <a:p>
          <a:endParaRPr lang="en-US"/>
        </a:p>
      </dgm:t>
    </dgm:pt>
    <dgm:pt modelId="{9DB58D82-FDD7-476A-B9A5-FE448703677C}" type="pres">
      <dgm:prSet presAssocID="{5696CD47-112F-4978-941A-8342B143CCAC}" presName="connTx" presStyleLbl="parChTrans1D2" presStyleIdx="2" presStyleCnt="4"/>
      <dgm:spPr/>
      <dgm:t>
        <a:bodyPr/>
        <a:lstStyle/>
        <a:p>
          <a:endParaRPr lang="en-US"/>
        </a:p>
      </dgm:t>
    </dgm:pt>
    <dgm:pt modelId="{62144E4B-33EA-498E-B1A8-E1759566D909}" type="pres">
      <dgm:prSet presAssocID="{C1B5386B-0120-45B2-8FAE-EC27A5D1D520}" presName="node" presStyleLbl="node1" presStyleIdx="2" presStyleCnt="4" custScaleX="173769">
        <dgm:presLayoutVars>
          <dgm:bulletEnabled val="1"/>
        </dgm:presLayoutVars>
      </dgm:prSet>
      <dgm:spPr/>
      <dgm:t>
        <a:bodyPr/>
        <a:lstStyle/>
        <a:p>
          <a:endParaRPr lang="en-US"/>
        </a:p>
      </dgm:t>
    </dgm:pt>
    <dgm:pt modelId="{5D27C0A9-3A7C-4E3D-87B3-15DD19DE7276}" type="pres">
      <dgm:prSet presAssocID="{AE2FAFDB-33A3-4FE5-8627-9FE155A51121}" presName="Name9" presStyleLbl="parChTrans1D2" presStyleIdx="3" presStyleCnt="4"/>
      <dgm:spPr/>
      <dgm:t>
        <a:bodyPr/>
        <a:lstStyle/>
        <a:p>
          <a:endParaRPr lang="en-US"/>
        </a:p>
      </dgm:t>
    </dgm:pt>
    <dgm:pt modelId="{C39DC532-2F80-4BD2-8140-1FFB21D36E5C}" type="pres">
      <dgm:prSet presAssocID="{AE2FAFDB-33A3-4FE5-8627-9FE155A51121}" presName="connTx" presStyleLbl="parChTrans1D2" presStyleIdx="3" presStyleCnt="4"/>
      <dgm:spPr/>
      <dgm:t>
        <a:bodyPr/>
        <a:lstStyle/>
        <a:p>
          <a:endParaRPr lang="en-US"/>
        </a:p>
      </dgm:t>
    </dgm:pt>
    <dgm:pt modelId="{7ADC148D-930D-4B0C-96B7-13E20B8CED93}" type="pres">
      <dgm:prSet presAssocID="{963A2840-C81F-494F-9495-0C0299995646}" presName="node" presStyleLbl="node1" presStyleIdx="3" presStyleCnt="4" custScaleX="131771" custScaleY="116782">
        <dgm:presLayoutVars>
          <dgm:bulletEnabled val="1"/>
        </dgm:presLayoutVars>
      </dgm:prSet>
      <dgm:spPr/>
      <dgm:t>
        <a:bodyPr/>
        <a:lstStyle/>
        <a:p>
          <a:endParaRPr lang="en-US"/>
        </a:p>
      </dgm:t>
    </dgm:pt>
  </dgm:ptLst>
  <dgm:cxnLst>
    <dgm:cxn modelId="{20EA14B2-20E4-4CA6-8381-5FD5AAFABA47}" type="presOf" srcId="{963A2840-C81F-494F-9495-0C0299995646}" destId="{7ADC148D-930D-4B0C-96B7-13E20B8CED93}" srcOrd="0" destOrd="0" presId="urn:microsoft.com/office/officeart/2005/8/layout/radial1"/>
    <dgm:cxn modelId="{BEE6B364-E885-4B81-9EE5-8D7DE8A482BA}" srcId="{36B7CF90-FC05-407F-B38C-C4C9E67178F9}" destId="{45D09371-BE46-4770-9BA6-37D60884FE10}" srcOrd="0" destOrd="0" parTransId="{895FA1D7-6A80-4770-9C86-F0F6433DB2D8}" sibTransId="{593B95AC-0AA7-4002-916B-7250DB4C39CE}"/>
    <dgm:cxn modelId="{09B0688C-A5B4-493B-B20C-735CB5BEF86E}" type="presOf" srcId="{6936C3D2-0A2E-4B81-81EC-BB3B229C42CE}" destId="{41E63AFC-CBF1-4C78-AC1E-601F28F24132}" srcOrd="0" destOrd="0" presId="urn:microsoft.com/office/officeart/2005/8/layout/radial1"/>
    <dgm:cxn modelId="{A9D44204-8E3A-4FB5-91BC-55AC6CC7A2F5}" type="presOf" srcId="{7B653E56-9574-417E-B9AD-8175149AB9BB}" destId="{3C5FF9E7-4307-46D9-9549-75BBD7AC6329}" srcOrd="0" destOrd="0" presId="urn:microsoft.com/office/officeart/2005/8/layout/radial1"/>
    <dgm:cxn modelId="{3705F397-5800-4706-A692-2687F7D73AB9}" type="presOf" srcId="{895FA1D7-6A80-4770-9C86-F0F6433DB2D8}" destId="{7B3BB8A6-636C-4EA4-813F-7838DB4AF053}" srcOrd="0" destOrd="0" presId="urn:microsoft.com/office/officeart/2005/8/layout/radial1"/>
    <dgm:cxn modelId="{1D05F31E-2B1B-498F-AD3F-8FD27C21D8B6}" type="presOf" srcId="{AE2FAFDB-33A3-4FE5-8627-9FE155A51121}" destId="{C39DC532-2F80-4BD2-8140-1FFB21D36E5C}" srcOrd="1" destOrd="0" presId="urn:microsoft.com/office/officeart/2005/8/layout/radial1"/>
    <dgm:cxn modelId="{82E43278-4794-49CE-97F0-6862A834B1EB}" srcId="{36B7CF90-FC05-407F-B38C-C4C9E67178F9}" destId="{963A2840-C81F-494F-9495-0C0299995646}" srcOrd="3" destOrd="0" parTransId="{AE2FAFDB-33A3-4FE5-8627-9FE155A51121}" sibTransId="{945A2321-2CE9-45E9-B50D-33D1175DB576}"/>
    <dgm:cxn modelId="{07B08BFE-FCCD-4ECC-A4A0-574A96A8E1AD}" type="presOf" srcId="{669C5004-9BF7-4E01-8D21-3C6AF6702CA9}" destId="{DF8915F2-C509-45A0-AE6E-38B6AB2C75FD}" srcOrd="0" destOrd="0" presId="urn:microsoft.com/office/officeart/2005/8/layout/radial1"/>
    <dgm:cxn modelId="{9FE68A86-6E16-4D0E-92B6-CE185E99BC4C}" srcId="{36B7CF90-FC05-407F-B38C-C4C9E67178F9}" destId="{C1B5386B-0120-45B2-8FAE-EC27A5D1D520}" srcOrd="2" destOrd="0" parTransId="{5696CD47-112F-4978-941A-8342B143CCAC}" sibTransId="{2F324B49-6EF3-41AF-97B8-26E14BEB2A1B}"/>
    <dgm:cxn modelId="{501C8EF2-69E0-483E-BED4-E67ECECDFA6A}" srcId="{36B7CF90-FC05-407F-B38C-C4C9E67178F9}" destId="{6936C3D2-0A2E-4B81-81EC-BB3B229C42CE}" srcOrd="1" destOrd="0" parTransId="{669C5004-9BF7-4E01-8D21-3C6AF6702CA9}" sibTransId="{3FF12F91-EDFA-4911-A983-00F7037A1BD1}"/>
    <dgm:cxn modelId="{2784BA67-7D40-4EEA-B420-480C3C63CDDF}" srcId="{7B653E56-9574-417E-B9AD-8175149AB9BB}" destId="{36B7CF90-FC05-407F-B38C-C4C9E67178F9}" srcOrd="0" destOrd="0" parTransId="{3F2C6B5F-D9FE-4981-8A23-71ECA523FC1B}" sibTransId="{FDB32601-AB29-4D42-AC09-9BF6DFAC2AD0}"/>
    <dgm:cxn modelId="{600097F4-84B1-4882-9C06-F3E545AB1753}" type="presOf" srcId="{895FA1D7-6A80-4770-9C86-F0F6433DB2D8}" destId="{A3DC9EBC-64CC-4C4C-BE37-226247ECEA79}" srcOrd="1" destOrd="0" presId="urn:microsoft.com/office/officeart/2005/8/layout/radial1"/>
    <dgm:cxn modelId="{2FC310DD-98F3-42AC-98B6-8802F328C1DB}" type="presOf" srcId="{5696CD47-112F-4978-941A-8342B143CCAC}" destId="{9DB58D82-FDD7-476A-B9A5-FE448703677C}" srcOrd="1" destOrd="0" presId="urn:microsoft.com/office/officeart/2005/8/layout/radial1"/>
    <dgm:cxn modelId="{2D9E8B29-6F37-4469-B169-EE014BE2B812}" type="presOf" srcId="{45D09371-BE46-4770-9BA6-37D60884FE10}" destId="{F7213422-BF9B-4970-863D-5359912352DF}" srcOrd="0" destOrd="0" presId="urn:microsoft.com/office/officeart/2005/8/layout/radial1"/>
    <dgm:cxn modelId="{ABDEA5C9-92AC-4A25-9CF9-126CEE084E45}" type="presOf" srcId="{5696CD47-112F-4978-941A-8342B143CCAC}" destId="{3EA7A592-C1A5-4BEA-8996-98547DCE9D64}" srcOrd="0" destOrd="0" presId="urn:microsoft.com/office/officeart/2005/8/layout/radial1"/>
    <dgm:cxn modelId="{17ECCA19-FAA9-46DD-A647-0A87431ED3E6}" type="presOf" srcId="{36B7CF90-FC05-407F-B38C-C4C9E67178F9}" destId="{27334DFE-ECAF-411F-87B7-F217FBAD4FAB}" srcOrd="0" destOrd="0" presId="urn:microsoft.com/office/officeart/2005/8/layout/radial1"/>
    <dgm:cxn modelId="{ECB63E1F-696B-4AAE-9D79-221ED5B17589}" type="presOf" srcId="{C1B5386B-0120-45B2-8FAE-EC27A5D1D520}" destId="{62144E4B-33EA-498E-B1A8-E1759566D909}" srcOrd="0" destOrd="0" presId="urn:microsoft.com/office/officeart/2005/8/layout/radial1"/>
    <dgm:cxn modelId="{DC112EBF-11C3-4CC9-BD9A-DAC590D9146E}" type="presOf" srcId="{669C5004-9BF7-4E01-8D21-3C6AF6702CA9}" destId="{6044CE5D-C6E9-4F56-AC63-7AD8EF5FE734}" srcOrd="1" destOrd="0" presId="urn:microsoft.com/office/officeart/2005/8/layout/radial1"/>
    <dgm:cxn modelId="{4318A0C7-CE43-4C25-934D-29DC4483754E}" type="presOf" srcId="{AE2FAFDB-33A3-4FE5-8627-9FE155A51121}" destId="{5D27C0A9-3A7C-4E3D-87B3-15DD19DE7276}" srcOrd="0" destOrd="0" presId="urn:microsoft.com/office/officeart/2005/8/layout/radial1"/>
    <dgm:cxn modelId="{4D8E23C4-9A85-45A5-833C-237F4A40B39B}" type="presParOf" srcId="{3C5FF9E7-4307-46D9-9549-75BBD7AC6329}" destId="{27334DFE-ECAF-411F-87B7-F217FBAD4FAB}" srcOrd="0" destOrd="0" presId="urn:microsoft.com/office/officeart/2005/8/layout/radial1"/>
    <dgm:cxn modelId="{030057A3-2731-4E14-9EC7-3C73E877F8B2}" type="presParOf" srcId="{3C5FF9E7-4307-46D9-9549-75BBD7AC6329}" destId="{7B3BB8A6-636C-4EA4-813F-7838DB4AF053}" srcOrd="1" destOrd="0" presId="urn:microsoft.com/office/officeart/2005/8/layout/radial1"/>
    <dgm:cxn modelId="{932AF43E-ED53-47EB-849E-17830A66525C}" type="presParOf" srcId="{7B3BB8A6-636C-4EA4-813F-7838DB4AF053}" destId="{A3DC9EBC-64CC-4C4C-BE37-226247ECEA79}" srcOrd="0" destOrd="0" presId="urn:microsoft.com/office/officeart/2005/8/layout/radial1"/>
    <dgm:cxn modelId="{8FFBEE56-4D9C-4C2B-A4B2-31AC261C82E8}" type="presParOf" srcId="{3C5FF9E7-4307-46D9-9549-75BBD7AC6329}" destId="{F7213422-BF9B-4970-863D-5359912352DF}" srcOrd="2" destOrd="0" presId="urn:microsoft.com/office/officeart/2005/8/layout/radial1"/>
    <dgm:cxn modelId="{202BE071-3EBE-494A-9E63-4E0C50359ECA}" type="presParOf" srcId="{3C5FF9E7-4307-46D9-9549-75BBD7AC6329}" destId="{DF8915F2-C509-45A0-AE6E-38B6AB2C75FD}" srcOrd="3" destOrd="0" presId="urn:microsoft.com/office/officeart/2005/8/layout/radial1"/>
    <dgm:cxn modelId="{9DB45D92-1E75-4284-908A-6C300DA07CD0}" type="presParOf" srcId="{DF8915F2-C509-45A0-AE6E-38B6AB2C75FD}" destId="{6044CE5D-C6E9-4F56-AC63-7AD8EF5FE734}" srcOrd="0" destOrd="0" presId="urn:microsoft.com/office/officeart/2005/8/layout/radial1"/>
    <dgm:cxn modelId="{D9742A61-5C86-4F4E-82FC-6B9A98DB19C3}" type="presParOf" srcId="{3C5FF9E7-4307-46D9-9549-75BBD7AC6329}" destId="{41E63AFC-CBF1-4C78-AC1E-601F28F24132}" srcOrd="4" destOrd="0" presId="urn:microsoft.com/office/officeart/2005/8/layout/radial1"/>
    <dgm:cxn modelId="{DA914BC9-C528-4419-913A-B29DAB16FD18}" type="presParOf" srcId="{3C5FF9E7-4307-46D9-9549-75BBD7AC6329}" destId="{3EA7A592-C1A5-4BEA-8996-98547DCE9D64}" srcOrd="5" destOrd="0" presId="urn:microsoft.com/office/officeart/2005/8/layout/radial1"/>
    <dgm:cxn modelId="{4B4FDDE6-6DB6-401F-9CB8-E4E39EE1EBB5}" type="presParOf" srcId="{3EA7A592-C1A5-4BEA-8996-98547DCE9D64}" destId="{9DB58D82-FDD7-476A-B9A5-FE448703677C}" srcOrd="0" destOrd="0" presId="urn:microsoft.com/office/officeart/2005/8/layout/radial1"/>
    <dgm:cxn modelId="{A2385AAE-E5FB-4B1D-9A10-946194C6BE1C}" type="presParOf" srcId="{3C5FF9E7-4307-46D9-9549-75BBD7AC6329}" destId="{62144E4B-33EA-498E-B1A8-E1759566D909}" srcOrd="6" destOrd="0" presId="urn:microsoft.com/office/officeart/2005/8/layout/radial1"/>
    <dgm:cxn modelId="{51B4FA6D-CDC2-4575-9FE2-B13F11390749}" type="presParOf" srcId="{3C5FF9E7-4307-46D9-9549-75BBD7AC6329}" destId="{5D27C0A9-3A7C-4E3D-87B3-15DD19DE7276}" srcOrd="7" destOrd="0" presId="urn:microsoft.com/office/officeart/2005/8/layout/radial1"/>
    <dgm:cxn modelId="{7E6A47AF-A24B-4174-AEFE-5E385DC46BB5}" type="presParOf" srcId="{5D27C0A9-3A7C-4E3D-87B3-15DD19DE7276}" destId="{C39DC532-2F80-4BD2-8140-1FFB21D36E5C}" srcOrd="0" destOrd="0" presId="urn:microsoft.com/office/officeart/2005/8/layout/radial1"/>
    <dgm:cxn modelId="{0861EFA0-7309-4A9C-8B6E-4DB86950F473}" type="presParOf" srcId="{3C5FF9E7-4307-46D9-9549-75BBD7AC6329}" destId="{7ADC148D-930D-4B0C-96B7-13E20B8CED93}" srcOrd="8" destOrd="0" presId="urn:microsoft.com/office/officeart/2005/8/layout/radial1"/>
  </dgm:cxnLst>
  <dgm:bg>
    <a:solidFill>
      <a:srgbClr val="92D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6F064-21BE-4057-A19A-CC3702E1D887}">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Times New Roman" pitchFamily="18" charset="0"/>
              <a:cs typeface="Times New Roman" pitchFamily="18" charset="0"/>
            </a:rPr>
            <a:t>CHIA SẺ</a:t>
          </a:r>
          <a:endParaRPr lang="en-US" sz="2000" b="1" kern="1200" dirty="0">
            <a:latin typeface="Times New Roman" pitchFamily="18" charset="0"/>
            <a:cs typeface="Times New Roman" pitchFamily="18" charset="0"/>
          </a:endParaRPr>
        </a:p>
      </dsp:txBody>
      <dsp:txXfrm>
        <a:off x="3210560" y="987551"/>
        <a:ext cx="1219200" cy="1016000"/>
      </dsp:txXfrm>
    </dsp:sp>
    <dsp:sp modelId="{C9301AEE-3DA0-471A-9777-58FE1C603B4F}">
      <dsp:nvSpPr>
        <dsp:cNvPr id="0" name=""/>
        <dsp:cNvSpPr/>
      </dsp:nvSpPr>
      <dsp:spPr>
        <a:xfrm>
          <a:off x="1341119"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Times New Roman" pitchFamily="18" charset="0"/>
              <a:cs typeface="Times New Roman" pitchFamily="18" charset="0"/>
            </a:rPr>
            <a:t>TÔN TRỌNG</a:t>
          </a:r>
          <a:endParaRPr lang="en-US" sz="2000" b="1" kern="1200" dirty="0">
            <a:latin typeface="Times New Roman" pitchFamily="18" charset="0"/>
            <a:cs typeface="Times New Roman" pitchFamily="18" charset="0"/>
          </a:endParaRPr>
        </a:p>
      </dsp:txBody>
      <dsp:txXfrm>
        <a:off x="2153920" y="2600960"/>
        <a:ext cx="1828800" cy="894080"/>
      </dsp:txXfrm>
    </dsp:sp>
    <dsp:sp modelId="{26D34750-8272-42C5-A486-1F986BD3FD22}">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Times New Roman" pitchFamily="18" charset="0"/>
              <a:cs typeface="Times New Roman" pitchFamily="18" charset="0"/>
            </a:rPr>
            <a:t>YÊU THƯƠNG</a:t>
          </a:r>
          <a:endParaRPr lang="en-US" sz="2000" b="1" kern="1200" dirty="0">
            <a:latin typeface="Times New Roman" pitchFamily="18" charset="0"/>
            <a:cs typeface="Times New Roman" pitchFamily="18" charset="0"/>
          </a:endParaRPr>
        </a:p>
      </dsp:txBody>
      <dsp:txXfrm>
        <a:off x="1666239" y="987551"/>
        <a:ext cx="1219200" cy="1016000"/>
      </dsp:txXfrm>
    </dsp:sp>
    <dsp:sp modelId="{9A410344-1E70-448E-AA02-6B367A2558F3}">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0DE899-A58D-4B93-9823-D1F927FDF0AB}">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23FEB3-4D25-499B-995C-EF14904A804C}">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075C-2F04-4FDD-8C9A-041021E98E78}">
      <dsp:nvSpPr>
        <dsp:cNvPr id="0" name=""/>
        <dsp:cNvSpPr/>
      </dsp:nvSpPr>
      <dsp:spPr>
        <a:xfrm>
          <a:off x="2229651" y="541990"/>
          <a:ext cx="3615018" cy="3615018"/>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D16B32-D71C-4838-95EF-31BA9F789A24}">
      <dsp:nvSpPr>
        <dsp:cNvPr id="0" name=""/>
        <dsp:cNvSpPr/>
      </dsp:nvSpPr>
      <dsp:spPr>
        <a:xfrm>
          <a:off x="2229651" y="541990"/>
          <a:ext cx="3615018" cy="3615018"/>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0E82C-6BCB-43EB-81F9-220B94780241}">
      <dsp:nvSpPr>
        <dsp:cNvPr id="0" name=""/>
        <dsp:cNvSpPr/>
      </dsp:nvSpPr>
      <dsp:spPr>
        <a:xfrm>
          <a:off x="2229651" y="541990"/>
          <a:ext cx="3615018" cy="3615018"/>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4181AC-5669-4F0C-8037-13B62F1A0E5C}">
      <dsp:nvSpPr>
        <dsp:cNvPr id="0" name=""/>
        <dsp:cNvSpPr/>
      </dsp:nvSpPr>
      <dsp:spPr>
        <a:xfrm>
          <a:off x="2229651" y="541990"/>
          <a:ext cx="3615018" cy="3615018"/>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958C08-DA5B-432D-ACC0-A9657BF03173}">
      <dsp:nvSpPr>
        <dsp:cNvPr id="0" name=""/>
        <dsp:cNvSpPr/>
      </dsp:nvSpPr>
      <dsp:spPr>
        <a:xfrm>
          <a:off x="3204988" y="1517327"/>
          <a:ext cx="1664344" cy="1664344"/>
        </a:xfrm>
        <a:prstGeom prst="ellipse">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smtClean="0">
              <a:solidFill>
                <a:srgbClr val="FF0000"/>
              </a:solidFill>
              <a:latin typeface="Times New Roman" pitchFamily="18" charset="0"/>
              <a:cs typeface="Times New Roman" pitchFamily="18" charset="0"/>
            </a:rPr>
            <a:t>Môi trường lớp học</a:t>
          </a:r>
          <a:endParaRPr lang="en-US" sz="2200" b="1" kern="1200" dirty="0">
            <a:solidFill>
              <a:srgbClr val="FF0000"/>
            </a:solidFill>
            <a:latin typeface="Times New Roman" pitchFamily="18" charset="0"/>
            <a:cs typeface="Times New Roman" pitchFamily="18" charset="0"/>
          </a:endParaRPr>
        </a:p>
      </dsp:txBody>
      <dsp:txXfrm>
        <a:off x="3448726" y="1761065"/>
        <a:ext cx="1176868" cy="1176868"/>
      </dsp:txXfrm>
    </dsp:sp>
    <dsp:sp modelId="{AE6AE5B9-0F97-4520-9233-A1A3A4E79C59}">
      <dsp:nvSpPr>
        <dsp:cNvPr id="0" name=""/>
        <dsp:cNvSpPr/>
      </dsp:nvSpPr>
      <dsp:spPr>
        <a:xfrm>
          <a:off x="3244059" y="1411"/>
          <a:ext cx="1586203" cy="1165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err="1" smtClean="0">
              <a:latin typeface="Times New Roman" pitchFamily="18" charset="0"/>
              <a:cs typeface="Times New Roman" pitchFamily="18" charset="0"/>
            </a:rPr>
            <a:t>Lắng</a:t>
          </a:r>
          <a:r>
            <a:rPr lang="en-US" sz="1500" b="1" kern="1200" dirty="0" smtClean="0">
              <a:latin typeface="Times New Roman" pitchFamily="18" charset="0"/>
              <a:cs typeface="Times New Roman" pitchFamily="18" charset="0"/>
            </a:rPr>
            <a:t> </a:t>
          </a:r>
          <a:r>
            <a:rPr lang="en-US" sz="1500" b="1" kern="1200" dirty="0" err="1" smtClean="0">
              <a:latin typeface="Times New Roman" pitchFamily="18" charset="0"/>
              <a:cs typeface="Times New Roman" pitchFamily="18" charset="0"/>
            </a:rPr>
            <a:t>nghe</a:t>
          </a:r>
          <a:endParaRPr lang="en-US" sz="1500" b="1" kern="1200" dirty="0" smtClean="0">
            <a:latin typeface="Times New Roman" pitchFamily="18" charset="0"/>
            <a:cs typeface="Times New Roman" pitchFamily="18" charset="0"/>
          </a:endParaRPr>
        </a:p>
        <a:p>
          <a:pPr lvl="0" algn="ctr" defTabSz="666750">
            <a:lnSpc>
              <a:spcPct val="90000"/>
            </a:lnSpc>
            <a:spcBef>
              <a:spcPct val="0"/>
            </a:spcBef>
            <a:spcAft>
              <a:spcPct val="35000"/>
            </a:spcAft>
          </a:pPr>
          <a:r>
            <a:rPr lang="en-US" sz="1500" b="1" kern="1200" dirty="0" err="1" smtClean="0">
              <a:latin typeface="Times New Roman" pitchFamily="18" charset="0"/>
              <a:cs typeface="Times New Roman" pitchFamily="18" charset="0"/>
            </a:rPr>
            <a:t>Thấu</a:t>
          </a:r>
          <a:r>
            <a:rPr lang="en-US" sz="1500" b="1" kern="1200" dirty="0" smtClean="0">
              <a:latin typeface="Times New Roman" pitchFamily="18" charset="0"/>
              <a:cs typeface="Times New Roman" pitchFamily="18" charset="0"/>
            </a:rPr>
            <a:t> </a:t>
          </a:r>
          <a:r>
            <a:rPr lang="en-US" sz="1500" b="1" kern="1200" dirty="0" err="1" smtClean="0">
              <a:latin typeface="Times New Roman" pitchFamily="18" charset="0"/>
              <a:cs typeface="Times New Roman" pitchFamily="18" charset="0"/>
            </a:rPr>
            <a:t>hiểu</a:t>
          </a:r>
          <a:endParaRPr lang="en-US" sz="1500" b="1" kern="1200" dirty="0">
            <a:latin typeface="Times New Roman" pitchFamily="18" charset="0"/>
            <a:cs typeface="Times New Roman" pitchFamily="18" charset="0"/>
          </a:endParaRPr>
        </a:p>
      </dsp:txBody>
      <dsp:txXfrm>
        <a:off x="3476353" y="172027"/>
        <a:ext cx="1121615" cy="823809"/>
      </dsp:txXfrm>
    </dsp:sp>
    <dsp:sp modelId="{91D72AF0-B9EC-40A4-A184-4C93460D3CC0}">
      <dsp:nvSpPr>
        <dsp:cNvPr id="0" name=""/>
        <dsp:cNvSpPr/>
      </dsp:nvSpPr>
      <dsp:spPr>
        <a:xfrm>
          <a:off x="4924334" y="1766979"/>
          <a:ext cx="1756789" cy="1165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Chia </a:t>
          </a:r>
          <a:r>
            <a:rPr lang="en-US" sz="1800" b="1" kern="1200" dirty="0" err="1" smtClean="0">
              <a:latin typeface="Times New Roman" pitchFamily="18" charset="0"/>
              <a:cs typeface="Times New Roman" pitchFamily="18" charset="0"/>
            </a:rPr>
            <a:t>sẻ</a:t>
          </a:r>
          <a:endParaRPr lang="en-US" sz="1800" b="1"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Động viên</a:t>
          </a:r>
          <a:endParaRPr lang="en-US" sz="1800" b="1" kern="1200" dirty="0">
            <a:latin typeface="Times New Roman" pitchFamily="18" charset="0"/>
            <a:cs typeface="Times New Roman" pitchFamily="18" charset="0"/>
          </a:endParaRPr>
        </a:p>
      </dsp:txBody>
      <dsp:txXfrm>
        <a:off x="5181610" y="1937595"/>
        <a:ext cx="1242237" cy="823809"/>
      </dsp:txXfrm>
    </dsp:sp>
    <dsp:sp modelId="{AF4FBFA3-6E09-4E70-B313-F9A82C907A29}">
      <dsp:nvSpPr>
        <dsp:cNvPr id="0" name=""/>
        <dsp:cNvSpPr/>
      </dsp:nvSpPr>
      <dsp:spPr>
        <a:xfrm>
          <a:off x="2968923" y="3532547"/>
          <a:ext cx="2136476" cy="1165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atin typeface="Times New Roman" pitchFamily="18" charset="0"/>
              <a:cs typeface="Times New Roman" pitchFamily="18" charset="0"/>
            </a:rPr>
            <a:t>Tôn</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trọng</a:t>
          </a:r>
          <a:endParaRPr lang="en-US" sz="1800" b="1"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r>
            <a:rPr lang="en-US" sz="1800" b="1" kern="1200" dirty="0" err="1" smtClean="0">
              <a:latin typeface="Times New Roman" pitchFamily="18" charset="0"/>
              <a:cs typeface="Times New Roman" pitchFamily="18" charset="0"/>
            </a:rPr>
            <a:t>Được</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ghi</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nhận</a:t>
          </a:r>
          <a:endParaRPr lang="en-US" sz="1800" b="1" kern="1200" dirty="0">
            <a:latin typeface="Times New Roman" pitchFamily="18" charset="0"/>
            <a:cs typeface="Times New Roman" pitchFamily="18" charset="0"/>
          </a:endParaRPr>
        </a:p>
      </dsp:txBody>
      <dsp:txXfrm>
        <a:off x="3281803" y="3703163"/>
        <a:ext cx="1510716" cy="823809"/>
      </dsp:txXfrm>
    </dsp:sp>
    <dsp:sp modelId="{347A6EC9-98FD-4F4A-AAB2-D1CDE057F9FC}">
      <dsp:nvSpPr>
        <dsp:cNvPr id="0" name=""/>
        <dsp:cNvSpPr/>
      </dsp:nvSpPr>
      <dsp:spPr>
        <a:xfrm>
          <a:off x="1396076" y="1766979"/>
          <a:ext cx="1751033" cy="1165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An </a:t>
          </a:r>
          <a:r>
            <a:rPr lang="en-US" sz="1800" b="1" kern="1200" dirty="0" err="1" smtClean="0">
              <a:latin typeface="Times New Roman" pitchFamily="18" charset="0"/>
              <a:cs typeface="Times New Roman" pitchFamily="18" charset="0"/>
            </a:rPr>
            <a:t>toàn</a:t>
          </a:r>
          <a:endParaRPr lang="en-US" sz="1800" b="1"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r>
            <a:rPr lang="en-US" sz="1800" b="1" kern="1200" dirty="0" err="1" smtClean="0">
              <a:latin typeface="Times New Roman" pitchFamily="18" charset="0"/>
              <a:cs typeface="Times New Roman" pitchFamily="18" charset="0"/>
            </a:rPr>
            <a:t>Yêu</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thương</a:t>
          </a:r>
          <a:endParaRPr lang="en-US" sz="1800" b="1" kern="1200" dirty="0">
            <a:latin typeface="Times New Roman" pitchFamily="18" charset="0"/>
            <a:cs typeface="Times New Roman" pitchFamily="18" charset="0"/>
          </a:endParaRPr>
        </a:p>
      </dsp:txBody>
      <dsp:txXfrm>
        <a:off x="1652509" y="1937595"/>
        <a:ext cx="1238167" cy="823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34DFE-ECAF-411F-87B7-F217FBAD4FAB}">
      <dsp:nvSpPr>
        <dsp:cNvPr id="0" name=""/>
        <dsp:cNvSpPr/>
      </dsp:nvSpPr>
      <dsp:spPr>
        <a:xfrm>
          <a:off x="3279404" y="1546353"/>
          <a:ext cx="1174493" cy="1174493"/>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itchFamily="18" charset="0"/>
              <a:cs typeface="Times New Roman" pitchFamily="18" charset="0"/>
            </a:rPr>
            <a:t>THAY ĐỔI</a:t>
          </a:r>
          <a:endParaRPr lang="en-US" sz="2200" b="1" kern="1200" dirty="0">
            <a:latin typeface="Times New Roman" pitchFamily="18" charset="0"/>
            <a:cs typeface="Times New Roman" pitchFamily="18" charset="0"/>
          </a:endParaRPr>
        </a:p>
      </dsp:txBody>
      <dsp:txXfrm>
        <a:off x="3451405" y="1718354"/>
        <a:ext cx="830491" cy="830491"/>
      </dsp:txXfrm>
    </dsp:sp>
    <dsp:sp modelId="{7B3BB8A6-636C-4EA4-813F-7838DB4AF053}">
      <dsp:nvSpPr>
        <dsp:cNvPr id="0" name=""/>
        <dsp:cNvSpPr/>
      </dsp:nvSpPr>
      <dsp:spPr>
        <a:xfrm rot="16200000">
          <a:off x="3689060" y="1355027"/>
          <a:ext cx="355181" cy="27469"/>
        </a:xfrm>
        <a:custGeom>
          <a:avLst/>
          <a:gdLst/>
          <a:ahLst/>
          <a:cxnLst/>
          <a:rect l="0" t="0" r="0" b="0"/>
          <a:pathLst>
            <a:path>
              <a:moveTo>
                <a:pt x="0" y="13734"/>
              </a:moveTo>
              <a:lnTo>
                <a:pt x="355181" y="137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57771" y="1359882"/>
        <a:ext cx="17759" cy="17759"/>
      </dsp:txXfrm>
    </dsp:sp>
    <dsp:sp modelId="{F7213422-BF9B-4970-863D-5359912352DF}">
      <dsp:nvSpPr>
        <dsp:cNvPr id="0" name=""/>
        <dsp:cNvSpPr/>
      </dsp:nvSpPr>
      <dsp:spPr>
        <a:xfrm>
          <a:off x="2766238" y="16677"/>
          <a:ext cx="2200825" cy="11744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latin typeface="Times New Roman" pitchFamily="18" charset="0"/>
              <a:cs typeface="Times New Roman" pitchFamily="18" charset="0"/>
            </a:rPr>
            <a:t>Bình</a:t>
          </a:r>
          <a:r>
            <a:rPr lang="en-US" sz="1900" b="1" kern="1200" dirty="0" smtClean="0">
              <a:latin typeface="Times New Roman" pitchFamily="18" charset="0"/>
              <a:cs typeface="Times New Roman" pitchFamily="18" charset="0"/>
            </a:rPr>
            <a:t> </a:t>
          </a:r>
          <a:r>
            <a:rPr lang="en-US" sz="1900" b="1" kern="1200" dirty="0" err="1" smtClean="0">
              <a:latin typeface="Times New Roman" pitchFamily="18" charset="0"/>
              <a:cs typeface="Times New Roman" pitchFamily="18" charset="0"/>
            </a:rPr>
            <a:t>tĩnh</a:t>
          </a:r>
          <a:r>
            <a:rPr lang="en-US" sz="1900" b="1" kern="1200" dirty="0" smtClean="0">
              <a:latin typeface="Times New Roman" pitchFamily="18" charset="0"/>
              <a:cs typeface="Times New Roman" pitchFamily="18" charset="0"/>
            </a:rPr>
            <a:t> </a:t>
          </a:r>
          <a:r>
            <a:rPr lang="en-US" sz="1900" b="1" kern="1200" dirty="0" err="1" smtClean="0">
              <a:latin typeface="Times New Roman" pitchFamily="18" charset="0"/>
              <a:cs typeface="Times New Roman" pitchFamily="18" charset="0"/>
            </a:rPr>
            <a:t>lắng</a:t>
          </a:r>
          <a:r>
            <a:rPr lang="en-US" sz="1900" b="1" kern="1200" dirty="0" smtClean="0">
              <a:latin typeface="Times New Roman" pitchFamily="18" charset="0"/>
              <a:cs typeface="Times New Roman" pitchFamily="18" charset="0"/>
            </a:rPr>
            <a:t>  </a:t>
          </a:r>
          <a:r>
            <a:rPr lang="en-US" sz="1900" b="1" kern="1200" dirty="0" err="1" smtClean="0">
              <a:latin typeface="Times New Roman" pitchFamily="18" charset="0"/>
              <a:cs typeface="Times New Roman" pitchFamily="18" charset="0"/>
            </a:rPr>
            <a:t>nghe</a:t>
          </a:r>
          <a:r>
            <a:rPr lang="en-US" sz="1900" b="1" kern="1200" dirty="0" smtClean="0">
              <a:latin typeface="Times New Roman" pitchFamily="18" charset="0"/>
              <a:cs typeface="Times New Roman" pitchFamily="18" charset="0"/>
            </a:rPr>
            <a:t> </a:t>
          </a:r>
          <a:r>
            <a:rPr lang="en-US" sz="1900" b="1" kern="1200" dirty="0" err="1" smtClean="0">
              <a:latin typeface="Times New Roman" pitchFamily="18" charset="0"/>
              <a:cs typeface="Times New Roman" pitchFamily="18" charset="0"/>
            </a:rPr>
            <a:t>bằng</a:t>
          </a:r>
          <a:r>
            <a:rPr lang="en-US" sz="1900" b="1" kern="1200" dirty="0" smtClean="0">
              <a:latin typeface="Times New Roman" pitchFamily="18" charset="0"/>
              <a:cs typeface="Times New Roman" pitchFamily="18" charset="0"/>
            </a:rPr>
            <a:t> </a:t>
          </a:r>
          <a:r>
            <a:rPr lang="en-US" sz="1900" b="1" kern="1200" dirty="0" err="1" smtClean="0">
              <a:latin typeface="Times New Roman" pitchFamily="18" charset="0"/>
              <a:cs typeface="Times New Roman" pitchFamily="18" charset="0"/>
            </a:rPr>
            <a:t>sự</a:t>
          </a:r>
          <a:r>
            <a:rPr lang="en-US" sz="1900" b="1" kern="1200" dirty="0" smtClean="0">
              <a:latin typeface="Times New Roman" pitchFamily="18" charset="0"/>
              <a:cs typeface="Times New Roman" pitchFamily="18" charset="0"/>
            </a:rPr>
            <a:t> </a:t>
          </a:r>
          <a:r>
            <a:rPr lang="en-US" sz="1900" b="1" kern="1200" dirty="0" err="1" smtClean="0">
              <a:latin typeface="Times New Roman" pitchFamily="18" charset="0"/>
              <a:cs typeface="Times New Roman" pitchFamily="18" charset="0"/>
            </a:rPr>
            <a:t>đồng</a:t>
          </a:r>
          <a:r>
            <a:rPr lang="en-US" sz="1900" b="1" kern="1200" dirty="0" smtClean="0">
              <a:latin typeface="Times New Roman" pitchFamily="18" charset="0"/>
              <a:cs typeface="Times New Roman" pitchFamily="18" charset="0"/>
            </a:rPr>
            <a:t> </a:t>
          </a:r>
          <a:r>
            <a:rPr lang="en-US" sz="1900" b="1" kern="1200" dirty="0" err="1" smtClean="0">
              <a:latin typeface="Times New Roman" pitchFamily="18" charset="0"/>
              <a:cs typeface="Times New Roman" pitchFamily="18" charset="0"/>
            </a:rPr>
            <a:t>cảm</a:t>
          </a:r>
          <a:endParaRPr lang="en-US" sz="1900" b="1" kern="1200" dirty="0">
            <a:latin typeface="Times New Roman" pitchFamily="18" charset="0"/>
            <a:cs typeface="Times New Roman" pitchFamily="18" charset="0"/>
          </a:endParaRPr>
        </a:p>
      </dsp:txBody>
      <dsp:txXfrm>
        <a:off x="3088541" y="188678"/>
        <a:ext cx="1556219" cy="830491"/>
      </dsp:txXfrm>
    </dsp:sp>
    <dsp:sp modelId="{DF8915F2-C509-45A0-AE6E-38B6AB2C75FD}">
      <dsp:nvSpPr>
        <dsp:cNvPr id="0" name=""/>
        <dsp:cNvSpPr/>
      </dsp:nvSpPr>
      <dsp:spPr>
        <a:xfrm rot="1134">
          <a:off x="4453897" y="2120095"/>
          <a:ext cx="219538" cy="27469"/>
        </a:xfrm>
        <a:custGeom>
          <a:avLst/>
          <a:gdLst/>
          <a:ahLst/>
          <a:cxnLst/>
          <a:rect l="0" t="0" r="0" b="0"/>
          <a:pathLst>
            <a:path>
              <a:moveTo>
                <a:pt x="0" y="13734"/>
              </a:moveTo>
              <a:lnTo>
                <a:pt x="219538" y="137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8178" y="2128341"/>
        <a:ext cx="10976" cy="10976"/>
      </dsp:txXfrm>
    </dsp:sp>
    <dsp:sp modelId="{41E63AFC-CBF1-4C78-AC1E-601F28F24132}">
      <dsp:nvSpPr>
        <dsp:cNvPr id="0" name=""/>
        <dsp:cNvSpPr/>
      </dsp:nvSpPr>
      <dsp:spPr>
        <a:xfrm>
          <a:off x="4673436" y="1386843"/>
          <a:ext cx="1473437" cy="14945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latin typeface="Times New Roman" pitchFamily="18" charset="0"/>
              <a:cs typeface="Times New Roman" pitchFamily="18" charset="0"/>
            </a:rPr>
            <a:t>Đặt</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mình</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vào</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vị</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trí</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của</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người</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khác</a:t>
          </a:r>
          <a:endParaRPr lang="en-US" sz="1800" b="1" kern="1200" dirty="0">
            <a:latin typeface="Times New Roman" pitchFamily="18" charset="0"/>
            <a:cs typeface="Times New Roman" pitchFamily="18" charset="0"/>
          </a:endParaRPr>
        </a:p>
      </dsp:txBody>
      <dsp:txXfrm>
        <a:off x="4889216" y="1605712"/>
        <a:ext cx="1041877" cy="1056793"/>
      </dsp:txXfrm>
    </dsp:sp>
    <dsp:sp modelId="{3EA7A592-C1A5-4BEA-8996-98547DCE9D64}">
      <dsp:nvSpPr>
        <dsp:cNvPr id="0" name=""/>
        <dsp:cNvSpPr/>
      </dsp:nvSpPr>
      <dsp:spPr>
        <a:xfrm rot="5400000">
          <a:off x="3689060" y="2884703"/>
          <a:ext cx="355181" cy="27469"/>
        </a:xfrm>
        <a:custGeom>
          <a:avLst/>
          <a:gdLst/>
          <a:ahLst/>
          <a:cxnLst/>
          <a:rect l="0" t="0" r="0" b="0"/>
          <a:pathLst>
            <a:path>
              <a:moveTo>
                <a:pt x="0" y="13734"/>
              </a:moveTo>
              <a:lnTo>
                <a:pt x="355181" y="137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57771" y="2889558"/>
        <a:ext cx="17759" cy="17759"/>
      </dsp:txXfrm>
    </dsp:sp>
    <dsp:sp modelId="{62144E4B-33EA-498E-B1A8-E1759566D909}">
      <dsp:nvSpPr>
        <dsp:cNvPr id="0" name=""/>
        <dsp:cNvSpPr/>
      </dsp:nvSpPr>
      <dsp:spPr>
        <a:xfrm>
          <a:off x="2846198" y="3076028"/>
          <a:ext cx="2040905" cy="11744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latin typeface="Times New Roman" pitchFamily="18" charset="0"/>
              <a:cs typeface="Times New Roman" pitchFamily="18" charset="0"/>
            </a:rPr>
            <a:t>Sẵn</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sàng</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nói</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lời</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xin</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lỗi</a:t>
          </a:r>
          <a:endParaRPr lang="en-US" sz="1800" b="1" kern="1200" dirty="0">
            <a:latin typeface="Times New Roman" pitchFamily="18" charset="0"/>
            <a:cs typeface="Times New Roman" pitchFamily="18" charset="0"/>
          </a:endParaRPr>
        </a:p>
      </dsp:txBody>
      <dsp:txXfrm>
        <a:off x="3145082" y="3248029"/>
        <a:ext cx="1443137" cy="830491"/>
      </dsp:txXfrm>
    </dsp:sp>
    <dsp:sp modelId="{5D27C0A9-3A7C-4E3D-87B3-15DD19DE7276}">
      <dsp:nvSpPr>
        <dsp:cNvPr id="0" name=""/>
        <dsp:cNvSpPr/>
      </dsp:nvSpPr>
      <dsp:spPr>
        <a:xfrm rot="10800000">
          <a:off x="3110796" y="2119865"/>
          <a:ext cx="168607" cy="27469"/>
        </a:xfrm>
        <a:custGeom>
          <a:avLst/>
          <a:gdLst/>
          <a:ahLst/>
          <a:cxnLst/>
          <a:rect l="0" t="0" r="0" b="0"/>
          <a:pathLst>
            <a:path>
              <a:moveTo>
                <a:pt x="0" y="13734"/>
              </a:moveTo>
              <a:lnTo>
                <a:pt x="168607" y="137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90885" y="2129384"/>
        <a:ext cx="8430" cy="8430"/>
      </dsp:txXfrm>
    </dsp:sp>
    <dsp:sp modelId="{7ADC148D-930D-4B0C-96B7-13E20B8CED93}">
      <dsp:nvSpPr>
        <dsp:cNvPr id="0" name=""/>
        <dsp:cNvSpPr/>
      </dsp:nvSpPr>
      <dsp:spPr>
        <a:xfrm>
          <a:off x="1563154" y="1447801"/>
          <a:ext cx="1547642" cy="1371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latin typeface="Times New Roman" pitchFamily="18" charset="0"/>
              <a:cs typeface="Times New Roman" pitchFamily="18" charset="0"/>
            </a:rPr>
            <a:t>Cùng</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nhau</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đưa</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ra</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giải</a:t>
          </a:r>
          <a:r>
            <a:rPr lang="en-US" sz="1800" b="1" kern="1200" dirty="0" smtClean="0">
              <a:latin typeface="Times New Roman" pitchFamily="18" charset="0"/>
              <a:cs typeface="Times New Roman" pitchFamily="18" charset="0"/>
            </a:rPr>
            <a:t> </a:t>
          </a:r>
          <a:r>
            <a:rPr lang="en-US" sz="1800" b="1" kern="1200" dirty="0" err="1" smtClean="0">
              <a:latin typeface="Times New Roman" pitchFamily="18" charset="0"/>
              <a:cs typeface="Times New Roman" pitchFamily="18" charset="0"/>
            </a:rPr>
            <a:t>pháp</a:t>
          </a:r>
          <a:endParaRPr lang="en-US" sz="1800" b="1" kern="1200" dirty="0">
            <a:latin typeface="Times New Roman" pitchFamily="18" charset="0"/>
            <a:cs typeface="Times New Roman" pitchFamily="18" charset="0"/>
          </a:endParaRPr>
        </a:p>
      </dsp:txBody>
      <dsp:txXfrm>
        <a:off x="1789801" y="1648667"/>
        <a:ext cx="1094348" cy="96986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1EF42-9E30-42EE-969A-CCD13794B149}"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FBF00-74C6-48BA-96B8-6151A3DE9DAF}" type="slidenum">
              <a:rPr lang="en-US" smtClean="0"/>
              <a:t>‹#›</a:t>
            </a:fld>
            <a:endParaRPr lang="en-US"/>
          </a:p>
        </p:txBody>
      </p:sp>
    </p:spTree>
    <p:extLst>
      <p:ext uri="{BB962C8B-B14F-4D97-AF65-F5344CB8AC3E}">
        <p14:creationId xmlns:p14="http://schemas.microsoft.com/office/powerpoint/2010/main" val="222838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EC8A8A-6F8B-4AF7-A924-9DFE5A330B20}" type="slidenum">
              <a:rPr lang="en-US" smtClean="0"/>
              <a:t>9</a:t>
            </a:fld>
            <a:endParaRPr lang="en-US"/>
          </a:p>
        </p:txBody>
      </p:sp>
    </p:spTree>
    <p:extLst>
      <p:ext uri="{BB962C8B-B14F-4D97-AF65-F5344CB8AC3E}">
        <p14:creationId xmlns:p14="http://schemas.microsoft.com/office/powerpoint/2010/main" val="170268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E19B03-0684-41F6-B2ED-584C11C10D6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101572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19B03-0684-41F6-B2ED-584C11C10D6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53378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19B03-0684-41F6-B2ED-584C11C10D6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309495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19B03-0684-41F6-B2ED-584C11C10D6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21189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19B03-0684-41F6-B2ED-584C11C10D6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156995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E19B03-0684-41F6-B2ED-584C11C10D60}"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74427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E19B03-0684-41F6-B2ED-584C11C10D60}"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287950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19B03-0684-41F6-B2ED-584C11C10D60}"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284045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19B03-0684-41F6-B2ED-584C11C10D60}"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392713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19B03-0684-41F6-B2ED-584C11C10D60}"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5710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19B03-0684-41F6-B2ED-584C11C10D60}"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E4CA-57B7-4C6A-8361-22B73F5B481F}" type="slidenum">
              <a:rPr lang="en-US" smtClean="0"/>
              <a:t>‹#›</a:t>
            </a:fld>
            <a:endParaRPr lang="en-US"/>
          </a:p>
        </p:txBody>
      </p:sp>
    </p:spTree>
    <p:extLst>
      <p:ext uri="{BB962C8B-B14F-4D97-AF65-F5344CB8AC3E}">
        <p14:creationId xmlns:p14="http://schemas.microsoft.com/office/powerpoint/2010/main" val="397406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19B03-0684-41F6-B2ED-584C11C10D60}" type="datetimeFigureOut">
              <a:rPr lang="en-US" smtClean="0"/>
              <a:t>6/10/2024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9E4CA-57B7-4C6A-8361-22B73F5B481F}" type="slidenum">
              <a:rPr lang="en-US" smtClean="0"/>
              <a:t>‹#›</a:t>
            </a:fld>
            <a:endParaRPr lang="en-US"/>
          </a:p>
        </p:txBody>
      </p:sp>
    </p:spTree>
    <p:extLst>
      <p:ext uri="{BB962C8B-B14F-4D97-AF65-F5344CB8AC3E}">
        <p14:creationId xmlns:p14="http://schemas.microsoft.com/office/powerpoint/2010/main" val="253914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Background trẻ em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928" y="0"/>
            <a:ext cx="913707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381000"/>
            <a:ext cx="7848600" cy="426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0" name="TextBox 9"/>
          <p:cNvSpPr txBox="1"/>
          <p:nvPr/>
        </p:nvSpPr>
        <p:spPr>
          <a:xfrm>
            <a:off x="3618186" y="511315"/>
            <a:ext cx="5257800" cy="646331"/>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TRƯỜNG TH&amp;THCS SƠN </a:t>
            </a:r>
            <a:r>
              <a:rPr lang="en-US" b="1" dirty="0">
                <a:solidFill>
                  <a:srgbClr val="FF0000"/>
                </a:solidFill>
                <a:latin typeface="Times New Roman" pitchFamily="18" charset="0"/>
                <a:cs typeface="Times New Roman" pitchFamily="18" charset="0"/>
              </a:rPr>
              <a:t>THỦY</a:t>
            </a:r>
          </a:p>
          <a:p>
            <a:pPr algn="ctr"/>
            <a:r>
              <a:rPr lang="en-US" b="1" dirty="0">
                <a:solidFill>
                  <a:srgbClr val="FF0000"/>
                </a:solidFill>
                <a:latin typeface="Times New Roman" pitchFamily="18" charset="0"/>
                <a:cs typeface="Times New Roman" pitchFamily="18" charset="0"/>
              </a:rPr>
              <a:t>LỚP 7A</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2475187" y="2001680"/>
            <a:ext cx="7543799" cy="492443"/>
          </a:xfrm>
          <a:prstGeom prst="rect">
            <a:avLst/>
          </a:prstGeom>
          <a:noFill/>
        </p:spPr>
        <p:txBody>
          <a:bodyPr wrap="square" rtlCol="0">
            <a:spAutoFit/>
          </a:bodyPr>
          <a:lstStyle/>
          <a:p>
            <a:pPr algn="ctr"/>
            <a:r>
              <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SINH </a:t>
            </a:r>
            <a:r>
              <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HOẠT LỚP</a:t>
            </a:r>
            <a:endPar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Box 8"/>
          <p:cNvSpPr txBox="1"/>
          <p:nvPr/>
        </p:nvSpPr>
        <p:spPr>
          <a:xfrm>
            <a:off x="5638801" y="4114800"/>
            <a:ext cx="4495799" cy="400110"/>
          </a:xfrm>
          <a:prstGeom prst="rect">
            <a:avLst/>
          </a:prstGeom>
          <a:noFill/>
        </p:spPr>
        <p:txBody>
          <a:bodyPr wrap="square" rtlCol="0">
            <a:spAutoFit/>
          </a:bodyPr>
          <a:lstStyle/>
          <a:p>
            <a:r>
              <a:rPr lang="en-US" sz="2000" i="1" dirty="0" err="1">
                <a:solidFill>
                  <a:schemeClr val="tx2">
                    <a:lumMod val="75000"/>
                  </a:schemeClr>
                </a:solidFill>
                <a:latin typeface="Times New Roman" pitchFamily="18" charset="0"/>
                <a:cs typeface="Times New Roman" pitchFamily="18" charset="0"/>
              </a:rPr>
              <a:t>Sơn</a:t>
            </a:r>
            <a:r>
              <a:rPr lang="en-US" sz="2000" i="1" dirty="0">
                <a:solidFill>
                  <a:schemeClr val="tx2">
                    <a:lumMod val="75000"/>
                  </a:schemeClr>
                </a:solidFill>
                <a:latin typeface="Times New Roman" pitchFamily="18" charset="0"/>
                <a:cs typeface="Times New Roman" pitchFamily="18" charset="0"/>
              </a:rPr>
              <a:t> </a:t>
            </a:r>
            <a:r>
              <a:rPr lang="en-US" sz="2000" i="1" dirty="0" err="1">
                <a:solidFill>
                  <a:schemeClr val="tx2">
                    <a:lumMod val="75000"/>
                  </a:schemeClr>
                </a:solidFill>
                <a:latin typeface="Times New Roman" pitchFamily="18" charset="0"/>
                <a:cs typeface="Times New Roman" pitchFamily="18" charset="0"/>
              </a:rPr>
              <a:t>Thủy</a:t>
            </a:r>
            <a:r>
              <a:rPr lang="en-US" sz="2000" i="1" dirty="0">
                <a:solidFill>
                  <a:schemeClr val="tx2">
                    <a:lumMod val="75000"/>
                  </a:schemeClr>
                </a:solidFill>
                <a:latin typeface="Times New Roman" pitchFamily="18" charset="0"/>
                <a:cs typeface="Times New Roman" pitchFamily="18" charset="0"/>
              </a:rPr>
              <a:t>, </a:t>
            </a:r>
            <a:r>
              <a:rPr lang="en-US" sz="2000" i="1" dirty="0" err="1">
                <a:solidFill>
                  <a:schemeClr val="tx2">
                    <a:lumMod val="75000"/>
                  </a:schemeClr>
                </a:solidFill>
                <a:latin typeface="Times New Roman" pitchFamily="18" charset="0"/>
                <a:cs typeface="Times New Roman" pitchFamily="18" charset="0"/>
              </a:rPr>
              <a:t>ngày</a:t>
            </a:r>
            <a:r>
              <a:rPr lang="en-US" sz="2000" i="1" dirty="0">
                <a:solidFill>
                  <a:schemeClr val="tx2">
                    <a:lumMod val="75000"/>
                  </a:schemeClr>
                </a:solidFill>
                <a:latin typeface="Times New Roman" pitchFamily="18" charset="0"/>
                <a:cs typeface="Times New Roman" pitchFamily="18" charset="0"/>
              </a:rPr>
              <a:t> </a:t>
            </a:r>
            <a:r>
              <a:rPr lang="en-US" sz="2000" i="1" dirty="0">
                <a:solidFill>
                  <a:schemeClr val="tx2">
                    <a:lumMod val="75000"/>
                  </a:schemeClr>
                </a:solidFill>
                <a:latin typeface="Times New Roman" pitchFamily="18" charset="0"/>
                <a:cs typeface="Times New Roman" pitchFamily="18" charset="0"/>
              </a:rPr>
              <a:t>09 </a:t>
            </a:r>
            <a:r>
              <a:rPr lang="en-US" sz="2000" i="1" dirty="0" err="1">
                <a:solidFill>
                  <a:schemeClr val="tx2">
                    <a:lumMod val="75000"/>
                  </a:schemeClr>
                </a:solidFill>
                <a:latin typeface="Times New Roman" pitchFamily="18" charset="0"/>
                <a:cs typeface="Times New Roman" pitchFamily="18" charset="0"/>
              </a:rPr>
              <a:t>tháng</a:t>
            </a:r>
            <a:r>
              <a:rPr lang="en-US" sz="2000" i="1" dirty="0">
                <a:solidFill>
                  <a:schemeClr val="tx2">
                    <a:lumMod val="75000"/>
                  </a:schemeClr>
                </a:solidFill>
                <a:latin typeface="Times New Roman" pitchFamily="18" charset="0"/>
                <a:cs typeface="Times New Roman" pitchFamily="18" charset="0"/>
              </a:rPr>
              <a:t> </a:t>
            </a:r>
            <a:r>
              <a:rPr lang="en-US" sz="2000" i="1" dirty="0">
                <a:solidFill>
                  <a:schemeClr val="tx2">
                    <a:lumMod val="75000"/>
                  </a:schemeClr>
                </a:solidFill>
                <a:latin typeface="Times New Roman" pitchFamily="18" charset="0"/>
                <a:cs typeface="Times New Roman" pitchFamily="18" charset="0"/>
              </a:rPr>
              <a:t>09 </a:t>
            </a:r>
            <a:r>
              <a:rPr lang="en-US" sz="2000" i="1" dirty="0" err="1">
                <a:solidFill>
                  <a:schemeClr val="tx2">
                    <a:lumMod val="75000"/>
                  </a:schemeClr>
                </a:solidFill>
                <a:latin typeface="Times New Roman" pitchFamily="18" charset="0"/>
                <a:cs typeface="Times New Roman" pitchFamily="18" charset="0"/>
              </a:rPr>
              <a:t>năm</a:t>
            </a:r>
            <a:r>
              <a:rPr lang="en-US" sz="2000" i="1" dirty="0">
                <a:solidFill>
                  <a:schemeClr val="tx2">
                    <a:lumMod val="75000"/>
                  </a:schemeClr>
                </a:solidFill>
                <a:latin typeface="Times New Roman" pitchFamily="18" charset="0"/>
                <a:cs typeface="Times New Roman" pitchFamily="18" charset="0"/>
              </a:rPr>
              <a:t> 2024</a:t>
            </a:r>
          </a:p>
        </p:txBody>
      </p:sp>
      <p:sp>
        <p:nvSpPr>
          <p:cNvPr id="11" name="TextBox 10"/>
          <p:cNvSpPr txBox="1"/>
          <p:nvPr/>
        </p:nvSpPr>
        <p:spPr>
          <a:xfrm>
            <a:off x="2739738" y="2393792"/>
            <a:ext cx="7166262" cy="692497"/>
          </a:xfrm>
          <a:prstGeom prst="rect">
            <a:avLst/>
          </a:prstGeom>
          <a:noFill/>
        </p:spPr>
        <p:txBody>
          <a:bodyPr wrap="square" rtlCol="0">
            <a:spAutoFit/>
          </a:bodyPr>
          <a:lstStyle/>
          <a:p>
            <a:pPr algn="ctr">
              <a:lnSpc>
                <a:spcPct val="150000"/>
              </a:lnSpc>
            </a:pPr>
            <a:r>
              <a:rPr lang="en-US"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XÂY </a:t>
            </a:r>
            <a:r>
              <a:rPr lang="en-US"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DỰNG NỘI QUY LỚP HỌC HẠNH PHÚC</a:t>
            </a:r>
            <a:endParaRPr lang="en-US"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cxnSp>
        <p:nvCxnSpPr>
          <p:cNvPr id="13" name="Straight Connector 12"/>
          <p:cNvCxnSpPr/>
          <p:nvPr/>
        </p:nvCxnSpPr>
        <p:spPr>
          <a:xfrm>
            <a:off x="4457699" y="1156083"/>
            <a:ext cx="3429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348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95701" y="304800"/>
            <a:ext cx="3613083" cy="685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 name="TextBox 3"/>
          <p:cNvSpPr txBox="1"/>
          <p:nvPr/>
        </p:nvSpPr>
        <p:spPr>
          <a:xfrm>
            <a:off x="3733800" y="386090"/>
            <a:ext cx="3467100" cy="523220"/>
          </a:xfrm>
          <a:prstGeom prst="rect">
            <a:avLst/>
          </a:prstGeom>
          <a:noFill/>
        </p:spPr>
        <p:txBody>
          <a:bodyPr wrap="square" rtlCol="0">
            <a:spAutoFit/>
          </a:bodyPr>
          <a:lstStyle/>
          <a:p>
            <a:pPr algn="ctr"/>
            <a:r>
              <a:rPr lang="en-US" sz="2800" b="1" dirty="0" err="1">
                <a:solidFill>
                  <a:srgbClr val="FFFF00"/>
                </a:solidFill>
                <a:latin typeface="Times New Roman" pitchFamily="18" charset="0"/>
                <a:cs typeface="Times New Roman" pitchFamily="18" charset="0"/>
              </a:rPr>
              <a:t>Hạnh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phúc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là</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gì</a:t>
            </a:r>
            <a:r>
              <a:rPr lang="en-US" sz="2800" b="1" dirty="0">
                <a:solidFill>
                  <a:srgbClr val="FFFF00"/>
                </a:solidFill>
                <a:latin typeface="Times New Roman" pitchFamily="18" charset="0"/>
                <a:cs typeface="Times New Roman" pitchFamily="18" charset="0"/>
              </a:rPr>
              <a:t>?</a:t>
            </a:r>
            <a:endParaRPr lang="en-US" sz="2800" b="1" dirty="0">
              <a:solidFill>
                <a:srgbClr val="FFFF00"/>
              </a:solidFill>
              <a:latin typeface="Times New Roman" pitchFamily="18" charset="0"/>
              <a:cs typeface="Times New Roman" pitchFamily="18" charset="0"/>
            </a:endParaRPr>
          </a:p>
        </p:txBody>
      </p:sp>
      <p:sp>
        <p:nvSpPr>
          <p:cNvPr id="5" name="Rounded Rectangle 4"/>
          <p:cNvSpPr/>
          <p:nvPr/>
        </p:nvSpPr>
        <p:spPr>
          <a:xfrm>
            <a:off x="1981200" y="1371600"/>
            <a:ext cx="8153400" cy="1143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TextBox 5"/>
          <p:cNvSpPr txBox="1"/>
          <p:nvPr/>
        </p:nvSpPr>
        <p:spPr>
          <a:xfrm>
            <a:off x="2286000" y="1452891"/>
            <a:ext cx="7239000" cy="954107"/>
          </a:xfrm>
          <a:prstGeom prst="rect">
            <a:avLst/>
          </a:prstGeom>
          <a:noFill/>
        </p:spPr>
        <p:txBody>
          <a:bodyPr wrap="square" rtlCol="0">
            <a:spAutoFit/>
          </a:bodyPr>
          <a:lstStyle/>
          <a:p>
            <a:r>
              <a:rPr lang="en-US" sz="2800" b="1">
                <a:solidFill>
                  <a:srgbClr val="FFFF00"/>
                </a:solidFill>
                <a:latin typeface="Times New Roman" pitchFamily="18" charset="0"/>
                <a:cs typeface="Times New Roman" pitchFamily="18" charset="0"/>
              </a:rPr>
              <a:t>Lớp </a:t>
            </a:r>
            <a:r>
              <a:rPr lang="en-US" sz="2800" b="1" dirty="0" err="1">
                <a:solidFill>
                  <a:srgbClr val="FFFF00"/>
                </a:solidFill>
                <a:latin typeface="Times New Roman" pitchFamily="18" charset="0"/>
                <a:cs typeface="Times New Roman" pitchFamily="18" charset="0"/>
              </a:rPr>
              <a:t>học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hạnh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phúc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và</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những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biểu</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hiện</a:t>
            </a:r>
            <a:r>
              <a:rPr lang="en-US" sz="2800" b="1" dirty="0">
                <a:solidFill>
                  <a:srgbClr val="FFFF00"/>
                </a:solidFill>
                <a:latin typeface="Times New Roman" pitchFamily="18" charset="0"/>
                <a:cs typeface="Times New Roman" pitchFamily="18" charset="0"/>
              </a:rPr>
              <a:t> </a:t>
            </a:r>
            <a:r>
              <a:rPr lang="en-US" sz="2800" b="1" err="1">
                <a:solidFill>
                  <a:srgbClr val="FFFF00"/>
                </a:solidFill>
                <a:latin typeface="Times New Roman" pitchFamily="18" charset="0"/>
                <a:cs typeface="Times New Roman" pitchFamily="18" charset="0"/>
              </a:rPr>
              <a:t>của</a:t>
            </a:r>
            <a:r>
              <a:rPr lang="en-US" sz="2800" b="1">
                <a:solidFill>
                  <a:srgbClr val="FFFF00"/>
                </a:solidFill>
                <a:latin typeface="Times New Roman" pitchFamily="18" charset="0"/>
                <a:cs typeface="Times New Roman" pitchFamily="18" charset="0"/>
              </a:rPr>
              <a:t> Lớp </a:t>
            </a:r>
            <a:r>
              <a:rPr lang="en-US" sz="2800" b="1" dirty="0" err="1">
                <a:solidFill>
                  <a:srgbClr val="FFFF00"/>
                </a:solidFill>
                <a:latin typeface="Times New Roman" pitchFamily="18" charset="0"/>
                <a:cs typeface="Times New Roman" pitchFamily="18" charset="0"/>
              </a:rPr>
              <a:t>học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hạnh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phúc</a:t>
            </a:r>
            <a:endParaRPr lang="en-US" sz="2800" b="1" dirty="0">
              <a:solidFill>
                <a:srgbClr val="FFFF00"/>
              </a:solidFill>
              <a:latin typeface="Times New Roman" pitchFamily="18" charset="0"/>
              <a:cs typeface="Times New Roman" pitchFamily="18" charset="0"/>
            </a:endParaRPr>
          </a:p>
        </p:txBody>
      </p:sp>
      <p:sp>
        <p:nvSpPr>
          <p:cNvPr id="7" name="Rounded Rectangle 6"/>
          <p:cNvSpPr/>
          <p:nvPr/>
        </p:nvSpPr>
        <p:spPr>
          <a:xfrm>
            <a:off x="2133600" y="2976890"/>
            <a:ext cx="8001000"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p:cNvSpPr txBox="1"/>
          <p:nvPr/>
        </p:nvSpPr>
        <p:spPr>
          <a:xfrm>
            <a:off x="2438400" y="3134380"/>
            <a:ext cx="7086600" cy="523220"/>
          </a:xfrm>
          <a:prstGeom prst="rect">
            <a:avLst/>
          </a:prstGeom>
          <a:noFill/>
        </p:spPr>
        <p:txBody>
          <a:bodyPr wrap="square" rtlCol="0">
            <a:spAutoFit/>
          </a:bodyPr>
          <a:lstStyle/>
          <a:p>
            <a:r>
              <a:rPr lang="en-US" sz="2800" b="1" dirty="0" err="1">
                <a:solidFill>
                  <a:srgbClr val="FFFF00"/>
                </a:solidFill>
                <a:latin typeface="Times New Roman" pitchFamily="18" charset="0"/>
                <a:cs typeface="Times New Roman" pitchFamily="18" charset="0"/>
              </a:rPr>
              <a:t>Tại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sao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phải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xây</a:t>
            </a:r>
            <a:r>
              <a:rPr lang="en-US" sz="2800" b="1" dirty="0">
                <a:solidFill>
                  <a:srgbClr val="FFFF00"/>
                </a:solidFill>
                <a:latin typeface="Times New Roman" pitchFamily="18" charset="0"/>
                <a:cs typeface="Times New Roman" pitchFamily="18" charset="0"/>
              </a:rPr>
              <a:t> </a:t>
            </a:r>
            <a:r>
              <a:rPr lang="en-US" sz="2800" b="1" err="1">
                <a:solidFill>
                  <a:srgbClr val="FFFF00"/>
                </a:solidFill>
                <a:latin typeface="Times New Roman" pitchFamily="18" charset="0"/>
                <a:cs typeface="Times New Roman" pitchFamily="18" charset="0"/>
              </a:rPr>
              <a:t>dựng</a:t>
            </a:r>
            <a:r>
              <a:rPr lang="en-US" sz="2800" b="1">
                <a:solidFill>
                  <a:srgbClr val="FFFF00"/>
                </a:solidFill>
                <a:latin typeface="Times New Roman" pitchFamily="18" charset="0"/>
                <a:cs typeface="Times New Roman" pitchFamily="18" charset="0"/>
              </a:rPr>
              <a:t> Lớp </a:t>
            </a:r>
            <a:r>
              <a:rPr lang="en-US" sz="2800" b="1" dirty="0" err="1">
                <a:solidFill>
                  <a:srgbClr val="FFFF00"/>
                </a:solidFill>
                <a:latin typeface="Times New Roman" pitchFamily="18" charset="0"/>
                <a:cs typeface="Times New Roman" pitchFamily="18" charset="0"/>
              </a:rPr>
              <a:t>học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hạnh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phúc</a:t>
            </a:r>
            <a:endParaRPr lang="en-US" sz="2800" b="1" dirty="0">
              <a:solidFill>
                <a:srgbClr val="FFFF00"/>
              </a:solidFill>
              <a:latin typeface="Times New Roman" pitchFamily="18" charset="0"/>
              <a:cs typeface="Times New Roman" pitchFamily="18" charset="0"/>
            </a:endParaRPr>
          </a:p>
        </p:txBody>
      </p:sp>
      <p:sp>
        <p:nvSpPr>
          <p:cNvPr id="9" name="Rounded Rectangle 8"/>
          <p:cNvSpPr/>
          <p:nvPr/>
        </p:nvSpPr>
        <p:spPr>
          <a:xfrm>
            <a:off x="2133600" y="4572001"/>
            <a:ext cx="7848600" cy="121920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TextBox 9"/>
          <p:cNvSpPr txBox="1"/>
          <p:nvPr/>
        </p:nvSpPr>
        <p:spPr>
          <a:xfrm>
            <a:off x="2438400" y="4653292"/>
            <a:ext cx="7239000" cy="954107"/>
          </a:xfrm>
          <a:prstGeom prst="rect">
            <a:avLst/>
          </a:prstGeom>
          <a:noFill/>
        </p:spPr>
        <p:txBody>
          <a:bodyPr wrap="square" rtlCol="0">
            <a:spAutoFit/>
          </a:bodyPr>
          <a:lstStyle/>
          <a:p>
            <a:r>
              <a:rPr lang="en-US" sz="2800" b="1" dirty="0" err="1">
                <a:solidFill>
                  <a:srgbClr val="FFFF00"/>
                </a:solidFill>
                <a:latin typeface="Times New Roman" pitchFamily="18" charset="0"/>
                <a:cs typeface="Times New Roman" pitchFamily="18" charset="0"/>
              </a:rPr>
              <a:t>Muốn</a:t>
            </a:r>
            <a:r>
              <a:rPr lang="en-US" sz="2800" b="1" dirty="0">
                <a:solidFill>
                  <a:srgbClr val="FFFF00"/>
                </a:solidFill>
                <a:latin typeface="Times New Roman" pitchFamily="18" charset="0"/>
                <a:cs typeface="Times New Roman" pitchFamily="18" charset="0"/>
              </a:rPr>
              <a:t> </a:t>
            </a:r>
            <a:r>
              <a:rPr lang="en-US" sz="2800" b="1" err="1">
                <a:solidFill>
                  <a:srgbClr val="FFFF00"/>
                </a:solidFill>
                <a:latin typeface="Times New Roman" pitchFamily="18" charset="0"/>
                <a:cs typeface="Times New Roman" pitchFamily="18" charset="0"/>
              </a:rPr>
              <a:t>có</a:t>
            </a:r>
            <a:r>
              <a:rPr lang="en-US" sz="2800" b="1">
                <a:solidFill>
                  <a:srgbClr val="FFFF00"/>
                </a:solidFill>
                <a:latin typeface="Times New Roman" pitchFamily="18" charset="0"/>
                <a:cs typeface="Times New Roman" pitchFamily="18" charset="0"/>
              </a:rPr>
              <a:t> Lớp </a:t>
            </a:r>
            <a:r>
              <a:rPr lang="en-US" sz="2800" b="1" dirty="0" err="1">
                <a:solidFill>
                  <a:srgbClr val="FFFF00"/>
                </a:solidFill>
                <a:latin typeface="Times New Roman" pitchFamily="18" charset="0"/>
                <a:cs typeface="Times New Roman" pitchFamily="18" charset="0"/>
              </a:rPr>
              <a:t>học</a:t>
            </a:r>
            <a:r>
              <a:rPr lang="en-US" sz="2800" b="1" dirty="0">
                <a:solidFill>
                  <a:srgbClr val="FFFF00"/>
                </a:solidFill>
                <a:latin typeface="Times New Roman" pitchFamily="18" charset="0"/>
                <a:cs typeface="Times New Roman" pitchFamily="18" charset="0"/>
              </a:rPr>
              <a:t> </a:t>
            </a:r>
            <a:r>
              <a:rPr lang="en-US" sz="2800" b="1" err="1">
                <a:solidFill>
                  <a:srgbClr val="FFFF00"/>
                </a:solidFill>
                <a:latin typeface="Times New Roman" pitchFamily="18" charset="0"/>
                <a:cs typeface="Times New Roman" pitchFamily="18" charset="0"/>
              </a:rPr>
              <a:t>hạnh</a:t>
            </a:r>
            <a:r>
              <a:rPr lang="en-US" sz="2800" b="1">
                <a:solidFill>
                  <a:srgbClr val="FFFF00"/>
                </a:solidFill>
                <a:latin typeface="Times New Roman" pitchFamily="18" charset="0"/>
                <a:cs typeface="Times New Roman" pitchFamily="18" charset="0"/>
              </a:rPr>
              <a:t> phúc, GVCN, HS </a:t>
            </a:r>
            <a:r>
              <a:rPr lang="en-US" sz="2800" b="1" dirty="0" err="1">
                <a:solidFill>
                  <a:srgbClr val="FFFF00"/>
                </a:solidFill>
                <a:latin typeface="Times New Roman" pitchFamily="18" charset="0"/>
                <a:cs typeface="Times New Roman" pitchFamily="18" charset="0"/>
              </a:rPr>
              <a:t>phải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làm</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gì</a:t>
            </a:r>
            <a:r>
              <a:rPr lang="en-US" sz="2800" b="1" dirty="0">
                <a:solidFill>
                  <a:srgbClr val="FFFF00"/>
                </a:solidFill>
                <a:latin typeface="Times New Roman" pitchFamily="18" charset="0"/>
                <a:cs typeface="Times New Roman" pitchFamily="18" charset="0"/>
              </a:rPr>
              <a:t>?</a:t>
            </a:r>
            <a:endParaRPr lang="en-US" sz="2800" b="1" dirty="0">
              <a:solidFill>
                <a:srgbClr val="FFFF00"/>
              </a:solidFill>
              <a:latin typeface="Times New Roman" pitchFamily="18" charset="0"/>
              <a:cs typeface="Times New Roman" pitchFamily="18" charset="0"/>
            </a:endParaRPr>
          </a:p>
        </p:txBody>
      </p:sp>
      <p:sp>
        <p:nvSpPr>
          <p:cNvPr id="11" name="TextBox 10"/>
          <p:cNvSpPr txBox="1"/>
          <p:nvPr/>
        </p:nvSpPr>
        <p:spPr>
          <a:xfrm>
            <a:off x="2438400" y="3124200"/>
            <a:ext cx="7086600" cy="523220"/>
          </a:xfrm>
          <a:prstGeom prst="rect">
            <a:avLst/>
          </a:prstGeom>
          <a:noFill/>
        </p:spPr>
        <p:txBody>
          <a:bodyPr wrap="square" rtlCol="0">
            <a:spAutoFit/>
          </a:bodyPr>
          <a:lstStyle/>
          <a:p>
            <a:r>
              <a:rPr lang="en-US" sz="2800" b="1" dirty="0" err="1">
                <a:solidFill>
                  <a:srgbClr val="FFFF00"/>
                </a:solidFill>
                <a:latin typeface="Times New Roman" pitchFamily="18" charset="0"/>
                <a:cs typeface="Times New Roman" pitchFamily="18" charset="0"/>
              </a:rPr>
              <a:t>Tại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sao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phải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xây</a:t>
            </a:r>
            <a:r>
              <a:rPr lang="en-US" sz="2800" b="1" dirty="0">
                <a:solidFill>
                  <a:srgbClr val="FFFF00"/>
                </a:solidFill>
                <a:latin typeface="Times New Roman" pitchFamily="18" charset="0"/>
                <a:cs typeface="Times New Roman" pitchFamily="18" charset="0"/>
              </a:rPr>
              <a:t> </a:t>
            </a:r>
            <a:r>
              <a:rPr lang="en-US" sz="2800" b="1" err="1">
                <a:solidFill>
                  <a:srgbClr val="FFFF00"/>
                </a:solidFill>
                <a:latin typeface="Times New Roman" pitchFamily="18" charset="0"/>
                <a:cs typeface="Times New Roman" pitchFamily="18" charset="0"/>
              </a:rPr>
              <a:t>dựng</a:t>
            </a:r>
            <a:r>
              <a:rPr lang="en-US" sz="2800" b="1">
                <a:solidFill>
                  <a:srgbClr val="FFFF00"/>
                </a:solidFill>
                <a:latin typeface="Times New Roman" pitchFamily="18" charset="0"/>
                <a:cs typeface="Times New Roman" pitchFamily="18" charset="0"/>
              </a:rPr>
              <a:t> Lớp </a:t>
            </a:r>
            <a:r>
              <a:rPr lang="en-US" sz="2800" b="1" dirty="0" err="1">
                <a:solidFill>
                  <a:srgbClr val="FFFF00"/>
                </a:solidFill>
                <a:latin typeface="Times New Roman" pitchFamily="18" charset="0"/>
                <a:cs typeface="Times New Roman" pitchFamily="18" charset="0"/>
              </a:rPr>
              <a:t>học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hạnh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phúc</a:t>
            </a:r>
            <a:endParaRPr lang="en-US" sz="2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425329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990600"/>
            <a:ext cx="8305800" cy="3970318"/>
          </a:xfrm>
          <a:prstGeom prst="rect">
            <a:avLst/>
          </a:prstGeom>
          <a:solidFill>
            <a:schemeClr val="accent6">
              <a:lumMod val="20000"/>
              <a:lumOff val="80000"/>
            </a:schemeClr>
          </a:solidFill>
        </p:spPr>
        <p:txBody>
          <a:bodyPr wrap="square" rtlCol="0">
            <a:spAutoFit/>
          </a:bodyPr>
          <a:lstStyle/>
          <a:p>
            <a:pPr algn="just">
              <a:lnSpc>
                <a:spcPct val="150000"/>
              </a:lnSpc>
            </a:pPr>
            <a:r>
              <a:rPr lang="en-US" sz="2400" b="1" err="1">
                <a:solidFill>
                  <a:srgbClr val="0000CC"/>
                </a:solidFill>
                <a:latin typeface="Times New Roman" pitchFamily="18" charset="0"/>
                <a:cs typeface="Times New Roman" pitchFamily="18" charset="0"/>
              </a:rPr>
              <a:t>Trường</a:t>
            </a:r>
            <a:r>
              <a:rPr lang="en-US" sz="2400" b="1">
                <a:solidFill>
                  <a:srgbClr val="0000CC"/>
                </a:solidFill>
                <a:latin typeface="Times New Roman" pitchFamily="18" charset="0"/>
                <a:cs typeface="Times New Roman" pitchFamily="18" charset="0"/>
              </a:rPr>
              <a:t> học, lớp học ngày </a:t>
            </a:r>
            <a:r>
              <a:rPr lang="en-US" sz="2400" b="1" dirty="0">
                <a:solidFill>
                  <a:srgbClr val="0000CC"/>
                </a:solidFill>
                <a:latin typeface="Times New Roman" pitchFamily="18" charset="0"/>
                <a:cs typeface="Times New Roman" pitchFamily="18" charset="0"/>
              </a:rPr>
              <a:t>nay </a:t>
            </a:r>
            <a:r>
              <a:rPr lang="en-US" sz="2400" b="1" dirty="0" err="1">
                <a:solidFill>
                  <a:srgbClr val="0000CC"/>
                </a:solidFill>
                <a:latin typeface="Times New Roman" pitchFamily="18" charset="0"/>
                <a:cs typeface="Times New Roman" pitchFamily="18" charset="0"/>
              </a:rPr>
              <a:t>có</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thể</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trở</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thành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nơi</a:t>
            </a:r>
            <a:r>
              <a:rPr lang="en-US" sz="2400" b="1" dirty="0">
                <a:solidFill>
                  <a:srgbClr val="0000CC"/>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không</a:t>
            </a:r>
            <a:r>
              <a:rPr lang="en-US" sz="2400" b="1" i="1" dirty="0">
                <a:solidFill>
                  <a:srgbClr val="FF0000"/>
                </a:solidFill>
                <a:latin typeface="Times New Roman" pitchFamily="18" charset="0"/>
                <a:cs typeface="Times New Roman" pitchFamily="18" charset="0"/>
              </a:rPr>
              <a:t> </a:t>
            </a:r>
            <a:r>
              <a:rPr lang="en-US" sz="2400" b="1" i="1" err="1">
                <a:solidFill>
                  <a:srgbClr val="FF0000"/>
                </a:solidFill>
                <a:latin typeface="Times New Roman" pitchFamily="18" charset="0"/>
                <a:cs typeface="Times New Roman" pitchFamily="18" charset="0"/>
              </a:rPr>
              <a:t>hạnh</a:t>
            </a:r>
            <a:r>
              <a:rPr lang="en-US" sz="2400" b="1" i="1">
                <a:solidFill>
                  <a:srgbClr val="FF0000"/>
                </a:solidFill>
                <a:latin typeface="Times New Roman" pitchFamily="18" charset="0"/>
                <a:cs typeface="Times New Roman" pitchFamily="18" charset="0"/>
              </a:rPr>
              <a:t> </a:t>
            </a:r>
            <a:r>
              <a:rPr lang="en-US" sz="2400" b="1" i="1">
                <a:solidFill>
                  <a:srgbClr val="FF0000"/>
                </a:solidFill>
                <a:latin typeface="Times New Roman" pitchFamily="18" charset="0"/>
                <a:cs typeface="Times New Roman" pitchFamily="18" charset="0"/>
              </a:rPr>
              <a:t>phúc:</a:t>
            </a:r>
            <a:endParaRPr lang="en-US" sz="2400" b="1" dirty="0">
              <a:solidFill>
                <a:srgbClr val="FF0000"/>
              </a:solidFill>
              <a:latin typeface="Times New Roman" pitchFamily="18" charset="0"/>
              <a:cs typeface="Times New Roman" pitchFamily="18" charset="0"/>
            </a:endParaRPr>
          </a:p>
          <a:p>
            <a:pPr algn="just">
              <a:lnSpc>
                <a:spcPct val="150000"/>
              </a:lnSpc>
            </a:pPr>
            <a:r>
              <a:rPr lang="en-US" sz="2400" b="1">
                <a:latin typeface="Times New Roman" pitchFamily="18" charset="0"/>
                <a:cs typeface="Times New Roman" pitchFamily="18" charset="0"/>
              </a:rPr>
              <a:t>- Áp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tin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kiếm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=&gt; </a:t>
            </a:r>
            <a:r>
              <a:rPr lang="en-US" sz="2400" b="1" dirty="0" err="1">
                <a:latin typeface="Times New Roman" pitchFamily="18" charset="0"/>
                <a:cs typeface="Times New Roman" pitchFamily="18" charset="0"/>
              </a:rPr>
              <a:t>cạnh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học</a:t>
            </a:r>
            <a:r>
              <a:rPr lang="en-US" sz="2400" b="1">
                <a:latin typeface="Times New Roman" pitchFamily="18" charset="0"/>
                <a:cs typeface="Times New Roman" pitchFamily="18" charset="0"/>
              </a:rPr>
              <a:t> đường.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62599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376106"/>
            <a:ext cx="5105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Box 2"/>
          <p:cNvSpPr txBox="1"/>
          <p:nvPr/>
        </p:nvSpPr>
        <p:spPr>
          <a:xfrm>
            <a:off x="3886200" y="376107"/>
            <a:ext cx="4953000" cy="584775"/>
          </a:xfrm>
          <a:prstGeom prst="rect">
            <a:avLst/>
          </a:prstGeom>
          <a:noFill/>
        </p:spPr>
        <p:txBody>
          <a:bodyPr wrap="square" rtlCol="0">
            <a:spAutoFit/>
          </a:bodyPr>
          <a:lstStyle/>
          <a:p>
            <a:r>
              <a:rPr lang="en-US" sz="3200" b="1">
                <a:latin typeface="Times New Roman" pitchFamily="18" charset="0"/>
                <a:cs typeface="Times New Roman" pitchFamily="18" charset="0"/>
              </a:rPr>
              <a:t>LỚP </a:t>
            </a:r>
            <a:r>
              <a:rPr lang="en-US" sz="3200" b="1" dirty="0">
                <a:latin typeface="Times New Roman" pitchFamily="18" charset="0"/>
                <a:cs typeface="Times New Roman" pitchFamily="18" charset="0"/>
              </a:rPr>
              <a:t>HỌC HẠNH PHÚC</a:t>
            </a:r>
            <a:endParaRPr lang="en-US" sz="3200" b="1" dirty="0">
              <a:latin typeface="Times New Roman" pitchFamily="18" charset="0"/>
              <a:cs typeface="Times New Roman" pitchFamily="18" charset="0"/>
            </a:endParaRPr>
          </a:p>
        </p:txBody>
      </p:sp>
      <p:graphicFrame>
        <p:nvGraphicFramePr>
          <p:cNvPr id="4" name="Diagram 3"/>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89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76106"/>
            <a:ext cx="5105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3886200" y="376107"/>
            <a:ext cx="4953000" cy="584775"/>
          </a:xfrm>
          <a:prstGeom prst="rect">
            <a:avLst/>
          </a:prstGeom>
          <a:noFill/>
        </p:spPr>
        <p:txBody>
          <a:bodyPr wrap="square" rtlCol="0">
            <a:spAutoFit/>
          </a:bodyPr>
          <a:lstStyle/>
          <a:p>
            <a:r>
              <a:rPr lang="en-US" sz="3200" b="1">
                <a:latin typeface="Times New Roman" pitchFamily="18" charset="0"/>
                <a:cs typeface="Times New Roman" pitchFamily="18" charset="0"/>
              </a:rPr>
              <a:t>LỚP </a:t>
            </a:r>
            <a:r>
              <a:rPr lang="en-US" sz="3200" b="1" dirty="0">
                <a:latin typeface="Times New Roman" pitchFamily="18" charset="0"/>
                <a:cs typeface="Times New Roman" pitchFamily="18" charset="0"/>
              </a:rPr>
              <a:t>HỌC HẠNH PHÚC</a:t>
            </a:r>
            <a:endParaRPr lang="en-US" sz="3200" b="1" dirty="0">
              <a:latin typeface="Times New Roman" pitchFamily="18" charset="0"/>
              <a:cs typeface="Times New Roman" pitchFamily="18" charset="0"/>
            </a:endParaRPr>
          </a:p>
        </p:txBody>
      </p:sp>
      <p:sp>
        <p:nvSpPr>
          <p:cNvPr id="7" name="Rectangle 6"/>
          <p:cNvSpPr/>
          <p:nvPr/>
        </p:nvSpPr>
        <p:spPr>
          <a:xfrm>
            <a:off x="2133600" y="1312268"/>
            <a:ext cx="8001000" cy="3631763"/>
          </a:xfrm>
          <a:prstGeom prst="rect">
            <a:avLst/>
          </a:prstGeom>
          <a:solidFill>
            <a:srgbClr val="FFFF66"/>
          </a:solidFill>
        </p:spPr>
        <p:txBody>
          <a:bodyPr wrap="square">
            <a:spAutoFit/>
          </a:bodyPr>
          <a:lstStyle/>
          <a:p>
            <a:pPr indent="21590" algn="just">
              <a:lnSpc>
                <a:spcPct val="115000"/>
              </a:lnSpc>
            </a:pPr>
            <a:r>
              <a:rPr 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Tiêu chí 1 - Yêu thương</a:t>
            </a:r>
            <a:endParaRPr lang="en-US" sz="20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Lớp có biện pháp chia sẻ, động viên, hỗ trợ và giúp đỡ những học sinh có khó khăn về hoàn cảnh gia đình, về khuyết tật trí tuệ, thể lực v.v.</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Thành lập và duy trì các nhóm bạn cùng tiến, đôi bạn cùng tiến để cùng giúp nhau tiến bộ trong học tập</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Học sinh kính trọng, lễ phép với thầy cô; hòa đồng, thân thiện, đoàn kết với bạn bè.</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Lớp có phong trào việc tử tế, biểu dương khen thưởng những tấm gương việc tử tế.</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Lớp có trao đổi những câu chuyện về tình yêu thương.</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438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2133600" y="1524000"/>
          <a:ext cx="80772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581400" y="376106"/>
            <a:ext cx="5105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p:cNvSpPr txBox="1"/>
          <p:nvPr/>
        </p:nvSpPr>
        <p:spPr>
          <a:xfrm>
            <a:off x="3886200" y="376107"/>
            <a:ext cx="4953000" cy="584775"/>
          </a:xfrm>
          <a:prstGeom prst="rect">
            <a:avLst/>
          </a:prstGeom>
          <a:noFill/>
        </p:spPr>
        <p:txBody>
          <a:bodyPr wrap="square" rtlCol="0">
            <a:spAutoFit/>
          </a:bodyPr>
          <a:lstStyle/>
          <a:p>
            <a:r>
              <a:rPr lang="en-US" sz="3200" b="1">
                <a:latin typeface="Times New Roman" pitchFamily="18" charset="0"/>
                <a:cs typeface="Times New Roman" pitchFamily="18" charset="0"/>
              </a:rPr>
              <a:t>LỚP </a:t>
            </a:r>
            <a:r>
              <a:rPr lang="en-US" sz="3200" b="1" dirty="0">
                <a:latin typeface="Times New Roman" pitchFamily="18" charset="0"/>
                <a:cs typeface="Times New Roman" pitchFamily="18" charset="0"/>
              </a:rPr>
              <a:t>HỌC HẠNH PHÚC</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40944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76106"/>
            <a:ext cx="5105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3886200" y="376107"/>
            <a:ext cx="4953000" cy="584775"/>
          </a:xfrm>
          <a:prstGeom prst="rect">
            <a:avLst/>
          </a:prstGeom>
          <a:noFill/>
        </p:spPr>
        <p:txBody>
          <a:bodyPr wrap="square" rtlCol="0">
            <a:spAutoFit/>
          </a:bodyPr>
          <a:lstStyle/>
          <a:p>
            <a:r>
              <a:rPr lang="en-US" sz="3200" b="1">
                <a:latin typeface="Times New Roman" pitchFamily="18" charset="0"/>
                <a:cs typeface="Times New Roman" pitchFamily="18" charset="0"/>
              </a:rPr>
              <a:t>LỚP </a:t>
            </a:r>
            <a:r>
              <a:rPr lang="en-US" sz="3200" b="1" dirty="0">
                <a:latin typeface="Times New Roman" pitchFamily="18" charset="0"/>
                <a:cs typeface="Times New Roman" pitchFamily="18" charset="0"/>
              </a:rPr>
              <a:t>HỌC HẠNH PHÚC</a:t>
            </a:r>
            <a:endParaRPr lang="en-US" sz="3200" b="1" dirty="0">
              <a:latin typeface="Times New Roman" pitchFamily="18" charset="0"/>
              <a:cs typeface="Times New Roman" pitchFamily="18" charset="0"/>
            </a:endParaRPr>
          </a:p>
        </p:txBody>
      </p:sp>
      <p:sp>
        <p:nvSpPr>
          <p:cNvPr id="7" name="Rectangle 6"/>
          <p:cNvSpPr/>
          <p:nvPr/>
        </p:nvSpPr>
        <p:spPr>
          <a:xfrm>
            <a:off x="2171700" y="1219201"/>
            <a:ext cx="7924800" cy="3603359"/>
          </a:xfrm>
          <a:prstGeom prst="rect">
            <a:avLst/>
          </a:prstGeom>
          <a:solidFill>
            <a:srgbClr val="FFFF66"/>
          </a:solidFill>
        </p:spPr>
        <p:txBody>
          <a:bodyPr wrap="square">
            <a:spAutoFit/>
          </a:bodyPr>
          <a:lstStyle/>
          <a:p>
            <a:pPr indent="21590" algn="just">
              <a:lnSpc>
                <a:spcPct val="115000"/>
              </a:lnSpc>
            </a:pPr>
            <a:r>
              <a:rPr 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Tiêu chí 2 - Chia sẻ</a:t>
            </a:r>
            <a:endPar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Học sinh chia sẻ những khó khăn, tâm tư tình cảm với bạn bè, thầy cô.</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Hướng dẫn tư vấn cho học sinh về sức khỏe, giao tiếp, tình cảm, ứng xử, các kỹ năng sống.</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Lớp có hộp thư: Điều em muốn nói.</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Giáo viên thấu hiểu hoàn cảnh, tâm lý, điểm mạnh, điểm yếu của mỗi học sinh.</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HS tham gia các hoạt động ngoại khóa để tăng cường các mối quan hệ, giao lưu, tăng cường thể lực và nuôi dưỡng cảm xúc tích cực.</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247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228600"/>
            <a:ext cx="8534400" cy="1828800"/>
          </a:xfrm>
          <a:prstGeom prst="roundRect">
            <a:avLst/>
          </a:prstGeom>
          <a:solidFill>
            <a:srgbClr val="FFFF66"/>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Times New Roman" pitchFamily="18" charset="0"/>
                <a:cs typeface="Times New Roman" pitchFamily="18" charset="0"/>
              </a:rPr>
              <a:t>Chúng</a:t>
            </a:r>
            <a:r>
              <a:rPr lang="en-US" sz="4000" b="1" dirty="0">
                <a:solidFill>
                  <a:srgbClr val="FF0000"/>
                </a:solidFill>
                <a:latin typeface="Times New Roman" pitchFamily="18" charset="0"/>
                <a:cs typeface="Times New Roman" pitchFamily="18" charset="0"/>
              </a:rPr>
              <a:t> ta </a:t>
            </a:r>
            <a:r>
              <a:rPr lang="en-US" sz="4000" b="1" dirty="0" err="1">
                <a:solidFill>
                  <a:srgbClr val="FF0000"/>
                </a:solidFill>
                <a:latin typeface="Times New Roman" pitchFamily="18" charset="0"/>
                <a:cs typeface="Times New Roman" pitchFamily="18" charset="0"/>
              </a:rPr>
              <a:t>cần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endParaRPr lang="en-US" sz="4000" b="1" dirty="0">
              <a:solidFill>
                <a:srgbClr val="FF0000"/>
              </a:solidFill>
              <a:latin typeface="Times New Roman" pitchFamily="18" charset="0"/>
              <a:cs typeface="Times New Roman" pitchFamily="18" charset="0"/>
            </a:endParaRPr>
          </a:p>
          <a:p>
            <a:pPr algn="ctr"/>
            <a:r>
              <a:rPr lang="en-US" sz="4000" b="1">
                <a:solidFill>
                  <a:srgbClr val="FF0000"/>
                </a:solidFill>
                <a:latin typeface="Times New Roman" pitchFamily="18" charset="0"/>
                <a:cs typeface="Times New Roman" pitchFamily="18" charset="0"/>
              </a:rPr>
              <a:t> lớp </a:t>
            </a:r>
            <a:r>
              <a:rPr lang="en-US" sz="4000" b="1" dirty="0" err="1">
                <a:solidFill>
                  <a:srgbClr val="FF0000"/>
                </a:solidFill>
                <a:latin typeface="Times New Roman" pitchFamily="18" charset="0"/>
                <a:cs typeface="Times New Roman" pitchFamily="18" charset="0"/>
              </a:rPr>
              <a:t>học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hạnh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phúc</a:t>
            </a:r>
            <a:r>
              <a:rPr lang="en-US" sz="4000" b="1" dirty="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graphicFrame>
        <p:nvGraphicFramePr>
          <p:cNvPr id="5" name="Diagram 4"/>
          <p:cNvGraphicFramePr/>
          <p:nvPr>
            <p:extLst/>
          </p:nvPr>
        </p:nvGraphicFramePr>
        <p:xfrm>
          <a:off x="2438400" y="2209800"/>
          <a:ext cx="7696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9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76106"/>
            <a:ext cx="5105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3886200" y="376107"/>
            <a:ext cx="4953000" cy="584775"/>
          </a:xfrm>
          <a:prstGeom prst="rect">
            <a:avLst/>
          </a:prstGeom>
          <a:noFill/>
        </p:spPr>
        <p:txBody>
          <a:bodyPr wrap="square" rtlCol="0">
            <a:spAutoFit/>
          </a:bodyPr>
          <a:lstStyle/>
          <a:p>
            <a:r>
              <a:rPr lang="en-US" sz="3200" b="1">
                <a:latin typeface="Times New Roman" pitchFamily="18" charset="0"/>
                <a:cs typeface="Times New Roman" pitchFamily="18" charset="0"/>
              </a:rPr>
              <a:t>LỚP </a:t>
            </a:r>
            <a:r>
              <a:rPr lang="en-US" sz="3200" b="1" dirty="0">
                <a:latin typeface="Times New Roman" pitchFamily="18" charset="0"/>
                <a:cs typeface="Times New Roman" pitchFamily="18" charset="0"/>
              </a:rPr>
              <a:t>HỌC HẠNH PHÚC</a:t>
            </a:r>
            <a:endParaRPr lang="en-US" sz="3200" b="1" dirty="0">
              <a:latin typeface="Times New Roman" pitchFamily="18" charset="0"/>
              <a:cs typeface="Times New Roman" pitchFamily="18" charset="0"/>
            </a:endParaRPr>
          </a:p>
        </p:txBody>
      </p:sp>
      <p:sp>
        <p:nvSpPr>
          <p:cNvPr id="2" name="Rectangle 1"/>
          <p:cNvSpPr/>
          <p:nvPr/>
        </p:nvSpPr>
        <p:spPr>
          <a:xfrm>
            <a:off x="2743200" y="1630817"/>
            <a:ext cx="6705600" cy="2923877"/>
          </a:xfrm>
          <a:prstGeom prst="rect">
            <a:avLst/>
          </a:prstGeom>
          <a:solidFill>
            <a:srgbClr val="FFFF66"/>
          </a:solidFill>
        </p:spPr>
        <p:txBody>
          <a:bodyPr wrap="square">
            <a:spAutoFit/>
          </a:bodyPr>
          <a:lstStyle/>
          <a:p>
            <a:pPr indent="21590" algn="just">
              <a:lnSpc>
                <a:spcPct val="115000"/>
              </a:lnSpc>
            </a:pPr>
            <a:r>
              <a:rPr 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Tiêu chí 3: Tôn trọng:</a:t>
            </a:r>
            <a:endParaRPr lang="en-US" sz="20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Xây dựng nội quy lớp học dựa trên ý kiến của các thành viên trong lớp, đảm bảo tính kỷ luật và phát huy thế mạnh của mỗi thành viên trong lớp học;  mọi thành viên trong lớp đều được tôn trọng, được hiểu, được có giá trị và được đảm bảo an toàn ; không có sự phân biệt đối xử và kỳ thị.</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Mọi hoạt động liên quan đến kế hoạch của lớp đều được bàn bạc, cởi mở, lắng nghe, thấu hiểu và đối thoại tích cực.</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322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376106"/>
            <a:ext cx="5105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3886200" y="376107"/>
            <a:ext cx="4953000" cy="584775"/>
          </a:xfrm>
          <a:prstGeom prst="rect">
            <a:avLst/>
          </a:prstGeom>
          <a:noFill/>
        </p:spPr>
        <p:txBody>
          <a:bodyPr wrap="square" rtlCol="0">
            <a:spAutoFit/>
          </a:bodyPr>
          <a:lstStyle/>
          <a:p>
            <a:r>
              <a:rPr lang="en-US" sz="3200" b="1">
                <a:latin typeface="Times New Roman" pitchFamily="18" charset="0"/>
                <a:cs typeface="Times New Roman" pitchFamily="18" charset="0"/>
              </a:rPr>
              <a:t>LỚP </a:t>
            </a:r>
            <a:r>
              <a:rPr lang="en-US" sz="3200" b="1" dirty="0">
                <a:latin typeface="Times New Roman" pitchFamily="18" charset="0"/>
                <a:cs typeface="Times New Roman" pitchFamily="18" charset="0"/>
              </a:rPr>
              <a:t>HỌC HẠNH PHÚC</a:t>
            </a:r>
            <a:endParaRPr lang="en-US" sz="3200" b="1" dirty="0">
              <a:latin typeface="Times New Roman" pitchFamily="18" charset="0"/>
              <a:cs typeface="Times New Roman" pitchFamily="18" charset="0"/>
            </a:endParaRPr>
          </a:p>
        </p:txBody>
      </p:sp>
      <p:sp>
        <p:nvSpPr>
          <p:cNvPr id="2" name="Rectangle 1"/>
          <p:cNvSpPr/>
          <p:nvPr/>
        </p:nvSpPr>
        <p:spPr>
          <a:xfrm>
            <a:off x="2743200" y="1630817"/>
            <a:ext cx="6705600" cy="2923877"/>
          </a:xfrm>
          <a:prstGeom prst="rect">
            <a:avLst/>
          </a:prstGeom>
          <a:solidFill>
            <a:srgbClr val="FFFF66"/>
          </a:solidFill>
        </p:spPr>
        <p:txBody>
          <a:bodyPr wrap="square">
            <a:spAutoFit/>
          </a:bodyPr>
          <a:lstStyle/>
          <a:p>
            <a:pPr indent="21590" algn="just">
              <a:lnSpc>
                <a:spcPct val="115000"/>
              </a:lnSpc>
            </a:pPr>
            <a:r>
              <a:rPr 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Tiêu chí 3: Tôn trọng:</a:t>
            </a:r>
            <a:endParaRPr lang="en-US" sz="20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Xây dựng nội quy lớp học dựa trên ý kiến của các thành viên trong lớp, đảm bảo tính kỷ luật và phát huy thế mạnh của mỗi thành viên trong lớp học;  mọi thành viên trong lớp đều được tôn trọng, được hiểu, được có giá trị và được đảm bảo an toàn ; không có sự phân biệt đối xử và kỳ thị.</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21590" algn="just">
              <a:lnSpc>
                <a:spcPct val="115000"/>
              </a:lnSpc>
            </a:pPr>
            <a:r>
              <a:rPr lang="en-US" sz="20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Mọi hoạt động liên quan đến kế hoạch của lớp đều được bàn bạc, cởi mở, lắng nghe, thấu hiểu và đối thoại tích cực.</a:t>
            </a:r>
            <a:endPar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7924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313" y="1262895"/>
            <a:ext cx="3884157" cy="512453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105" y="106081"/>
            <a:ext cx="768096" cy="768096"/>
          </a:xfrm>
          <a:prstGeom prst="rect">
            <a:avLst/>
          </a:prstGeom>
        </p:spPr>
      </p:pic>
      <p:sp>
        <p:nvSpPr>
          <p:cNvPr id="5" name="Oval 4">
            <a:extLst>
              <a:ext uri="{FF2B5EF4-FFF2-40B4-BE49-F238E27FC236}">
                <a16:creationId xmlns="" xmlns:a16="http://schemas.microsoft.com/office/drawing/2014/main" id="{EA3D65E6-9714-4A75-96B6-CF25C91E4759}"/>
              </a:ext>
            </a:extLst>
          </p:cNvPr>
          <p:cNvSpPr/>
          <p:nvPr/>
        </p:nvSpPr>
        <p:spPr>
          <a:xfrm>
            <a:off x="2684009" y="1243509"/>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2</a:t>
            </a:r>
          </a:p>
        </p:txBody>
      </p:sp>
      <p:sp>
        <p:nvSpPr>
          <p:cNvPr id="6" name="TextBox 5"/>
          <p:cNvSpPr txBox="1"/>
          <p:nvPr/>
        </p:nvSpPr>
        <p:spPr>
          <a:xfrm>
            <a:off x="2414201" y="298213"/>
            <a:ext cx="7531826"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dirty="0" err="1"/>
              <a:t>Em</a:t>
            </a:r>
            <a:r>
              <a:rPr lang="en-US" sz="2400" dirty="0"/>
              <a:t> </a:t>
            </a:r>
            <a:r>
              <a:rPr lang="en-US" sz="2400" dirty="0" err="1"/>
              <a:t>hãy</a:t>
            </a:r>
            <a:r>
              <a:rPr lang="en-US" sz="2400" dirty="0"/>
              <a:t> </a:t>
            </a:r>
            <a:r>
              <a:rPr lang="en-US" sz="2400" dirty="0" err="1"/>
              <a:t>cho</a:t>
            </a:r>
            <a:r>
              <a:rPr lang="en-US" sz="2400" dirty="0"/>
              <a:t> </a:t>
            </a:r>
            <a:r>
              <a:rPr lang="en-US" sz="2400" dirty="0" err="1"/>
              <a:t>biết</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tranh</a:t>
            </a:r>
            <a:r>
              <a:rPr lang="en-US" sz="2400" dirty="0"/>
              <a:t> </a:t>
            </a:r>
            <a:r>
              <a:rPr lang="en-US" sz="2400" dirty="0" err="1"/>
              <a:t>đã</a:t>
            </a:r>
            <a:r>
              <a:rPr lang="en-US" sz="2400" dirty="0"/>
              <a:t> </a:t>
            </a:r>
            <a:r>
              <a:rPr lang="en-US" sz="2400" dirty="0" err="1"/>
              <a:t>thực</a:t>
            </a:r>
            <a:r>
              <a:rPr lang="en-US" sz="2400" dirty="0"/>
              <a:t> </a:t>
            </a:r>
            <a:r>
              <a:rPr lang="en-US" sz="2400" dirty="0" err="1"/>
              <a:t>hiện</a:t>
            </a:r>
            <a:r>
              <a:rPr lang="en-US" sz="2400" dirty="0"/>
              <a:t> </a:t>
            </a:r>
            <a:r>
              <a:rPr lang="en-US" sz="2400" dirty="0" err="1"/>
              <a:t>điều</a:t>
            </a:r>
            <a:r>
              <a:rPr lang="en-US" sz="2400" dirty="0"/>
              <a:t> </a:t>
            </a:r>
            <a:r>
              <a:rPr lang="en-US" sz="2400" dirty="0" err="1"/>
              <a:t>nào</a:t>
            </a:r>
            <a:r>
              <a:rPr lang="en-US" sz="2400" dirty="0"/>
              <a:t> </a:t>
            </a:r>
            <a:r>
              <a:rPr lang="en-US" sz="2400" dirty="0" err="1"/>
              <a:t>trong</a:t>
            </a:r>
            <a:r>
              <a:rPr lang="en-US" sz="2400" dirty="0"/>
              <a:t> </a:t>
            </a:r>
            <a:r>
              <a:rPr lang="en-US" sz="2400" dirty="0" err="1"/>
              <a:t>nội</a:t>
            </a:r>
            <a:r>
              <a:rPr lang="en-US" sz="2400" dirty="0"/>
              <a:t> </a:t>
            </a:r>
            <a:r>
              <a:rPr lang="en-US" sz="2400" dirty="0" err="1"/>
              <a:t>quy</a:t>
            </a:r>
            <a:r>
              <a:rPr lang="en-US" sz="2400" dirty="0"/>
              <a:t> </a:t>
            </a:r>
            <a:r>
              <a:rPr lang="en-US" sz="2400" dirty="0" err="1"/>
              <a:t>trường</a:t>
            </a:r>
            <a:r>
              <a:rPr lang="en-US" sz="2400" dirty="0"/>
              <a:t>, </a:t>
            </a:r>
            <a:r>
              <a:rPr lang="en-US" sz="2400" dirty="0" err="1"/>
              <a:t>lớp</a:t>
            </a:r>
            <a:r>
              <a:rPr lang="en-US" sz="2400" dirty="0"/>
              <a:t>. </a:t>
            </a:r>
            <a:endParaRPr lang="en-US" sz="2400" dirty="0"/>
          </a:p>
        </p:txBody>
      </p:sp>
    </p:spTree>
    <p:extLst>
      <p:ext uri="{BB962C8B-B14F-4D97-AF65-F5344CB8AC3E}">
        <p14:creationId xmlns:p14="http://schemas.microsoft.com/office/powerpoint/2010/main" val="2001923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522" y="139449"/>
            <a:ext cx="768096" cy="768096"/>
          </a:xfrm>
          <a:prstGeom prst="rect">
            <a:avLst/>
          </a:prstGeom>
        </p:spPr>
      </p:pic>
      <p:sp>
        <p:nvSpPr>
          <p:cNvPr id="3" name="TextBox 2"/>
          <p:cNvSpPr txBox="1"/>
          <p:nvPr/>
        </p:nvSpPr>
        <p:spPr>
          <a:xfrm>
            <a:off x="2552700" y="329385"/>
            <a:ext cx="7531826"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vi-VN" sz="2400" dirty="0"/>
              <a:t>Em hãy hát bài </a:t>
            </a:r>
            <a:r>
              <a:rPr lang="en-US" sz="2400" dirty="0" err="1"/>
              <a:t>Lớp</a:t>
            </a:r>
            <a:r>
              <a:rPr lang="en-US" sz="2400" dirty="0"/>
              <a:t> </a:t>
            </a:r>
            <a:r>
              <a:rPr lang="en-US" sz="2400" dirty="0" err="1"/>
              <a:t>chúng</a:t>
            </a:r>
            <a:r>
              <a:rPr lang="en-US" sz="2400" dirty="0"/>
              <a:t> ta </a:t>
            </a:r>
            <a:r>
              <a:rPr lang="en-US" sz="2400" dirty="0" err="1"/>
              <a:t>đoàn</a:t>
            </a:r>
            <a:r>
              <a:rPr lang="en-US" sz="2400" dirty="0"/>
              <a:t> </a:t>
            </a:r>
            <a:r>
              <a:rPr lang="en-US" sz="2400" dirty="0" err="1"/>
              <a:t>kết</a:t>
            </a:r>
            <a:r>
              <a:rPr lang="en-US" sz="2400" dirty="0"/>
              <a:t> </a:t>
            </a:r>
            <a:r>
              <a:rPr lang="vi-VN" sz="2400" dirty="0"/>
              <a:t>(Sáng </a:t>
            </a:r>
            <a:r>
              <a:rPr lang="vi-VN" sz="2400" dirty="0"/>
              <a:t>tác: </a:t>
            </a:r>
            <a:r>
              <a:rPr lang="en-US" sz="2400" i="1" dirty="0" err="1"/>
              <a:t>Đức</a:t>
            </a:r>
            <a:r>
              <a:rPr lang="en-US" sz="2400" i="1" dirty="0"/>
              <a:t> </a:t>
            </a:r>
            <a:r>
              <a:rPr lang="en-US" sz="2400" i="1" dirty="0" err="1"/>
              <a:t>Huy</a:t>
            </a:r>
            <a:r>
              <a:rPr lang="vi-VN" sz="2400" dirty="0"/>
              <a:t>). </a:t>
            </a:r>
            <a:endParaRPr lang="en-US"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1007"/>
          <a:stretch/>
        </p:blipFill>
        <p:spPr>
          <a:xfrm>
            <a:off x="2552700" y="1243509"/>
            <a:ext cx="6819900" cy="5273832"/>
          </a:xfrm>
          <a:prstGeom prst="rect">
            <a:avLst/>
          </a:prstGeom>
        </p:spPr>
      </p:pic>
    </p:spTree>
    <p:extLst>
      <p:ext uri="{BB962C8B-B14F-4D97-AF65-F5344CB8AC3E}">
        <p14:creationId xmlns:p14="http://schemas.microsoft.com/office/powerpoint/2010/main" val="112821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42"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105" y="106081"/>
            <a:ext cx="768096" cy="76809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479" y="1306171"/>
            <a:ext cx="4016654" cy="5148817"/>
          </a:xfrm>
          <a:prstGeom prst="rect">
            <a:avLst/>
          </a:prstGeom>
        </p:spPr>
      </p:pic>
      <p:sp>
        <p:nvSpPr>
          <p:cNvPr id="6" name="Oval 5">
            <a:extLst>
              <a:ext uri="{FF2B5EF4-FFF2-40B4-BE49-F238E27FC236}">
                <a16:creationId xmlns="" xmlns:a16="http://schemas.microsoft.com/office/drawing/2014/main" id="{EA3D65E6-9714-4A75-96B6-CF25C91E4759}"/>
              </a:ext>
            </a:extLst>
          </p:cNvPr>
          <p:cNvSpPr/>
          <p:nvPr/>
        </p:nvSpPr>
        <p:spPr>
          <a:xfrm>
            <a:off x="2684009" y="1243509"/>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3</a:t>
            </a:r>
          </a:p>
        </p:txBody>
      </p:sp>
      <p:sp>
        <p:nvSpPr>
          <p:cNvPr id="7" name="TextBox 6"/>
          <p:cNvSpPr txBox="1"/>
          <p:nvPr/>
        </p:nvSpPr>
        <p:spPr>
          <a:xfrm>
            <a:off x="2414201" y="298213"/>
            <a:ext cx="7531826"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dirty="0" err="1"/>
              <a:t>Em</a:t>
            </a:r>
            <a:r>
              <a:rPr lang="en-US" sz="2400" dirty="0"/>
              <a:t> </a:t>
            </a:r>
            <a:r>
              <a:rPr lang="en-US" sz="2400" dirty="0" err="1"/>
              <a:t>hãy</a:t>
            </a:r>
            <a:r>
              <a:rPr lang="en-US" sz="2400" dirty="0"/>
              <a:t> </a:t>
            </a:r>
            <a:r>
              <a:rPr lang="en-US" sz="2400" dirty="0" err="1"/>
              <a:t>cho</a:t>
            </a:r>
            <a:r>
              <a:rPr lang="en-US" sz="2400" dirty="0"/>
              <a:t> </a:t>
            </a:r>
            <a:r>
              <a:rPr lang="en-US" sz="2400" dirty="0" err="1"/>
              <a:t>biết</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tranh</a:t>
            </a:r>
            <a:r>
              <a:rPr lang="en-US" sz="2400" dirty="0"/>
              <a:t> </a:t>
            </a:r>
            <a:r>
              <a:rPr lang="en-US" sz="2400" dirty="0" err="1"/>
              <a:t>đã</a:t>
            </a:r>
            <a:r>
              <a:rPr lang="en-US" sz="2400" dirty="0"/>
              <a:t> </a:t>
            </a:r>
            <a:r>
              <a:rPr lang="en-US" sz="2400" dirty="0" err="1"/>
              <a:t>thực</a:t>
            </a:r>
            <a:r>
              <a:rPr lang="en-US" sz="2400" dirty="0"/>
              <a:t> </a:t>
            </a:r>
            <a:r>
              <a:rPr lang="en-US" sz="2400" dirty="0" err="1"/>
              <a:t>hiện</a:t>
            </a:r>
            <a:r>
              <a:rPr lang="en-US" sz="2400" dirty="0"/>
              <a:t> </a:t>
            </a:r>
            <a:r>
              <a:rPr lang="en-US" sz="2400" dirty="0" err="1"/>
              <a:t>điều</a:t>
            </a:r>
            <a:r>
              <a:rPr lang="en-US" sz="2400" dirty="0"/>
              <a:t> </a:t>
            </a:r>
            <a:r>
              <a:rPr lang="en-US" sz="2400" dirty="0" err="1"/>
              <a:t>nào</a:t>
            </a:r>
            <a:r>
              <a:rPr lang="en-US" sz="2400" dirty="0"/>
              <a:t> </a:t>
            </a:r>
            <a:r>
              <a:rPr lang="en-US" sz="2400" dirty="0" err="1"/>
              <a:t>trong</a:t>
            </a:r>
            <a:r>
              <a:rPr lang="en-US" sz="2400" dirty="0"/>
              <a:t> </a:t>
            </a:r>
            <a:r>
              <a:rPr lang="en-US" sz="2400" dirty="0" err="1"/>
              <a:t>nội</a:t>
            </a:r>
            <a:r>
              <a:rPr lang="en-US" sz="2400" dirty="0"/>
              <a:t> </a:t>
            </a:r>
            <a:r>
              <a:rPr lang="en-US" sz="2400" dirty="0" err="1"/>
              <a:t>quy</a:t>
            </a:r>
            <a:r>
              <a:rPr lang="en-US" sz="2400" dirty="0"/>
              <a:t> </a:t>
            </a:r>
            <a:r>
              <a:rPr lang="en-US" sz="2400" dirty="0" err="1"/>
              <a:t>trường</a:t>
            </a:r>
            <a:r>
              <a:rPr lang="en-US" sz="2400" dirty="0"/>
              <a:t>, </a:t>
            </a:r>
            <a:r>
              <a:rPr lang="en-US" sz="2400" dirty="0" err="1"/>
              <a:t>lớp</a:t>
            </a:r>
            <a:r>
              <a:rPr lang="en-US" sz="2400" dirty="0"/>
              <a:t>. </a:t>
            </a:r>
            <a:endParaRPr lang="en-US" sz="2400" dirty="0"/>
          </a:p>
        </p:txBody>
      </p:sp>
    </p:spTree>
    <p:extLst>
      <p:ext uri="{BB962C8B-B14F-4D97-AF65-F5344CB8AC3E}">
        <p14:creationId xmlns:p14="http://schemas.microsoft.com/office/powerpoint/2010/main" val="2128851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105" y="106081"/>
            <a:ext cx="768096" cy="768096"/>
          </a:xfrm>
          <a:prstGeom prst="rect">
            <a:avLst/>
          </a:prstGeom>
        </p:spPr>
      </p:pic>
      <p:grpSp>
        <p:nvGrpSpPr>
          <p:cNvPr id="7" name="Group 6"/>
          <p:cNvGrpSpPr/>
          <p:nvPr/>
        </p:nvGrpSpPr>
        <p:grpSpPr>
          <a:xfrm>
            <a:off x="2030153" y="2420011"/>
            <a:ext cx="8604034" cy="1546310"/>
            <a:chOff x="492596" y="1303102"/>
            <a:chExt cx="8604034" cy="154631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96" y="1303102"/>
              <a:ext cx="8604034" cy="15463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50" y="1544320"/>
              <a:ext cx="849700" cy="913922"/>
            </a:xfrm>
            <a:prstGeom prst="rect">
              <a:avLst/>
            </a:prstGeom>
          </p:spPr>
        </p:pic>
        <p:sp>
          <p:nvSpPr>
            <p:cNvPr id="5" name="TextBox 4"/>
            <p:cNvSpPr txBox="1"/>
            <p:nvPr/>
          </p:nvSpPr>
          <p:spPr>
            <a:xfrm>
              <a:off x="1553480" y="1845425"/>
              <a:ext cx="7007046" cy="461665"/>
            </a:xfrm>
            <a:prstGeom prst="rect">
              <a:avLst/>
            </a:prstGeom>
            <a:noFill/>
          </p:spPr>
          <p:txBody>
            <a:bodyPr wrap="none" rtlCol="0">
              <a:spAutoFit/>
            </a:bodyPr>
            <a:lstStyle/>
            <a:p>
              <a:r>
                <a:rPr lang="vi-VN" sz="2400"/>
                <a:t>Vì sao em phải thực hiện tốt nội quy trường, lớp? </a:t>
              </a:r>
              <a:endParaRPr lang="en-US" sz="2400"/>
            </a:p>
          </p:txBody>
        </p:sp>
      </p:grpSp>
      <p:sp>
        <p:nvSpPr>
          <p:cNvPr id="8" name="TextBox 7"/>
          <p:cNvSpPr txBox="1"/>
          <p:nvPr/>
        </p:nvSpPr>
        <p:spPr>
          <a:xfrm>
            <a:off x="2414201" y="298213"/>
            <a:ext cx="7531826"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dirty="0" err="1"/>
              <a:t>Em</a:t>
            </a:r>
            <a:r>
              <a:rPr lang="en-US" sz="2400" dirty="0"/>
              <a:t> </a:t>
            </a:r>
            <a:r>
              <a:rPr lang="en-US" sz="2400" dirty="0" err="1"/>
              <a:t>hãy</a:t>
            </a:r>
            <a:r>
              <a:rPr lang="en-US" sz="2400" dirty="0"/>
              <a:t> </a:t>
            </a:r>
            <a:r>
              <a:rPr lang="en-US" sz="2400" dirty="0" err="1"/>
              <a:t>cho</a:t>
            </a:r>
            <a:r>
              <a:rPr lang="en-US" sz="2400" dirty="0"/>
              <a:t> </a:t>
            </a:r>
            <a:r>
              <a:rPr lang="en-US" sz="2400" dirty="0" err="1"/>
              <a:t>biết</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tranh</a:t>
            </a:r>
            <a:r>
              <a:rPr lang="en-US" sz="2400" dirty="0"/>
              <a:t> </a:t>
            </a:r>
            <a:r>
              <a:rPr lang="en-US" sz="2400" dirty="0" err="1"/>
              <a:t>đã</a:t>
            </a:r>
            <a:r>
              <a:rPr lang="en-US" sz="2400" dirty="0"/>
              <a:t> </a:t>
            </a:r>
            <a:r>
              <a:rPr lang="en-US" sz="2400" dirty="0" err="1"/>
              <a:t>thực</a:t>
            </a:r>
            <a:r>
              <a:rPr lang="en-US" sz="2400" dirty="0"/>
              <a:t> </a:t>
            </a:r>
            <a:r>
              <a:rPr lang="en-US" sz="2400" dirty="0" err="1"/>
              <a:t>hiện</a:t>
            </a:r>
            <a:r>
              <a:rPr lang="en-US" sz="2400" dirty="0"/>
              <a:t> </a:t>
            </a:r>
            <a:r>
              <a:rPr lang="en-US" sz="2400" dirty="0" err="1"/>
              <a:t>điều</a:t>
            </a:r>
            <a:r>
              <a:rPr lang="en-US" sz="2400" dirty="0"/>
              <a:t> </a:t>
            </a:r>
            <a:r>
              <a:rPr lang="en-US" sz="2400" dirty="0" err="1"/>
              <a:t>nào</a:t>
            </a:r>
            <a:r>
              <a:rPr lang="en-US" sz="2400" dirty="0"/>
              <a:t> </a:t>
            </a:r>
            <a:r>
              <a:rPr lang="en-US" sz="2400" dirty="0" err="1"/>
              <a:t>trong</a:t>
            </a:r>
            <a:r>
              <a:rPr lang="en-US" sz="2400" dirty="0"/>
              <a:t> </a:t>
            </a:r>
            <a:r>
              <a:rPr lang="en-US" sz="2400" dirty="0" err="1"/>
              <a:t>nội</a:t>
            </a:r>
            <a:r>
              <a:rPr lang="en-US" sz="2400" dirty="0"/>
              <a:t> </a:t>
            </a:r>
            <a:r>
              <a:rPr lang="en-US" sz="2400" dirty="0" err="1"/>
              <a:t>quy</a:t>
            </a:r>
            <a:r>
              <a:rPr lang="en-US" sz="2400" dirty="0"/>
              <a:t> </a:t>
            </a:r>
            <a:r>
              <a:rPr lang="en-US" sz="2400" dirty="0" err="1"/>
              <a:t>trường</a:t>
            </a:r>
            <a:r>
              <a:rPr lang="en-US" sz="2400" dirty="0"/>
              <a:t>, </a:t>
            </a:r>
            <a:r>
              <a:rPr lang="en-US" sz="2400" dirty="0" err="1"/>
              <a:t>lớp</a:t>
            </a:r>
            <a:r>
              <a:rPr lang="en-US" sz="2400" dirty="0"/>
              <a:t>. </a:t>
            </a:r>
            <a:endParaRPr lang="en-US" sz="2400" dirty="0"/>
          </a:p>
        </p:txBody>
      </p:sp>
    </p:spTree>
    <p:extLst>
      <p:ext uri="{BB962C8B-B14F-4D97-AF65-F5344CB8AC3E}">
        <p14:creationId xmlns:p14="http://schemas.microsoft.com/office/powerpoint/2010/main" val="4204494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105" y="106081"/>
            <a:ext cx="768096" cy="768096"/>
          </a:xfrm>
          <a:prstGeom prst="rect">
            <a:avLst/>
          </a:prstGeom>
        </p:spPr>
      </p:pic>
      <p:grpSp>
        <p:nvGrpSpPr>
          <p:cNvPr id="7" name="Group 6"/>
          <p:cNvGrpSpPr/>
          <p:nvPr/>
        </p:nvGrpSpPr>
        <p:grpSpPr>
          <a:xfrm>
            <a:off x="2030153" y="2420011"/>
            <a:ext cx="8604034" cy="1546310"/>
            <a:chOff x="492596" y="1303102"/>
            <a:chExt cx="8604034" cy="154631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96" y="1303102"/>
              <a:ext cx="8604034" cy="15463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50" y="1544320"/>
              <a:ext cx="849700" cy="913922"/>
            </a:xfrm>
            <a:prstGeom prst="rect">
              <a:avLst/>
            </a:prstGeom>
          </p:spPr>
        </p:pic>
        <p:sp>
          <p:nvSpPr>
            <p:cNvPr id="5" name="TextBox 4"/>
            <p:cNvSpPr txBox="1"/>
            <p:nvPr/>
          </p:nvSpPr>
          <p:spPr>
            <a:xfrm>
              <a:off x="1553480" y="1845425"/>
              <a:ext cx="7007046" cy="461665"/>
            </a:xfrm>
            <a:prstGeom prst="rect">
              <a:avLst/>
            </a:prstGeom>
            <a:noFill/>
          </p:spPr>
          <p:txBody>
            <a:bodyPr wrap="none" rtlCol="0">
              <a:spAutoFit/>
            </a:bodyPr>
            <a:lstStyle/>
            <a:p>
              <a:r>
                <a:rPr lang="vi-VN" sz="2400"/>
                <a:t>Vì sao em phải thực hiện tốt nội quy trường, lớp? </a:t>
              </a:r>
              <a:endParaRPr lang="en-US" sz="2400"/>
            </a:p>
          </p:txBody>
        </p:sp>
      </p:grpSp>
      <p:sp>
        <p:nvSpPr>
          <p:cNvPr id="8" name="TextBox 7"/>
          <p:cNvSpPr txBox="1"/>
          <p:nvPr/>
        </p:nvSpPr>
        <p:spPr>
          <a:xfrm>
            <a:off x="2414201" y="298213"/>
            <a:ext cx="7531826"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dirty="0" err="1"/>
              <a:t>Em</a:t>
            </a:r>
            <a:r>
              <a:rPr lang="en-US" sz="2400" dirty="0"/>
              <a:t> </a:t>
            </a:r>
            <a:r>
              <a:rPr lang="en-US" sz="2400" dirty="0" err="1"/>
              <a:t>hãy</a:t>
            </a:r>
            <a:r>
              <a:rPr lang="en-US" sz="2400" dirty="0"/>
              <a:t> </a:t>
            </a:r>
            <a:r>
              <a:rPr lang="en-US" sz="2400" dirty="0" err="1"/>
              <a:t>cho</a:t>
            </a:r>
            <a:r>
              <a:rPr lang="en-US" sz="2400" dirty="0"/>
              <a:t> </a:t>
            </a:r>
            <a:r>
              <a:rPr lang="en-US" sz="2400" dirty="0" err="1"/>
              <a:t>biết</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tranh</a:t>
            </a:r>
            <a:r>
              <a:rPr lang="en-US" sz="2400" dirty="0"/>
              <a:t> </a:t>
            </a:r>
            <a:r>
              <a:rPr lang="en-US" sz="2400" dirty="0" err="1"/>
              <a:t>đã</a:t>
            </a:r>
            <a:r>
              <a:rPr lang="en-US" sz="2400" dirty="0"/>
              <a:t> </a:t>
            </a:r>
            <a:r>
              <a:rPr lang="en-US" sz="2400" dirty="0" err="1"/>
              <a:t>thực</a:t>
            </a:r>
            <a:r>
              <a:rPr lang="en-US" sz="2400" dirty="0"/>
              <a:t> </a:t>
            </a:r>
            <a:r>
              <a:rPr lang="en-US" sz="2400" dirty="0" err="1"/>
              <a:t>hiện</a:t>
            </a:r>
            <a:r>
              <a:rPr lang="en-US" sz="2400" dirty="0"/>
              <a:t> </a:t>
            </a:r>
            <a:r>
              <a:rPr lang="en-US" sz="2400" dirty="0" err="1"/>
              <a:t>điều</a:t>
            </a:r>
            <a:r>
              <a:rPr lang="en-US" sz="2400" dirty="0"/>
              <a:t> </a:t>
            </a:r>
            <a:r>
              <a:rPr lang="en-US" sz="2400" dirty="0" err="1"/>
              <a:t>nào</a:t>
            </a:r>
            <a:r>
              <a:rPr lang="en-US" sz="2400" dirty="0"/>
              <a:t> </a:t>
            </a:r>
            <a:r>
              <a:rPr lang="en-US" sz="2400" dirty="0" err="1"/>
              <a:t>trong</a:t>
            </a:r>
            <a:r>
              <a:rPr lang="en-US" sz="2400" dirty="0"/>
              <a:t> </a:t>
            </a:r>
            <a:r>
              <a:rPr lang="en-US" sz="2400" dirty="0" err="1"/>
              <a:t>nội</a:t>
            </a:r>
            <a:r>
              <a:rPr lang="en-US" sz="2400" dirty="0"/>
              <a:t> </a:t>
            </a:r>
            <a:r>
              <a:rPr lang="en-US" sz="2400" dirty="0" err="1"/>
              <a:t>quy</a:t>
            </a:r>
            <a:r>
              <a:rPr lang="en-US" sz="2400" dirty="0"/>
              <a:t> </a:t>
            </a:r>
            <a:r>
              <a:rPr lang="en-US" sz="2400" dirty="0" err="1"/>
              <a:t>trường</a:t>
            </a:r>
            <a:r>
              <a:rPr lang="en-US" sz="2400" dirty="0"/>
              <a:t>, </a:t>
            </a:r>
            <a:r>
              <a:rPr lang="en-US" sz="2400" dirty="0" err="1"/>
              <a:t>lớp</a:t>
            </a:r>
            <a:r>
              <a:rPr lang="en-US" sz="2400" dirty="0"/>
              <a:t>. </a:t>
            </a:r>
            <a:endParaRPr lang="en-US" sz="2400" dirty="0"/>
          </a:p>
        </p:txBody>
      </p:sp>
    </p:spTree>
    <p:extLst>
      <p:ext uri="{BB962C8B-B14F-4D97-AF65-F5344CB8AC3E}">
        <p14:creationId xmlns:p14="http://schemas.microsoft.com/office/powerpoint/2010/main" val="2963542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105" y="106081"/>
            <a:ext cx="768096" cy="768096"/>
          </a:xfrm>
          <a:prstGeom prst="rect">
            <a:avLst/>
          </a:prstGeom>
        </p:spPr>
      </p:pic>
      <p:grpSp>
        <p:nvGrpSpPr>
          <p:cNvPr id="7" name="Group 6"/>
          <p:cNvGrpSpPr/>
          <p:nvPr/>
        </p:nvGrpSpPr>
        <p:grpSpPr>
          <a:xfrm>
            <a:off x="2030153" y="2420011"/>
            <a:ext cx="8604034" cy="1546310"/>
            <a:chOff x="492596" y="1303102"/>
            <a:chExt cx="8604034" cy="154631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96" y="1303102"/>
              <a:ext cx="8604034" cy="15463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50" y="1544320"/>
              <a:ext cx="849700" cy="913922"/>
            </a:xfrm>
            <a:prstGeom prst="rect">
              <a:avLst/>
            </a:prstGeom>
          </p:spPr>
        </p:pic>
        <p:sp>
          <p:nvSpPr>
            <p:cNvPr id="5" name="TextBox 4"/>
            <p:cNvSpPr txBox="1"/>
            <p:nvPr/>
          </p:nvSpPr>
          <p:spPr>
            <a:xfrm>
              <a:off x="1553480" y="1845425"/>
              <a:ext cx="7007046" cy="461665"/>
            </a:xfrm>
            <a:prstGeom prst="rect">
              <a:avLst/>
            </a:prstGeom>
            <a:noFill/>
          </p:spPr>
          <p:txBody>
            <a:bodyPr wrap="none" rtlCol="0">
              <a:spAutoFit/>
            </a:bodyPr>
            <a:lstStyle/>
            <a:p>
              <a:r>
                <a:rPr lang="vi-VN" sz="2400"/>
                <a:t>Vì sao em phải thực hiện tốt nội quy trường, lớp? </a:t>
              </a:r>
              <a:endParaRPr lang="en-US" sz="2400"/>
            </a:p>
          </p:txBody>
        </p:sp>
      </p:grpSp>
      <p:sp>
        <p:nvSpPr>
          <p:cNvPr id="8" name="TextBox 7"/>
          <p:cNvSpPr txBox="1"/>
          <p:nvPr/>
        </p:nvSpPr>
        <p:spPr>
          <a:xfrm>
            <a:off x="2414201" y="298213"/>
            <a:ext cx="7531826"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dirty="0" err="1"/>
              <a:t>Em</a:t>
            </a:r>
            <a:r>
              <a:rPr lang="en-US" sz="2400" dirty="0"/>
              <a:t> </a:t>
            </a:r>
            <a:r>
              <a:rPr lang="en-US" sz="2400" dirty="0" err="1"/>
              <a:t>hãy</a:t>
            </a:r>
            <a:r>
              <a:rPr lang="en-US" sz="2400" dirty="0"/>
              <a:t> </a:t>
            </a:r>
            <a:r>
              <a:rPr lang="en-US" sz="2400" dirty="0" err="1"/>
              <a:t>cho</a:t>
            </a:r>
            <a:r>
              <a:rPr lang="en-US" sz="2400" dirty="0"/>
              <a:t> </a:t>
            </a:r>
            <a:r>
              <a:rPr lang="en-US" sz="2400" dirty="0" err="1"/>
              <a:t>biết</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tranh</a:t>
            </a:r>
            <a:r>
              <a:rPr lang="en-US" sz="2400" dirty="0"/>
              <a:t> </a:t>
            </a:r>
            <a:r>
              <a:rPr lang="en-US" sz="2400" dirty="0" err="1"/>
              <a:t>đã</a:t>
            </a:r>
            <a:r>
              <a:rPr lang="en-US" sz="2400" dirty="0"/>
              <a:t> </a:t>
            </a:r>
            <a:r>
              <a:rPr lang="en-US" sz="2400" dirty="0" err="1"/>
              <a:t>thực</a:t>
            </a:r>
            <a:r>
              <a:rPr lang="en-US" sz="2400" dirty="0"/>
              <a:t> </a:t>
            </a:r>
            <a:r>
              <a:rPr lang="en-US" sz="2400" dirty="0" err="1"/>
              <a:t>hiện</a:t>
            </a:r>
            <a:r>
              <a:rPr lang="en-US" sz="2400" dirty="0"/>
              <a:t> </a:t>
            </a:r>
            <a:r>
              <a:rPr lang="en-US" sz="2400" dirty="0" err="1"/>
              <a:t>điều</a:t>
            </a:r>
            <a:r>
              <a:rPr lang="en-US" sz="2400" dirty="0"/>
              <a:t> </a:t>
            </a:r>
            <a:r>
              <a:rPr lang="en-US" sz="2400" dirty="0" err="1"/>
              <a:t>nào</a:t>
            </a:r>
            <a:r>
              <a:rPr lang="en-US" sz="2400" dirty="0"/>
              <a:t> </a:t>
            </a:r>
            <a:r>
              <a:rPr lang="en-US" sz="2400" dirty="0" err="1"/>
              <a:t>trong</a:t>
            </a:r>
            <a:r>
              <a:rPr lang="en-US" sz="2400" dirty="0"/>
              <a:t> </a:t>
            </a:r>
            <a:r>
              <a:rPr lang="en-US" sz="2400" dirty="0" err="1"/>
              <a:t>nội</a:t>
            </a:r>
            <a:r>
              <a:rPr lang="en-US" sz="2400" dirty="0"/>
              <a:t> </a:t>
            </a:r>
            <a:r>
              <a:rPr lang="en-US" sz="2400" dirty="0" err="1"/>
              <a:t>quy</a:t>
            </a:r>
            <a:r>
              <a:rPr lang="en-US" sz="2400" dirty="0"/>
              <a:t> </a:t>
            </a:r>
            <a:r>
              <a:rPr lang="en-US" sz="2400" dirty="0" err="1"/>
              <a:t>trường</a:t>
            </a:r>
            <a:r>
              <a:rPr lang="en-US" sz="2400" dirty="0"/>
              <a:t>, </a:t>
            </a:r>
            <a:r>
              <a:rPr lang="en-US" sz="2400" dirty="0" err="1"/>
              <a:t>lớp</a:t>
            </a:r>
            <a:r>
              <a:rPr lang="en-US" sz="2400" dirty="0"/>
              <a:t>. </a:t>
            </a:r>
            <a:endParaRPr lang="en-US" sz="2400" dirty="0"/>
          </a:p>
        </p:txBody>
      </p:sp>
    </p:spTree>
    <p:extLst>
      <p:ext uri="{BB962C8B-B14F-4D97-AF65-F5344CB8AC3E}">
        <p14:creationId xmlns:p14="http://schemas.microsoft.com/office/powerpoint/2010/main" val="2644797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431" y="1243510"/>
            <a:ext cx="5631275" cy="450725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22" y="139449"/>
            <a:ext cx="768096" cy="768096"/>
          </a:xfrm>
          <a:prstGeom prst="rect">
            <a:avLst/>
          </a:prstGeom>
        </p:spPr>
      </p:pic>
      <p:sp>
        <p:nvSpPr>
          <p:cNvPr id="3" name="TextBox 2"/>
          <p:cNvSpPr txBox="1"/>
          <p:nvPr/>
        </p:nvSpPr>
        <p:spPr>
          <a:xfrm>
            <a:off x="2552701" y="412513"/>
            <a:ext cx="5938157"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a:t>Em sẽ khuyên các bạn sau </a:t>
            </a:r>
            <a:r>
              <a:rPr lang="en-US" sz="2400"/>
              <a:t>điều gì</a:t>
            </a:r>
            <a:r>
              <a:rPr lang="en-US" sz="2400"/>
              <a:t>? </a:t>
            </a:r>
            <a:endParaRPr lang="en-US" sz="2400" dirty="0"/>
          </a:p>
        </p:txBody>
      </p:sp>
      <p:sp>
        <p:nvSpPr>
          <p:cNvPr id="5" name="Oval 4">
            <a:extLst>
              <a:ext uri="{FF2B5EF4-FFF2-40B4-BE49-F238E27FC236}">
                <a16:creationId xmlns="" xmlns:a16="http://schemas.microsoft.com/office/drawing/2014/main" id="{EA3D65E6-9714-4A75-96B6-CF25C91E4759}"/>
              </a:ext>
            </a:extLst>
          </p:cNvPr>
          <p:cNvSpPr/>
          <p:nvPr/>
        </p:nvSpPr>
        <p:spPr>
          <a:xfrm>
            <a:off x="2684009" y="1243509"/>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1</a:t>
            </a:r>
          </a:p>
        </p:txBody>
      </p:sp>
      <p:sp>
        <p:nvSpPr>
          <p:cNvPr id="6" name="TextBox 5"/>
          <p:cNvSpPr txBox="1"/>
          <p:nvPr/>
        </p:nvSpPr>
        <p:spPr>
          <a:xfrm>
            <a:off x="5006842" y="5858488"/>
            <a:ext cx="2204450" cy="523220"/>
          </a:xfrm>
          <a:prstGeom prst="rect">
            <a:avLst/>
          </a:prstGeom>
          <a:noFill/>
        </p:spPr>
        <p:txBody>
          <a:bodyPr wrap="none" rtlCol="0">
            <a:spAutoFit/>
          </a:bodyPr>
          <a:lstStyle/>
          <a:p>
            <a:r>
              <a:rPr lang="en-US" sz="2800" i="1">
                <a:latin typeface="Arial" panose="020B0604020202020204" pitchFamily="34" charset="0"/>
                <a:cs typeface="Arial" panose="020B0604020202020204" pitchFamily="34" charset="0"/>
              </a:rPr>
              <a:t>Đi học muộn</a:t>
            </a:r>
            <a:endParaRPr lang="en-US" sz="2800" i="1">
              <a:latin typeface="Arial" panose="020B0604020202020204" pitchFamily="34" charset="0"/>
              <a:cs typeface="Arial" panose="020B0604020202020204" pitchFamily="34" charset="0"/>
            </a:endParaRPr>
          </a:p>
        </p:txBody>
      </p:sp>
      <p:sp>
        <p:nvSpPr>
          <p:cNvPr id="7" name="TextBox 6"/>
          <p:cNvSpPr txBox="1"/>
          <p:nvPr/>
        </p:nvSpPr>
        <p:spPr>
          <a:xfrm>
            <a:off x="6423172" y="1511597"/>
            <a:ext cx="2523905" cy="461665"/>
          </a:xfrm>
          <a:prstGeom prst="rect">
            <a:avLst/>
          </a:prstGeom>
          <a:solidFill>
            <a:srgbClr val="FFFF00"/>
          </a:solidFill>
        </p:spPr>
        <p:txBody>
          <a:bodyPr wrap="square" rtlCol="0">
            <a:spAutoFit/>
          </a:bodyPr>
          <a:lstStyle/>
          <a:p>
            <a:r>
              <a:rPr lang="en-US" sz="2400" b="1">
                <a:latin typeface="Arial" panose="020B0604020202020204" pitchFamily="34" charset="0"/>
                <a:cs typeface="Arial" panose="020B0604020202020204" pitchFamily="34" charset="0"/>
              </a:rPr>
              <a:t>TRƯỜNG THCS</a:t>
            </a:r>
            <a:endParaRPr lang="en-US"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893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010" y="1426389"/>
            <a:ext cx="6943133" cy="400776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22" y="139449"/>
            <a:ext cx="768096" cy="768096"/>
          </a:xfrm>
          <a:prstGeom prst="rect">
            <a:avLst/>
          </a:prstGeom>
        </p:spPr>
      </p:pic>
      <p:sp>
        <p:nvSpPr>
          <p:cNvPr id="3" name="TextBox 2"/>
          <p:cNvSpPr txBox="1"/>
          <p:nvPr/>
        </p:nvSpPr>
        <p:spPr>
          <a:xfrm>
            <a:off x="2552701" y="412513"/>
            <a:ext cx="5938157"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a:t>Em sẽ khuyên các bạn sau </a:t>
            </a:r>
            <a:r>
              <a:rPr lang="en-US" sz="2400"/>
              <a:t>điều gì</a:t>
            </a:r>
            <a:r>
              <a:rPr lang="en-US" sz="2400"/>
              <a:t>? </a:t>
            </a:r>
            <a:endParaRPr lang="en-US" sz="2400" dirty="0"/>
          </a:p>
        </p:txBody>
      </p:sp>
      <p:sp>
        <p:nvSpPr>
          <p:cNvPr id="5" name="Oval 4">
            <a:extLst>
              <a:ext uri="{FF2B5EF4-FFF2-40B4-BE49-F238E27FC236}">
                <a16:creationId xmlns="" xmlns:a16="http://schemas.microsoft.com/office/drawing/2014/main" id="{EA3D65E6-9714-4A75-96B6-CF25C91E4759}"/>
              </a:ext>
            </a:extLst>
          </p:cNvPr>
          <p:cNvSpPr/>
          <p:nvPr/>
        </p:nvSpPr>
        <p:spPr>
          <a:xfrm>
            <a:off x="2684009" y="1243509"/>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2</a:t>
            </a:r>
          </a:p>
        </p:txBody>
      </p:sp>
      <p:sp>
        <p:nvSpPr>
          <p:cNvPr id="6" name="TextBox 5"/>
          <p:cNvSpPr txBox="1"/>
          <p:nvPr/>
        </p:nvSpPr>
        <p:spPr>
          <a:xfrm>
            <a:off x="3955832" y="5750766"/>
            <a:ext cx="4280339" cy="523220"/>
          </a:xfrm>
          <a:prstGeom prst="rect">
            <a:avLst/>
          </a:prstGeom>
          <a:noFill/>
        </p:spPr>
        <p:txBody>
          <a:bodyPr wrap="none" rtlCol="0">
            <a:spAutoFit/>
          </a:bodyPr>
          <a:lstStyle/>
          <a:p>
            <a:r>
              <a:rPr lang="en-US" sz="2800" i="1">
                <a:latin typeface="Arial" panose="020B0604020202020204" pitchFamily="34" charset="0"/>
                <a:cs typeface="Arial" panose="020B0604020202020204" pitchFamily="34" charset="0"/>
              </a:rPr>
              <a:t>Nói chuyện trong giờ học </a:t>
            </a:r>
          </a:p>
        </p:txBody>
      </p:sp>
    </p:spTree>
    <p:extLst>
      <p:ext uri="{BB962C8B-B14F-4D97-AF65-F5344CB8AC3E}">
        <p14:creationId xmlns:p14="http://schemas.microsoft.com/office/powerpoint/2010/main" val="4195580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885" y="1243510"/>
            <a:ext cx="5336698" cy="477192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22" y="139449"/>
            <a:ext cx="768096" cy="768096"/>
          </a:xfrm>
          <a:prstGeom prst="rect">
            <a:avLst/>
          </a:prstGeom>
        </p:spPr>
      </p:pic>
      <p:sp>
        <p:nvSpPr>
          <p:cNvPr id="3" name="TextBox 2"/>
          <p:cNvSpPr txBox="1"/>
          <p:nvPr/>
        </p:nvSpPr>
        <p:spPr>
          <a:xfrm>
            <a:off x="2552701" y="412513"/>
            <a:ext cx="5938157"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a:t>Em sẽ khuyên các bạn sau </a:t>
            </a:r>
            <a:r>
              <a:rPr lang="en-US" sz="2400"/>
              <a:t>điều gì</a:t>
            </a:r>
            <a:r>
              <a:rPr lang="en-US" sz="2400"/>
              <a:t>? </a:t>
            </a:r>
            <a:endParaRPr lang="en-US" sz="2400" dirty="0"/>
          </a:p>
        </p:txBody>
      </p:sp>
      <p:sp>
        <p:nvSpPr>
          <p:cNvPr id="5" name="Oval 4">
            <a:extLst>
              <a:ext uri="{FF2B5EF4-FFF2-40B4-BE49-F238E27FC236}">
                <a16:creationId xmlns="" xmlns:a16="http://schemas.microsoft.com/office/drawing/2014/main" id="{EA3D65E6-9714-4A75-96B6-CF25C91E4759}"/>
              </a:ext>
            </a:extLst>
          </p:cNvPr>
          <p:cNvSpPr/>
          <p:nvPr/>
        </p:nvSpPr>
        <p:spPr>
          <a:xfrm>
            <a:off x="2684009" y="1243509"/>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3</a:t>
            </a:r>
          </a:p>
        </p:txBody>
      </p:sp>
      <p:sp>
        <p:nvSpPr>
          <p:cNvPr id="6" name="TextBox 5"/>
          <p:cNvSpPr txBox="1"/>
          <p:nvPr/>
        </p:nvSpPr>
        <p:spPr>
          <a:xfrm>
            <a:off x="4336544" y="5750766"/>
            <a:ext cx="3518912" cy="523220"/>
          </a:xfrm>
          <a:prstGeom prst="rect">
            <a:avLst/>
          </a:prstGeom>
          <a:noFill/>
        </p:spPr>
        <p:txBody>
          <a:bodyPr wrap="none" rtlCol="0">
            <a:spAutoFit/>
          </a:bodyPr>
          <a:lstStyle/>
          <a:p>
            <a:r>
              <a:rPr lang="en-US" sz="2800" i="1">
                <a:latin typeface="Arial" panose="020B0604020202020204" pitchFamily="34" charset="0"/>
                <a:cs typeface="Arial" panose="020B0604020202020204" pitchFamily="34" charset="0"/>
              </a:rPr>
              <a:t>Quên mang sách, vở</a:t>
            </a:r>
            <a:endParaRPr lang="en-US" sz="2800" i="1">
              <a:latin typeface="Arial" panose="020B0604020202020204" pitchFamily="34" charset="0"/>
              <a:cs typeface="Arial" panose="020B0604020202020204" pitchFamily="34" charset="0"/>
            </a:endParaRPr>
          </a:p>
        </p:txBody>
      </p:sp>
      <p:sp>
        <p:nvSpPr>
          <p:cNvPr id="7" name="Cloud Callout 6"/>
          <p:cNvSpPr/>
          <p:nvPr/>
        </p:nvSpPr>
        <p:spPr>
          <a:xfrm>
            <a:off x="3660077" y="1001131"/>
            <a:ext cx="1504106" cy="1245681"/>
          </a:xfrm>
          <a:prstGeom prst="cloudCallout">
            <a:avLst>
              <a:gd name="adj1" fmla="val 29625"/>
              <a:gd name="adj2" fmla="val 67708"/>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45311">
            <a:off x="3955736" y="1175220"/>
            <a:ext cx="946882" cy="910420"/>
          </a:xfrm>
          <a:prstGeom prst="rect">
            <a:avLst/>
          </a:prstGeom>
        </p:spPr>
      </p:pic>
    </p:spTree>
    <p:extLst>
      <p:ext uri="{BB962C8B-B14F-4D97-AF65-F5344CB8AC3E}">
        <p14:creationId xmlns:p14="http://schemas.microsoft.com/office/powerpoint/2010/main" val="3204865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739" y="1348013"/>
            <a:ext cx="5082522" cy="426515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22" y="139449"/>
            <a:ext cx="768096" cy="768096"/>
          </a:xfrm>
          <a:prstGeom prst="rect">
            <a:avLst/>
          </a:prstGeom>
        </p:spPr>
      </p:pic>
      <p:sp>
        <p:nvSpPr>
          <p:cNvPr id="3" name="TextBox 2"/>
          <p:cNvSpPr txBox="1"/>
          <p:nvPr/>
        </p:nvSpPr>
        <p:spPr>
          <a:xfrm>
            <a:off x="2552701" y="412513"/>
            <a:ext cx="5938157"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a:t>Em sẽ khuyên các bạn sau </a:t>
            </a:r>
            <a:r>
              <a:rPr lang="en-US" sz="2400"/>
              <a:t>điều gì</a:t>
            </a:r>
            <a:r>
              <a:rPr lang="en-US" sz="2400"/>
              <a:t>? </a:t>
            </a:r>
            <a:endParaRPr lang="en-US" sz="2400" dirty="0"/>
          </a:p>
        </p:txBody>
      </p:sp>
      <p:sp>
        <p:nvSpPr>
          <p:cNvPr id="5" name="Oval 4">
            <a:extLst>
              <a:ext uri="{FF2B5EF4-FFF2-40B4-BE49-F238E27FC236}">
                <a16:creationId xmlns="" xmlns:a16="http://schemas.microsoft.com/office/drawing/2014/main" id="{EA3D65E6-9714-4A75-96B6-CF25C91E4759}"/>
              </a:ext>
            </a:extLst>
          </p:cNvPr>
          <p:cNvSpPr/>
          <p:nvPr/>
        </p:nvSpPr>
        <p:spPr>
          <a:xfrm>
            <a:off x="2684009" y="1243509"/>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4</a:t>
            </a:r>
          </a:p>
        </p:txBody>
      </p:sp>
      <p:sp>
        <p:nvSpPr>
          <p:cNvPr id="6" name="TextBox 5"/>
          <p:cNvSpPr txBox="1"/>
          <p:nvPr/>
        </p:nvSpPr>
        <p:spPr>
          <a:xfrm>
            <a:off x="4539325" y="5750766"/>
            <a:ext cx="3113353" cy="523220"/>
          </a:xfrm>
          <a:prstGeom prst="rect">
            <a:avLst/>
          </a:prstGeom>
          <a:noFill/>
        </p:spPr>
        <p:txBody>
          <a:bodyPr wrap="none" rtlCol="0">
            <a:spAutoFit/>
          </a:bodyPr>
          <a:lstStyle/>
          <a:p>
            <a:r>
              <a:rPr lang="en-US" sz="2800" i="1">
                <a:latin typeface="Arial" panose="020B0604020202020204" pitchFamily="34" charset="0"/>
                <a:cs typeface="Arial" panose="020B0604020202020204" pitchFamily="34" charset="0"/>
              </a:rPr>
              <a:t>Chưa chuẩn bị bài</a:t>
            </a:r>
            <a:endParaRPr lang="en-US" sz="28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808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522" y="139449"/>
            <a:ext cx="768096" cy="768096"/>
          </a:xfrm>
          <a:prstGeom prst="rect">
            <a:avLst/>
          </a:prstGeom>
        </p:spPr>
      </p:pic>
      <p:sp>
        <p:nvSpPr>
          <p:cNvPr id="3" name="TextBox 2"/>
          <p:cNvSpPr txBox="1"/>
          <p:nvPr/>
        </p:nvSpPr>
        <p:spPr>
          <a:xfrm>
            <a:off x="2422068" y="438640"/>
            <a:ext cx="7862751"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a:t>Em hãy cùng bạn đóng vai xử lí các tình huống sau.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590" y="1279218"/>
            <a:ext cx="6560820" cy="4383582"/>
          </a:xfrm>
          <a:prstGeom prst="rect">
            <a:avLst/>
          </a:prstGeom>
        </p:spPr>
      </p:pic>
      <p:sp>
        <p:nvSpPr>
          <p:cNvPr id="5" name="Oval 4">
            <a:extLst>
              <a:ext uri="{FF2B5EF4-FFF2-40B4-BE49-F238E27FC236}">
                <a16:creationId xmlns="" xmlns:a16="http://schemas.microsoft.com/office/drawing/2014/main" id="{EA3D65E6-9714-4A75-96B6-CF25C91E4759}"/>
              </a:ext>
            </a:extLst>
          </p:cNvPr>
          <p:cNvSpPr/>
          <p:nvPr/>
        </p:nvSpPr>
        <p:spPr>
          <a:xfrm>
            <a:off x="2684009" y="1243509"/>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1</a:t>
            </a:r>
          </a:p>
        </p:txBody>
      </p:sp>
      <p:sp>
        <p:nvSpPr>
          <p:cNvPr id="6" name="TextBox 5"/>
          <p:cNvSpPr txBox="1"/>
          <p:nvPr/>
        </p:nvSpPr>
        <p:spPr>
          <a:xfrm>
            <a:off x="4198397" y="5896240"/>
            <a:ext cx="3795206" cy="523220"/>
          </a:xfrm>
          <a:prstGeom prst="rect">
            <a:avLst/>
          </a:prstGeom>
          <a:noFill/>
        </p:spPr>
        <p:txBody>
          <a:bodyPr wrap="none" rtlCol="0">
            <a:spAutoFit/>
          </a:bodyPr>
          <a:lstStyle/>
          <a:p>
            <a:r>
              <a:rPr lang="en-US" sz="2800" i="1">
                <a:latin typeface="Arial" panose="020B0604020202020204" pitchFamily="34" charset="0"/>
                <a:cs typeface="Arial" panose="020B0604020202020204" pitchFamily="34" charset="0"/>
              </a:rPr>
              <a:t>Trêu bạn trong giờ học</a:t>
            </a:r>
            <a:endParaRPr lang="en-US" sz="28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68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522" y="139449"/>
            <a:ext cx="768096" cy="768096"/>
          </a:xfrm>
          <a:prstGeom prst="rect">
            <a:avLst/>
          </a:prstGeom>
        </p:spPr>
      </p:pic>
      <p:sp>
        <p:nvSpPr>
          <p:cNvPr id="3" name="TextBox 2"/>
          <p:cNvSpPr txBox="1"/>
          <p:nvPr/>
        </p:nvSpPr>
        <p:spPr>
          <a:xfrm>
            <a:off x="2422068" y="438640"/>
            <a:ext cx="7862751"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a:t>Em hãy cùng bạn đóng vai xử lí các tình huống sau.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149" y="1449794"/>
            <a:ext cx="6623703" cy="3862763"/>
          </a:xfrm>
          <a:prstGeom prst="rect">
            <a:avLst/>
          </a:prstGeom>
        </p:spPr>
      </p:pic>
      <p:sp>
        <p:nvSpPr>
          <p:cNvPr id="5" name="Oval 4">
            <a:extLst>
              <a:ext uri="{FF2B5EF4-FFF2-40B4-BE49-F238E27FC236}">
                <a16:creationId xmlns="" xmlns:a16="http://schemas.microsoft.com/office/drawing/2014/main" id="{EA3D65E6-9714-4A75-96B6-CF25C91E4759}"/>
              </a:ext>
            </a:extLst>
          </p:cNvPr>
          <p:cNvSpPr/>
          <p:nvPr/>
        </p:nvSpPr>
        <p:spPr>
          <a:xfrm>
            <a:off x="2684009" y="1368201"/>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2</a:t>
            </a:r>
          </a:p>
        </p:txBody>
      </p:sp>
      <p:sp>
        <p:nvSpPr>
          <p:cNvPr id="6" name="TextBox 5"/>
          <p:cNvSpPr txBox="1"/>
          <p:nvPr/>
        </p:nvSpPr>
        <p:spPr>
          <a:xfrm>
            <a:off x="4073653" y="5541760"/>
            <a:ext cx="4044697" cy="523220"/>
          </a:xfrm>
          <a:prstGeom prst="rect">
            <a:avLst/>
          </a:prstGeom>
          <a:noFill/>
        </p:spPr>
        <p:txBody>
          <a:bodyPr wrap="none" rtlCol="0">
            <a:spAutoFit/>
          </a:bodyPr>
          <a:lstStyle/>
          <a:p>
            <a:r>
              <a:rPr lang="en-US" sz="2800" i="1">
                <a:latin typeface="Arial" panose="020B0604020202020204" pitchFamily="34" charset="0"/>
                <a:cs typeface="Arial" panose="020B0604020202020204" pitchFamily="34" charset="0"/>
              </a:rPr>
              <a:t>Ngủ gật khi cô giảng bài</a:t>
            </a:r>
            <a:endParaRPr lang="en-US" sz="28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32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523" y="122000"/>
            <a:ext cx="760095" cy="760095"/>
          </a:xfrm>
          <a:prstGeom prst="rect">
            <a:avLst/>
          </a:prstGeom>
        </p:spPr>
      </p:pic>
      <p:sp>
        <p:nvSpPr>
          <p:cNvPr id="3" name="TextBox 2"/>
          <p:cNvSpPr txBox="1"/>
          <p:nvPr/>
        </p:nvSpPr>
        <p:spPr>
          <a:xfrm>
            <a:off x="2480130" y="412513"/>
            <a:ext cx="7531826"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vi-VN" sz="2400" dirty="0"/>
              <a:t>Em hãy tìm bạn thực hiện tốt nội quy </a:t>
            </a:r>
            <a:r>
              <a:rPr lang="vi-VN" sz="2400" dirty="0"/>
              <a:t>trường, lớp. </a:t>
            </a:r>
            <a:endParaRPr lang="en-US" sz="2400" dirty="0"/>
          </a:p>
        </p:txBody>
      </p:sp>
      <p:grpSp>
        <p:nvGrpSpPr>
          <p:cNvPr id="14" name="Group 13"/>
          <p:cNvGrpSpPr/>
          <p:nvPr/>
        </p:nvGrpSpPr>
        <p:grpSpPr>
          <a:xfrm>
            <a:off x="2004060" y="1003957"/>
            <a:ext cx="3893152" cy="2387387"/>
            <a:chOff x="480060" y="1003956"/>
            <a:chExt cx="3893152" cy="2387387"/>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98" y="1270359"/>
              <a:ext cx="3631214" cy="2120984"/>
            </a:xfrm>
            <a:prstGeom prst="rect">
              <a:avLst/>
            </a:prstGeom>
          </p:spPr>
        </p:pic>
        <p:sp>
          <p:nvSpPr>
            <p:cNvPr id="5" name="Oval 4">
              <a:extLst>
                <a:ext uri="{FF2B5EF4-FFF2-40B4-BE49-F238E27FC236}">
                  <a16:creationId xmlns="" xmlns:a16="http://schemas.microsoft.com/office/drawing/2014/main" id="{EA3D65E6-9714-4A75-96B6-CF25C91E4759}"/>
                </a:ext>
              </a:extLst>
            </p:cNvPr>
            <p:cNvSpPr/>
            <p:nvPr/>
          </p:nvSpPr>
          <p:spPr>
            <a:xfrm>
              <a:off x="480060" y="1003956"/>
              <a:ext cx="548640" cy="548640"/>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latin typeface="Arial" panose="020B0604020202020204" pitchFamily="34" charset="0"/>
                  <a:cs typeface="Arial" panose="020B0604020202020204" pitchFamily="34" charset="0"/>
                </a:rPr>
                <a:t>1</a:t>
              </a:r>
            </a:p>
          </p:txBody>
        </p:sp>
      </p:grpSp>
      <p:grpSp>
        <p:nvGrpSpPr>
          <p:cNvPr id="13" name="Group 12"/>
          <p:cNvGrpSpPr/>
          <p:nvPr/>
        </p:nvGrpSpPr>
        <p:grpSpPr>
          <a:xfrm>
            <a:off x="6684125" y="1003957"/>
            <a:ext cx="3192710" cy="2387387"/>
            <a:chOff x="5160125" y="1003956"/>
            <a:chExt cx="3192710" cy="2387387"/>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4445" y="1260267"/>
              <a:ext cx="2918390" cy="2131076"/>
            </a:xfrm>
            <a:prstGeom prst="rect">
              <a:avLst/>
            </a:prstGeom>
          </p:spPr>
        </p:pic>
        <p:sp>
          <p:nvSpPr>
            <p:cNvPr id="7" name="Oval 6">
              <a:extLst>
                <a:ext uri="{FF2B5EF4-FFF2-40B4-BE49-F238E27FC236}">
                  <a16:creationId xmlns="" xmlns:a16="http://schemas.microsoft.com/office/drawing/2014/main" id="{EA3D65E6-9714-4A75-96B6-CF25C91E4759}"/>
                </a:ext>
              </a:extLst>
            </p:cNvPr>
            <p:cNvSpPr/>
            <p:nvPr/>
          </p:nvSpPr>
          <p:spPr>
            <a:xfrm>
              <a:off x="5160125" y="1003956"/>
              <a:ext cx="548640" cy="548640"/>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latin typeface="Arial" panose="020B0604020202020204" pitchFamily="34" charset="0"/>
                  <a:cs typeface="Arial" panose="020B0604020202020204" pitchFamily="34" charset="0"/>
                </a:rPr>
                <a:t>2</a:t>
              </a:r>
            </a:p>
          </p:txBody>
        </p:sp>
      </p:grpSp>
      <p:grpSp>
        <p:nvGrpSpPr>
          <p:cNvPr id="15" name="Group 14"/>
          <p:cNvGrpSpPr/>
          <p:nvPr/>
        </p:nvGrpSpPr>
        <p:grpSpPr>
          <a:xfrm>
            <a:off x="2004060" y="3787525"/>
            <a:ext cx="4019538" cy="2531570"/>
            <a:chOff x="480060" y="3787525"/>
            <a:chExt cx="4019538" cy="253157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617" y="3787525"/>
              <a:ext cx="3595981" cy="2531570"/>
            </a:xfrm>
            <a:prstGeom prst="rect">
              <a:avLst/>
            </a:prstGeom>
          </p:spPr>
        </p:pic>
        <p:sp>
          <p:nvSpPr>
            <p:cNvPr id="9" name="Oval 8">
              <a:extLst>
                <a:ext uri="{FF2B5EF4-FFF2-40B4-BE49-F238E27FC236}">
                  <a16:creationId xmlns="" xmlns:a16="http://schemas.microsoft.com/office/drawing/2014/main" id="{EA3D65E6-9714-4A75-96B6-CF25C91E4759}"/>
                </a:ext>
              </a:extLst>
            </p:cNvPr>
            <p:cNvSpPr/>
            <p:nvPr/>
          </p:nvSpPr>
          <p:spPr>
            <a:xfrm>
              <a:off x="480060" y="3795442"/>
              <a:ext cx="548640" cy="548640"/>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latin typeface="Arial" panose="020B0604020202020204" pitchFamily="34" charset="0"/>
                  <a:cs typeface="Arial" panose="020B0604020202020204" pitchFamily="34" charset="0"/>
                </a:rPr>
                <a:t>3</a:t>
              </a:r>
            </a:p>
          </p:txBody>
        </p:sp>
      </p:grpSp>
      <p:grpSp>
        <p:nvGrpSpPr>
          <p:cNvPr id="12" name="Group 11"/>
          <p:cNvGrpSpPr/>
          <p:nvPr/>
        </p:nvGrpSpPr>
        <p:grpSpPr>
          <a:xfrm>
            <a:off x="6447892" y="3787525"/>
            <a:ext cx="3553210" cy="2259984"/>
            <a:chOff x="4923892" y="3787525"/>
            <a:chExt cx="3553210" cy="2259984"/>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0125" y="4155683"/>
              <a:ext cx="3316977" cy="1891826"/>
            </a:xfrm>
            <a:prstGeom prst="rect">
              <a:avLst/>
            </a:prstGeom>
          </p:spPr>
        </p:pic>
        <p:sp>
          <p:nvSpPr>
            <p:cNvPr id="11" name="Oval 10">
              <a:extLst>
                <a:ext uri="{FF2B5EF4-FFF2-40B4-BE49-F238E27FC236}">
                  <a16:creationId xmlns="" xmlns:a16="http://schemas.microsoft.com/office/drawing/2014/main" id="{EA3D65E6-9714-4A75-96B6-CF25C91E4759}"/>
                </a:ext>
              </a:extLst>
            </p:cNvPr>
            <p:cNvSpPr/>
            <p:nvPr/>
          </p:nvSpPr>
          <p:spPr>
            <a:xfrm>
              <a:off x="4923892" y="3787525"/>
              <a:ext cx="548640" cy="548640"/>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176996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30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2634" y="1434015"/>
            <a:ext cx="5906735" cy="492324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22" y="139449"/>
            <a:ext cx="768096" cy="768096"/>
          </a:xfrm>
          <a:prstGeom prst="rect">
            <a:avLst/>
          </a:prstGeom>
        </p:spPr>
      </p:pic>
      <p:sp>
        <p:nvSpPr>
          <p:cNvPr id="3" name="TextBox 2"/>
          <p:cNvSpPr txBox="1"/>
          <p:nvPr/>
        </p:nvSpPr>
        <p:spPr>
          <a:xfrm>
            <a:off x="2552700" y="412513"/>
            <a:ext cx="7531826"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en-US" sz="2400"/>
              <a:t>Em hãy cùng bạn vệ sinh lớp học. </a:t>
            </a:r>
            <a:endParaRPr lang="en-US" sz="2400" dirty="0"/>
          </a:p>
        </p:txBody>
      </p:sp>
      <p:sp>
        <p:nvSpPr>
          <p:cNvPr id="4" name="TextBox 3"/>
          <p:cNvSpPr txBox="1"/>
          <p:nvPr/>
        </p:nvSpPr>
        <p:spPr>
          <a:xfrm>
            <a:off x="2638700" y="907546"/>
            <a:ext cx="5662127" cy="1200329"/>
          </a:xfrm>
          <a:prstGeom prst="rect">
            <a:avLst/>
          </a:prstGeom>
          <a:noFill/>
        </p:spPr>
        <p:txBody>
          <a:bodyPr wrap="none" rtlCol="0">
            <a:spAutoFit/>
          </a:bodyPr>
          <a:lstStyle/>
          <a:p>
            <a:pPr>
              <a:lnSpc>
                <a:spcPct val="150000"/>
              </a:lnSpc>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rác</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Lau </a:t>
            </a:r>
            <a:r>
              <a:rPr lang="en-US" sz="2400" dirty="0" err="1">
                <a:latin typeface="Arial" panose="020B0604020202020204" pitchFamily="34" charset="0"/>
                <a:cs typeface="Arial" panose="020B0604020202020204" pitchFamily="34" charset="0"/>
              </a:rPr>
              <a:t>dọn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đen</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396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2133600"/>
            <a:ext cx="5539966" cy="3539430"/>
          </a:xfrm>
          <a:prstGeom prst="rect">
            <a:avLst/>
          </a:prstGeom>
        </p:spPr>
        <p:txBody>
          <a:bodyPr wrap="square">
            <a:spAutoFit/>
          </a:bodyPr>
          <a:lstStyle/>
          <a:p>
            <a:pPr algn="just"/>
            <a:r>
              <a:rPr lang="vi-VN" sz="2800" b="1" dirty="0">
                <a:solidFill>
                  <a:srgbClr val="0000CC"/>
                </a:solidFill>
                <a:latin typeface="Times New Roman" pitchFamily="18" charset="0"/>
                <a:cs typeface="Times New Roman" pitchFamily="18" charset="0"/>
              </a:rPr>
              <a:t>“</a:t>
            </a:r>
            <a:r>
              <a:rPr lang="en-US" sz="2800" b="1" dirty="0">
                <a:solidFill>
                  <a:srgbClr val="0000CC"/>
                </a:solidFill>
                <a:latin typeface="Times New Roman" pitchFamily="18" charset="0"/>
                <a:cs typeface="Times New Roman" pitchFamily="18" charset="0"/>
              </a:rPr>
              <a:t>Đ</a:t>
            </a:r>
            <a:r>
              <a:rPr lang="vi-VN" sz="2800" b="1" dirty="0">
                <a:solidFill>
                  <a:srgbClr val="0000CC"/>
                </a:solidFill>
                <a:latin typeface="Times New Roman" pitchFamily="18" charset="0"/>
                <a:cs typeface="Times New Roman" pitchFamily="18" charset="0"/>
              </a:rPr>
              <a:t>ứa </a:t>
            </a:r>
            <a:r>
              <a:rPr lang="vi-VN" sz="2800" b="1" dirty="0">
                <a:solidFill>
                  <a:srgbClr val="0000CC"/>
                </a:solidFill>
                <a:latin typeface="Times New Roman" pitchFamily="18" charset="0"/>
                <a:cs typeface="Times New Roman" pitchFamily="18" charset="0"/>
              </a:rPr>
              <a:t>trẻ nào sinh ra cũng có những phẩm chất tốt” và việc của chúng ta là tìm ra những phẩm chất tốt đó, phát triển chúng để giúp trẻ nên người. Chúng ta sẽ thấy rằng, trẻ em đến trường không phải chỉ để học chữ, mà để sống, hạnh phúc</a:t>
            </a:r>
            <a:r>
              <a:rPr lang="vi-VN" b="1" dirty="0">
                <a:solidFill>
                  <a:srgbClr val="0000CC"/>
                </a:solidFill>
              </a:rPr>
              <a:t>. </a:t>
            </a:r>
            <a:endParaRPr lang="en-US" b="1" dirty="0">
              <a:solidFill>
                <a:srgbClr val="0000CC"/>
              </a:solidFill>
            </a:endParaRPr>
          </a:p>
        </p:txBody>
      </p:sp>
    </p:spTree>
    <p:extLst>
      <p:ext uri="{BB962C8B-B14F-4D97-AF65-F5344CB8AC3E}">
        <p14:creationId xmlns:p14="http://schemas.microsoft.com/office/powerpoint/2010/main" val="3334370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486" y="1530132"/>
            <a:ext cx="7491028" cy="437549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523" y="122000"/>
            <a:ext cx="760095" cy="760095"/>
          </a:xfrm>
          <a:prstGeom prst="rect">
            <a:avLst/>
          </a:prstGeom>
        </p:spPr>
      </p:pic>
      <p:sp>
        <p:nvSpPr>
          <p:cNvPr id="3" name="TextBox 2"/>
          <p:cNvSpPr txBox="1"/>
          <p:nvPr/>
        </p:nvSpPr>
        <p:spPr>
          <a:xfrm>
            <a:off x="2480130" y="412513"/>
            <a:ext cx="7531826"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vi-VN" sz="2400" dirty="0"/>
              <a:t>Em hãy tìm bạn thực hiện tốt nội quy </a:t>
            </a:r>
            <a:r>
              <a:rPr lang="vi-VN" sz="2400" dirty="0"/>
              <a:t>trường, lớp. </a:t>
            </a:r>
            <a:endParaRPr lang="en-US" sz="2400" dirty="0"/>
          </a:p>
        </p:txBody>
      </p:sp>
      <p:sp>
        <p:nvSpPr>
          <p:cNvPr id="5" name="Oval 4">
            <a:extLst>
              <a:ext uri="{FF2B5EF4-FFF2-40B4-BE49-F238E27FC236}">
                <a16:creationId xmlns="" xmlns:a16="http://schemas.microsoft.com/office/drawing/2014/main" id="{EA3D65E6-9714-4A75-96B6-CF25C91E4759}"/>
              </a:ext>
            </a:extLst>
          </p:cNvPr>
          <p:cNvSpPr/>
          <p:nvPr/>
        </p:nvSpPr>
        <p:spPr>
          <a:xfrm>
            <a:off x="2265998" y="1421265"/>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542687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523" y="122000"/>
            <a:ext cx="760095" cy="760095"/>
          </a:xfrm>
          <a:prstGeom prst="rect">
            <a:avLst/>
          </a:prstGeom>
        </p:spPr>
      </p:pic>
      <p:sp>
        <p:nvSpPr>
          <p:cNvPr id="3" name="TextBox 2"/>
          <p:cNvSpPr txBox="1"/>
          <p:nvPr/>
        </p:nvSpPr>
        <p:spPr>
          <a:xfrm>
            <a:off x="2480130" y="412513"/>
            <a:ext cx="7531826"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vi-VN" sz="2400"/>
              <a:t>Em hãy tìm bạn thực hiện tốt nội quy trường, lớp.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400" y="1031948"/>
            <a:ext cx="6735203" cy="4918201"/>
          </a:xfrm>
          <a:prstGeom prst="rect">
            <a:avLst/>
          </a:prstGeom>
        </p:spPr>
      </p:pic>
      <p:sp>
        <p:nvSpPr>
          <p:cNvPr id="6" name="Oval 5">
            <a:extLst>
              <a:ext uri="{FF2B5EF4-FFF2-40B4-BE49-F238E27FC236}">
                <a16:creationId xmlns="" xmlns:a16="http://schemas.microsoft.com/office/drawing/2014/main" id="{EA3D65E6-9714-4A75-96B6-CF25C91E4759}"/>
              </a:ext>
            </a:extLst>
          </p:cNvPr>
          <p:cNvSpPr/>
          <p:nvPr/>
        </p:nvSpPr>
        <p:spPr>
          <a:xfrm>
            <a:off x="2728399" y="1031947"/>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021306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575" y="1325141"/>
            <a:ext cx="6969443" cy="490648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523" y="122000"/>
            <a:ext cx="760095" cy="760095"/>
          </a:xfrm>
          <a:prstGeom prst="rect">
            <a:avLst/>
          </a:prstGeom>
        </p:spPr>
      </p:pic>
      <p:sp>
        <p:nvSpPr>
          <p:cNvPr id="3" name="TextBox 2"/>
          <p:cNvSpPr txBox="1"/>
          <p:nvPr/>
        </p:nvSpPr>
        <p:spPr>
          <a:xfrm>
            <a:off x="2480130" y="412513"/>
            <a:ext cx="7531826"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vi-VN" sz="2400"/>
              <a:t>Em hãy tìm bạn thực hiện tốt nội quy trường, lớp. </a:t>
            </a:r>
            <a:endParaRPr lang="en-US" sz="2400" dirty="0"/>
          </a:p>
        </p:txBody>
      </p:sp>
      <p:sp>
        <p:nvSpPr>
          <p:cNvPr id="5" name="Oval 4">
            <a:extLst>
              <a:ext uri="{FF2B5EF4-FFF2-40B4-BE49-F238E27FC236}">
                <a16:creationId xmlns="" xmlns:a16="http://schemas.microsoft.com/office/drawing/2014/main" id="{EA3D65E6-9714-4A75-96B6-CF25C91E4759}"/>
              </a:ext>
            </a:extLst>
          </p:cNvPr>
          <p:cNvSpPr/>
          <p:nvPr/>
        </p:nvSpPr>
        <p:spPr>
          <a:xfrm>
            <a:off x="2559334" y="1325140"/>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835858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523" y="122000"/>
            <a:ext cx="760095" cy="760095"/>
          </a:xfrm>
          <a:prstGeom prst="rect">
            <a:avLst/>
          </a:prstGeom>
        </p:spPr>
      </p:pic>
      <p:sp>
        <p:nvSpPr>
          <p:cNvPr id="3" name="TextBox 2"/>
          <p:cNvSpPr txBox="1"/>
          <p:nvPr/>
        </p:nvSpPr>
        <p:spPr>
          <a:xfrm>
            <a:off x="2480130" y="412513"/>
            <a:ext cx="7531826"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vi-VN" sz="2400"/>
              <a:t>Em hãy tìm bạn thực hiện tốt nội quy trường, lớp. </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00" y="1506043"/>
            <a:ext cx="7200900" cy="4107007"/>
          </a:xfrm>
          <a:prstGeom prst="rect">
            <a:avLst/>
          </a:prstGeom>
        </p:spPr>
      </p:pic>
      <p:sp>
        <p:nvSpPr>
          <p:cNvPr id="5" name="Oval 4">
            <a:extLst>
              <a:ext uri="{FF2B5EF4-FFF2-40B4-BE49-F238E27FC236}">
                <a16:creationId xmlns="" xmlns:a16="http://schemas.microsoft.com/office/drawing/2014/main" id="{EA3D65E6-9714-4A75-96B6-CF25C91E4759}"/>
              </a:ext>
            </a:extLst>
          </p:cNvPr>
          <p:cNvSpPr/>
          <p:nvPr/>
        </p:nvSpPr>
        <p:spPr>
          <a:xfrm>
            <a:off x="2309540" y="1255802"/>
            <a:ext cx="729752" cy="729752"/>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798642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523" y="122000"/>
            <a:ext cx="760095" cy="760095"/>
          </a:xfrm>
          <a:prstGeom prst="rect">
            <a:avLst/>
          </a:prstGeom>
        </p:spPr>
      </p:pic>
      <p:sp>
        <p:nvSpPr>
          <p:cNvPr id="3" name="TextBox 2"/>
          <p:cNvSpPr txBox="1"/>
          <p:nvPr/>
        </p:nvSpPr>
        <p:spPr>
          <a:xfrm>
            <a:off x="2480130" y="412513"/>
            <a:ext cx="7531826"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800" b="1">
                <a:solidFill>
                  <a:schemeClr val="tx1">
                    <a:lumMod val="95000"/>
                    <a:lumOff val="5000"/>
                  </a:schemeClr>
                </a:solidFill>
                <a:latin typeface="Arial" pitchFamily="34" charset="0"/>
                <a:cs typeface="Arial" pitchFamily="34" charset="0"/>
              </a:defRPr>
            </a:lvl1pPr>
          </a:lstStyle>
          <a:p>
            <a:r>
              <a:rPr lang="vi-VN" sz="2400"/>
              <a:t>Em hãy tìm bạn thực hiện tốt nội quy </a:t>
            </a:r>
            <a:r>
              <a:rPr lang="vi-VN" sz="2400"/>
              <a:t>trường, lớp. </a:t>
            </a:r>
            <a:endParaRPr lang="en-US" sz="2400" dirty="0"/>
          </a:p>
        </p:txBody>
      </p:sp>
      <p:grpSp>
        <p:nvGrpSpPr>
          <p:cNvPr id="14" name="Group 13"/>
          <p:cNvGrpSpPr/>
          <p:nvPr/>
        </p:nvGrpSpPr>
        <p:grpSpPr>
          <a:xfrm>
            <a:off x="2004060" y="1003957"/>
            <a:ext cx="3893152" cy="2387387"/>
            <a:chOff x="480060" y="1003956"/>
            <a:chExt cx="3893152" cy="2387387"/>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98" y="1270359"/>
              <a:ext cx="3631214" cy="2120984"/>
            </a:xfrm>
            <a:prstGeom prst="rect">
              <a:avLst/>
            </a:prstGeom>
          </p:spPr>
        </p:pic>
        <p:sp>
          <p:nvSpPr>
            <p:cNvPr id="5" name="Oval 4">
              <a:extLst>
                <a:ext uri="{FF2B5EF4-FFF2-40B4-BE49-F238E27FC236}">
                  <a16:creationId xmlns="" xmlns:a16="http://schemas.microsoft.com/office/drawing/2014/main" id="{EA3D65E6-9714-4A75-96B6-CF25C91E4759}"/>
                </a:ext>
              </a:extLst>
            </p:cNvPr>
            <p:cNvSpPr/>
            <p:nvPr/>
          </p:nvSpPr>
          <p:spPr>
            <a:xfrm>
              <a:off x="480060" y="1003956"/>
              <a:ext cx="548640" cy="548640"/>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latin typeface="Arial" panose="020B0604020202020204" pitchFamily="34" charset="0"/>
                  <a:cs typeface="Arial" panose="020B0604020202020204" pitchFamily="34" charset="0"/>
                </a:rPr>
                <a:t>1</a:t>
              </a:r>
            </a:p>
          </p:txBody>
        </p:sp>
      </p:grpSp>
      <p:grpSp>
        <p:nvGrpSpPr>
          <p:cNvPr id="13" name="Group 12"/>
          <p:cNvGrpSpPr/>
          <p:nvPr/>
        </p:nvGrpSpPr>
        <p:grpSpPr>
          <a:xfrm>
            <a:off x="6684125" y="1003957"/>
            <a:ext cx="3192710" cy="2387387"/>
            <a:chOff x="5160125" y="1003956"/>
            <a:chExt cx="3192710" cy="2387387"/>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4445" y="1260267"/>
              <a:ext cx="2918390" cy="2131076"/>
            </a:xfrm>
            <a:prstGeom prst="rect">
              <a:avLst/>
            </a:prstGeom>
          </p:spPr>
        </p:pic>
        <p:sp>
          <p:nvSpPr>
            <p:cNvPr id="7" name="Oval 6">
              <a:extLst>
                <a:ext uri="{FF2B5EF4-FFF2-40B4-BE49-F238E27FC236}">
                  <a16:creationId xmlns="" xmlns:a16="http://schemas.microsoft.com/office/drawing/2014/main" id="{EA3D65E6-9714-4A75-96B6-CF25C91E4759}"/>
                </a:ext>
              </a:extLst>
            </p:cNvPr>
            <p:cNvSpPr/>
            <p:nvPr/>
          </p:nvSpPr>
          <p:spPr>
            <a:xfrm>
              <a:off x="5160125" y="1003956"/>
              <a:ext cx="548640" cy="548640"/>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latin typeface="Arial" panose="020B0604020202020204" pitchFamily="34" charset="0"/>
                  <a:cs typeface="Arial" panose="020B0604020202020204" pitchFamily="34" charset="0"/>
                </a:rPr>
                <a:t>2</a:t>
              </a:r>
            </a:p>
          </p:txBody>
        </p:sp>
      </p:grpSp>
      <p:grpSp>
        <p:nvGrpSpPr>
          <p:cNvPr id="15" name="Group 14"/>
          <p:cNvGrpSpPr/>
          <p:nvPr/>
        </p:nvGrpSpPr>
        <p:grpSpPr>
          <a:xfrm>
            <a:off x="2004060" y="3787525"/>
            <a:ext cx="4019538" cy="2531570"/>
            <a:chOff x="480060" y="3787525"/>
            <a:chExt cx="4019538" cy="253157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617" y="3787525"/>
              <a:ext cx="3595981" cy="2531570"/>
            </a:xfrm>
            <a:prstGeom prst="rect">
              <a:avLst/>
            </a:prstGeom>
          </p:spPr>
        </p:pic>
        <p:sp>
          <p:nvSpPr>
            <p:cNvPr id="9" name="Oval 8">
              <a:extLst>
                <a:ext uri="{FF2B5EF4-FFF2-40B4-BE49-F238E27FC236}">
                  <a16:creationId xmlns="" xmlns:a16="http://schemas.microsoft.com/office/drawing/2014/main" id="{EA3D65E6-9714-4A75-96B6-CF25C91E4759}"/>
                </a:ext>
              </a:extLst>
            </p:cNvPr>
            <p:cNvSpPr/>
            <p:nvPr/>
          </p:nvSpPr>
          <p:spPr>
            <a:xfrm>
              <a:off x="480060" y="3795442"/>
              <a:ext cx="548640" cy="548640"/>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latin typeface="Arial" panose="020B0604020202020204" pitchFamily="34" charset="0"/>
                  <a:cs typeface="Arial" panose="020B0604020202020204" pitchFamily="34" charset="0"/>
                </a:rPr>
                <a:t>3</a:t>
              </a:r>
            </a:p>
          </p:txBody>
        </p:sp>
      </p:grpSp>
      <p:grpSp>
        <p:nvGrpSpPr>
          <p:cNvPr id="12" name="Group 11"/>
          <p:cNvGrpSpPr/>
          <p:nvPr/>
        </p:nvGrpSpPr>
        <p:grpSpPr>
          <a:xfrm>
            <a:off x="6447892" y="3787525"/>
            <a:ext cx="3553210" cy="2259984"/>
            <a:chOff x="4923892" y="3787525"/>
            <a:chExt cx="3553210" cy="2259984"/>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0125" y="4155683"/>
              <a:ext cx="3316977" cy="1891826"/>
            </a:xfrm>
            <a:prstGeom prst="rect">
              <a:avLst/>
            </a:prstGeom>
          </p:spPr>
        </p:pic>
        <p:sp>
          <p:nvSpPr>
            <p:cNvPr id="11" name="Oval 10">
              <a:extLst>
                <a:ext uri="{FF2B5EF4-FFF2-40B4-BE49-F238E27FC236}">
                  <a16:creationId xmlns="" xmlns:a16="http://schemas.microsoft.com/office/drawing/2014/main" id="{EA3D65E6-9714-4A75-96B6-CF25C91E4759}"/>
                </a:ext>
              </a:extLst>
            </p:cNvPr>
            <p:cNvSpPr/>
            <p:nvPr/>
          </p:nvSpPr>
          <p:spPr>
            <a:xfrm>
              <a:off x="4923892" y="3787525"/>
              <a:ext cx="548640" cy="548640"/>
            </a:xfrm>
            <a:prstGeom prst="ellipse">
              <a:avLst/>
            </a:prstGeom>
            <a:solidFill>
              <a:srgbClr val="AAE1FA"/>
            </a:solidFill>
            <a:ln>
              <a:solidFill>
                <a:srgbClr val="AAE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156783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13"/>
                                        </p:tgtEl>
                                        <p:attrNameLst>
                                          <p:attrName>ppt_x</p:attrName>
                                        </p:attrNameLst>
                                      </p:cBhvr>
                                      <p:tavLst>
                                        <p:tav tm="0">
                                          <p:val>
                                            <p:strVal val="ppt_x"/>
                                          </p:val>
                                        </p:tav>
                                        <p:tav tm="100000">
                                          <p:val>
                                            <p:strVal val="1+ppt_w/2"/>
                                          </p:val>
                                        </p:tav>
                                      </p:tavLst>
                                    </p:anim>
                                    <p:anim calcmode="lin" valueType="num">
                                      <p:cBhvr additive="base">
                                        <p:cTn id="7" dur="1000"/>
                                        <p:tgtEl>
                                          <p:spTgt spid="13"/>
                                        </p:tgtEl>
                                        <p:attrNameLst>
                                          <p:attrName>ppt_y</p:attrName>
                                        </p:attrNameLst>
                                      </p:cBhvr>
                                      <p:tavLst>
                                        <p:tav tm="0">
                                          <p:val>
                                            <p:strVal val="ppt_y"/>
                                          </p:val>
                                        </p:tav>
                                        <p:tav tm="100000">
                                          <p:val>
                                            <p:strVal val="ppt_y"/>
                                          </p:val>
                                        </p:tav>
                                      </p:tavLst>
                                    </p:anim>
                                    <p:set>
                                      <p:cBhvr>
                                        <p:cTn id="8" dur="1" fill="hold">
                                          <p:stCondLst>
                                            <p:cond delay="999"/>
                                          </p:stCondLst>
                                        </p:cTn>
                                        <p:tgtEl>
                                          <p:spTgt spid="13"/>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1000"/>
                                        <p:tgtEl>
                                          <p:spTgt spid="12"/>
                                        </p:tgtEl>
                                        <p:attrNameLst>
                                          <p:attrName>ppt_x</p:attrName>
                                        </p:attrNameLst>
                                      </p:cBhvr>
                                      <p:tavLst>
                                        <p:tav tm="0">
                                          <p:val>
                                            <p:strVal val="ppt_x"/>
                                          </p:val>
                                        </p:tav>
                                        <p:tav tm="100000">
                                          <p:val>
                                            <p:strVal val="1+ppt_w/2"/>
                                          </p:val>
                                        </p:tav>
                                      </p:tavLst>
                                    </p:anim>
                                    <p:anim calcmode="lin" valueType="num">
                                      <p:cBhvr additive="base">
                                        <p:cTn id="11" dur="1000"/>
                                        <p:tgtEl>
                                          <p:spTgt spid="12"/>
                                        </p:tgtEl>
                                        <p:attrNameLst>
                                          <p:attrName>ppt_y</p:attrName>
                                        </p:attrNameLst>
                                      </p:cBhvr>
                                      <p:tavLst>
                                        <p:tav tm="0">
                                          <p:val>
                                            <p:strVal val="ppt_y"/>
                                          </p:val>
                                        </p:tav>
                                        <p:tav tm="100000">
                                          <p:val>
                                            <p:strVal val="ppt_y"/>
                                          </p:val>
                                        </p:tav>
                                      </p:tavLst>
                                    </p:anim>
                                    <p:set>
                                      <p:cBhvr>
                                        <p:cTn id="12" dur="1" fill="hold">
                                          <p:stCondLst>
                                            <p:cond delay="999"/>
                                          </p:stCondLst>
                                        </p:cTn>
                                        <p:tgtEl>
                                          <p:spTgt spid="12"/>
                                        </p:tgtEl>
                                        <p:attrNameLst>
                                          <p:attrName>style.visibility</p:attrName>
                                        </p:attrNameLst>
                                      </p:cBhvr>
                                      <p:to>
                                        <p:strVal val="hidden"/>
                                      </p:to>
                                    </p:set>
                                  </p:childTnLst>
                                </p:cTn>
                              </p:par>
                            </p:childTnLst>
                          </p:cTn>
                        </p:par>
                        <p:par>
                          <p:cTn id="13" fill="hold">
                            <p:stCondLst>
                              <p:cond delay="1000"/>
                            </p:stCondLst>
                            <p:childTnLst>
                              <p:par>
                                <p:cTn id="14" presetID="42" presetClass="path" presetSubtype="0" accel="50000" decel="50000" fill="hold" nodeType="afterEffect">
                                  <p:stCondLst>
                                    <p:cond delay="0"/>
                                  </p:stCondLst>
                                  <p:childTnLst>
                                    <p:animMotion origin="layout" path="M 2.22222E-6 -3.7037E-7 L -0.00955 0.15694 " pathEditMode="relative" rAng="0" ptsTypes="AA">
                                      <p:cBhvr>
                                        <p:cTn id="15" dur="2000" fill="hold"/>
                                        <p:tgtEl>
                                          <p:spTgt spid="14"/>
                                        </p:tgtEl>
                                        <p:attrNameLst>
                                          <p:attrName>ppt_x</p:attrName>
                                          <p:attrName>ppt_y</p:attrName>
                                        </p:attrNameLst>
                                      </p:cBhvr>
                                      <p:rCtr x="-486" y="7847"/>
                                    </p:animMotion>
                                  </p:childTnLst>
                                </p:cTn>
                              </p:par>
                              <p:par>
                                <p:cTn id="16" presetID="42" presetClass="path" presetSubtype="0" accel="50000" decel="50000" fill="hold" nodeType="withEffect">
                                  <p:stCondLst>
                                    <p:cond delay="0"/>
                                  </p:stCondLst>
                                  <p:childTnLst>
                                    <p:animMotion origin="layout" path="M -2.22222E-6 4.44444E-6 L 0.45625 -0.24237 " pathEditMode="relative" rAng="0" ptsTypes="AA">
                                      <p:cBhvr>
                                        <p:cTn id="17" dur="2000" fill="hold"/>
                                        <p:tgtEl>
                                          <p:spTgt spid="15"/>
                                        </p:tgtEl>
                                        <p:attrNameLst>
                                          <p:attrName>ppt_x</p:attrName>
                                          <p:attrName>ppt_y</p:attrName>
                                        </p:attrNameLst>
                                      </p:cBhvr>
                                      <p:rCtr x="22813" y="-12130"/>
                                    </p:animMotion>
                                  </p:childTnLst>
                                </p:cTn>
                              </p:par>
                            </p:childTnLst>
                          </p:cTn>
                        </p:par>
                        <p:par>
                          <p:cTn id="18" fill="hold">
                            <p:stCondLst>
                              <p:cond delay="3000"/>
                            </p:stCondLst>
                            <p:childTnLst>
                              <p:par>
                                <p:cTn id="19" presetID="26" presetClass="emph" presetSubtype="0" repeatCount="2000" fill="hold" nodeType="after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par>
                                <p:cTn id="22" presetID="26" presetClass="emph" presetSubtype="0" repeatCount="2000" fill="hold" nodeType="withEffect">
                                  <p:stCondLst>
                                    <p:cond delay="0"/>
                                  </p:stCondLst>
                                  <p:childTnLst>
                                    <p:animEffect transition="out" filter="fade">
                                      <p:cBhvr>
                                        <p:cTn id="23" dur="500" tmFilter="0, 0; .2, .5; .8, .5; 1, 0"/>
                                        <p:tgtEl>
                                          <p:spTgt spid="15"/>
                                        </p:tgtEl>
                                      </p:cBhvr>
                                    </p:animEffect>
                                    <p:animScale>
                                      <p:cBhvr>
                                        <p:cTn id="24"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3603559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1017</Words>
  <Application>Microsoft Office PowerPoint</Application>
  <PresentationFormat>Widescreen</PresentationFormat>
  <Paragraphs>107</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2024-10-05T22:38:28Z</dcterms:created>
  <dcterms:modified xsi:type="dcterms:W3CDTF">2024-10-05T22:40:15Z</dcterms:modified>
</cp:coreProperties>
</file>