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725" r:id="rId2"/>
    <p:sldMasterId id="2147483707" r:id="rId3"/>
  </p:sldMasterIdLst>
  <p:notesMasterIdLst>
    <p:notesMasterId r:id="rId35"/>
  </p:notesMasterIdLst>
  <p:handoutMasterIdLst>
    <p:handoutMasterId r:id="rId36"/>
  </p:handoutMasterIdLst>
  <p:sldIdLst>
    <p:sldId id="320" r:id="rId4"/>
    <p:sldId id="257" r:id="rId5"/>
    <p:sldId id="304" r:id="rId6"/>
    <p:sldId id="374" r:id="rId7"/>
    <p:sldId id="375" r:id="rId8"/>
    <p:sldId id="376" r:id="rId9"/>
    <p:sldId id="285" r:id="rId10"/>
    <p:sldId id="321" r:id="rId11"/>
    <p:sldId id="377" r:id="rId12"/>
    <p:sldId id="355" r:id="rId13"/>
    <p:sldId id="378" r:id="rId14"/>
    <p:sldId id="379" r:id="rId15"/>
    <p:sldId id="365" r:id="rId16"/>
    <p:sldId id="360" r:id="rId17"/>
    <p:sldId id="380" r:id="rId18"/>
    <p:sldId id="381" r:id="rId19"/>
    <p:sldId id="382" r:id="rId20"/>
    <p:sldId id="358" r:id="rId21"/>
    <p:sldId id="384" r:id="rId22"/>
    <p:sldId id="383" r:id="rId23"/>
    <p:sldId id="389" r:id="rId24"/>
    <p:sldId id="390" r:id="rId25"/>
    <p:sldId id="391" r:id="rId26"/>
    <p:sldId id="386" r:id="rId27"/>
    <p:sldId id="281" r:id="rId28"/>
    <p:sldId id="282" r:id="rId29"/>
    <p:sldId id="283" r:id="rId30"/>
    <p:sldId id="284" r:id="rId31"/>
    <p:sldId id="387" r:id="rId32"/>
    <p:sldId id="328" r:id="rId33"/>
    <p:sldId id="35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extLst>
      <p:ext uri="{19B8F6BF-5375-455C-9EA6-DF929625EA0E}">
        <p15:presenceInfo xmlns:p15="http://schemas.microsoft.com/office/powerpoint/2012/main" userId="D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B2E6F4"/>
    <a:srgbClr val="FFF0C7"/>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8163" autoAdjust="0"/>
  </p:normalViewPr>
  <p:slideViewPr>
    <p:cSldViewPr snapToGrid="0">
      <p:cViewPr varScale="1">
        <p:scale>
          <a:sx n="66" d="100"/>
          <a:sy n="66" d="100"/>
        </p:scale>
        <p:origin x="668" y="32"/>
      </p:cViewPr>
      <p:guideLst/>
    </p:cSldViewPr>
  </p:slideViewPr>
  <p:notesTextViewPr>
    <p:cViewPr>
      <p:scale>
        <a:sx n="1" d="1"/>
        <a:sy n="1" d="1"/>
      </p:scale>
      <p:origin x="0" y="0"/>
    </p:cViewPr>
  </p:notesTextViewPr>
  <p:notesViewPr>
    <p:cSldViewPr snapToGrid="0">
      <p:cViewPr varScale="1">
        <p:scale>
          <a:sx n="50" d="100"/>
          <a:sy n="50" d="100"/>
        </p:scale>
        <p:origin x="2708"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4B6FF5-DCC6-6AE5-2531-CFDCE17DAD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F38725-23C1-4046-703F-374035A81F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47B763-3E7C-4784-A50E-81711DDC21C7}" type="datetimeFigureOut">
              <a:rPr lang="en-US" smtClean="0"/>
              <a:t>10/5/2024</a:t>
            </a:fld>
            <a:endParaRPr lang="en-US"/>
          </a:p>
        </p:txBody>
      </p:sp>
      <p:sp>
        <p:nvSpPr>
          <p:cNvPr id="4" name="Footer Placeholder 3">
            <a:extLst>
              <a:ext uri="{FF2B5EF4-FFF2-40B4-BE49-F238E27FC236}">
                <a16:creationId xmlns:a16="http://schemas.microsoft.com/office/drawing/2014/main" id="{6C064DED-1D56-505D-2021-6848B81191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AA949E-3E27-D77B-130E-4D8A128F7D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8A1480-3376-486C-A1B5-BA40640C2D46}" type="slidenum">
              <a:rPr lang="en-US" smtClean="0"/>
              <a:t>‹#›</a:t>
            </a:fld>
            <a:endParaRPr lang="en-US"/>
          </a:p>
        </p:txBody>
      </p:sp>
    </p:spTree>
    <p:extLst>
      <p:ext uri="{BB962C8B-B14F-4D97-AF65-F5344CB8AC3E}">
        <p14:creationId xmlns:p14="http://schemas.microsoft.com/office/powerpoint/2010/main" val="8463828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F4A2A-1F08-4089-B2BF-DE339026ADC7}" type="datetimeFigureOut">
              <a:rPr lang="en-US" smtClean="0"/>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A87CBF-E9A9-481D-904C-FCE55060FEA3}" type="slidenum">
              <a:rPr lang="en-US" smtClean="0"/>
              <a:t>‹#›</a:t>
            </a:fld>
            <a:endParaRPr lang="en-US"/>
          </a:p>
        </p:txBody>
      </p:sp>
    </p:spTree>
    <p:extLst>
      <p:ext uri="{BB962C8B-B14F-4D97-AF65-F5344CB8AC3E}">
        <p14:creationId xmlns:p14="http://schemas.microsoft.com/office/powerpoint/2010/main" val="249683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87CBF-E9A9-481D-904C-FCE55060FEA3}" type="slidenum">
              <a:rPr lang="en-US" smtClean="0"/>
              <a:t>1</a:t>
            </a:fld>
            <a:endParaRPr lang="en-US"/>
          </a:p>
        </p:txBody>
      </p:sp>
    </p:spTree>
    <p:extLst>
      <p:ext uri="{BB962C8B-B14F-4D97-AF65-F5344CB8AC3E}">
        <p14:creationId xmlns:p14="http://schemas.microsoft.com/office/powerpoint/2010/main" val="2716186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A87CBF-E9A9-481D-904C-FCE55060FEA3}" type="slidenum">
              <a:rPr lang="en-US" smtClean="0"/>
              <a:t>5</a:t>
            </a:fld>
            <a:endParaRPr lang="en-US"/>
          </a:p>
        </p:txBody>
      </p:sp>
    </p:spTree>
    <p:extLst>
      <p:ext uri="{BB962C8B-B14F-4D97-AF65-F5344CB8AC3E}">
        <p14:creationId xmlns:p14="http://schemas.microsoft.com/office/powerpoint/2010/main" val="2163320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A87CBF-E9A9-481D-904C-FCE55060FEA3}" type="slidenum">
              <a:rPr lang="en-US" smtClean="0"/>
              <a:t>6</a:t>
            </a:fld>
            <a:endParaRPr lang="en-US"/>
          </a:p>
        </p:txBody>
      </p:sp>
    </p:spTree>
    <p:extLst>
      <p:ext uri="{BB962C8B-B14F-4D97-AF65-F5344CB8AC3E}">
        <p14:creationId xmlns:p14="http://schemas.microsoft.com/office/powerpoint/2010/main" val="904289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87CBF-E9A9-481D-904C-FCE55060FEA3}" type="slidenum">
              <a:rPr lang="en-US" smtClean="0"/>
              <a:t>7</a:t>
            </a:fld>
            <a:endParaRPr lang="en-US"/>
          </a:p>
        </p:txBody>
      </p:sp>
    </p:spTree>
    <p:extLst>
      <p:ext uri="{BB962C8B-B14F-4D97-AF65-F5344CB8AC3E}">
        <p14:creationId xmlns:p14="http://schemas.microsoft.com/office/powerpoint/2010/main" val="445747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A87CBF-E9A9-481D-904C-FCE55060FEA3}" type="slidenum">
              <a:rPr lang="en-US" smtClean="0"/>
              <a:t>30</a:t>
            </a:fld>
            <a:endParaRPr lang="en-US"/>
          </a:p>
        </p:txBody>
      </p:sp>
    </p:spTree>
    <p:extLst>
      <p:ext uri="{BB962C8B-B14F-4D97-AF65-F5344CB8AC3E}">
        <p14:creationId xmlns:p14="http://schemas.microsoft.com/office/powerpoint/2010/main" val="596746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2423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2C06F-7A63-F6B8-B55C-6C51F0CCCA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BF0CB5-E152-A740-F15B-EE8F38331E6F}"/>
              </a:ext>
            </a:extLst>
          </p:cNvPr>
          <p:cNvSpPr>
            <a:spLocks noGrp="1"/>
          </p:cNvSpPr>
          <p:nvPr>
            <p:ph type="dt" sz="half" idx="10"/>
          </p:nvPr>
        </p:nvSpPr>
        <p:spPr/>
        <p:txBody>
          <a:bodyPr/>
          <a:lstStyle/>
          <a:p>
            <a:fld id="{D8B1C02D-E875-4802-89D1-9361F31ED355}" type="datetimeFigureOut">
              <a:rPr lang="en-US" smtClean="0"/>
              <a:t>10/5/2024</a:t>
            </a:fld>
            <a:endParaRPr lang="en-US"/>
          </a:p>
        </p:txBody>
      </p:sp>
      <p:sp>
        <p:nvSpPr>
          <p:cNvPr id="4" name="Footer Placeholder 3">
            <a:extLst>
              <a:ext uri="{FF2B5EF4-FFF2-40B4-BE49-F238E27FC236}">
                <a16:creationId xmlns:a16="http://schemas.microsoft.com/office/drawing/2014/main" id="{44CAFFD8-F771-B021-C4DD-679A1EB8DC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2B6111-F2DA-95A3-8CF3-7FF9D5C06FF8}"/>
              </a:ext>
            </a:extLst>
          </p:cNvPr>
          <p:cNvSpPr>
            <a:spLocks noGrp="1"/>
          </p:cNvSpPr>
          <p:nvPr>
            <p:ph type="sldNum" sz="quarter" idx="12"/>
          </p:nvPr>
        </p:nvSpPr>
        <p:spPr/>
        <p:txBody>
          <a:bodyPr/>
          <a:lstStyle/>
          <a:p>
            <a:fld id="{E7736487-D965-4344-B28C-0B401F25EAF5}" type="slidenum">
              <a:rPr lang="en-US" smtClean="0"/>
              <a:t>‹#›</a:t>
            </a:fld>
            <a:endParaRPr lang="en-US"/>
          </a:p>
        </p:txBody>
      </p:sp>
    </p:spTree>
    <p:extLst>
      <p:ext uri="{BB962C8B-B14F-4D97-AF65-F5344CB8AC3E}">
        <p14:creationId xmlns:p14="http://schemas.microsoft.com/office/powerpoint/2010/main" val="3728840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40C797-A565-6E20-EF32-5AB58609C3CC}"/>
              </a:ext>
            </a:extLst>
          </p:cNvPr>
          <p:cNvSpPr>
            <a:spLocks noGrp="1"/>
          </p:cNvSpPr>
          <p:nvPr>
            <p:ph type="dt" sz="half" idx="10"/>
          </p:nvPr>
        </p:nvSpPr>
        <p:spPr/>
        <p:txBody>
          <a:bodyPr/>
          <a:lstStyle/>
          <a:p>
            <a:fld id="{D8B1C02D-E875-4802-89D1-9361F31ED355}" type="datetimeFigureOut">
              <a:rPr lang="en-US" smtClean="0"/>
              <a:t>10/5/2024</a:t>
            </a:fld>
            <a:endParaRPr lang="en-US"/>
          </a:p>
        </p:txBody>
      </p:sp>
      <p:sp>
        <p:nvSpPr>
          <p:cNvPr id="3" name="Footer Placeholder 2">
            <a:extLst>
              <a:ext uri="{FF2B5EF4-FFF2-40B4-BE49-F238E27FC236}">
                <a16:creationId xmlns:a16="http://schemas.microsoft.com/office/drawing/2014/main" id="{39E7E328-73E7-E611-A5A3-3F9EC8F494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D40FF4-ADB1-8D20-4D35-9E0961D312E1}"/>
              </a:ext>
            </a:extLst>
          </p:cNvPr>
          <p:cNvSpPr>
            <a:spLocks noGrp="1"/>
          </p:cNvSpPr>
          <p:nvPr>
            <p:ph type="sldNum" sz="quarter" idx="12"/>
          </p:nvPr>
        </p:nvSpPr>
        <p:spPr/>
        <p:txBody>
          <a:bodyPr/>
          <a:lstStyle/>
          <a:p>
            <a:fld id="{E7736487-D965-4344-B28C-0B401F25EAF5}" type="slidenum">
              <a:rPr lang="en-US" smtClean="0"/>
              <a:t>‹#›</a:t>
            </a:fld>
            <a:endParaRPr lang="en-US"/>
          </a:p>
        </p:txBody>
      </p:sp>
    </p:spTree>
    <p:extLst>
      <p:ext uri="{BB962C8B-B14F-4D97-AF65-F5344CB8AC3E}">
        <p14:creationId xmlns:p14="http://schemas.microsoft.com/office/powerpoint/2010/main" val="2851785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412F4-5989-0ED4-60BC-7AC8A96646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0AF532-DF0E-57BD-94FE-C3D9C9A017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E62802-2F52-1038-D791-173F92D8ED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3935D-4B81-4357-16FF-F5CF51AA0C8A}"/>
              </a:ext>
            </a:extLst>
          </p:cNvPr>
          <p:cNvSpPr>
            <a:spLocks noGrp="1"/>
          </p:cNvSpPr>
          <p:nvPr>
            <p:ph type="dt" sz="half" idx="10"/>
          </p:nvPr>
        </p:nvSpPr>
        <p:spPr/>
        <p:txBody>
          <a:bodyPr/>
          <a:lstStyle/>
          <a:p>
            <a:fld id="{D8B1C02D-E875-4802-89D1-9361F31ED355}" type="datetimeFigureOut">
              <a:rPr lang="en-US" smtClean="0"/>
              <a:t>10/5/2024</a:t>
            </a:fld>
            <a:endParaRPr lang="en-US"/>
          </a:p>
        </p:txBody>
      </p:sp>
      <p:sp>
        <p:nvSpPr>
          <p:cNvPr id="6" name="Footer Placeholder 5">
            <a:extLst>
              <a:ext uri="{FF2B5EF4-FFF2-40B4-BE49-F238E27FC236}">
                <a16:creationId xmlns:a16="http://schemas.microsoft.com/office/drawing/2014/main" id="{A02D8DE6-9812-9C18-CF8C-3E28AC8AEB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D1C900-6726-7376-BA3A-707640087391}"/>
              </a:ext>
            </a:extLst>
          </p:cNvPr>
          <p:cNvSpPr>
            <a:spLocks noGrp="1"/>
          </p:cNvSpPr>
          <p:nvPr>
            <p:ph type="sldNum" sz="quarter" idx="12"/>
          </p:nvPr>
        </p:nvSpPr>
        <p:spPr/>
        <p:txBody>
          <a:bodyPr/>
          <a:lstStyle/>
          <a:p>
            <a:fld id="{E7736487-D965-4344-B28C-0B401F25EAF5}" type="slidenum">
              <a:rPr lang="en-US" smtClean="0"/>
              <a:t>‹#›</a:t>
            </a:fld>
            <a:endParaRPr lang="en-US"/>
          </a:p>
        </p:txBody>
      </p:sp>
    </p:spTree>
    <p:extLst>
      <p:ext uri="{BB962C8B-B14F-4D97-AF65-F5344CB8AC3E}">
        <p14:creationId xmlns:p14="http://schemas.microsoft.com/office/powerpoint/2010/main" val="2487118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63D8E-3B19-3A18-01BB-5D91C42648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429C4E-1A19-D933-0094-962483FF74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CC4DA5-85ED-1E2F-0637-CEFD526F44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5226E9-F497-FB39-260C-85E651021112}"/>
              </a:ext>
            </a:extLst>
          </p:cNvPr>
          <p:cNvSpPr>
            <a:spLocks noGrp="1"/>
          </p:cNvSpPr>
          <p:nvPr>
            <p:ph type="dt" sz="half" idx="10"/>
          </p:nvPr>
        </p:nvSpPr>
        <p:spPr/>
        <p:txBody>
          <a:bodyPr/>
          <a:lstStyle/>
          <a:p>
            <a:fld id="{D8B1C02D-E875-4802-89D1-9361F31ED355}" type="datetimeFigureOut">
              <a:rPr lang="en-US" smtClean="0"/>
              <a:t>10/5/2024</a:t>
            </a:fld>
            <a:endParaRPr lang="en-US"/>
          </a:p>
        </p:txBody>
      </p:sp>
      <p:sp>
        <p:nvSpPr>
          <p:cNvPr id="6" name="Footer Placeholder 5">
            <a:extLst>
              <a:ext uri="{FF2B5EF4-FFF2-40B4-BE49-F238E27FC236}">
                <a16:creationId xmlns:a16="http://schemas.microsoft.com/office/drawing/2014/main" id="{F215857D-ED58-7DB5-E18F-C40991986B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84275-5799-BECF-A374-4BBED8302098}"/>
              </a:ext>
            </a:extLst>
          </p:cNvPr>
          <p:cNvSpPr>
            <a:spLocks noGrp="1"/>
          </p:cNvSpPr>
          <p:nvPr>
            <p:ph type="sldNum" sz="quarter" idx="12"/>
          </p:nvPr>
        </p:nvSpPr>
        <p:spPr/>
        <p:txBody>
          <a:bodyPr/>
          <a:lstStyle/>
          <a:p>
            <a:fld id="{E7736487-D965-4344-B28C-0B401F25EAF5}" type="slidenum">
              <a:rPr lang="en-US" smtClean="0"/>
              <a:t>‹#›</a:t>
            </a:fld>
            <a:endParaRPr lang="en-US"/>
          </a:p>
        </p:txBody>
      </p:sp>
    </p:spTree>
    <p:extLst>
      <p:ext uri="{BB962C8B-B14F-4D97-AF65-F5344CB8AC3E}">
        <p14:creationId xmlns:p14="http://schemas.microsoft.com/office/powerpoint/2010/main" val="1504516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317F8-01BA-7794-6720-4C956279DD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2D529D-39A9-0C04-429F-1437A7679C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5144D-C29F-9FB1-2F0F-65D00A8F8B60}"/>
              </a:ext>
            </a:extLst>
          </p:cNvPr>
          <p:cNvSpPr>
            <a:spLocks noGrp="1"/>
          </p:cNvSpPr>
          <p:nvPr>
            <p:ph type="dt" sz="half" idx="10"/>
          </p:nvPr>
        </p:nvSpPr>
        <p:spPr/>
        <p:txBody>
          <a:bodyPr/>
          <a:lstStyle/>
          <a:p>
            <a:fld id="{D8B1C02D-E875-4802-89D1-9361F31ED355}" type="datetimeFigureOut">
              <a:rPr lang="en-US" smtClean="0"/>
              <a:t>10/5/2024</a:t>
            </a:fld>
            <a:endParaRPr lang="en-US"/>
          </a:p>
        </p:txBody>
      </p:sp>
      <p:sp>
        <p:nvSpPr>
          <p:cNvPr id="5" name="Footer Placeholder 4">
            <a:extLst>
              <a:ext uri="{FF2B5EF4-FFF2-40B4-BE49-F238E27FC236}">
                <a16:creationId xmlns:a16="http://schemas.microsoft.com/office/drawing/2014/main" id="{5908B28F-3772-E5F7-0129-28A935647D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C5CB9A-1D24-5905-506F-F985C921A5C6}"/>
              </a:ext>
            </a:extLst>
          </p:cNvPr>
          <p:cNvSpPr>
            <a:spLocks noGrp="1"/>
          </p:cNvSpPr>
          <p:nvPr>
            <p:ph type="sldNum" sz="quarter" idx="12"/>
          </p:nvPr>
        </p:nvSpPr>
        <p:spPr/>
        <p:txBody>
          <a:bodyPr/>
          <a:lstStyle/>
          <a:p>
            <a:fld id="{E7736487-D965-4344-B28C-0B401F25EAF5}" type="slidenum">
              <a:rPr lang="en-US" smtClean="0"/>
              <a:t>‹#›</a:t>
            </a:fld>
            <a:endParaRPr lang="en-US"/>
          </a:p>
        </p:txBody>
      </p:sp>
    </p:spTree>
    <p:extLst>
      <p:ext uri="{BB962C8B-B14F-4D97-AF65-F5344CB8AC3E}">
        <p14:creationId xmlns:p14="http://schemas.microsoft.com/office/powerpoint/2010/main" val="1783678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0613D3-97AB-0CBD-EE3D-877C97E2E8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373C32-AAF5-F145-B99B-C225281ADA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B86F1-66D9-CF11-F01A-AEBC88DE61A7}"/>
              </a:ext>
            </a:extLst>
          </p:cNvPr>
          <p:cNvSpPr>
            <a:spLocks noGrp="1"/>
          </p:cNvSpPr>
          <p:nvPr>
            <p:ph type="dt" sz="half" idx="10"/>
          </p:nvPr>
        </p:nvSpPr>
        <p:spPr/>
        <p:txBody>
          <a:bodyPr/>
          <a:lstStyle/>
          <a:p>
            <a:fld id="{D8B1C02D-E875-4802-89D1-9361F31ED355}" type="datetimeFigureOut">
              <a:rPr lang="en-US" smtClean="0"/>
              <a:t>10/5/2024</a:t>
            </a:fld>
            <a:endParaRPr lang="en-US"/>
          </a:p>
        </p:txBody>
      </p:sp>
      <p:sp>
        <p:nvSpPr>
          <p:cNvPr id="5" name="Footer Placeholder 4">
            <a:extLst>
              <a:ext uri="{FF2B5EF4-FFF2-40B4-BE49-F238E27FC236}">
                <a16:creationId xmlns:a16="http://schemas.microsoft.com/office/drawing/2014/main" id="{54B9BAD2-3EF0-E900-324B-63B6CD3CBA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A710EA-B967-5E16-1DBA-48CAFD309C05}"/>
              </a:ext>
            </a:extLst>
          </p:cNvPr>
          <p:cNvSpPr>
            <a:spLocks noGrp="1"/>
          </p:cNvSpPr>
          <p:nvPr>
            <p:ph type="sldNum" sz="quarter" idx="12"/>
          </p:nvPr>
        </p:nvSpPr>
        <p:spPr/>
        <p:txBody>
          <a:bodyPr/>
          <a:lstStyle/>
          <a:p>
            <a:fld id="{E7736487-D965-4344-B28C-0B401F25EAF5}" type="slidenum">
              <a:rPr lang="en-US" smtClean="0"/>
              <a:t>‹#›</a:t>
            </a:fld>
            <a:endParaRPr lang="en-US"/>
          </a:p>
        </p:txBody>
      </p:sp>
    </p:spTree>
    <p:extLst>
      <p:ext uri="{BB962C8B-B14F-4D97-AF65-F5344CB8AC3E}">
        <p14:creationId xmlns:p14="http://schemas.microsoft.com/office/powerpoint/2010/main" val="3776226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2024/10/5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732537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2024/10/5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749630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344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5FDEAE73-EF1C-86D8-8FB2-64817EC7F306}"/>
              </a:ext>
            </a:extLst>
          </p:cNvPr>
          <p:cNvGrpSpPr/>
          <p:nvPr userDrawn="1"/>
        </p:nvGrpSpPr>
        <p:grpSpPr>
          <a:xfrm>
            <a:off x="119454" y="-467832"/>
            <a:ext cx="11872521" cy="7072076"/>
            <a:chOff x="639096" y="1013468"/>
            <a:chExt cx="10913807" cy="4821275"/>
          </a:xfrm>
        </p:grpSpPr>
        <p:sp>
          <p:nvSpPr>
            <p:cNvPr id="4" name="Rectangle 3">
              <a:extLst>
                <a:ext uri="{FF2B5EF4-FFF2-40B4-BE49-F238E27FC236}">
                  <a16:creationId xmlns:a16="http://schemas.microsoft.com/office/drawing/2014/main" id="{5BA499D9-BFF9-64BC-7325-69E16D18749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Freeform: Shape 4">
              <a:extLst>
                <a:ext uri="{FF2B5EF4-FFF2-40B4-BE49-F238E27FC236}">
                  <a16:creationId xmlns:a16="http://schemas.microsoft.com/office/drawing/2014/main" id="{86214AA9-B7AD-416B-080D-DEE1AC567742}"/>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6" name="Freeform: Shape 5">
              <a:extLst>
                <a:ext uri="{FF2B5EF4-FFF2-40B4-BE49-F238E27FC236}">
                  <a16:creationId xmlns:a16="http://schemas.microsoft.com/office/drawing/2014/main" id="{1526F8CB-CF79-547D-2C84-C5A04EC13B68}"/>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7" name="Heart 6">
              <a:extLst>
                <a:ext uri="{FF2B5EF4-FFF2-40B4-BE49-F238E27FC236}">
                  <a16:creationId xmlns:a16="http://schemas.microsoft.com/office/drawing/2014/main" id="{F6455C9F-7FDD-65E2-E1EA-A28DA1A79DD1}"/>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8" name="Picture 7">
            <a:extLst>
              <a:ext uri="{FF2B5EF4-FFF2-40B4-BE49-F238E27FC236}">
                <a16:creationId xmlns:a16="http://schemas.microsoft.com/office/drawing/2014/main" id="{304851B3-41F2-BB0F-B74C-76A9A580D3CE}"/>
              </a:ext>
            </a:extLst>
          </p:cNvPr>
          <p:cNvPicPr>
            <a:picLocks noChangeAspect="1"/>
          </p:cNvPicPr>
          <p:nvPr userDrawn="1"/>
        </p:nvPicPr>
        <p:blipFill>
          <a:blip r:embed="rId3"/>
          <a:stretch>
            <a:fillRect/>
          </a:stretch>
        </p:blipFill>
        <p:spPr>
          <a:xfrm>
            <a:off x="180532" y="5191566"/>
            <a:ext cx="1373221" cy="1373221"/>
          </a:xfrm>
          <a:prstGeom prst="rect">
            <a:avLst/>
          </a:prstGeom>
        </p:spPr>
      </p:pic>
    </p:spTree>
    <p:extLst>
      <p:ext uri="{BB962C8B-B14F-4D97-AF65-F5344CB8AC3E}">
        <p14:creationId xmlns:p14="http://schemas.microsoft.com/office/powerpoint/2010/main" val="1259292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A385EB-EEBD-4657-9862-29570E493BED}"/>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5">
            <a:extLst>
              <a:ext uri="{FF2B5EF4-FFF2-40B4-BE49-F238E27FC236}">
                <a16:creationId xmlns:a16="http://schemas.microsoft.com/office/drawing/2014/main" id="{9BDAB9DE-981B-48F0-975B-9DD439253946}"/>
              </a:ext>
            </a:extLst>
          </p:cNvPr>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3FB1308A-4A88-4C9F-82F4-6F3BFD297445}"/>
              </a:ext>
            </a:extLst>
          </p:cNvPr>
          <p:cNvSpPr>
            <a:spLocks noGrp="1" noChangeArrowheads="1"/>
          </p:cNvSpPr>
          <p:nvPr>
            <p:ph type="sldNum" sz="quarter" idx="12"/>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30F4F8B-CFF3-4557-87C3-BC63CB3C5223}"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4546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716041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1283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50109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48719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46021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54563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2290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10386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48570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472452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10/5/2024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369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16770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2454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460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897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C844B-D694-DF67-B308-048D688BB2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48F754-3BC4-5AB0-FB2A-A62EF2AF8E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19E76B-AF5F-FF03-C434-826568228F10}"/>
              </a:ext>
            </a:extLst>
          </p:cNvPr>
          <p:cNvSpPr>
            <a:spLocks noGrp="1"/>
          </p:cNvSpPr>
          <p:nvPr>
            <p:ph type="dt" sz="half" idx="10"/>
          </p:nvPr>
        </p:nvSpPr>
        <p:spPr/>
        <p:txBody>
          <a:bodyPr/>
          <a:lstStyle/>
          <a:p>
            <a:fld id="{D8B1C02D-E875-4802-89D1-9361F31ED355}" type="datetimeFigureOut">
              <a:rPr lang="en-US" smtClean="0"/>
              <a:t>10/5/2024</a:t>
            </a:fld>
            <a:endParaRPr lang="en-US"/>
          </a:p>
        </p:txBody>
      </p:sp>
      <p:sp>
        <p:nvSpPr>
          <p:cNvPr id="5" name="Footer Placeholder 4">
            <a:extLst>
              <a:ext uri="{FF2B5EF4-FFF2-40B4-BE49-F238E27FC236}">
                <a16:creationId xmlns:a16="http://schemas.microsoft.com/office/drawing/2014/main" id="{940E7031-DFDE-3911-7698-986AA773C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5AD988-09EB-81AE-7661-8ED2DEAE80E3}"/>
              </a:ext>
            </a:extLst>
          </p:cNvPr>
          <p:cNvSpPr>
            <a:spLocks noGrp="1"/>
          </p:cNvSpPr>
          <p:nvPr>
            <p:ph type="sldNum" sz="quarter" idx="12"/>
          </p:nvPr>
        </p:nvSpPr>
        <p:spPr/>
        <p:txBody>
          <a:bodyPr/>
          <a:lstStyle/>
          <a:p>
            <a:fld id="{E7736487-D965-4344-B28C-0B401F25EAF5}" type="slidenum">
              <a:rPr lang="en-US" smtClean="0"/>
              <a:t>‹#›</a:t>
            </a:fld>
            <a:endParaRPr lang="en-US"/>
          </a:p>
        </p:txBody>
      </p:sp>
    </p:spTree>
    <p:extLst>
      <p:ext uri="{BB962C8B-B14F-4D97-AF65-F5344CB8AC3E}">
        <p14:creationId xmlns:p14="http://schemas.microsoft.com/office/powerpoint/2010/main" val="162116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B7E29-8D19-116C-DDE3-E5460812F9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A8C8AF-099F-DD64-681C-E18D4C1CA5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65FA3-B007-0237-0A82-82633A575E43}"/>
              </a:ext>
            </a:extLst>
          </p:cNvPr>
          <p:cNvSpPr>
            <a:spLocks noGrp="1"/>
          </p:cNvSpPr>
          <p:nvPr>
            <p:ph type="dt" sz="half" idx="10"/>
          </p:nvPr>
        </p:nvSpPr>
        <p:spPr/>
        <p:txBody>
          <a:bodyPr/>
          <a:lstStyle/>
          <a:p>
            <a:fld id="{D8B1C02D-E875-4802-89D1-9361F31ED355}" type="datetimeFigureOut">
              <a:rPr lang="en-US" smtClean="0"/>
              <a:t>10/5/2024</a:t>
            </a:fld>
            <a:endParaRPr lang="en-US"/>
          </a:p>
        </p:txBody>
      </p:sp>
      <p:sp>
        <p:nvSpPr>
          <p:cNvPr id="5" name="Footer Placeholder 4">
            <a:extLst>
              <a:ext uri="{FF2B5EF4-FFF2-40B4-BE49-F238E27FC236}">
                <a16:creationId xmlns:a16="http://schemas.microsoft.com/office/drawing/2014/main" id="{6E8E4F20-3B0B-E8C6-93FF-6A4587C2F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A7CB1-0E2F-022C-3F8B-2E3942924B1C}"/>
              </a:ext>
            </a:extLst>
          </p:cNvPr>
          <p:cNvSpPr>
            <a:spLocks noGrp="1"/>
          </p:cNvSpPr>
          <p:nvPr>
            <p:ph type="sldNum" sz="quarter" idx="12"/>
          </p:nvPr>
        </p:nvSpPr>
        <p:spPr/>
        <p:txBody>
          <a:bodyPr/>
          <a:lstStyle/>
          <a:p>
            <a:fld id="{E7736487-D965-4344-B28C-0B401F25EAF5}" type="slidenum">
              <a:rPr lang="en-US" smtClean="0"/>
              <a:t>‹#›</a:t>
            </a:fld>
            <a:endParaRPr lang="en-US"/>
          </a:p>
        </p:txBody>
      </p:sp>
    </p:spTree>
    <p:extLst>
      <p:ext uri="{BB962C8B-B14F-4D97-AF65-F5344CB8AC3E}">
        <p14:creationId xmlns:p14="http://schemas.microsoft.com/office/powerpoint/2010/main" val="3876531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4459B-07F8-A84E-9497-28C52B23A5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09F604-335F-A976-AD32-BBD612A89A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AEF30D-883C-EBF0-74B9-001F84A75B92}"/>
              </a:ext>
            </a:extLst>
          </p:cNvPr>
          <p:cNvSpPr>
            <a:spLocks noGrp="1"/>
          </p:cNvSpPr>
          <p:nvPr>
            <p:ph type="dt" sz="half" idx="10"/>
          </p:nvPr>
        </p:nvSpPr>
        <p:spPr/>
        <p:txBody>
          <a:bodyPr/>
          <a:lstStyle/>
          <a:p>
            <a:fld id="{D8B1C02D-E875-4802-89D1-9361F31ED355}" type="datetimeFigureOut">
              <a:rPr lang="en-US" smtClean="0"/>
              <a:t>10/5/2024</a:t>
            </a:fld>
            <a:endParaRPr lang="en-US"/>
          </a:p>
        </p:txBody>
      </p:sp>
      <p:sp>
        <p:nvSpPr>
          <p:cNvPr id="5" name="Footer Placeholder 4">
            <a:extLst>
              <a:ext uri="{FF2B5EF4-FFF2-40B4-BE49-F238E27FC236}">
                <a16:creationId xmlns:a16="http://schemas.microsoft.com/office/drawing/2014/main" id="{F30A1CC9-EE41-BD22-3FCF-AC9B34CEE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F8CA14-5148-066A-CDEC-7547C8A03B60}"/>
              </a:ext>
            </a:extLst>
          </p:cNvPr>
          <p:cNvSpPr>
            <a:spLocks noGrp="1"/>
          </p:cNvSpPr>
          <p:nvPr>
            <p:ph type="sldNum" sz="quarter" idx="12"/>
          </p:nvPr>
        </p:nvSpPr>
        <p:spPr/>
        <p:txBody>
          <a:bodyPr/>
          <a:lstStyle/>
          <a:p>
            <a:fld id="{E7736487-D965-4344-B28C-0B401F25EAF5}" type="slidenum">
              <a:rPr lang="en-US" smtClean="0"/>
              <a:t>‹#›</a:t>
            </a:fld>
            <a:endParaRPr lang="en-US"/>
          </a:p>
        </p:txBody>
      </p:sp>
    </p:spTree>
    <p:extLst>
      <p:ext uri="{BB962C8B-B14F-4D97-AF65-F5344CB8AC3E}">
        <p14:creationId xmlns:p14="http://schemas.microsoft.com/office/powerpoint/2010/main" val="409541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8BED1-B25D-A07C-9B84-05640CAAB9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952E01-A29D-28F6-9B68-628F6EBF6A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B0F952-6B78-9B0B-75D9-90C965379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184F3D-844A-397C-025D-A7A7A327F35F}"/>
              </a:ext>
            </a:extLst>
          </p:cNvPr>
          <p:cNvSpPr>
            <a:spLocks noGrp="1"/>
          </p:cNvSpPr>
          <p:nvPr>
            <p:ph type="dt" sz="half" idx="10"/>
          </p:nvPr>
        </p:nvSpPr>
        <p:spPr/>
        <p:txBody>
          <a:bodyPr/>
          <a:lstStyle/>
          <a:p>
            <a:fld id="{D8B1C02D-E875-4802-89D1-9361F31ED355}" type="datetimeFigureOut">
              <a:rPr lang="en-US" smtClean="0"/>
              <a:t>10/5/2024</a:t>
            </a:fld>
            <a:endParaRPr lang="en-US"/>
          </a:p>
        </p:txBody>
      </p:sp>
      <p:sp>
        <p:nvSpPr>
          <p:cNvPr id="6" name="Footer Placeholder 5">
            <a:extLst>
              <a:ext uri="{FF2B5EF4-FFF2-40B4-BE49-F238E27FC236}">
                <a16:creationId xmlns:a16="http://schemas.microsoft.com/office/drawing/2014/main" id="{81864D61-8669-8CFE-3E03-2B5FBEF4EB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DBFB5-F792-958F-1631-F5A533210921}"/>
              </a:ext>
            </a:extLst>
          </p:cNvPr>
          <p:cNvSpPr>
            <a:spLocks noGrp="1"/>
          </p:cNvSpPr>
          <p:nvPr>
            <p:ph type="sldNum" sz="quarter" idx="12"/>
          </p:nvPr>
        </p:nvSpPr>
        <p:spPr/>
        <p:txBody>
          <a:bodyPr/>
          <a:lstStyle/>
          <a:p>
            <a:fld id="{E7736487-D965-4344-B28C-0B401F25EAF5}" type="slidenum">
              <a:rPr lang="en-US" smtClean="0"/>
              <a:t>‹#›</a:t>
            </a:fld>
            <a:endParaRPr lang="en-US"/>
          </a:p>
        </p:txBody>
      </p:sp>
    </p:spTree>
    <p:extLst>
      <p:ext uri="{BB962C8B-B14F-4D97-AF65-F5344CB8AC3E}">
        <p14:creationId xmlns:p14="http://schemas.microsoft.com/office/powerpoint/2010/main" val="4255233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23D1D-A2BB-5240-2DC5-29BD176D4A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07F538-D89D-E478-3CE2-81AFF71DB9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A39427-DD8D-A0D6-470E-E5CD67B9E7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591614-6B9B-46BD-BB49-237422B9C1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C57212-8508-CB93-83A9-4F3EEE14C7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9A23F-8F27-6FE1-6D20-BAAD9242AA48}"/>
              </a:ext>
            </a:extLst>
          </p:cNvPr>
          <p:cNvSpPr>
            <a:spLocks noGrp="1"/>
          </p:cNvSpPr>
          <p:nvPr>
            <p:ph type="dt" sz="half" idx="10"/>
          </p:nvPr>
        </p:nvSpPr>
        <p:spPr/>
        <p:txBody>
          <a:bodyPr/>
          <a:lstStyle/>
          <a:p>
            <a:fld id="{D8B1C02D-E875-4802-89D1-9361F31ED355}" type="datetimeFigureOut">
              <a:rPr lang="en-US" smtClean="0"/>
              <a:t>10/5/2024</a:t>
            </a:fld>
            <a:endParaRPr lang="en-US"/>
          </a:p>
        </p:txBody>
      </p:sp>
      <p:sp>
        <p:nvSpPr>
          <p:cNvPr id="8" name="Footer Placeholder 7">
            <a:extLst>
              <a:ext uri="{FF2B5EF4-FFF2-40B4-BE49-F238E27FC236}">
                <a16:creationId xmlns:a16="http://schemas.microsoft.com/office/drawing/2014/main" id="{CA31444D-0B80-8025-D999-C0C57D060C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1486F0-B768-E296-B013-ECD92068F773}"/>
              </a:ext>
            </a:extLst>
          </p:cNvPr>
          <p:cNvSpPr>
            <a:spLocks noGrp="1"/>
          </p:cNvSpPr>
          <p:nvPr>
            <p:ph type="sldNum" sz="quarter" idx="12"/>
          </p:nvPr>
        </p:nvSpPr>
        <p:spPr/>
        <p:txBody>
          <a:bodyPr/>
          <a:lstStyle/>
          <a:p>
            <a:fld id="{E7736487-D965-4344-B28C-0B401F25EAF5}" type="slidenum">
              <a:rPr lang="en-US" smtClean="0"/>
              <a:t>‹#›</a:t>
            </a:fld>
            <a:endParaRPr lang="en-US"/>
          </a:p>
        </p:txBody>
      </p:sp>
    </p:spTree>
    <p:extLst>
      <p:ext uri="{BB962C8B-B14F-4D97-AF65-F5344CB8AC3E}">
        <p14:creationId xmlns:p14="http://schemas.microsoft.com/office/powerpoint/2010/main" val="1303169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1.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7867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92A5CD-A01B-C270-2571-675E30D14E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FA1666-64A0-1F37-5378-B2A3162172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DB8C13-5FEF-8E88-7DA7-27E76212A6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B1C02D-E875-4802-89D1-9361F31ED355}" type="datetimeFigureOut">
              <a:rPr lang="en-US" smtClean="0"/>
              <a:t>10/5/2024</a:t>
            </a:fld>
            <a:endParaRPr lang="en-US"/>
          </a:p>
        </p:txBody>
      </p:sp>
      <p:sp>
        <p:nvSpPr>
          <p:cNvPr id="5" name="Footer Placeholder 4">
            <a:extLst>
              <a:ext uri="{FF2B5EF4-FFF2-40B4-BE49-F238E27FC236}">
                <a16:creationId xmlns:a16="http://schemas.microsoft.com/office/drawing/2014/main" id="{E9CE46C3-8594-4001-39B5-D237C47496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A596D6-0139-EF88-811D-AA8C80BD37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36487-D965-4344-B28C-0B401F25EAF5}" type="slidenum">
              <a:rPr lang="en-US" smtClean="0"/>
              <a:t>‹#›</a:t>
            </a:fld>
            <a:endParaRPr lang="en-US"/>
          </a:p>
        </p:txBody>
      </p:sp>
    </p:spTree>
    <p:extLst>
      <p:ext uri="{BB962C8B-B14F-4D97-AF65-F5344CB8AC3E}">
        <p14:creationId xmlns:p14="http://schemas.microsoft.com/office/powerpoint/2010/main" val="254634893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FD5896E-347D-9F69-B6D5-3645EEA6535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2669248" y="0"/>
            <a:ext cx="1706252" cy="1706252"/>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F63EA442-95C6-F47E-8336-C9429CAC49C4}"/>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4163202" y="-3997842"/>
            <a:ext cx="1706252" cy="1706252"/>
          </a:xfrm>
          <a:prstGeom prst="rect">
            <a:avLst/>
          </a:prstGeom>
        </p:spPr>
      </p:pic>
    </p:spTree>
    <p:extLst>
      <p:ext uri="{BB962C8B-B14F-4D97-AF65-F5344CB8AC3E}">
        <p14:creationId xmlns:p14="http://schemas.microsoft.com/office/powerpoint/2010/main" val="1755601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2.sv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sv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50.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2.sv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2.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svg"/><Relationship Id="rId7" Type="http://schemas.openxmlformats.org/officeDocument/2006/relationships/image" Target="../media/image56.svg"/><Relationship Id="rId12" Type="http://schemas.openxmlformats.org/officeDocument/2006/relationships/image" Target="../media/image61.svg"/><Relationship Id="rId2" Type="http://schemas.openxmlformats.org/officeDocument/2006/relationships/image" Target="../media/image51.png"/><Relationship Id="rId16" Type="http://schemas.openxmlformats.org/officeDocument/2006/relationships/image" Target="../media/image65.svg"/><Relationship Id="rId1" Type="http://schemas.openxmlformats.org/officeDocument/2006/relationships/slideLayout" Target="../slideLayouts/slideLayout19.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svg"/><Relationship Id="rId15" Type="http://schemas.openxmlformats.org/officeDocument/2006/relationships/image" Target="../media/image64.png"/><Relationship Id="rId10" Type="http://schemas.openxmlformats.org/officeDocument/2006/relationships/image" Target="../media/image59.gif"/><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svg"/></Relationships>
</file>

<file path=ppt/slides/_rels/slide2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46.png"/><Relationship Id="rId7" Type="http://schemas.openxmlformats.org/officeDocument/2006/relationships/image" Target="../media/image6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1.xml"/><Relationship Id="rId5" Type="http://schemas.openxmlformats.org/officeDocument/2006/relationships/image" Target="../media/image69.sv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33.svg"/><Relationship Id="rId12" Type="http://schemas.openxmlformats.org/officeDocument/2006/relationships/image" Target="../media/image36.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8.png"/><Relationship Id="rId5" Type="http://schemas.openxmlformats.org/officeDocument/2006/relationships/image" Target="../media/image31.svg"/><Relationship Id="rId15" Type="http://schemas.openxmlformats.org/officeDocument/2006/relationships/image" Target="../media/image70.png"/><Relationship Id="rId10" Type="http://schemas.openxmlformats.org/officeDocument/2006/relationships/image" Target="../media/image17.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3.wav"/><Relationship Id="rId7" Type="http://schemas.openxmlformats.org/officeDocument/2006/relationships/slide" Target="slide29.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slide" Target="slide30.xml"/><Relationship Id="rId5" Type="http://schemas.openxmlformats.org/officeDocument/2006/relationships/slide" Target="slide27.xml"/><Relationship Id="rId10" Type="http://schemas.openxmlformats.org/officeDocument/2006/relationships/image" Target="../media/image78.png"/><Relationship Id="rId4" Type="http://schemas.openxmlformats.org/officeDocument/2006/relationships/image" Target="../media/image75.png"/><Relationship Id="rId9" Type="http://schemas.openxmlformats.org/officeDocument/2006/relationships/slide" Target="slide28.xml"/></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audio5.wav"/><Relationship Id="rId7" Type="http://schemas.openxmlformats.org/officeDocument/2006/relationships/image" Target="../media/image81.png"/><Relationship Id="rId12" Type="http://schemas.openxmlformats.org/officeDocument/2006/relationships/image" Target="../media/image84.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3.png"/><Relationship Id="rId5" Type="http://schemas.openxmlformats.org/officeDocument/2006/relationships/image" Target="../media/image79.jpg"/><Relationship Id="rId10" Type="http://schemas.openxmlformats.org/officeDocument/2006/relationships/image" Target="../media/image82.png"/><Relationship Id="rId4" Type="http://schemas.openxmlformats.org/officeDocument/2006/relationships/audio" Target="../media/audio6.wav"/><Relationship Id="rId9" Type="http://schemas.openxmlformats.org/officeDocument/2006/relationships/slide" Target="slide26.xml"/></Relationships>
</file>

<file path=ppt/slides/_rels/slide28.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audio" Target="../media/audio5.wav"/><Relationship Id="rId7" Type="http://schemas.openxmlformats.org/officeDocument/2006/relationships/image" Target="../media/image81.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4.png"/><Relationship Id="rId5" Type="http://schemas.openxmlformats.org/officeDocument/2006/relationships/image" Target="../media/image79.jpg"/><Relationship Id="rId10" Type="http://schemas.openxmlformats.org/officeDocument/2006/relationships/image" Target="../media/image83.png"/><Relationship Id="rId4" Type="http://schemas.openxmlformats.org/officeDocument/2006/relationships/audio" Target="../media/audio6.wav"/><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2.png"/><Relationship Id="rId3" Type="http://schemas.openxmlformats.org/officeDocument/2006/relationships/slideLayout" Target="../slideLayouts/slideLayout2.xml"/><Relationship Id="rId7" Type="http://schemas.openxmlformats.org/officeDocument/2006/relationships/image" Target="../media/image79.jpg"/><Relationship Id="rId12" Type="http://schemas.openxmlformats.org/officeDocument/2006/relationships/slide" Target="slide2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6.wav"/><Relationship Id="rId11" Type="http://schemas.openxmlformats.org/officeDocument/2006/relationships/image" Target="../media/image84.png"/><Relationship Id="rId5" Type="http://schemas.openxmlformats.org/officeDocument/2006/relationships/audio" Target="../media/audio5.wav"/><Relationship Id="rId10" Type="http://schemas.openxmlformats.org/officeDocument/2006/relationships/image" Target="../media/image81.png"/><Relationship Id="rId4" Type="http://schemas.openxmlformats.org/officeDocument/2006/relationships/audio" Target="../media/audio4.wav"/><Relationship Id="rId9" Type="http://schemas.openxmlformats.org/officeDocument/2006/relationships/image" Target="../media/image80.png"/><Relationship Id="rId1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3.svg"/><Relationship Id="rId3" Type="http://schemas.openxmlformats.org/officeDocument/2006/relationships/image" Target="../media/image6.png"/><Relationship Id="rId7" Type="http://schemas.openxmlformats.org/officeDocument/2006/relationships/image" Target="../media/image18.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31.svg"/><Relationship Id="rId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5.pn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8.png"/><Relationship Id="rId10" Type="http://schemas.openxmlformats.org/officeDocument/2006/relationships/image" Target="../media/image88.png"/><Relationship Id="rId4" Type="http://schemas.openxmlformats.org/officeDocument/2006/relationships/image" Target="../media/image17.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jp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png"/><Relationship Id="rId3" Type="http://schemas.openxmlformats.org/officeDocument/2006/relationships/image" Target="../media/image6.png"/><Relationship Id="rId7" Type="http://schemas.openxmlformats.org/officeDocument/2006/relationships/image" Target="../media/image33.svg"/><Relationship Id="rId12" Type="http://schemas.openxmlformats.org/officeDocument/2006/relationships/image" Target="../media/image18.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17.png"/><Relationship Id="rId5" Type="http://schemas.openxmlformats.org/officeDocument/2006/relationships/image" Target="../media/image31.svg"/><Relationship Id="rId15" Type="http://schemas.openxmlformats.org/officeDocument/2006/relationships/image" Target="../media/image37.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16.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80060" y="452438"/>
            <a:ext cx="11231245" cy="6031230"/>
          </a:xfrm>
          <a:prstGeom prst="rect">
            <a:avLst/>
          </a:prstGeom>
        </p:spPr>
      </p:pic>
      <p:pic>
        <p:nvPicPr>
          <p:cNvPr id="81" name="图片 174" descr="D:\资料\图片2.png图片2">
            <a:extLst>
              <a:ext uri="{FF2B5EF4-FFF2-40B4-BE49-F238E27FC236}">
                <a16:creationId xmlns:a16="http://schemas.microsoft.com/office/drawing/2014/main" id="{4FBC9990-AA76-4724-ABA3-FF92194790F0}"/>
              </a:ext>
            </a:extLst>
          </p:cNvPr>
          <p:cNvPicPr>
            <a:picLocks noChangeAspect="1"/>
          </p:cNvPicPr>
          <p:nvPr/>
        </p:nvPicPr>
        <p:blipFill>
          <a:blip r:embed="rId4"/>
          <a:srcRect/>
          <a:stretch>
            <a:fillRect/>
          </a:stretch>
        </p:blipFill>
        <p:spPr>
          <a:xfrm>
            <a:off x="7632833" y="599720"/>
            <a:ext cx="3250883" cy="5195705"/>
          </a:xfrm>
          <a:prstGeom prst="rect">
            <a:avLst/>
          </a:prstGeom>
        </p:spPr>
      </p:pic>
      <p:pic>
        <p:nvPicPr>
          <p:cNvPr id="2" name="Picture 1">
            <a:extLst>
              <a:ext uri="{FF2B5EF4-FFF2-40B4-BE49-F238E27FC236}">
                <a16:creationId xmlns:a16="http://schemas.microsoft.com/office/drawing/2014/main" id="{C8BEDB66-9660-4A61-9C56-BF88E7EC35C6}"/>
              </a:ext>
            </a:extLst>
          </p:cNvPr>
          <p:cNvPicPr>
            <a:picLocks noChangeAspect="1"/>
          </p:cNvPicPr>
          <p:nvPr/>
        </p:nvPicPr>
        <p:blipFill>
          <a:blip r:embed="rId5"/>
          <a:stretch>
            <a:fillRect/>
          </a:stretch>
        </p:blipFill>
        <p:spPr>
          <a:xfrm>
            <a:off x="1709670" y="0"/>
            <a:ext cx="7548604"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lvl="0" algn="ctr" defTabSz="457200"/>
            <a:r>
              <a:rPr lang="vi-VN" sz="2400" b="1" dirty="0">
                <a:solidFill>
                  <a:srgbClr val="FF0000"/>
                </a:solidFill>
                <a:latin typeface="Cambria" panose="02040503050406030204" pitchFamily="18" charset="0"/>
                <a:ea typeface="Cambria" panose="02040503050406030204" pitchFamily="18" charset="0"/>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a. Nắng vàng </a:t>
            </a:r>
            <a:r>
              <a:rPr lang="en-US" sz="3200" dirty="0">
                <a:solidFill>
                  <a:srgbClr val="000000"/>
                </a:solidFill>
                <a:latin typeface="Calibri" panose="020F0502020204030204" pitchFamily="34" charset="0"/>
                <a:cs typeface="Calibri" panose="020F0502020204030204" pitchFamily="34" charset="0"/>
              </a:rPr>
              <a:t>ó</a:t>
            </a:r>
            <a:r>
              <a:rPr lang="vi-VN" sz="3200" b="0" i="0" dirty="0">
                <a:solidFill>
                  <a:srgbClr val="000000"/>
                </a:solidFill>
                <a:effectLst/>
                <a:latin typeface="Calibri" panose="020F0502020204030204" pitchFamily="34" charset="0"/>
                <a:cs typeface="Calibri" panose="020F0502020204030204" pitchFamily="34" charset="0"/>
              </a:rPr>
              <a:t>ng. Lúa cũng </a:t>
            </a:r>
            <a:r>
              <a:rPr lang="vi-VN" sz="3200" b="1" i="0" dirty="0">
                <a:solidFill>
                  <a:srgbClr val="000000"/>
                </a:solidFill>
                <a:effectLst/>
                <a:latin typeface="Calibri" panose="020F0502020204030204" pitchFamily="34" charset="0"/>
                <a:cs typeface="Calibri" panose="020F0502020204030204" pitchFamily="34" charset="0"/>
              </a:rPr>
              <a:t>vậy</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b. Cây tre này cao và thẳng, Các cây kia cũng </a:t>
            </a:r>
            <a:r>
              <a:rPr lang="vi-VN" sz="3200" b="1" i="0" dirty="0">
                <a:solidFill>
                  <a:srgbClr val="000000"/>
                </a:solidFill>
                <a:effectLst/>
                <a:latin typeface="Calibri" panose="020F0502020204030204" pitchFamily="34" charset="0"/>
                <a:cs typeface="Calibri" panose="020F0502020204030204" pitchFamily="34" charset="0"/>
              </a:rPr>
              <a:t>thế</a:t>
            </a:r>
            <a:r>
              <a:rPr lang="vi-VN" sz="3200" b="0" i="0" dirty="0">
                <a:solidFill>
                  <a:srgbClr val="000000"/>
                </a:solidFill>
                <a:effectLst/>
                <a:latin typeface="Calibri" panose="020F0502020204030204" pitchFamily="34" charset="0"/>
                <a:cs typeface="Calibri" panose="020F0502020204030204" pitchFamily="34" charset="0"/>
              </a:rPr>
              <a:t>.</a:t>
            </a:r>
          </a:p>
          <a:p>
            <a:pPr algn="just"/>
            <a:r>
              <a:rPr lang="vi-VN" sz="3200" b="0" i="0" dirty="0">
                <a:solidFill>
                  <a:srgbClr val="000000"/>
                </a:solidFill>
                <a:effectLst/>
                <a:latin typeface="Calibri" panose="020F0502020204030204" pitchFamily="34" charset="0"/>
                <a:cs typeface="Calibri" panose="020F0502020204030204" pitchFamily="34" charset="0"/>
              </a:rPr>
              <a:t>c. Cánh đồng vàng ruộm báo hiệu một vụ mùa bội thu. </a:t>
            </a:r>
            <a:r>
              <a:rPr lang="vi-VN" sz="3200" b="1" i="0" dirty="0">
                <a:solidFill>
                  <a:srgbClr val="000000"/>
                </a:solidFill>
                <a:effectLst/>
                <a:latin typeface="Calibri" panose="020F0502020204030204" pitchFamily="34" charset="0"/>
                <a:cs typeface="Calibri" panose="020F0502020204030204" pitchFamily="34" charset="0"/>
              </a:rPr>
              <a:t>Đó</a:t>
            </a:r>
            <a:r>
              <a:rPr lang="vi-VN" sz="3200" b="0" i="0" dirty="0">
                <a:solidFill>
                  <a:srgbClr val="000000"/>
                </a:solidFill>
                <a:effectLst/>
                <a:latin typeface="Calibri" panose="020F0502020204030204" pitchFamily="34" charset="0"/>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grpSp>
        <p:nvGrpSpPr>
          <p:cNvPr id="9" name="Group 8">
            <a:extLst>
              <a:ext uri="{FF2B5EF4-FFF2-40B4-BE49-F238E27FC236}">
                <a16:creationId xmlns:a16="http://schemas.microsoft.com/office/drawing/2014/main" id="{31D073F1-7D40-999B-47F6-6F4171FDFEDE}"/>
              </a:ext>
            </a:extLst>
          </p:cNvPr>
          <p:cNvGrpSpPr/>
          <p:nvPr/>
        </p:nvGrpSpPr>
        <p:grpSpPr>
          <a:xfrm>
            <a:off x="454204" y="4301364"/>
            <a:ext cx="4278451" cy="2175001"/>
            <a:chOff x="892354" y="3758439"/>
            <a:chExt cx="4278451" cy="2175001"/>
          </a:xfrm>
        </p:grpSpPr>
        <p:pic>
          <p:nvPicPr>
            <p:cNvPr id="10" name="Picture 9">
              <a:extLst>
                <a:ext uri="{FF2B5EF4-FFF2-40B4-BE49-F238E27FC236}">
                  <a16:creationId xmlns:a16="http://schemas.microsoft.com/office/drawing/2014/main" id="{55211CBF-7D9D-3B66-98D3-E9CE77E430A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365BFAD9-1EA6-AEF0-E441-7FA1C8A3C8A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322863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5">
                                            <p:txEl>
                                              <p:pRg st="0" end="0"/>
                                            </p:txEl>
                                          </p:spTgt>
                                        </p:tgtEl>
                                        <p:attrNameLst>
                                          <p:attrName>style.visibility</p:attrName>
                                        </p:attrNameLst>
                                      </p:cBhvr>
                                      <p:to>
                                        <p:strVal val="visible"/>
                                      </p:to>
                                    </p:set>
                                    <p:animEffect transition="in" filter="wipe(left)">
                                      <p:cBhvr>
                                        <p:cTn id="16" dur="1000"/>
                                        <p:tgtEl>
                                          <p:spTgt spid="9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343277" y="459911"/>
            <a:ext cx="101724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Những từ in đậm trong mỗi câu sau được dùng để thay cho từ ngữ nào?</a:t>
            </a:r>
            <a:endParaRPr kumimoji="0" lang="id-ID"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4" name="TextBox 3">
            <a:extLst>
              <a:ext uri="{FF2B5EF4-FFF2-40B4-BE49-F238E27FC236}">
                <a16:creationId xmlns:a16="http://schemas.microsoft.com/office/drawing/2014/main" id="{5AD5C506-7923-A9FA-D264-37BA836715C6}"/>
              </a:ext>
            </a:extLst>
          </p:cNvPr>
          <p:cNvSpPr txBox="1"/>
          <p:nvPr/>
        </p:nvSpPr>
        <p:spPr>
          <a:xfrm>
            <a:off x="466725" y="1343025"/>
            <a:ext cx="1158240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Nắng vàng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 Lúa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vậy</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Cây tre này cao và thẳng, Các cây kia cũng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Cánh đồng vàng ruộm báo hiệu một vụ mùa bội thu.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thành quả lao động vất vả, “một nắng hai sương” của các cô bác nông dân.</a:t>
            </a:r>
          </a:p>
        </p:txBody>
      </p:sp>
      <p:pic>
        <p:nvPicPr>
          <p:cNvPr id="8" name="Picture 7">
            <a:extLst>
              <a:ext uri="{FF2B5EF4-FFF2-40B4-BE49-F238E27FC236}">
                <a16:creationId xmlns:a16="http://schemas.microsoft.com/office/drawing/2014/main" id="{E45FE492-B7F9-C647-2A18-67B8930FDF6F}"/>
              </a:ext>
            </a:extLst>
          </p:cNvPr>
          <p:cNvPicPr>
            <a:picLocks noChangeAspect="1"/>
          </p:cNvPicPr>
          <p:nvPr/>
        </p:nvPicPr>
        <p:blipFill>
          <a:blip r:embed="rId6"/>
          <a:stretch>
            <a:fillRect/>
          </a:stretch>
        </p:blipFill>
        <p:spPr>
          <a:xfrm>
            <a:off x="1776412" y="3529012"/>
            <a:ext cx="8315325" cy="2943225"/>
          </a:xfrm>
          <a:prstGeom prst="rect">
            <a:avLst/>
          </a:prstGeom>
        </p:spPr>
      </p:pic>
      <p:cxnSp>
        <p:nvCxnSpPr>
          <p:cNvPr id="3" name="Straight Connector 2">
            <a:extLst>
              <a:ext uri="{FF2B5EF4-FFF2-40B4-BE49-F238E27FC236}">
                <a16:creationId xmlns:a16="http://schemas.microsoft.com/office/drawing/2014/main" id="{CE60F7D8-953E-F782-26E8-A7B823F59ACB}"/>
              </a:ext>
            </a:extLst>
          </p:cNvPr>
          <p:cNvCxnSpPr>
            <a:cxnSpLocks/>
          </p:cNvCxnSpPr>
          <p:nvPr/>
        </p:nvCxnSpPr>
        <p:spPr>
          <a:xfrm>
            <a:off x="5191125" y="1828800"/>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7098AB-83BB-9808-5AFF-4E866B79BF02}"/>
              </a:ext>
            </a:extLst>
          </p:cNvPr>
          <p:cNvCxnSpPr>
            <a:cxnSpLocks/>
          </p:cNvCxnSpPr>
          <p:nvPr/>
        </p:nvCxnSpPr>
        <p:spPr>
          <a:xfrm>
            <a:off x="7972425" y="233362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69A828-0E29-1D99-8AE4-C403988ADC55}"/>
              </a:ext>
            </a:extLst>
          </p:cNvPr>
          <p:cNvCxnSpPr>
            <a:cxnSpLocks/>
          </p:cNvCxnSpPr>
          <p:nvPr/>
        </p:nvCxnSpPr>
        <p:spPr>
          <a:xfrm>
            <a:off x="9991725" y="2809875"/>
            <a:ext cx="571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DA773B-B233-F0E6-627F-2F96DD58CDF2}"/>
              </a:ext>
            </a:extLst>
          </p:cNvPr>
          <p:cNvCxnSpPr/>
          <p:nvPr/>
        </p:nvCxnSpPr>
        <p:spPr>
          <a:xfrm>
            <a:off x="1943100" y="1866900"/>
            <a:ext cx="135255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41A25A2-2BA6-8A3E-77E6-BA15C29ABC79}"/>
              </a:ext>
            </a:extLst>
          </p:cNvPr>
          <p:cNvCxnSpPr>
            <a:cxnSpLocks/>
          </p:cNvCxnSpPr>
          <p:nvPr/>
        </p:nvCxnSpPr>
        <p:spPr>
          <a:xfrm>
            <a:off x="2905125" y="2333625"/>
            <a:ext cx="21812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C6EB0A-F68E-C0F9-79D9-CA4F2DB2E9EA}"/>
              </a:ext>
            </a:extLst>
          </p:cNvPr>
          <p:cNvCxnSpPr>
            <a:cxnSpLocks/>
          </p:cNvCxnSpPr>
          <p:nvPr/>
        </p:nvCxnSpPr>
        <p:spPr>
          <a:xfrm>
            <a:off x="981075" y="2809875"/>
            <a:ext cx="88106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4651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ĐẠI TỪ THAY THẾ</a:t>
              </a:r>
            </a:p>
          </p:txBody>
        </p:sp>
      </p:grpSp>
    </p:spTree>
    <p:extLst>
      <p:ext uri="{BB962C8B-B14F-4D97-AF65-F5344CB8AC3E}">
        <p14:creationId xmlns:p14="http://schemas.microsoft.com/office/powerpoint/2010/main" val="646160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67099" y="2257425"/>
            <a:ext cx="6315075" cy="1569660"/>
          </a:xfrm>
          <a:prstGeom prst="rect">
            <a:avLst/>
          </a:prstGeom>
          <a:noFill/>
        </p:spPr>
        <p:txBody>
          <a:bodyPr wrap="square" rtlCol="0">
            <a:spAutoFit/>
          </a:bodyPr>
          <a:lstStyle/>
          <a:p>
            <a:pPr algn="ctr"/>
            <a:r>
              <a:rPr lang="en-US" sz="4800" b="1" dirty="0" err="1">
                <a:solidFill>
                  <a:schemeClr val="bg1"/>
                </a:solidFill>
              </a:rPr>
              <a:t>Các</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dùng</a:t>
            </a:r>
            <a:r>
              <a:rPr lang="en-US" sz="4800" b="1" dirty="0">
                <a:solidFill>
                  <a:schemeClr val="bg1"/>
                </a:solidFill>
              </a:rPr>
              <a:t> </a:t>
            </a:r>
            <a:r>
              <a:rPr lang="en-US" sz="4800" b="1" dirty="0" err="1">
                <a:solidFill>
                  <a:schemeClr val="bg1"/>
                </a:solidFill>
              </a:rPr>
              <a:t>để</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 </a:t>
            </a:r>
            <a:r>
              <a:rPr lang="en-US" sz="4800" b="1" dirty="0" err="1">
                <a:solidFill>
                  <a:schemeClr val="bg1"/>
                </a:solidFill>
              </a:rPr>
              <a:t>gọi</a:t>
            </a:r>
            <a:r>
              <a:rPr lang="en-US" sz="4800" b="1" dirty="0">
                <a:solidFill>
                  <a:schemeClr val="bg1"/>
                </a:solidFill>
              </a:rPr>
              <a:t> </a:t>
            </a:r>
            <a:r>
              <a:rPr lang="en-US" sz="4800" b="1" dirty="0" err="1">
                <a:solidFill>
                  <a:schemeClr val="bg1"/>
                </a:solidFill>
              </a:rPr>
              <a:t>là</a:t>
            </a:r>
            <a:r>
              <a:rPr lang="en-US" sz="4800" b="1" dirty="0">
                <a:solidFill>
                  <a:schemeClr val="bg1"/>
                </a:solidFill>
              </a:rPr>
              <a:t> </a:t>
            </a:r>
            <a:r>
              <a:rPr lang="en-US" sz="4800" b="1" dirty="0" err="1">
                <a:solidFill>
                  <a:schemeClr val="bg1"/>
                </a:solidFill>
              </a:rPr>
              <a:t>đại</a:t>
            </a:r>
            <a:r>
              <a:rPr lang="en-US" sz="4800" b="1" dirty="0">
                <a:solidFill>
                  <a:schemeClr val="bg1"/>
                </a:solidFill>
              </a:rPr>
              <a:t> </a:t>
            </a:r>
            <a:r>
              <a:rPr lang="en-US" sz="4800" b="1" dirty="0" err="1">
                <a:solidFill>
                  <a:schemeClr val="bg1"/>
                </a:solidFill>
              </a:rPr>
              <a:t>từ</a:t>
            </a:r>
            <a:r>
              <a:rPr lang="en-US" sz="4800" b="1" dirty="0">
                <a:solidFill>
                  <a:schemeClr val="bg1"/>
                </a:solidFill>
              </a:rPr>
              <a:t> </a:t>
            </a:r>
            <a:r>
              <a:rPr lang="en-US" sz="4800" b="1" dirty="0" err="1">
                <a:solidFill>
                  <a:schemeClr val="bg1"/>
                </a:solidFill>
              </a:rPr>
              <a:t>thay</a:t>
            </a:r>
            <a:r>
              <a:rPr lang="en-US" sz="4800" b="1" dirty="0">
                <a:solidFill>
                  <a:schemeClr val="bg1"/>
                </a:solidFill>
              </a:rPr>
              <a:t> </a:t>
            </a:r>
            <a:r>
              <a:rPr lang="en-US" sz="4800" b="1" dirty="0" err="1">
                <a:solidFill>
                  <a:schemeClr val="bg1"/>
                </a:solidFill>
              </a:rPr>
              <a:t>thế</a:t>
            </a:r>
            <a:r>
              <a:rPr lang="en-US" sz="4800" b="1" dirty="0">
                <a:solidFill>
                  <a:schemeClr val="bg1"/>
                </a:solidFill>
              </a:rPr>
              <a:t>.</a:t>
            </a: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Tree>
    <p:extLst>
      <p:ext uri="{BB962C8B-B14F-4D97-AF65-F5344CB8AC3E}">
        <p14:creationId xmlns:p14="http://schemas.microsoft.com/office/powerpoint/2010/main" val="302778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2600" b="1" i="0" dirty="0">
                  <a:solidFill>
                    <a:srgbClr val="000000"/>
                  </a:solidFill>
                  <a:effectLst/>
                  <a:latin typeface="Cambria" panose="02040503050406030204" pitchFamily="18" charset="0"/>
                  <a:ea typeface="Cambria" panose="02040503050406030204" pitchFamily="18" charset="0"/>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indent="-342900">
                <a:buAutoNum type="alphaLcParenR"/>
              </a:pP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Cốc</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gọi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thỏ</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(Võ </a:t>
              </a:r>
              <a:r>
                <a:rPr lang="en-US" sz="2400" dirty="0" err="1">
                  <a:latin typeface="Cambria" panose="02040503050406030204" pitchFamily="18" charset="0"/>
                  <a:ea typeface="Cambria" panose="02040503050406030204" pitchFamily="18" charset="0"/>
                </a:rPr>
                <a:t>Quảng</a:t>
              </a:r>
              <a:r>
                <a:rPr lang="en-US" sz="2400" dirty="0">
                  <a:latin typeface="Cambria" panose="02040503050406030204" pitchFamily="18" charset="0"/>
                  <a:ea typeface="Cambria" panose="02040503050406030204" pitchFamily="18" charset="0"/>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19716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b) </a:t>
              </a:r>
              <a:r>
                <a:rPr lang="en-US" sz="2400" dirty="0" err="1">
                  <a:latin typeface="Cambria" panose="02040503050406030204" pitchFamily="18" charset="0"/>
                  <a:ea typeface="Cambria" panose="02040503050406030204" pitchFamily="18" charset="0"/>
                </a:rPr>
                <a:t>Mùa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phượng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vĩ</a:t>
              </a:r>
              <a:endParaRPr lang="en-US" sz="2400" dirty="0">
                <a:latin typeface="Cambria" panose="02040503050406030204" pitchFamily="18" charset="0"/>
                <a:ea typeface="Cambria" panose="02040503050406030204" pitchFamily="18" charset="0"/>
              </a:endParaRPr>
            </a:p>
            <a:p>
              <a:r>
                <a:rPr lang="en-US" sz="2400" dirty="0" err="1">
                  <a:latin typeface="Cambria" panose="02040503050406030204" pitchFamily="18" charset="0"/>
                  <a:ea typeface="Cambria" panose="02040503050406030204" pitchFamily="18" charset="0"/>
                </a:rPr>
                <a:t>Nở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rực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Ở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Ve </a:t>
              </a:r>
              <a:r>
                <a:rPr lang="en-US" sz="2400" dirty="0" err="1">
                  <a:latin typeface="Cambria" panose="02040503050406030204" pitchFamily="18" charset="0"/>
                  <a:ea typeface="Cambria" panose="02040503050406030204" pitchFamily="18" charset="0"/>
                </a:rPr>
                <a:t>kêu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rả</a:t>
              </a:r>
              <a:r>
                <a:rPr lang="en-US" sz="2400" dirty="0">
                  <a:latin typeface="Cambria" panose="02040503050406030204" pitchFamily="18" charset="0"/>
                  <a:ea typeface="Cambria" panose="02040503050406030204" pitchFamily="18" charset="0"/>
                </a:rPr>
                <a:t>?</a:t>
              </a:r>
            </a:p>
            <a:p>
              <a:pPr algn="r"/>
              <a:r>
                <a:rPr lang="en-US" sz="2400" dirty="0">
                  <a:latin typeface="Cambria" panose="02040503050406030204" pitchFamily="18" charset="0"/>
                  <a:ea typeface="Cambria" panose="02040503050406030204" pitchFamily="18" charset="0"/>
                </a:rPr>
                <a:t>(</a:t>
              </a:r>
              <a:r>
                <a:rPr lang="en-US" sz="2400" dirty="0" err="1">
                  <a:latin typeface="Cambria" panose="02040503050406030204" pitchFamily="18" charset="0"/>
                  <a:ea typeface="Cambria" panose="02040503050406030204" pitchFamily="18" charset="0"/>
                </a:rPr>
                <a:t>Câu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đố</a:t>
              </a:r>
              <a:r>
                <a:rPr lang="en-US" sz="2400" dirty="0">
                  <a:latin typeface="Cambria" panose="02040503050406030204" pitchFamily="18" charset="0"/>
                  <a:ea typeface="Cambria" panose="02040503050406030204" pitchFamily="18" charset="0"/>
                </a:rPr>
                <a:t>)</a:t>
              </a:r>
            </a:p>
          </p:txBody>
        </p:sp>
      </p:grpSp>
      <p:pic>
        <p:nvPicPr>
          <p:cNvPr id="17" name="Picture 16">
            <a:extLst>
              <a:ext uri="{FF2B5EF4-FFF2-40B4-BE49-F238E27FC236}">
                <a16:creationId xmlns:a16="http://schemas.microsoft.com/office/drawing/2014/main" id="{05FD199A-BA00-4A38-3F29-56A03C028501}"/>
              </a:ext>
            </a:extLst>
          </p:cNvPr>
          <p:cNvPicPr>
            <a:picLocks noChangeAspect="1"/>
          </p:cNvPicPr>
          <p:nvPr/>
        </p:nvPicPr>
        <p:blipFill>
          <a:blip r:embed="rId6"/>
          <a:stretch>
            <a:fillRect/>
          </a:stretch>
        </p:blipFill>
        <p:spPr>
          <a:xfrm>
            <a:off x="647699" y="3876675"/>
            <a:ext cx="10563225" cy="2228850"/>
          </a:xfrm>
          <a:prstGeom prst="rect">
            <a:avLst/>
          </a:prstGeom>
        </p:spPr>
      </p:pic>
      <p:grpSp>
        <p:nvGrpSpPr>
          <p:cNvPr id="18" name="Group 17">
            <a:extLst>
              <a:ext uri="{FF2B5EF4-FFF2-40B4-BE49-F238E27FC236}">
                <a16:creationId xmlns:a16="http://schemas.microsoft.com/office/drawing/2014/main" id="{F8591D1C-DF03-B23E-0B10-42B0A27EB1C2}"/>
              </a:ext>
            </a:extLst>
          </p:cNvPr>
          <p:cNvGrpSpPr/>
          <p:nvPr/>
        </p:nvGrpSpPr>
        <p:grpSpPr>
          <a:xfrm>
            <a:off x="3740329" y="4301364"/>
            <a:ext cx="4278451" cy="2175001"/>
            <a:chOff x="892354" y="3758439"/>
            <a:chExt cx="4278451" cy="2175001"/>
          </a:xfrm>
        </p:grpSpPr>
        <p:pic>
          <p:nvPicPr>
            <p:cNvPr id="19" name="Picture 18">
              <a:extLst>
                <a:ext uri="{FF2B5EF4-FFF2-40B4-BE49-F238E27FC236}">
                  <a16:creationId xmlns:a16="http://schemas.microsoft.com/office/drawing/2014/main" id="{BCA45529-E706-D4A2-4126-4ED5A24CB7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EDDC586B-6E4F-8347-0B1E-D73474BA9434}"/>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89501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87" name="Freeform: Shape 86">
            <a:extLst>
              <a:ext uri="{FF2B5EF4-FFF2-40B4-BE49-F238E27FC236}">
                <a16:creationId xmlns:a16="http://schemas.microsoft.com/office/drawing/2014/main" id="{0BFB334E-8BDD-42A1-84E9-485C1C0EE858}"/>
              </a:ext>
            </a:extLst>
          </p:cNvPr>
          <p:cNvSpPr/>
          <p:nvPr/>
        </p:nvSpPr>
        <p:spPr>
          <a:xfrm>
            <a:off x="168245" y="278044"/>
            <a:ext cx="11842697" cy="6262182"/>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A6DF8BAC-8C95-4BEA-8C58-01764494B011}"/>
              </a:ext>
            </a:extLst>
          </p:cNvPr>
          <p:cNvGrpSpPr/>
          <p:nvPr/>
        </p:nvGrpSpPr>
        <p:grpSpPr>
          <a:xfrm>
            <a:off x="168245" y="820360"/>
            <a:ext cx="11842697" cy="5350526"/>
            <a:chOff x="639096" y="945439"/>
            <a:chExt cx="10913807" cy="4889304"/>
          </a:xfrm>
        </p:grpSpPr>
        <p:grpSp>
          <p:nvGrpSpPr>
            <p:cNvPr id="89" name="Group 88">
              <a:extLst>
                <a:ext uri="{FF2B5EF4-FFF2-40B4-BE49-F238E27FC236}">
                  <a16:creationId xmlns:a16="http://schemas.microsoft.com/office/drawing/2014/main" id="{9B3214A4-55E7-48BE-B702-F64E830CF177}"/>
                </a:ext>
              </a:extLst>
            </p:cNvPr>
            <p:cNvGrpSpPr/>
            <p:nvPr/>
          </p:nvGrpSpPr>
          <p:grpSpPr>
            <a:xfrm>
              <a:off x="639096" y="1013468"/>
              <a:ext cx="10913807" cy="4821275"/>
              <a:chOff x="639096" y="1013468"/>
              <a:chExt cx="10913807" cy="4821275"/>
            </a:xfrm>
          </p:grpSpPr>
          <p:sp>
            <p:nvSpPr>
              <p:cNvPr id="92" name="Rectangle 91">
                <a:extLst>
                  <a:ext uri="{FF2B5EF4-FFF2-40B4-BE49-F238E27FC236}">
                    <a16:creationId xmlns:a16="http://schemas.microsoft.com/office/drawing/2014/main" id="{74FB9D76-BB9A-44E7-A1ED-C01BDD30804D}"/>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3" name="Rectangle: Rounded Corners 92">
                <a:extLst>
                  <a:ext uri="{FF2B5EF4-FFF2-40B4-BE49-F238E27FC236}">
                    <a16:creationId xmlns:a16="http://schemas.microsoft.com/office/drawing/2014/main" id="{CDB5E1E5-22A4-430A-90CF-43F0FAB837D2}"/>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4" name="Freeform: Shape 93">
                <a:extLst>
                  <a:ext uri="{FF2B5EF4-FFF2-40B4-BE49-F238E27FC236}">
                    <a16:creationId xmlns:a16="http://schemas.microsoft.com/office/drawing/2014/main" id="{9485256F-295F-431F-B181-5ECED393806E}"/>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5" name="Freeform: Shape 94">
                <a:extLst>
                  <a:ext uri="{FF2B5EF4-FFF2-40B4-BE49-F238E27FC236}">
                    <a16:creationId xmlns:a16="http://schemas.microsoft.com/office/drawing/2014/main" id="{E06E87B1-0519-4F1E-9D2A-943AB6A5C9AF}"/>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6" name="Heart 95">
                <a:extLst>
                  <a:ext uri="{FF2B5EF4-FFF2-40B4-BE49-F238E27FC236}">
                    <a16:creationId xmlns:a16="http://schemas.microsoft.com/office/drawing/2014/main" id="{E36F51A9-EF81-4AF7-A126-B05A19F5FAE4}"/>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1" name="TextBox 90">
              <a:extLst>
                <a:ext uri="{FF2B5EF4-FFF2-40B4-BE49-F238E27FC236}">
                  <a16:creationId xmlns:a16="http://schemas.microsoft.com/office/drawing/2014/main" id="{2AA8CD3D-4E12-423D-8980-4B3659BB3292}"/>
                </a:ext>
              </a:extLst>
            </p:cNvPr>
            <p:cNvSpPr txBox="1"/>
            <p:nvPr/>
          </p:nvSpPr>
          <p:spPr>
            <a:xfrm>
              <a:off x="1427828" y="945439"/>
              <a:ext cx="277495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Cutewritten" panose="02000503000000000000" pitchFamily="2" charset="0"/>
                  <a:ea typeface="+mn-ea"/>
                  <a:cs typeface="+mn-cs"/>
                </a:rPr>
                <a:t>www.zanasyra.com</a:t>
              </a:r>
            </a:p>
          </p:txBody>
        </p:sp>
      </p:grpSp>
      <p:grpSp>
        <p:nvGrpSpPr>
          <p:cNvPr id="97" name="Group 96">
            <a:extLst>
              <a:ext uri="{FF2B5EF4-FFF2-40B4-BE49-F238E27FC236}">
                <a16:creationId xmlns:a16="http://schemas.microsoft.com/office/drawing/2014/main" id="{4FEFFBDE-AA9A-4A27-9DD2-75AC8678F978}"/>
              </a:ext>
            </a:extLst>
          </p:cNvPr>
          <p:cNvGrpSpPr/>
          <p:nvPr/>
        </p:nvGrpSpPr>
        <p:grpSpPr>
          <a:xfrm>
            <a:off x="5781340" y="295910"/>
            <a:ext cx="754214" cy="484189"/>
            <a:chOff x="3550860" y="468074"/>
            <a:chExt cx="695056" cy="442451"/>
          </a:xfrm>
        </p:grpSpPr>
        <p:sp>
          <p:nvSpPr>
            <p:cNvPr id="98" name="Parallelogram 97">
              <a:extLst>
                <a:ext uri="{FF2B5EF4-FFF2-40B4-BE49-F238E27FC236}">
                  <a16:creationId xmlns:a16="http://schemas.microsoft.com/office/drawing/2014/main" id="{6E28BBC0-A0D6-4176-A5A4-9FABDFEFE75D}"/>
                </a:ext>
              </a:extLst>
            </p:cNvPr>
            <p:cNvSpPr/>
            <p:nvPr/>
          </p:nvSpPr>
          <p:spPr>
            <a:xfrm flipH="1">
              <a:off x="3550860" y="468074"/>
              <a:ext cx="695056" cy="442451"/>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99" name="Graphic 98" descr="Add">
              <a:extLst>
                <a:ext uri="{FF2B5EF4-FFF2-40B4-BE49-F238E27FC236}">
                  <a16:creationId xmlns:a16="http://schemas.microsoft.com/office/drawing/2014/main" id="{72545980-1232-488B-963A-6F3DBDDDA7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100" name="Freeform: Shape 99">
            <a:extLst>
              <a:ext uri="{FF2B5EF4-FFF2-40B4-BE49-F238E27FC236}">
                <a16:creationId xmlns:a16="http://schemas.microsoft.com/office/drawing/2014/main" id="{38B07616-D9C0-4BA4-AAE2-90DF6AF0AE93}"/>
              </a:ext>
            </a:extLst>
          </p:cNvPr>
          <p:cNvSpPr/>
          <p:nvPr/>
        </p:nvSpPr>
        <p:spPr>
          <a:xfrm>
            <a:off x="168245" y="278115"/>
            <a:ext cx="11842697" cy="6259738"/>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101" name="Group 100">
            <a:extLst>
              <a:ext uri="{FF2B5EF4-FFF2-40B4-BE49-F238E27FC236}">
                <a16:creationId xmlns:a16="http://schemas.microsoft.com/office/drawing/2014/main" id="{C172CEA1-E583-41C4-BBFD-4F0D6E51A9F6}"/>
              </a:ext>
            </a:extLst>
          </p:cNvPr>
          <p:cNvGrpSpPr/>
          <p:nvPr/>
        </p:nvGrpSpPr>
        <p:grpSpPr>
          <a:xfrm>
            <a:off x="168244" y="317397"/>
            <a:ext cx="11842697" cy="5862482"/>
            <a:chOff x="639096" y="477614"/>
            <a:chExt cx="10913807" cy="5357129"/>
          </a:xfrm>
        </p:grpSpPr>
        <p:grpSp>
          <p:nvGrpSpPr>
            <p:cNvPr id="102" name="Group 101">
              <a:extLst>
                <a:ext uri="{FF2B5EF4-FFF2-40B4-BE49-F238E27FC236}">
                  <a16:creationId xmlns:a16="http://schemas.microsoft.com/office/drawing/2014/main" id="{E8C0A96C-F9AB-4B64-B056-3BBF0D872ED6}"/>
                </a:ext>
              </a:extLst>
            </p:cNvPr>
            <p:cNvGrpSpPr/>
            <p:nvPr/>
          </p:nvGrpSpPr>
          <p:grpSpPr>
            <a:xfrm>
              <a:off x="639096" y="975390"/>
              <a:ext cx="10913807" cy="4859353"/>
              <a:chOff x="639096" y="975390"/>
              <a:chExt cx="10913807" cy="4859353"/>
            </a:xfrm>
          </p:grpSpPr>
          <p:sp>
            <p:nvSpPr>
              <p:cNvPr id="106" name="Rectangle 105">
                <a:extLst>
                  <a:ext uri="{FF2B5EF4-FFF2-40B4-BE49-F238E27FC236}">
                    <a16:creationId xmlns:a16="http://schemas.microsoft.com/office/drawing/2014/main" id="{19FF69DA-30AA-4874-A84E-E997B033EF4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7" name="Rectangle: Rounded Corners 106">
                <a:extLst>
                  <a:ext uri="{FF2B5EF4-FFF2-40B4-BE49-F238E27FC236}">
                    <a16:creationId xmlns:a16="http://schemas.microsoft.com/office/drawing/2014/main" id="{1E785784-B0BF-41AA-B28D-071ADCA781B8}"/>
                  </a:ext>
                </a:extLst>
              </p:cNvPr>
              <p:cNvSpPr/>
              <p:nvPr/>
            </p:nvSpPr>
            <p:spPr>
              <a:xfrm>
                <a:off x="1809750" y="975390"/>
                <a:ext cx="9067714" cy="37876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08" name="Freeform: Shape 107">
                <a:extLst>
                  <a:ext uri="{FF2B5EF4-FFF2-40B4-BE49-F238E27FC236}">
                    <a16:creationId xmlns:a16="http://schemas.microsoft.com/office/drawing/2014/main" id="{34EB79CC-EB11-482C-B1B3-94F4B3104815}"/>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09" name="Freeform: Shape 108">
                <a:extLst>
                  <a:ext uri="{FF2B5EF4-FFF2-40B4-BE49-F238E27FC236}">
                    <a16:creationId xmlns:a16="http://schemas.microsoft.com/office/drawing/2014/main" id="{773306E8-F964-4352-B78F-9970BA9E875A}"/>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110" name="Heart 109">
                <a:extLst>
                  <a:ext uri="{FF2B5EF4-FFF2-40B4-BE49-F238E27FC236}">
                    <a16:creationId xmlns:a16="http://schemas.microsoft.com/office/drawing/2014/main" id="{0E6FD7FE-1629-41AC-B700-519E2CE90C52}"/>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03" name="TextBox 102">
              <a:extLst>
                <a:ext uri="{FF2B5EF4-FFF2-40B4-BE49-F238E27FC236}">
                  <a16:creationId xmlns:a16="http://schemas.microsoft.com/office/drawing/2014/main" id="{F9465A80-69B2-4C4A-BFB4-6027FD1F633F}"/>
                </a:ext>
              </a:extLst>
            </p:cNvPr>
            <p:cNvSpPr txBox="1"/>
            <p:nvPr/>
          </p:nvSpPr>
          <p:spPr>
            <a:xfrm>
              <a:off x="3345032" y="477614"/>
              <a:ext cx="2305050" cy="4781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id-ID"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4" name="TextBox 103">
              <a:extLst>
                <a:ext uri="{FF2B5EF4-FFF2-40B4-BE49-F238E27FC236}">
                  <a16:creationId xmlns:a16="http://schemas.microsoft.com/office/drawing/2014/main" id="{BD6A9433-A711-4232-9BE5-19FAB17785B1}"/>
                </a:ext>
              </a:extLst>
            </p:cNvPr>
            <p:cNvSpPr txBox="1"/>
            <p:nvPr/>
          </p:nvSpPr>
          <p:spPr>
            <a:xfrm>
              <a:off x="817649" y="945244"/>
              <a:ext cx="10445660" cy="44999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những đoạn trích dưới đây, từ nào được dùng để hỏi?</a:t>
              </a:r>
              <a:endParaRPr kumimoji="0" lang="id-ID"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5" name="Graphic 104" descr="Close">
              <a:extLst>
                <a:ext uri="{FF2B5EF4-FFF2-40B4-BE49-F238E27FC236}">
                  <a16:creationId xmlns:a16="http://schemas.microsoft.com/office/drawing/2014/main" id="{00C0060A-8924-4F27-A045-2ED81A58CB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6895" y="603233"/>
              <a:ext cx="266374" cy="266374"/>
            </a:xfrm>
            <a:prstGeom prst="rect">
              <a:avLst/>
            </a:prstGeom>
          </p:spPr>
        </p:pic>
      </p:grpSp>
      <p:grpSp>
        <p:nvGrpSpPr>
          <p:cNvPr id="9" name="Group 8">
            <a:extLst>
              <a:ext uri="{FF2B5EF4-FFF2-40B4-BE49-F238E27FC236}">
                <a16:creationId xmlns:a16="http://schemas.microsoft.com/office/drawing/2014/main" id="{F5D84FDA-BDEB-AC4E-8F4A-E605778D917C}"/>
              </a:ext>
            </a:extLst>
          </p:cNvPr>
          <p:cNvGrpSpPr/>
          <p:nvPr/>
        </p:nvGrpSpPr>
        <p:grpSpPr>
          <a:xfrm>
            <a:off x="495300" y="1600200"/>
            <a:ext cx="2800350" cy="2305050"/>
            <a:chOff x="495300" y="1752600"/>
            <a:chExt cx="2800350" cy="2305050"/>
          </a:xfrm>
        </p:grpSpPr>
        <p:sp>
          <p:nvSpPr>
            <p:cNvPr id="7" name="Rectangle 6">
              <a:extLst>
                <a:ext uri="{FF2B5EF4-FFF2-40B4-BE49-F238E27FC236}">
                  <a16:creationId xmlns:a16="http://schemas.microsoft.com/office/drawing/2014/main" id="{42C1E594-4797-7A73-40F2-733B07B52E1E}"/>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FBEE3819-D1DC-7180-8CF3-423534260E0E}"/>
                </a:ext>
              </a:extLst>
            </p:cNvPr>
            <p:cNvSpPr txBox="1"/>
            <p:nvPr/>
          </p:nvSpPr>
          <p:spPr>
            <a:xfrm>
              <a:off x="600075" y="2047875"/>
              <a:ext cx="2695575"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gọi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(Võ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10" name="Group 9">
            <a:extLst>
              <a:ext uri="{FF2B5EF4-FFF2-40B4-BE49-F238E27FC236}">
                <a16:creationId xmlns:a16="http://schemas.microsoft.com/office/drawing/2014/main" id="{8B7D2290-B3AC-A87C-E3CB-AC90338569A9}"/>
              </a:ext>
            </a:extLst>
          </p:cNvPr>
          <p:cNvGrpSpPr/>
          <p:nvPr/>
        </p:nvGrpSpPr>
        <p:grpSpPr>
          <a:xfrm>
            <a:off x="4057650" y="1609725"/>
            <a:ext cx="3390900" cy="2305050"/>
            <a:chOff x="495300" y="1752600"/>
            <a:chExt cx="2800350" cy="2305050"/>
          </a:xfrm>
        </p:grpSpPr>
        <p:sp>
          <p:nvSpPr>
            <p:cNvPr id="11" name="Rectangle 10">
              <a:extLst>
                <a:ext uri="{FF2B5EF4-FFF2-40B4-BE49-F238E27FC236}">
                  <a16:creationId xmlns:a16="http://schemas.microsoft.com/office/drawing/2014/main" id="{712A0219-DF14-8CE1-2BA6-C0E9C54DCE75}"/>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621AC30-3B3B-D30E-DC79-392F4E069CCA}"/>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nằm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ngẫm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ngủ</a:t>
              </a:r>
              <a:r>
                <a:rPr lang="en-US" sz="2400" dirty="0">
                  <a:solidFill>
                    <a:prstClr val="black"/>
                  </a:solidFill>
                  <a:latin typeface="Cambria" panose="02040503050406030204" pitchFamily="18" charset="0"/>
                  <a:ea typeface="Cambria" panose="02040503050406030204" pitchFamily="18" charset="0"/>
                </a:rPr>
                <a:t> ở </a:t>
              </a:r>
              <a:r>
                <a:rPr lang="en-US" sz="2400" dirty="0" err="1">
                  <a:solidFill>
                    <a:prstClr val="black"/>
                  </a:solidFill>
                  <a:latin typeface="Cambria" panose="02040503050406030204" pitchFamily="18" charset="0"/>
                  <a:ea typeface="Cambria" panose="02040503050406030204" pitchFamily="18" charset="0"/>
                </a:rPr>
                <a:t>đâu</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ngủ</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Thuỵ</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Anh)</a:t>
              </a:r>
            </a:p>
          </p:txBody>
        </p:sp>
      </p:grpSp>
      <p:grpSp>
        <p:nvGrpSpPr>
          <p:cNvPr id="13" name="Group 12">
            <a:extLst>
              <a:ext uri="{FF2B5EF4-FFF2-40B4-BE49-F238E27FC236}">
                <a16:creationId xmlns:a16="http://schemas.microsoft.com/office/drawing/2014/main" id="{2F611CE9-0B8C-4E15-233B-4B084EA17128}"/>
              </a:ext>
            </a:extLst>
          </p:cNvPr>
          <p:cNvGrpSpPr/>
          <p:nvPr/>
        </p:nvGrpSpPr>
        <p:grpSpPr>
          <a:xfrm>
            <a:off x="8315325" y="1581150"/>
            <a:ext cx="3390900" cy="2305050"/>
            <a:chOff x="495300" y="1752600"/>
            <a:chExt cx="2800350" cy="2305050"/>
          </a:xfrm>
        </p:grpSpPr>
        <p:sp>
          <p:nvSpPr>
            <p:cNvPr id="14" name="Rectangle 13">
              <a:extLst>
                <a:ext uri="{FF2B5EF4-FFF2-40B4-BE49-F238E27FC236}">
                  <a16:creationId xmlns:a16="http://schemas.microsoft.com/office/drawing/2014/main" id="{424701FB-7059-4FD6-E0C1-6176DF34026B}"/>
                </a:ext>
              </a:extLst>
            </p:cNvPr>
            <p:cNvSpPr/>
            <p:nvPr/>
          </p:nvSpPr>
          <p:spPr>
            <a:xfrm>
              <a:off x="495300" y="1752600"/>
              <a:ext cx="2790825" cy="2305050"/>
            </a:xfrm>
            <a:prstGeom prst="rect">
              <a:avLst/>
            </a:prstGeom>
            <a:solidFill>
              <a:srgbClr val="B2E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4C34C637-3C4A-84F6-306F-6FAC4D4ACBDE}"/>
                </a:ext>
              </a:extLst>
            </p:cNvPr>
            <p:cNvSpPr txBox="1"/>
            <p:nvPr/>
          </p:nvSpPr>
          <p:spPr>
            <a:xfrm>
              <a:off x="600075" y="2047875"/>
              <a:ext cx="26955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Mùa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vĩ</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đỏ</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rực</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nơi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Ve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kêu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cxnSp>
        <p:nvCxnSpPr>
          <p:cNvPr id="3" name="Straight Connector 2">
            <a:extLst>
              <a:ext uri="{FF2B5EF4-FFF2-40B4-BE49-F238E27FC236}">
                <a16:creationId xmlns:a16="http://schemas.microsoft.com/office/drawing/2014/main" id="{A0B70A23-F532-9D36-7F89-50B91B43C558}"/>
              </a:ext>
            </a:extLst>
          </p:cNvPr>
          <p:cNvCxnSpPr/>
          <p:nvPr/>
        </p:nvCxnSpPr>
        <p:spPr>
          <a:xfrm>
            <a:off x="838200" y="2667000"/>
            <a:ext cx="304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C0974E0-27CC-371B-B55F-DC493D3897DC}"/>
              </a:ext>
            </a:extLst>
          </p:cNvPr>
          <p:cNvGrpSpPr/>
          <p:nvPr/>
        </p:nvGrpSpPr>
        <p:grpSpPr>
          <a:xfrm>
            <a:off x="402301" y="3282251"/>
            <a:ext cx="1986221" cy="2074075"/>
            <a:chOff x="402301" y="3282251"/>
            <a:chExt cx="1986221" cy="2074075"/>
          </a:xfrm>
        </p:grpSpPr>
        <p:sp>
          <p:nvSpPr>
            <p:cNvPr id="4" name="Speech Bubble: Oval 3">
              <a:extLst>
                <a:ext uri="{FF2B5EF4-FFF2-40B4-BE49-F238E27FC236}">
                  <a16:creationId xmlns:a16="http://schemas.microsoft.com/office/drawing/2014/main" id="{5E84AD79-5B41-3BF0-2BC1-7D289578FFAA}"/>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4371C677-AE0E-EB08-A91F-3F77EADBE44F}"/>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người</a:t>
              </a:r>
              <a:r>
                <a:rPr lang="en-US" sz="2800" b="1" dirty="0">
                  <a:solidFill>
                    <a:srgbClr val="002060"/>
                  </a:solidFill>
                </a:rPr>
                <a:t> </a:t>
              </a:r>
              <a:r>
                <a:rPr lang="en-US" sz="2800" b="1" dirty="0" err="1">
                  <a:solidFill>
                    <a:srgbClr val="002060"/>
                  </a:solidFill>
                </a:rPr>
                <a:t>gõ</a:t>
              </a:r>
              <a:r>
                <a:rPr lang="en-US" sz="2800" b="1" dirty="0">
                  <a:solidFill>
                    <a:srgbClr val="002060"/>
                  </a:solidFill>
                </a:rPr>
                <a:t> </a:t>
              </a:r>
              <a:r>
                <a:rPr lang="en-US" sz="2800" b="1" dirty="0" err="1">
                  <a:solidFill>
                    <a:srgbClr val="002060"/>
                  </a:solidFill>
                </a:rPr>
                <a:t>cửa</a:t>
              </a:r>
              <a:endParaRPr lang="en-US" sz="2800" b="1" dirty="0">
                <a:solidFill>
                  <a:srgbClr val="002060"/>
                </a:solidFill>
              </a:endParaRPr>
            </a:p>
          </p:txBody>
        </p:sp>
      </p:grpSp>
      <p:cxnSp>
        <p:nvCxnSpPr>
          <p:cNvPr id="16" name="Straight Connector 15">
            <a:extLst>
              <a:ext uri="{FF2B5EF4-FFF2-40B4-BE49-F238E27FC236}">
                <a16:creationId xmlns:a16="http://schemas.microsoft.com/office/drawing/2014/main" id="{C34A1AA0-22E3-DC30-EAEF-B7BE7DFB73CA}"/>
              </a:ext>
            </a:extLst>
          </p:cNvPr>
          <p:cNvCxnSpPr>
            <a:cxnSpLocks/>
          </p:cNvCxnSpPr>
          <p:nvPr/>
        </p:nvCxnSpPr>
        <p:spPr>
          <a:xfrm>
            <a:off x="6010275" y="269557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23ACBD61-4A40-BF57-3715-CE48146CB789}"/>
              </a:ext>
            </a:extLst>
          </p:cNvPr>
          <p:cNvGrpSpPr/>
          <p:nvPr/>
        </p:nvGrpSpPr>
        <p:grpSpPr>
          <a:xfrm>
            <a:off x="5564851" y="3082226"/>
            <a:ext cx="1986221" cy="2074075"/>
            <a:chOff x="402301" y="3282251"/>
            <a:chExt cx="1986221" cy="2074075"/>
          </a:xfrm>
        </p:grpSpPr>
        <p:sp>
          <p:nvSpPr>
            <p:cNvPr id="23" name="Speech Bubble: Oval 22">
              <a:extLst>
                <a:ext uri="{FF2B5EF4-FFF2-40B4-BE49-F238E27FC236}">
                  <a16:creationId xmlns:a16="http://schemas.microsoft.com/office/drawing/2014/main" id="{737D733C-0E69-6FED-E1E3-0CD134F746B7}"/>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4" name="TextBox 23">
              <a:extLst>
                <a:ext uri="{FF2B5EF4-FFF2-40B4-BE49-F238E27FC236}">
                  <a16:creationId xmlns:a16="http://schemas.microsoft.com/office/drawing/2014/main" id="{AC351D36-7A17-8024-2E25-77AEE3BB191C}"/>
                </a:ext>
              </a:extLst>
            </p:cNvPr>
            <p:cNvSpPr txBox="1"/>
            <p:nvPr/>
          </p:nvSpPr>
          <p:spPr>
            <a:xfrm>
              <a:off x="561975" y="3724275"/>
              <a:ext cx="1752600" cy="1384995"/>
            </a:xfrm>
            <a:prstGeom prst="rect">
              <a:avLst/>
            </a:prstGeom>
            <a:noFill/>
          </p:spPr>
          <p:txBody>
            <a:bodyPr wrap="square" rtlCol="0">
              <a:spAutoFit/>
            </a:bodyPr>
            <a:lstStyle/>
            <a:p>
              <a:pPr algn="ctr"/>
              <a:r>
                <a:rPr lang="en-US" sz="2800" b="1" dirty="0" err="1">
                  <a:solidFill>
                    <a:srgbClr val="002060"/>
                  </a:solidFill>
                </a:rPr>
                <a:t>Hỏi</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nơi</a:t>
              </a:r>
              <a:r>
                <a:rPr lang="en-US" sz="2800" b="1" dirty="0">
                  <a:solidFill>
                    <a:srgbClr val="002060"/>
                  </a:solidFill>
                </a:rPr>
                <a:t> </a:t>
              </a:r>
              <a:r>
                <a:rPr lang="en-US" sz="2800" b="1" dirty="0" err="1">
                  <a:solidFill>
                    <a:srgbClr val="002060"/>
                  </a:solidFill>
                </a:rPr>
                <a:t>ngủ</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nắng</a:t>
              </a:r>
              <a:endParaRPr lang="en-US" sz="2800" b="1" dirty="0">
                <a:solidFill>
                  <a:srgbClr val="002060"/>
                </a:solidFill>
              </a:endParaRPr>
            </a:p>
          </p:txBody>
        </p:sp>
      </p:grpSp>
      <p:cxnSp>
        <p:nvCxnSpPr>
          <p:cNvPr id="28" name="Straight Connector 27">
            <a:extLst>
              <a:ext uri="{FF2B5EF4-FFF2-40B4-BE49-F238E27FC236}">
                <a16:creationId xmlns:a16="http://schemas.microsoft.com/office/drawing/2014/main" id="{F7D63D19-07BE-3538-22E6-1FDCF0DEBDEB}"/>
              </a:ext>
            </a:extLst>
          </p:cNvPr>
          <p:cNvCxnSpPr>
            <a:cxnSpLocks/>
          </p:cNvCxnSpPr>
          <p:nvPr/>
        </p:nvCxnSpPr>
        <p:spPr>
          <a:xfrm>
            <a:off x="9544050" y="2266950"/>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FBA1869-A309-365B-4DC4-552731CC560A}"/>
              </a:ext>
            </a:extLst>
          </p:cNvPr>
          <p:cNvGrpSpPr/>
          <p:nvPr/>
        </p:nvGrpSpPr>
        <p:grpSpPr>
          <a:xfrm>
            <a:off x="8915400" y="2710751"/>
            <a:ext cx="2676525" cy="2074075"/>
            <a:chOff x="402301" y="3282251"/>
            <a:chExt cx="1986221" cy="2074075"/>
          </a:xfrm>
        </p:grpSpPr>
        <p:sp>
          <p:nvSpPr>
            <p:cNvPr id="30" name="Speech Bubble: Oval 29">
              <a:extLst>
                <a:ext uri="{FF2B5EF4-FFF2-40B4-BE49-F238E27FC236}">
                  <a16:creationId xmlns:a16="http://schemas.microsoft.com/office/drawing/2014/main" id="{121BFF0B-B9ED-2AAC-7225-00B40DAF8F74}"/>
                </a:ext>
              </a:extLst>
            </p:cNvPr>
            <p:cNvSpPr/>
            <p:nvPr/>
          </p:nvSpPr>
          <p:spPr>
            <a:xfrm rot="8843606">
              <a:off x="402301" y="3282251"/>
              <a:ext cx="1986221" cy="207407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1" name="TextBox 30">
              <a:extLst>
                <a:ext uri="{FF2B5EF4-FFF2-40B4-BE49-F238E27FC236}">
                  <a16:creationId xmlns:a16="http://schemas.microsoft.com/office/drawing/2014/main" id="{7EB57AB8-B588-FB67-00B3-AAB3C14BBC2F}"/>
                </a:ext>
              </a:extLst>
            </p:cNvPr>
            <p:cNvSpPr txBox="1"/>
            <p:nvPr/>
          </p:nvSpPr>
          <p:spPr>
            <a:xfrm>
              <a:off x="713311" y="3476625"/>
              <a:ext cx="1558854" cy="1569660"/>
            </a:xfrm>
            <a:prstGeom prst="rect">
              <a:avLst/>
            </a:prstGeom>
            <a:noFill/>
          </p:spPr>
          <p:txBody>
            <a:bodyPr wrap="square" rtlCol="0">
              <a:spAutoFit/>
            </a:bodyPr>
            <a:lstStyle/>
            <a:p>
              <a:pPr algn="ctr"/>
              <a:r>
                <a:rPr lang="en-US" sz="2400" b="1" dirty="0" err="1">
                  <a:solidFill>
                    <a:srgbClr val="002060"/>
                  </a:solidFill>
                </a:rPr>
                <a:t>Hỏi</a:t>
              </a:r>
              <a:r>
                <a:rPr lang="en-US" sz="2400" b="1" dirty="0">
                  <a:solidFill>
                    <a:srgbClr val="002060"/>
                  </a:solidFill>
                </a:rPr>
                <a:t>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mùa</a:t>
              </a:r>
              <a:r>
                <a:rPr lang="en-US" sz="2400" b="1" dirty="0">
                  <a:solidFill>
                    <a:srgbClr val="002060"/>
                  </a:solidFill>
                </a:rPr>
                <a:t> </a:t>
              </a:r>
              <a:r>
                <a:rPr lang="en-US" sz="2400" b="1" dirty="0" err="1">
                  <a:solidFill>
                    <a:srgbClr val="002060"/>
                  </a:solidFill>
                </a:rPr>
                <a:t>nào</a:t>
              </a:r>
              <a:r>
                <a:rPr lang="en-US" sz="2400" b="1" dirty="0">
                  <a:solidFill>
                    <a:srgbClr val="002060"/>
                  </a:solidFill>
                </a:rPr>
                <a:t> </a:t>
              </a:r>
              <a:r>
                <a:rPr lang="en-US" sz="2400" b="1" dirty="0" err="1">
                  <a:solidFill>
                    <a:srgbClr val="002060"/>
                  </a:solidFill>
                </a:rPr>
                <a:t>có</a:t>
              </a:r>
              <a:r>
                <a:rPr lang="en-US" sz="2400" b="1" dirty="0">
                  <a:solidFill>
                    <a:srgbClr val="002060"/>
                  </a:solidFill>
                </a:rPr>
                <a:t> </a:t>
              </a:r>
              <a:r>
                <a:rPr lang="en-US" sz="2400" b="1" dirty="0" err="1">
                  <a:solidFill>
                    <a:srgbClr val="002060"/>
                  </a:solidFill>
                </a:rPr>
                <a:t>hoa</a:t>
              </a:r>
              <a:r>
                <a:rPr lang="en-US" sz="2400" b="1" dirty="0">
                  <a:solidFill>
                    <a:srgbClr val="002060"/>
                  </a:solidFill>
                </a:rPr>
                <a:t> </a:t>
              </a:r>
              <a:r>
                <a:rPr lang="en-US" sz="2400" b="1" dirty="0" err="1">
                  <a:solidFill>
                    <a:srgbClr val="002060"/>
                  </a:solidFill>
                </a:rPr>
                <a:t>phượng</a:t>
              </a:r>
              <a:r>
                <a:rPr lang="en-US" sz="2400" b="1" dirty="0">
                  <a:solidFill>
                    <a:srgbClr val="002060"/>
                  </a:solidFill>
                </a:rPr>
                <a:t> </a:t>
              </a:r>
              <a:r>
                <a:rPr lang="en-US" sz="2400" b="1" dirty="0" err="1">
                  <a:solidFill>
                    <a:srgbClr val="002060"/>
                  </a:solidFill>
                </a:rPr>
                <a:t>nở</a:t>
              </a:r>
              <a:r>
                <a:rPr lang="en-US" sz="2400" b="1" dirty="0">
                  <a:solidFill>
                    <a:srgbClr val="002060"/>
                  </a:solidFill>
                </a:rPr>
                <a:t> </a:t>
              </a:r>
              <a:r>
                <a:rPr lang="en-US" sz="2400" b="1" dirty="0" err="1">
                  <a:solidFill>
                    <a:srgbClr val="002060"/>
                  </a:solidFill>
                </a:rPr>
                <a:t>và</a:t>
              </a:r>
              <a:r>
                <a:rPr lang="en-US" sz="2400" b="1" dirty="0">
                  <a:solidFill>
                    <a:srgbClr val="002060"/>
                  </a:solidFill>
                </a:rPr>
                <a:t> </a:t>
              </a:r>
              <a:r>
                <a:rPr lang="en-US" sz="2400" b="1" dirty="0" err="1">
                  <a:solidFill>
                    <a:srgbClr val="002060"/>
                  </a:solidFill>
                </a:rPr>
                <a:t>ve</a:t>
              </a:r>
              <a:r>
                <a:rPr lang="en-US" sz="2400" b="1" dirty="0">
                  <a:solidFill>
                    <a:srgbClr val="002060"/>
                  </a:solidFill>
                </a:rPr>
                <a:t> </a:t>
              </a:r>
              <a:r>
                <a:rPr lang="en-US" sz="2400" b="1" dirty="0" err="1">
                  <a:solidFill>
                    <a:srgbClr val="002060"/>
                  </a:solidFill>
                </a:rPr>
                <a:t>sầu</a:t>
              </a:r>
              <a:r>
                <a:rPr lang="en-US" sz="2400" b="1" dirty="0">
                  <a:solidFill>
                    <a:srgbClr val="002060"/>
                  </a:solidFill>
                </a:rPr>
                <a:t> </a:t>
              </a:r>
              <a:r>
                <a:rPr lang="en-US" sz="2400" b="1" dirty="0" err="1">
                  <a:solidFill>
                    <a:srgbClr val="002060"/>
                  </a:solidFill>
                </a:rPr>
                <a:t>kêu</a:t>
              </a:r>
              <a:endParaRPr lang="en-US" sz="2400" b="1" dirty="0">
                <a:solidFill>
                  <a:srgbClr val="002060"/>
                </a:solidFill>
              </a:endParaRPr>
            </a:p>
          </p:txBody>
        </p:sp>
      </p:grpSp>
    </p:spTree>
    <p:extLst>
      <p:ext uri="{BB962C8B-B14F-4D97-AF65-F5344CB8AC3E}">
        <p14:creationId xmlns:p14="http://schemas.microsoft.com/office/powerpoint/2010/main" val="568419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00050"/>
            <a:ext cx="12013580" cy="6204193"/>
            <a:chOff x="639096" y="849782"/>
            <a:chExt cx="10913807" cy="4984961"/>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9782"/>
              <a:ext cx="9147742" cy="473484"/>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grpSp>
        <p:nvGrpSpPr>
          <p:cNvPr id="2" name="Group 1">
            <a:extLst>
              <a:ext uri="{FF2B5EF4-FFF2-40B4-BE49-F238E27FC236}">
                <a16:creationId xmlns:a16="http://schemas.microsoft.com/office/drawing/2014/main" id="{A53656CD-0FFC-BE33-C3F0-EABE249E58DD}"/>
              </a:ext>
            </a:extLst>
          </p:cNvPr>
          <p:cNvGrpSpPr/>
          <p:nvPr/>
        </p:nvGrpSpPr>
        <p:grpSpPr>
          <a:xfrm>
            <a:off x="495299" y="2656885"/>
            <a:ext cx="3971925" cy="1665108"/>
            <a:chOff x="6448424" y="4218985"/>
            <a:chExt cx="3971925" cy="1665108"/>
          </a:xfrm>
        </p:grpSpPr>
        <p:grpSp>
          <p:nvGrpSpPr>
            <p:cNvPr id="5" name="Group 4">
              <a:extLst>
                <a:ext uri="{FF2B5EF4-FFF2-40B4-BE49-F238E27FC236}">
                  <a16:creationId xmlns:a16="http://schemas.microsoft.com/office/drawing/2014/main" id="{025AAE76-21C4-D60C-5975-EDE42DD53E1A}"/>
                </a:ext>
              </a:extLst>
            </p:cNvPr>
            <p:cNvGrpSpPr/>
            <p:nvPr/>
          </p:nvGrpSpPr>
          <p:grpSpPr>
            <a:xfrm>
              <a:off x="6448424" y="4218985"/>
              <a:ext cx="3971925" cy="1665108"/>
              <a:chOff x="4142372" y="766762"/>
              <a:chExt cx="4710364" cy="2775224"/>
            </a:xfrm>
          </p:grpSpPr>
          <p:sp>
            <p:nvSpPr>
              <p:cNvPr id="9" name="Freeform 1286">
                <a:extLst>
                  <a:ext uri="{FF2B5EF4-FFF2-40B4-BE49-F238E27FC236}">
                    <a16:creationId xmlns:a16="http://schemas.microsoft.com/office/drawing/2014/main" id="{640FC5E0-3215-2458-8235-FE25FD76DE8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0" name="Freeform 1287">
                <a:extLst>
                  <a:ext uri="{FF2B5EF4-FFF2-40B4-BE49-F238E27FC236}">
                    <a16:creationId xmlns:a16="http://schemas.microsoft.com/office/drawing/2014/main" id="{BFF68591-48AC-BE4B-48BF-C59E2F1C1C00}"/>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1" name="Freeform 1288">
                <a:extLst>
                  <a:ext uri="{FF2B5EF4-FFF2-40B4-BE49-F238E27FC236}">
                    <a16:creationId xmlns:a16="http://schemas.microsoft.com/office/drawing/2014/main" id="{574264F6-C737-1362-788A-2606142AA09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9">
                <a:extLst>
                  <a:ext uri="{FF2B5EF4-FFF2-40B4-BE49-F238E27FC236}">
                    <a16:creationId xmlns:a16="http://schemas.microsoft.com/office/drawing/2014/main" id="{DECBDC73-E7EC-299A-6476-EE0EE8280EBD}"/>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90">
                <a:extLst>
                  <a:ext uri="{FF2B5EF4-FFF2-40B4-BE49-F238E27FC236}">
                    <a16:creationId xmlns:a16="http://schemas.microsoft.com/office/drawing/2014/main" id="{D8500B28-F936-72E7-DD84-6D2AF59EBB7C}"/>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1">
                <a:extLst>
                  <a:ext uri="{FF2B5EF4-FFF2-40B4-BE49-F238E27FC236}">
                    <a16:creationId xmlns:a16="http://schemas.microsoft.com/office/drawing/2014/main" id="{BD5457F2-F38B-F9E0-8E4A-148F645FE8C8}"/>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8" name="Freeform 1292">
                <a:extLst>
                  <a:ext uri="{FF2B5EF4-FFF2-40B4-BE49-F238E27FC236}">
                    <a16:creationId xmlns:a16="http://schemas.microsoft.com/office/drawing/2014/main" id="{A475C219-7A63-6077-735C-58C715AA016A}"/>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6" name="TextBox 5">
              <a:extLst>
                <a:ext uri="{FF2B5EF4-FFF2-40B4-BE49-F238E27FC236}">
                  <a16:creationId xmlns:a16="http://schemas.microsoft.com/office/drawing/2014/main" id="{4BF47C00-3AB0-F55F-DDEF-B3F298973334}"/>
                </a:ext>
              </a:extLst>
            </p:cNvPr>
            <p:cNvSpPr txBox="1"/>
            <p:nvPr/>
          </p:nvSpPr>
          <p:spPr>
            <a:xfrm>
              <a:off x="6877049" y="4629150"/>
              <a:ext cx="33432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4F0D6E2E-113C-5D61-632E-4122259255ED}"/>
              </a:ext>
            </a:extLst>
          </p:cNvPr>
          <p:cNvSpPr/>
          <p:nvPr/>
        </p:nvSpPr>
        <p:spPr>
          <a:xfrm>
            <a:off x="4810125" y="300990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E46F2F50-E8D3-7376-2B5E-B1B91E349848}"/>
              </a:ext>
            </a:extLst>
          </p:cNvPr>
          <p:cNvGrpSpPr/>
          <p:nvPr/>
        </p:nvGrpSpPr>
        <p:grpSpPr>
          <a:xfrm>
            <a:off x="6486525" y="2594536"/>
            <a:ext cx="5138749" cy="1707028"/>
            <a:chOff x="6486525" y="2594536"/>
            <a:chExt cx="5138749" cy="1707028"/>
          </a:xfrm>
        </p:grpSpPr>
        <p:pic>
          <p:nvPicPr>
            <p:cNvPr id="23" name="Picture 22">
              <a:extLst>
                <a:ext uri="{FF2B5EF4-FFF2-40B4-BE49-F238E27FC236}">
                  <a16:creationId xmlns:a16="http://schemas.microsoft.com/office/drawing/2014/main" id="{3807AB9F-ECB5-0CD4-C2E4-51727674CB23}"/>
                </a:ext>
              </a:extLst>
            </p:cNvPr>
            <p:cNvPicPr>
              <a:picLocks noChangeAspect="1"/>
            </p:cNvPicPr>
            <p:nvPr/>
          </p:nvPicPr>
          <p:blipFill>
            <a:blip r:embed="rId2"/>
            <a:stretch>
              <a:fillRect/>
            </a:stretch>
          </p:blipFill>
          <p:spPr>
            <a:xfrm>
              <a:off x="6486525" y="2594536"/>
              <a:ext cx="5138749" cy="1707028"/>
            </a:xfrm>
            <a:prstGeom prst="rect">
              <a:avLst/>
            </a:prstGeom>
          </p:spPr>
        </p:pic>
        <p:sp>
          <p:nvSpPr>
            <p:cNvPr id="24" name="TextBox 23">
              <a:extLst>
                <a:ext uri="{FF2B5EF4-FFF2-40B4-BE49-F238E27FC236}">
                  <a16:creationId xmlns:a16="http://schemas.microsoft.com/office/drawing/2014/main" id="{61FDAD58-7D34-E450-A68F-A54D6DB1CA9B}"/>
                </a:ext>
              </a:extLst>
            </p:cNvPr>
            <p:cNvSpPr txBox="1"/>
            <p:nvPr/>
          </p:nvSpPr>
          <p:spPr>
            <a:xfrm>
              <a:off x="7467600" y="3048000"/>
              <a:ext cx="3667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ĐẠI TỪ NGHI VẤN</a:t>
              </a:r>
            </a:p>
          </p:txBody>
        </p:sp>
      </p:grpSp>
    </p:spTree>
    <p:extLst>
      <p:ext uri="{BB962C8B-B14F-4D97-AF65-F5344CB8AC3E}">
        <p14:creationId xmlns:p14="http://schemas.microsoft.com/office/powerpoint/2010/main" val="1271840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1730639" y="-1022139"/>
            <a:ext cx="9877730" cy="8102255"/>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457574" y="1990725"/>
            <a:ext cx="6315075" cy="2862322"/>
          </a:xfrm>
          <a:prstGeom prst="rect">
            <a:avLst/>
          </a:prstGeom>
          <a:noFill/>
        </p:spPr>
        <p:txBody>
          <a:bodyPr wrap="square" rtlCol="0">
            <a:spAutoFit/>
          </a:bodyPr>
          <a:lstStyle/>
          <a:p>
            <a:pPr lvl="0" algn="ctr"/>
            <a:r>
              <a:rPr lang="vi-VN" sz="3600" b="1" dirty="0">
                <a:solidFill>
                  <a:prstClr val="white"/>
                </a:solidFill>
                <a:latin typeface="Calibri"/>
              </a:rPr>
              <a:t>Các từ dùng để hỏi sẽ được gọi là đại từ nghi vấn. Những từ này đi cùng với dấu hỏi chấm, giúp ta nhận diện rõ câu hỏi và mục đích hỏi. </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BEA8ECC-C8E7-5A88-853E-8E7149B58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152" y="390526"/>
            <a:ext cx="4357047" cy="1876424"/>
          </a:xfrm>
          <a:prstGeom prst="rect">
            <a:avLst/>
          </a:prstGeom>
        </p:spPr>
      </p:pic>
    </p:spTree>
    <p:extLst>
      <p:ext uri="{BB962C8B-B14F-4D97-AF65-F5344CB8AC3E}">
        <p14:creationId xmlns:p14="http://schemas.microsoft.com/office/powerpoint/2010/main" val="2056196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714753" y="545636"/>
            <a:ext cx="791502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Đọc câu chuyện dưới đây và trả lời câu hỏi.</a:t>
            </a:r>
            <a:endPar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4" name="TextBox 3">
            <a:extLst>
              <a:ext uri="{FF2B5EF4-FFF2-40B4-BE49-F238E27FC236}">
                <a16:creationId xmlns:a16="http://schemas.microsoft.com/office/drawing/2014/main" id="{3A15DD2B-09F9-A5C4-229D-307021608A67}"/>
              </a:ext>
            </a:extLst>
          </p:cNvPr>
          <p:cNvSpPr txBox="1"/>
          <p:nvPr/>
        </p:nvSpPr>
        <p:spPr>
          <a:xfrm>
            <a:off x="485776" y="1181100"/>
            <a:ext cx="7743824" cy="3785652"/>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Hạt thóc</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Hạt thóc được mẹ lúa yêu thương, chiều chuộng nên rất kiêu. Thóc nói với ngô, khoai, sắn:</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Ta</a:t>
            </a:r>
            <a:r>
              <a:rPr lang="vi-VN" sz="2400" b="0" i="0" dirty="0">
                <a:solidFill>
                  <a:srgbClr val="000000"/>
                </a:solidFill>
                <a:effectLst/>
                <a:latin typeface="Cambria" panose="02040503050406030204" pitchFamily="18" charset="0"/>
                <a:ea typeface="Cambria" panose="02040503050406030204" pitchFamily="18" charset="0"/>
              </a:rPr>
              <a:t> là hạt vàng đấy, các </a:t>
            </a:r>
            <a:r>
              <a:rPr lang="vi-VN" sz="2400" b="1" i="0" dirty="0">
                <a:solidFill>
                  <a:srgbClr val="000000"/>
                </a:solidFill>
                <a:effectLst/>
                <a:latin typeface="Cambria" panose="02040503050406030204" pitchFamily="18" charset="0"/>
                <a:ea typeface="Cambria" panose="02040503050406030204" pitchFamily="18" charset="0"/>
              </a:rPr>
              <a:t>bạn</a:t>
            </a:r>
            <a:r>
              <a:rPr lang="vi-VN" sz="2400" b="0" i="0" dirty="0">
                <a:solidFill>
                  <a:srgbClr val="000000"/>
                </a:solidFill>
                <a:effectLst/>
                <a:latin typeface="Cambria" panose="02040503050406030204" pitchFamily="18" charset="0"/>
                <a:ea typeface="Cambria" panose="02040503050406030204" pitchFamily="18" charset="0"/>
              </a:rPr>
              <a:t> ạ. Chẳng ai bằng </a:t>
            </a:r>
            <a:r>
              <a:rPr lang="vi-VN" sz="2400" b="1" i="0" dirty="0">
                <a:solidFill>
                  <a:srgbClr val="000000"/>
                </a:solidFill>
                <a:effectLst/>
                <a:latin typeface="Cambria" panose="02040503050406030204" pitchFamily="18" charset="0"/>
                <a:ea typeface="Cambria" panose="02040503050406030204" pitchFamily="18" charset="0"/>
              </a:rPr>
              <a:t>ta</a:t>
            </a:r>
            <a:r>
              <a:rPr lang="vi-VN" sz="2400" b="0" i="0" dirty="0">
                <a:solidFill>
                  <a:srgbClr val="000000"/>
                </a:solidFill>
                <a:effectLst/>
                <a:latin typeface="Cambria" panose="02040503050406030204" pitchFamily="18" charset="0"/>
                <a:ea typeface="Cambria" panose="02040503050406030204" pitchFamily="18" charset="0"/>
              </a:rPr>
              <a:t> được.</a:t>
            </a:r>
          </a:p>
          <a:p>
            <a:pPr algn="just"/>
            <a:r>
              <a:rPr lang="vi-VN" sz="2400" b="0" i="0" dirty="0">
                <a:solidFill>
                  <a:srgbClr val="000000"/>
                </a:solidFill>
                <a:effectLst/>
                <a:latin typeface="Cambria" panose="02040503050406030204" pitchFamily="18" charset="0"/>
                <a:ea typeface="Cambria" panose="02040503050406030204" pitchFamily="18" charset="0"/>
              </a:rPr>
              <a:t>Ngô liền nói:</a:t>
            </a:r>
          </a:p>
          <a:p>
            <a:pPr algn="just"/>
            <a:r>
              <a:rPr lang="vi-VN" sz="2400" b="0"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ơi, </a:t>
            </a:r>
            <a:r>
              <a:rPr lang="vi-VN" sz="2400" b="1" i="0" dirty="0">
                <a:solidFill>
                  <a:srgbClr val="000000"/>
                </a:solidFill>
                <a:effectLst/>
                <a:latin typeface="Cambria" panose="02040503050406030204" pitchFamily="18" charset="0"/>
                <a:ea typeface="Cambria" panose="02040503050406030204" pitchFamily="18" charset="0"/>
              </a:rPr>
              <a:t>tớ</a:t>
            </a:r>
            <a:r>
              <a:rPr lang="vi-VN" sz="2400" b="0" i="0" dirty="0">
                <a:solidFill>
                  <a:srgbClr val="000000"/>
                </a:solidFill>
                <a:effectLst/>
                <a:latin typeface="Cambria" panose="02040503050406030204" pitchFamily="18" charset="0"/>
                <a:ea typeface="Cambria" panose="02040503050406030204" pitchFamily="18" charset="0"/>
              </a:rPr>
              <a:t> nghĩ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chỉ là hạt vàng khi ở trên cánh đồng này thôi. Còn nếu ở trong bát cơm, chắc chắn </a:t>
            </a:r>
            <a:r>
              <a:rPr lang="vi-VN" sz="2400" b="1" i="0" dirty="0">
                <a:solidFill>
                  <a:srgbClr val="000000"/>
                </a:solidFill>
                <a:effectLst/>
                <a:latin typeface="Cambria" panose="02040503050406030204" pitchFamily="18" charset="0"/>
                <a:ea typeface="Cambria" panose="02040503050406030204" pitchFamily="18" charset="0"/>
              </a:rPr>
              <a:t>cậu</a:t>
            </a:r>
            <a:r>
              <a:rPr lang="vi-VN" sz="2400" b="0" i="0" dirty="0">
                <a:solidFill>
                  <a:srgbClr val="000000"/>
                </a:solidFill>
                <a:effectLst/>
                <a:latin typeface="Cambria" panose="02040503050406030204" pitchFamily="18" charset="0"/>
                <a:ea typeface="Cambria" panose="02040503050406030204" pitchFamily="18" charset="0"/>
              </a:rPr>
              <a:t> sẽ bị gắp bỏ ra ngoài.</a:t>
            </a:r>
          </a:p>
          <a:p>
            <a:pPr algn="just"/>
            <a:r>
              <a:rPr lang="vi-VN" sz="2400" b="0" i="0" dirty="0">
                <a:solidFill>
                  <a:srgbClr val="000000"/>
                </a:solidFill>
                <a:effectLst/>
                <a:latin typeface="Cambria" panose="02040503050406030204" pitchFamily="18" charset="0"/>
                <a:ea typeface="Cambria" panose="02040503050406030204" pitchFamily="18" charset="0"/>
              </a:rPr>
              <a:t>Hạt thóc nghe xong, im lặng.</a:t>
            </a:r>
          </a:p>
          <a:p>
            <a:pPr algn="r"/>
            <a:r>
              <a:rPr lang="vi-VN" sz="2400" b="0" i="0" dirty="0">
                <a:solidFill>
                  <a:srgbClr val="000000"/>
                </a:solidFill>
                <a:effectLst/>
                <a:latin typeface="Cambria" panose="02040503050406030204" pitchFamily="18" charset="0"/>
                <a:ea typeface="Cambria" panose="02040503050406030204" pitchFamily="18" charset="0"/>
              </a:rPr>
              <a:t>(Phan Tự Gia Bách)</a:t>
            </a:r>
          </a:p>
        </p:txBody>
      </p:sp>
      <p:pic>
        <p:nvPicPr>
          <p:cNvPr id="7" name="Picture 6">
            <a:extLst>
              <a:ext uri="{FF2B5EF4-FFF2-40B4-BE49-F238E27FC236}">
                <a16:creationId xmlns:a16="http://schemas.microsoft.com/office/drawing/2014/main" id="{F67AE40D-69D0-DE9E-8F35-26DEBA100EF9}"/>
              </a:ext>
            </a:extLst>
          </p:cNvPr>
          <p:cNvPicPr>
            <a:picLocks noChangeAspect="1"/>
          </p:cNvPicPr>
          <p:nvPr/>
        </p:nvPicPr>
        <p:blipFill>
          <a:blip r:embed="rId6"/>
          <a:stretch>
            <a:fillRect/>
          </a:stretch>
        </p:blipFill>
        <p:spPr>
          <a:xfrm>
            <a:off x="8301037" y="2224087"/>
            <a:ext cx="3781425" cy="2562225"/>
          </a:xfrm>
          <a:prstGeom prst="rect">
            <a:avLst/>
          </a:prstGeom>
        </p:spPr>
      </p:pic>
      <p:sp>
        <p:nvSpPr>
          <p:cNvPr id="9" name="Rectangle 8">
            <a:extLst>
              <a:ext uri="{FF2B5EF4-FFF2-40B4-BE49-F238E27FC236}">
                <a16:creationId xmlns:a16="http://schemas.microsoft.com/office/drawing/2014/main" id="{F4E96DAB-0359-0787-1C5E-198B15C881C4}"/>
              </a:ext>
            </a:extLst>
          </p:cNvPr>
          <p:cNvSpPr/>
          <p:nvPr/>
        </p:nvSpPr>
        <p:spPr>
          <a:xfrm>
            <a:off x="419100" y="4981575"/>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i="0" dirty="0">
                <a:solidFill>
                  <a:srgbClr val="C00000"/>
                </a:solidFill>
                <a:effectLst/>
                <a:latin typeface="Cambria" panose="02040503050406030204" pitchFamily="18" charset="0"/>
                <a:ea typeface="Cambria" panose="02040503050406030204" pitchFamily="18" charset="0"/>
              </a:rPr>
              <a:t>a. Các từ in đậm trong câu chuyện trên được dùng để làm gì?</a:t>
            </a:r>
            <a:endParaRPr lang="en-US" sz="2800" b="1" dirty="0">
              <a:solidFill>
                <a:srgbClr val="C0000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D7715883-10E9-6609-F9F4-48B562E102C8}"/>
              </a:ext>
            </a:extLst>
          </p:cNvPr>
          <p:cNvSpPr/>
          <p:nvPr/>
        </p:nvSpPr>
        <p:spPr>
          <a:xfrm>
            <a:off x="381000" y="5734050"/>
            <a:ext cx="10172700" cy="8286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endParaRPr lang="en-US" sz="2800" b="1" dirty="0">
              <a:solidFill>
                <a:srgbClr val="C0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E7B443BC-7706-D2EB-724E-A7A75826E84B}"/>
              </a:ext>
            </a:extLst>
          </p:cNvPr>
          <p:cNvPicPr>
            <a:picLocks noChangeAspect="1"/>
          </p:cNvPicPr>
          <p:nvPr/>
        </p:nvPicPr>
        <p:blipFill>
          <a:blip r:embed="rId7"/>
          <a:stretch>
            <a:fillRect/>
          </a:stretch>
        </p:blipFill>
        <p:spPr>
          <a:xfrm>
            <a:off x="9190355" y="0"/>
            <a:ext cx="3129131" cy="2540802"/>
          </a:xfrm>
          <a:prstGeom prst="rect">
            <a:avLst/>
          </a:prstGeom>
        </p:spPr>
      </p:pic>
    </p:spTree>
    <p:extLst>
      <p:ext uri="{BB962C8B-B14F-4D97-AF65-F5344CB8AC3E}">
        <p14:creationId xmlns:p14="http://schemas.microsoft.com/office/powerpoint/2010/main" val="2179486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523875" y="1257300"/>
            <a:ext cx="10172700" cy="561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 Các từ in đậm trong câu chuyện trên được dùng để làm gì?</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A0C5E998-D5C1-BFD5-8278-88A8B47FC157}"/>
              </a:ext>
            </a:extLst>
          </p:cNvPr>
          <p:cNvGrpSpPr/>
          <p:nvPr/>
        </p:nvGrpSpPr>
        <p:grpSpPr>
          <a:xfrm>
            <a:off x="257175" y="2656885"/>
            <a:ext cx="3952875" cy="166510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cậu</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
        <p:nvSpPr>
          <p:cNvPr id="18" name="Arrow: Right 17">
            <a:extLst>
              <a:ext uri="{FF2B5EF4-FFF2-40B4-BE49-F238E27FC236}">
                <a16:creationId xmlns:a16="http://schemas.microsoft.com/office/drawing/2014/main" id="{69402526-69A7-6185-36F3-1A18E27F08E6}"/>
              </a:ext>
            </a:extLst>
          </p:cNvPr>
          <p:cNvSpPr/>
          <p:nvPr/>
        </p:nvSpPr>
        <p:spPr>
          <a:xfrm>
            <a:off x="4352925" y="2990850"/>
            <a:ext cx="1590675" cy="9048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9445B3AC-75B4-2C88-E64A-A73B2983F32C}"/>
              </a:ext>
            </a:extLst>
          </p:cNvPr>
          <p:cNvGrpSpPr/>
          <p:nvPr/>
        </p:nvGrpSpPr>
        <p:grpSpPr>
          <a:xfrm>
            <a:off x="5886451" y="2594536"/>
            <a:ext cx="5738824" cy="1707028"/>
            <a:chOff x="6486525" y="2594536"/>
            <a:chExt cx="5138749" cy="1707028"/>
          </a:xfrm>
        </p:grpSpPr>
        <p:pic>
          <p:nvPicPr>
            <p:cNvPr id="20" name="Picture 19">
              <a:extLst>
                <a:ext uri="{FF2B5EF4-FFF2-40B4-BE49-F238E27FC236}">
                  <a16:creationId xmlns:a16="http://schemas.microsoft.com/office/drawing/2014/main" id="{EA3BD46E-9E79-42E5-4510-7EF17FE8B842}"/>
                </a:ext>
              </a:extLst>
            </p:cNvPr>
            <p:cNvPicPr>
              <a:picLocks noChangeAspect="1"/>
            </p:cNvPicPr>
            <p:nvPr/>
          </p:nvPicPr>
          <p:blipFill>
            <a:blip r:embed="rId6"/>
            <a:stretch>
              <a:fillRect/>
            </a:stretch>
          </p:blipFill>
          <p:spPr>
            <a:xfrm>
              <a:off x="6486525" y="2594536"/>
              <a:ext cx="5138749" cy="1707028"/>
            </a:xfrm>
            <a:prstGeom prst="rect">
              <a:avLst/>
            </a:prstGeom>
          </p:spPr>
        </p:pic>
        <p:sp>
          <p:nvSpPr>
            <p:cNvPr id="21" name="TextBox 20">
              <a:extLst>
                <a:ext uri="{FF2B5EF4-FFF2-40B4-BE49-F238E27FC236}">
                  <a16:creationId xmlns:a16="http://schemas.microsoft.com/office/drawing/2014/main" id="{F302525F-FBD5-DE7A-655C-6FBEB00987CE}"/>
                </a:ext>
              </a:extLst>
            </p:cNvPr>
            <p:cNvSpPr txBox="1"/>
            <p:nvPr/>
          </p:nvSpPr>
          <p:spPr>
            <a:xfrm>
              <a:off x="7467599" y="3048000"/>
              <a:ext cx="39657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xưng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32818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60" y="0"/>
            <a:ext cx="12202160" cy="6858000"/>
          </a:xfrm>
          <a:custGeom>
            <a:avLst/>
            <a:gdLst/>
            <a:ahLst/>
            <a:cxnLst/>
            <a:rect l="l" t="t" r="r" b="b"/>
            <a:pathLst>
              <a:path w="8639803" h="8229600">
                <a:moveTo>
                  <a:pt x="0" y="0"/>
                </a:moveTo>
                <a:lnTo>
                  <a:pt x="8639804" y="0"/>
                </a:lnTo>
                <a:lnTo>
                  <a:pt x="8639804" y="8229600"/>
                </a:lnTo>
                <a:lnTo>
                  <a:pt x="0" y="8229600"/>
                </a:lnTo>
                <a:lnTo>
                  <a:pt x="0" y="0"/>
                </a:lnTo>
                <a:close/>
              </a:path>
            </a:pathLst>
          </a:custGeom>
          <a:blipFill>
            <a:blip r:embed="rId2"/>
            <a:stretch>
              <a:fillRect l="-8087"/>
            </a:stretch>
          </a:blipFill>
        </p:spPr>
        <p:txBody>
          <a:bodyPr/>
          <a:lstStyle/>
          <a:p>
            <a:endParaRPr lang="en-US"/>
          </a:p>
        </p:txBody>
      </p:sp>
      <p:sp>
        <p:nvSpPr>
          <p:cNvPr id="3" name="Freeform 3"/>
          <p:cNvSpPr/>
          <p:nvPr/>
        </p:nvSpPr>
        <p:spPr>
          <a:xfrm>
            <a:off x="3200400" y="2514600"/>
            <a:ext cx="2755900" cy="3962400"/>
          </a:xfrm>
          <a:custGeom>
            <a:avLst/>
            <a:gdLst/>
            <a:ahLst/>
            <a:cxnLst/>
            <a:rect l="l" t="t" r="r" b="b"/>
            <a:pathLst>
              <a:path w="5657850" h="8229600">
                <a:moveTo>
                  <a:pt x="0" y="0"/>
                </a:moveTo>
                <a:lnTo>
                  <a:pt x="5657850" y="0"/>
                </a:lnTo>
                <a:lnTo>
                  <a:pt x="5657850" y="8229600"/>
                </a:lnTo>
                <a:lnTo>
                  <a:pt x="0" y="8229600"/>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5956300" y="2433124"/>
            <a:ext cx="2895600" cy="3993076"/>
          </a:xfrm>
          <a:custGeom>
            <a:avLst/>
            <a:gdLst/>
            <a:ahLst/>
            <a:cxnLst/>
            <a:rect l="l" t="t" r="r" b="b"/>
            <a:pathLst>
              <a:path w="5575554" h="8229600">
                <a:moveTo>
                  <a:pt x="0" y="0"/>
                </a:moveTo>
                <a:lnTo>
                  <a:pt x="5575554" y="0"/>
                </a:lnTo>
                <a:lnTo>
                  <a:pt x="5575554" y="8229600"/>
                </a:lnTo>
                <a:lnTo>
                  <a:pt x="0" y="8229600"/>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3C401C16-3931-6CFA-FB8F-500C475A9322}"/>
              </a:ext>
            </a:extLst>
          </p:cNvPr>
          <p:cNvPicPr>
            <a:picLocks noChangeAspect="1"/>
          </p:cNvPicPr>
          <p:nvPr/>
        </p:nvPicPr>
        <p:blipFill>
          <a:blip r:embed="rId5"/>
          <a:stretch>
            <a:fillRect/>
          </a:stretch>
        </p:blipFill>
        <p:spPr>
          <a:xfrm>
            <a:off x="1371600" y="431800"/>
            <a:ext cx="10083658" cy="11827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45DD0-6F2F-187F-AA92-49273B684F5F}"/>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Rectangle 2">
            <a:extLst>
              <a:ext uri="{FF2B5EF4-FFF2-40B4-BE49-F238E27FC236}">
                <a16:creationId xmlns:a16="http://schemas.microsoft.com/office/drawing/2014/main" id="{B6F6CDA3-80E4-C70F-8BE6-9C181A8AA58A}"/>
              </a:ext>
            </a:extLst>
          </p:cNvPr>
          <p:cNvSpPr/>
          <p:nvPr/>
        </p:nvSpPr>
        <p:spPr>
          <a:xfrm>
            <a:off x="428624" y="228600"/>
            <a:ext cx="11591925" cy="904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C00000"/>
                </a:solidFill>
                <a:latin typeface="Cambria" panose="02040503050406030204" pitchFamily="18" charset="0"/>
                <a:ea typeface="Cambria" panose="02040503050406030204" pitchFamily="18" charset="0"/>
              </a:rPr>
              <a:t>b. Trong số các từ đó, những từ nào chỉ người nói, những từ nào chỉ người nghe?</a:t>
            </a:r>
          </a:p>
        </p:txBody>
      </p:sp>
      <p:grpSp>
        <p:nvGrpSpPr>
          <p:cNvPr id="5" name="Group 4">
            <a:extLst>
              <a:ext uri="{FF2B5EF4-FFF2-40B4-BE49-F238E27FC236}">
                <a16:creationId xmlns:a16="http://schemas.microsoft.com/office/drawing/2014/main" id="{A0C5E998-D5C1-BFD5-8278-88A8B47FC157}"/>
              </a:ext>
            </a:extLst>
          </p:cNvPr>
          <p:cNvGrpSpPr/>
          <p:nvPr/>
        </p:nvGrpSpPr>
        <p:grpSpPr>
          <a:xfrm>
            <a:off x="438150" y="1990725"/>
            <a:ext cx="3952875" cy="1378768"/>
            <a:chOff x="6448424" y="4218985"/>
            <a:chExt cx="3971925" cy="1665108"/>
          </a:xfrm>
        </p:grpSpPr>
        <p:grpSp>
          <p:nvGrpSpPr>
            <p:cNvPr id="6" name="Group 5">
              <a:extLst>
                <a:ext uri="{FF2B5EF4-FFF2-40B4-BE49-F238E27FC236}">
                  <a16:creationId xmlns:a16="http://schemas.microsoft.com/office/drawing/2014/main" id="{4C69F456-8CBB-3DF0-7874-B84F69EF33CD}"/>
                </a:ext>
              </a:extLst>
            </p:cNvPr>
            <p:cNvGrpSpPr/>
            <p:nvPr/>
          </p:nvGrpSpPr>
          <p:grpSpPr>
            <a:xfrm>
              <a:off x="6448424" y="4218985"/>
              <a:ext cx="3971925" cy="1665108"/>
              <a:chOff x="4142372" y="766762"/>
              <a:chExt cx="4710364" cy="2775224"/>
            </a:xfrm>
          </p:grpSpPr>
          <p:sp>
            <p:nvSpPr>
              <p:cNvPr id="11" name="Freeform 1286">
                <a:extLst>
                  <a:ext uri="{FF2B5EF4-FFF2-40B4-BE49-F238E27FC236}">
                    <a16:creationId xmlns:a16="http://schemas.microsoft.com/office/drawing/2014/main" id="{6106BBEF-3463-FF45-4F1E-223DB70252E7}"/>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2" name="Freeform 1287">
                <a:extLst>
                  <a:ext uri="{FF2B5EF4-FFF2-40B4-BE49-F238E27FC236}">
                    <a16:creationId xmlns:a16="http://schemas.microsoft.com/office/drawing/2014/main" id="{50C8B402-871B-DBC0-BE39-EB691404FC4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3" name="Freeform 1288">
                <a:extLst>
                  <a:ext uri="{FF2B5EF4-FFF2-40B4-BE49-F238E27FC236}">
                    <a16:creationId xmlns:a16="http://schemas.microsoft.com/office/drawing/2014/main" id="{E8B6AB46-A637-6FCA-9201-92CBDF5BD845}"/>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4" name="Freeform 1289">
                <a:extLst>
                  <a:ext uri="{FF2B5EF4-FFF2-40B4-BE49-F238E27FC236}">
                    <a16:creationId xmlns:a16="http://schemas.microsoft.com/office/drawing/2014/main" id="{106DD1B7-09DD-F8C3-7C87-07AB65E7165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5" name="Freeform 1290">
                <a:extLst>
                  <a:ext uri="{FF2B5EF4-FFF2-40B4-BE49-F238E27FC236}">
                    <a16:creationId xmlns:a16="http://schemas.microsoft.com/office/drawing/2014/main" id="{F3768D56-7B2F-0E62-30B4-45CF99E04BE2}"/>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6" name="Freeform 1291">
                <a:extLst>
                  <a:ext uri="{FF2B5EF4-FFF2-40B4-BE49-F238E27FC236}">
                    <a16:creationId xmlns:a16="http://schemas.microsoft.com/office/drawing/2014/main" id="{DE74C8F8-BAE4-15CF-ECD0-05DCFF7CFFD7}"/>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17" name="Freeform 1292">
                <a:extLst>
                  <a:ext uri="{FF2B5EF4-FFF2-40B4-BE49-F238E27FC236}">
                    <a16:creationId xmlns:a16="http://schemas.microsoft.com/office/drawing/2014/main" id="{82D685A0-73F2-32EC-AD33-A73876131093}"/>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8" name="TextBox 7">
              <a:extLst>
                <a:ext uri="{FF2B5EF4-FFF2-40B4-BE49-F238E27FC236}">
                  <a16:creationId xmlns:a16="http://schemas.microsoft.com/office/drawing/2014/main" id="{307F77DE-E6D2-E0D9-EC5A-9C8210D72E9C}"/>
                </a:ext>
              </a:extLst>
            </p:cNvPr>
            <p:cNvSpPr txBox="1"/>
            <p:nvPr/>
          </p:nvSpPr>
          <p:spPr>
            <a:xfrm>
              <a:off x="6658984" y="4505325"/>
              <a:ext cx="352305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nhất là tôi và bạn.</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25" name="Straight Connector 24">
            <a:extLst>
              <a:ext uri="{FF2B5EF4-FFF2-40B4-BE49-F238E27FC236}">
                <a16:creationId xmlns:a16="http://schemas.microsoft.com/office/drawing/2014/main" id="{10FEFF83-127A-829A-7BE7-4C852B1FAEBE}"/>
              </a:ext>
            </a:extLst>
          </p:cNvPr>
          <p:cNvCxnSpPr>
            <a:cxnSpLocks/>
          </p:cNvCxnSpPr>
          <p:nvPr/>
        </p:nvCxnSpPr>
        <p:spPr>
          <a:xfrm flipV="1">
            <a:off x="4362450" y="2181225"/>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CD82448D-A8C2-8BA6-CDA3-522D5975D76A}"/>
              </a:ext>
            </a:extLst>
          </p:cNvPr>
          <p:cNvSpPr/>
          <p:nvPr/>
        </p:nvSpPr>
        <p:spPr>
          <a:xfrm>
            <a:off x="5857875" y="1590675"/>
            <a:ext cx="5867400" cy="83820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dirty="0">
                <a:latin typeface="Cambria" panose="02040503050406030204" pitchFamily="18" charset="0"/>
                <a:ea typeface="Cambria" panose="02040503050406030204" pitchFamily="18" charset="0"/>
              </a:rPr>
              <a:t>Từ tôi được dùng để chỉ người nói, là hạt thóc.</a:t>
            </a:r>
          </a:p>
        </p:txBody>
      </p:sp>
      <p:cxnSp>
        <p:nvCxnSpPr>
          <p:cNvPr id="27" name="Straight Connector 26">
            <a:extLst>
              <a:ext uri="{FF2B5EF4-FFF2-40B4-BE49-F238E27FC236}">
                <a16:creationId xmlns:a16="http://schemas.microsoft.com/office/drawing/2014/main" id="{C0541B0B-8CD6-3FE6-977F-2FD8F97C3F27}"/>
              </a:ext>
            </a:extLst>
          </p:cNvPr>
          <p:cNvCxnSpPr>
            <a:cxnSpLocks/>
            <a:endCxn id="28" idx="1"/>
          </p:cNvCxnSpPr>
          <p:nvPr/>
        </p:nvCxnSpPr>
        <p:spPr>
          <a:xfrm>
            <a:off x="4381500" y="2895600"/>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CB90DF5D-8579-78AF-EF29-5BCA630B85CC}"/>
              </a:ext>
            </a:extLst>
          </p:cNvPr>
          <p:cNvSpPr/>
          <p:nvPr/>
        </p:nvSpPr>
        <p:spPr>
          <a:xfrm>
            <a:off x="5886450" y="2790825"/>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b="1">
                <a:latin typeface="Cambria" panose="02040503050406030204" pitchFamily="18" charset="0"/>
                <a:ea typeface="Cambria" panose="02040503050406030204" pitchFamily="18" charset="0"/>
              </a:rPr>
              <a:t>Từ bạn được dùng để chỉ người nghe, ở đây các bạn dùng chỉ nhiều người nghe, là các cây ngô, khoai, sắn.</a:t>
            </a:r>
            <a:endParaRPr lang="vi-VN" sz="2000" b="1" dirty="0">
              <a:latin typeface="Cambria" panose="02040503050406030204" pitchFamily="18" charset="0"/>
              <a:ea typeface="Cambria" panose="02040503050406030204" pitchFamily="18" charset="0"/>
            </a:endParaRPr>
          </a:p>
        </p:txBody>
      </p:sp>
      <p:grpSp>
        <p:nvGrpSpPr>
          <p:cNvPr id="34" name="Group 33">
            <a:extLst>
              <a:ext uri="{FF2B5EF4-FFF2-40B4-BE49-F238E27FC236}">
                <a16:creationId xmlns:a16="http://schemas.microsoft.com/office/drawing/2014/main" id="{6594BD82-88E6-7A84-274D-9DEC78972CA5}"/>
              </a:ext>
            </a:extLst>
          </p:cNvPr>
          <p:cNvGrpSpPr/>
          <p:nvPr/>
        </p:nvGrpSpPr>
        <p:grpSpPr>
          <a:xfrm>
            <a:off x="485775" y="4305300"/>
            <a:ext cx="3952875" cy="1378768"/>
            <a:chOff x="6448424" y="4218985"/>
            <a:chExt cx="3971925" cy="1665108"/>
          </a:xfrm>
        </p:grpSpPr>
        <p:grpSp>
          <p:nvGrpSpPr>
            <p:cNvPr id="35" name="Group 34">
              <a:extLst>
                <a:ext uri="{FF2B5EF4-FFF2-40B4-BE49-F238E27FC236}">
                  <a16:creationId xmlns:a16="http://schemas.microsoft.com/office/drawing/2014/main" id="{F0F0F7FB-2BE3-368C-5D38-E656B93E3F04}"/>
                </a:ext>
              </a:extLst>
            </p:cNvPr>
            <p:cNvGrpSpPr/>
            <p:nvPr/>
          </p:nvGrpSpPr>
          <p:grpSpPr>
            <a:xfrm>
              <a:off x="6448424" y="4218985"/>
              <a:ext cx="3971925" cy="1665108"/>
              <a:chOff x="4142372" y="766762"/>
              <a:chExt cx="4710364" cy="2775224"/>
            </a:xfrm>
          </p:grpSpPr>
          <p:sp>
            <p:nvSpPr>
              <p:cNvPr id="38" name="Freeform 1286">
                <a:extLst>
                  <a:ext uri="{FF2B5EF4-FFF2-40B4-BE49-F238E27FC236}">
                    <a16:creationId xmlns:a16="http://schemas.microsoft.com/office/drawing/2014/main" id="{27274AA5-87CA-33EA-94CE-31AACF38FCA2}"/>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0" name="Freeform 1287">
                <a:extLst>
                  <a:ext uri="{FF2B5EF4-FFF2-40B4-BE49-F238E27FC236}">
                    <a16:creationId xmlns:a16="http://schemas.microsoft.com/office/drawing/2014/main" id="{497FAC2D-CA74-7776-0223-BAB7519D57EB}"/>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1" name="Freeform 1288">
                <a:extLst>
                  <a:ext uri="{FF2B5EF4-FFF2-40B4-BE49-F238E27FC236}">
                    <a16:creationId xmlns:a16="http://schemas.microsoft.com/office/drawing/2014/main" id="{19252F18-D02A-E82B-CBCA-66E7299A6782}"/>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2" name="Freeform 1289">
                <a:extLst>
                  <a:ext uri="{FF2B5EF4-FFF2-40B4-BE49-F238E27FC236}">
                    <a16:creationId xmlns:a16="http://schemas.microsoft.com/office/drawing/2014/main" id="{C878205C-7B4E-B862-329F-ED80EB8D1F2F}"/>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3" name="Freeform 1290">
                <a:extLst>
                  <a:ext uri="{FF2B5EF4-FFF2-40B4-BE49-F238E27FC236}">
                    <a16:creationId xmlns:a16="http://schemas.microsoft.com/office/drawing/2014/main" id="{6AFB9535-EC59-348B-F6AE-A1DC774F44B0}"/>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4" name="Freeform 1291">
                <a:extLst>
                  <a:ext uri="{FF2B5EF4-FFF2-40B4-BE49-F238E27FC236}">
                    <a16:creationId xmlns:a16="http://schemas.microsoft.com/office/drawing/2014/main" id="{C14B6C31-5492-6808-B166-AD01E2221331}"/>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45" name="Freeform 1292">
                <a:extLst>
                  <a:ext uri="{FF2B5EF4-FFF2-40B4-BE49-F238E27FC236}">
                    <a16:creationId xmlns:a16="http://schemas.microsoft.com/office/drawing/2014/main" id="{59D0D0C6-BE99-B90A-CBC5-CB1834D6F5EC}"/>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36" name="TextBox 35">
              <a:extLst>
                <a:ext uri="{FF2B5EF4-FFF2-40B4-BE49-F238E27FC236}">
                  <a16:creationId xmlns:a16="http://schemas.microsoft.com/office/drawing/2014/main" id="{E8DB716A-6DC3-0846-ECD6-4CD795FE4FBD}"/>
                </a:ext>
              </a:extLst>
            </p:cNvPr>
            <p:cNvSpPr txBox="1"/>
            <p:nvPr/>
          </p:nvSpPr>
          <p:spPr>
            <a:xfrm>
              <a:off x="6658984" y="4505325"/>
              <a:ext cx="3523056" cy="1152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Cặp xưng hô thứ hai là tớ và cậu. </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46" name="Straight Connector 45">
            <a:extLst>
              <a:ext uri="{FF2B5EF4-FFF2-40B4-BE49-F238E27FC236}">
                <a16:creationId xmlns:a16="http://schemas.microsoft.com/office/drawing/2014/main" id="{C748E6E7-4D57-DE31-77C1-61E00CBE80DA}"/>
              </a:ext>
            </a:extLst>
          </p:cNvPr>
          <p:cNvCxnSpPr>
            <a:cxnSpLocks/>
          </p:cNvCxnSpPr>
          <p:nvPr/>
        </p:nvCxnSpPr>
        <p:spPr>
          <a:xfrm flipV="1">
            <a:off x="4410075" y="4495800"/>
            <a:ext cx="1504950" cy="5048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1D6A0A7E-376C-9DD6-A417-9B64B3D1D7B3}"/>
              </a:ext>
            </a:extLst>
          </p:cNvPr>
          <p:cNvSpPr/>
          <p:nvPr/>
        </p:nvSpPr>
        <p:spPr>
          <a:xfrm>
            <a:off x="5905500" y="4038600"/>
            <a:ext cx="5867400" cy="704850"/>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200" b="1" dirty="0">
                <a:latin typeface="Cambria" panose="02040503050406030204" pitchFamily="18" charset="0"/>
                <a:ea typeface="Cambria" panose="02040503050406030204" pitchFamily="18" charset="0"/>
              </a:rPr>
              <a:t>Từ tớ được dùng để chỉ người nói là ngô </a:t>
            </a:r>
          </a:p>
        </p:txBody>
      </p:sp>
      <p:cxnSp>
        <p:nvCxnSpPr>
          <p:cNvPr id="48" name="Straight Connector 47">
            <a:extLst>
              <a:ext uri="{FF2B5EF4-FFF2-40B4-BE49-F238E27FC236}">
                <a16:creationId xmlns:a16="http://schemas.microsoft.com/office/drawing/2014/main" id="{0E1CA239-960B-3CBB-F743-448DE0AD689E}"/>
              </a:ext>
            </a:extLst>
          </p:cNvPr>
          <p:cNvCxnSpPr>
            <a:cxnSpLocks/>
            <a:endCxn id="49" idx="1"/>
          </p:cNvCxnSpPr>
          <p:nvPr/>
        </p:nvCxnSpPr>
        <p:spPr>
          <a:xfrm>
            <a:off x="4429125" y="5210175"/>
            <a:ext cx="1504950" cy="37623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FF62FD49-8A74-4356-E093-408CB4271933}"/>
              </a:ext>
            </a:extLst>
          </p:cNvPr>
          <p:cNvSpPr/>
          <p:nvPr/>
        </p:nvSpPr>
        <p:spPr>
          <a:xfrm>
            <a:off x="5934075" y="5105400"/>
            <a:ext cx="5867400" cy="962025"/>
          </a:xfrm>
          <a:prstGeom prst="roundRect">
            <a:avLst/>
          </a:prstGeom>
          <a:ln w="38100">
            <a:solidFill>
              <a:srgbClr val="0070C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b="1"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T</a:t>
            </a:r>
            <a:r>
              <a:rPr lang="vi-VN" sz="2400" b="1" dirty="0">
                <a:latin typeface="Cambria" panose="02040503050406030204" pitchFamily="18" charset="0"/>
                <a:ea typeface="Cambria" panose="02040503050406030204" pitchFamily="18" charset="0"/>
              </a:rPr>
              <a:t>ừ cậu được dùng để chỉ người nghe là hạt thóc.</a:t>
            </a:r>
          </a:p>
        </p:txBody>
      </p:sp>
    </p:spTree>
    <p:extLst>
      <p:ext uri="{BB962C8B-B14F-4D97-AF65-F5344CB8AC3E}">
        <p14:creationId xmlns:p14="http://schemas.microsoft.com/office/powerpoint/2010/main" val="3047258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par>
                                <p:cTn id="26" presetID="22" presetClass="entr" presetSubtype="8"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500"/>
                                        <p:tgtEl>
                                          <p:spTgt spid="47"/>
                                        </p:tgtEl>
                                      </p:cBhvr>
                                    </p:animEffect>
                                  </p:childTnLst>
                                </p:cTn>
                              </p:par>
                              <p:par>
                                <p:cTn id="39" presetID="22" presetClass="entr" presetSubtype="8"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par>
                                <p:cTn id="47" presetID="2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P spid="28" grpId="0" animBg="1"/>
      <p:bldP spid="47" grpId="0" animBg="1"/>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55C6533-53BD-ADEC-4698-E06649026844}"/>
              </a:ext>
            </a:extLst>
          </p:cNvPr>
          <p:cNvGrpSpPr/>
          <p:nvPr/>
        </p:nvGrpSpPr>
        <p:grpSpPr>
          <a:xfrm>
            <a:off x="428625" y="2223917"/>
            <a:ext cx="3024000" cy="2264220"/>
            <a:chOff x="428625" y="2223917"/>
            <a:chExt cx="3024000" cy="2264220"/>
          </a:xfrm>
        </p:grpSpPr>
        <p:sp>
          <p:nvSpPr>
            <p:cNvPr id="4" name="Freeform 2">
              <a:extLst>
                <a:ext uri="{FF2B5EF4-FFF2-40B4-BE49-F238E27FC236}">
                  <a16:creationId xmlns:a16="http://schemas.microsoft.com/office/drawing/2014/main" id="{21DCB8BD-A4DE-0C65-31B9-70234068E3DD}"/>
                </a:ext>
              </a:extLst>
            </p:cNvPr>
            <p:cNvSpPr/>
            <p:nvPr/>
          </p:nvSpPr>
          <p:spPr>
            <a:xfrm>
              <a:off x="428625" y="2223917"/>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2A5B0831-E2CC-8D71-5F36-E13FFDA4DAEB}"/>
                </a:ext>
              </a:extLst>
            </p:cNvPr>
            <p:cNvSpPr txBox="1"/>
            <p:nvPr/>
          </p:nvSpPr>
          <p:spPr>
            <a:xfrm>
              <a:off x="1047750" y="2895600"/>
              <a:ext cx="214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uLnTx/>
                  <a:uFillTx/>
                  <a:latin typeface="SVN-Gretoon" panose="02040603050506020204" pitchFamily="18" charset="0"/>
                  <a:ea typeface="+mn-ea"/>
                  <a:cs typeface="+mn-cs"/>
                </a:rPr>
                <a:t>ĐẠI TỪ</a:t>
              </a:r>
            </a:p>
          </p:txBody>
        </p:sp>
      </p:grpSp>
      <p:sp>
        <p:nvSpPr>
          <p:cNvPr id="18" name="Freeform 2">
            <a:extLst>
              <a:ext uri="{FF2B5EF4-FFF2-40B4-BE49-F238E27FC236}">
                <a16:creationId xmlns:a16="http://schemas.microsoft.com/office/drawing/2014/main" id="{48A3E7BF-BA7A-C054-DD9B-84370AE2136A}"/>
              </a:ext>
            </a:extLst>
          </p:cNvPr>
          <p:cNvSpPr/>
          <p:nvPr/>
        </p:nvSpPr>
        <p:spPr>
          <a:xfrm>
            <a:off x="2391825" y="1209676"/>
            <a:ext cx="1951575" cy="1240366"/>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5859521F-C9BD-D2E0-19E5-B092F22F88B3}"/>
              </a:ext>
            </a:extLst>
          </p:cNvPr>
          <p:cNvGrpSpPr/>
          <p:nvPr/>
        </p:nvGrpSpPr>
        <p:grpSpPr>
          <a:xfrm>
            <a:off x="4175475" y="716851"/>
            <a:ext cx="4025550" cy="1111950"/>
            <a:chOff x="4404075" y="602550"/>
            <a:chExt cx="5315519" cy="1483055"/>
          </a:xfrm>
        </p:grpSpPr>
        <p:sp>
          <p:nvSpPr>
            <p:cNvPr id="19" name="Freeform 3">
              <a:extLst>
                <a:ext uri="{FF2B5EF4-FFF2-40B4-BE49-F238E27FC236}">
                  <a16:creationId xmlns:a16="http://schemas.microsoft.com/office/drawing/2014/main" id="{D8390102-BBBA-4996-72D5-69DDE4D9B02F}"/>
                </a:ext>
              </a:extLst>
            </p:cNvPr>
            <p:cNvSpPr/>
            <p:nvPr/>
          </p:nvSpPr>
          <p:spPr>
            <a:xfrm>
              <a:off x="4404075" y="602550"/>
              <a:ext cx="4957286"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id="{11546C0C-295D-473A-FCCC-E54D7471A051}"/>
                </a:ext>
              </a:extLst>
            </p:cNvPr>
            <p:cNvSpPr txBox="1"/>
            <p:nvPr/>
          </p:nvSpPr>
          <p:spPr>
            <a:xfrm>
              <a:off x="5876925" y="1038225"/>
              <a:ext cx="3842669" cy="6978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thế</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2" name="Freeform 6">
            <a:extLst>
              <a:ext uri="{FF2B5EF4-FFF2-40B4-BE49-F238E27FC236}">
                <a16:creationId xmlns:a16="http://schemas.microsoft.com/office/drawing/2014/main" id="{ED88B380-53D4-02C3-C1F1-E0E2DABB7252}"/>
              </a:ext>
            </a:extLst>
          </p:cNvPr>
          <p:cNvSpPr/>
          <p:nvPr/>
        </p:nvSpPr>
        <p:spPr>
          <a:xfrm>
            <a:off x="3101975" y="2933700"/>
            <a:ext cx="1393825" cy="553062"/>
          </a:xfrm>
          <a:custGeom>
            <a:avLst/>
            <a:gdLst/>
            <a:ahLst/>
            <a:cxnLst/>
            <a:rect l="l" t="t" r="r" b="b"/>
            <a:pathLst>
              <a:path w="3024000" h="1321412">
                <a:moveTo>
                  <a:pt x="0" y="0"/>
                </a:moveTo>
                <a:lnTo>
                  <a:pt x="3024000" y="0"/>
                </a:lnTo>
                <a:lnTo>
                  <a:pt x="3024000" y="1321412"/>
                </a:lnTo>
                <a:lnTo>
                  <a:pt x="0" y="13214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3" name="Picture 3">
            <a:extLst>
              <a:ext uri="{FF2B5EF4-FFF2-40B4-BE49-F238E27FC236}">
                <a16:creationId xmlns:a16="http://schemas.microsoft.com/office/drawing/2014/main" id="{BA3E2F78-4C27-B6A5-5107-8D0CBFDE3BAE}"/>
              </a:ext>
            </a:extLst>
          </p:cNvPr>
          <p:cNvPicPr>
            <a:picLocks noChangeAspect="1"/>
          </p:cNvPicPr>
          <p:nvPr/>
        </p:nvPicPr>
        <p:blipFill>
          <a:blip r:embed="rId10"/>
          <a:srcRect/>
          <a:stretch>
            <a:fillRect/>
          </a:stretch>
        </p:blipFill>
        <p:spPr>
          <a:xfrm>
            <a:off x="7852125" y="1117950"/>
            <a:ext cx="1029333" cy="463200"/>
          </a:xfrm>
          <a:prstGeom prst="rect">
            <a:avLst/>
          </a:prstGeom>
        </p:spPr>
      </p:pic>
      <p:grpSp>
        <p:nvGrpSpPr>
          <p:cNvPr id="30" name="Group 29">
            <a:extLst>
              <a:ext uri="{FF2B5EF4-FFF2-40B4-BE49-F238E27FC236}">
                <a16:creationId xmlns:a16="http://schemas.microsoft.com/office/drawing/2014/main" id="{DB6D9C64-645F-5DBA-A466-36CF2283D3F3}"/>
              </a:ext>
            </a:extLst>
          </p:cNvPr>
          <p:cNvGrpSpPr/>
          <p:nvPr/>
        </p:nvGrpSpPr>
        <p:grpSpPr>
          <a:xfrm>
            <a:off x="9010649" y="95250"/>
            <a:ext cx="2428876" cy="1762125"/>
            <a:chOff x="8877299" y="85725"/>
            <a:chExt cx="2428876" cy="1876425"/>
          </a:xfrm>
        </p:grpSpPr>
        <p:sp>
          <p:nvSpPr>
            <p:cNvPr id="24" name="Freeform 8">
              <a:extLst>
                <a:ext uri="{FF2B5EF4-FFF2-40B4-BE49-F238E27FC236}">
                  <a16:creationId xmlns:a16="http://schemas.microsoft.com/office/drawing/2014/main" id="{CC372A77-0C6E-6CC7-0420-01200C43068F}"/>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9" name="TextBox 28">
              <a:extLst>
                <a:ext uri="{FF2B5EF4-FFF2-40B4-BE49-F238E27FC236}">
                  <a16:creationId xmlns:a16="http://schemas.microsoft.com/office/drawing/2014/main" id="{B10C2353-DCDA-2A88-0D7A-4B0A22615283}"/>
                </a:ext>
              </a:extLst>
            </p:cNvPr>
            <p:cNvSpPr txBox="1"/>
            <p:nvPr/>
          </p:nvSpPr>
          <p:spPr>
            <a:xfrm>
              <a:off x="9010650" y="875940"/>
              <a:ext cx="2200275" cy="1015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vậy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thế</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đó</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FF0000"/>
                  </a:solidFill>
                  <a:effectLst/>
                  <a:uLnTx/>
                  <a:uFillTx/>
                  <a:latin typeface="Calibri" panose="020F0502020204030204"/>
                  <a:ea typeface="+mn-ea"/>
                  <a:cs typeface="+mn-cs"/>
                </a:rPr>
                <a:t>này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grpSp>
        <p:nvGrpSpPr>
          <p:cNvPr id="50" name="Group 49">
            <a:extLst>
              <a:ext uri="{FF2B5EF4-FFF2-40B4-BE49-F238E27FC236}">
                <a16:creationId xmlns:a16="http://schemas.microsoft.com/office/drawing/2014/main" id="{D1822E32-F0BD-4AA8-2941-CEBC7927E753}"/>
              </a:ext>
            </a:extLst>
          </p:cNvPr>
          <p:cNvGrpSpPr/>
          <p:nvPr/>
        </p:nvGrpSpPr>
        <p:grpSpPr>
          <a:xfrm>
            <a:off x="4414649" y="2652152"/>
            <a:ext cx="3910201" cy="1234048"/>
            <a:chOff x="4414649" y="2652152"/>
            <a:chExt cx="3910201" cy="1234048"/>
          </a:xfrm>
        </p:grpSpPr>
        <p:sp>
          <p:nvSpPr>
            <p:cNvPr id="31" name="Freeform 6">
              <a:extLst>
                <a:ext uri="{FF2B5EF4-FFF2-40B4-BE49-F238E27FC236}">
                  <a16:creationId xmlns:a16="http://schemas.microsoft.com/office/drawing/2014/main" id="{90D335C5-2258-3700-1576-A21FF7391A45}"/>
                </a:ext>
              </a:extLst>
            </p:cNvPr>
            <p:cNvSpPr/>
            <p:nvPr/>
          </p:nvSpPr>
          <p:spPr>
            <a:xfrm>
              <a:off x="4414649" y="2652152"/>
              <a:ext cx="3624451" cy="1234048"/>
            </a:xfrm>
            <a:custGeom>
              <a:avLst/>
              <a:gdLst/>
              <a:ahLst/>
              <a:cxnLst/>
              <a:rect l="l" t="t" r="r" b="b"/>
              <a:pathLst>
                <a:path w="3024000" h="1045800">
                  <a:moveTo>
                    <a:pt x="0" y="0"/>
                  </a:moveTo>
                  <a:lnTo>
                    <a:pt x="3024000" y="0"/>
                  </a:lnTo>
                  <a:lnTo>
                    <a:pt x="3024000" y="1045800"/>
                  </a:lnTo>
                  <a:lnTo>
                    <a:pt x="0" y="1045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id="{929CC745-6443-EBB5-9E3F-CDF2EC8D71DB}"/>
                </a:ext>
              </a:extLst>
            </p:cNvPr>
            <p:cNvSpPr txBox="1"/>
            <p:nvPr/>
          </p:nvSpPr>
          <p:spPr>
            <a:xfrm>
              <a:off x="5414719" y="3034232"/>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vấn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51" name="Picture 3">
            <a:extLst>
              <a:ext uri="{FF2B5EF4-FFF2-40B4-BE49-F238E27FC236}">
                <a16:creationId xmlns:a16="http://schemas.microsoft.com/office/drawing/2014/main" id="{75368B9F-F091-2918-2B58-664E348ACC99}"/>
              </a:ext>
            </a:extLst>
          </p:cNvPr>
          <p:cNvPicPr>
            <a:picLocks noChangeAspect="1"/>
          </p:cNvPicPr>
          <p:nvPr/>
        </p:nvPicPr>
        <p:blipFill>
          <a:blip r:embed="rId10"/>
          <a:srcRect/>
          <a:stretch>
            <a:fillRect/>
          </a:stretch>
        </p:blipFill>
        <p:spPr>
          <a:xfrm>
            <a:off x="8042625" y="3032475"/>
            <a:ext cx="1029333" cy="463200"/>
          </a:xfrm>
          <a:prstGeom prst="rect">
            <a:avLst/>
          </a:prstGeom>
        </p:spPr>
      </p:pic>
      <p:grpSp>
        <p:nvGrpSpPr>
          <p:cNvPr id="52" name="Group 51">
            <a:extLst>
              <a:ext uri="{FF2B5EF4-FFF2-40B4-BE49-F238E27FC236}">
                <a16:creationId xmlns:a16="http://schemas.microsoft.com/office/drawing/2014/main" id="{33F86C82-BDA6-40F3-85B9-1DFC193AC23F}"/>
              </a:ext>
            </a:extLst>
          </p:cNvPr>
          <p:cNvGrpSpPr/>
          <p:nvPr/>
        </p:nvGrpSpPr>
        <p:grpSpPr>
          <a:xfrm>
            <a:off x="9025268" y="1957720"/>
            <a:ext cx="2743201" cy="1876425"/>
            <a:chOff x="8877299" y="85725"/>
            <a:chExt cx="2428876" cy="1876425"/>
          </a:xfrm>
        </p:grpSpPr>
        <p:sp>
          <p:nvSpPr>
            <p:cNvPr id="53" name="Freeform 8">
              <a:extLst>
                <a:ext uri="{FF2B5EF4-FFF2-40B4-BE49-F238E27FC236}">
                  <a16:creationId xmlns:a16="http://schemas.microsoft.com/office/drawing/2014/main" id="{A642BE11-9B0D-0BCD-2CEA-A33729087D77}"/>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4" name="TextBox 53">
              <a:extLst>
                <a:ext uri="{FF2B5EF4-FFF2-40B4-BE49-F238E27FC236}">
                  <a16:creationId xmlns:a16="http://schemas.microsoft.com/office/drawing/2014/main" id="{7900E110-A09B-3722-CB84-F68C654A3C2B}"/>
                </a:ext>
              </a:extLst>
            </p:cNvPr>
            <p:cNvSpPr txBox="1"/>
            <p:nvPr/>
          </p:nvSpPr>
          <p:spPr>
            <a:xfrm>
              <a:off x="8953797" y="990600"/>
              <a:ext cx="22002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Ai,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nào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sao</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bao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nhiêu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đâu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grpSp>
      <p:sp>
        <p:nvSpPr>
          <p:cNvPr id="55" name="Freeform 2">
            <a:extLst>
              <a:ext uri="{FF2B5EF4-FFF2-40B4-BE49-F238E27FC236}">
                <a16:creationId xmlns:a16="http://schemas.microsoft.com/office/drawing/2014/main" id="{1052381C-C5EF-4B93-2B7B-0BB443267561}"/>
              </a:ext>
            </a:extLst>
          </p:cNvPr>
          <p:cNvSpPr/>
          <p:nvPr/>
        </p:nvSpPr>
        <p:spPr>
          <a:xfrm flipV="1">
            <a:off x="2506125" y="3857625"/>
            <a:ext cx="1951575" cy="1409701"/>
          </a:xfrm>
          <a:custGeom>
            <a:avLst/>
            <a:gdLst/>
            <a:ahLst/>
            <a:cxnLst/>
            <a:rect l="l" t="t" r="r" b="b"/>
            <a:pathLst>
              <a:path w="3024000" h="2475782">
                <a:moveTo>
                  <a:pt x="0" y="0"/>
                </a:moveTo>
                <a:lnTo>
                  <a:pt x="3024000" y="0"/>
                </a:lnTo>
                <a:lnTo>
                  <a:pt x="3024000" y="2475782"/>
                </a:lnTo>
                <a:lnTo>
                  <a:pt x="0" y="24757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0" name="Group 59">
            <a:extLst>
              <a:ext uri="{FF2B5EF4-FFF2-40B4-BE49-F238E27FC236}">
                <a16:creationId xmlns:a16="http://schemas.microsoft.com/office/drawing/2014/main" id="{B13996B7-17CE-DC3F-2BB6-5F33382034A0}"/>
              </a:ext>
            </a:extLst>
          </p:cNvPr>
          <p:cNvGrpSpPr/>
          <p:nvPr/>
        </p:nvGrpSpPr>
        <p:grpSpPr>
          <a:xfrm>
            <a:off x="4377799" y="4362450"/>
            <a:ext cx="3908951" cy="1200149"/>
            <a:chOff x="4377799" y="4362450"/>
            <a:chExt cx="3908951" cy="1200149"/>
          </a:xfrm>
        </p:grpSpPr>
        <p:sp>
          <p:nvSpPr>
            <p:cNvPr id="58" name="Freeform 4">
              <a:extLst>
                <a:ext uri="{FF2B5EF4-FFF2-40B4-BE49-F238E27FC236}">
                  <a16:creationId xmlns:a16="http://schemas.microsoft.com/office/drawing/2014/main" id="{7C0B88C9-33B5-57D6-8DDA-EEE94CFD4C4C}"/>
                </a:ext>
              </a:extLst>
            </p:cNvPr>
            <p:cNvSpPr/>
            <p:nvPr/>
          </p:nvSpPr>
          <p:spPr>
            <a:xfrm>
              <a:off x="4377799" y="4362450"/>
              <a:ext cx="3708925" cy="1200149"/>
            </a:xfrm>
            <a:custGeom>
              <a:avLst/>
              <a:gdLst/>
              <a:ahLst/>
              <a:cxnLst/>
              <a:rect l="l" t="t" r="r" b="b"/>
              <a:pathLst>
                <a:path w="3024000" h="876960">
                  <a:moveTo>
                    <a:pt x="0" y="0"/>
                  </a:moveTo>
                  <a:lnTo>
                    <a:pt x="3024000" y="0"/>
                  </a:lnTo>
                  <a:lnTo>
                    <a:pt x="3024000" y="876960"/>
                  </a:lnTo>
                  <a:lnTo>
                    <a:pt x="0" y="8769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59" name="TextBox 58">
              <a:extLst>
                <a:ext uri="{FF2B5EF4-FFF2-40B4-BE49-F238E27FC236}">
                  <a16:creationId xmlns:a16="http://schemas.microsoft.com/office/drawing/2014/main" id="{DB1CDEF3-D29E-3B54-4E4E-394C3E480F71}"/>
                </a:ext>
              </a:extLst>
            </p:cNvPr>
            <p:cNvSpPr txBox="1"/>
            <p:nvPr/>
          </p:nvSpPr>
          <p:spPr>
            <a:xfrm>
              <a:off x="5376619" y="4720157"/>
              <a:ext cx="29101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xưng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hô</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61" name="Picture 3">
            <a:extLst>
              <a:ext uri="{FF2B5EF4-FFF2-40B4-BE49-F238E27FC236}">
                <a16:creationId xmlns:a16="http://schemas.microsoft.com/office/drawing/2014/main" id="{FFBDE370-A1D5-E7D8-4C50-072C79157E64}"/>
              </a:ext>
            </a:extLst>
          </p:cNvPr>
          <p:cNvPicPr>
            <a:picLocks noChangeAspect="1"/>
          </p:cNvPicPr>
          <p:nvPr/>
        </p:nvPicPr>
        <p:blipFill>
          <a:blip r:embed="rId10"/>
          <a:srcRect/>
          <a:stretch>
            <a:fillRect/>
          </a:stretch>
        </p:blipFill>
        <p:spPr>
          <a:xfrm>
            <a:off x="8099775" y="4842225"/>
            <a:ext cx="1029333" cy="463200"/>
          </a:xfrm>
          <a:prstGeom prst="rect">
            <a:avLst/>
          </a:prstGeom>
        </p:spPr>
      </p:pic>
      <p:grpSp>
        <p:nvGrpSpPr>
          <p:cNvPr id="62" name="Group 61">
            <a:extLst>
              <a:ext uri="{FF2B5EF4-FFF2-40B4-BE49-F238E27FC236}">
                <a16:creationId xmlns:a16="http://schemas.microsoft.com/office/drawing/2014/main" id="{AB3213A8-F97D-EA20-2147-8F8CA5808D08}"/>
              </a:ext>
            </a:extLst>
          </p:cNvPr>
          <p:cNvGrpSpPr/>
          <p:nvPr/>
        </p:nvGrpSpPr>
        <p:grpSpPr>
          <a:xfrm>
            <a:off x="9029697" y="3914774"/>
            <a:ext cx="2819401" cy="2371725"/>
            <a:chOff x="8877299" y="85725"/>
            <a:chExt cx="2496345" cy="2002758"/>
          </a:xfrm>
        </p:grpSpPr>
        <p:sp>
          <p:nvSpPr>
            <p:cNvPr id="63" name="Freeform 8">
              <a:extLst>
                <a:ext uri="{FF2B5EF4-FFF2-40B4-BE49-F238E27FC236}">
                  <a16:creationId xmlns:a16="http://schemas.microsoft.com/office/drawing/2014/main" id="{E5779D23-4289-7713-776C-8C388C880353}"/>
                </a:ext>
              </a:extLst>
            </p:cNvPr>
            <p:cNvSpPr/>
            <p:nvPr/>
          </p:nvSpPr>
          <p:spPr>
            <a:xfrm>
              <a:off x="8877299" y="85725"/>
              <a:ext cx="2428876" cy="1876425"/>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64" name="TextBox 63">
              <a:extLst>
                <a:ext uri="{FF2B5EF4-FFF2-40B4-BE49-F238E27FC236}">
                  <a16:creationId xmlns:a16="http://schemas.microsoft.com/office/drawing/2014/main" id="{5E6270CE-CA70-FC90-631F-22F592F0FB98}"/>
                </a:ext>
              </a:extLst>
            </p:cNvPr>
            <p:cNvSpPr txBox="1"/>
            <p:nvPr/>
          </p:nvSpPr>
          <p:spPr>
            <a:xfrm>
              <a:off x="8885734" y="888154"/>
              <a:ext cx="24879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2400" b="1" dirty="0">
                  <a:solidFill>
                    <a:srgbClr val="FF0000"/>
                  </a:solidFill>
                  <a:latin typeface="Calibri" panose="020F0502020204030204"/>
                </a:rPr>
                <a:t>t</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ớ,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tôi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tớ</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mày</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chúng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ta,…</a:t>
              </a:r>
            </a:p>
          </p:txBody>
        </p:sp>
      </p:grpSp>
    </p:spTree>
    <p:extLst>
      <p:ext uri="{BB962C8B-B14F-4D97-AF65-F5344CB8AC3E}">
        <p14:creationId xmlns:p14="http://schemas.microsoft.com/office/powerpoint/2010/main" val="1082625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down)">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wipe(left)">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2"/>
                                        </p:tgtEl>
                                        <p:attrNameLst>
                                          <p:attrName>style.visibility</p:attrName>
                                        </p:attrNameLst>
                                      </p:cBhvr>
                                      <p:to>
                                        <p:strVal val="visible"/>
                                      </p:to>
                                    </p:set>
                                    <p:animEffect transition="in" filter="fade">
                                      <p:cBhvr>
                                        <p:cTn id="71" dur="1000"/>
                                        <p:tgtEl>
                                          <p:spTgt spid="62"/>
                                        </p:tgtEl>
                                      </p:cBhvr>
                                    </p:animEffect>
                                    <p:anim calcmode="lin" valueType="num">
                                      <p:cBhvr>
                                        <p:cTn id="72" dur="1000" fill="hold"/>
                                        <p:tgtEl>
                                          <p:spTgt spid="62"/>
                                        </p:tgtEl>
                                        <p:attrNameLst>
                                          <p:attrName>ppt_x</p:attrName>
                                        </p:attrNameLst>
                                      </p:cBhvr>
                                      <p:tavLst>
                                        <p:tav tm="0">
                                          <p:val>
                                            <p:strVal val="#ppt_x"/>
                                          </p:val>
                                        </p:tav>
                                        <p:tav tm="100000">
                                          <p:val>
                                            <p:strVal val="#ppt_x"/>
                                          </p:val>
                                        </p:tav>
                                      </p:tavLst>
                                    </p:anim>
                                    <p:anim calcmode="lin" valueType="num">
                                      <p:cBhvr>
                                        <p:cTn id="73"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2"/>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3"/>
          <a:stretch>
            <a:fillRect/>
          </a:stretch>
        </p:blipFill>
        <p:spPr>
          <a:xfrm rot="213147">
            <a:off x="2101371" y="-1010642"/>
            <a:ext cx="9562589" cy="6298073"/>
          </a:xfrm>
          <a:prstGeom prst="rect">
            <a:avLst/>
          </a:prstGeom>
        </p:spPr>
      </p:pic>
      <p:pic>
        <p:nvPicPr>
          <p:cNvPr id="4" name="Picture 3" descr="A cartoon of a person holding a sword&#10;&#10;Description automatically generated with low confidence">
            <a:extLst>
              <a:ext uri="{FF2B5EF4-FFF2-40B4-BE49-F238E27FC236}">
                <a16:creationId xmlns:a16="http://schemas.microsoft.com/office/drawing/2014/main" id="{63D6506F-AFCA-BC31-B5DC-D1FF58DF9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sp>
        <p:nvSpPr>
          <p:cNvPr id="7" name="TextBox 6">
            <a:extLst>
              <a:ext uri="{FF2B5EF4-FFF2-40B4-BE49-F238E27FC236}">
                <a16:creationId xmlns:a16="http://schemas.microsoft.com/office/drawing/2014/main" id="{FFA04543-B7F7-95FE-C2D3-424B89B18B75}"/>
              </a:ext>
            </a:extLst>
          </p:cNvPr>
          <p:cNvSpPr txBox="1"/>
          <p:nvPr/>
        </p:nvSpPr>
        <p:spPr>
          <a:xfrm>
            <a:off x="3803014" y="1127125"/>
            <a:ext cx="6315075" cy="2308324"/>
          </a:xfrm>
          <a:prstGeom prst="rect">
            <a:avLst/>
          </a:prstGeom>
          <a:noFill/>
        </p:spPr>
        <p:txBody>
          <a:bodyPr wrap="square" rtlCol="0">
            <a:spAutoFit/>
          </a:bodyPr>
          <a:lstStyle/>
          <a:p>
            <a:pPr lvl="0" algn="ctr"/>
            <a:r>
              <a:rPr lang="en-US" sz="3600" b="1" dirty="0">
                <a:solidFill>
                  <a:prstClr val="white"/>
                </a:solidFill>
                <a:latin typeface="Calibri"/>
              </a:rPr>
              <a:t>4. </a:t>
            </a:r>
            <a:r>
              <a:rPr lang="vi-VN" sz="3600" b="1" dirty="0">
                <a:solidFill>
                  <a:prstClr val="white"/>
                </a:solidFill>
                <a:latin typeface="Calibri"/>
              </a:rPr>
              <a:t>Đóng vai hạt thóc trong câu chuyện Hạt thóc, viết câu đáp lại lời của ngô, trong câu có sử dụng một đại từ.</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9C28304-E5D3-0989-F99F-045643226DC5}"/>
              </a:ext>
            </a:extLst>
          </p:cNvPr>
          <p:cNvSpPr/>
          <p:nvPr/>
        </p:nvSpPr>
        <p:spPr>
          <a:xfrm>
            <a:off x="8890000" y="4145280"/>
            <a:ext cx="1983977" cy="213859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4">
            <a:extLst>
              <a:ext uri="{FF2B5EF4-FFF2-40B4-BE49-F238E27FC236}">
                <a16:creationId xmlns:a16="http://schemas.microsoft.com/office/drawing/2014/main" id="{C44AB705-5B94-DE6A-511E-3C7174212EC2}"/>
              </a:ext>
            </a:extLst>
          </p:cNvPr>
          <p:cNvSpPr/>
          <p:nvPr/>
        </p:nvSpPr>
        <p:spPr>
          <a:xfrm>
            <a:off x="3569847" y="364744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345526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51682D97-7E88-4F64-8CAF-F854BC4A41BD}"/>
              </a:ext>
            </a:extLst>
          </p:cNvPr>
          <p:cNvGrpSpPr/>
          <p:nvPr/>
        </p:nvGrpSpPr>
        <p:grpSpPr>
          <a:xfrm>
            <a:off x="119454" y="603771"/>
            <a:ext cx="12013580" cy="6000472"/>
            <a:chOff x="639096" y="1013468"/>
            <a:chExt cx="10913807" cy="4821275"/>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4" name="Freeform 3">
            <a:extLst>
              <a:ext uri="{FF2B5EF4-FFF2-40B4-BE49-F238E27FC236}">
                <a16:creationId xmlns:a16="http://schemas.microsoft.com/office/drawing/2014/main" id="{A4219DF8-F914-993F-A1C2-C4A47979EF77}"/>
              </a:ext>
            </a:extLst>
          </p:cNvPr>
          <p:cNvSpPr/>
          <p:nvPr/>
        </p:nvSpPr>
        <p:spPr>
          <a:xfrm>
            <a:off x="8249920" y="4064000"/>
            <a:ext cx="2237977" cy="2514512"/>
          </a:xfrm>
          <a:custGeom>
            <a:avLst/>
            <a:gdLst/>
            <a:ahLst/>
            <a:cxnLst/>
            <a:rect l="l" t="t" r="r" b="b"/>
            <a:pathLst>
              <a:path w="4017073" h="4114800">
                <a:moveTo>
                  <a:pt x="0" y="0"/>
                </a:moveTo>
                <a:lnTo>
                  <a:pt x="4017073" y="0"/>
                </a:lnTo>
                <a:lnTo>
                  <a:pt x="401707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4">
            <a:extLst>
              <a:ext uri="{FF2B5EF4-FFF2-40B4-BE49-F238E27FC236}">
                <a16:creationId xmlns:a16="http://schemas.microsoft.com/office/drawing/2014/main" id="{72B5E15A-31BC-3DEB-7C93-99AFBC525CD2}"/>
              </a:ext>
            </a:extLst>
          </p:cNvPr>
          <p:cNvSpPr/>
          <p:nvPr/>
        </p:nvSpPr>
        <p:spPr>
          <a:xfrm>
            <a:off x="1233047" y="3525520"/>
            <a:ext cx="2617594" cy="303784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69558122-1F0B-2E69-6C06-77A05AF340CB}"/>
              </a:ext>
            </a:extLst>
          </p:cNvPr>
          <p:cNvGrpSpPr/>
          <p:nvPr/>
        </p:nvGrpSpPr>
        <p:grpSpPr>
          <a:xfrm>
            <a:off x="1059815" y="1295444"/>
            <a:ext cx="6214745" cy="2260555"/>
            <a:chOff x="6448424" y="4218985"/>
            <a:chExt cx="3971925" cy="1665108"/>
          </a:xfrm>
        </p:grpSpPr>
        <p:grpSp>
          <p:nvGrpSpPr>
            <p:cNvPr id="10" name="Group 9">
              <a:extLst>
                <a:ext uri="{FF2B5EF4-FFF2-40B4-BE49-F238E27FC236}">
                  <a16:creationId xmlns:a16="http://schemas.microsoft.com/office/drawing/2014/main" id="{6F7008E0-A276-1661-8E83-5E986DDBBC8F}"/>
                </a:ext>
              </a:extLst>
            </p:cNvPr>
            <p:cNvGrpSpPr/>
            <p:nvPr/>
          </p:nvGrpSpPr>
          <p:grpSpPr>
            <a:xfrm>
              <a:off x="6448424" y="4218985"/>
              <a:ext cx="3971925" cy="1665108"/>
              <a:chOff x="4142372" y="766762"/>
              <a:chExt cx="4710364" cy="2775224"/>
            </a:xfrm>
          </p:grpSpPr>
          <p:sp>
            <p:nvSpPr>
              <p:cNvPr id="19" name="Freeform 1286">
                <a:extLst>
                  <a:ext uri="{FF2B5EF4-FFF2-40B4-BE49-F238E27FC236}">
                    <a16:creationId xmlns:a16="http://schemas.microsoft.com/office/drawing/2014/main" id="{3C42D26E-43F2-935B-E84A-4BFA28A26316}"/>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6">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0" name="Freeform 1287">
                <a:extLst>
                  <a:ext uri="{FF2B5EF4-FFF2-40B4-BE49-F238E27FC236}">
                    <a16:creationId xmlns:a16="http://schemas.microsoft.com/office/drawing/2014/main" id="{9E8FC548-4347-F77E-727F-515B8765E1B5}"/>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1" name="Freeform 1288">
                <a:extLst>
                  <a:ext uri="{FF2B5EF4-FFF2-40B4-BE49-F238E27FC236}">
                    <a16:creationId xmlns:a16="http://schemas.microsoft.com/office/drawing/2014/main" id="{99B1FDDE-C14A-FFCF-F8C0-7686E808F0AD}"/>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2" name="Freeform 1289">
                <a:extLst>
                  <a:ext uri="{FF2B5EF4-FFF2-40B4-BE49-F238E27FC236}">
                    <a16:creationId xmlns:a16="http://schemas.microsoft.com/office/drawing/2014/main" id="{C933335C-6F22-9519-9102-044D62D7972E}"/>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3" name="Freeform 1290">
                <a:extLst>
                  <a:ext uri="{FF2B5EF4-FFF2-40B4-BE49-F238E27FC236}">
                    <a16:creationId xmlns:a16="http://schemas.microsoft.com/office/drawing/2014/main" id="{E0744D40-D4FB-15B7-842E-5A720EE2E173}"/>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4" name="Freeform 1291">
                <a:extLst>
                  <a:ext uri="{FF2B5EF4-FFF2-40B4-BE49-F238E27FC236}">
                    <a16:creationId xmlns:a16="http://schemas.microsoft.com/office/drawing/2014/main" id="{C9B6F7B5-0838-D94E-FD0C-F3E42F3686F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29" name="Freeform 1292">
                <a:extLst>
                  <a:ext uri="{FF2B5EF4-FFF2-40B4-BE49-F238E27FC236}">
                    <a16:creationId xmlns:a16="http://schemas.microsoft.com/office/drawing/2014/main" id="{73795DEC-A7FF-85F2-A568-5052C8FE1FEF}"/>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18" name="TextBox 17">
              <a:extLst>
                <a:ext uri="{FF2B5EF4-FFF2-40B4-BE49-F238E27FC236}">
                  <a16:creationId xmlns:a16="http://schemas.microsoft.com/office/drawing/2014/main" id="{99C229CC-E732-D9F5-F606-1CDBBF234347}"/>
                </a:ext>
              </a:extLst>
            </p:cNvPr>
            <p:cNvSpPr txBox="1"/>
            <p:nvPr/>
          </p:nvSpPr>
          <p:spPr>
            <a:xfrm>
              <a:off x="6779648" y="4471991"/>
              <a:ext cx="3343275" cy="10201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FF0000"/>
                  </a:solidFill>
                  <a:effectLst/>
                  <a:latin typeface="Cambria" panose="02040503050406030204" pitchFamily="18" charset="0"/>
                  <a:ea typeface="Cambria" panose="02040503050406030204" pitchFamily="18" charset="0"/>
                </a:rPr>
                <a:t>Cậu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nói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tớ</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xin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lỗi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đã</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trót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kiêu</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căng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Chúng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cùng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bạn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tốt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nhé</a:t>
              </a:r>
              <a:r>
                <a:rPr lang="en-US" sz="2800" b="1" i="0" dirty="0">
                  <a:solidFill>
                    <a:srgbClr val="FF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3" name="Straight Connector 2">
            <a:extLst>
              <a:ext uri="{FF2B5EF4-FFF2-40B4-BE49-F238E27FC236}">
                <a16:creationId xmlns:a16="http://schemas.microsoft.com/office/drawing/2014/main" id="{0BC61484-3F01-43BD-A218-E271755D20FB}"/>
              </a:ext>
            </a:extLst>
          </p:cNvPr>
          <p:cNvCxnSpPr/>
          <p:nvPr/>
        </p:nvCxnSpPr>
        <p:spPr>
          <a:xfrm>
            <a:off x="4206240" y="2072640"/>
            <a:ext cx="3556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9E6EE91-42DE-3C10-5C50-8B7B726DFB25}"/>
              </a:ext>
            </a:extLst>
          </p:cNvPr>
          <p:cNvCxnSpPr>
            <a:cxnSpLocks/>
          </p:cNvCxnSpPr>
          <p:nvPr/>
        </p:nvCxnSpPr>
        <p:spPr>
          <a:xfrm>
            <a:off x="4551680" y="2519680"/>
            <a:ext cx="18592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625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8"/>
            <a:stretch>
              <a:fillRect/>
            </a:stretch>
          </p:blipFill>
          <p:spPr>
            <a:xfrm>
              <a:off x="16861" y="6232"/>
              <a:ext cx="2573" cy="2573"/>
            </a:xfrm>
            <a:prstGeom prst="rect">
              <a:avLst/>
            </a:prstGeom>
          </p:spPr>
        </p:pic>
        <p:pic>
          <p:nvPicPr>
            <p:cNvPr id="85" name="图片 84" descr="纸张"/>
            <p:cNvPicPr>
              <a:picLocks noChangeAspect="1"/>
            </p:cNvPicPr>
            <p:nvPr/>
          </p:nvPicPr>
          <p:blipFill>
            <a:blip r:embed="rId9"/>
            <a:stretch>
              <a:fillRect/>
            </a:stretch>
          </p:blipFill>
          <p:spPr>
            <a:xfrm>
              <a:off x="9813" y="7490"/>
              <a:ext cx="3672" cy="3672"/>
            </a:xfrm>
            <a:prstGeom prst="rect">
              <a:avLst/>
            </a:prstGeom>
          </p:spPr>
        </p:pic>
        <p:pic>
          <p:nvPicPr>
            <p:cNvPr id="87" name="图片 86" descr="书本"/>
            <p:cNvPicPr>
              <a:picLocks noChangeAspect="1"/>
            </p:cNvPicPr>
            <p:nvPr/>
          </p:nvPicPr>
          <p:blipFill>
            <a:blip r:embed="rId10"/>
            <a:stretch>
              <a:fillRect/>
            </a:stretch>
          </p:blipFill>
          <p:spPr>
            <a:xfrm>
              <a:off x="-28" y="0"/>
              <a:ext cx="3055" cy="3055"/>
            </a:xfrm>
            <a:prstGeom prst="rect">
              <a:avLst/>
            </a:prstGeom>
          </p:spPr>
        </p:pic>
        <p:pic>
          <p:nvPicPr>
            <p:cNvPr id="89" name="图片 88" descr="冰激凌"/>
            <p:cNvPicPr>
              <a:picLocks noChangeAspect="1"/>
            </p:cNvPicPr>
            <p:nvPr/>
          </p:nvPicPr>
          <p:blipFill>
            <a:blip r:embed="rId11"/>
            <a:stretch>
              <a:fillRect/>
            </a:stretch>
          </p:blipFill>
          <p:spPr>
            <a:xfrm>
              <a:off x="15830" y="431"/>
              <a:ext cx="3698" cy="3698"/>
            </a:xfrm>
            <a:prstGeom prst="rect">
              <a:avLst/>
            </a:prstGeom>
          </p:spPr>
        </p:pic>
        <p:pic>
          <p:nvPicPr>
            <p:cNvPr id="90" name="图片 89" descr="笔"/>
            <p:cNvPicPr>
              <a:picLocks noChangeAspect="1"/>
            </p:cNvPicPr>
            <p:nvPr/>
          </p:nvPicPr>
          <p:blipFill>
            <a:blip r:embed="rId12"/>
            <a:stretch>
              <a:fillRect/>
            </a:stretch>
          </p:blipFill>
          <p:spPr>
            <a:xfrm>
              <a:off x="8569" y="226"/>
              <a:ext cx="2467" cy="2467"/>
            </a:xfrm>
            <a:prstGeom prst="rect">
              <a:avLst/>
            </a:prstGeom>
          </p:spPr>
        </p:pic>
        <p:pic>
          <p:nvPicPr>
            <p:cNvPr id="91" name="图片 90" descr="草莓"/>
            <p:cNvPicPr>
              <a:picLocks noChangeAspect="1"/>
            </p:cNvPicPr>
            <p:nvPr/>
          </p:nvPicPr>
          <p:blipFill>
            <a:blip r:embed="rId13"/>
            <a:stretch>
              <a:fillRect/>
            </a:stretch>
          </p:blipFill>
          <p:spPr>
            <a:xfrm>
              <a:off x="791" y="7193"/>
              <a:ext cx="2698" cy="2698"/>
            </a:xfrm>
            <a:prstGeom prst="rect">
              <a:avLst/>
            </a:prstGeom>
          </p:spPr>
        </p:pic>
      </p:grpSp>
      <p:pic>
        <p:nvPicPr>
          <p:cNvPr id="2" name="Picture 1" descr="A picture containing toy, doll, vector graphics&#10;&#10;Description automatically generated">
            <a:extLst>
              <a:ext uri="{FF2B5EF4-FFF2-40B4-BE49-F238E27FC236}">
                <a16:creationId xmlns:a16="http://schemas.microsoft.com/office/drawing/2014/main" id="{CFC2B15F-4AFB-99E5-601C-AB60026051E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53783" y="2269972"/>
            <a:ext cx="2737300" cy="4050571"/>
          </a:xfrm>
          <a:prstGeom prst="rect">
            <a:avLst/>
          </a:prstGeom>
        </p:spPr>
      </p:pic>
      <p:pic>
        <p:nvPicPr>
          <p:cNvPr id="5" name="Picture 4">
            <a:extLst>
              <a:ext uri="{FF2B5EF4-FFF2-40B4-BE49-F238E27FC236}">
                <a16:creationId xmlns:a16="http://schemas.microsoft.com/office/drawing/2014/main" id="{AE005FC8-9F3E-4DBB-8FD4-1E8F1BCE5C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7749" y="2029309"/>
            <a:ext cx="7686675" cy="2552216"/>
          </a:xfrm>
          <a:prstGeom prst="rect">
            <a:avLst/>
          </a:prstGeom>
        </p:spPr>
      </p:pic>
    </p:spTree>
    <p:extLst>
      <p:ext uri="{BB962C8B-B14F-4D97-AF65-F5344CB8AC3E}">
        <p14:creationId xmlns:p14="http://schemas.microsoft.com/office/powerpoint/2010/main" val="3364144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0" presetClass="entr" presetSubtype="0" decel="10000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1000" fill="hold"/>
                                        <p:tgtEl>
                                          <p:spTgt spid="38"/>
                                        </p:tgtEl>
                                        <p:attrNameLst>
                                          <p:attrName>ppt_w</p:attrName>
                                        </p:attrNameLst>
                                      </p:cBhvr>
                                      <p:tavLst>
                                        <p:tav tm="0">
                                          <p:val>
                                            <p:strVal val="#ppt_w+.3"/>
                                          </p:val>
                                        </p:tav>
                                        <p:tav tm="100000">
                                          <p:val>
                                            <p:strVal val="#ppt_w"/>
                                          </p:val>
                                        </p:tav>
                                      </p:tavLst>
                                    </p:anim>
                                    <p:anim calcmode="lin" valueType="num">
                                      <p:cBhvr>
                                        <p:cTn id="14" dur="1000" fill="hold"/>
                                        <p:tgtEl>
                                          <p:spTgt spid="38"/>
                                        </p:tgtEl>
                                        <p:attrNameLst>
                                          <p:attrName>ppt_h</p:attrName>
                                        </p:attrNameLst>
                                      </p:cBhvr>
                                      <p:tavLst>
                                        <p:tav tm="0">
                                          <p:val>
                                            <p:strVal val="#ppt_h"/>
                                          </p:val>
                                        </p:tav>
                                        <p:tav tm="100000">
                                          <p:val>
                                            <p:strVal val="#ppt_h"/>
                                          </p:val>
                                        </p:tav>
                                      </p:tavLst>
                                    </p:anim>
                                    <p:animEffect transition="in" filter="fade">
                                      <p:cBhvr>
                                        <p:cTn id="15" dur="1000"/>
                                        <p:tgtEl>
                                          <p:spTgt spid="38"/>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9000" b="-19000"/>
          </a:stretch>
        </a:blipFill>
        <a:effectLst/>
      </p:bgPr>
    </p:bg>
    <p:spTree>
      <p:nvGrpSpPr>
        <p:cNvPr id="1" name=""/>
        <p:cNvGrpSpPr/>
        <p:nvPr/>
      </p:nvGrpSpPr>
      <p:grpSpPr>
        <a:xfrm>
          <a:off x="0" y="0"/>
          <a:ext cx="0" cy="0"/>
          <a:chOff x="0" y="0"/>
          <a:chExt cx="0" cy="0"/>
        </a:xfrm>
      </p:grpSpPr>
      <p:pic>
        <p:nvPicPr>
          <p:cNvPr id="5" name="Picture 4" descr="560ec1f238fa36f16d98f82a4df1b695.png"/>
          <p:cNvPicPr>
            <a:picLocks noChangeAspect="1"/>
          </p:cNvPicPr>
          <p:nvPr/>
        </p:nvPicPr>
        <p:blipFill>
          <a:blip r:embed="rId3" cstate="print"/>
          <a:stretch>
            <a:fillRect/>
          </a:stretch>
        </p:blipFill>
        <p:spPr>
          <a:xfrm flipH="1">
            <a:off x="1677647" y="3799605"/>
            <a:ext cx="2458913" cy="2911691"/>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8436429" y="1761530"/>
            <a:ext cx="3124200" cy="2438400"/>
          </a:xfrm>
          <a:prstGeom prst="rect">
            <a:avLst/>
          </a:prstGeom>
        </p:spPr>
      </p:pic>
      <p:sp>
        <p:nvSpPr>
          <p:cNvPr id="8" name="Cloud 7">
            <a:hlinkClick r:id="" action="ppaction://noaction"/>
          </p:cNvPr>
          <p:cNvSpPr/>
          <p:nvPr/>
        </p:nvSpPr>
        <p:spPr>
          <a:xfrm>
            <a:off x="5132614" y="3352800"/>
            <a:ext cx="2590800" cy="22098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955862" y="4773175"/>
            <a:ext cx="356922" cy="3230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487577" y="4553716"/>
            <a:ext cx="508908" cy="38100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hlinkClick r:id="" action="ppaction://noaction"/>
          </p:cNvPr>
          <p:cNvSpPr/>
          <p:nvPr/>
        </p:nvSpPr>
        <p:spPr>
          <a:xfrm>
            <a:off x="5476977" y="3886200"/>
            <a:ext cx="192713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Times New Roman" panose="02020603050405020304" pitchFamily="18" charset="0"/>
              </a:rPr>
              <a:t>PLAY</a:t>
            </a:r>
            <a:endPar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mn-cs"/>
            </a:endParaRPr>
          </a:p>
        </p:txBody>
      </p:sp>
      <p:pic>
        <p:nvPicPr>
          <p:cNvPr id="2" name="Picture 1">
            <a:extLst>
              <a:ext uri="{FF2B5EF4-FFF2-40B4-BE49-F238E27FC236}">
                <a16:creationId xmlns:a16="http://schemas.microsoft.com/office/drawing/2014/main" id="{F4D70C22-A127-5E1A-C696-3B764E41102B}"/>
              </a:ext>
            </a:extLst>
          </p:cNvPr>
          <p:cNvPicPr>
            <a:picLocks noChangeAspect="1"/>
          </p:cNvPicPr>
          <p:nvPr/>
        </p:nvPicPr>
        <p:blipFill>
          <a:blip r:embed="rId5"/>
          <a:stretch>
            <a:fillRect/>
          </a:stretch>
        </p:blipFill>
        <p:spPr>
          <a:xfrm>
            <a:off x="1780825" y="0"/>
            <a:ext cx="8077900" cy="2085013"/>
          </a:xfrm>
          <a:prstGeom prst="rect">
            <a:avLst/>
          </a:prstGeom>
        </p:spPr>
      </p:pic>
    </p:spTree>
    <p:extLst>
      <p:ext uri="{BB962C8B-B14F-4D97-AF65-F5344CB8AC3E}">
        <p14:creationId xmlns:p14="http://schemas.microsoft.com/office/powerpoint/2010/main" val="977840275"/>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Picture 5" descr="2.png">
            <a:hlinkClick r:id="rId5" action="ppaction://hlinksldjump"/>
          </p:cNvPr>
          <p:cNvPicPr>
            <a:picLocks noChangeAspect="1"/>
          </p:cNvPicPr>
          <p:nvPr/>
        </p:nvPicPr>
        <p:blipFill>
          <a:blip r:embed="rId6" cstate="print"/>
          <a:stretch>
            <a:fillRect/>
          </a:stretch>
        </p:blipFill>
        <p:spPr>
          <a:xfrm>
            <a:off x="3595914" y="1143000"/>
            <a:ext cx="1585686" cy="1585686"/>
          </a:xfrm>
          <a:prstGeom prst="rect">
            <a:avLst/>
          </a:prstGeom>
        </p:spPr>
      </p:pic>
      <p:pic>
        <p:nvPicPr>
          <p:cNvPr id="8" name="Picture 7" descr="5.png">
            <a:hlinkClick r:id="rId7" action="ppaction://hlinksldjump"/>
          </p:cNvPr>
          <p:cNvPicPr>
            <a:picLocks noChangeAspect="1"/>
          </p:cNvPicPr>
          <p:nvPr/>
        </p:nvPicPr>
        <p:blipFill>
          <a:blip r:embed="rId8" cstate="print"/>
          <a:stretch>
            <a:fillRect/>
          </a:stretch>
        </p:blipFill>
        <p:spPr>
          <a:xfrm>
            <a:off x="1135588" y="5138057"/>
            <a:ext cx="1207460" cy="1319783"/>
          </a:xfrm>
          <a:prstGeom prst="rect">
            <a:avLst/>
          </a:prstGeom>
        </p:spPr>
      </p:pic>
      <p:pic>
        <p:nvPicPr>
          <p:cNvPr id="10" name="Picture 9" descr="1.png">
            <a:hlinkClick r:id="rId9" action="ppaction://hlinksldjump"/>
          </p:cNvPr>
          <p:cNvPicPr>
            <a:picLocks noChangeAspect="1"/>
          </p:cNvPicPr>
          <p:nvPr/>
        </p:nvPicPr>
        <p:blipFill>
          <a:blip r:embed="rId10" cstate="print"/>
          <a:stretch>
            <a:fillRect/>
          </a:stretch>
        </p:blipFill>
        <p:spPr>
          <a:xfrm>
            <a:off x="5115535" y="3962399"/>
            <a:ext cx="1404258" cy="1426906"/>
          </a:xfrm>
          <a:prstGeom prst="rect">
            <a:avLst/>
          </a:prstGeom>
        </p:spPr>
      </p:pic>
      <p:sp>
        <p:nvSpPr>
          <p:cNvPr id="2" name="Sun 1">
            <a:hlinkClick r:id="rId11" action="ppaction://hlinksldjump"/>
            <a:extLst>
              <a:ext uri="{FF2B5EF4-FFF2-40B4-BE49-F238E27FC236}">
                <a16:creationId xmlns:a16="http://schemas.microsoft.com/office/drawing/2014/main" id="{D713F0B2-88DC-4879-8190-3C8901524394}"/>
              </a:ext>
            </a:extLst>
          </p:cNvPr>
          <p:cNvSpPr/>
          <p:nvPr/>
        </p:nvSpPr>
        <p:spPr>
          <a:xfrm>
            <a:off x="10538085" y="0"/>
            <a:ext cx="1409075" cy="116923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357613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0 C -0.00716 0.06782 -0.0142 0.13588 0.00456 0.16551 C 0.02331 0.19514 0.07696 0.19653 0.11198 0.17778 C 0.14701 0.15903 0.18646 0.07222 0.21511 0.05231 C 0.24376 0.03241 0.26355 0.04537 0.28334 0.05856 " pathEditMode="relative" rAng="0" ptsTypes="AAAAA">
                                      <p:cBhvr>
                                        <p:cTn id="6" dur="3000" fill="hold"/>
                                        <p:tgtEl>
                                          <p:spTgt spid="6"/>
                                        </p:tgtEl>
                                        <p:attrNameLst>
                                          <p:attrName>ppt_x</p:attrName>
                                          <p:attrName>ppt_y</p:attrName>
                                        </p:attrNameLst>
                                      </p:cBhvr>
                                      <p:rCtr x="13789" y="9491"/>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0" presetClass="path" presetSubtype="0" accel="50000" decel="50000" fill="hold" nodeType="withEffect">
                                  <p:stCondLst>
                                    <p:cond delay="0"/>
                                  </p:stCondLst>
                                  <p:childTnLst>
                                    <p:animMotion origin="layout" path="M -0.18398 0.02453 C -0.1444 0.00069 -0.10482 -0.02292 -0.04323 -0.01111 C 0.01862 0.00046 0.09466 0.07754 0.18724 0.09444 C 0.27917 0.11111 0.42761 0.11342 0.50977 0.08912 C 0.59206 0.06551 0.66354 -0.0044 0.67995 -0.04885 C 0.69623 -0.09306 0.65143 -0.13496 0.60664 -0.17639 " pathEditMode="relative" rAng="0" ptsTypes="AAAAAA">
                                      <p:cBhvr>
                                        <p:cTn id="8" dur="3000" fill="hold"/>
                                        <p:tgtEl>
                                          <p:spTgt spid="8"/>
                                        </p:tgtEl>
                                        <p:attrNameLst>
                                          <p:attrName>ppt_x</p:attrName>
                                          <p:attrName>ppt_y</p:attrName>
                                        </p:attrNameLst>
                                      </p:cBhvr>
                                      <p:rCtr x="43359" y="-5926"/>
                                    </p:animMotion>
                                  </p:childTnLst>
                                </p:cTn>
                              </p:par>
                              <p:par>
                                <p:cTn id="9" presetID="0" presetClass="path" presetSubtype="0" accel="50000" decel="50000" fill="hold" nodeType="withEffect">
                                  <p:stCondLst>
                                    <p:cond delay="0"/>
                                  </p:stCondLst>
                                  <p:childTnLst>
                                    <p:animMotion origin="layout" path="M 0.02695 0.01875 C 0.04791 0.01018 0.06888 0.00185 0.09049 -0.01551 C 0.11198 -0.03287 0.13919 -0.07361 0.15573 -0.08611 C 0.17226 -0.09861 0.1806 -0.09444 0.18906 -0.09028 " pathEditMode="relative" rAng="0" ptsTypes="AAAA">
                                      <p:cBhvr>
                                        <p:cTn id="10" dur="2000" fill="hold"/>
                                        <p:tgtEl>
                                          <p:spTgt spid="10"/>
                                        </p:tgtEl>
                                        <p:attrNameLst>
                                          <p:attrName>ppt_x</p:attrName>
                                          <p:attrName>ppt_y</p:attrName>
                                        </p:attrNameLst>
                                      </p:cBhvr>
                                      <p:rCtr x="8099" y="-56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4 0.05856 C 0.27396 0.08843 0.26472 0.11852 0.30105 0.14861 C 0.33751 0.17894 0.41928 0.2088 0.50157 0.23889 " pathEditMode="relative" rAng="0" ptsTypes="AAA">
                                      <p:cBhvr>
                                        <p:cTn id="15" dur="2000" fill="hold"/>
                                        <p:tgtEl>
                                          <p:spTgt spid="6"/>
                                        </p:tgtEl>
                                        <p:attrNameLst>
                                          <p:attrName>ppt_x</p:attrName>
                                          <p:attrName>ppt_y</p:attrName>
                                        </p:attrNameLst>
                                      </p:cBhvr>
                                      <p:rCtr x="10482" y="9005"/>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18906 -0.09028 C 0.25208 -0.05949 0.31523 -0.0287 0.34205 -0.03565 C 0.36875 -0.04259 0.35924 -0.08773 0.34961 -0.13264 " pathEditMode="relative" rAng="0" ptsTypes="AAA">
                                      <p:cBhvr>
                                        <p:cTn id="26" dur="2000" fill="hold"/>
                                        <p:tgtEl>
                                          <p:spTgt spid="10"/>
                                        </p:tgtEl>
                                        <p:attrNameLst>
                                          <p:attrName>ppt_x</p:attrName>
                                          <p:attrName>ppt_y</p:attrName>
                                        </p:attrNameLst>
                                      </p:cBhvr>
                                      <p:rCtr x="8516" y="648"/>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10"/>
                                        </p:tgtEl>
                                        <p:attrNameLst>
                                          <p:attrName>ppt_w</p:attrName>
                                        </p:attrNameLst>
                                      </p:cBhvr>
                                      <p:tavLst>
                                        <p:tav tm="0">
                                          <p:val>
                                            <p:strVal val="ppt_w"/>
                                          </p:val>
                                        </p:tav>
                                        <p:tav tm="100000">
                                          <p:val>
                                            <p:strVal val="ppt_w*0.70"/>
                                          </p:val>
                                        </p:tav>
                                      </p:tavLst>
                                    </p:anim>
                                    <p:anim calcmode="lin" valueType="num">
                                      <p:cBhvr>
                                        <p:cTn id="30" dur="1000"/>
                                        <p:tgtEl>
                                          <p:spTgt spid="10"/>
                                        </p:tgtEl>
                                        <p:attrNameLst>
                                          <p:attrName>ppt_h</p:attrName>
                                        </p:attrNameLst>
                                      </p:cBhvr>
                                      <p:tavLst>
                                        <p:tav tm="0">
                                          <p:val>
                                            <p:strVal val="ppt_h"/>
                                          </p:val>
                                        </p:tav>
                                        <p:tav tm="100000">
                                          <p:val>
                                            <p:strVal val="ppt_h"/>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67005 -0.17639 C 0.7013 -0.20278 0.73294 -0.22917 0.73294 -0.25301 C 0.73294 -0.27685 0.7013 -0.29792 0.67005 -0.31944 " pathEditMode="relative" rAng="0" ptsTypes="AAA">
                                      <p:cBhvr>
                                        <p:cTn id="37" dur="2000" fill="hold"/>
                                        <p:tgtEl>
                                          <p:spTgt spid="8"/>
                                        </p:tgtEl>
                                        <p:attrNameLst>
                                          <p:attrName>ppt_x</p:attrName>
                                          <p:attrName>ppt_y</p:attrName>
                                        </p:attrNameLst>
                                      </p:cBhvr>
                                      <p:rCtr x="3138" y="-7153"/>
                                    </p:animMotion>
                                  </p:childTnLst>
                                </p:cTn>
                              </p:par>
                            </p:childTnLst>
                          </p:cTn>
                        </p:par>
                        <p:par>
                          <p:cTn id="38" fill="hold">
                            <p:stCondLst>
                              <p:cond delay="2000"/>
                            </p:stCondLst>
                            <p:childTnLst>
                              <p:par>
                                <p:cTn id="39" presetID="55" presetClass="exit" presetSubtype="0" fill="hold" nodeType="after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114675" y="1055790"/>
            <a:ext cx="6324600" cy="1815882"/>
          </a:xfrm>
          <a:prstGeom prst="rect">
            <a:avLst/>
          </a:prstGeom>
          <a:noFill/>
        </p:spPr>
        <p:txBody>
          <a:bodyPr wrap="square" rtlCol="0">
            <a:spAutoFit/>
          </a:bodyPr>
          <a:lstStyle/>
          <a:p>
            <a:pPr lvl="0" algn="just" defTabSz="457200">
              <a:defRPr/>
            </a:pP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Đại từ được </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in </a:t>
            </a:r>
            <a:r>
              <a:rPr lang="en-US" altLang="en-US" sz="28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đậm</a:t>
            </a:r>
            <a:r>
              <a:rPr lang="en-US"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câu: “Mỗi sáng, Lan đều tập đàn chăm chỉ, việc </a:t>
            </a:r>
            <a:r>
              <a:rPr lang="vi-VN" altLang="en-US" sz="2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này</a:t>
            </a:r>
            <a:r>
              <a:rPr lang="vi-VN" altLang="en-US" sz="28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giúp bạn chơi đàn ngày càng hay.” thay thế cho phần nào dưới đây?</a:t>
            </a:r>
          </a:p>
        </p:txBody>
      </p:sp>
      <p:pic>
        <p:nvPicPr>
          <p:cNvPr id="6" name="Picture 5" descr="1456.png"/>
          <p:cNvPicPr>
            <a:picLocks noChangeAspect="1"/>
          </p:cNvPicPr>
          <p:nvPr/>
        </p:nvPicPr>
        <p:blipFill>
          <a:blip r:embed="rId7" cstate="print"/>
          <a:stretch>
            <a:fillRect/>
          </a:stretch>
        </p:blipFill>
        <p:spPr>
          <a:xfrm>
            <a:off x="4419605" y="3276600"/>
            <a:ext cx="3513222" cy="575440"/>
          </a:xfrm>
          <a:prstGeom prst="rect">
            <a:avLst/>
          </a:prstGeom>
        </p:spPr>
      </p:pic>
      <p:sp>
        <p:nvSpPr>
          <p:cNvPr id="7" name="Oval 6"/>
          <p:cNvSpPr/>
          <p:nvPr/>
        </p:nvSpPr>
        <p:spPr>
          <a:xfrm>
            <a:off x="3505205"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419605" y="4201884"/>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419605" y="5105400"/>
            <a:ext cx="3437022" cy="575440"/>
          </a:xfrm>
          <a:prstGeom prst="rect">
            <a:avLst/>
          </a:prstGeom>
        </p:spPr>
      </p:pic>
      <p:pic>
        <p:nvPicPr>
          <p:cNvPr id="10" name="Picture 9" descr="1456.png"/>
          <p:cNvPicPr>
            <a:picLocks noChangeAspect="1"/>
          </p:cNvPicPr>
          <p:nvPr/>
        </p:nvPicPr>
        <p:blipFill>
          <a:blip r:embed="rId7" cstate="print"/>
          <a:stretch>
            <a:fillRect/>
          </a:stretch>
        </p:blipFill>
        <p:spPr>
          <a:xfrm>
            <a:off x="4419605" y="6019800"/>
            <a:ext cx="3513222" cy="575440"/>
          </a:xfrm>
          <a:prstGeom prst="rect">
            <a:avLst/>
          </a:prstGeom>
        </p:spPr>
      </p:pic>
      <p:sp>
        <p:nvSpPr>
          <p:cNvPr id="11" name="Oval 10"/>
          <p:cNvSpPr/>
          <p:nvPr/>
        </p:nvSpPr>
        <p:spPr>
          <a:xfrm>
            <a:off x="350520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50520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50520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581405"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5" name="TextBox 14"/>
          <p:cNvSpPr txBox="1"/>
          <p:nvPr/>
        </p:nvSpPr>
        <p:spPr>
          <a:xfrm>
            <a:off x="358140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6" name="TextBox 15"/>
          <p:cNvSpPr txBox="1"/>
          <p:nvPr/>
        </p:nvSpPr>
        <p:spPr>
          <a:xfrm>
            <a:off x="358140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581405" y="420188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495804" y="3301425"/>
            <a:ext cx="358139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đàn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476682" y="420188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chăm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chỉ</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446712" y="5083629"/>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a:t>
            </a:r>
          </a:p>
        </p:txBody>
      </p:sp>
      <p:sp>
        <p:nvSpPr>
          <p:cNvPr id="21" name="TextBox 20"/>
          <p:cNvSpPr txBox="1"/>
          <p:nvPr/>
        </p:nvSpPr>
        <p:spPr>
          <a:xfrm>
            <a:off x="449580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Mỗi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descr="1.png"/>
          <p:cNvPicPr>
            <a:picLocks noChangeAspect="1"/>
          </p:cNvPicPr>
          <p:nvPr/>
        </p:nvPicPr>
        <p:blipFill>
          <a:blip r:embed="rId8" cstate="print"/>
          <a:stretch>
            <a:fillRect/>
          </a:stretch>
        </p:blipFill>
        <p:spPr>
          <a:xfrm>
            <a:off x="1598379" y="87719"/>
            <a:ext cx="1878251" cy="1908544"/>
          </a:xfrm>
          <a:prstGeom prst="rect">
            <a:avLst/>
          </a:prstGeom>
        </p:spPr>
      </p:pic>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79331" y="4793654"/>
            <a:ext cx="2129248" cy="1774372"/>
          </a:xfrm>
          <a:prstGeom prst="rect">
            <a:avLst/>
          </a:prstGeom>
        </p:spPr>
      </p:pic>
      <p:pic>
        <p:nvPicPr>
          <p:cNvPr id="23" name="Picture 14" descr="kim phut">
            <a:extLst>
              <a:ext uri="{FF2B5EF4-FFF2-40B4-BE49-F238E27FC236}">
                <a16:creationId xmlns:a16="http://schemas.microsoft.com/office/drawing/2014/main" id="{E4705F39-A780-4572-BFDD-F55CD0EEBC85}"/>
              </a:ext>
            </a:extLst>
          </p:cNvPr>
          <p:cNvPicPr>
            <a:picLocks noChangeAspect="1" noChangeArrowheads="1"/>
          </p:cNvPicPr>
          <p:nvPr/>
        </p:nvPicPr>
        <p:blipFill>
          <a:blip r:embed="rId11" cstate="print"/>
          <a:srcRect/>
          <a:stretch>
            <a:fillRect/>
          </a:stretch>
        </p:blipFill>
        <p:spPr bwMode="auto">
          <a:xfrm>
            <a:off x="660822" y="4849150"/>
            <a:ext cx="1143000" cy="1075765"/>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id="{146FF905-80B6-428F-B87D-9E9009B8C8EB}"/>
              </a:ext>
            </a:extLst>
          </p:cNvPr>
          <p:cNvPicPr>
            <a:picLocks noChangeAspect="1" noChangeArrowheads="1"/>
          </p:cNvPicPr>
          <p:nvPr/>
        </p:nvPicPr>
        <p:blipFill>
          <a:blip r:embed="rId12" cstate="print"/>
          <a:srcRect/>
          <a:stretch>
            <a:fillRect/>
          </a:stretch>
        </p:blipFill>
        <p:spPr bwMode="auto">
          <a:xfrm>
            <a:off x="370536" y="4402520"/>
            <a:ext cx="1752600" cy="1768573"/>
          </a:xfrm>
          <a:prstGeom prst="rect">
            <a:avLst/>
          </a:prstGeom>
          <a:noFill/>
        </p:spPr>
      </p:pic>
      <p:sp>
        <p:nvSpPr>
          <p:cNvPr id="28" name="Cloud 27">
            <a:extLst>
              <a:ext uri="{FF2B5EF4-FFF2-40B4-BE49-F238E27FC236}">
                <a16:creationId xmlns:a16="http://schemas.microsoft.com/office/drawing/2014/main" id="{A07C1906-7F2C-45DE-87CB-1C2A08049A0C}"/>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Tree>
    <p:extLst>
      <p:ext uri="{BB962C8B-B14F-4D97-AF65-F5344CB8AC3E}">
        <p14:creationId xmlns:p14="http://schemas.microsoft.com/office/powerpoint/2010/main" val="191198865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3"/>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3000375" y="1114226"/>
            <a:ext cx="6324600" cy="1323439"/>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alt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luôn</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40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40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7" cstate="print"/>
          <a:stretch>
            <a:fillRect/>
          </a:stretch>
        </p:blipFill>
        <p:spPr>
          <a:xfrm>
            <a:off x="4760685" y="3276600"/>
            <a:ext cx="3513222" cy="575440"/>
          </a:xfrm>
          <a:prstGeom prst="rect">
            <a:avLst/>
          </a:prstGeom>
        </p:spPr>
      </p:pic>
      <p:sp>
        <p:nvSpPr>
          <p:cNvPr id="7" name="Oval 6"/>
          <p:cNvSpPr/>
          <p:nvPr/>
        </p:nvSpPr>
        <p:spPr>
          <a:xfrm>
            <a:off x="384628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7" cstate="print"/>
          <a:stretch>
            <a:fillRect/>
          </a:stretch>
        </p:blipFill>
        <p:spPr>
          <a:xfrm>
            <a:off x="4760685" y="4245428"/>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760685" y="5105400"/>
            <a:ext cx="3513222" cy="575440"/>
          </a:xfrm>
          <a:prstGeom prst="rect">
            <a:avLst/>
          </a:prstGeom>
        </p:spPr>
      </p:pic>
      <p:pic>
        <p:nvPicPr>
          <p:cNvPr id="10" name="Picture 9" descr="1456.png"/>
          <p:cNvPicPr>
            <a:picLocks noChangeAspect="1"/>
          </p:cNvPicPr>
          <p:nvPr/>
        </p:nvPicPr>
        <p:blipFill>
          <a:blip r:embed="rId7" cstate="print"/>
          <a:stretch>
            <a:fillRect/>
          </a:stretch>
        </p:blipFill>
        <p:spPr>
          <a:xfrm>
            <a:off x="4760685" y="6019800"/>
            <a:ext cx="3513222" cy="575440"/>
          </a:xfrm>
          <a:prstGeom prst="rect">
            <a:avLst/>
          </a:prstGeom>
        </p:spPr>
      </p:pic>
      <p:sp>
        <p:nvSpPr>
          <p:cNvPr id="11" name="Oval 10"/>
          <p:cNvSpPr/>
          <p:nvPr/>
        </p:nvSpPr>
        <p:spPr>
          <a:xfrm>
            <a:off x="384628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84628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Oval 12"/>
          <p:cNvSpPr/>
          <p:nvPr/>
        </p:nvSpPr>
        <p:spPr>
          <a:xfrm>
            <a:off x="3846285"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92248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a:t>
            </a:r>
          </a:p>
        </p:txBody>
      </p:sp>
      <p:sp>
        <p:nvSpPr>
          <p:cNvPr id="15" name="TextBox 14"/>
          <p:cNvSpPr txBox="1"/>
          <p:nvPr/>
        </p:nvSpPr>
        <p:spPr>
          <a:xfrm>
            <a:off x="3922485" y="3200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6" name="TextBox 15"/>
          <p:cNvSpPr txBox="1"/>
          <p:nvPr/>
        </p:nvSpPr>
        <p:spPr>
          <a:xfrm>
            <a:off x="392248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966027" y="4230912"/>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8" name="TextBox 17"/>
          <p:cNvSpPr txBox="1"/>
          <p:nvPr/>
        </p:nvSpPr>
        <p:spPr>
          <a:xfrm>
            <a:off x="4836885" y="330580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4760685" y="4208567"/>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0" name="TextBox 19"/>
          <p:cNvSpPr txBox="1"/>
          <p:nvPr/>
        </p:nvSpPr>
        <p:spPr>
          <a:xfrm>
            <a:off x="4836885" y="51054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Anh</a:t>
            </a:r>
          </a:p>
        </p:txBody>
      </p:sp>
      <p:sp>
        <p:nvSpPr>
          <p:cNvPr id="21" name="TextBox 20"/>
          <p:cNvSpPr txBox="1"/>
          <p:nvPr/>
        </p:nvSpPr>
        <p:spPr>
          <a:xfrm>
            <a:off x="483688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Tôi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9258300" y="5004133"/>
            <a:ext cx="2193471" cy="1827891"/>
          </a:xfrm>
          <a:prstGeom prst="rect">
            <a:avLst/>
          </a:prstGeom>
        </p:spPr>
      </p:pic>
      <p:pic>
        <p:nvPicPr>
          <p:cNvPr id="26" name="Picture 14" descr="kim phut">
            <a:extLst>
              <a:ext uri="{FF2B5EF4-FFF2-40B4-BE49-F238E27FC236}">
                <a16:creationId xmlns:a16="http://schemas.microsoft.com/office/drawing/2014/main" id="{D7FF4D14-A8D9-490F-A979-C65EC6FBD4BC}"/>
              </a:ext>
            </a:extLst>
          </p:cNvPr>
          <p:cNvPicPr>
            <a:picLocks noChangeAspect="1" noChangeArrowheads="1"/>
          </p:cNvPicPr>
          <p:nvPr/>
        </p:nvPicPr>
        <p:blipFill>
          <a:blip r:embed="rId10" cstate="print"/>
          <a:srcRect/>
          <a:stretch>
            <a:fillRect/>
          </a:stretch>
        </p:blipFill>
        <p:spPr bwMode="auto">
          <a:xfrm>
            <a:off x="660822" y="4849150"/>
            <a:ext cx="1143000" cy="1075765"/>
          </a:xfrm>
          <a:prstGeom prst="rect">
            <a:avLst/>
          </a:prstGeom>
          <a:noFill/>
          <a:ln w="9525">
            <a:noFill/>
            <a:miter lim="800000"/>
            <a:headEnd/>
            <a:tailEnd/>
          </a:ln>
        </p:spPr>
      </p:pic>
      <p:pic>
        <p:nvPicPr>
          <p:cNvPr id="28" name="Picture 27" descr="dongho1">
            <a:extLst>
              <a:ext uri="{FF2B5EF4-FFF2-40B4-BE49-F238E27FC236}">
                <a16:creationId xmlns:a16="http://schemas.microsoft.com/office/drawing/2014/main" id="{DB68E46A-C2AD-4FC3-97DB-9655E5370F4B}"/>
              </a:ext>
            </a:extLst>
          </p:cNvPr>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9" name="Cloud 28">
            <a:extLst>
              <a:ext uri="{FF2B5EF4-FFF2-40B4-BE49-F238E27FC236}">
                <a16:creationId xmlns:a16="http://schemas.microsoft.com/office/drawing/2014/main" id="{B4E48463-FC4E-4CF0-B324-1E20BD246842}"/>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spTree>
    <p:extLst>
      <p:ext uri="{BB962C8B-B14F-4D97-AF65-F5344CB8AC3E}">
        <p14:creationId xmlns:p14="http://schemas.microsoft.com/office/powerpoint/2010/main" val="9103841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6"/>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 r="-1000"/>
          </a:stretch>
        </a:blipFill>
        <a:effectLst/>
      </p:bgPr>
    </p:bg>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8" cstate="print"/>
          <a:srcRect/>
          <a:stretch>
            <a:fillRect/>
          </a:stretch>
        </p:blipFill>
        <p:spPr bwMode="auto">
          <a:xfrm>
            <a:off x="660822" y="4849150"/>
            <a:ext cx="1143000" cy="1075765"/>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9" cstate="print"/>
          <a:stretch>
            <a:fillRect/>
          </a:stretch>
        </p:blipFill>
        <p:spPr>
          <a:xfrm>
            <a:off x="1295400" y="-304800"/>
            <a:ext cx="9372600" cy="3775841"/>
          </a:xfrm>
          <a:prstGeom prst="rect">
            <a:avLst/>
          </a:prstGeom>
        </p:spPr>
      </p:pic>
      <p:sp>
        <p:nvSpPr>
          <p:cNvPr id="5" name="TextBox 4"/>
          <p:cNvSpPr txBox="1"/>
          <p:nvPr/>
        </p:nvSpPr>
        <p:spPr>
          <a:xfrm>
            <a:off x="3000375" y="904875"/>
            <a:ext cx="63246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altLang="en-US" sz="36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gạch</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chân</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trường</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hợp</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dưới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đây</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descr="1456.png"/>
          <p:cNvPicPr>
            <a:picLocks noChangeAspect="1"/>
          </p:cNvPicPr>
          <p:nvPr/>
        </p:nvPicPr>
        <p:blipFill>
          <a:blip r:embed="rId10" cstate="print"/>
          <a:stretch>
            <a:fillRect/>
          </a:stretch>
        </p:blipFill>
        <p:spPr>
          <a:xfrm>
            <a:off x="4217586" y="3276600"/>
            <a:ext cx="7421964" cy="1085850"/>
          </a:xfrm>
          <a:prstGeom prst="rect">
            <a:avLst/>
          </a:prstGeom>
        </p:spPr>
      </p:pic>
      <p:sp>
        <p:nvSpPr>
          <p:cNvPr id="7" name="Oval 6"/>
          <p:cNvSpPr/>
          <p:nvPr/>
        </p:nvSpPr>
        <p:spPr>
          <a:xfrm>
            <a:off x="3284136" y="4419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descr="1456.png"/>
          <p:cNvPicPr>
            <a:picLocks noChangeAspect="1"/>
          </p:cNvPicPr>
          <p:nvPr/>
        </p:nvPicPr>
        <p:blipFill>
          <a:blip r:embed="rId10" cstate="print"/>
          <a:stretch>
            <a:fillRect/>
          </a:stretch>
        </p:blipFill>
        <p:spPr>
          <a:xfrm>
            <a:off x="4198535" y="4564740"/>
            <a:ext cx="7450539" cy="575440"/>
          </a:xfrm>
          <a:prstGeom prst="rect">
            <a:avLst/>
          </a:prstGeom>
        </p:spPr>
      </p:pic>
      <p:pic>
        <p:nvPicPr>
          <p:cNvPr id="9" name="Picture 8" descr="1456.png"/>
          <p:cNvPicPr>
            <a:picLocks noChangeAspect="1"/>
          </p:cNvPicPr>
          <p:nvPr/>
        </p:nvPicPr>
        <p:blipFill>
          <a:blip r:embed="rId10" cstate="print"/>
          <a:stretch>
            <a:fillRect/>
          </a:stretch>
        </p:blipFill>
        <p:spPr>
          <a:xfrm>
            <a:off x="4227110" y="5676899"/>
            <a:ext cx="7336239" cy="1057275"/>
          </a:xfrm>
          <a:prstGeom prst="rect">
            <a:avLst/>
          </a:prstGeom>
        </p:spPr>
      </p:pic>
      <p:sp>
        <p:nvSpPr>
          <p:cNvPr id="11" name="Oval 10"/>
          <p:cNvSpPr/>
          <p:nvPr/>
        </p:nvSpPr>
        <p:spPr>
          <a:xfrm>
            <a:off x="3312711" y="5600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Oval 11"/>
          <p:cNvSpPr/>
          <p:nvPr/>
        </p:nvSpPr>
        <p:spPr>
          <a:xfrm>
            <a:off x="3303186"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p:cNvSpPr txBox="1"/>
          <p:nvPr/>
        </p:nvSpPr>
        <p:spPr>
          <a:xfrm>
            <a:off x="3392994" y="4495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a:t>
            </a:r>
          </a:p>
        </p:txBody>
      </p:sp>
      <p:sp>
        <p:nvSpPr>
          <p:cNvPr id="16" name="TextBox 15"/>
          <p:cNvSpPr txBox="1"/>
          <p:nvPr/>
        </p:nvSpPr>
        <p:spPr>
          <a:xfrm>
            <a:off x="3388911" y="56769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t>
            </a:r>
          </a:p>
        </p:txBody>
      </p:sp>
      <p:sp>
        <p:nvSpPr>
          <p:cNvPr id="17" name="TextBox 16"/>
          <p:cNvSpPr txBox="1"/>
          <p:nvPr/>
        </p:nvSpPr>
        <p:spPr>
          <a:xfrm>
            <a:off x="3412044"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a:t>
            </a:r>
          </a:p>
        </p:txBody>
      </p:sp>
      <p:sp>
        <p:nvSpPr>
          <p:cNvPr id="18" name="TextBox 17"/>
          <p:cNvSpPr txBox="1"/>
          <p:nvPr/>
        </p:nvSpPr>
        <p:spPr>
          <a:xfrm>
            <a:off x="4335896" y="3278997"/>
            <a:ext cx="7036953" cy="107721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ngô</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nhưng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miền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gọi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bắp</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9" name="TextBox 18"/>
          <p:cNvSpPr txBox="1"/>
          <p:nvPr/>
        </p:nvSpPr>
        <p:spPr>
          <a:xfrm>
            <a:off x="4274736" y="4577834"/>
            <a:ext cx="723146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Lan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rất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cũng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0" name="TextBox 19"/>
          <p:cNvSpPr txBox="1"/>
          <p:nvPr/>
        </p:nvSpPr>
        <p:spPr>
          <a:xfrm>
            <a:off x="4303310" y="5676900"/>
            <a:ext cx="7279089"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Hầu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hết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sợ</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vậy</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hổ</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xem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chúa</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sng"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tể</a:t>
            </a:r>
            <a:r>
              <a:rPr kumimoji="0" lang="en-US" sz="3200" b="1" i="0" u="sng"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rừng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xanh</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23" name="Picture 22" descr="dongho1"/>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4" name="Cloud 23"/>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HẾT GIỜ</a:t>
            </a:r>
          </a:p>
        </p:txBody>
      </p:sp>
      <p:pic>
        <p:nvPicPr>
          <p:cNvPr id="27" name="Picture 26" descr="fd2eb0da63d7a14861647a759c721ae2.png">
            <a:hlinkClick r:id="rId12" action="ppaction://hlinksldjump"/>
          </p:cNvPr>
          <p:cNvPicPr>
            <a:picLocks noChangeAspect="1"/>
          </p:cNvPicPr>
          <p:nvPr/>
        </p:nvPicPr>
        <p:blipFill>
          <a:blip r:embed="rId13" cstate="print"/>
          <a:stretch>
            <a:fillRect/>
          </a:stretch>
        </p:blipFill>
        <p:spPr>
          <a:xfrm>
            <a:off x="10221309" y="85725"/>
            <a:ext cx="1970691" cy="1642241"/>
          </a:xfrm>
          <a:prstGeom prst="rect">
            <a:avLst/>
          </a:prstGeom>
        </p:spPr>
      </p:pic>
      <p:pic>
        <p:nvPicPr>
          <p:cNvPr id="2" name="Tieng-chuong-het-gio-reng-www_tiengdong_com">
            <a:hlinkClick r:id="" action="ppaction://media"/>
            <a:extLst>
              <a:ext uri="{FF2B5EF4-FFF2-40B4-BE49-F238E27FC236}">
                <a16:creationId xmlns:a16="http://schemas.microsoft.com/office/drawing/2014/main" id="{569C964E-0D1A-485A-8627-526B89222D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542" y="6107877"/>
            <a:ext cx="487363" cy="487363"/>
          </a:xfrm>
          <a:prstGeom prst="rect">
            <a:avLst/>
          </a:prstGeom>
        </p:spPr>
      </p:pic>
    </p:spTree>
    <p:extLst>
      <p:ext uri="{BB962C8B-B14F-4D97-AF65-F5344CB8AC3E}">
        <p14:creationId xmlns:p14="http://schemas.microsoft.com/office/powerpoint/2010/main" val="12908420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par>
                                <p:cTn id="34" presetID="1" presetClass="mediacall" presetSubtype="0" fill="hold" nodeType="withEffect">
                                  <p:stCondLst>
                                    <p:cond delay="0"/>
                                  </p:stCondLst>
                                  <p:childTnLst>
                                    <p:cmd type="call" cmd="playFrom(0.0)">
                                      <p:cBhvr>
                                        <p:cTn id="35" dur="5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repeatCount="indefinite" fill="hold" nodeType="clickEffect">
                                  <p:stCondLst>
                                    <p:cond delay="0"/>
                                  </p:stCondLst>
                                  <p:childTnLst>
                                    <p:animClr clrSpc="rgb" dir="cw">
                                      <p:cBhvr>
                                        <p:cTn id="40" dur="2000" fill="hold"/>
                                        <p:tgtEl>
                                          <p:spTgt spid="7"/>
                                        </p:tgtEl>
                                        <p:attrNameLst>
                                          <p:attrName>fillcolor</p:attrName>
                                        </p:attrNameLst>
                                      </p:cBhvr>
                                      <p:to>
                                        <a:schemeClr val="accent2"/>
                                      </p:to>
                                    </p:animClr>
                                    <p:set>
                                      <p:cBhvr>
                                        <p:cTn id="41" dur="2000" fill="hold"/>
                                        <p:tgtEl>
                                          <p:spTgt spid="7"/>
                                        </p:tgtEl>
                                        <p:attrNameLst>
                                          <p:attrName>fill.type</p:attrName>
                                        </p:attrNameLst>
                                      </p:cBhvr>
                                      <p:to>
                                        <p:strVal val="solid"/>
                                      </p:to>
                                    </p:set>
                                    <p:set>
                                      <p:cBhvr>
                                        <p:cTn id="42" dur="2000" fill="hold"/>
                                        <p:tgtEl>
                                          <p:spTgt spid="7"/>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4"/>
                  </p:tgtEl>
                </p:cond>
              </p:nextCondLst>
            </p:seq>
            <p:seq concurrent="1" nextAc="seek">
              <p:cTn id="43" restart="whenNotActive" fill="hold" evtFilter="cancelBubble" nodeType="interactiveSeq">
                <p:stCondLst>
                  <p:cond evt="onClick" delay="0">
                    <p:tgtEl>
                      <p:spTgt spid="17"/>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2"/>
                                        </p:tgtEl>
                                        <p:attrNameLst>
                                          <p:attrName>fillcolor</p:attrName>
                                        </p:attrNameLst>
                                      </p:cBhvr>
                                      <p:to>
                                        <a:srgbClr val="548DD4"/>
                                      </p:to>
                                    </p:animClr>
                                    <p:set>
                                      <p:cBhvr>
                                        <p:cTn id="48" dur="2000" fill="hold"/>
                                        <p:tgtEl>
                                          <p:spTgt spid="12"/>
                                        </p:tgtEl>
                                        <p:attrNameLst>
                                          <p:attrName>fill.type</p:attrName>
                                        </p:attrNameLst>
                                      </p:cBhvr>
                                      <p:to>
                                        <p:strVal val="solid"/>
                                      </p:to>
                                    </p:set>
                                    <p:set>
                                      <p:cBhvr>
                                        <p:cTn id="49" dur="2000" fill="hold"/>
                                        <p:tgtEl>
                                          <p:spTgt spid="12"/>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1"/>
                                        </p:tgtEl>
                                        <p:attrNameLst>
                                          <p:attrName>fillcolor</p:attrName>
                                        </p:attrNameLst>
                                      </p:cBhvr>
                                      <p:to>
                                        <a:srgbClr val="548DD4"/>
                                      </p:to>
                                    </p:animClr>
                                    <p:set>
                                      <p:cBhvr>
                                        <p:cTn id="55" dur="2000" fill="hold"/>
                                        <p:tgtEl>
                                          <p:spTgt spid="11"/>
                                        </p:tgtEl>
                                        <p:attrNameLst>
                                          <p:attrName>fill.type</p:attrName>
                                        </p:attrNameLst>
                                      </p:cBhvr>
                                      <p:to>
                                        <p:strVal val="solid"/>
                                      </p:to>
                                    </p:set>
                                    <p:set>
                                      <p:cBhvr>
                                        <p:cTn id="56" dur="200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6" name="sai-1.wav"/>
                                        </p:tgtEl>
                                      </p:cMediaNode>
                                    </p:audio>
                                  </p:subTnLst>
                                </p:cTn>
                              </p:par>
                            </p:childTnLst>
                          </p:cTn>
                        </p:par>
                      </p:childTnLst>
                    </p:cTn>
                  </p:par>
                </p:childTnLst>
              </p:cTn>
              <p:nextCondLst>
                <p:cond evt="onClick" delay="0">
                  <p:tgtEl>
                    <p:spTgt spid="16"/>
                  </p:tgtEl>
                </p:cond>
              </p:nextCondLst>
            </p:seq>
            <p:audio>
              <p:cMediaNode vol="100000">
                <p:cTn id="57" fill="hold" display="0">
                  <p:stCondLst>
                    <p:cond delay="indefinite"/>
                  </p:stCondLst>
                  <p:endCondLst>
                    <p:cond evt="onStopAudio" delay="0">
                      <p:tgtEl>
                        <p:sldTgt/>
                      </p:tgtEl>
                    </p:cond>
                  </p:endCondLst>
                </p:cTn>
                <p:tgtEl>
                  <p:spTgt spid="2"/>
                </p:tgtEl>
              </p:cMediaNode>
            </p:audio>
          </p:childTnLst>
        </p:cTn>
      </p:par>
    </p:tnLst>
    <p:bldLst>
      <p:bldP spid="5" grpId="0"/>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9729AD8-DC67-381D-6A86-01AEA23522CB}"/>
              </a:ext>
            </a:extLst>
          </p:cNvPr>
          <p:cNvGrpSpPr/>
          <p:nvPr/>
        </p:nvGrpSpPr>
        <p:grpSpPr>
          <a:xfrm>
            <a:off x="2276475" y="2809875"/>
            <a:ext cx="2924175" cy="3924506"/>
            <a:chOff x="1363006" y="810063"/>
            <a:chExt cx="3986213" cy="5672138"/>
          </a:xfrm>
        </p:grpSpPr>
        <p:sp>
          <p:nvSpPr>
            <p:cNvPr id="8" name="Oval 71">
              <a:extLst>
                <a:ext uri="{FF2B5EF4-FFF2-40B4-BE49-F238E27FC236}">
                  <a16:creationId xmlns:a16="http://schemas.microsoft.com/office/drawing/2014/main" id="{3B10A831-6368-F7C7-CCA3-4EA843F55190}"/>
                </a:ext>
              </a:extLst>
            </p:cNvPr>
            <p:cNvSpPr>
              <a:spLocks noChangeArrowheads="1"/>
            </p:cNvSpPr>
            <p:nvPr/>
          </p:nvSpPr>
          <p:spPr bwMode="auto">
            <a:xfrm>
              <a:off x="2829856" y="6242488"/>
              <a:ext cx="1368425" cy="239713"/>
            </a:xfrm>
            <a:prstGeom prst="ellipse">
              <a:avLst/>
            </a:prstGeom>
            <a:solidFill>
              <a:srgbClr val="DCC9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 name="Rectangle 72">
              <a:extLst>
                <a:ext uri="{FF2B5EF4-FFF2-40B4-BE49-F238E27FC236}">
                  <a16:creationId xmlns:a16="http://schemas.microsoft.com/office/drawing/2014/main" id="{98DAA009-0D97-CA3E-AA40-16EB738C8469}"/>
                </a:ext>
              </a:extLst>
            </p:cNvPr>
            <p:cNvSpPr>
              <a:spLocks noChangeArrowheads="1"/>
            </p:cNvSpPr>
            <p:nvPr/>
          </p:nvSpPr>
          <p:spPr bwMode="auto">
            <a:xfrm>
              <a:off x="3144181" y="3762813"/>
              <a:ext cx="615950" cy="515938"/>
            </a:xfrm>
            <a:prstGeom prst="rect">
              <a:avLst/>
            </a:prstGeom>
            <a:solidFill>
              <a:srgbClr val="E787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0" name="Freeform 73">
              <a:extLst>
                <a:ext uri="{FF2B5EF4-FFF2-40B4-BE49-F238E27FC236}">
                  <a16:creationId xmlns:a16="http://schemas.microsoft.com/office/drawing/2014/main" id="{D43DB725-861A-2C6F-3328-A2DAE97A024D}"/>
                </a:ext>
              </a:extLst>
            </p:cNvPr>
            <p:cNvSpPr>
              <a:spLocks/>
            </p:cNvSpPr>
            <p:nvPr/>
          </p:nvSpPr>
          <p:spPr bwMode="auto">
            <a:xfrm>
              <a:off x="3034644" y="5351901"/>
              <a:ext cx="442913" cy="879475"/>
            </a:xfrm>
            <a:custGeom>
              <a:avLst/>
              <a:gdLst>
                <a:gd name="T0" fmla="*/ 1607 w 1859"/>
                <a:gd name="T1" fmla="*/ 0 h 3685"/>
                <a:gd name="T2" fmla="*/ 1803 w 1859"/>
                <a:gd name="T3" fmla="*/ 3685 h 3685"/>
                <a:gd name="T4" fmla="*/ 1040 w 1859"/>
                <a:gd name="T5" fmla="*/ 3642 h 3685"/>
                <a:gd name="T6" fmla="*/ 0 w 1859"/>
                <a:gd name="T7" fmla="*/ 497 h 3685"/>
                <a:gd name="T8" fmla="*/ 1607 w 1859"/>
                <a:gd name="T9" fmla="*/ 0 h 3685"/>
              </a:gdLst>
              <a:ahLst/>
              <a:cxnLst>
                <a:cxn ang="0">
                  <a:pos x="T0" y="T1"/>
                </a:cxn>
                <a:cxn ang="0">
                  <a:pos x="T2" y="T3"/>
                </a:cxn>
                <a:cxn ang="0">
                  <a:pos x="T4" y="T5"/>
                </a:cxn>
                <a:cxn ang="0">
                  <a:pos x="T6" y="T7"/>
                </a:cxn>
                <a:cxn ang="0">
                  <a:pos x="T8" y="T9"/>
                </a:cxn>
              </a:cxnLst>
              <a:rect l="0" t="0" r="r" b="b"/>
              <a:pathLst>
                <a:path w="1859" h="3685">
                  <a:moveTo>
                    <a:pt x="1607" y="0"/>
                  </a:moveTo>
                  <a:cubicBezTo>
                    <a:pt x="1859" y="991"/>
                    <a:pt x="1831" y="2671"/>
                    <a:pt x="1803" y="3685"/>
                  </a:cubicBezTo>
                  <a:lnTo>
                    <a:pt x="1040" y="3642"/>
                  </a:lnTo>
                  <a:cubicBezTo>
                    <a:pt x="764" y="2824"/>
                    <a:pt x="434" y="1266"/>
                    <a:pt x="0" y="497"/>
                  </a:cubicBezTo>
                  <a:lnTo>
                    <a:pt x="1607" y="0"/>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1" name="Freeform 74">
              <a:extLst>
                <a:ext uri="{FF2B5EF4-FFF2-40B4-BE49-F238E27FC236}">
                  <a16:creationId xmlns:a16="http://schemas.microsoft.com/office/drawing/2014/main" id="{9B402E4A-DD84-FAF5-E01F-E389E93EB881}"/>
                </a:ext>
              </a:extLst>
            </p:cNvPr>
            <p:cNvSpPr>
              <a:spLocks/>
            </p:cNvSpPr>
            <p:nvPr/>
          </p:nvSpPr>
          <p:spPr bwMode="auto">
            <a:xfrm>
              <a:off x="3256894" y="6161526"/>
              <a:ext cx="222250" cy="149225"/>
            </a:xfrm>
            <a:custGeom>
              <a:avLst/>
              <a:gdLst>
                <a:gd name="T0" fmla="*/ 0 w 140"/>
                <a:gd name="T1" fmla="*/ 4 h 94"/>
                <a:gd name="T2" fmla="*/ 136 w 140"/>
                <a:gd name="T3" fmla="*/ 0 h 94"/>
                <a:gd name="T4" fmla="*/ 140 w 140"/>
                <a:gd name="T5" fmla="*/ 94 h 94"/>
                <a:gd name="T6" fmla="*/ 18 w 140"/>
                <a:gd name="T7" fmla="*/ 94 h 94"/>
                <a:gd name="T8" fmla="*/ 0 w 140"/>
                <a:gd name="T9" fmla="*/ 4 h 94"/>
              </a:gdLst>
              <a:ahLst/>
              <a:cxnLst>
                <a:cxn ang="0">
                  <a:pos x="T0" y="T1"/>
                </a:cxn>
                <a:cxn ang="0">
                  <a:pos x="T2" y="T3"/>
                </a:cxn>
                <a:cxn ang="0">
                  <a:pos x="T4" y="T5"/>
                </a:cxn>
                <a:cxn ang="0">
                  <a:pos x="T6" y="T7"/>
                </a:cxn>
                <a:cxn ang="0">
                  <a:pos x="T8" y="T9"/>
                </a:cxn>
              </a:cxnLst>
              <a:rect l="0" t="0" r="r" b="b"/>
              <a:pathLst>
                <a:path w="140" h="94">
                  <a:moveTo>
                    <a:pt x="0" y="4"/>
                  </a:moveTo>
                  <a:lnTo>
                    <a:pt x="136" y="0"/>
                  </a:lnTo>
                  <a:lnTo>
                    <a:pt x="140" y="94"/>
                  </a:lnTo>
                  <a:lnTo>
                    <a:pt x="18" y="94"/>
                  </a:lnTo>
                  <a:lnTo>
                    <a:pt x="0" y="4"/>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2" name="Freeform 75">
              <a:extLst>
                <a:ext uri="{FF2B5EF4-FFF2-40B4-BE49-F238E27FC236}">
                  <a16:creationId xmlns:a16="http://schemas.microsoft.com/office/drawing/2014/main" id="{DAA38227-73FD-D4A1-BA65-6E0593E1E7FC}"/>
                </a:ext>
              </a:extLst>
            </p:cNvPr>
            <p:cNvSpPr>
              <a:spLocks/>
            </p:cNvSpPr>
            <p:nvPr/>
          </p:nvSpPr>
          <p:spPr bwMode="auto">
            <a:xfrm>
              <a:off x="3242606" y="6261538"/>
              <a:ext cx="252413" cy="160338"/>
            </a:xfrm>
            <a:custGeom>
              <a:avLst/>
              <a:gdLst>
                <a:gd name="T0" fmla="*/ 205 w 1051"/>
                <a:gd name="T1" fmla="*/ 0 h 671"/>
                <a:gd name="T2" fmla="*/ 0 w 1051"/>
                <a:gd name="T3" fmla="*/ 331 h 671"/>
                <a:gd name="T4" fmla="*/ 140 w 1051"/>
                <a:gd name="T5" fmla="*/ 671 h 671"/>
                <a:gd name="T6" fmla="*/ 856 w 1051"/>
                <a:gd name="T7" fmla="*/ 671 h 671"/>
                <a:gd name="T8" fmla="*/ 1051 w 1051"/>
                <a:gd name="T9" fmla="*/ 363 h 671"/>
                <a:gd name="T10" fmla="*/ 866 w 1051"/>
                <a:gd name="T11" fmla="*/ 0 h 671"/>
                <a:gd name="T12" fmla="*/ 205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205" y="0"/>
                  </a:moveTo>
                  <a:cubicBezTo>
                    <a:pt x="97" y="0"/>
                    <a:pt x="0" y="166"/>
                    <a:pt x="0" y="331"/>
                  </a:cubicBezTo>
                  <a:cubicBezTo>
                    <a:pt x="0" y="497"/>
                    <a:pt x="73" y="671"/>
                    <a:pt x="140" y="671"/>
                  </a:cubicBezTo>
                  <a:lnTo>
                    <a:pt x="856" y="671"/>
                  </a:lnTo>
                  <a:cubicBezTo>
                    <a:pt x="909" y="671"/>
                    <a:pt x="1051" y="604"/>
                    <a:pt x="1051" y="363"/>
                  </a:cubicBezTo>
                  <a:cubicBezTo>
                    <a:pt x="1051" y="122"/>
                    <a:pt x="1028" y="0"/>
                    <a:pt x="866" y="0"/>
                  </a:cubicBezTo>
                  <a:lnTo>
                    <a:pt x="205" y="0"/>
                  </a:lnTo>
                  <a:close/>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3" name="Freeform 76">
              <a:extLst>
                <a:ext uri="{FF2B5EF4-FFF2-40B4-BE49-F238E27FC236}">
                  <a16:creationId xmlns:a16="http://schemas.microsoft.com/office/drawing/2014/main" id="{70ABB9BC-9182-0975-4EFA-80542A68A437}"/>
                </a:ext>
              </a:extLst>
            </p:cNvPr>
            <p:cNvSpPr>
              <a:spLocks/>
            </p:cNvSpPr>
            <p:nvPr/>
          </p:nvSpPr>
          <p:spPr bwMode="auto">
            <a:xfrm>
              <a:off x="3477556" y="5096313"/>
              <a:ext cx="409575" cy="1149350"/>
            </a:xfrm>
            <a:custGeom>
              <a:avLst/>
              <a:gdLst>
                <a:gd name="T0" fmla="*/ 123 w 1721"/>
                <a:gd name="T1" fmla="*/ 1080 h 4816"/>
                <a:gd name="T2" fmla="*/ 151 w 1721"/>
                <a:gd name="T3" fmla="*/ 4722 h 4816"/>
                <a:gd name="T4" fmla="*/ 894 w 1721"/>
                <a:gd name="T5" fmla="*/ 4788 h 4816"/>
                <a:gd name="T6" fmla="*/ 1718 w 1721"/>
                <a:gd name="T7" fmla="*/ 1124 h 4816"/>
                <a:gd name="T8" fmla="*/ 123 w 1721"/>
                <a:gd name="T9" fmla="*/ 1080 h 4816"/>
              </a:gdLst>
              <a:ahLst/>
              <a:cxnLst>
                <a:cxn ang="0">
                  <a:pos x="T0" y="T1"/>
                </a:cxn>
                <a:cxn ang="0">
                  <a:pos x="T2" y="T3"/>
                </a:cxn>
                <a:cxn ang="0">
                  <a:pos x="T4" y="T5"/>
                </a:cxn>
                <a:cxn ang="0">
                  <a:pos x="T6" y="T7"/>
                </a:cxn>
                <a:cxn ang="0">
                  <a:pos x="T8" y="T9"/>
                </a:cxn>
              </a:cxnLst>
              <a:rect l="0" t="0" r="r" b="b"/>
              <a:pathLst>
                <a:path w="1721" h="4816">
                  <a:moveTo>
                    <a:pt x="123" y="1080"/>
                  </a:moveTo>
                  <a:cubicBezTo>
                    <a:pt x="0" y="1916"/>
                    <a:pt x="139" y="3879"/>
                    <a:pt x="151" y="4722"/>
                  </a:cubicBezTo>
                  <a:cubicBezTo>
                    <a:pt x="449" y="4816"/>
                    <a:pt x="579" y="4804"/>
                    <a:pt x="894" y="4788"/>
                  </a:cubicBezTo>
                  <a:cubicBezTo>
                    <a:pt x="1188" y="3939"/>
                    <a:pt x="1715" y="2014"/>
                    <a:pt x="1718" y="1124"/>
                  </a:cubicBezTo>
                  <a:cubicBezTo>
                    <a:pt x="1721" y="0"/>
                    <a:pt x="182" y="682"/>
                    <a:pt x="123" y="108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4" name="Freeform 77">
              <a:extLst>
                <a:ext uri="{FF2B5EF4-FFF2-40B4-BE49-F238E27FC236}">
                  <a16:creationId xmlns:a16="http://schemas.microsoft.com/office/drawing/2014/main" id="{F7400FA8-BA6C-FC7D-9F8A-28EA395E1004}"/>
                </a:ext>
              </a:extLst>
            </p:cNvPr>
            <p:cNvSpPr>
              <a:spLocks/>
            </p:cNvSpPr>
            <p:nvPr/>
          </p:nvSpPr>
          <p:spPr bwMode="auto">
            <a:xfrm>
              <a:off x="3504544" y="6161526"/>
              <a:ext cx="225425" cy="149225"/>
            </a:xfrm>
            <a:custGeom>
              <a:avLst/>
              <a:gdLst>
                <a:gd name="T0" fmla="*/ 0 w 142"/>
                <a:gd name="T1" fmla="*/ 0 h 94"/>
                <a:gd name="T2" fmla="*/ 142 w 142"/>
                <a:gd name="T3" fmla="*/ 0 h 94"/>
                <a:gd name="T4" fmla="*/ 132 w 142"/>
                <a:gd name="T5" fmla="*/ 94 h 94"/>
                <a:gd name="T6" fmla="*/ 6 w 142"/>
                <a:gd name="T7" fmla="*/ 94 h 94"/>
                <a:gd name="T8" fmla="*/ 0 w 142"/>
                <a:gd name="T9" fmla="*/ 0 h 94"/>
              </a:gdLst>
              <a:ahLst/>
              <a:cxnLst>
                <a:cxn ang="0">
                  <a:pos x="T0" y="T1"/>
                </a:cxn>
                <a:cxn ang="0">
                  <a:pos x="T2" y="T3"/>
                </a:cxn>
                <a:cxn ang="0">
                  <a:pos x="T4" y="T5"/>
                </a:cxn>
                <a:cxn ang="0">
                  <a:pos x="T6" y="T7"/>
                </a:cxn>
                <a:cxn ang="0">
                  <a:pos x="T8" y="T9"/>
                </a:cxn>
              </a:cxnLst>
              <a:rect l="0" t="0" r="r" b="b"/>
              <a:pathLst>
                <a:path w="142" h="94">
                  <a:moveTo>
                    <a:pt x="0" y="0"/>
                  </a:moveTo>
                  <a:lnTo>
                    <a:pt x="142" y="0"/>
                  </a:lnTo>
                  <a:lnTo>
                    <a:pt x="132" y="94"/>
                  </a:lnTo>
                  <a:lnTo>
                    <a:pt x="6" y="94"/>
                  </a:lnTo>
                  <a:lnTo>
                    <a:pt x="0" y="0"/>
                  </a:lnTo>
                  <a:close/>
                </a:path>
              </a:pathLst>
            </a:custGeom>
            <a:solidFill>
              <a:srgbClr val="EBF5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5" name="Freeform 78">
              <a:extLst>
                <a:ext uri="{FF2B5EF4-FFF2-40B4-BE49-F238E27FC236}">
                  <a16:creationId xmlns:a16="http://schemas.microsoft.com/office/drawing/2014/main" id="{A9C80B5A-C1B7-3046-4323-4327C19E1111}"/>
                </a:ext>
              </a:extLst>
            </p:cNvPr>
            <p:cNvSpPr>
              <a:spLocks/>
            </p:cNvSpPr>
            <p:nvPr/>
          </p:nvSpPr>
          <p:spPr bwMode="auto">
            <a:xfrm>
              <a:off x="3504544" y="6261538"/>
              <a:ext cx="250825" cy="160338"/>
            </a:xfrm>
            <a:custGeom>
              <a:avLst/>
              <a:gdLst>
                <a:gd name="T0" fmla="*/ 846 w 1051"/>
                <a:gd name="T1" fmla="*/ 0 h 671"/>
                <a:gd name="T2" fmla="*/ 1051 w 1051"/>
                <a:gd name="T3" fmla="*/ 331 h 671"/>
                <a:gd name="T4" fmla="*/ 911 w 1051"/>
                <a:gd name="T5" fmla="*/ 671 h 671"/>
                <a:gd name="T6" fmla="*/ 195 w 1051"/>
                <a:gd name="T7" fmla="*/ 671 h 671"/>
                <a:gd name="T8" fmla="*/ 0 w 1051"/>
                <a:gd name="T9" fmla="*/ 363 h 671"/>
                <a:gd name="T10" fmla="*/ 185 w 1051"/>
                <a:gd name="T11" fmla="*/ 0 h 671"/>
                <a:gd name="T12" fmla="*/ 846 w 1051"/>
                <a:gd name="T13" fmla="*/ 0 h 671"/>
              </a:gdLst>
              <a:ahLst/>
              <a:cxnLst>
                <a:cxn ang="0">
                  <a:pos x="T0" y="T1"/>
                </a:cxn>
                <a:cxn ang="0">
                  <a:pos x="T2" y="T3"/>
                </a:cxn>
                <a:cxn ang="0">
                  <a:pos x="T4" y="T5"/>
                </a:cxn>
                <a:cxn ang="0">
                  <a:pos x="T6" y="T7"/>
                </a:cxn>
                <a:cxn ang="0">
                  <a:pos x="T8" y="T9"/>
                </a:cxn>
                <a:cxn ang="0">
                  <a:pos x="T10" y="T11"/>
                </a:cxn>
                <a:cxn ang="0">
                  <a:pos x="T12" y="T13"/>
                </a:cxn>
              </a:cxnLst>
              <a:rect l="0" t="0" r="r" b="b"/>
              <a:pathLst>
                <a:path w="1051" h="671">
                  <a:moveTo>
                    <a:pt x="846" y="0"/>
                  </a:moveTo>
                  <a:cubicBezTo>
                    <a:pt x="954" y="0"/>
                    <a:pt x="1051" y="166"/>
                    <a:pt x="1051" y="331"/>
                  </a:cubicBezTo>
                  <a:cubicBezTo>
                    <a:pt x="1051" y="497"/>
                    <a:pt x="978" y="671"/>
                    <a:pt x="911" y="671"/>
                  </a:cubicBezTo>
                  <a:lnTo>
                    <a:pt x="195" y="671"/>
                  </a:lnTo>
                  <a:cubicBezTo>
                    <a:pt x="142" y="671"/>
                    <a:pt x="0" y="604"/>
                    <a:pt x="0" y="363"/>
                  </a:cubicBezTo>
                  <a:cubicBezTo>
                    <a:pt x="0" y="122"/>
                    <a:pt x="23" y="0"/>
                    <a:pt x="185" y="0"/>
                  </a:cubicBezTo>
                  <a:lnTo>
                    <a:pt x="846" y="0"/>
                  </a:lnTo>
                </a:path>
              </a:pathLst>
            </a:custGeom>
            <a:solidFill>
              <a:srgbClr val="1B1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6" name="Freeform 79">
              <a:extLst>
                <a:ext uri="{FF2B5EF4-FFF2-40B4-BE49-F238E27FC236}">
                  <a16:creationId xmlns:a16="http://schemas.microsoft.com/office/drawing/2014/main" id="{6EFF055C-5BA1-99E4-E01E-B01CCC48471D}"/>
                </a:ext>
              </a:extLst>
            </p:cNvPr>
            <p:cNvSpPr>
              <a:spLocks/>
            </p:cNvSpPr>
            <p:nvPr/>
          </p:nvSpPr>
          <p:spPr bwMode="auto">
            <a:xfrm>
              <a:off x="2928281" y="4088251"/>
              <a:ext cx="1041400" cy="1301750"/>
            </a:xfrm>
            <a:custGeom>
              <a:avLst/>
              <a:gdLst>
                <a:gd name="T0" fmla="*/ 681 w 4360"/>
                <a:gd name="T1" fmla="*/ 4953 h 5453"/>
                <a:gd name="T2" fmla="*/ 145 w 4360"/>
                <a:gd name="T3" fmla="*/ 1172 h 5453"/>
                <a:gd name="T4" fmla="*/ 938 w 4360"/>
                <a:gd name="T5" fmla="*/ 58 h 5453"/>
                <a:gd name="T6" fmla="*/ 2193 w 4360"/>
                <a:gd name="T7" fmla="*/ 350 h 5453"/>
                <a:gd name="T8" fmla="*/ 3482 w 4360"/>
                <a:gd name="T9" fmla="*/ 0 h 5453"/>
                <a:gd name="T10" fmla="*/ 4312 w 4360"/>
                <a:gd name="T11" fmla="*/ 556 h 5453"/>
                <a:gd name="T12" fmla="*/ 4043 w 4360"/>
                <a:gd name="T13" fmla="*/ 2520 h 5453"/>
                <a:gd name="T14" fmla="*/ 4037 w 4360"/>
                <a:gd name="T15" fmla="*/ 4843 h 5453"/>
                <a:gd name="T16" fmla="*/ 681 w 4360"/>
                <a:gd name="T17" fmla="*/ 4953 h 5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60" h="5453">
                  <a:moveTo>
                    <a:pt x="681" y="4953"/>
                  </a:moveTo>
                  <a:cubicBezTo>
                    <a:pt x="512" y="4182"/>
                    <a:pt x="176" y="1662"/>
                    <a:pt x="145" y="1172"/>
                  </a:cubicBezTo>
                  <a:cubicBezTo>
                    <a:pt x="142" y="408"/>
                    <a:pt x="0" y="298"/>
                    <a:pt x="938" y="58"/>
                  </a:cubicBezTo>
                  <a:cubicBezTo>
                    <a:pt x="938" y="58"/>
                    <a:pt x="1361" y="350"/>
                    <a:pt x="2193" y="350"/>
                  </a:cubicBezTo>
                  <a:cubicBezTo>
                    <a:pt x="3024" y="350"/>
                    <a:pt x="3482" y="0"/>
                    <a:pt x="3482" y="0"/>
                  </a:cubicBezTo>
                  <a:cubicBezTo>
                    <a:pt x="3482" y="0"/>
                    <a:pt x="4280" y="225"/>
                    <a:pt x="4312" y="556"/>
                  </a:cubicBezTo>
                  <a:cubicBezTo>
                    <a:pt x="4360" y="1037"/>
                    <a:pt x="4035" y="2303"/>
                    <a:pt x="4043" y="2520"/>
                  </a:cubicBezTo>
                  <a:cubicBezTo>
                    <a:pt x="4066" y="3087"/>
                    <a:pt x="4037" y="4427"/>
                    <a:pt x="4037" y="4843"/>
                  </a:cubicBezTo>
                  <a:cubicBezTo>
                    <a:pt x="4037" y="4843"/>
                    <a:pt x="791" y="5453"/>
                    <a:pt x="681" y="4953"/>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7" name="Freeform 80">
              <a:extLst>
                <a:ext uri="{FF2B5EF4-FFF2-40B4-BE49-F238E27FC236}">
                  <a16:creationId xmlns:a16="http://schemas.microsoft.com/office/drawing/2014/main" id="{AEC686FC-B23D-772C-2BE0-D56003C59357}"/>
                </a:ext>
              </a:extLst>
            </p:cNvPr>
            <p:cNvSpPr>
              <a:spLocks/>
            </p:cNvSpPr>
            <p:nvPr/>
          </p:nvSpPr>
          <p:spPr bwMode="auto">
            <a:xfrm>
              <a:off x="2963206" y="4339076"/>
              <a:ext cx="969963" cy="1050925"/>
            </a:xfrm>
            <a:custGeom>
              <a:avLst/>
              <a:gdLst>
                <a:gd name="T0" fmla="*/ 4065 w 4065"/>
                <a:gd name="T1" fmla="*/ 505 h 4406"/>
                <a:gd name="T2" fmla="*/ 3640 w 4065"/>
                <a:gd name="T3" fmla="*/ 710 h 4406"/>
                <a:gd name="T4" fmla="*/ 3339 w 4065"/>
                <a:gd name="T5" fmla="*/ 2206 h 4406"/>
                <a:gd name="T6" fmla="*/ 760 w 4065"/>
                <a:gd name="T7" fmla="*/ 2261 h 4406"/>
                <a:gd name="T8" fmla="*/ 398 w 4065"/>
                <a:gd name="T9" fmla="*/ 252 h 4406"/>
                <a:gd name="T10" fmla="*/ 0 w 4065"/>
                <a:gd name="T11" fmla="*/ 0 h 4406"/>
                <a:gd name="T12" fmla="*/ 2 w 4065"/>
                <a:gd name="T13" fmla="*/ 125 h 4406"/>
                <a:gd name="T14" fmla="*/ 538 w 4065"/>
                <a:gd name="T15" fmla="*/ 3906 h 4406"/>
                <a:gd name="T16" fmla="*/ 3894 w 4065"/>
                <a:gd name="T17" fmla="*/ 3796 h 4406"/>
                <a:gd name="T18" fmla="*/ 3900 w 4065"/>
                <a:gd name="T19" fmla="*/ 1473 h 4406"/>
                <a:gd name="T20" fmla="*/ 4065 w 4065"/>
                <a:gd name="T21" fmla="*/ 505 h 4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65" h="4406">
                  <a:moveTo>
                    <a:pt x="4065" y="505"/>
                  </a:moveTo>
                  <a:cubicBezTo>
                    <a:pt x="3896" y="575"/>
                    <a:pt x="3688" y="531"/>
                    <a:pt x="3640" y="710"/>
                  </a:cubicBezTo>
                  <a:cubicBezTo>
                    <a:pt x="3519" y="1157"/>
                    <a:pt x="3535" y="2011"/>
                    <a:pt x="3339" y="2206"/>
                  </a:cubicBezTo>
                  <a:cubicBezTo>
                    <a:pt x="3192" y="2353"/>
                    <a:pt x="946" y="2378"/>
                    <a:pt x="760" y="2261"/>
                  </a:cubicBezTo>
                  <a:cubicBezTo>
                    <a:pt x="656" y="2195"/>
                    <a:pt x="433" y="343"/>
                    <a:pt x="398" y="252"/>
                  </a:cubicBezTo>
                  <a:cubicBezTo>
                    <a:pt x="362" y="161"/>
                    <a:pt x="382" y="92"/>
                    <a:pt x="0" y="0"/>
                  </a:cubicBezTo>
                  <a:cubicBezTo>
                    <a:pt x="1" y="39"/>
                    <a:pt x="2" y="81"/>
                    <a:pt x="2" y="125"/>
                  </a:cubicBezTo>
                  <a:cubicBezTo>
                    <a:pt x="33" y="615"/>
                    <a:pt x="369" y="3135"/>
                    <a:pt x="538" y="3906"/>
                  </a:cubicBezTo>
                  <a:cubicBezTo>
                    <a:pt x="648" y="4406"/>
                    <a:pt x="3894" y="3796"/>
                    <a:pt x="3894" y="3796"/>
                  </a:cubicBezTo>
                  <a:cubicBezTo>
                    <a:pt x="3894" y="3380"/>
                    <a:pt x="3923" y="2040"/>
                    <a:pt x="3900" y="1473"/>
                  </a:cubicBezTo>
                  <a:cubicBezTo>
                    <a:pt x="3896" y="1357"/>
                    <a:pt x="3987" y="941"/>
                    <a:pt x="4065" y="505"/>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 name="Freeform 81">
              <a:extLst>
                <a:ext uri="{FF2B5EF4-FFF2-40B4-BE49-F238E27FC236}">
                  <a16:creationId xmlns:a16="http://schemas.microsoft.com/office/drawing/2014/main" id="{DB706EDD-E845-F914-3F24-6D9F4900FEDE}"/>
                </a:ext>
              </a:extLst>
            </p:cNvPr>
            <p:cNvSpPr>
              <a:spLocks/>
            </p:cNvSpPr>
            <p:nvPr/>
          </p:nvSpPr>
          <p:spPr bwMode="auto">
            <a:xfrm>
              <a:off x="1742419" y="2356288"/>
              <a:ext cx="1230313" cy="2624138"/>
            </a:xfrm>
            <a:custGeom>
              <a:avLst/>
              <a:gdLst>
                <a:gd name="T0" fmla="*/ 4189 w 5158"/>
                <a:gd name="T1" fmla="*/ 7930 h 10987"/>
                <a:gd name="T2" fmla="*/ 3536 w 5158"/>
                <a:gd name="T3" fmla="*/ 6532 h 10987"/>
                <a:gd name="T4" fmla="*/ 4118 w 5158"/>
                <a:gd name="T5" fmla="*/ 5471 h 10987"/>
                <a:gd name="T6" fmla="*/ 3927 w 5158"/>
                <a:gd name="T7" fmla="*/ 4708 h 10987"/>
                <a:gd name="T8" fmla="*/ 3729 w 5158"/>
                <a:gd name="T9" fmla="*/ 1046 h 10987"/>
                <a:gd name="T10" fmla="*/ 1013 w 5158"/>
                <a:gd name="T11" fmla="*/ 0 h 10987"/>
                <a:gd name="T12" fmla="*/ 23 w 5158"/>
                <a:gd name="T13" fmla="*/ 2845 h 10987"/>
                <a:gd name="T14" fmla="*/ 785 w 5158"/>
                <a:gd name="T15" fmla="*/ 4842 h 10987"/>
                <a:gd name="T16" fmla="*/ 652 w 5158"/>
                <a:gd name="T17" fmla="*/ 5110 h 10987"/>
                <a:gd name="T18" fmla="*/ 740 w 5158"/>
                <a:gd name="T19" fmla="*/ 5965 h 10987"/>
                <a:gd name="T20" fmla="*/ 1985 w 5158"/>
                <a:gd name="T21" fmla="*/ 6976 h 10987"/>
                <a:gd name="T22" fmla="*/ 2336 w 5158"/>
                <a:gd name="T23" fmla="*/ 8176 h 10987"/>
                <a:gd name="T24" fmla="*/ 1725 w 5158"/>
                <a:gd name="T25" fmla="*/ 10641 h 10987"/>
                <a:gd name="T26" fmla="*/ 2365 w 5158"/>
                <a:gd name="T27" fmla="*/ 10682 h 10987"/>
                <a:gd name="T28" fmla="*/ 2320 w 5158"/>
                <a:gd name="T29" fmla="*/ 10965 h 10987"/>
                <a:gd name="T30" fmla="*/ 5156 w 5158"/>
                <a:gd name="T31" fmla="*/ 10750 h 10987"/>
                <a:gd name="T32" fmla="*/ 4189 w 5158"/>
                <a:gd name="T33" fmla="*/ 7930 h 10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58" h="10987">
                  <a:moveTo>
                    <a:pt x="4189" y="7930"/>
                  </a:moveTo>
                  <a:cubicBezTo>
                    <a:pt x="4344" y="7442"/>
                    <a:pt x="4010" y="6721"/>
                    <a:pt x="3536" y="6532"/>
                  </a:cubicBezTo>
                  <a:cubicBezTo>
                    <a:pt x="3879" y="6219"/>
                    <a:pt x="4121" y="5809"/>
                    <a:pt x="4118" y="5471"/>
                  </a:cubicBezTo>
                  <a:cubicBezTo>
                    <a:pt x="4115" y="5143"/>
                    <a:pt x="4072" y="4888"/>
                    <a:pt x="3927" y="4708"/>
                  </a:cubicBezTo>
                  <a:cubicBezTo>
                    <a:pt x="3927" y="4708"/>
                    <a:pt x="4006" y="2093"/>
                    <a:pt x="3729" y="1046"/>
                  </a:cubicBezTo>
                  <a:cubicBezTo>
                    <a:pt x="3452" y="0"/>
                    <a:pt x="1013" y="0"/>
                    <a:pt x="1013" y="0"/>
                  </a:cubicBezTo>
                  <a:cubicBezTo>
                    <a:pt x="386" y="712"/>
                    <a:pt x="0" y="1896"/>
                    <a:pt x="23" y="2845"/>
                  </a:cubicBezTo>
                  <a:cubicBezTo>
                    <a:pt x="41" y="3571"/>
                    <a:pt x="312" y="4295"/>
                    <a:pt x="785" y="4842"/>
                  </a:cubicBezTo>
                  <a:cubicBezTo>
                    <a:pt x="726" y="4923"/>
                    <a:pt x="680" y="5014"/>
                    <a:pt x="652" y="5110"/>
                  </a:cubicBezTo>
                  <a:cubicBezTo>
                    <a:pt x="570" y="5390"/>
                    <a:pt x="622" y="5697"/>
                    <a:pt x="740" y="5965"/>
                  </a:cubicBezTo>
                  <a:cubicBezTo>
                    <a:pt x="966" y="6472"/>
                    <a:pt x="1448" y="6847"/>
                    <a:pt x="1985" y="6976"/>
                  </a:cubicBezTo>
                  <a:cubicBezTo>
                    <a:pt x="1924" y="7405"/>
                    <a:pt x="2046" y="7863"/>
                    <a:pt x="2336" y="8176"/>
                  </a:cubicBezTo>
                  <a:cubicBezTo>
                    <a:pt x="2310" y="9029"/>
                    <a:pt x="2102" y="9876"/>
                    <a:pt x="1725" y="10641"/>
                  </a:cubicBezTo>
                  <a:cubicBezTo>
                    <a:pt x="1939" y="10631"/>
                    <a:pt x="2154" y="10645"/>
                    <a:pt x="2365" y="10682"/>
                  </a:cubicBezTo>
                  <a:cubicBezTo>
                    <a:pt x="2350" y="10777"/>
                    <a:pt x="2336" y="10871"/>
                    <a:pt x="2320" y="10965"/>
                  </a:cubicBezTo>
                  <a:cubicBezTo>
                    <a:pt x="3269" y="10987"/>
                    <a:pt x="4220" y="10915"/>
                    <a:pt x="5156" y="10750"/>
                  </a:cubicBezTo>
                  <a:cubicBezTo>
                    <a:pt x="5158" y="9738"/>
                    <a:pt x="4810" y="8729"/>
                    <a:pt x="4189" y="7930"/>
                  </a:cubicBezTo>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 name="Freeform 82">
              <a:extLst>
                <a:ext uri="{FF2B5EF4-FFF2-40B4-BE49-F238E27FC236}">
                  <a16:creationId xmlns:a16="http://schemas.microsoft.com/office/drawing/2014/main" id="{362C5ED5-44BE-F84D-CCD2-8DC6084E0DEA}"/>
                </a:ext>
              </a:extLst>
            </p:cNvPr>
            <p:cNvSpPr>
              <a:spLocks/>
            </p:cNvSpPr>
            <p:nvPr/>
          </p:nvSpPr>
          <p:spPr bwMode="auto">
            <a:xfrm>
              <a:off x="1710669" y="2734113"/>
              <a:ext cx="330200" cy="890588"/>
            </a:xfrm>
            <a:custGeom>
              <a:avLst/>
              <a:gdLst>
                <a:gd name="T0" fmla="*/ 267 w 1385"/>
                <a:gd name="T1" fmla="*/ 45 h 3734"/>
                <a:gd name="T2" fmla="*/ 38 w 1385"/>
                <a:gd name="T3" fmla="*/ 855 h 3734"/>
                <a:gd name="T4" fmla="*/ 41 w 1385"/>
                <a:gd name="T5" fmla="*/ 1707 h 3734"/>
                <a:gd name="T6" fmla="*/ 260 w 1385"/>
                <a:gd name="T7" fmla="*/ 2470 h 3734"/>
                <a:gd name="T8" fmla="*/ 649 w 1385"/>
                <a:gd name="T9" fmla="*/ 3121 h 3734"/>
                <a:gd name="T10" fmla="*/ 1181 w 1385"/>
                <a:gd name="T11" fmla="*/ 3651 h 3734"/>
                <a:gd name="T12" fmla="*/ 1260 w 1385"/>
                <a:gd name="T13" fmla="*/ 3710 h 3734"/>
                <a:gd name="T14" fmla="*/ 1364 w 1385"/>
                <a:gd name="T15" fmla="*/ 3683 h 3734"/>
                <a:gd name="T16" fmla="*/ 1337 w 1385"/>
                <a:gd name="T17" fmla="*/ 3578 h 3734"/>
                <a:gd name="T18" fmla="*/ 1301 w 1385"/>
                <a:gd name="T19" fmla="*/ 3552 h 3734"/>
                <a:gd name="T20" fmla="*/ 1284 w 1385"/>
                <a:gd name="T21" fmla="*/ 3539 h 3734"/>
                <a:gd name="T22" fmla="*/ 1276 w 1385"/>
                <a:gd name="T23" fmla="*/ 3533 h 3734"/>
                <a:gd name="T24" fmla="*/ 1202 w 1385"/>
                <a:gd name="T25" fmla="*/ 3473 h 3734"/>
                <a:gd name="T26" fmla="*/ 1064 w 1385"/>
                <a:gd name="T27" fmla="*/ 3352 h 3734"/>
                <a:gd name="T28" fmla="*/ 814 w 1385"/>
                <a:gd name="T29" fmla="*/ 3084 h 3734"/>
                <a:gd name="T30" fmla="*/ 709 w 1385"/>
                <a:gd name="T31" fmla="*/ 2949 h 3734"/>
                <a:gd name="T32" fmla="*/ 607 w 1385"/>
                <a:gd name="T33" fmla="*/ 2797 h 3734"/>
                <a:gd name="T34" fmla="*/ 433 w 1385"/>
                <a:gd name="T35" fmla="*/ 2483 h 3734"/>
                <a:gd name="T36" fmla="*/ 396 w 1385"/>
                <a:gd name="T37" fmla="*/ 2403 h 3734"/>
                <a:gd name="T38" fmla="*/ 387 w 1385"/>
                <a:gd name="T39" fmla="*/ 2383 h 3734"/>
                <a:gd name="T40" fmla="*/ 384 w 1385"/>
                <a:gd name="T41" fmla="*/ 2374 h 3734"/>
                <a:gd name="T42" fmla="*/ 364 w 1385"/>
                <a:gd name="T43" fmla="*/ 2327 h 3734"/>
                <a:gd name="T44" fmla="*/ 302 w 1385"/>
                <a:gd name="T45" fmla="*/ 2154 h 3734"/>
                <a:gd name="T46" fmla="*/ 206 w 1385"/>
                <a:gd name="T47" fmla="*/ 1775 h 3734"/>
                <a:gd name="T48" fmla="*/ 164 w 1385"/>
                <a:gd name="T49" fmla="*/ 1389 h 3734"/>
                <a:gd name="T50" fmla="*/ 176 w 1385"/>
                <a:gd name="T51" fmla="*/ 981 h 3734"/>
                <a:gd name="T52" fmla="*/ 205 w 1385"/>
                <a:gd name="T53" fmla="*/ 767 h 3734"/>
                <a:gd name="T54" fmla="*/ 254 w 1385"/>
                <a:gd name="T55" fmla="*/ 543 h 3734"/>
                <a:gd name="T56" fmla="*/ 320 w 1385"/>
                <a:gd name="T57" fmla="*/ 324 h 3734"/>
                <a:gd name="T58" fmla="*/ 360 w 1385"/>
                <a:gd name="T59" fmla="*/ 217 h 3734"/>
                <a:gd name="T60" fmla="*/ 381 w 1385"/>
                <a:gd name="T61" fmla="*/ 164 h 3734"/>
                <a:gd name="T62" fmla="*/ 399 w 1385"/>
                <a:gd name="T63" fmla="*/ 122 h 3734"/>
                <a:gd name="T64" fmla="*/ 372 w 1385"/>
                <a:gd name="T65" fmla="*/ 17 h 3734"/>
                <a:gd name="T66" fmla="*/ 267 w 1385"/>
                <a:gd name="T67" fmla="*/ 45 h 3734"/>
                <a:gd name="T68" fmla="*/ 267 w 1385"/>
                <a:gd name="T69" fmla="*/ 45 h 3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5" h="3734">
                  <a:moveTo>
                    <a:pt x="267" y="45"/>
                  </a:moveTo>
                  <a:cubicBezTo>
                    <a:pt x="153" y="303"/>
                    <a:pt x="76" y="575"/>
                    <a:pt x="38" y="855"/>
                  </a:cubicBezTo>
                  <a:cubicBezTo>
                    <a:pt x="0" y="1139"/>
                    <a:pt x="1" y="1424"/>
                    <a:pt x="41" y="1707"/>
                  </a:cubicBezTo>
                  <a:cubicBezTo>
                    <a:pt x="78" y="1970"/>
                    <a:pt x="153" y="2226"/>
                    <a:pt x="260" y="2470"/>
                  </a:cubicBezTo>
                  <a:cubicBezTo>
                    <a:pt x="361" y="2703"/>
                    <a:pt x="493" y="2920"/>
                    <a:pt x="649" y="3121"/>
                  </a:cubicBezTo>
                  <a:cubicBezTo>
                    <a:pt x="803" y="3320"/>
                    <a:pt x="982" y="3498"/>
                    <a:pt x="1181" y="3651"/>
                  </a:cubicBezTo>
                  <a:cubicBezTo>
                    <a:pt x="1207" y="3671"/>
                    <a:pt x="1233" y="3691"/>
                    <a:pt x="1260" y="3710"/>
                  </a:cubicBezTo>
                  <a:cubicBezTo>
                    <a:pt x="1292" y="3734"/>
                    <a:pt x="1346" y="3717"/>
                    <a:pt x="1364" y="3683"/>
                  </a:cubicBezTo>
                  <a:cubicBezTo>
                    <a:pt x="1385" y="3643"/>
                    <a:pt x="1371" y="3603"/>
                    <a:pt x="1337" y="3578"/>
                  </a:cubicBezTo>
                  <a:cubicBezTo>
                    <a:pt x="1325" y="3569"/>
                    <a:pt x="1313" y="3561"/>
                    <a:pt x="1301" y="3552"/>
                  </a:cubicBezTo>
                  <a:cubicBezTo>
                    <a:pt x="1295" y="3548"/>
                    <a:pt x="1290" y="3543"/>
                    <a:pt x="1284" y="3539"/>
                  </a:cubicBezTo>
                  <a:cubicBezTo>
                    <a:pt x="1283" y="3538"/>
                    <a:pt x="1264" y="3524"/>
                    <a:pt x="1276" y="3533"/>
                  </a:cubicBezTo>
                  <a:cubicBezTo>
                    <a:pt x="1251" y="3513"/>
                    <a:pt x="1226" y="3493"/>
                    <a:pt x="1202" y="3473"/>
                  </a:cubicBezTo>
                  <a:cubicBezTo>
                    <a:pt x="1155" y="3434"/>
                    <a:pt x="1109" y="3394"/>
                    <a:pt x="1064" y="3352"/>
                  </a:cubicBezTo>
                  <a:cubicBezTo>
                    <a:pt x="976" y="3268"/>
                    <a:pt x="892" y="3178"/>
                    <a:pt x="814" y="3084"/>
                  </a:cubicBezTo>
                  <a:cubicBezTo>
                    <a:pt x="771" y="3033"/>
                    <a:pt x="749" y="3003"/>
                    <a:pt x="709" y="2949"/>
                  </a:cubicBezTo>
                  <a:cubicBezTo>
                    <a:pt x="674" y="2899"/>
                    <a:pt x="639" y="2849"/>
                    <a:pt x="607" y="2797"/>
                  </a:cubicBezTo>
                  <a:cubicBezTo>
                    <a:pt x="542" y="2696"/>
                    <a:pt x="484" y="2591"/>
                    <a:pt x="433" y="2483"/>
                  </a:cubicBezTo>
                  <a:cubicBezTo>
                    <a:pt x="420" y="2457"/>
                    <a:pt x="408" y="2430"/>
                    <a:pt x="396" y="2403"/>
                  </a:cubicBezTo>
                  <a:cubicBezTo>
                    <a:pt x="393" y="2396"/>
                    <a:pt x="390" y="2390"/>
                    <a:pt x="387" y="2383"/>
                  </a:cubicBezTo>
                  <a:cubicBezTo>
                    <a:pt x="387" y="2382"/>
                    <a:pt x="378" y="2360"/>
                    <a:pt x="384" y="2374"/>
                  </a:cubicBezTo>
                  <a:cubicBezTo>
                    <a:pt x="377" y="2358"/>
                    <a:pt x="371" y="2343"/>
                    <a:pt x="364" y="2327"/>
                  </a:cubicBezTo>
                  <a:cubicBezTo>
                    <a:pt x="342" y="2270"/>
                    <a:pt x="321" y="2213"/>
                    <a:pt x="302" y="2154"/>
                  </a:cubicBezTo>
                  <a:cubicBezTo>
                    <a:pt x="261" y="2030"/>
                    <a:pt x="229" y="1903"/>
                    <a:pt x="206" y="1775"/>
                  </a:cubicBezTo>
                  <a:cubicBezTo>
                    <a:pt x="183" y="1648"/>
                    <a:pt x="170" y="1526"/>
                    <a:pt x="164" y="1389"/>
                  </a:cubicBezTo>
                  <a:cubicBezTo>
                    <a:pt x="159" y="1253"/>
                    <a:pt x="163" y="1117"/>
                    <a:pt x="176" y="981"/>
                  </a:cubicBezTo>
                  <a:cubicBezTo>
                    <a:pt x="184" y="902"/>
                    <a:pt x="191" y="847"/>
                    <a:pt x="205" y="767"/>
                  </a:cubicBezTo>
                  <a:cubicBezTo>
                    <a:pt x="219" y="692"/>
                    <a:pt x="235" y="617"/>
                    <a:pt x="254" y="543"/>
                  </a:cubicBezTo>
                  <a:cubicBezTo>
                    <a:pt x="273" y="469"/>
                    <a:pt x="295" y="396"/>
                    <a:pt x="320" y="324"/>
                  </a:cubicBezTo>
                  <a:cubicBezTo>
                    <a:pt x="333" y="288"/>
                    <a:pt x="346" y="252"/>
                    <a:pt x="360" y="217"/>
                  </a:cubicBezTo>
                  <a:cubicBezTo>
                    <a:pt x="367" y="199"/>
                    <a:pt x="374" y="181"/>
                    <a:pt x="381" y="164"/>
                  </a:cubicBezTo>
                  <a:cubicBezTo>
                    <a:pt x="388" y="148"/>
                    <a:pt x="390" y="142"/>
                    <a:pt x="399" y="122"/>
                  </a:cubicBezTo>
                  <a:cubicBezTo>
                    <a:pt x="415" y="85"/>
                    <a:pt x="411" y="38"/>
                    <a:pt x="372" y="17"/>
                  </a:cubicBezTo>
                  <a:cubicBezTo>
                    <a:pt x="339" y="0"/>
                    <a:pt x="284" y="5"/>
                    <a:pt x="267" y="45"/>
                  </a:cubicBezTo>
                  <a:lnTo>
                    <a:pt x="267" y="45"/>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 name="Freeform 83">
              <a:extLst>
                <a:ext uri="{FF2B5EF4-FFF2-40B4-BE49-F238E27FC236}">
                  <a16:creationId xmlns:a16="http://schemas.microsoft.com/office/drawing/2014/main" id="{48231782-E80B-9C4A-29C9-8038938FB809}"/>
                </a:ext>
              </a:extLst>
            </p:cNvPr>
            <p:cNvSpPr>
              <a:spLocks/>
            </p:cNvSpPr>
            <p:nvPr/>
          </p:nvSpPr>
          <p:spPr bwMode="auto">
            <a:xfrm>
              <a:off x="1880531" y="3577076"/>
              <a:ext cx="587375" cy="527050"/>
            </a:xfrm>
            <a:custGeom>
              <a:avLst/>
              <a:gdLst>
                <a:gd name="T0" fmla="*/ 19 w 2455"/>
                <a:gd name="T1" fmla="*/ 78 h 2203"/>
                <a:gd name="T2" fmla="*/ 100 w 2455"/>
                <a:gd name="T3" fmla="*/ 773 h 2203"/>
                <a:gd name="T4" fmla="*/ 426 w 2455"/>
                <a:gd name="T5" fmla="*/ 1345 h 2203"/>
                <a:gd name="T6" fmla="*/ 926 w 2455"/>
                <a:gd name="T7" fmla="*/ 1797 h 2203"/>
                <a:gd name="T8" fmla="*/ 1584 w 2455"/>
                <a:gd name="T9" fmla="*/ 2092 h 2203"/>
                <a:gd name="T10" fmla="*/ 2377 w 2455"/>
                <a:gd name="T11" fmla="*/ 2191 h 2203"/>
                <a:gd name="T12" fmla="*/ 2453 w 2455"/>
                <a:gd name="T13" fmla="*/ 2115 h 2203"/>
                <a:gd name="T14" fmla="*/ 2377 w 2455"/>
                <a:gd name="T15" fmla="*/ 2038 h 2203"/>
                <a:gd name="T16" fmla="*/ 2036 w 2455"/>
                <a:gd name="T17" fmla="*/ 2027 h 2203"/>
                <a:gd name="T18" fmla="*/ 1997 w 2455"/>
                <a:gd name="T19" fmla="*/ 2022 h 2203"/>
                <a:gd name="T20" fmla="*/ 1979 w 2455"/>
                <a:gd name="T21" fmla="*/ 2020 h 2203"/>
                <a:gd name="T22" fmla="*/ 1970 w 2455"/>
                <a:gd name="T23" fmla="*/ 2019 h 2203"/>
                <a:gd name="T24" fmla="*/ 1880 w 2455"/>
                <a:gd name="T25" fmla="*/ 2004 h 2203"/>
                <a:gd name="T26" fmla="*/ 1710 w 2455"/>
                <a:gd name="T27" fmla="*/ 1968 h 2203"/>
                <a:gd name="T28" fmla="*/ 1373 w 2455"/>
                <a:gd name="T29" fmla="*/ 1858 h 2203"/>
                <a:gd name="T30" fmla="*/ 1359 w 2455"/>
                <a:gd name="T31" fmla="*/ 1852 h 2203"/>
                <a:gd name="T32" fmla="*/ 1350 w 2455"/>
                <a:gd name="T33" fmla="*/ 1849 h 2203"/>
                <a:gd name="T34" fmla="*/ 1310 w 2455"/>
                <a:gd name="T35" fmla="*/ 1831 h 2203"/>
                <a:gd name="T36" fmla="*/ 1230 w 2455"/>
                <a:gd name="T37" fmla="*/ 1794 h 2203"/>
                <a:gd name="T38" fmla="*/ 1077 w 2455"/>
                <a:gd name="T39" fmla="*/ 1711 h 2203"/>
                <a:gd name="T40" fmla="*/ 933 w 2455"/>
                <a:gd name="T41" fmla="*/ 1617 h 2203"/>
                <a:gd name="T42" fmla="*/ 904 w 2455"/>
                <a:gd name="T43" fmla="*/ 1596 h 2203"/>
                <a:gd name="T44" fmla="*/ 887 w 2455"/>
                <a:gd name="T45" fmla="*/ 1583 h 2203"/>
                <a:gd name="T46" fmla="*/ 880 w 2455"/>
                <a:gd name="T47" fmla="*/ 1578 h 2203"/>
                <a:gd name="T48" fmla="*/ 816 w 2455"/>
                <a:gd name="T49" fmla="*/ 1525 h 2203"/>
                <a:gd name="T50" fmla="*/ 585 w 2455"/>
                <a:gd name="T51" fmla="*/ 1297 h 2203"/>
                <a:gd name="T52" fmla="*/ 538 w 2455"/>
                <a:gd name="T53" fmla="*/ 1242 h 2203"/>
                <a:gd name="T54" fmla="*/ 513 w 2455"/>
                <a:gd name="T55" fmla="*/ 1211 h 2203"/>
                <a:gd name="T56" fmla="*/ 501 w 2455"/>
                <a:gd name="T57" fmla="*/ 1195 h 2203"/>
                <a:gd name="T58" fmla="*/ 497 w 2455"/>
                <a:gd name="T59" fmla="*/ 1190 h 2203"/>
                <a:gd name="T60" fmla="*/ 407 w 2455"/>
                <a:gd name="T61" fmla="*/ 1061 h 2203"/>
                <a:gd name="T62" fmla="*/ 330 w 2455"/>
                <a:gd name="T63" fmla="*/ 925 h 2203"/>
                <a:gd name="T64" fmla="*/ 298 w 2455"/>
                <a:gd name="T65" fmla="*/ 861 h 2203"/>
                <a:gd name="T66" fmla="*/ 283 w 2455"/>
                <a:gd name="T67" fmla="*/ 825 h 2203"/>
                <a:gd name="T68" fmla="*/ 280 w 2455"/>
                <a:gd name="T69" fmla="*/ 819 h 2203"/>
                <a:gd name="T70" fmla="*/ 273 w 2455"/>
                <a:gd name="T71" fmla="*/ 801 h 2203"/>
                <a:gd name="T72" fmla="*/ 181 w 2455"/>
                <a:gd name="T73" fmla="*/ 458 h 2203"/>
                <a:gd name="T74" fmla="*/ 180 w 2455"/>
                <a:gd name="T75" fmla="*/ 450 h 2203"/>
                <a:gd name="T76" fmla="*/ 176 w 2455"/>
                <a:gd name="T77" fmla="*/ 423 h 2203"/>
                <a:gd name="T78" fmla="*/ 172 w 2455"/>
                <a:gd name="T79" fmla="*/ 373 h 2203"/>
                <a:gd name="T80" fmla="*/ 166 w 2455"/>
                <a:gd name="T81" fmla="*/ 280 h 2203"/>
                <a:gd name="T82" fmla="*/ 172 w 2455"/>
                <a:gd name="T83" fmla="*/ 78 h 2203"/>
                <a:gd name="T84" fmla="*/ 95 w 2455"/>
                <a:gd name="T85" fmla="*/ 1 h 2203"/>
                <a:gd name="T86" fmla="*/ 19 w 2455"/>
                <a:gd name="T87" fmla="*/ 78 h 2203"/>
                <a:gd name="T88" fmla="*/ 19 w 2455"/>
                <a:gd name="T89" fmla="*/ 78 h 2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55" h="2203">
                  <a:moveTo>
                    <a:pt x="19" y="78"/>
                  </a:moveTo>
                  <a:cubicBezTo>
                    <a:pt x="0" y="312"/>
                    <a:pt x="24" y="551"/>
                    <a:pt x="100" y="773"/>
                  </a:cubicBezTo>
                  <a:cubicBezTo>
                    <a:pt x="172" y="983"/>
                    <a:pt x="285" y="1174"/>
                    <a:pt x="426" y="1345"/>
                  </a:cubicBezTo>
                  <a:cubicBezTo>
                    <a:pt x="568" y="1519"/>
                    <a:pt x="737" y="1674"/>
                    <a:pt x="926" y="1797"/>
                  </a:cubicBezTo>
                  <a:cubicBezTo>
                    <a:pt x="1128" y="1928"/>
                    <a:pt x="1353" y="2026"/>
                    <a:pt x="1584" y="2092"/>
                  </a:cubicBezTo>
                  <a:cubicBezTo>
                    <a:pt x="1840" y="2166"/>
                    <a:pt x="2110" y="2203"/>
                    <a:pt x="2377" y="2191"/>
                  </a:cubicBezTo>
                  <a:cubicBezTo>
                    <a:pt x="2417" y="2190"/>
                    <a:pt x="2455" y="2157"/>
                    <a:pt x="2453" y="2115"/>
                  </a:cubicBezTo>
                  <a:cubicBezTo>
                    <a:pt x="2452" y="2075"/>
                    <a:pt x="2420" y="2037"/>
                    <a:pt x="2377" y="2038"/>
                  </a:cubicBezTo>
                  <a:cubicBezTo>
                    <a:pt x="2263" y="2043"/>
                    <a:pt x="2149" y="2039"/>
                    <a:pt x="2036" y="2027"/>
                  </a:cubicBezTo>
                  <a:cubicBezTo>
                    <a:pt x="2023" y="2025"/>
                    <a:pt x="2010" y="2024"/>
                    <a:pt x="1997" y="2022"/>
                  </a:cubicBezTo>
                  <a:cubicBezTo>
                    <a:pt x="1991" y="2021"/>
                    <a:pt x="1985" y="2021"/>
                    <a:pt x="1979" y="2020"/>
                  </a:cubicBezTo>
                  <a:cubicBezTo>
                    <a:pt x="1996" y="2022"/>
                    <a:pt x="1972" y="2019"/>
                    <a:pt x="1970" y="2019"/>
                  </a:cubicBezTo>
                  <a:cubicBezTo>
                    <a:pt x="1940" y="2014"/>
                    <a:pt x="1910" y="2010"/>
                    <a:pt x="1880" y="2004"/>
                  </a:cubicBezTo>
                  <a:cubicBezTo>
                    <a:pt x="1823" y="1994"/>
                    <a:pt x="1766" y="1982"/>
                    <a:pt x="1710" y="1968"/>
                  </a:cubicBezTo>
                  <a:cubicBezTo>
                    <a:pt x="1596" y="1939"/>
                    <a:pt x="1483" y="1902"/>
                    <a:pt x="1373" y="1858"/>
                  </a:cubicBezTo>
                  <a:cubicBezTo>
                    <a:pt x="1368" y="1856"/>
                    <a:pt x="1364" y="1854"/>
                    <a:pt x="1359" y="1852"/>
                  </a:cubicBezTo>
                  <a:cubicBezTo>
                    <a:pt x="1358" y="1852"/>
                    <a:pt x="1336" y="1843"/>
                    <a:pt x="1350" y="1849"/>
                  </a:cubicBezTo>
                  <a:cubicBezTo>
                    <a:pt x="1337" y="1843"/>
                    <a:pt x="1323" y="1837"/>
                    <a:pt x="1310" y="1831"/>
                  </a:cubicBezTo>
                  <a:cubicBezTo>
                    <a:pt x="1283" y="1819"/>
                    <a:pt x="1256" y="1807"/>
                    <a:pt x="1230" y="1794"/>
                  </a:cubicBezTo>
                  <a:cubicBezTo>
                    <a:pt x="1178" y="1768"/>
                    <a:pt x="1127" y="1740"/>
                    <a:pt x="1077" y="1711"/>
                  </a:cubicBezTo>
                  <a:cubicBezTo>
                    <a:pt x="1027" y="1681"/>
                    <a:pt x="979" y="1650"/>
                    <a:pt x="933" y="1617"/>
                  </a:cubicBezTo>
                  <a:cubicBezTo>
                    <a:pt x="923" y="1610"/>
                    <a:pt x="914" y="1603"/>
                    <a:pt x="904" y="1596"/>
                  </a:cubicBezTo>
                  <a:cubicBezTo>
                    <a:pt x="898" y="1592"/>
                    <a:pt x="893" y="1587"/>
                    <a:pt x="887" y="1583"/>
                  </a:cubicBezTo>
                  <a:cubicBezTo>
                    <a:pt x="869" y="1569"/>
                    <a:pt x="899" y="1592"/>
                    <a:pt x="880" y="1578"/>
                  </a:cubicBezTo>
                  <a:cubicBezTo>
                    <a:pt x="858" y="1561"/>
                    <a:pt x="837" y="1543"/>
                    <a:pt x="816" y="1525"/>
                  </a:cubicBezTo>
                  <a:cubicBezTo>
                    <a:pt x="734" y="1454"/>
                    <a:pt x="657" y="1378"/>
                    <a:pt x="585" y="1297"/>
                  </a:cubicBezTo>
                  <a:cubicBezTo>
                    <a:pt x="569" y="1279"/>
                    <a:pt x="553" y="1260"/>
                    <a:pt x="538" y="1242"/>
                  </a:cubicBezTo>
                  <a:cubicBezTo>
                    <a:pt x="530" y="1231"/>
                    <a:pt x="521" y="1221"/>
                    <a:pt x="513" y="1211"/>
                  </a:cubicBezTo>
                  <a:cubicBezTo>
                    <a:pt x="509" y="1206"/>
                    <a:pt x="505" y="1201"/>
                    <a:pt x="501" y="1195"/>
                  </a:cubicBezTo>
                  <a:cubicBezTo>
                    <a:pt x="509" y="1206"/>
                    <a:pt x="500" y="1194"/>
                    <a:pt x="497" y="1190"/>
                  </a:cubicBezTo>
                  <a:cubicBezTo>
                    <a:pt x="465" y="1148"/>
                    <a:pt x="435" y="1105"/>
                    <a:pt x="407" y="1061"/>
                  </a:cubicBezTo>
                  <a:cubicBezTo>
                    <a:pt x="379" y="1017"/>
                    <a:pt x="353" y="972"/>
                    <a:pt x="330" y="925"/>
                  </a:cubicBezTo>
                  <a:cubicBezTo>
                    <a:pt x="319" y="904"/>
                    <a:pt x="308" y="883"/>
                    <a:pt x="298" y="861"/>
                  </a:cubicBezTo>
                  <a:cubicBezTo>
                    <a:pt x="293" y="849"/>
                    <a:pt x="288" y="837"/>
                    <a:pt x="283" y="825"/>
                  </a:cubicBezTo>
                  <a:cubicBezTo>
                    <a:pt x="290" y="841"/>
                    <a:pt x="281" y="821"/>
                    <a:pt x="280" y="819"/>
                  </a:cubicBezTo>
                  <a:cubicBezTo>
                    <a:pt x="278" y="813"/>
                    <a:pt x="275" y="807"/>
                    <a:pt x="273" y="801"/>
                  </a:cubicBezTo>
                  <a:cubicBezTo>
                    <a:pt x="229" y="690"/>
                    <a:pt x="199" y="575"/>
                    <a:pt x="181" y="458"/>
                  </a:cubicBezTo>
                  <a:cubicBezTo>
                    <a:pt x="181" y="456"/>
                    <a:pt x="177" y="433"/>
                    <a:pt x="180" y="450"/>
                  </a:cubicBezTo>
                  <a:cubicBezTo>
                    <a:pt x="179" y="441"/>
                    <a:pt x="177" y="432"/>
                    <a:pt x="176" y="423"/>
                  </a:cubicBezTo>
                  <a:cubicBezTo>
                    <a:pt x="175" y="406"/>
                    <a:pt x="173" y="390"/>
                    <a:pt x="172" y="373"/>
                  </a:cubicBezTo>
                  <a:cubicBezTo>
                    <a:pt x="169" y="342"/>
                    <a:pt x="167" y="311"/>
                    <a:pt x="166" y="280"/>
                  </a:cubicBezTo>
                  <a:cubicBezTo>
                    <a:pt x="164" y="213"/>
                    <a:pt x="167" y="145"/>
                    <a:pt x="172" y="78"/>
                  </a:cubicBezTo>
                  <a:cubicBezTo>
                    <a:pt x="175" y="38"/>
                    <a:pt x="134" y="0"/>
                    <a:pt x="95" y="1"/>
                  </a:cubicBezTo>
                  <a:cubicBezTo>
                    <a:pt x="51" y="3"/>
                    <a:pt x="22" y="35"/>
                    <a:pt x="19" y="78"/>
                  </a:cubicBezTo>
                  <a:lnTo>
                    <a:pt x="19"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 name="Freeform 84">
              <a:extLst>
                <a:ext uri="{FF2B5EF4-FFF2-40B4-BE49-F238E27FC236}">
                  <a16:creationId xmlns:a16="http://schemas.microsoft.com/office/drawing/2014/main" id="{CF3411F6-EC72-E8C3-659B-0DB8C625C248}"/>
                </a:ext>
              </a:extLst>
            </p:cNvPr>
            <p:cNvSpPr>
              <a:spLocks/>
            </p:cNvSpPr>
            <p:nvPr/>
          </p:nvSpPr>
          <p:spPr bwMode="auto">
            <a:xfrm>
              <a:off x="2428219" y="3451663"/>
              <a:ext cx="317500" cy="538163"/>
            </a:xfrm>
            <a:custGeom>
              <a:avLst/>
              <a:gdLst>
                <a:gd name="T0" fmla="*/ 106 w 1332"/>
                <a:gd name="T1" fmla="*/ 2248 h 2256"/>
                <a:gd name="T2" fmla="*/ 980 w 1332"/>
                <a:gd name="T3" fmla="*/ 1718 h 2256"/>
                <a:gd name="T4" fmla="*/ 1300 w 1332"/>
                <a:gd name="T5" fmla="*/ 670 h 2256"/>
                <a:gd name="T6" fmla="*/ 1110 w 1332"/>
                <a:gd name="T7" fmla="*/ 50 h 2256"/>
                <a:gd name="T8" fmla="*/ 1006 w 1332"/>
                <a:gd name="T9" fmla="*/ 22 h 2256"/>
                <a:gd name="T10" fmla="*/ 978 w 1332"/>
                <a:gd name="T11" fmla="*/ 127 h 2256"/>
                <a:gd name="T12" fmla="*/ 1040 w 1332"/>
                <a:gd name="T13" fmla="*/ 248 h 2256"/>
                <a:gd name="T14" fmla="*/ 1047 w 1332"/>
                <a:gd name="T15" fmla="*/ 265 h 2256"/>
                <a:gd name="T16" fmla="*/ 1060 w 1332"/>
                <a:gd name="T17" fmla="*/ 296 h 2256"/>
                <a:gd name="T18" fmla="*/ 1084 w 1332"/>
                <a:gd name="T19" fmla="*/ 364 h 2256"/>
                <a:gd name="T20" fmla="*/ 1119 w 1332"/>
                <a:gd name="T21" fmla="*/ 492 h 2256"/>
                <a:gd name="T22" fmla="*/ 1132 w 1332"/>
                <a:gd name="T23" fmla="*/ 555 h 2256"/>
                <a:gd name="T24" fmla="*/ 1138 w 1332"/>
                <a:gd name="T25" fmla="*/ 588 h 2256"/>
                <a:gd name="T26" fmla="*/ 1140 w 1332"/>
                <a:gd name="T27" fmla="*/ 603 h 2256"/>
                <a:gd name="T28" fmla="*/ 1142 w 1332"/>
                <a:gd name="T29" fmla="*/ 615 h 2256"/>
                <a:gd name="T30" fmla="*/ 1141 w 1332"/>
                <a:gd name="T31" fmla="*/ 613 h 2256"/>
                <a:gd name="T32" fmla="*/ 1150 w 1332"/>
                <a:gd name="T33" fmla="*/ 882 h 2256"/>
                <a:gd name="T34" fmla="*/ 1144 w 1332"/>
                <a:gd name="T35" fmla="*/ 946 h 2256"/>
                <a:gd name="T36" fmla="*/ 1140 w 1332"/>
                <a:gd name="T37" fmla="*/ 980 h 2256"/>
                <a:gd name="T38" fmla="*/ 1140 w 1332"/>
                <a:gd name="T39" fmla="*/ 982 h 2256"/>
                <a:gd name="T40" fmla="*/ 1136 w 1332"/>
                <a:gd name="T41" fmla="*/ 1004 h 2256"/>
                <a:gd name="T42" fmla="*/ 1109 w 1332"/>
                <a:gd name="T43" fmla="*/ 1134 h 2256"/>
                <a:gd name="T44" fmla="*/ 1070 w 1332"/>
                <a:gd name="T45" fmla="*/ 1260 h 2256"/>
                <a:gd name="T46" fmla="*/ 1058 w 1332"/>
                <a:gd name="T47" fmla="*/ 1292 h 2256"/>
                <a:gd name="T48" fmla="*/ 1050 w 1332"/>
                <a:gd name="T49" fmla="*/ 1310 h 2256"/>
                <a:gd name="T50" fmla="*/ 1049 w 1332"/>
                <a:gd name="T51" fmla="*/ 1312 h 2256"/>
                <a:gd name="T52" fmla="*/ 1022 w 1332"/>
                <a:gd name="T53" fmla="*/ 1371 h 2256"/>
                <a:gd name="T54" fmla="*/ 893 w 1332"/>
                <a:gd name="T55" fmla="*/ 1582 h 2256"/>
                <a:gd name="T56" fmla="*/ 885 w 1332"/>
                <a:gd name="T57" fmla="*/ 1594 h 2256"/>
                <a:gd name="T58" fmla="*/ 868 w 1332"/>
                <a:gd name="T59" fmla="*/ 1615 h 2256"/>
                <a:gd name="T60" fmla="*/ 825 w 1332"/>
                <a:gd name="T61" fmla="*/ 1665 h 2256"/>
                <a:gd name="T62" fmla="*/ 742 w 1332"/>
                <a:gd name="T63" fmla="*/ 1752 h 2256"/>
                <a:gd name="T64" fmla="*/ 648 w 1332"/>
                <a:gd name="T65" fmla="*/ 1833 h 2256"/>
                <a:gd name="T66" fmla="*/ 637 w 1332"/>
                <a:gd name="T67" fmla="*/ 1842 h 2256"/>
                <a:gd name="T68" fmla="*/ 612 w 1332"/>
                <a:gd name="T69" fmla="*/ 1861 h 2256"/>
                <a:gd name="T70" fmla="*/ 558 w 1332"/>
                <a:gd name="T71" fmla="*/ 1898 h 2256"/>
                <a:gd name="T72" fmla="*/ 440 w 1332"/>
                <a:gd name="T73" fmla="*/ 1969 h 2256"/>
                <a:gd name="T74" fmla="*/ 379 w 1332"/>
                <a:gd name="T75" fmla="*/ 2000 h 2256"/>
                <a:gd name="T76" fmla="*/ 348 w 1332"/>
                <a:gd name="T77" fmla="*/ 2014 h 2256"/>
                <a:gd name="T78" fmla="*/ 335 w 1332"/>
                <a:gd name="T79" fmla="*/ 2019 h 2256"/>
                <a:gd name="T80" fmla="*/ 328 w 1332"/>
                <a:gd name="T81" fmla="*/ 2022 h 2256"/>
                <a:gd name="T82" fmla="*/ 65 w 1332"/>
                <a:gd name="T83" fmla="*/ 2101 h 2256"/>
                <a:gd name="T84" fmla="*/ 12 w 1332"/>
                <a:gd name="T85" fmla="*/ 2195 h 2256"/>
                <a:gd name="T86" fmla="*/ 106 w 1332"/>
                <a:gd name="T87" fmla="*/ 2248 h 2256"/>
                <a:gd name="T88" fmla="*/ 106 w 1332"/>
                <a:gd name="T89" fmla="*/ 2248 h 2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32" h="2256">
                  <a:moveTo>
                    <a:pt x="106" y="2248"/>
                  </a:moveTo>
                  <a:cubicBezTo>
                    <a:pt x="446" y="2183"/>
                    <a:pt x="763" y="1988"/>
                    <a:pt x="980" y="1718"/>
                  </a:cubicBezTo>
                  <a:cubicBezTo>
                    <a:pt x="1217" y="1423"/>
                    <a:pt x="1332" y="1047"/>
                    <a:pt x="1300" y="670"/>
                  </a:cubicBezTo>
                  <a:cubicBezTo>
                    <a:pt x="1282" y="452"/>
                    <a:pt x="1219" y="240"/>
                    <a:pt x="1110" y="50"/>
                  </a:cubicBezTo>
                  <a:cubicBezTo>
                    <a:pt x="1091" y="15"/>
                    <a:pt x="1040" y="0"/>
                    <a:pt x="1006" y="22"/>
                  </a:cubicBezTo>
                  <a:cubicBezTo>
                    <a:pt x="971" y="45"/>
                    <a:pt x="957" y="90"/>
                    <a:pt x="978" y="127"/>
                  </a:cubicBezTo>
                  <a:cubicBezTo>
                    <a:pt x="1001" y="166"/>
                    <a:pt x="1022" y="207"/>
                    <a:pt x="1040" y="248"/>
                  </a:cubicBezTo>
                  <a:cubicBezTo>
                    <a:pt x="1041" y="250"/>
                    <a:pt x="1052" y="277"/>
                    <a:pt x="1047" y="265"/>
                  </a:cubicBezTo>
                  <a:cubicBezTo>
                    <a:pt x="1052" y="275"/>
                    <a:pt x="1056" y="286"/>
                    <a:pt x="1060" y="296"/>
                  </a:cubicBezTo>
                  <a:cubicBezTo>
                    <a:pt x="1069" y="319"/>
                    <a:pt x="1077" y="341"/>
                    <a:pt x="1084" y="364"/>
                  </a:cubicBezTo>
                  <a:cubicBezTo>
                    <a:pt x="1098" y="406"/>
                    <a:pt x="1110" y="449"/>
                    <a:pt x="1119" y="492"/>
                  </a:cubicBezTo>
                  <a:cubicBezTo>
                    <a:pt x="1124" y="513"/>
                    <a:pt x="1128" y="534"/>
                    <a:pt x="1132" y="555"/>
                  </a:cubicBezTo>
                  <a:cubicBezTo>
                    <a:pt x="1134" y="566"/>
                    <a:pt x="1136" y="577"/>
                    <a:pt x="1138" y="588"/>
                  </a:cubicBezTo>
                  <a:cubicBezTo>
                    <a:pt x="1138" y="593"/>
                    <a:pt x="1139" y="598"/>
                    <a:pt x="1140" y="603"/>
                  </a:cubicBezTo>
                  <a:cubicBezTo>
                    <a:pt x="1141" y="607"/>
                    <a:pt x="1141" y="611"/>
                    <a:pt x="1142" y="615"/>
                  </a:cubicBezTo>
                  <a:cubicBezTo>
                    <a:pt x="1141" y="608"/>
                    <a:pt x="1141" y="608"/>
                    <a:pt x="1141" y="613"/>
                  </a:cubicBezTo>
                  <a:cubicBezTo>
                    <a:pt x="1152" y="702"/>
                    <a:pt x="1155" y="792"/>
                    <a:pt x="1150" y="882"/>
                  </a:cubicBezTo>
                  <a:cubicBezTo>
                    <a:pt x="1148" y="903"/>
                    <a:pt x="1147" y="925"/>
                    <a:pt x="1144" y="946"/>
                  </a:cubicBezTo>
                  <a:cubicBezTo>
                    <a:pt x="1143" y="957"/>
                    <a:pt x="1142" y="968"/>
                    <a:pt x="1140" y="980"/>
                  </a:cubicBezTo>
                  <a:cubicBezTo>
                    <a:pt x="1141" y="976"/>
                    <a:pt x="1142" y="966"/>
                    <a:pt x="1140" y="982"/>
                  </a:cubicBezTo>
                  <a:cubicBezTo>
                    <a:pt x="1139" y="989"/>
                    <a:pt x="1138" y="997"/>
                    <a:pt x="1136" y="1004"/>
                  </a:cubicBezTo>
                  <a:cubicBezTo>
                    <a:pt x="1129" y="1048"/>
                    <a:pt x="1120" y="1091"/>
                    <a:pt x="1109" y="1134"/>
                  </a:cubicBezTo>
                  <a:cubicBezTo>
                    <a:pt x="1098" y="1177"/>
                    <a:pt x="1085" y="1219"/>
                    <a:pt x="1070" y="1260"/>
                  </a:cubicBezTo>
                  <a:cubicBezTo>
                    <a:pt x="1066" y="1271"/>
                    <a:pt x="1062" y="1282"/>
                    <a:pt x="1058" y="1292"/>
                  </a:cubicBezTo>
                  <a:cubicBezTo>
                    <a:pt x="1055" y="1298"/>
                    <a:pt x="1053" y="1304"/>
                    <a:pt x="1050" y="1310"/>
                  </a:cubicBezTo>
                  <a:cubicBezTo>
                    <a:pt x="1050" y="1311"/>
                    <a:pt x="1045" y="1323"/>
                    <a:pt x="1049" y="1312"/>
                  </a:cubicBezTo>
                  <a:cubicBezTo>
                    <a:pt x="1041" y="1332"/>
                    <a:pt x="1032" y="1352"/>
                    <a:pt x="1022" y="1371"/>
                  </a:cubicBezTo>
                  <a:cubicBezTo>
                    <a:pt x="986" y="1445"/>
                    <a:pt x="943" y="1516"/>
                    <a:pt x="893" y="1582"/>
                  </a:cubicBezTo>
                  <a:cubicBezTo>
                    <a:pt x="891" y="1586"/>
                    <a:pt x="876" y="1605"/>
                    <a:pt x="885" y="1594"/>
                  </a:cubicBezTo>
                  <a:cubicBezTo>
                    <a:pt x="879" y="1601"/>
                    <a:pt x="873" y="1608"/>
                    <a:pt x="868" y="1615"/>
                  </a:cubicBezTo>
                  <a:cubicBezTo>
                    <a:pt x="854" y="1632"/>
                    <a:pt x="840" y="1649"/>
                    <a:pt x="825" y="1665"/>
                  </a:cubicBezTo>
                  <a:cubicBezTo>
                    <a:pt x="799" y="1695"/>
                    <a:pt x="771" y="1724"/>
                    <a:pt x="742" y="1752"/>
                  </a:cubicBezTo>
                  <a:cubicBezTo>
                    <a:pt x="712" y="1780"/>
                    <a:pt x="681" y="1807"/>
                    <a:pt x="648" y="1833"/>
                  </a:cubicBezTo>
                  <a:cubicBezTo>
                    <a:pt x="646" y="1835"/>
                    <a:pt x="625" y="1851"/>
                    <a:pt x="637" y="1842"/>
                  </a:cubicBezTo>
                  <a:cubicBezTo>
                    <a:pt x="629" y="1848"/>
                    <a:pt x="620" y="1855"/>
                    <a:pt x="612" y="1861"/>
                  </a:cubicBezTo>
                  <a:cubicBezTo>
                    <a:pt x="594" y="1874"/>
                    <a:pt x="577" y="1886"/>
                    <a:pt x="558" y="1898"/>
                  </a:cubicBezTo>
                  <a:cubicBezTo>
                    <a:pt x="520" y="1923"/>
                    <a:pt x="481" y="1947"/>
                    <a:pt x="440" y="1969"/>
                  </a:cubicBezTo>
                  <a:cubicBezTo>
                    <a:pt x="420" y="1979"/>
                    <a:pt x="400" y="1990"/>
                    <a:pt x="379" y="2000"/>
                  </a:cubicBezTo>
                  <a:cubicBezTo>
                    <a:pt x="369" y="2004"/>
                    <a:pt x="358" y="2009"/>
                    <a:pt x="348" y="2014"/>
                  </a:cubicBezTo>
                  <a:cubicBezTo>
                    <a:pt x="344" y="2016"/>
                    <a:pt x="339" y="2018"/>
                    <a:pt x="335" y="2019"/>
                  </a:cubicBezTo>
                  <a:cubicBezTo>
                    <a:pt x="320" y="2026"/>
                    <a:pt x="345" y="2016"/>
                    <a:pt x="328" y="2022"/>
                  </a:cubicBezTo>
                  <a:cubicBezTo>
                    <a:pt x="243" y="2057"/>
                    <a:pt x="155" y="2083"/>
                    <a:pt x="65" y="2101"/>
                  </a:cubicBezTo>
                  <a:cubicBezTo>
                    <a:pt x="26" y="2108"/>
                    <a:pt x="0" y="2158"/>
                    <a:pt x="12" y="2195"/>
                  </a:cubicBezTo>
                  <a:cubicBezTo>
                    <a:pt x="25" y="2237"/>
                    <a:pt x="64" y="2256"/>
                    <a:pt x="106" y="2248"/>
                  </a:cubicBezTo>
                  <a:lnTo>
                    <a:pt x="106" y="224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 name="Freeform 85">
              <a:extLst>
                <a:ext uri="{FF2B5EF4-FFF2-40B4-BE49-F238E27FC236}">
                  <a16:creationId xmlns:a16="http://schemas.microsoft.com/office/drawing/2014/main" id="{82B9151A-903A-77BF-0E41-C8CBF9658513}"/>
                </a:ext>
              </a:extLst>
            </p:cNvPr>
            <p:cNvSpPr>
              <a:spLocks/>
            </p:cNvSpPr>
            <p:nvPr/>
          </p:nvSpPr>
          <p:spPr bwMode="auto">
            <a:xfrm>
              <a:off x="2215494" y="4094601"/>
              <a:ext cx="306388" cy="333375"/>
            </a:xfrm>
            <a:custGeom>
              <a:avLst/>
              <a:gdLst>
                <a:gd name="T0" fmla="*/ 1 w 1286"/>
                <a:gd name="T1" fmla="*/ 78 h 1395"/>
                <a:gd name="T2" fmla="*/ 227 w 1286"/>
                <a:gd name="T3" fmla="*/ 797 h 1395"/>
                <a:gd name="T4" fmla="*/ 791 w 1286"/>
                <a:gd name="T5" fmla="*/ 1276 h 1395"/>
                <a:gd name="T6" fmla="*/ 1208 w 1286"/>
                <a:gd name="T7" fmla="*/ 1390 h 1395"/>
                <a:gd name="T8" fmla="*/ 1284 w 1286"/>
                <a:gd name="T9" fmla="*/ 1314 h 1395"/>
                <a:gd name="T10" fmla="*/ 1208 w 1286"/>
                <a:gd name="T11" fmla="*/ 1237 h 1395"/>
                <a:gd name="T12" fmla="*/ 1185 w 1286"/>
                <a:gd name="T13" fmla="*/ 1235 h 1395"/>
                <a:gd name="T14" fmla="*/ 1176 w 1286"/>
                <a:gd name="T15" fmla="*/ 1233 h 1395"/>
                <a:gd name="T16" fmla="*/ 1136 w 1286"/>
                <a:gd name="T17" fmla="*/ 1226 h 1395"/>
                <a:gd name="T18" fmla="*/ 1049 w 1286"/>
                <a:gd name="T19" fmla="*/ 1207 h 1395"/>
                <a:gd name="T20" fmla="*/ 887 w 1286"/>
                <a:gd name="T21" fmla="*/ 1152 h 1395"/>
                <a:gd name="T22" fmla="*/ 882 w 1286"/>
                <a:gd name="T23" fmla="*/ 1150 h 1395"/>
                <a:gd name="T24" fmla="*/ 861 w 1286"/>
                <a:gd name="T25" fmla="*/ 1141 h 1395"/>
                <a:gd name="T26" fmla="*/ 821 w 1286"/>
                <a:gd name="T27" fmla="*/ 1122 h 1395"/>
                <a:gd name="T28" fmla="*/ 743 w 1286"/>
                <a:gd name="T29" fmla="*/ 1079 h 1395"/>
                <a:gd name="T30" fmla="*/ 673 w 1286"/>
                <a:gd name="T31" fmla="*/ 1036 h 1395"/>
                <a:gd name="T32" fmla="*/ 643 w 1286"/>
                <a:gd name="T33" fmla="*/ 1015 h 1395"/>
                <a:gd name="T34" fmla="*/ 625 w 1286"/>
                <a:gd name="T35" fmla="*/ 1002 h 1395"/>
                <a:gd name="T36" fmla="*/ 613 w 1286"/>
                <a:gd name="T37" fmla="*/ 993 h 1395"/>
                <a:gd name="T38" fmla="*/ 611 w 1286"/>
                <a:gd name="T39" fmla="*/ 991 h 1395"/>
                <a:gd name="T40" fmla="*/ 485 w 1286"/>
                <a:gd name="T41" fmla="*/ 876 h 1395"/>
                <a:gd name="T42" fmla="*/ 429 w 1286"/>
                <a:gd name="T43" fmla="*/ 814 h 1395"/>
                <a:gd name="T44" fmla="*/ 405 w 1286"/>
                <a:gd name="T45" fmla="*/ 785 h 1395"/>
                <a:gd name="T46" fmla="*/ 399 w 1286"/>
                <a:gd name="T47" fmla="*/ 776 h 1395"/>
                <a:gd name="T48" fmla="*/ 381 w 1286"/>
                <a:gd name="T49" fmla="*/ 752 h 1395"/>
                <a:gd name="T50" fmla="*/ 289 w 1286"/>
                <a:gd name="T51" fmla="*/ 602 h 1395"/>
                <a:gd name="T52" fmla="*/ 253 w 1286"/>
                <a:gd name="T53" fmla="*/ 527 h 1395"/>
                <a:gd name="T54" fmla="*/ 249 w 1286"/>
                <a:gd name="T55" fmla="*/ 517 h 1395"/>
                <a:gd name="T56" fmla="*/ 243 w 1286"/>
                <a:gd name="T57" fmla="*/ 503 h 1395"/>
                <a:gd name="T58" fmla="*/ 224 w 1286"/>
                <a:gd name="T59" fmla="*/ 453 h 1395"/>
                <a:gd name="T60" fmla="*/ 173 w 1286"/>
                <a:gd name="T61" fmla="*/ 262 h 1395"/>
                <a:gd name="T62" fmla="*/ 165 w 1286"/>
                <a:gd name="T63" fmla="*/ 217 h 1395"/>
                <a:gd name="T64" fmla="*/ 164 w 1286"/>
                <a:gd name="T65" fmla="*/ 207 h 1395"/>
                <a:gd name="T66" fmla="*/ 160 w 1286"/>
                <a:gd name="T67" fmla="*/ 177 h 1395"/>
                <a:gd name="T68" fmla="*/ 154 w 1286"/>
                <a:gd name="T69" fmla="*/ 78 h 1395"/>
                <a:gd name="T70" fmla="*/ 77 w 1286"/>
                <a:gd name="T71" fmla="*/ 2 h 1395"/>
                <a:gd name="T72" fmla="*/ 1 w 1286"/>
                <a:gd name="T73" fmla="*/ 78 h 1395"/>
                <a:gd name="T74" fmla="*/ 1 w 1286"/>
                <a:gd name="T75" fmla="*/ 78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6" h="1395">
                  <a:moveTo>
                    <a:pt x="1" y="78"/>
                  </a:moveTo>
                  <a:cubicBezTo>
                    <a:pt x="7" y="333"/>
                    <a:pt x="86" y="586"/>
                    <a:pt x="227" y="797"/>
                  </a:cubicBezTo>
                  <a:cubicBezTo>
                    <a:pt x="366" y="1006"/>
                    <a:pt x="562" y="1174"/>
                    <a:pt x="791" y="1276"/>
                  </a:cubicBezTo>
                  <a:cubicBezTo>
                    <a:pt x="924" y="1336"/>
                    <a:pt x="1062" y="1374"/>
                    <a:pt x="1208" y="1390"/>
                  </a:cubicBezTo>
                  <a:cubicBezTo>
                    <a:pt x="1247" y="1395"/>
                    <a:pt x="1286" y="1352"/>
                    <a:pt x="1284" y="1314"/>
                  </a:cubicBezTo>
                  <a:cubicBezTo>
                    <a:pt x="1282" y="1268"/>
                    <a:pt x="1250" y="1242"/>
                    <a:pt x="1208" y="1237"/>
                  </a:cubicBezTo>
                  <a:cubicBezTo>
                    <a:pt x="1200" y="1236"/>
                    <a:pt x="1193" y="1236"/>
                    <a:pt x="1185" y="1235"/>
                  </a:cubicBezTo>
                  <a:cubicBezTo>
                    <a:pt x="1202" y="1237"/>
                    <a:pt x="1178" y="1233"/>
                    <a:pt x="1176" y="1233"/>
                  </a:cubicBezTo>
                  <a:cubicBezTo>
                    <a:pt x="1163" y="1231"/>
                    <a:pt x="1149" y="1229"/>
                    <a:pt x="1136" y="1226"/>
                  </a:cubicBezTo>
                  <a:cubicBezTo>
                    <a:pt x="1107" y="1221"/>
                    <a:pt x="1078" y="1214"/>
                    <a:pt x="1049" y="1207"/>
                  </a:cubicBezTo>
                  <a:cubicBezTo>
                    <a:pt x="994" y="1192"/>
                    <a:pt x="940" y="1174"/>
                    <a:pt x="887" y="1152"/>
                  </a:cubicBezTo>
                  <a:cubicBezTo>
                    <a:pt x="874" y="1147"/>
                    <a:pt x="903" y="1160"/>
                    <a:pt x="882" y="1150"/>
                  </a:cubicBezTo>
                  <a:cubicBezTo>
                    <a:pt x="875" y="1147"/>
                    <a:pt x="868" y="1144"/>
                    <a:pt x="861" y="1141"/>
                  </a:cubicBezTo>
                  <a:cubicBezTo>
                    <a:pt x="848" y="1135"/>
                    <a:pt x="834" y="1128"/>
                    <a:pt x="821" y="1122"/>
                  </a:cubicBezTo>
                  <a:cubicBezTo>
                    <a:pt x="794" y="1109"/>
                    <a:pt x="768" y="1094"/>
                    <a:pt x="743" y="1079"/>
                  </a:cubicBezTo>
                  <a:cubicBezTo>
                    <a:pt x="719" y="1066"/>
                    <a:pt x="696" y="1051"/>
                    <a:pt x="673" y="1036"/>
                  </a:cubicBezTo>
                  <a:cubicBezTo>
                    <a:pt x="663" y="1029"/>
                    <a:pt x="653" y="1022"/>
                    <a:pt x="643" y="1015"/>
                  </a:cubicBezTo>
                  <a:cubicBezTo>
                    <a:pt x="637" y="1010"/>
                    <a:pt x="631" y="1006"/>
                    <a:pt x="625" y="1002"/>
                  </a:cubicBezTo>
                  <a:cubicBezTo>
                    <a:pt x="621" y="999"/>
                    <a:pt x="617" y="996"/>
                    <a:pt x="613" y="993"/>
                  </a:cubicBezTo>
                  <a:cubicBezTo>
                    <a:pt x="619" y="997"/>
                    <a:pt x="618" y="996"/>
                    <a:pt x="611" y="991"/>
                  </a:cubicBezTo>
                  <a:cubicBezTo>
                    <a:pt x="566" y="955"/>
                    <a:pt x="524" y="917"/>
                    <a:pt x="485" y="876"/>
                  </a:cubicBezTo>
                  <a:cubicBezTo>
                    <a:pt x="465" y="856"/>
                    <a:pt x="447" y="836"/>
                    <a:pt x="429" y="814"/>
                  </a:cubicBezTo>
                  <a:cubicBezTo>
                    <a:pt x="421" y="805"/>
                    <a:pt x="413" y="795"/>
                    <a:pt x="405" y="785"/>
                  </a:cubicBezTo>
                  <a:cubicBezTo>
                    <a:pt x="414" y="796"/>
                    <a:pt x="399" y="776"/>
                    <a:pt x="399" y="776"/>
                  </a:cubicBezTo>
                  <a:cubicBezTo>
                    <a:pt x="393" y="768"/>
                    <a:pt x="387" y="760"/>
                    <a:pt x="381" y="752"/>
                  </a:cubicBezTo>
                  <a:cubicBezTo>
                    <a:pt x="347" y="704"/>
                    <a:pt x="316" y="654"/>
                    <a:pt x="289" y="602"/>
                  </a:cubicBezTo>
                  <a:cubicBezTo>
                    <a:pt x="276" y="578"/>
                    <a:pt x="264" y="552"/>
                    <a:pt x="253" y="527"/>
                  </a:cubicBezTo>
                  <a:cubicBezTo>
                    <a:pt x="253" y="527"/>
                    <a:pt x="243" y="504"/>
                    <a:pt x="249" y="517"/>
                  </a:cubicBezTo>
                  <a:cubicBezTo>
                    <a:pt x="247" y="512"/>
                    <a:pt x="245" y="508"/>
                    <a:pt x="243" y="503"/>
                  </a:cubicBezTo>
                  <a:cubicBezTo>
                    <a:pt x="236" y="487"/>
                    <a:pt x="230" y="470"/>
                    <a:pt x="224" y="453"/>
                  </a:cubicBezTo>
                  <a:cubicBezTo>
                    <a:pt x="202" y="391"/>
                    <a:pt x="185" y="327"/>
                    <a:pt x="173" y="262"/>
                  </a:cubicBezTo>
                  <a:cubicBezTo>
                    <a:pt x="170" y="247"/>
                    <a:pt x="167" y="232"/>
                    <a:pt x="165" y="217"/>
                  </a:cubicBezTo>
                  <a:cubicBezTo>
                    <a:pt x="165" y="216"/>
                    <a:pt x="162" y="192"/>
                    <a:pt x="164" y="207"/>
                  </a:cubicBezTo>
                  <a:cubicBezTo>
                    <a:pt x="162" y="197"/>
                    <a:pt x="161" y="187"/>
                    <a:pt x="160" y="177"/>
                  </a:cubicBezTo>
                  <a:cubicBezTo>
                    <a:pt x="157" y="144"/>
                    <a:pt x="155" y="111"/>
                    <a:pt x="154" y="78"/>
                  </a:cubicBezTo>
                  <a:cubicBezTo>
                    <a:pt x="153" y="38"/>
                    <a:pt x="119" y="0"/>
                    <a:pt x="77" y="2"/>
                  </a:cubicBezTo>
                  <a:cubicBezTo>
                    <a:pt x="37" y="4"/>
                    <a:pt x="0" y="36"/>
                    <a:pt x="1" y="78"/>
                  </a:cubicBezTo>
                  <a:lnTo>
                    <a:pt x="1" y="7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 name="Freeform 86">
              <a:extLst>
                <a:ext uri="{FF2B5EF4-FFF2-40B4-BE49-F238E27FC236}">
                  <a16:creationId xmlns:a16="http://schemas.microsoft.com/office/drawing/2014/main" id="{8604B0D0-DC45-46E4-085D-4974D422888F}"/>
                </a:ext>
              </a:extLst>
            </p:cNvPr>
            <p:cNvSpPr>
              <a:spLocks/>
            </p:cNvSpPr>
            <p:nvPr/>
          </p:nvSpPr>
          <p:spPr bwMode="auto">
            <a:xfrm>
              <a:off x="2139294" y="3788213"/>
              <a:ext cx="223838" cy="165100"/>
            </a:xfrm>
            <a:custGeom>
              <a:avLst/>
              <a:gdLst>
                <a:gd name="T0" fmla="*/ 913 w 942"/>
                <a:gd name="T1" fmla="*/ 557 h 695"/>
                <a:gd name="T2" fmla="*/ 104 w 942"/>
                <a:gd name="T3" fmla="*/ 15 h 695"/>
                <a:gd name="T4" fmla="*/ 10 w 942"/>
                <a:gd name="T5" fmla="*/ 68 h 695"/>
                <a:gd name="T6" fmla="*/ 63 w 942"/>
                <a:gd name="T7" fmla="*/ 162 h 695"/>
                <a:gd name="T8" fmla="*/ 121 w 942"/>
                <a:gd name="T9" fmla="*/ 185 h 695"/>
                <a:gd name="T10" fmla="*/ 135 w 942"/>
                <a:gd name="T11" fmla="*/ 191 h 695"/>
                <a:gd name="T12" fmla="*/ 160 w 942"/>
                <a:gd name="T13" fmla="*/ 203 h 695"/>
                <a:gd name="T14" fmla="*/ 265 w 942"/>
                <a:gd name="T15" fmla="*/ 254 h 695"/>
                <a:gd name="T16" fmla="*/ 462 w 942"/>
                <a:gd name="T17" fmla="*/ 372 h 695"/>
                <a:gd name="T18" fmla="*/ 805 w 942"/>
                <a:gd name="T19" fmla="*/ 666 h 695"/>
                <a:gd name="T20" fmla="*/ 913 w 942"/>
                <a:gd name="T21" fmla="*/ 666 h 695"/>
                <a:gd name="T22" fmla="*/ 913 w 942"/>
                <a:gd name="T23" fmla="*/ 557 h 695"/>
                <a:gd name="T24" fmla="*/ 913 w 942"/>
                <a:gd name="T25" fmla="*/ 55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42" h="695">
                  <a:moveTo>
                    <a:pt x="913" y="557"/>
                  </a:moveTo>
                  <a:cubicBezTo>
                    <a:pt x="688" y="317"/>
                    <a:pt x="410" y="133"/>
                    <a:pt x="104" y="15"/>
                  </a:cubicBezTo>
                  <a:cubicBezTo>
                    <a:pt x="66" y="0"/>
                    <a:pt x="18" y="31"/>
                    <a:pt x="10" y="68"/>
                  </a:cubicBezTo>
                  <a:cubicBezTo>
                    <a:pt x="0" y="112"/>
                    <a:pt x="23" y="147"/>
                    <a:pt x="63" y="162"/>
                  </a:cubicBezTo>
                  <a:cubicBezTo>
                    <a:pt x="83" y="170"/>
                    <a:pt x="102" y="177"/>
                    <a:pt x="121" y="185"/>
                  </a:cubicBezTo>
                  <a:cubicBezTo>
                    <a:pt x="110" y="181"/>
                    <a:pt x="133" y="190"/>
                    <a:pt x="135" y="191"/>
                  </a:cubicBezTo>
                  <a:cubicBezTo>
                    <a:pt x="143" y="195"/>
                    <a:pt x="152" y="199"/>
                    <a:pt x="160" y="203"/>
                  </a:cubicBezTo>
                  <a:cubicBezTo>
                    <a:pt x="195" y="219"/>
                    <a:pt x="230" y="236"/>
                    <a:pt x="265" y="254"/>
                  </a:cubicBezTo>
                  <a:cubicBezTo>
                    <a:pt x="333" y="290"/>
                    <a:pt x="399" y="329"/>
                    <a:pt x="462" y="372"/>
                  </a:cubicBezTo>
                  <a:cubicBezTo>
                    <a:pt x="586" y="455"/>
                    <a:pt x="697" y="551"/>
                    <a:pt x="805" y="666"/>
                  </a:cubicBezTo>
                  <a:cubicBezTo>
                    <a:pt x="832" y="695"/>
                    <a:pt x="885" y="695"/>
                    <a:pt x="913" y="666"/>
                  </a:cubicBezTo>
                  <a:cubicBezTo>
                    <a:pt x="942" y="634"/>
                    <a:pt x="942" y="589"/>
                    <a:pt x="913" y="557"/>
                  </a:cubicBezTo>
                  <a:lnTo>
                    <a:pt x="913" y="557"/>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 name="Freeform 87">
              <a:extLst>
                <a:ext uri="{FF2B5EF4-FFF2-40B4-BE49-F238E27FC236}">
                  <a16:creationId xmlns:a16="http://schemas.microsoft.com/office/drawing/2014/main" id="{DCDC139A-990D-F3C6-54EA-0438B5F5A7EC}"/>
                </a:ext>
              </a:extLst>
            </p:cNvPr>
            <p:cNvSpPr>
              <a:spLocks/>
            </p:cNvSpPr>
            <p:nvPr/>
          </p:nvSpPr>
          <p:spPr bwMode="auto">
            <a:xfrm>
              <a:off x="2491719" y="4123176"/>
              <a:ext cx="114300" cy="234950"/>
            </a:xfrm>
            <a:custGeom>
              <a:avLst/>
              <a:gdLst>
                <a:gd name="T0" fmla="*/ 206 w 476"/>
                <a:gd name="T1" fmla="*/ 879 h 985"/>
                <a:gd name="T2" fmla="*/ 201 w 476"/>
                <a:gd name="T3" fmla="*/ 851 h 985"/>
                <a:gd name="T4" fmla="*/ 201 w 476"/>
                <a:gd name="T5" fmla="*/ 850 h 985"/>
                <a:gd name="T6" fmla="*/ 199 w 476"/>
                <a:gd name="T7" fmla="*/ 836 h 985"/>
                <a:gd name="T8" fmla="*/ 195 w 476"/>
                <a:gd name="T9" fmla="*/ 786 h 985"/>
                <a:gd name="T10" fmla="*/ 196 w 476"/>
                <a:gd name="T11" fmla="*/ 678 h 985"/>
                <a:gd name="T12" fmla="*/ 199 w 476"/>
                <a:gd name="T13" fmla="*/ 649 h 985"/>
                <a:gd name="T14" fmla="*/ 200 w 476"/>
                <a:gd name="T15" fmla="*/ 634 h 985"/>
                <a:gd name="T16" fmla="*/ 209 w 476"/>
                <a:gd name="T17" fmla="*/ 585 h 985"/>
                <a:gd name="T18" fmla="*/ 235 w 476"/>
                <a:gd name="T19" fmla="*/ 480 h 985"/>
                <a:gd name="T20" fmla="*/ 252 w 476"/>
                <a:gd name="T21" fmla="*/ 433 h 985"/>
                <a:gd name="T22" fmla="*/ 262 w 476"/>
                <a:gd name="T23" fmla="*/ 406 h 985"/>
                <a:gd name="T24" fmla="*/ 269 w 476"/>
                <a:gd name="T25" fmla="*/ 391 h 985"/>
                <a:gd name="T26" fmla="*/ 320 w 476"/>
                <a:gd name="T27" fmla="*/ 297 h 985"/>
                <a:gd name="T28" fmla="*/ 347 w 476"/>
                <a:gd name="T29" fmla="*/ 254 h 985"/>
                <a:gd name="T30" fmla="*/ 364 w 476"/>
                <a:gd name="T31" fmla="*/ 231 h 985"/>
                <a:gd name="T32" fmla="*/ 372 w 476"/>
                <a:gd name="T33" fmla="*/ 220 h 985"/>
                <a:gd name="T34" fmla="*/ 374 w 476"/>
                <a:gd name="T35" fmla="*/ 218 h 985"/>
                <a:gd name="T36" fmla="*/ 446 w 476"/>
                <a:gd name="T37" fmla="*/ 138 h 985"/>
                <a:gd name="T38" fmla="*/ 446 w 476"/>
                <a:gd name="T39" fmla="*/ 30 h 985"/>
                <a:gd name="T40" fmla="*/ 338 w 476"/>
                <a:gd name="T41" fmla="*/ 30 h 985"/>
                <a:gd name="T42" fmla="*/ 58 w 476"/>
                <a:gd name="T43" fmla="*/ 920 h 985"/>
                <a:gd name="T44" fmla="*/ 152 w 476"/>
                <a:gd name="T45" fmla="*/ 973 h 985"/>
                <a:gd name="T46" fmla="*/ 206 w 476"/>
                <a:gd name="T47" fmla="*/ 879 h 985"/>
                <a:gd name="T48" fmla="*/ 206 w 476"/>
                <a:gd name="T49" fmla="*/ 879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6" h="985">
                  <a:moveTo>
                    <a:pt x="206" y="879"/>
                  </a:moveTo>
                  <a:cubicBezTo>
                    <a:pt x="204" y="870"/>
                    <a:pt x="203" y="860"/>
                    <a:pt x="201" y="851"/>
                  </a:cubicBezTo>
                  <a:cubicBezTo>
                    <a:pt x="200" y="842"/>
                    <a:pt x="200" y="841"/>
                    <a:pt x="201" y="850"/>
                  </a:cubicBezTo>
                  <a:cubicBezTo>
                    <a:pt x="200" y="845"/>
                    <a:pt x="200" y="840"/>
                    <a:pt x="199" y="836"/>
                  </a:cubicBezTo>
                  <a:cubicBezTo>
                    <a:pt x="197" y="819"/>
                    <a:pt x="196" y="802"/>
                    <a:pt x="195" y="786"/>
                  </a:cubicBezTo>
                  <a:cubicBezTo>
                    <a:pt x="193" y="750"/>
                    <a:pt x="194" y="714"/>
                    <a:pt x="196" y="678"/>
                  </a:cubicBezTo>
                  <a:cubicBezTo>
                    <a:pt x="197" y="668"/>
                    <a:pt x="198" y="659"/>
                    <a:pt x="199" y="649"/>
                  </a:cubicBezTo>
                  <a:cubicBezTo>
                    <a:pt x="199" y="647"/>
                    <a:pt x="203" y="617"/>
                    <a:pt x="200" y="634"/>
                  </a:cubicBezTo>
                  <a:cubicBezTo>
                    <a:pt x="203" y="618"/>
                    <a:pt x="205" y="601"/>
                    <a:pt x="209" y="585"/>
                  </a:cubicBezTo>
                  <a:cubicBezTo>
                    <a:pt x="215" y="549"/>
                    <a:pt x="224" y="515"/>
                    <a:pt x="235" y="480"/>
                  </a:cubicBezTo>
                  <a:cubicBezTo>
                    <a:pt x="240" y="464"/>
                    <a:pt x="246" y="449"/>
                    <a:pt x="252" y="433"/>
                  </a:cubicBezTo>
                  <a:cubicBezTo>
                    <a:pt x="255" y="424"/>
                    <a:pt x="259" y="415"/>
                    <a:pt x="262" y="406"/>
                  </a:cubicBezTo>
                  <a:cubicBezTo>
                    <a:pt x="257" y="420"/>
                    <a:pt x="268" y="394"/>
                    <a:pt x="269" y="391"/>
                  </a:cubicBezTo>
                  <a:cubicBezTo>
                    <a:pt x="284" y="359"/>
                    <a:pt x="301" y="327"/>
                    <a:pt x="320" y="297"/>
                  </a:cubicBezTo>
                  <a:cubicBezTo>
                    <a:pt x="328" y="282"/>
                    <a:pt x="338" y="268"/>
                    <a:pt x="347" y="254"/>
                  </a:cubicBezTo>
                  <a:cubicBezTo>
                    <a:pt x="352" y="247"/>
                    <a:pt x="358" y="239"/>
                    <a:pt x="364" y="231"/>
                  </a:cubicBezTo>
                  <a:cubicBezTo>
                    <a:pt x="367" y="227"/>
                    <a:pt x="369" y="223"/>
                    <a:pt x="372" y="220"/>
                  </a:cubicBezTo>
                  <a:cubicBezTo>
                    <a:pt x="368" y="226"/>
                    <a:pt x="368" y="225"/>
                    <a:pt x="374" y="218"/>
                  </a:cubicBezTo>
                  <a:cubicBezTo>
                    <a:pt x="396" y="190"/>
                    <a:pt x="420" y="164"/>
                    <a:pt x="446" y="138"/>
                  </a:cubicBezTo>
                  <a:cubicBezTo>
                    <a:pt x="475" y="110"/>
                    <a:pt x="476" y="58"/>
                    <a:pt x="446" y="30"/>
                  </a:cubicBezTo>
                  <a:cubicBezTo>
                    <a:pt x="415" y="2"/>
                    <a:pt x="368" y="0"/>
                    <a:pt x="338" y="30"/>
                  </a:cubicBezTo>
                  <a:cubicBezTo>
                    <a:pt x="104" y="259"/>
                    <a:pt x="0" y="599"/>
                    <a:pt x="58" y="920"/>
                  </a:cubicBezTo>
                  <a:cubicBezTo>
                    <a:pt x="65" y="959"/>
                    <a:pt x="116" y="985"/>
                    <a:pt x="152" y="973"/>
                  </a:cubicBezTo>
                  <a:cubicBezTo>
                    <a:pt x="195" y="960"/>
                    <a:pt x="213" y="921"/>
                    <a:pt x="206" y="879"/>
                  </a:cubicBezTo>
                  <a:lnTo>
                    <a:pt x="206" y="8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 name="Freeform 88">
              <a:extLst>
                <a:ext uri="{FF2B5EF4-FFF2-40B4-BE49-F238E27FC236}">
                  <a16:creationId xmlns:a16="http://schemas.microsoft.com/office/drawing/2014/main" id="{B9DEAAA8-EEA2-F461-C323-F3B735BD97FD}"/>
                </a:ext>
              </a:extLst>
            </p:cNvPr>
            <p:cNvSpPr>
              <a:spLocks/>
            </p:cNvSpPr>
            <p:nvPr/>
          </p:nvSpPr>
          <p:spPr bwMode="auto">
            <a:xfrm>
              <a:off x="2640944" y="3942201"/>
              <a:ext cx="131763" cy="395288"/>
            </a:xfrm>
            <a:custGeom>
              <a:avLst/>
              <a:gdLst>
                <a:gd name="T0" fmla="*/ 301 w 557"/>
                <a:gd name="T1" fmla="*/ 1608 h 1655"/>
                <a:gd name="T2" fmla="*/ 355 w 557"/>
                <a:gd name="T3" fmla="*/ 329 h 1655"/>
                <a:gd name="T4" fmla="*/ 138 w 557"/>
                <a:gd name="T5" fmla="*/ 30 h 1655"/>
                <a:gd name="T6" fmla="*/ 30 w 557"/>
                <a:gd name="T7" fmla="*/ 30 h 1655"/>
                <a:gd name="T8" fmla="*/ 30 w 557"/>
                <a:gd name="T9" fmla="*/ 138 h 1655"/>
                <a:gd name="T10" fmla="*/ 83 w 557"/>
                <a:gd name="T11" fmla="*/ 195 h 1655"/>
                <a:gd name="T12" fmla="*/ 104 w 557"/>
                <a:gd name="T13" fmla="*/ 220 h 1655"/>
                <a:gd name="T14" fmla="*/ 117 w 557"/>
                <a:gd name="T15" fmla="*/ 236 h 1655"/>
                <a:gd name="T16" fmla="*/ 124 w 557"/>
                <a:gd name="T17" fmla="*/ 246 h 1655"/>
                <a:gd name="T18" fmla="*/ 206 w 557"/>
                <a:gd name="T19" fmla="*/ 375 h 1655"/>
                <a:gd name="T20" fmla="*/ 240 w 557"/>
                <a:gd name="T21" fmla="*/ 441 h 1655"/>
                <a:gd name="T22" fmla="*/ 255 w 557"/>
                <a:gd name="T23" fmla="*/ 474 h 1655"/>
                <a:gd name="T24" fmla="*/ 256 w 557"/>
                <a:gd name="T25" fmla="*/ 477 h 1655"/>
                <a:gd name="T26" fmla="*/ 265 w 557"/>
                <a:gd name="T27" fmla="*/ 501 h 1655"/>
                <a:gd name="T28" fmla="*/ 312 w 557"/>
                <a:gd name="T29" fmla="*/ 650 h 1655"/>
                <a:gd name="T30" fmla="*/ 327 w 557"/>
                <a:gd name="T31" fmla="*/ 721 h 1655"/>
                <a:gd name="T32" fmla="*/ 333 w 557"/>
                <a:gd name="T33" fmla="*/ 759 h 1655"/>
                <a:gd name="T34" fmla="*/ 335 w 557"/>
                <a:gd name="T35" fmla="*/ 772 h 1655"/>
                <a:gd name="T36" fmla="*/ 337 w 557"/>
                <a:gd name="T37" fmla="*/ 784 h 1655"/>
                <a:gd name="T38" fmla="*/ 345 w 557"/>
                <a:gd name="T39" fmla="*/ 941 h 1655"/>
                <a:gd name="T40" fmla="*/ 334 w 557"/>
                <a:gd name="T41" fmla="*/ 1091 h 1655"/>
                <a:gd name="T42" fmla="*/ 333 w 557"/>
                <a:gd name="T43" fmla="*/ 1096 h 1655"/>
                <a:gd name="T44" fmla="*/ 330 w 557"/>
                <a:gd name="T45" fmla="*/ 1115 h 1655"/>
                <a:gd name="T46" fmla="*/ 324 w 557"/>
                <a:gd name="T47" fmla="*/ 1151 h 1655"/>
                <a:gd name="T48" fmla="*/ 305 w 557"/>
                <a:gd name="T49" fmla="*/ 1230 h 1655"/>
                <a:gd name="T50" fmla="*/ 280 w 557"/>
                <a:gd name="T51" fmla="*/ 1310 h 1655"/>
                <a:gd name="T52" fmla="*/ 264 w 557"/>
                <a:gd name="T53" fmla="*/ 1353 h 1655"/>
                <a:gd name="T54" fmla="*/ 259 w 557"/>
                <a:gd name="T55" fmla="*/ 1365 h 1655"/>
                <a:gd name="T56" fmla="*/ 254 w 557"/>
                <a:gd name="T57" fmla="*/ 1377 h 1655"/>
                <a:gd name="T58" fmla="*/ 169 w 557"/>
                <a:gd name="T59" fmla="*/ 1531 h 1655"/>
                <a:gd name="T60" fmla="*/ 196 w 557"/>
                <a:gd name="T61" fmla="*/ 1635 h 1655"/>
                <a:gd name="T62" fmla="*/ 301 w 557"/>
                <a:gd name="T63" fmla="*/ 1608 h 1655"/>
                <a:gd name="T64" fmla="*/ 301 w 557"/>
                <a:gd name="T65" fmla="*/ 1608 h 1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7" h="1655">
                  <a:moveTo>
                    <a:pt x="301" y="1608"/>
                  </a:moveTo>
                  <a:cubicBezTo>
                    <a:pt x="549" y="1232"/>
                    <a:pt x="557" y="726"/>
                    <a:pt x="355" y="329"/>
                  </a:cubicBezTo>
                  <a:cubicBezTo>
                    <a:pt x="299" y="219"/>
                    <a:pt x="225" y="117"/>
                    <a:pt x="138" y="30"/>
                  </a:cubicBezTo>
                  <a:cubicBezTo>
                    <a:pt x="110" y="2"/>
                    <a:pt x="58" y="0"/>
                    <a:pt x="30" y="30"/>
                  </a:cubicBezTo>
                  <a:cubicBezTo>
                    <a:pt x="2" y="61"/>
                    <a:pt x="0" y="108"/>
                    <a:pt x="30" y="138"/>
                  </a:cubicBezTo>
                  <a:cubicBezTo>
                    <a:pt x="48" y="157"/>
                    <a:pt x="66" y="176"/>
                    <a:pt x="83" y="195"/>
                  </a:cubicBezTo>
                  <a:cubicBezTo>
                    <a:pt x="91" y="204"/>
                    <a:pt x="97" y="212"/>
                    <a:pt x="104" y="220"/>
                  </a:cubicBezTo>
                  <a:cubicBezTo>
                    <a:pt x="108" y="225"/>
                    <a:pt x="113" y="230"/>
                    <a:pt x="117" y="236"/>
                  </a:cubicBezTo>
                  <a:cubicBezTo>
                    <a:pt x="106" y="222"/>
                    <a:pt x="123" y="244"/>
                    <a:pt x="124" y="246"/>
                  </a:cubicBezTo>
                  <a:cubicBezTo>
                    <a:pt x="155" y="287"/>
                    <a:pt x="182" y="330"/>
                    <a:pt x="206" y="375"/>
                  </a:cubicBezTo>
                  <a:cubicBezTo>
                    <a:pt x="218" y="397"/>
                    <a:pt x="230" y="419"/>
                    <a:pt x="240" y="441"/>
                  </a:cubicBezTo>
                  <a:cubicBezTo>
                    <a:pt x="245" y="452"/>
                    <a:pt x="250" y="463"/>
                    <a:pt x="255" y="474"/>
                  </a:cubicBezTo>
                  <a:cubicBezTo>
                    <a:pt x="260" y="486"/>
                    <a:pt x="248" y="457"/>
                    <a:pt x="256" y="477"/>
                  </a:cubicBezTo>
                  <a:cubicBezTo>
                    <a:pt x="259" y="485"/>
                    <a:pt x="262" y="493"/>
                    <a:pt x="265" y="501"/>
                  </a:cubicBezTo>
                  <a:cubicBezTo>
                    <a:pt x="284" y="550"/>
                    <a:pt x="300" y="600"/>
                    <a:pt x="312" y="650"/>
                  </a:cubicBezTo>
                  <a:cubicBezTo>
                    <a:pt x="318" y="674"/>
                    <a:pt x="323" y="697"/>
                    <a:pt x="327" y="721"/>
                  </a:cubicBezTo>
                  <a:cubicBezTo>
                    <a:pt x="329" y="734"/>
                    <a:pt x="331" y="746"/>
                    <a:pt x="333" y="759"/>
                  </a:cubicBezTo>
                  <a:cubicBezTo>
                    <a:pt x="334" y="764"/>
                    <a:pt x="335" y="768"/>
                    <a:pt x="335" y="772"/>
                  </a:cubicBezTo>
                  <a:cubicBezTo>
                    <a:pt x="332" y="753"/>
                    <a:pt x="336" y="781"/>
                    <a:pt x="337" y="784"/>
                  </a:cubicBezTo>
                  <a:cubicBezTo>
                    <a:pt x="343" y="836"/>
                    <a:pt x="345" y="889"/>
                    <a:pt x="345" y="941"/>
                  </a:cubicBezTo>
                  <a:cubicBezTo>
                    <a:pt x="344" y="991"/>
                    <a:pt x="341" y="1041"/>
                    <a:pt x="334" y="1091"/>
                  </a:cubicBezTo>
                  <a:cubicBezTo>
                    <a:pt x="337" y="1072"/>
                    <a:pt x="334" y="1093"/>
                    <a:pt x="333" y="1096"/>
                  </a:cubicBezTo>
                  <a:cubicBezTo>
                    <a:pt x="332" y="1102"/>
                    <a:pt x="331" y="1109"/>
                    <a:pt x="330" y="1115"/>
                  </a:cubicBezTo>
                  <a:cubicBezTo>
                    <a:pt x="328" y="1127"/>
                    <a:pt x="326" y="1139"/>
                    <a:pt x="324" y="1151"/>
                  </a:cubicBezTo>
                  <a:cubicBezTo>
                    <a:pt x="318" y="1177"/>
                    <a:pt x="312" y="1204"/>
                    <a:pt x="305" y="1230"/>
                  </a:cubicBezTo>
                  <a:cubicBezTo>
                    <a:pt x="298" y="1257"/>
                    <a:pt x="289" y="1284"/>
                    <a:pt x="280" y="1310"/>
                  </a:cubicBezTo>
                  <a:cubicBezTo>
                    <a:pt x="275" y="1325"/>
                    <a:pt x="269" y="1339"/>
                    <a:pt x="264" y="1353"/>
                  </a:cubicBezTo>
                  <a:cubicBezTo>
                    <a:pt x="262" y="1357"/>
                    <a:pt x="260" y="1361"/>
                    <a:pt x="259" y="1365"/>
                  </a:cubicBezTo>
                  <a:cubicBezTo>
                    <a:pt x="266" y="1348"/>
                    <a:pt x="255" y="1374"/>
                    <a:pt x="254" y="1377"/>
                  </a:cubicBezTo>
                  <a:cubicBezTo>
                    <a:pt x="230" y="1430"/>
                    <a:pt x="201" y="1482"/>
                    <a:pt x="169" y="1531"/>
                  </a:cubicBezTo>
                  <a:cubicBezTo>
                    <a:pt x="147" y="1564"/>
                    <a:pt x="161" y="1617"/>
                    <a:pt x="196" y="1635"/>
                  </a:cubicBezTo>
                  <a:cubicBezTo>
                    <a:pt x="235" y="1655"/>
                    <a:pt x="277" y="1643"/>
                    <a:pt x="301" y="1608"/>
                  </a:cubicBezTo>
                  <a:lnTo>
                    <a:pt x="301" y="160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 name="Freeform 89">
              <a:extLst>
                <a:ext uri="{FF2B5EF4-FFF2-40B4-BE49-F238E27FC236}">
                  <a16:creationId xmlns:a16="http://schemas.microsoft.com/office/drawing/2014/main" id="{A6EEA8C1-2DFC-BB25-9BF9-0EE5960E8824}"/>
                </a:ext>
              </a:extLst>
            </p:cNvPr>
            <p:cNvSpPr>
              <a:spLocks/>
            </p:cNvSpPr>
            <p:nvPr/>
          </p:nvSpPr>
          <p:spPr bwMode="auto">
            <a:xfrm>
              <a:off x="2277406" y="4467663"/>
              <a:ext cx="119063" cy="509588"/>
            </a:xfrm>
            <a:custGeom>
              <a:avLst/>
              <a:gdLst>
                <a:gd name="T0" fmla="*/ 160 w 499"/>
                <a:gd name="T1" fmla="*/ 2074 h 2137"/>
                <a:gd name="T2" fmla="*/ 484 w 499"/>
                <a:gd name="T3" fmla="*/ 525 h 2137"/>
                <a:gd name="T4" fmla="*/ 498 w 499"/>
                <a:gd name="T5" fmla="*/ 79 h 2137"/>
                <a:gd name="T6" fmla="*/ 421 w 499"/>
                <a:gd name="T7" fmla="*/ 2 h 2137"/>
                <a:gd name="T8" fmla="*/ 345 w 499"/>
                <a:gd name="T9" fmla="*/ 79 h 2137"/>
                <a:gd name="T10" fmla="*/ 144 w 499"/>
                <a:gd name="T11" fmla="*/ 1616 h 2137"/>
                <a:gd name="T12" fmla="*/ 13 w 499"/>
                <a:gd name="T13" fmla="*/ 2034 h 2137"/>
                <a:gd name="T14" fmla="*/ 66 w 499"/>
                <a:gd name="T15" fmla="*/ 2128 h 2137"/>
                <a:gd name="T16" fmla="*/ 160 w 499"/>
                <a:gd name="T17" fmla="*/ 2074 h 2137"/>
                <a:gd name="T18" fmla="*/ 160 w 499"/>
                <a:gd name="T19" fmla="*/ 2074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9" h="2137">
                  <a:moveTo>
                    <a:pt x="160" y="2074"/>
                  </a:moveTo>
                  <a:cubicBezTo>
                    <a:pt x="338" y="1576"/>
                    <a:pt x="446" y="1053"/>
                    <a:pt x="484" y="525"/>
                  </a:cubicBezTo>
                  <a:cubicBezTo>
                    <a:pt x="494" y="376"/>
                    <a:pt x="499" y="228"/>
                    <a:pt x="498" y="79"/>
                  </a:cubicBezTo>
                  <a:cubicBezTo>
                    <a:pt x="497" y="39"/>
                    <a:pt x="463" y="0"/>
                    <a:pt x="421" y="2"/>
                  </a:cubicBezTo>
                  <a:cubicBezTo>
                    <a:pt x="380" y="4"/>
                    <a:pt x="344" y="36"/>
                    <a:pt x="345" y="79"/>
                  </a:cubicBezTo>
                  <a:cubicBezTo>
                    <a:pt x="348" y="603"/>
                    <a:pt x="282" y="1110"/>
                    <a:pt x="144" y="1616"/>
                  </a:cubicBezTo>
                  <a:cubicBezTo>
                    <a:pt x="106" y="1757"/>
                    <a:pt x="62" y="1896"/>
                    <a:pt x="13" y="2034"/>
                  </a:cubicBezTo>
                  <a:cubicBezTo>
                    <a:pt x="0" y="2071"/>
                    <a:pt x="28" y="2119"/>
                    <a:pt x="66" y="2128"/>
                  </a:cubicBezTo>
                  <a:cubicBezTo>
                    <a:pt x="109" y="2137"/>
                    <a:pt x="146" y="2115"/>
                    <a:pt x="160" y="2074"/>
                  </a:cubicBezTo>
                  <a:lnTo>
                    <a:pt x="160" y="2074"/>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 name="Freeform 90">
              <a:extLst>
                <a:ext uri="{FF2B5EF4-FFF2-40B4-BE49-F238E27FC236}">
                  <a16:creationId xmlns:a16="http://schemas.microsoft.com/office/drawing/2014/main" id="{29F09283-641F-BFE6-5039-041C48946BDE}"/>
                </a:ext>
              </a:extLst>
            </p:cNvPr>
            <p:cNvSpPr>
              <a:spLocks/>
            </p:cNvSpPr>
            <p:nvPr/>
          </p:nvSpPr>
          <p:spPr bwMode="auto">
            <a:xfrm>
              <a:off x="2132944" y="4369238"/>
              <a:ext cx="182563" cy="539750"/>
            </a:xfrm>
            <a:custGeom>
              <a:avLst/>
              <a:gdLst>
                <a:gd name="T0" fmla="*/ 148 w 769"/>
                <a:gd name="T1" fmla="*/ 2212 h 2257"/>
                <a:gd name="T2" fmla="*/ 678 w 769"/>
                <a:gd name="T3" fmla="*/ 578 h 2257"/>
                <a:gd name="T4" fmla="*/ 764 w 769"/>
                <a:gd name="T5" fmla="*/ 102 h 2257"/>
                <a:gd name="T6" fmla="*/ 710 w 769"/>
                <a:gd name="T7" fmla="*/ 8 h 2257"/>
                <a:gd name="T8" fmla="*/ 616 w 769"/>
                <a:gd name="T9" fmla="*/ 62 h 2257"/>
                <a:gd name="T10" fmla="*/ 191 w 769"/>
                <a:gd name="T11" fmla="*/ 1705 h 2257"/>
                <a:gd name="T12" fmla="*/ 106 w 769"/>
                <a:gd name="T13" fmla="*/ 1923 h 2257"/>
                <a:gd name="T14" fmla="*/ 16 w 769"/>
                <a:gd name="T15" fmla="*/ 2135 h 2257"/>
                <a:gd name="T16" fmla="*/ 43 w 769"/>
                <a:gd name="T17" fmla="*/ 2239 h 2257"/>
                <a:gd name="T18" fmla="*/ 148 w 769"/>
                <a:gd name="T19" fmla="*/ 2212 h 2257"/>
                <a:gd name="T20" fmla="*/ 148 w 769"/>
                <a:gd name="T21" fmla="*/ 2212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9" h="2257">
                  <a:moveTo>
                    <a:pt x="148" y="2212"/>
                  </a:moveTo>
                  <a:cubicBezTo>
                    <a:pt x="381" y="1687"/>
                    <a:pt x="560" y="1140"/>
                    <a:pt x="678" y="578"/>
                  </a:cubicBezTo>
                  <a:cubicBezTo>
                    <a:pt x="711" y="420"/>
                    <a:pt x="740" y="262"/>
                    <a:pt x="764" y="102"/>
                  </a:cubicBezTo>
                  <a:cubicBezTo>
                    <a:pt x="769" y="63"/>
                    <a:pt x="754" y="18"/>
                    <a:pt x="710" y="8"/>
                  </a:cubicBezTo>
                  <a:cubicBezTo>
                    <a:pt x="674" y="0"/>
                    <a:pt x="622" y="19"/>
                    <a:pt x="616" y="62"/>
                  </a:cubicBezTo>
                  <a:cubicBezTo>
                    <a:pt x="532" y="622"/>
                    <a:pt x="390" y="1174"/>
                    <a:pt x="191" y="1705"/>
                  </a:cubicBezTo>
                  <a:cubicBezTo>
                    <a:pt x="164" y="1778"/>
                    <a:pt x="136" y="1851"/>
                    <a:pt x="106" y="1923"/>
                  </a:cubicBezTo>
                  <a:cubicBezTo>
                    <a:pt x="76" y="1997"/>
                    <a:pt x="49" y="2059"/>
                    <a:pt x="16" y="2135"/>
                  </a:cubicBezTo>
                  <a:cubicBezTo>
                    <a:pt x="0" y="2171"/>
                    <a:pt x="4" y="2219"/>
                    <a:pt x="43" y="2239"/>
                  </a:cubicBezTo>
                  <a:cubicBezTo>
                    <a:pt x="77" y="2257"/>
                    <a:pt x="131" y="2251"/>
                    <a:pt x="148" y="2212"/>
                  </a:cubicBezTo>
                  <a:lnTo>
                    <a:pt x="148" y="221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 name="Freeform 91">
              <a:extLst>
                <a:ext uri="{FF2B5EF4-FFF2-40B4-BE49-F238E27FC236}">
                  <a16:creationId xmlns:a16="http://schemas.microsoft.com/office/drawing/2014/main" id="{B12982AC-5110-18C8-365E-EDF819B4C3F9}"/>
                </a:ext>
              </a:extLst>
            </p:cNvPr>
            <p:cNvSpPr>
              <a:spLocks/>
            </p:cNvSpPr>
            <p:nvPr/>
          </p:nvSpPr>
          <p:spPr bwMode="auto">
            <a:xfrm>
              <a:off x="2774294" y="4302563"/>
              <a:ext cx="212725" cy="639763"/>
            </a:xfrm>
            <a:custGeom>
              <a:avLst/>
              <a:gdLst>
                <a:gd name="T0" fmla="*/ 19 w 892"/>
                <a:gd name="T1" fmla="*/ 126 h 2677"/>
                <a:gd name="T2" fmla="*/ 400 w 892"/>
                <a:gd name="T3" fmla="*/ 1060 h 2677"/>
                <a:gd name="T4" fmla="*/ 653 w 892"/>
                <a:gd name="T5" fmla="*/ 2043 h 2677"/>
                <a:gd name="T6" fmla="*/ 735 w 892"/>
                <a:gd name="T7" fmla="*/ 2598 h 2677"/>
                <a:gd name="T8" fmla="*/ 811 w 892"/>
                <a:gd name="T9" fmla="*/ 2675 h 2677"/>
                <a:gd name="T10" fmla="*/ 888 w 892"/>
                <a:gd name="T11" fmla="*/ 2598 h 2677"/>
                <a:gd name="T12" fmla="*/ 707 w 892"/>
                <a:gd name="T13" fmla="*/ 1570 h 2677"/>
                <a:gd name="T14" fmla="*/ 392 w 892"/>
                <a:gd name="T15" fmla="*/ 592 h 2677"/>
                <a:gd name="T16" fmla="*/ 151 w 892"/>
                <a:gd name="T17" fmla="*/ 49 h 2677"/>
                <a:gd name="T18" fmla="*/ 47 w 892"/>
                <a:gd name="T19" fmla="*/ 22 h 2677"/>
                <a:gd name="T20" fmla="*/ 19 w 892"/>
                <a:gd name="T21" fmla="*/ 126 h 2677"/>
                <a:gd name="T22" fmla="*/ 19 w 892"/>
                <a:gd name="T23" fmla="*/ 126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2" h="2677">
                  <a:moveTo>
                    <a:pt x="19" y="126"/>
                  </a:moveTo>
                  <a:cubicBezTo>
                    <a:pt x="169" y="432"/>
                    <a:pt x="293" y="734"/>
                    <a:pt x="400" y="1060"/>
                  </a:cubicBezTo>
                  <a:cubicBezTo>
                    <a:pt x="506" y="1381"/>
                    <a:pt x="591" y="1710"/>
                    <a:pt x="653" y="2043"/>
                  </a:cubicBezTo>
                  <a:cubicBezTo>
                    <a:pt x="689" y="2234"/>
                    <a:pt x="715" y="2410"/>
                    <a:pt x="735" y="2598"/>
                  </a:cubicBezTo>
                  <a:cubicBezTo>
                    <a:pt x="739" y="2638"/>
                    <a:pt x="767" y="2677"/>
                    <a:pt x="811" y="2675"/>
                  </a:cubicBezTo>
                  <a:cubicBezTo>
                    <a:pt x="849" y="2673"/>
                    <a:pt x="892" y="2641"/>
                    <a:pt x="888" y="2598"/>
                  </a:cubicBezTo>
                  <a:cubicBezTo>
                    <a:pt x="851" y="2252"/>
                    <a:pt x="791" y="1908"/>
                    <a:pt x="707" y="1570"/>
                  </a:cubicBezTo>
                  <a:cubicBezTo>
                    <a:pt x="624" y="1237"/>
                    <a:pt x="519" y="910"/>
                    <a:pt x="392" y="592"/>
                  </a:cubicBezTo>
                  <a:cubicBezTo>
                    <a:pt x="319" y="408"/>
                    <a:pt x="238" y="227"/>
                    <a:pt x="151" y="49"/>
                  </a:cubicBezTo>
                  <a:cubicBezTo>
                    <a:pt x="134" y="13"/>
                    <a:pt x="80" y="0"/>
                    <a:pt x="47" y="22"/>
                  </a:cubicBezTo>
                  <a:cubicBezTo>
                    <a:pt x="10" y="45"/>
                    <a:pt x="0" y="88"/>
                    <a:pt x="19" y="126"/>
                  </a:cubicBezTo>
                  <a:lnTo>
                    <a:pt x="19" y="126"/>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 name="Freeform 92">
              <a:extLst>
                <a:ext uri="{FF2B5EF4-FFF2-40B4-BE49-F238E27FC236}">
                  <a16:creationId xmlns:a16="http://schemas.microsoft.com/office/drawing/2014/main" id="{AA0E72D9-0E0D-E062-2DF7-66E2AEDA283C}"/>
                </a:ext>
              </a:extLst>
            </p:cNvPr>
            <p:cNvSpPr>
              <a:spLocks/>
            </p:cNvSpPr>
            <p:nvPr/>
          </p:nvSpPr>
          <p:spPr bwMode="auto">
            <a:xfrm>
              <a:off x="2712381" y="4488301"/>
              <a:ext cx="147638" cy="454025"/>
            </a:xfrm>
            <a:custGeom>
              <a:avLst/>
              <a:gdLst>
                <a:gd name="T0" fmla="*/ 585 w 620"/>
                <a:gd name="T1" fmla="*/ 1822 h 1900"/>
                <a:gd name="T2" fmla="*/ 340 w 620"/>
                <a:gd name="T3" fmla="*/ 409 h 1900"/>
                <a:gd name="T4" fmla="*/ 154 w 620"/>
                <a:gd name="T5" fmla="*/ 50 h 1900"/>
                <a:gd name="T6" fmla="*/ 50 w 620"/>
                <a:gd name="T7" fmla="*/ 23 h 1900"/>
                <a:gd name="T8" fmla="*/ 22 w 620"/>
                <a:gd name="T9" fmla="*/ 127 h 1900"/>
                <a:gd name="T10" fmla="*/ 307 w 620"/>
                <a:gd name="T11" fmla="*/ 756 h 1900"/>
                <a:gd name="T12" fmla="*/ 434 w 620"/>
                <a:gd name="T13" fmla="*/ 1426 h 1900"/>
                <a:gd name="T14" fmla="*/ 432 w 620"/>
                <a:gd name="T15" fmla="*/ 1822 h 1900"/>
                <a:gd name="T16" fmla="*/ 509 w 620"/>
                <a:gd name="T17" fmla="*/ 1898 h 1900"/>
                <a:gd name="T18" fmla="*/ 585 w 620"/>
                <a:gd name="T19" fmla="*/ 1822 h 1900"/>
                <a:gd name="T20" fmla="*/ 585 w 620"/>
                <a:gd name="T21" fmla="*/ 1822 h 1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0" h="1900">
                  <a:moveTo>
                    <a:pt x="585" y="1822"/>
                  </a:moveTo>
                  <a:cubicBezTo>
                    <a:pt x="620" y="1339"/>
                    <a:pt x="532" y="852"/>
                    <a:pt x="340" y="409"/>
                  </a:cubicBezTo>
                  <a:cubicBezTo>
                    <a:pt x="287" y="285"/>
                    <a:pt x="224" y="165"/>
                    <a:pt x="154" y="50"/>
                  </a:cubicBezTo>
                  <a:cubicBezTo>
                    <a:pt x="133" y="16"/>
                    <a:pt x="85" y="0"/>
                    <a:pt x="50" y="23"/>
                  </a:cubicBezTo>
                  <a:cubicBezTo>
                    <a:pt x="15" y="45"/>
                    <a:pt x="0" y="91"/>
                    <a:pt x="22" y="127"/>
                  </a:cubicBezTo>
                  <a:cubicBezTo>
                    <a:pt x="146" y="331"/>
                    <a:pt x="237" y="532"/>
                    <a:pt x="307" y="756"/>
                  </a:cubicBezTo>
                  <a:cubicBezTo>
                    <a:pt x="377" y="979"/>
                    <a:pt x="419" y="1200"/>
                    <a:pt x="434" y="1426"/>
                  </a:cubicBezTo>
                  <a:cubicBezTo>
                    <a:pt x="442" y="1557"/>
                    <a:pt x="442" y="1690"/>
                    <a:pt x="432" y="1822"/>
                  </a:cubicBezTo>
                  <a:cubicBezTo>
                    <a:pt x="430" y="1862"/>
                    <a:pt x="470" y="1900"/>
                    <a:pt x="509" y="1898"/>
                  </a:cubicBezTo>
                  <a:cubicBezTo>
                    <a:pt x="553" y="1896"/>
                    <a:pt x="582" y="1864"/>
                    <a:pt x="585" y="1822"/>
                  </a:cubicBezTo>
                  <a:lnTo>
                    <a:pt x="585" y="1822"/>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 name="Freeform 93">
              <a:extLst>
                <a:ext uri="{FF2B5EF4-FFF2-40B4-BE49-F238E27FC236}">
                  <a16:creationId xmlns:a16="http://schemas.microsoft.com/office/drawing/2014/main" id="{42BEB0F7-C33D-4BC2-3972-B5DF0A853DE8}"/>
                </a:ext>
              </a:extLst>
            </p:cNvPr>
            <p:cNvSpPr>
              <a:spLocks/>
            </p:cNvSpPr>
            <p:nvPr/>
          </p:nvSpPr>
          <p:spPr bwMode="auto">
            <a:xfrm>
              <a:off x="2682219" y="4551801"/>
              <a:ext cx="98425" cy="327025"/>
            </a:xfrm>
            <a:custGeom>
              <a:avLst/>
              <a:gdLst>
                <a:gd name="T0" fmla="*/ 16 w 412"/>
                <a:gd name="T1" fmla="*/ 107 h 1368"/>
                <a:gd name="T2" fmla="*/ 162 w 412"/>
                <a:gd name="T3" fmla="*/ 563 h 1368"/>
                <a:gd name="T4" fmla="*/ 211 w 412"/>
                <a:gd name="T5" fmla="*/ 795 h 1368"/>
                <a:gd name="T6" fmla="*/ 242 w 412"/>
                <a:gd name="T7" fmla="*/ 1019 h 1368"/>
                <a:gd name="T8" fmla="*/ 258 w 412"/>
                <a:gd name="T9" fmla="*/ 1290 h 1368"/>
                <a:gd name="T10" fmla="*/ 334 w 412"/>
                <a:gd name="T11" fmla="*/ 1366 h 1368"/>
                <a:gd name="T12" fmla="*/ 411 w 412"/>
                <a:gd name="T13" fmla="*/ 1290 h 1368"/>
                <a:gd name="T14" fmla="*/ 256 w 412"/>
                <a:gd name="T15" fmla="*/ 327 h 1368"/>
                <a:gd name="T16" fmla="*/ 164 w 412"/>
                <a:gd name="T17" fmla="*/ 67 h 1368"/>
                <a:gd name="T18" fmla="*/ 70 w 412"/>
                <a:gd name="T19" fmla="*/ 13 h 1368"/>
                <a:gd name="T20" fmla="*/ 16 w 412"/>
                <a:gd name="T21" fmla="*/ 107 h 1368"/>
                <a:gd name="T22" fmla="*/ 16 w 412"/>
                <a:gd name="T23" fmla="*/ 10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1368">
                  <a:moveTo>
                    <a:pt x="16" y="107"/>
                  </a:moveTo>
                  <a:cubicBezTo>
                    <a:pt x="75" y="256"/>
                    <a:pt x="124" y="408"/>
                    <a:pt x="162" y="563"/>
                  </a:cubicBezTo>
                  <a:cubicBezTo>
                    <a:pt x="181" y="640"/>
                    <a:pt x="198" y="717"/>
                    <a:pt x="211" y="795"/>
                  </a:cubicBezTo>
                  <a:cubicBezTo>
                    <a:pt x="225" y="876"/>
                    <a:pt x="233" y="938"/>
                    <a:pt x="242" y="1019"/>
                  </a:cubicBezTo>
                  <a:cubicBezTo>
                    <a:pt x="251" y="1109"/>
                    <a:pt x="256" y="1199"/>
                    <a:pt x="258" y="1290"/>
                  </a:cubicBezTo>
                  <a:cubicBezTo>
                    <a:pt x="259" y="1330"/>
                    <a:pt x="292" y="1368"/>
                    <a:pt x="334" y="1366"/>
                  </a:cubicBezTo>
                  <a:cubicBezTo>
                    <a:pt x="375" y="1365"/>
                    <a:pt x="412" y="1333"/>
                    <a:pt x="411" y="1290"/>
                  </a:cubicBezTo>
                  <a:cubicBezTo>
                    <a:pt x="404" y="964"/>
                    <a:pt x="352" y="638"/>
                    <a:pt x="256" y="327"/>
                  </a:cubicBezTo>
                  <a:cubicBezTo>
                    <a:pt x="229" y="239"/>
                    <a:pt x="198" y="152"/>
                    <a:pt x="164" y="67"/>
                  </a:cubicBezTo>
                  <a:cubicBezTo>
                    <a:pt x="149" y="30"/>
                    <a:pt x="112" y="0"/>
                    <a:pt x="70" y="13"/>
                  </a:cubicBezTo>
                  <a:cubicBezTo>
                    <a:pt x="34" y="25"/>
                    <a:pt x="0" y="68"/>
                    <a:pt x="16" y="107"/>
                  </a:cubicBezTo>
                  <a:lnTo>
                    <a:pt x="16" y="107"/>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 name="Freeform 94">
              <a:extLst>
                <a:ext uri="{FF2B5EF4-FFF2-40B4-BE49-F238E27FC236}">
                  <a16:creationId xmlns:a16="http://schemas.microsoft.com/office/drawing/2014/main" id="{E0D62317-1DE8-AAA7-C5A0-1DCC82EF6F1A}"/>
                </a:ext>
              </a:extLst>
            </p:cNvPr>
            <p:cNvSpPr>
              <a:spLocks/>
            </p:cNvSpPr>
            <p:nvPr/>
          </p:nvSpPr>
          <p:spPr bwMode="auto">
            <a:xfrm>
              <a:off x="2706031" y="4870888"/>
              <a:ext cx="1573213" cy="982663"/>
            </a:xfrm>
            <a:custGeom>
              <a:avLst/>
              <a:gdLst>
                <a:gd name="T0" fmla="*/ 4904 w 6589"/>
                <a:gd name="T1" fmla="*/ 3288 h 4115"/>
                <a:gd name="T2" fmla="*/ 6589 w 6589"/>
                <a:gd name="T3" fmla="*/ 2592 h 4115"/>
                <a:gd name="T4" fmla="*/ 4941 w 6589"/>
                <a:gd name="T5" fmla="*/ 0 h 4115"/>
                <a:gd name="T6" fmla="*/ 1433 w 6589"/>
                <a:gd name="T7" fmla="*/ 231 h 4115"/>
                <a:gd name="T8" fmla="*/ 0 w 6589"/>
                <a:gd name="T9" fmla="*/ 3298 h 4115"/>
                <a:gd name="T10" fmla="*/ 3101 w 6589"/>
                <a:gd name="T11" fmla="*/ 3893 h 4115"/>
                <a:gd name="T12" fmla="*/ 4904 w 6589"/>
                <a:gd name="T13" fmla="*/ 3288 h 4115"/>
              </a:gdLst>
              <a:ahLst/>
              <a:cxnLst>
                <a:cxn ang="0">
                  <a:pos x="T0" y="T1"/>
                </a:cxn>
                <a:cxn ang="0">
                  <a:pos x="T2" y="T3"/>
                </a:cxn>
                <a:cxn ang="0">
                  <a:pos x="T4" y="T5"/>
                </a:cxn>
                <a:cxn ang="0">
                  <a:pos x="T6" y="T7"/>
                </a:cxn>
                <a:cxn ang="0">
                  <a:pos x="T8" y="T9"/>
                </a:cxn>
                <a:cxn ang="0">
                  <a:pos x="T10" y="T11"/>
                </a:cxn>
                <a:cxn ang="0">
                  <a:pos x="T12" y="T13"/>
                </a:cxn>
              </a:cxnLst>
              <a:rect l="0" t="0" r="r" b="b"/>
              <a:pathLst>
                <a:path w="6589" h="4115">
                  <a:moveTo>
                    <a:pt x="4904" y="3288"/>
                  </a:moveTo>
                  <a:cubicBezTo>
                    <a:pt x="5563" y="2959"/>
                    <a:pt x="6446" y="2635"/>
                    <a:pt x="6589" y="2592"/>
                  </a:cubicBezTo>
                  <a:cubicBezTo>
                    <a:pt x="6320" y="1603"/>
                    <a:pt x="5742" y="687"/>
                    <a:pt x="4941" y="0"/>
                  </a:cubicBezTo>
                  <a:cubicBezTo>
                    <a:pt x="3801" y="283"/>
                    <a:pt x="2605" y="362"/>
                    <a:pt x="1433" y="231"/>
                  </a:cubicBezTo>
                  <a:cubicBezTo>
                    <a:pt x="754" y="961"/>
                    <a:pt x="381" y="1778"/>
                    <a:pt x="0" y="3298"/>
                  </a:cubicBezTo>
                  <a:cubicBezTo>
                    <a:pt x="806" y="4001"/>
                    <a:pt x="2031" y="4115"/>
                    <a:pt x="3101" y="3893"/>
                  </a:cubicBezTo>
                  <a:cubicBezTo>
                    <a:pt x="3726" y="3763"/>
                    <a:pt x="4337" y="3571"/>
                    <a:pt x="4904" y="3288"/>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 name="Freeform 95">
              <a:extLst>
                <a:ext uri="{FF2B5EF4-FFF2-40B4-BE49-F238E27FC236}">
                  <a16:creationId xmlns:a16="http://schemas.microsoft.com/office/drawing/2014/main" id="{891A22FF-2C62-ECAF-E032-09C16B119ADF}"/>
                </a:ext>
              </a:extLst>
            </p:cNvPr>
            <p:cNvSpPr>
              <a:spLocks/>
            </p:cNvSpPr>
            <p:nvPr/>
          </p:nvSpPr>
          <p:spPr bwMode="auto">
            <a:xfrm>
              <a:off x="2706031" y="4926451"/>
              <a:ext cx="393700" cy="854075"/>
            </a:xfrm>
            <a:custGeom>
              <a:avLst/>
              <a:gdLst>
                <a:gd name="T0" fmla="*/ 1649 w 1649"/>
                <a:gd name="T1" fmla="*/ 22 h 3579"/>
                <a:gd name="T2" fmla="*/ 1433 w 1649"/>
                <a:gd name="T3" fmla="*/ 0 h 3579"/>
                <a:gd name="T4" fmla="*/ 0 w 1649"/>
                <a:gd name="T5" fmla="*/ 3067 h 3579"/>
                <a:gd name="T6" fmla="*/ 914 w 1649"/>
                <a:gd name="T7" fmla="*/ 3579 h 3579"/>
                <a:gd name="T8" fmla="*/ 1649 w 1649"/>
                <a:gd name="T9" fmla="*/ 22 h 3579"/>
              </a:gdLst>
              <a:ahLst/>
              <a:cxnLst>
                <a:cxn ang="0">
                  <a:pos x="T0" y="T1"/>
                </a:cxn>
                <a:cxn ang="0">
                  <a:pos x="T2" y="T3"/>
                </a:cxn>
                <a:cxn ang="0">
                  <a:pos x="T4" y="T5"/>
                </a:cxn>
                <a:cxn ang="0">
                  <a:pos x="T6" y="T7"/>
                </a:cxn>
                <a:cxn ang="0">
                  <a:pos x="T8" y="T9"/>
                </a:cxn>
              </a:cxnLst>
              <a:rect l="0" t="0" r="r" b="b"/>
              <a:pathLst>
                <a:path w="1649" h="3579">
                  <a:moveTo>
                    <a:pt x="1649" y="22"/>
                  </a:moveTo>
                  <a:cubicBezTo>
                    <a:pt x="1577" y="15"/>
                    <a:pt x="1505" y="8"/>
                    <a:pt x="1433" y="0"/>
                  </a:cubicBezTo>
                  <a:cubicBezTo>
                    <a:pt x="754" y="730"/>
                    <a:pt x="381" y="1547"/>
                    <a:pt x="0" y="3067"/>
                  </a:cubicBezTo>
                  <a:cubicBezTo>
                    <a:pt x="266" y="3299"/>
                    <a:pt x="577" y="3466"/>
                    <a:pt x="914" y="3579"/>
                  </a:cubicBezTo>
                  <a:cubicBezTo>
                    <a:pt x="666" y="2366"/>
                    <a:pt x="968" y="1067"/>
                    <a:pt x="1649" y="22"/>
                  </a:cubicBezTo>
                  <a:close/>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 name="Freeform 96">
              <a:extLst>
                <a:ext uri="{FF2B5EF4-FFF2-40B4-BE49-F238E27FC236}">
                  <a16:creationId xmlns:a16="http://schemas.microsoft.com/office/drawing/2014/main" id="{F66D7761-3850-CD4A-9477-DC26ADBAF48F}"/>
                </a:ext>
              </a:extLst>
            </p:cNvPr>
            <p:cNvSpPr>
              <a:spLocks/>
            </p:cNvSpPr>
            <p:nvPr/>
          </p:nvSpPr>
          <p:spPr bwMode="auto">
            <a:xfrm>
              <a:off x="3922056" y="4902638"/>
              <a:ext cx="357188" cy="631825"/>
            </a:xfrm>
            <a:custGeom>
              <a:avLst/>
              <a:gdLst>
                <a:gd name="T0" fmla="*/ 0 w 1496"/>
                <a:gd name="T1" fmla="*/ 0 h 2643"/>
                <a:gd name="T2" fmla="*/ 987 w 1496"/>
                <a:gd name="T3" fmla="*/ 2643 h 2643"/>
                <a:gd name="T4" fmla="*/ 1496 w 1496"/>
                <a:gd name="T5" fmla="*/ 2457 h 2643"/>
                <a:gd name="T6" fmla="*/ 0 w 1496"/>
                <a:gd name="T7" fmla="*/ 0 h 2643"/>
              </a:gdLst>
              <a:ahLst/>
              <a:cxnLst>
                <a:cxn ang="0">
                  <a:pos x="T0" y="T1"/>
                </a:cxn>
                <a:cxn ang="0">
                  <a:pos x="T2" y="T3"/>
                </a:cxn>
                <a:cxn ang="0">
                  <a:pos x="T4" y="T5"/>
                </a:cxn>
                <a:cxn ang="0">
                  <a:pos x="T6" y="T7"/>
                </a:cxn>
              </a:cxnLst>
              <a:rect l="0" t="0" r="r" b="b"/>
              <a:pathLst>
                <a:path w="1496" h="2643">
                  <a:moveTo>
                    <a:pt x="0" y="0"/>
                  </a:moveTo>
                  <a:cubicBezTo>
                    <a:pt x="539" y="775"/>
                    <a:pt x="902" y="1703"/>
                    <a:pt x="987" y="2643"/>
                  </a:cubicBezTo>
                  <a:cubicBezTo>
                    <a:pt x="1241" y="2544"/>
                    <a:pt x="1436" y="2475"/>
                    <a:pt x="1496" y="2457"/>
                  </a:cubicBezTo>
                  <a:cubicBezTo>
                    <a:pt x="1244" y="1532"/>
                    <a:pt x="722" y="671"/>
                    <a:pt x="0" y="0"/>
                  </a:cubicBezTo>
                </a:path>
              </a:pathLst>
            </a:custGeom>
            <a:solidFill>
              <a:srgbClr val="254C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 name="Freeform 97">
              <a:extLst>
                <a:ext uri="{FF2B5EF4-FFF2-40B4-BE49-F238E27FC236}">
                  <a16:creationId xmlns:a16="http://schemas.microsoft.com/office/drawing/2014/main" id="{164A5CB5-671A-4679-0BF4-22E8C8FCE91D}"/>
                </a:ext>
              </a:extLst>
            </p:cNvPr>
            <p:cNvSpPr>
              <a:spLocks/>
            </p:cNvSpPr>
            <p:nvPr/>
          </p:nvSpPr>
          <p:spPr bwMode="auto">
            <a:xfrm>
              <a:off x="3074331" y="4110476"/>
              <a:ext cx="42863" cy="842963"/>
            </a:xfrm>
            <a:custGeom>
              <a:avLst/>
              <a:gdLst>
                <a:gd name="T0" fmla="*/ 0 w 178"/>
                <a:gd name="T1" fmla="*/ 44 h 3530"/>
                <a:gd name="T2" fmla="*/ 35 w 178"/>
                <a:gd name="T3" fmla="*/ 3530 h 3530"/>
                <a:gd name="T4" fmla="*/ 178 w 178"/>
                <a:gd name="T5" fmla="*/ 3523 h 3530"/>
                <a:gd name="T6" fmla="*/ 75 w 178"/>
                <a:gd name="T7" fmla="*/ 30 h 3530"/>
                <a:gd name="T8" fmla="*/ 0 w 178"/>
                <a:gd name="T9" fmla="*/ 44 h 3530"/>
              </a:gdLst>
              <a:ahLst/>
              <a:cxnLst>
                <a:cxn ang="0">
                  <a:pos x="T0" y="T1"/>
                </a:cxn>
                <a:cxn ang="0">
                  <a:pos x="T2" y="T3"/>
                </a:cxn>
                <a:cxn ang="0">
                  <a:pos x="T4" y="T5"/>
                </a:cxn>
                <a:cxn ang="0">
                  <a:pos x="T6" y="T7"/>
                </a:cxn>
                <a:cxn ang="0">
                  <a:pos x="T8" y="T9"/>
                </a:cxn>
              </a:cxnLst>
              <a:rect l="0" t="0" r="r" b="b"/>
              <a:pathLst>
                <a:path w="178" h="3530">
                  <a:moveTo>
                    <a:pt x="0" y="44"/>
                  </a:moveTo>
                  <a:cubicBezTo>
                    <a:pt x="0" y="44"/>
                    <a:pt x="83" y="3319"/>
                    <a:pt x="35" y="3530"/>
                  </a:cubicBezTo>
                  <a:lnTo>
                    <a:pt x="178" y="3523"/>
                  </a:lnTo>
                  <a:cubicBezTo>
                    <a:pt x="178" y="3523"/>
                    <a:pt x="49" y="221"/>
                    <a:pt x="75" y="30"/>
                  </a:cubicBezTo>
                  <a:cubicBezTo>
                    <a:pt x="79" y="0"/>
                    <a:pt x="0" y="44"/>
                    <a:pt x="0" y="44"/>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 name="Freeform 98">
              <a:extLst>
                <a:ext uri="{FF2B5EF4-FFF2-40B4-BE49-F238E27FC236}">
                  <a16:creationId xmlns:a16="http://schemas.microsoft.com/office/drawing/2014/main" id="{B6D71683-2A7E-40FE-7C10-8B23C911E633}"/>
                </a:ext>
              </a:extLst>
            </p:cNvPr>
            <p:cNvSpPr>
              <a:spLocks/>
            </p:cNvSpPr>
            <p:nvPr/>
          </p:nvSpPr>
          <p:spPr bwMode="auto">
            <a:xfrm>
              <a:off x="3807756" y="4113651"/>
              <a:ext cx="50800" cy="836613"/>
            </a:xfrm>
            <a:custGeom>
              <a:avLst/>
              <a:gdLst>
                <a:gd name="T0" fmla="*/ 138 w 215"/>
                <a:gd name="T1" fmla="*/ 0 h 3505"/>
                <a:gd name="T2" fmla="*/ 0 w 215"/>
                <a:gd name="T3" fmla="*/ 3505 h 3505"/>
                <a:gd name="T4" fmla="*/ 143 w 215"/>
                <a:gd name="T5" fmla="*/ 3505 h 3505"/>
                <a:gd name="T6" fmla="*/ 210 w 215"/>
                <a:gd name="T7" fmla="*/ 37 h 3505"/>
                <a:gd name="T8" fmla="*/ 138 w 215"/>
                <a:gd name="T9" fmla="*/ 0 h 3505"/>
              </a:gdLst>
              <a:ahLst/>
              <a:cxnLst>
                <a:cxn ang="0">
                  <a:pos x="T0" y="T1"/>
                </a:cxn>
                <a:cxn ang="0">
                  <a:pos x="T2" y="T3"/>
                </a:cxn>
                <a:cxn ang="0">
                  <a:pos x="T4" y="T5"/>
                </a:cxn>
                <a:cxn ang="0">
                  <a:pos x="T6" y="T7"/>
                </a:cxn>
                <a:cxn ang="0">
                  <a:pos x="T8" y="T9"/>
                </a:cxn>
              </a:cxnLst>
              <a:rect l="0" t="0" r="r" b="b"/>
              <a:pathLst>
                <a:path w="215" h="3505">
                  <a:moveTo>
                    <a:pt x="138" y="0"/>
                  </a:moveTo>
                  <a:cubicBezTo>
                    <a:pt x="138" y="0"/>
                    <a:pt x="57" y="3296"/>
                    <a:pt x="0" y="3505"/>
                  </a:cubicBezTo>
                  <a:lnTo>
                    <a:pt x="143" y="3505"/>
                  </a:lnTo>
                  <a:cubicBezTo>
                    <a:pt x="143" y="3505"/>
                    <a:pt x="174" y="226"/>
                    <a:pt x="210" y="37"/>
                  </a:cubicBezTo>
                  <a:cubicBezTo>
                    <a:pt x="215" y="7"/>
                    <a:pt x="138" y="0"/>
                    <a:pt x="138" y="0"/>
                  </a:cubicBezTo>
                  <a:close/>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 name="Freeform 99">
              <a:extLst>
                <a:ext uri="{FF2B5EF4-FFF2-40B4-BE49-F238E27FC236}">
                  <a16:creationId xmlns:a16="http://schemas.microsoft.com/office/drawing/2014/main" id="{7B6AF9F1-2540-BD86-9D60-2359CE8AFB54}"/>
                </a:ext>
              </a:extLst>
            </p:cNvPr>
            <p:cNvSpPr>
              <a:spLocks/>
            </p:cNvSpPr>
            <p:nvPr/>
          </p:nvSpPr>
          <p:spPr bwMode="auto">
            <a:xfrm>
              <a:off x="3148944" y="4169213"/>
              <a:ext cx="293688" cy="407988"/>
            </a:xfrm>
            <a:custGeom>
              <a:avLst/>
              <a:gdLst>
                <a:gd name="T0" fmla="*/ 303 w 1231"/>
                <a:gd name="T1" fmla="*/ 1571 h 1710"/>
                <a:gd name="T2" fmla="*/ 958 w 1231"/>
                <a:gd name="T3" fmla="*/ 1702 h 1710"/>
                <a:gd name="T4" fmla="*/ 1018 w 1231"/>
                <a:gd name="T5" fmla="*/ 1649 h 1710"/>
                <a:gd name="T6" fmla="*/ 1006 w 1231"/>
                <a:gd name="T7" fmla="*/ 1559 h 1710"/>
                <a:gd name="T8" fmla="*/ 1231 w 1231"/>
                <a:gd name="T9" fmla="*/ 19 h 1710"/>
                <a:gd name="T10" fmla="*/ 562 w 1231"/>
                <a:gd name="T11" fmla="*/ 246 h 1710"/>
                <a:gd name="T12" fmla="*/ 195 w 1231"/>
                <a:gd name="T13" fmla="*/ 861 h 1710"/>
                <a:gd name="T14" fmla="*/ 13 w 1231"/>
                <a:gd name="T15" fmla="*/ 1472 h 1710"/>
                <a:gd name="T16" fmla="*/ 58 w 1231"/>
                <a:gd name="T17" fmla="*/ 1540 h 1710"/>
                <a:gd name="T18" fmla="*/ 303 w 1231"/>
                <a:gd name="T19" fmla="*/ 1571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1" h="1710">
                  <a:moveTo>
                    <a:pt x="303" y="1571"/>
                  </a:moveTo>
                  <a:cubicBezTo>
                    <a:pt x="485" y="1598"/>
                    <a:pt x="805" y="1667"/>
                    <a:pt x="958" y="1702"/>
                  </a:cubicBezTo>
                  <a:cubicBezTo>
                    <a:pt x="994" y="1710"/>
                    <a:pt x="1026" y="1681"/>
                    <a:pt x="1018" y="1649"/>
                  </a:cubicBezTo>
                  <a:cubicBezTo>
                    <a:pt x="1011" y="1619"/>
                    <a:pt x="1008" y="1588"/>
                    <a:pt x="1006" y="1559"/>
                  </a:cubicBezTo>
                  <a:cubicBezTo>
                    <a:pt x="975" y="1043"/>
                    <a:pt x="1062" y="512"/>
                    <a:pt x="1231" y="19"/>
                  </a:cubicBezTo>
                  <a:cubicBezTo>
                    <a:pt x="990" y="0"/>
                    <a:pt x="728" y="106"/>
                    <a:pt x="562" y="246"/>
                  </a:cubicBezTo>
                  <a:cubicBezTo>
                    <a:pt x="365" y="412"/>
                    <a:pt x="263" y="637"/>
                    <a:pt x="195" y="861"/>
                  </a:cubicBezTo>
                  <a:cubicBezTo>
                    <a:pt x="133" y="1065"/>
                    <a:pt x="94" y="1274"/>
                    <a:pt x="13" y="1472"/>
                  </a:cubicBezTo>
                  <a:cubicBezTo>
                    <a:pt x="0" y="1503"/>
                    <a:pt x="23" y="1536"/>
                    <a:pt x="58" y="1540"/>
                  </a:cubicBezTo>
                  <a:cubicBezTo>
                    <a:pt x="140" y="1549"/>
                    <a:pt x="222" y="1559"/>
                    <a:pt x="303" y="1571"/>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 name="Freeform 100">
              <a:extLst>
                <a:ext uri="{FF2B5EF4-FFF2-40B4-BE49-F238E27FC236}">
                  <a16:creationId xmlns:a16="http://schemas.microsoft.com/office/drawing/2014/main" id="{EA46F4CE-4281-54EE-5F91-190ECDEE0610}"/>
                </a:ext>
              </a:extLst>
            </p:cNvPr>
            <p:cNvSpPr>
              <a:spLocks/>
            </p:cNvSpPr>
            <p:nvPr/>
          </p:nvSpPr>
          <p:spPr bwMode="auto">
            <a:xfrm>
              <a:off x="3426756" y="4164451"/>
              <a:ext cx="358775" cy="396875"/>
            </a:xfrm>
            <a:custGeom>
              <a:avLst/>
              <a:gdLst>
                <a:gd name="T0" fmla="*/ 1224 w 1501"/>
                <a:gd name="T1" fmla="*/ 1430 h 1660"/>
                <a:gd name="T2" fmla="*/ 606 w 1501"/>
                <a:gd name="T3" fmla="*/ 1646 h 1660"/>
                <a:gd name="T4" fmla="*/ 532 w 1501"/>
                <a:gd name="T5" fmla="*/ 1600 h 1660"/>
                <a:gd name="T6" fmla="*/ 525 w 1501"/>
                <a:gd name="T7" fmla="*/ 1513 h 1660"/>
                <a:gd name="T8" fmla="*/ 7 w 1501"/>
                <a:gd name="T9" fmla="*/ 71 h 1660"/>
                <a:gd name="T10" fmla="*/ 22 w 1501"/>
                <a:gd name="T11" fmla="*/ 41 h 1660"/>
                <a:gd name="T12" fmla="*/ 685 w 1501"/>
                <a:gd name="T13" fmla="*/ 166 h 1660"/>
                <a:gd name="T14" fmla="*/ 1180 w 1501"/>
                <a:gd name="T15" fmla="*/ 719 h 1660"/>
                <a:gd name="T16" fmla="*/ 1476 w 1501"/>
                <a:gd name="T17" fmla="*/ 1271 h 1660"/>
                <a:gd name="T18" fmla="*/ 1431 w 1501"/>
                <a:gd name="T19" fmla="*/ 1373 h 1660"/>
                <a:gd name="T20" fmla="*/ 1224 w 1501"/>
                <a:gd name="T21" fmla="*/ 143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01" h="1660">
                  <a:moveTo>
                    <a:pt x="1224" y="1430"/>
                  </a:moveTo>
                  <a:cubicBezTo>
                    <a:pt x="1051" y="1480"/>
                    <a:pt x="752" y="1591"/>
                    <a:pt x="606" y="1646"/>
                  </a:cubicBezTo>
                  <a:cubicBezTo>
                    <a:pt x="571" y="1660"/>
                    <a:pt x="532" y="1635"/>
                    <a:pt x="532" y="1600"/>
                  </a:cubicBezTo>
                  <a:cubicBezTo>
                    <a:pt x="533" y="1570"/>
                    <a:pt x="530" y="1541"/>
                    <a:pt x="525" y="1513"/>
                  </a:cubicBezTo>
                  <a:cubicBezTo>
                    <a:pt x="447" y="1013"/>
                    <a:pt x="272" y="524"/>
                    <a:pt x="7" y="71"/>
                  </a:cubicBezTo>
                  <a:cubicBezTo>
                    <a:pt x="0" y="59"/>
                    <a:pt x="7" y="43"/>
                    <a:pt x="22" y="41"/>
                  </a:cubicBezTo>
                  <a:cubicBezTo>
                    <a:pt x="249" y="0"/>
                    <a:pt x="499" y="56"/>
                    <a:pt x="685" y="166"/>
                  </a:cubicBezTo>
                  <a:cubicBezTo>
                    <a:pt x="916" y="302"/>
                    <a:pt x="1064" y="509"/>
                    <a:pt x="1180" y="719"/>
                  </a:cubicBezTo>
                  <a:cubicBezTo>
                    <a:pt x="1280" y="902"/>
                    <a:pt x="1361" y="1094"/>
                    <a:pt x="1476" y="1271"/>
                  </a:cubicBezTo>
                  <a:cubicBezTo>
                    <a:pt x="1501" y="1310"/>
                    <a:pt x="1479" y="1360"/>
                    <a:pt x="1431" y="1373"/>
                  </a:cubicBezTo>
                  <a:cubicBezTo>
                    <a:pt x="1361" y="1391"/>
                    <a:pt x="1292" y="1410"/>
                    <a:pt x="1224" y="1430"/>
                  </a:cubicBezTo>
                </a:path>
              </a:pathLst>
            </a:custGeom>
            <a:solidFill>
              <a:srgbClr val="305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8" name="Freeform 101">
              <a:extLst>
                <a:ext uri="{FF2B5EF4-FFF2-40B4-BE49-F238E27FC236}">
                  <a16:creationId xmlns:a16="http://schemas.microsoft.com/office/drawing/2014/main" id="{9D170064-87F2-737F-8E19-72ADB645BC81}"/>
                </a:ext>
              </a:extLst>
            </p:cNvPr>
            <p:cNvSpPr>
              <a:spLocks/>
            </p:cNvSpPr>
            <p:nvPr/>
          </p:nvSpPr>
          <p:spPr bwMode="auto">
            <a:xfrm>
              <a:off x="3431519" y="4069201"/>
              <a:ext cx="411163" cy="317500"/>
            </a:xfrm>
            <a:custGeom>
              <a:avLst/>
              <a:gdLst>
                <a:gd name="T0" fmla="*/ 1389 w 1727"/>
                <a:gd name="T1" fmla="*/ 34 h 1331"/>
                <a:gd name="T2" fmla="*/ 1521 w 1727"/>
                <a:gd name="T3" fmla="*/ 126 h 1331"/>
                <a:gd name="T4" fmla="*/ 435 w 1727"/>
                <a:gd name="T5" fmla="*/ 1331 h 1331"/>
                <a:gd name="T6" fmla="*/ 0 w 1727"/>
                <a:gd name="T7" fmla="*/ 433 h 1331"/>
                <a:gd name="T8" fmla="*/ 921 w 1727"/>
                <a:gd name="T9" fmla="*/ 269 h 1331"/>
                <a:gd name="T10" fmla="*/ 1389 w 1727"/>
                <a:gd name="T11" fmla="*/ 34 h 1331"/>
              </a:gdLst>
              <a:ahLst/>
              <a:cxnLst>
                <a:cxn ang="0">
                  <a:pos x="T0" y="T1"/>
                </a:cxn>
                <a:cxn ang="0">
                  <a:pos x="T2" y="T3"/>
                </a:cxn>
                <a:cxn ang="0">
                  <a:pos x="T4" y="T5"/>
                </a:cxn>
                <a:cxn ang="0">
                  <a:pos x="T6" y="T7"/>
                </a:cxn>
                <a:cxn ang="0">
                  <a:pos x="T8" y="T9"/>
                </a:cxn>
                <a:cxn ang="0">
                  <a:pos x="T10" y="T11"/>
                </a:cxn>
              </a:cxnLst>
              <a:rect l="0" t="0" r="r" b="b"/>
              <a:pathLst>
                <a:path w="1727" h="1331">
                  <a:moveTo>
                    <a:pt x="1389" y="34"/>
                  </a:moveTo>
                  <a:cubicBezTo>
                    <a:pt x="1389" y="34"/>
                    <a:pt x="1454" y="0"/>
                    <a:pt x="1521" y="126"/>
                  </a:cubicBezTo>
                  <a:cubicBezTo>
                    <a:pt x="1727" y="516"/>
                    <a:pt x="435" y="1331"/>
                    <a:pt x="435" y="1331"/>
                  </a:cubicBezTo>
                  <a:cubicBezTo>
                    <a:pt x="435" y="1331"/>
                    <a:pt x="414" y="567"/>
                    <a:pt x="0" y="433"/>
                  </a:cubicBezTo>
                  <a:cubicBezTo>
                    <a:pt x="0" y="433"/>
                    <a:pt x="567" y="369"/>
                    <a:pt x="921" y="269"/>
                  </a:cubicBezTo>
                  <a:cubicBezTo>
                    <a:pt x="1153" y="203"/>
                    <a:pt x="1389" y="34"/>
                    <a:pt x="1389" y="3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9" name="Freeform 102">
              <a:extLst>
                <a:ext uri="{FF2B5EF4-FFF2-40B4-BE49-F238E27FC236}">
                  <a16:creationId xmlns:a16="http://schemas.microsoft.com/office/drawing/2014/main" id="{B14A35E9-9393-C70E-DAA0-153941B4533B}"/>
                </a:ext>
              </a:extLst>
            </p:cNvPr>
            <p:cNvSpPr>
              <a:spLocks/>
            </p:cNvSpPr>
            <p:nvPr/>
          </p:nvSpPr>
          <p:spPr bwMode="auto">
            <a:xfrm>
              <a:off x="3077506" y="4073963"/>
              <a:ext cx="368300" cy="312738"/>
            </a:xfrm>
            <a:custGeom>
              <a:avLst/>
              <a:gdLst>
                <a:gd name="T0" fmla="*/ 283 w 1544"/>
                <a:gd name="T1" fmla="*/ 41 h 1305"/>
                <a:gd name="T2" fmla="*/ 158 w 1544"/>
                <a:gd name="T3" fmla="*/ 132 h 1305"/>
                <a:gd name="T4" fmla="*/ 1131 w 1544"/>
                <a:gd name="T5" fmla="*/ 1305 h 1305"/>
                <a:gd name="T6" fmla="*/ 1544 w 1544"/>
                <a:gd name="T7" fmla="*/ 407 h 1305"/>
                <a:gd name="T8" fmla="*/ 670 w 1544"/>
                <a:gd name="T9" fmla="*/ 243 h 1305"/>
                <a:gd name="T10" fmla="*/ 283 w 1544"/>
                <a:gd name="T11" fmla="*/ 41 h 1305"/>
              </a:gdLst>
              <a:ahLst/>
              <a:cxnLst>
                <a:cxn ang="0">
                  <a:pos x="T0" y="T1"/>
                </a:cxn>
                <a:cxn ang="0">
                  <a:pos x="T2" y="T3"/>
                </a:cxn>
                <a:cxn ang="0">
                  <a:pos x="T4" y="T5"/>
                </a:cxn>
                <a:cxn ang="0">
                  <a:pos x="T6" y="T7"/>
                </a:cxn>
                <a:cxn ang="0">
                  <a:pos x="T8" y="T9"/>
                </a:cxn>
                <a:cxn ang="0">
                  <a:pos x="T10" y="T11"/>
                </a:cxn>
              </a:cxnLst>
              <a:rect l="0" t="0" r="r" b="b"/>
              <a:pathLst>
                <a:path w="1544" h="1305">
                  <a:moveTo>
                    <a:pt x="283" y="41"/>
                  </a:moveTo>
                  <a:cubicBezTo>
                    <a:pt x="283" y="41"/>
                    <a:pt x="205" y="0"/>
                    <a:pt x="158" y="132"/>
                  </a:cubicBezTo>
                  <a:cubicBezTo>
                    <a:pt x="0" y="567"/>
                    <a:pt x="1131" y="1305"/>
                    <a:pt x="1131" y="1305"/>
                  </a:cubicBezTo>
                  <a:cubicBezTo>
                    <a:pt x="1131" y="1305"/>
                    <a:pt x="1145" y="524"/>
                    <a:pt x="1544" y="407"/>
                  </a:cubicBezTo>
                  <a:cubicBezTo>
                    <a:pt x="1544" y="407"/>
                    <a:pt x="910" y="339"/>
                    <a:pt x="670" y="243"/>
                  </a:cubicBezTo>
                  <a:cubicBezTo>
                    <a:pt x="457" y="157"/>
                    <a:pt x="283" y="41"/>
                    <a:pt x="283" y="41"/>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0" name="Freeform 103">
              <a:extLst>
                <a:ext uri="{FF2B5EF4-FFF2-40B4-BE49-F238E27FC236}">
                  <a16:creationId xmlns:a16="http://schemas.microsoft.com/office/drawing/2014/main" id="{0B0B623E-6AD1-1AC6-4AD0-4285FB5D4BF4}"/>
                </a:ext>
              </a:extLst>
            </p:cNvPr>
            <p:cNvSpPr>
              <a:spLocks/>
            </p:cNvSpPr>
            <p:nvPr/>
          </p:nvSpPr>
          <p:spPr bwMode="auto">
            <a:xfrm>
              <a:off x="4531656" y="3050026"/>
              <a:ext cx="628650" cy="700088"/>
            </a:xfrm>
            <a:custGeom>
              <a:avLst/>
              <a:gdLst>
                <a:gd name="T0" fmla="*/ 534 w 2632"/>
                <a:gd name="T1" fmla="*/ 327 h 2936"/>
                <a:gd name="T2" fmla="*/ 1352 w 2632"/>
                <a:gd name="T3" fmla="*/ 44 h 2936"/>
                <a:gd name="T4" fmla="*/ 2146 w 2632"/>
                <a:gd name="T5" fmla="*/ 484 h 2936"/>
                <a:gd name="T6" fmla="*/ 2478 w 2632"/>
                <a:gd name="T7" fmla="*/ 1908 h 2936"/>
                <a:gd name="T8" fmla="*/ 1377 w 2632"/>
                <a:gd name="T9" fmla="*/ 2876 h 2936"/>
                <a:gd name="T10" fmla="*/ 533 w 2632"/>
                <a:gd name="T11" fmla="*/ 2802 h 2936"/>
                <a:gd name="T12" fmla="*/ 0 w 2632"/>
                <a:gd name="T13" fmla="*/ 2186 h 2936"/>
                <a:gd name="T14" fmla="*/ 534 w 2632"/>
                <a:gd name="T15" fmla="*/ 327 h 29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32" h="2936">
                  <a:moveTo>
                    <a:pt x="534" y="327"/>
                  </a:moveTo>
                  <a:cubicBezTo>
                    <a:pt x="716" y="100"/>
                    <a:pt x="1045" y="0"/>
                    <a:pt x="1352" y="44"/>
                  </a:cubicBezTo>
                  <a:cubicBezTo>
                    <a:pt x="1659" y="87"/>
                    <a:pt x="1941" y="259"/>
                    <a:pt x="2146" y="484"/>
                  </a:cubicBezTo>
                  <a:cubicBezTo>
                    <a:pt x="2501" y="875"/>
                    <a:pt x="2632" y="1432"/>
                    <a:pt x="2478" y="1908"/>
                  </a:cubicBezTo>
                  <a:cubicBezTo>
                    <a:pt x="2325" y="2385"/>
                    <a:pt x="1894" y="2763"/>
                    <a:pt x="1377" y="2876"/>
                  </a:cubicBezTo>
                  <a:cubicBezTo>
                    <a:pt x="1100" y="2936"/>
                    <a:pt x="796" y="2921"/>
                    <a:pt x="533" y="2802"/>
                  </a:cubicBezTo>
                  <a:cubicBezTo>
                    <a:pt x="270" y="2683"/>
                    <a:pt x="55" y="2452"/>
                    <a:pt x="0" y="2186"/>
                  </a:cubicBezTo>
                  <a:lnTo>
                    <a:pt x="534" y="327"/>
                  </a:ln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1" name="Freeform 104">
              <a:extLst>
                <a:ext uri="{FF2B5EF4-FFF2-40B4-BE49-F238E27FC236}">
                  <a16:creationId xmlns:a16="http://schemas.microsoft.com/office/drawing/2014/main" id="{45B59884-81E7-6FEA-21D5-8A12FAE6166F}"/>
                </a:ext>
              </a:extLst>
            </p:cNvPr>
            <p:cNvSpPr>
              <a:spLocks/>
            </p:cNvSpPr>
            <p:nvPr/>
          </p:nvSpPr>
          <p:spPr bwMode="auto">
            <a:xfrm>
              <a:off x="4807881" y="3269101"/>
              <a:ext cx="130175" cy="234950"/>
            </a:xfrm>
            <a:custGeom>
              <a:avLst/>
              <a:gdLst>
                <a:gd name="T0" fmla="*/ 205 w 542"/>
                <a:gd name="T1" fmla="*/ 964 h 981"/>
                <a:gd name="T2" fmla="*/ 227 w 542"/>
                <a:gd name="T3" fmla="*/ 789 h 981"/>
                <a:gd name="T4" fmla="*/ 246 w 542"/>
                <a:gd name="T5" fmla="*/ 476 h 981"/>
                <a:gd name="T6" fmla="*/ 104 w 542"/>
                <a:gd name="T7" fmla="*/ 186 h 981"/>
                <a:gd name="T8" fmla="*/ 14 w 542"/>
                <a:gd name="T9" fmla="*/ 27 h 981"/>
                <a:gd name="T10" fmla="*/ 82 w 542"/>
                <a:gd name="T11" fmla="*/ 1 h 981"/>
                <a:gd name="T12" fmla="*/ 229 w 542"/>
                <a:gd name="T13" fmla="*/ 44 h 981"/>
                <a:gd name="T14" fmla="*/ 403 w 542"/>
                <a:gd name="T15" fmla="*/ 188 h 981"/>
                <a:gd name="T16" fmla="*/ 523 w 542"/>
                <a:gd name="T17" fmla="*/ 437 h 981"/>
                <a:gd name="T18" fmla="*/ 509 w 542"/>
                <a:gd name="T19" fmla="*/ 705 h 981"/>
                <a:gd name="T20" fmla="*/ 400 w 542"/>
                <a:gd name="T21" fmla="*/ 889 h 981"/>
                <a:gd name="T22" fmla="*/ 279 w 542"/>
                <a:gd name="T23" fmla="*/ 970 h 981"/>
                <a:gd name="T24" fmla="*/ 205 w 542"/>
                <a:gd name="T25" fmla="*/ 964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981">
                  <a:moveTo>
                    <a:pt x="205" y="964"/>
                  </a:moveTo>
                  <a:cubicBezTo>
                    <a:pt x="178" y="935"/>
                    <a:pt x="204" y="874"/>
                    <a:pt x="227" y="789"/>
                  </a:cubicBezTo>
                  <a:cubicBezTo>
                    <a:pt x="250" y="705"/>
                    <a:pt x="269" y="592"/>
                    <a:pt x="246" y="476"/>
                  </a:cubicBezTo>
                  <a:cubicBezTo>
                    <a:pt x="222" y="361"/>
                    <a:pt x="160" y="259"/>
                    <a:pt x="104" y="186"/>
                  </a:cubicBezTo>
                  <a:cubicBezTo>
                    <a:pt x="49" y="112"/>
                    <a:pt x="0" y="62"/>
                    <a:pt x="14" y="27"/>
                  </a:cubicBezTo>
                  <a:cubicBezTo>
                    <a:pt x="21" y="10"/>
                    <a:pt x="44" y="0"/>
                    <a:pt x="82" y="1"/>
                  </a:cubicBezTo>
                  <a:cubicBezTo>
                    <a:pt x="119" y="2"/>
                    <a:pt x="171" y="15"/>
                    <a:pt x="229" y="44"/>
                  </a:cubicBezTo>
                  <a:cubicBezTo>
                    <a:pt x="286" y="74"/>
                    <a:pt x="349" y="122"/>
                    <a:pt x="403" y="188"/>
                  </a:cubicBezTo>
                  <a:cubicBezTo>
                    <a:pt x="458" y="255"/>
                    <a:pt x="503" y="340"/>
                    <a:pt x="523" y="437"/>
                  </a:cubicBezTo>
                  <a:cubicBezTo>
                    <a:pt x="542" y="535"/>
                    <a:pt x="534" y="628"/>
                    <a:pt x="509" y="705"/>
                  </a:cubicBezTo>
                  <a:cubicBezTo>
                    <a:pt x="483" y="783"/>
                    <a:pt x="443" y="845"/>
                    <a:pt x="400" y="889"/>
                  </a:cubicBezTo>
                  <a:cubicBezTo>
                    <a:pt x="357" y="933"/>
                    <a:pt x="314" y="960"/>
                    <a:pt x="279" y="970"/>
                  </a:cubicBezTo>
                  <a:cubicBezTo>
                    <a:pt x="244" y="981"/>
                    <a:pt x="218" y="978"/>
                    <a:pt x="205" y="964"/>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2" name="Freeform 105">
              <a:extLst>
                <a:ext uri="{FF2B5EF4-FFF2-40B4-BE49-F238E27FC236}">
                  <a16:creationId xmlns:a16="http://schemas.microsoft.com/office/drawing/2014/main" id="{07D2791C-15B3-ABD1-6E4F-D4296E12EAC4}"/>
                </a:ext>
              </a:extLst>
            </p:cNvPr>
            <p:cNvSpPr>
              <a:spLocks/>
            </p:cNvSpPr>
            <p:nvPr/>
          </p:nvSpPr>
          <p:spPr bwMode="auto">
            <a:xfrm>
              <a:off x="1731306" y="2649976"/>
              <a:ext cx="596900" cy="701675"/>
            </a:xfrm>
            <a:custGeom>
              <a:avLst/>
              <a:gdLst>
                <a:gd name="T0" fmla="*/ 2505 w 2505"/>
                <a:gd name="T1" fmla="*/ 704 h 2942"/>
                <a:gd name="T2" fmla="*/ 1890 w 2505"/>
                <a:gd name="T3" fmla="*/ 94 h 2942"/>
                <a:gd name="T4" fmla="*/ 984 w 2505"/>
                <a:gd name="T5" fmla="*/ 148 h 2942"/>
                <a:gd name="T6" fmla="*/ 68 w 2505"/>
                <a:gd name="T7" fmla="*/ 1289 h 2942"/>
                <a:gd name="T8" fmla="*/ 643 w 2505"/>
                <a:gd name="T9" fmla="*/ 2637 h 2942"/>
                <a:gd name="T10" fmla="*/ 1435 w 2505"/>
                <a:gd name="T11" fmla="*/ 2936 h 2942"/>
                <a:gd name="T12" fmla="*/ 2182 w 2505"/>
                <a:gd name="T13" fmla="*/ 2611 h 2942"/>
                <a:gd name="T14" fmla="*/ 2505 w 2505"/>
                <a:gd name="T15" fmla="*/ 704 h 29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5" h="2942">
                  <a:moveTo>
                    <a:pt x="2505" y="704"/>
                  </a:moveTo>
                  <a:cubicBezTo>
                    <a:pt x="2439" y="420"/>
                    <a:pt x="2185" y="188"/>
                    <a:pt x="1890" y="94"/>
                  </a:cubicBezTo>
                  <a:cubicBezTo>
                    <a:pt x="1594" y="0"/>
                    <a:pt x="1266" y="34"/>
                    <a:pt x="984" y="148"/>
                  </a:cubicBezTo>
                  <a:cubicBezTo>
                    <a:pt x="494" y="347"/>
                    <a:pt x="135" y="793"/>
                    <a:pt x="68" y="1289"/>
                  </a:cubicBezTo>
                  <a:cubicBezTo>
                    <a:pt x="0" y="1784"/>
                    <a:pt x="225" y="2312"/>
                    <a:pt x="643" y="2637"/>
                  </a:cubicBezTo>
                  <a:cubicBezTo>
                    <a:pt x="866" y="2811"/>
                    <a:pt x="1147" y="2930"/>
                    <a:pt x="1435" y="2936"/>
                  </a:cubicBezTo>
                  <a:cubicBezTo>
                    <a:pt x="1724" y="2942"/>
                    <a:pt x="2017" y="2827"/>
                    <a:pt x="2182" y="2611"/>
                  </a:cubicBezTo>
                  <a:lnTo>
                    <a:pt x="2505" y="704"/>
                  </a:ln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3" name="Freeform 106">
              <a:extLst>
                <a:ext uri="{FF2B5EF4-FFF2-40B4-BE49-F238E27FC236}">
                  <a16:creationId xmlns:a16="http://schemas.microsoft.com/office/drawing/2014/main" id="{4503EF74-C448-7558-DC00-054FDDA7EDAF}"/>
                </a:ext>
              </a:extLst>
            </p:cNvPr>
            <p:cNvSpPr>
              <a:spLocks/>
            </p:cNvSpPr>
            <p:nvPr/>
          </p:nvSpPr>
          <p:spPr bwMode="auto">
            <a:xfrm>
              <a:off x="1947206" y="2867463"/>
              <a:ext cx="179388" cy="201613"/>
            </a:xfrm>
            <a:custGeom>
              <a:avLst/>
              <a:gdLst>
                <a:gd name="T0" fmla="*/ 172 w 750"/>
                <a:gd name="T1" fmla="*/ 842 h 848"/>
                <a:gd name="T2" fmla="*/ 228 w 750"/>
                <a:gd name="T3" fmla="*/ 674 h 848"/>
                <a:gd name="T4" fmla="*/ 347 w 750"/>
                <a:gd name="T5" fmla="*/ 384 h 848"/>
                <a:gd name="T6" fmla="*/ 600 w 750"/>
                <a:gd name="T7" fmla="*/ 183 h 848"/>
                <a:gd name="T8" fmla="*/ 749 w 750"/>
                <a:gd name="T9" fmla="*/ 78 h 848"/>
                <a:gd name="T10" fmla="*/ 700 w 750"/>
                <a:gd name="T11" fmla="*/ 26 h 848"/>
                <a:gd name="T12" fmla="*/ 549 w 750"/>
                <a:gd name="T13" fmla="*/ 2 h 848"/>
                <a:gd name="T14" fmla="*/ 329 w 750"/>
                <a:gd name="T15" fmla="*/ 56 h 848"/>
                <a:gd name="T16" fmla="*/ 113 w 750"/>
                <a:gd name="T17" fmla="*/ 229 h 848"/>
                <a:gd name="T18" fmla="*/ 10 w 750"/>
                <a:gd name="T19" fmla="*/ 477 h 848"/>
                <a:gd name="T20" fmla="*/ 29 w 750"/>
                <a:gd name="T21" fmla="*/ 689 h 848"/>
                <a:gd name="T22" fmla="*/ 103 w 750"/>
                <a:gd name="T23" fmla="*/ 815 h 848"/>
                <a:gd name="T24" fmla="*/ 172 w 750"/>
                <a:gd name="T25" fmla="*/ 84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0" h="848">
                  <a:moveTo>
                    <a:pt x="172" y="842"/>
                  </a:moveTo>
                  <a:cubicBezTo>
                    <a:pt x="209" y="827"/>
                    <a:pt x="212" y="760"/>
                    <a:pt x="228" y="674"/>
                  </a:cubicBezTo>
                  <a:cubicBezTo>
                    <a:pt x="243" y="588"/>
                    <a:pt x="276" y="478"/>
                    <a:pt x="347" y="384"/>
                  </a:cubicBezTo>
                  <a:cubicBezTo>
                    <a:pt x="418" y="290"/>
                    <a:pt x="518" y="225"/>
                    <a:pt x="600" y="183"/>
                  </a:cubicBezTo>
                  <a:cubicBezTo>
                    <a:pt x="681" y="140"/>
                    <a:pt x="747" y="116"/>
                    <a:pt x="749" y="78"/>
                  </a:cubicBezTo>
                  <a:cubicBezTo>
                    <a:pt x="750" y="61"/>
                    <a:pt x="734" y="42"/>
                    <a:pt x="700" y="26"/>
                  </a:cubicBezTo>
                  <a:cubicBezTo>
                    <a:pt x="666" y="10"/>
                    <a:pt x="614" y="0"/>
                    <a:pt x="549" y="2"/>
                  </a:cubicBezTo>
                  <a:cubicBezTo>
                    <a:pt x="484" y="3"/>
                    <a:pt x="407" y="20"/>
                    <a:pt x="329" y="56"/>
                  </a:cubicBezTo>
                  <a:cubicBezTo>
                    <a:pt x="251" y="92"/>
                    <a:pt x="173" y="150"/>
                    <a:pt x="113" y="229"/>
                  </a:cubicBezTo>
                  <a:cubicBezTo>
                    <a:pt x="54" y="308"/>
                    <a:pt x="21" y="396"/>
                    <a:pt x="10" y="477"/>
                  </a:cubicBezTo>
                  <a:cubicBezTo>
                    <a:pt x="0" y="558"/>
                    <a:pt x="9" y="631"/>
                    <a:pt x="29" y="689"/>
                  </a:cubicBezTo>
                  <a:cubicBezTo>
                    <a:pt x="48" y="747"/>
                    <a:pt x="76" y="790"/>
                    <a:pt x="103" y="815"/>
                  </a:cubicBezTo>
                  <a:cubicBezTo>
                    <a:pt x="130" y="840"/>
                    <a:pt x="154" y="848"/>
                    <a:pt x="172" y="842"/>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4" name="Freeform 107">
              <a:extLst>
                <a:ext uri="{FF2B5EF4-FFF2-40B4-BE49-F238E27FC236}">
                  <a16:creationId xmlns:a16="http://schemas.microsoft.com/office/drawing/2014/main" id="{4DF0B1A9-48ED-40E0-4300-A86471EE0BC0}"/>
                </a:ext>
              </a:extLst>
            </p:cNvPr>
            <p:cNvSpPr>
              <a:spLocks/>
            </p:cNvSpPr>
            <p:nvPr/>
          </p:nvSpPr>
          <p:spPr bwMode="auto">
            <a:xfrm>
              <a:off x="2099606" y="1559363"/>
              <a:ext cx="3113088" cy="2663825"/>
            </a:xfrm>
            <a:custGeom>
              <a:avLst/>
              <a:gdLst>
                <a:gd name="T0" fmla="*/ 7524 w 13041"/>
                <a:gd name="T1" fmla="*/ 10768 h 11157"/>
                <a:gd name="T2" fmla="*/ 9874 w 13041"/>
                <a:gd name="T3" fmla="*/ 9559 h 11157"/>
                <a:gd name="T4" fmla="*/ 11219 w 13041"/>
                <a:gd name="T5" fmla="*/ 7996 h 11157"/>
                <a:gd name="T6" fmla="*/ 11707 w 13041"/>
                <a:gd name="T7" fmla="*/ 2126 h 11157"/>
                <a:gd name="T8" fmla="*/ 7419 w 13041"/>
                <a:gd name="T9" fmla="*/ 608 h 11157"/>
                <a:gd name="T10" fmla="*/ 1896 w 13041"/>
                <a:gd name="T11" fmla="*/ 792 h 11157"/>
                <a:gd name="T12" fmla="*/ 96 w 13041"/>
                <a:gd name="T13" fmla="*/ 6459 h 11157"/>
                <a:gd name="T14" fmla="*/ 825 w 13041"/>
                <a:gd name="T15" fmla="*/ 8608 h 11157"/>
                <a:gd name="T16" fmla="*/ 2786 w 13041"/>
                <a:gd name="T17" fmla="*/ 10425 h 11157"/>
                <a:gd name="T18" fmla="*/ 5098 w 13041"/>
                <a:gd name="T19" fmla="*/ 11108 h 11157"/>
                <a:gd name="T20" fmla="*/ 7524 w 13041"/>
                <a:gd name="T21" fmla="*/ 10768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41" h="11157">
                  <a:moveTo>
                    <a:pt x="7524" y="10768"/>
                  </a:moveTo>
                  <a:cubicBezTo>
                    <a:pt x="8322" y="10500"/>
                    <a:pt x="9178" y="10103"/>
                    <a:pt x="9874" y="9559"/>
                  </a:cubicBezTo>
                  <a:cubicBezTo>
                    <a:pt x="10478" y="9083"/>
                    <a:pt x="10878" y="8548"/>
                    <a:pt x="11219" y="7996"/>
                  </a:cubicBezTo>
                  <a:cubicBezTo>
                    <a:pt x="11470" y="7458"/>
                    <a:pt x="13041" y="3089"/>
                    <a:pt x="11707" y="2126"/>
                  </a:cubicBezTo>
                  <a:cubicBezTo>
                    <a:pt x="10559" y="1308"/>
                    <a:pt x="10004" y="1192"/>
                    <a:pt x="7419" y="608"/>
                  </a:cubicBezTo>
                  <a:cubicBezTo>
                    <a:pt x="4821" y="0"/>
                    <a:pt x="3554" y="80"/>
                    <a:pt x="1896" y="792"/>
                  </a:cubicBezTo>
                  <a:cubicBezTo>
                    <a:pt x="102" y="1563"/>
                    <a:pt x="0" y="5765"/>
                    <a:pt x="96" y="6459"/>
                  </a:cubicBezTo>
                  <a:cubicBezTo>
                    <a:pt x="201" y="7186"/>
                    <a:pt x="388" y="7919"/>
                    <a:pt x="825" y="8608"/>
                  </a:cubicBezTo>
                  <a:cubicBezTo>
                    <a:pt x="1327" y="9400"/>
                    <a:pt x="2068" y="10011"/>
                    <a:pt x="2786" y="10425"/>
                  </a:cubicBezTo>
                  <a:cubicBezTo>
                    <a:pt x="3509" y="10840"/>
                    <a:pt x="4277" y="11058"/>
                    <a:pt x="5098" y="11108"/>
                  </a:cubicBezTo>
                  <a:cubicBezTo>
                    <a:pt x="5920" y="11157"/>
                    <a:pt x="6722" y="11035"/>
                    <a:pt x="7524" y="10768"/>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5" name="Freeform 108">
              <a:extLst>
                <a:ext uri="{FF2B5EF4-FFF2-40B4-BE49-F238E27FC236}">
                  <a16:creationId xmlns:a16="http://schemas.microsoft.com/office/drawing/2014/main" id="{244ADC59-31AD-C480-0269-8E4AE1E11729}"/>
                </a:ext>
              </a:extLst>
            </p:cNvPr>
            <p:cNvSpPr>
              <a:spLocks/>
            </p:cNvSpPr>
            <p:nvPr/>
          </p:nvSpPr>
          <p:spPr bwMode="auto">
            <a:xfrm>
              <a:off x="2131356" y="1559363"/>
              <a:ext cx="2967038" cy="1500188"/>
            </a:xfrm>
            <a:custGeom>
              <a:avLst/>
              <a:gdLst>
                <a:gd name="T0" fmla="*/ 11571 w 12427"/>
                <a:gd name="T1" fmla="*/ 2126 h 6278"/>
                <a:gd name="T2" fmla="*/ 7283 w 12427"/>
                <a:gd name="T3" fmla="*/ 608 h 6278"/>
                <a:gd name="T4" fmla="*/ 1760 w 12427"/>
                <a:gd name="T5" fmla="*/ 792 h 6278"/>
                <a:gd name="T6" fmla="*/ 0 w 12427"/>
                <a:gd name="T7" fmla="*/ 4700 h 6278"/>
                <a:gd name="T8" fmla="*/ 4492 w 12427"/>
                <a:gd name="T9" fmla="*/ 1160 h 6278"/>
                <a:gd name="T10" fmla="*/ 7703 w 12427"/>
                <a:gd name="T11" fmla="*/ 4574 h 6278"/>
                <a:gd name="T12" fmla="*/ 11666 w 12427"/>
                <a:gd name="T13" fmla="*/ 6278 h 6278"/>
                <a:gd name="T14" fmla="*/ 11571 w 12427"/>
                <a:gd name="T15" fmla="*/ 2126 h 62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27" h="6278">
                  <a:moveTo>
                    <a:pt x="11571" y="2126"/>
                  </a:moveTo>
                  <a:cubicBezTo>
                    <a:pt x="10423" y="1308"/>
                    <a:pt x="9868" y="1192"/>
                    <a:pt x="7283" y="608"/>
                  </a:cubicBezTo>
                  <a:cubicBezTo>
                    <a:pt x="4685" y="0"/>
                    <a:pt x="3418" y="80"/>
                    <a:pt x="1760" y="792"/>
                  </a:cubicBezTo>
                  <a:cubicBezTo>
                    <a:pt x="604" y="1289"/>
                    <a:pt x="151" y="3211"/>
                    <a:pt x="0" y="4700"/>
                  </a:cubicBezTo>
                  <a:cubicBezTo>
                    <a:pt x="1760" y="4385"/>
                    <a:pt x="3449" y="2636"/>
                    <a:pt x="4492" y="1160"/>
                  </a:cubicBezTo>
                  <a:cubicBezTo>
                    <a:pt x="5136" y="2425"/>
                    <a:pt x="6497" y="3862"/>
                    <a:pt x="7703" y="4574"/>
                  </a:cubicBezTo>
                  <a:cubicBezTo>
                    <a:pt x="7857" y="4648"/>
                    <a:pt x="10409" y="6111"/>
                    <a:pt x="11666" y="6278"/>
                  </a:cubicBezTo>
                  <a:cubicBezTo>
                    <a:pt x="12086" y="4766"/>
                    <a:pt x="12427" y="2744"/>
                    <a:pt x="11571" y="2126"/>
                  </a:cubicBezTo>
                </a:path>
              </a:pathLst>
            </a:custGeom>
            <a:solidFill>
              <a:srgbClr val="DF9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6" name="Freeform 109">
              <a:extLst>
                <a:ext uri="{FF2B5EF4-FFF2-40B4-BE49-F238E27FC236}">
                  <a16:creationId xmlns:a16="http://schemas.microsoft.com/office/drawing/2014/main" id="{AC032446-1676-150D-57FD-2E9F67B9658D}"/>
                </a:ext>
              </a:extLst>
            </p:cNvPr>
            <p:cNvSpPr>
              <a:spLocks/>
            </p:cNvSpPr>
            <p:nvPr/>
          </p:nvSpPr>
          <p:spPr bwMode="auto">
            <a:xfrm>
              <a:off x="1618594" y="810063"/>
              <a:ext cx="3522663" cy="2452688"/>
            </a:xfrm>
            <a:custGeom>
              <a:avLst/>
              <a:gdLst>
                <a:gd name="T0" fmla="*/ 14048 w 14758"/>
                <a:gd name="T1" fmla="*/ 4130 h 10277"/>
                <a:gd name="T2" fmla="*/ 13658 w 14758"/>
                <a:gd name="T3" fmla="*/ 3504 h 10277"/>
                <a:gd name="T4" fmla="*/ 12988 w 14758"/>
                <a:gd name="T5" fmla="*/ 2749 h 10277"/>
                <a:gd name="T6" fmla="*/ 9166 w 14758"/>
                <a:gd name="T7" fmla="*/ 303 h 10277"/>
                <a:gd name="T8" fmla="*/ 3507 w 14758"/>
                <a:gd name="T9" fmla="*/ 1682 h 10277"/>
                <a:gd name="T10" fmla="*/ 897 w 14758"/>
                <a:gd name="T11" fmla="*/ 4902 h 10277"/>
                <a:gd name="T12" fmla="*/ 604 w 14758"/>
                <a:gd name="T13" fmla="*/ 10277 h 10277"/>
                <a:gd name="T14" fmla="*/ 6544 w 14758"/>
                <a:gd name="T15" fmla="*/ 3338 h 10277"/>
                <a:gd name="T16" fmla="*/ 13892 w 14758"/>
                <a:gd name="T17" fmla="*/ 8312 h 10277"/>
                <a:gd name="T18" fmla="*/ 13712 w 14758"/>
                <a:gd name="T19" fmla="*/ 9985 h 10277"/>
                <a:gd name="T20" fmla="*/ 14721 w 14758"/>
                <a:gd name="T21" fmla="*/ 6862 h 10277"/>
                <a:gd name="T22" fmla="*/ 14048 w 14758"/>
                <a:gd name="T23" fmla="*/ 4130 h 10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758" h="10277">
                  <a:moveTo>
                    <a:pt x="14048" y="4130"/>
                  </a:moveTo>
                  <a:cubicBezTo>
                    <a:pt x="13932" y="3914"/>
                    <a:pt x="13802" y="3705"/>
                    <a:pt x="13658" y="3504"/>
                  </a:cubicBezTo>
                  <a:cubicBezTo>
                    <a:pt x="13462" y="3232"/>
                    <a:pt x="13237" y="2978"/>
                    <a:pt x="12988" y="2749"/>
                  </a:cubicBezTo>
                  <a:cubicBezTo>
                    <a:pt x="12375" y="1321"/>
                    <a:pt x="10746" y="533"/>
                    <a:pt x="9166" y="303"/>
                  </a:cubicBezTo>
                  <a:cubicBezTo>
                    <a:pt x="7085" y="0"/>
                    <a:pt x="5260" y="610"/>
                    <a:pt x="3507" y="1682"/>
                  </a:cubicBezTo>
                  <a:cubicBezTo>
                    <a:pt x="2199" y="2483"/>
                    <a:pt x="1690" y="3243"/>
                    <a:pt x="897" y="4902"/>
                  </a:cubicBezTo>
                  <a:cubicBezTo>
                    <a:pt x="0" y="7281"/>
                    <a:pt x="604" y="10277"/>
                    <a:pt x="604" y="10277"/>
                  </a:cubicBezTo>
                  <a:cubicBezTo>
                    <a:pt x="604" y="10277"/>
                    <a:pt x="4022" y="6359"/>
                    <a:pt x="6544" y="3338"/>
                  </a:cubicBezTo>
                  <a:cubicBezTo>
                    <a:pt x="6544" y="3338"/>
                    <a:pt x="8274" y="6749"/>
                    <a:pt x="13892" y="8312"/>
                  </a:cubicBezTo>
                  <a:lnTo>
                    <a:pt x="13712" y="9985"/>
                  </a:lnTo>
                  <a:cubicBezTo>
                    <a:pt x="13712" y="9985"/>
                    <a:pt x="14686" y="7836"/>
                    <a:pt x="14721" y="6862"/>
                  </a:cubicBezTo>
                  <a:cubicBezTo>
                    <a:pt x="14758" y="5844"/>
                    <a:pt x="14538" y="5034"/>
                    <a:pt x="14048" y="4130"/>
                  </a:cubicBezTo>
                  <a:close/>
                </a:path>
              </a:pathLst>
            </a:custGeom>
            <a:solidFill>
              <a:srgbClr val="BD6F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7" name="Freeform 110">
              <a:extLst>
                <a:ext uri="{FF2B5EF4-FFF2-40B4-BE49-F238E27FC236}">
                  <a16:creationId xmlns:a16="http://schemas.microsoft.com/office/drawing/2014/main" id="{ECB68453-52BB-4AF6-1D7A-C980EB1E767C}"/>
                </a:ext>
              </a:extLst>
            </p:cNvPr>
            <p:cNvSpPr>
              <a:spLocks/>
            </p:cNvSpPr>
            <p:nvPr/>
          </p:nvSpPr>
          <p:spPr bwMode="auto">
            <a:xfrm>
              <a:off x="4622144" y="1299013"/>
              <a:ext cx="417513" cy="185738"/>
            </a:xfrm>
            <a:custGeom>
              <a:avLst/>
              <a:gdLst>
                <a:gd name="T0" fmla="*/ 1674 w 1752"/>
                <a:gd name="T1" fmla="*/ 771 h 780"/>
                <a:gd name="T2" fmla="*/ 1581 w 1752"/>
                <a:gd name="T3" fmla="*/ 744 h 780"/>
                <a:gd name="T4" fmla="*/ 132 w 1752"/>
                <a:gd name="T5" fmla="*/ 358 h 780"/>
                <a:gd name="T6" fmla="*/ 15 w 1752"/>
                <a:gd name="T7" fmla="*/ 298 h 780"/>
                <a:gd name="T8" fmla="*/ 76 w 1752"/>
                <a:gd name="T9" fmla="*/ 181 h 780"/>
                <a:gd name="T10" fmla="*/ 1718 w 1752"/>
                <a:gd name="T11" fmla="*/ 619 h 780"/>
                <a:gd name="T12" fmla="*/ 1712 w 1752"/>
                <a:gd name="T13" fmla="*/ 750 h 780"/>
                <a:gd name="T14" fmla="*/ 1674 w 1752"/>
                <a:gd name="T15" fmla="*/ 771 h 7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2" h="780">
                  <a:moveTo>
                    <a:pt x="1674" y="771"/>
                  </a:moveTo>
                  <a:cubicBezTo>
                    <a:pt x="1641" y="780"/>
                    <a:pt x="1606" y="771"/>
                    <a:pt x="1581" y="744"/>
                  </a:cubicBezTo>
                  <a:cubicBezTo>
                    <a:pt x="1227" y="359"/>
                    <a:pt x="631" y="200"/>
                    <a:pt x="132" y="358"/>
                  </a:cubicBezTo>
                  <a:cubicBezTo>
                    <a:pt x="83" y="374"/>
                    <a:pt x="31" y="346"/>
                    <a:pt x="15" y="298"/>
                  </a:cubicBezTo>
                  <a:cubicBezTo>
                    <a:pt x="0" y="249"/>
                    <a:pt x="27" y="197"/>
                    <a:pt x="76" y="181"/>
                  </a:cubicBezTo>
                  <a:cubicBezTo>
                    <a:pt x="650" y="0"/>
                    <a:pt x="1310" y="176"/>
                    <a:pt x="1718" y="619"/>
                  </a:cubicBezTo>
                  <a:cubicBezTo>
                    <a:pt x="1752" y="657"/>
                    <a:pt x="1750" y="715"/>
                    <a:pt x="1712" y="750"/>
                  </a:cubicBezTo>
                  <a:cubicBezTo>
                    <a:pt x="1701" y="760"/>
                    <a:pt x="1687" y="767"/>
                    <a:pt x="1674" y="771"/>
                  </a:cubicBez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8" name="Freeform 111">
              <a:extLst>
                <a:ext uri="{FF2B5EF4-FFF2-40B4-BE49-F238E27FC236}">
                  <a16:creationId xmlns:a16="http://schemas.microsoft.com/office/drawing/2014/main" id="{AD4C4021-9C1C-FCC3-CE19-EA437856E18E}"/>
                </a:ext>
              </a:extLst>
            </p:cNvPr>
            <p:cNvSpPr>
              <a:spLocks/>
            </p:cNvSpPr>
            <p:nvPr/>
          </p:nvSpPr>
          <p:spPr bwMode="auto">
            <a:xfrm>
              <a:off x="4541181" y="1098988"/>
              <a:ext cx="312738" cy="201613"/>
            </a:xfrm>
            <a:custGeom>
              <a:avLst/>
              <a:gdLst>
                <a:gd name="T0" fmla="*/ 129 w 1306"/>
                <a:gd name="T1" fmla="*/ 832 h 838"/>
                <a:gd name="T2" fmla="*/ 59 w 1306"/>
                <a:gd name="T3" fmla="*/ 822 h 838"/>
                <a:gd name="T4" fmla="*/ 26 w 1306"/>
                <a:gd name="T5" fmla="*/ 695 h 838"/>
                <a:gd name="T6" fmla="*/ 1210 w 1306"/>
                <a:gd name="T7" fmla="*/ 1 h 838"/>
                <a:gd name="T8" fmla="*/ 1305 w 1306"/>
                <a:gd name="T9" fmla="*/ 92 h 838"/>
                <a:gd name="T10" fmla="*/ 1214 w 1306"/>
                <a:gd name="T11" fmla="*/ 186 h 838"/>
                <a:gd name="T12" fmla="*/ 185 w 1306"/>
                <a:gd name="T13" fmla="*/ 789 h 838"/>
                <a:gd name="T14" fmla="*/ 129 w 1306"/>
                <a:gd name="T15" fmla="*/ 832 h 8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6" h="838">
                  <a:moveTo>
                    <a:pt x="129" y="832"/>
                  </a:moveTo>
                  <a:cubicBezTo>
                    <a:pt x="106" y="838"/>
                    <a:pt x="81" y="835"/>
                    <a:pt x="59" y="822"/>
                  </a:cubicBezTo>
                  <a:cubicBezTo>
                    <a:pt x="15" y="796"/>
                    <a:pt x="0" y="739"/>
                    <a:pt x="26" y="695"/>
                  </a:cubicBezTo>
                  <a:cubicBezTo>
                    <a:pt x="268" y="284"/>
                    <a:pt x="733" y="12"/>
                    <a:pt x="1210" y="1"/>
                  </a:cubicBezTo>
                  <a:cubicBezTo>
                    <a:pt x="1262" y="0"/>
                    <a:pt x="1304" y="41"/>
                    <a:pt x="1305" y="92"/>
                  </a:cubicBezTo>
                  <a:cubicBezTo>
                    <a:pt x="1306" y="143"/>
                    <a:pt x="1265" y="185"/>
                    <a:pt x="1214" y="186"/>
                  </a:cubicBezTo>
                  <a:cubicBezTo>
                    <a:pt x="800" y="195"/>
                    <a:pt x="396" y="432"/>
                    <a:pt x="185" y="789"/>
                  </a:cubicBezTo>
                  <a:cubicBezTo>
                    <a:pt x="173" y="811"/>
                    <a:pt x="152" y="826"/>
                    <a:pt x="129" y="832"/>
                  </a:cubicBez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49" name="Freeform 112">
              <a:extLst>
                <a:ext uri="{FF2B5EF4-FFF2-40B4-BE49-F238E27FC236}">
                  <a16:creationId xmlns:a16="http://schemas.microsoft.com/office/drawing/2014/main" id="{E13318D1-134D-E22B-F672-2D81228F1C18}"/>
                </a:ext>
              </a:extLst>
            </p:cNvPr>
            <p:cNvSpPr>
              <a:spLocks/>
            </p:cNvSpPr>
            <p:nvPr/>
          </p:nvSpPr>
          <p:spPr bwMode="auto">
            <a:xfrm>
              <a:off x="3153706" y="1527613"/>
              <a:ext cx="1533525" cy="1203325"/>
            </a:xfrm>
            <a:custGeom>
              <a:avLst/>
              <a:gdLst>
                <a:gd name="T0" fmla="*/ 50 w 6426"/>
                <a:gd name="T1" fmla="*/ 164 h 5046"/>
                <a:gd name="T2" fmla="*/ 920 w 6426"/>
                <a:gd name="T3" fmla="*/ 1420 h 5046"/>
                <a:gd name="T4" fmla="*/ 2006 w 6426"/>
                <a:gd name="T5" fmla="*/ 2569 h 5046"/>
                <a:gd name="T6" fmla="*/ 3268 w 6426"/>
                <a:gd name="T7" fmla="*/ 3575 h 5046"/>
                <a:gd name="T8" fmla="*/ 4645 w 6426"/>
                <a:gd name="T9" fmla="*/ 4385 h 5046"/>
                <a:gd name="T10" fmla="*/ 6108 w 6426"/>
                <a:gd name="T11" fmla="*/ 4967 h 5046"/>
                <a:gd name="T12" fmla="*/ 6290 w 6426"/>
                <a:gd name="T13" fmla="*/ 5019 h 5046"/>
                <a:gd name="T14" fmla="*/ 6331 w 6426"/>
                <a:gd name="T15" fmla="*/ 4870 h 5046"/>
                <a:gd name="T16" fmla="*/ 4894 w 6426"/>
                <a:gd name="T17" fmla="*/ 4334 h 5046"/>
                <a:gd name="T18" fmla="*/ 3510 w 6426"/>
                <a:gd name="T19" fmla="*/ 3552 h 5046"/>
                <a:gd name="T20" fmla="*/ 2254 w 6426"/>
                <a:gd name="T21" fmla="*/ 2584 h 5046"/>
                <a:gd name="T22" fmla="*/ 1155 w 6426"/>
                <a:gd name="T23" fmla="*/ 1462 h 5046"/>
                <a:gd name="T24" fmla="*/ 273 w 6426"/>
                <a:gd name="T25" fmla="*/ 239 h 5046"/>
                <a:gd name="T26" fmla="*/ 183 w 6426"/>
                <a:gd name="T27" fmla="*/ 86 h 5046"/>
                <a:gd name="T28" fmla="*/ 50 w 6426"/>
                <a:gd name="T29" fmla="*/ 164 h 5046"/>
                <a:gd name="T30" fmla="*/ 50 w 6426"/>
                <a:gd name="T31" fmla="*/ 164 h 5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26" h="5046">
                  <a:moveTo>
                    <a:pt x="50" y="164"/>
                  </a:moveTo>
                  <a:cubicBezTo>
                    <a:pt x="304" y="606"/>
                    <a:pt x="598" y="1025"/>
                    <a:pt x="920" y="1420"/>
                  </a:cubicBezTo>
                  <a:cubicBezTo>
                    <a:pt x="1253" y="1829"/>
                    <a:pt x="1618" y="2212"/>
                    <a:pt x="2006" y="2569"/>
                  </a:cubicBezTo>
                  <a:cubicBezTo>
                    <a:pt x="2403" y="2932"/>
                    <a:pt x="2825" y="3269"/>
                    <a:pt x="3268" y="3575"/>
                  </a:cubicBezTo>
                  <a:cubicBezTo>
                    <a:pt x="3707" y="3877"/>
                    <a:pt x="4167" y="4150"/>
                    <a:pt x="4645" y="4385"/>
                  </a:cubicBezTo>
                  <a:cubicBezTo>
                    <a:pt x="5116" y="4618"/>
                    <a:pt x="5605" y="4815"/>
                    <a:pt x="6108" y="4967"/>
                  </a:cubicBezTo>
                  <a:cubicBezTo>
                    <a:pt x="6169" y="4985"/>
                    <a:pt x="6229" y="5002"/>
                    <a:pt x="6290" y="5019"/>
                  </a:cubicBezTo>
                  <a:cubicBezTo>
                    <a:pt x="6386" y="5046"/>
                    <a:pt x="6426" y="4897"/>
                    <a:pt x="6331" y="4870"/>
                  </a:cubicBezTo>
                  <a:cubicBezTo>
                    <a:pt x="5837" y="4733"/>
                    <a:pt x="5357" y="4552"/>
                    <a:pt x="4894" y="4334"/>
                  </a:cubicBezTo>
                  <a:cubicBezTo>
                    <a:pt x="4414" y="4109"/>
                    <a:pt x="3952" y="3846"/>
                    <a:pt x="3510" y="3552"/>
                  </a:cubicBezTo>
                  <a:cubicBezTo>
                    <a:pt x="3069" y="3259"/>
                    <a:pt x="2650" y="2936"/>
                    <a:pt x="2254" y="2584"/>
                  </a:cubicBezTo>
                  <a:cubicBezTo>
                    <a:pt x="1862" y="2236"/>
                    <a:pt x="1493" y="1862"/>
                    <a:pt x="1155" y="1462"/>
                  </a:cubicBezTo>
                  <a:cubicBezTo>
                    <a:pt x="830" y="1078"/>
                    <a:pt x="533" y="671"/>
                    <a:pt x="273" y="239"/>
                  </a:cubicBezTo>
                  <a:cubicBezTo>
                    <a:pt x="243" y="189"/>
                    <a:pt x="213" y="138"/>
                    <a:pt x="183" y="86"/>
                  </a:cubicBezTo>
                  <a:cubicBezTo>
                    <a:pt x="134" y="0"/>
                    <a:pt x="0" y="78"/>
                    <a:pt x="50" y="164"/>
                  </a:cubicBezTo>
                  <a:lnTo>
                    <a:pt x="50" y="16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0" name="Freeform 113">
              <a:extLst>
                <a:ext uri="{FF2B5EF4-FFF2-40B4-BE49-F238E27FC236}">
                  <a16:creationId xmlns:a16="http://schemas.microsoft.com/office/drawing/2014/main" id="{FD6DB625-5794-534F-A564-C3C23057ADB0}"/>
                </a:ext>
              </a:extLst>
            </p:cNvPr>
            <p:cNvSpPr>
              <a:spLocks/>
            </p:cNvSpPr>
            <p:nvPr/>
          </p:nvSpPr>
          <p:spPr bwMode="auto">
            <a:xfrm>
              <a:off x="3156881" y="1529201"/>
              <a:ext cx="1887538" cy="1271588"/>
            </a:xfrm>
            <a:custGeom>
              <a:avLst/>
              <a:gdLst>
                <a:gd name="T0" fmla="*/ 29 w 7909"/>
                <a:gd name="T1" fmla="*/ 134 h 5327"/>
                <a:gd name="T2" fmla="*/ 817 w 7909"/>
                <a:gd name="T3" fmla="*/ 1728 h 5327"/>
                <a:gd name="T4" fmla="*/ 2094 w 7909"/>
                <a:gd name="T5" fmla="*/ 3152 h 5327"/>
                <a:gd name="T6" fmla="*/ 3724 w 7909"/>
                <a:gd name="T7" fmla="*/ 4292 h 5327"/>
                <a:gd name="T8" fmla="*/ 5601 w 7909"/>
                <a:gd name="T9" fmla="*/ 5054 h 5327"/>
                <a:gd name="T10" fmla="*/ 7590 w 7909"/>
                <a:gd name="T11" fmla="*/ 5322 h 5327"/>
                <a:gd name="T12" fmla="*/ 7831 w 7909"/>
                <a:gd name="T13" fmla="*/ 5315 h 5327"/>
                <a:gd name="T14" fmla="*/ 7909 w 7909"/>
                <a:gd name="T15" fmla="*/ 5239 h 5327"/>
                <a:gd name="T16" fmla="*/ 7832 w 7909"/>
                <a:gd name="T17" fmla="*/ 5161 h 5327"/>
                <a:gd name="T18" fmla="*/ 5877 w 7909"/>
                <a:gd name="T19" fmla="*/ 4966 h 5327"/>
                <a:gd name="T20" fmla="*/ 4017 w 7909"/>
                <a:gd name="T21" fmla="*/ 4273 h 5327"/>
                <a:gd name="T22" fmla="*/ 2375 w 7909"/>
                <a:gd name="T23" fmla="*/ 3190 h 5327"/>
                <a:gd name="T24" fmla="*/ 1080 w 7909"/>
                <a:gd name="T25" fmla="*/ 1831 h 5327"/>
                <a:gd name="T26" fmla="*/ 591 w 7909"/>
                <a:gd name="T27" fmla="*/ 1067 h 5327"/>
                <a:gd name="T28" fmla="*/ 243 w 7909"/>
                <a:gd name="T29" fmla="*/ 290 h 5327"/>
                <a:gd name="T30" fmla="*/ 178 w 7909"/>
                <a:gd name="T31" fmla="*/ 94 h 5327"/>
                <a:gd name="T32" fmla="*/ 29 w 7909"/>
                <a:gd name="T33" fmla="*/ 134 h 5327"/>
                <a:gd name="T34" fmla="*/ 29 w 7909"/>
                <a:gd name="T35" fmla="*/ 134 h 5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09" h="5327">
                  <a:moveTo>
                    <a:pt x="29" y="134"/>
                  </a:moveTo>
                  <a:cubicBezTo>
                    <a:pt x="204" y="703"/>
                    <a:pt x="479" y="1239"/>
                    <a:pt x="817" y="1728"/>
                  </a:cubicBezTo>
                  <a:cubicBezTo>
                    <a:pt x="1180" y="2254"/>
                    <a:pt x="1614" y="2730"/>
                    <a:pt x="2094" y="3152"/>
                  </a:cubicBezTo>
                  <a:cubicBezTo>
                    <a:pt x="2592" y="3591"/>
                    <a:pt x="3141" y="3974"/>
                    <a:pt x="3724" y="4292"/>
                  </a:cubicBezTo>
                  <a:cubicBezTo>
                    <a:pt x="4318" y="4617"/>
                    <a:pt x="4948" y="4876"/>
                    <a:pt x="5601" y="5054"/>
                  </a:cubicBezTo>
                  <a:cubicBezTo>
                    <a:pt x="6248" y="5230"/>
                    <a:pt x="6919" y="5327"/>
                    <a:pt x="7590" y="5322"/>
                  </a:cubicBezTo>
                  <a:cubicBezTo>
                    <a:pt x="7671" y="5321"/>
                    <a:pt x="7751" y="5319"/>
                    <a:pt x="7831" y="5315"/>
                  </a:cubicBezTo>
                  <a:cubicBezTo>
                    <a:pt x="7872" y="5314"/>
                    <a:pt x="7908" y="5282"/>
                    <a:pt x="7909" y="5239"/>
                  </a:cubicBezTo>
                  <a:cubicBezTo>
                    <a:pt x="7909" y="5199"/>
                    <a:pt x="7874" y="5159"/>
                    <a:pt x="7832" y="5161"/>
                  </a:cubicBezTo>
                  <a:cubicBezTo>
                    <a:pt x="7175" y="5190"/>
                    <a:pt x="6516" y="5119"/>
                    <a:pt x="5877" y="4966"/>
                  </a:cubicBezTo>
                  <a:cubicBezTo>
                    <a:pt x="5232" y="4811"/>
                    <a:pt x="4607" y="4575"/>
                    <a:pt x="4017" y="4273"/>
                  </a:cubicBezTo>
                  <a:cubicBezTo>
                    <a:pt x="3432" y="3974"/>
                    <a:pt x="2879" y="3611"/>
                    <a:pt x="2375" y="3190"/>
                  </a:cubicBezTo>
                  <a:cubicBezTo>
                    <a:pt x="1894" y="2789"/>
                    <a:pt x="1450" y="2332"/>
                    <a:pt x="1080" y="1831"/>
                  </a:cubicBezTo>
                  <a:cubicBezTo>
                    <a:pt x="900" y="1588"/>
                    <a:pt x="736" y="1333"/>
                    <a:pt x="591" y="1067"/>
                  </a:cubicBezTo>
                  <a:cubicBezTo>
                    <a:pt x="452" y="812"/>
                    <a:pt x="337" y="559"/>
                    <a:pt x="243" y="290"/>
                  </a:cubicBezTo>
                  <a:cubicBezTo>
                    <a:pt x="220" y="225"/>
                    <a:pt x="198" y="160"/>
                    <a:pt x="178" y="94"/>
                  </a:cubicBezTo>
                  <a:cubicBezTo>
                    <a:pt x="149" y="0"/>
                    <a:pt x="0" y="39"/>
                    <a:pt x="29" y="134"/>
                  </a:cubicBezTo>
                  <a:lnTo>
                    <a:pt x="29" y="134"/>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1" name="Freeform 114">
              <a:extLst>
                <a:ext uri="{FF2B5EF4-FFF2-40B4-BE49-F238E27FC236}">
                  <a16:creationId xmlns:a16="http://schemas.microsoft.com/office/drawing/2014/main" id="{D3D09C5B-94E9-2F25-12B4-137618A13921}"/>
                </a:ext>
              </a:extLst>
            </p:cNvPr>
            <p:cNvSpPr>
              <a:spLocks/>
            </p:cNvSpPr>
            <p:nvPr/>
          </p:nvSpPr>
          <p:spPr bwMode="auto">
            <a:xfrm>
              <a:off x="1936094" y="1584763"/>
              <a:ext cx="1266825" cy="1147763"/>
            </a:xfrm>
            <a:custGeom>
              <a:avLst/>
              <a:gdLst>
                <a:gd name="T0" fmla="*/ 5142 w 5309"/>
                <a:gd name="T1" fmla="*/ 53 h 4811"/>
                <a:gd name="T2" fmla="*/ 4199 w 5309"/>
                <a:gd name="T3" fmla="*/ 1306 h 4811"/>
                <a:gd name="T4" fmla="*/ 3253 w 5309"/>
                <a:gd name="T5" fmla="*/ 2294 h 4811"/>
                <a:gd name="T6" fmla="*/ 2773 w 5309"/>
                <a:gd name="T7" fmla="*/ 2716 h 4811"/>
                <a:gd name="T8" fmla="*/ 2295 w 5309"/>
                <a:gd name="T9" fmla="*/ 3097 h 4811"/>
                <a:gd name="T10" fmla="*/ 1279 w 5309"/>
                <a:gd name="T11" fmla="*/ 3821 h 4811"/>
                <a:gd name="T12" fmla="*/ 194 w 5309"/>
                <a:gd name="T13" fmla="*/ 4549 h 4811"/>
                <a:gd name="T14" fmla="*/ 53 w 5309"/>
                <a:gd name="T15" fmla="*/ 4645 h 4811"/>
                <a:gd name="T16" fmla="*/ 23 w 5309"/>
                <a:gd name="T17" fmla="*/ 4757 h 4811"/>
                <a:gd name="T18" fmla="*/ 136 w 5309"/>
                <a:gd name="T19" fmla="*/ 4786 h 4811"/>
                <a:gd name="T20" fmla="*/ 1242 w 5309"/>
                <a:gd name="T21" fmla="*/ 4043 h 4811"/>
                <a:gd name="T22" fmla="*/ 2269 w 5309"/>
                <a:gd name="T23" fmla="*/ 3320 h 4811"/>
                <a:gd name="T24" fmla="*/ 3254 w 5309"/>
                <a:gd name="T25" fmla="*/ 2515 h 4811"/>
                <a:gd name="T26" fmla="*/ 4208 w 5309"/>
                <a:gd name="T27" fmla="*/ 1545 h 4811"/>
                <a:gd name="T28" fmla="*/ 5165 w 5309"/>
                <a:gd name="T29" fmla="*/ 310 h 4811"/>
                <a:gd name="T30" fmla="*/ 5284 w 5309"/>
                <a:gd name="T31" fmla="*/ 135 h 4811"/>
                <a:gd name="T32" fmla="*/ 5254 w 5309"/>
                <a:gd name="T33" fmla="*/ 23 h 4811"/>
                <a:gd name="T34" fmla="*/ 5142 w 5309"/>
                <a:gd name="T35" fmla="*/ 53 h 4811"/>
                <a:gd name="T36" fmla="*/ 5142 w 5309"/>
                <a:gd name="T37" fmla="*/ 53 h 4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09" h="4811">
                  <a:moveTo>
                    <a:pt x="5142" y="53"/>
                  </a:moveTo>
                  <a:cubicBezTo>
                    <a:pt x="4850" y="487"/>
                    <a:pt x="4538" y="907"/>
                    <a:pt x="4199" y="1306"/>
                  </a:cubicBezTo>
                  <a:cubicBezTo>
                    <a:pt x="3903" y="1653"/>
                    <a:pt x="3587" y="1984"/>
                    <a:pt x="3253" y="2294"/>
                  </a:cubicBezTo>
                  <a:cubicBezTo>
                    <a:pt x="3097" y="2439"/>
                    <a:pt x="2937" y="2579"/>
                    <a:pt x="2773" y="2716"/>
                  </a:cubicBezTo>
                  <a:cubicBezTo>
                    <a:pt x="2614" y="2849"/>
                    <a:pt x="2453" y="2976"/>
                    <a:pt x="2295" y="3097"/>
                  </a:cubicBezTo>
                  <a:cubicBezTo>
                    <a:pt x="1964" y="3349"/>
                    <a:pt x="1623" y="3587"/>
                    <a:pt x="1279" y="3821"/>
                  </a:cubicBezTo>
                  <a:cubicBezTo>
                    <a:pt x="919" y="4066"/>
                    <a:pt x="555" y="4306"/>
                    <a:pt x="194" y="4549"/>
                  </a:cubicBezTo>
                  <a:cubicBezTo>
                    <a:pt x="147" y="4581"/>
                    <a:pt x="100" y="4613"/>
                    <a:pt x="53" y="4645"/>
                  </a:cubicBezTo>
                  <a:cubicBezTo>
                    <a:pt x="16" y="4670"/>
                    <a:pt x="0" y="4717"/>
                    <a:pt x="23" y="4757"/>
                  </a:cubicBezTo>
                  <a:cubicBezTo>
                    <a:pt x="45" y="4793"/>
                    <a:pt x="99" y="4811"/>
                    <a:pt x="136" y="4786"/>
                  </a:cubicBezTo>
                  <a:cubicBezTo>
                    <a:pt x="503" y="4537"/>
                    <a:pt x="874" y="4292"/>
                    <a:pt x="1242" y="4043"/>
                  </a:cubicBezTo>
                  <a:cubicBezTo>
                    <a:pt x="1589" y="3809"/>
                    <a:pt x="1934" y="3571"/>
                    <a:pt x="2269" y="3320"/>
                  </a:cubicBezTo>
                  <a:cubicBezTo>
                    <a:pt x="2609" y="3066"/>
                    <a:pt x="2939" y="2800"/>
                    <a:pt x="3254" y="2515"/>
                  </a:cubicBezTo>
                  <a:cubicBezTo>
                    <a:pt x="3591" y="2211"/>
                    <a:pt x="3909" y="1887"/>
                    <a:pt x="4208" y="1545"/>
                  </a:cubicBezTo>
                  <a:cubicBezTo>
                    <a:pt x="4551" y="1153"/>
                    <a:pt x="4869" y="738"/>
                    <a:pt x="5165" y="310"/>
                  </a:cubicBezTo>
                  <a:cubicBezTo>
                    <a:pt x="5205" y="252"/>
                    <a:pt x="5245" y="194"/>
                    <a:pt x="5284" y="135"/>
                  </a:cubicBezTo>
                  <a:cubicBezTo>
                    <a:pt x="5309" y="99"/>
                    <a:pt x="5290" y="45"/>
                    <a:pt x="5254" y="23"/>
                  </a:cubicBezTo>
                  <a:cubicBezTo>
                    <a:pt x="5213" y="0"/>
                    <a:pt x="5167" y="16"/>
                    <a:pt x="5142" y="53"/>
                  </a:cubicBezTo>
                  <a:lnTo>
                    <a:pt x="5142" y="53"/>
                  </a:lnTo>
                  <a:close/>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2" name="Freeform 115">
              <a:extLst>
                <a:ext uri="{FF2B5EF4-FFF2-40B4-BE49-F238E27FC236}">
                  <a16:creationId xmlns:a16="http://schemas.microsoft.com/office/drawing/2014/main" id="{13FBFED8-4298-BEB9-35A8-A372F49D514C}"/>
                </a:ext>
              </a:extLst>
            </p:cNvPr>
            <p:cNvSpPr>
              <a:spLocks/>
            </p:cNvSpPr>
            <p:nvPr/>
          </p:nvSpPr>
          <p:spPr bwMode="auto">
            <a:xfrm>
              <a:off x="3339444" y="1529201"/>
              <a:ext cx="2009775" cy="830263"/>
            </a:xfrm>
            <a:custGeom>
              <a:avLst/>
              <a:gdLst>
                <a:gd name="T0" fmla="*/ 35 w 8418"/>
                <a:gd name="T1" fmla="*/ 151 h 3478"/>
                <a:gd name="T2" fmla="*/ 1496 w 8418"/>
                <a:gd name="T3" fmla="*/ 1562 h 3478"/>
                <a:gd name="T4" fmla="*/ 3179 w 8418"/>
                <a:gd name="T5" fmla="*/ 2563 h 3478"/>
                <a:gd name="T6" fmla="*/ 5049 w 8418"/>
                <a:gd name="T7" fmla="*/ 3188 h 3478"/>
                <a:gd name="T8" fmla="*/ 7041 w 8418"/>
                <a:gd name="T9" fmla="*/ 3457 h 3478"/>
                <a:gd name="T10" fmla="*/ 7605 w 8418"/>
                <a:gd name="T11" fmla="*/ 3467 h 3478"/>
                <a:gd name="T12" fmla="*/ 8168 w 8418"/>
                <a:gd name="T13" fmla="*/ 3288 h 3478"/>
                <a:gd name="T14" fmla="*/ 8417 w 8418"/>
                <a:gd name="T15" fmla="*/ 2837 h 3478"/>
                <a:gd name="T16" fmla="*/ 8212 w 8418"/>
                <a:gd name="T17" fmla="*/ 2456 h 3478"/>
                <a:gd name="T18" fmla="*/ 7995 w 8418"/>
                <a:gd name="T19" fmla="*/ 2402 h 3478"/>
                <a:gd name="T20" fmla="*/ 7993 w 8418"/>
                <a:gd name="T21" fmla="*/ 2566 h 3478"/>
                <a:gd name="T22" fmla="*/ 8240 w 8418"/>
                <a:gd name="T23" fmla="*/ 2745 h 3478"/>
                <a:gd name="T24" fmla="*/ 8242 w 8418"/>
                <a:gd name="T25" fmla="*/ 2922 h 3478"/>
                <a:gd name="T26" fmla="*/ 8125 w 8418"/>
                <a:gd name="T27" fmla="*/ 3110 h 3478"/>
                <a:gd name="T28" fmla="*/ 7648 w 8418"/>
                <a:gd name="T29" fmla="*/ 3300 h 3478"/>
                <a:gd name="T30" fmla="*/ 7096 w 8418"/>
                <a:gd name="T31" fmla="*/ 3296 h 3478"/>
                <a:gd name="T32" fmla="*/ 5179 w 8418"/>
                <a:gd name="T33" fmla="*/ 3049 h 3478"/>
                <a:gd name="T34" fmla="*/ 3380 w 8418"/>
                <a:gd name="T35" fmla="*/ 2473 h 3478"/>
                <a:gd name="T36" fmla="*/ 1734 w 8418"/>
                <a:gd name="T37" fmla="*/ 1536 h 3478"/>
                <a:gd name="T38" fmla="*/ 309 w 8418"/>
                <a:gd name="T39" fmla="*/ 224 h 3478"/>
                <a:gd name="T40" fmla="*/ 150 w 8418"/>
                <a:gd name="T41" fmla="*/ 35 h 3478"/>
                <a:gd name="T42" fmla="*/ 34 w 8418"/>
                <a:gd name="T43" fmla="*/ 35 h 3478"/>
                <a:gd name="T44" fmla="*/ 35 w 8418"/>
                <a:gd name="T45" fmla="*/ 151 h 3478"/>
                <a:gd name="T46" fmla="*/ 35 w 8418"/>
                <a:gd name="T47" fmla="*/ 151 h 3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18" h="3478">
                  <a:moveTo>
                    <a:pt x="35" y="151"/>
                  </a:moveTo>
                  <a:cubicBezTo>
                    <a:pt x="465" y="678"/>
                    <a:pt x="955" y="1151"/>
                    <a:pt x="1496" y="1562"/>
                  </a:cubicBezTo>
                  <a:cubicBezTo>
                    <a:pt x="2017" y="1958"/>
                    <a:pt x="2583" y="2293"/>
                    <a:pt x="3179" y="2563"/>
                  </a:cubicBezTo>
                  <a:cubicBezTo>
                    <a:pt x="3779" y="2834"/>
                    <a:pt x="4407" y="3042"/>
                    <a:pt x="5049" y="3188"/>
                  </a:cubicBezTo>
                  <a:cubicBezTo>
                    <a:pt x="5703" y="3337"/>
                    <a:pt x="6371" y="3424"/>
                    <a:pt x="7041" y="3457"/>
                  </a:cubicBezTo>
                  <a:cubicBezTo>
                    <a:pt x="7228" y="3467"/>
                    <a:pt x="7418" y="3478"/>
                    <a:pt x="7605" y="3467"/>
                  </a:cubicBezTo>
                  <a:cubicBezTo>
                    <a:pt x="7804" y="3455"/>
                    <a:pt x="8007" y="3411"/>
                    <a:pt x="8168" y="3288"/>
                  </a:cubicBezTo>
                  <a:cubicBezTo>
                    <a:pt x="8310" y="3180"/>
                    <a:pt x="8418" y="3020"/>
                    <a:pt x="8417" y="2837"/>
                  </a:cubicBezTo>
                  <a:cubicBezTo>
                    <a:pt x="8417" y="2686"/>
                    <a:pt x="8343" y="2535"/>
                    <a:pt x="8212" y="2456"/>
                  </a:cubicBezTo>
                  <a:cubicBezTo>
                    <a:pt x="8147" y="2417"/>
                    <a:pt x="8070" y="2399"/>
                    <a:pt x="7995" y="2402"/>
                  </a:cubicBezTo>
                  <a:cubicBezTo>
                    <a:pt x="7889" y="2406"/>
                    <a:pt x="7888" y="2570"/>
                    <a:pt x="7993" y="2566"/>
                  </a:cubicBezTo>
                  <a:cubicBezTo>
                    <a:pt x="8116" y="2561"/>
                    <a:pt x="8207" y="2636"/>
                    <a:pt x="8240" y="2745"/>
                  </a:cubicBezTo>
                  <a:cubicBezTo>
                    <a:pt x="8257" y="2803"/>
                    <a:pt x="8259" y="2861"/>
                    <a:pt x="8242" y="2922"/>
                  </a:cubicBezTo>
                  <a:cubicBezTo>
                    <a:pt x="8222" y="2995"/>
                    <a:pt x="8179" y="3058"/>
                    <a:pt x="8125" y="3110"/>
                  </a:cubicBezTo>
                  <a:cubicBezTo>
                    <a:pt x="7998" y="3235"/>
                    <a:pt x="7822" y="3285"/>
                    <a:pt x="7648" y="3300"/>
                  </a:cubicBezTo>
                  <a:cubicBezTo>
                    <a:pt x="7465" y="3315"/>
                    <a:pt x="7279" y="3304"/>
                    <a:pt x="7096" y="3296"/>
                  </a:cubicBezTo>
                  <a:cubicBezTo>
                    <a:pt x="6451" y="3267"/>
                    <a:pt x="5810" y="3187"/>
                    <a:pt x="5179" y="3049"/>
                  </a:cubicBezTo>
                  <a:cubicBezTo>
                    <a:pt x="4563" y="2914"/>
                    <a:pt x="3957" y="2724"/>
                    <a:pt x="3380" y="2473"/>
                  </a:cubicBezTo>
                  <a:cubicBezTo>
                    <a:pt x="2800" y="2220"/>
                    <a:pt x="2246" y="1907"/>
                    <a:pt x="1734" y="1536"/>
                  </a:cubicBezTo>
                  <a:cubicBezTo>
                    <a:pt x="1210" y="1156"/>
                    <a:pt x="732" y="713"/>
                    <a:pt x="309" y="224"/>
                  </a:cubicBezTo>
                  <a:cubicBezTo>
                    <a:pt x="255" y="162"/>
                    <a:pt x="202" y="99"/>
                    <a:pt x="150" y="35"/>
                  </a:cubicBezTo>
                  <a:cubicBezTo>
                    <a:pt x="122" y="0"/>
                    <a:pt x="63" y="6"/>
                    <a:pt x="34" y="35"/>
                  </a:cubicBezTo>
                  <a:cubicBezTo>
                    <a:pt x="0" y="69"/>
                    <a:pt x="6" y="117"/>
                    <a:pt x="35" y="151"/>
                  </a:cubicBezTo>
                  <a:lnTo>
                    <a:pt x="35" y="151"/>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3" name="Freeform 116">
              <a:extLst>
                <a:ext uri="{FF2B5EF4-FFF2-40B4-BE49-F238E27FC236}">
                  <a16:creationId xmlns:a16="http://schemas.microsoft.com/office/drawing/2014/main" id="{24CF1FC8-3670-34FF-2431-FC7626426938}"/>
                </a:ext>
              </a:extLst>
            </p:cNvPr>
            <p:cNvSpPr>
              <a:spLocks/>
            </p:cNvSpPr>
            <p:nvPr/>
          </p:nvSpPr>
          <p:spPr bwMode="auto">
            <a:xfrm>
              <a:off x="1363006" y="1329176"/>
              <a:ext cx="1720850" cy="1122363"/>
            </a:xfrm>
            <a:custGeom>
              <a:avLst/>
              <a:gdLst>
                <a:gd name="T0" fmla="*/ 7037 w 7210"/>
                <a:gd name="T1" fmla="*/ 69 h 4700"/>
                <a:gd name="T2" fmla="*/ 6268 w 7210"/>
                <a:gd name="T3" fmla="*/ 1580 h 4700"/>
                <a:gd name="T4" fmla="*/ 5141 w 7210"/>
                <a:gd name="T5" fmla="*/ 2848 h 4700"/>
                <a:gd name="T6" fmla="*/ 3744 w 7210"/>
                <a:gd name="T7" fmla="*/ 3802 h 4700"/>
                <a:gd name="T8" fmla="*/ 2157 w 7210"/>
                <a:gd name="T9" fmla="*/ 4376 h 4700"/>
                <a:gd name="T10" fmla="*/ 326 w 7210"/>
                <a:gd name="T11" fmla="*/ 4379 h 4700"/>
                <a:gd name="T12" fmla="*/ 114 w 7210"/>
                <a:gd name="T13" fmla="*/ 4307 h 4700"/>
                <a:gd name="T14" fmla="*/ 13 w 7210"/>
                <a:gd name="T15" fmla="*/ 4365 h 4700"/>
                <a:gd name="T16" fmla="*/ 70 w 7210"/>
                <a:gd name="T17" fmla="*/ 4465 h 4700"/>
                <a:gd name="T18" fmla="*/ 1970 w 7210"/>
                <a:gd name="T19" fmla="*/ 4580 h 4700"/>
                <a:gd name="T20" fmla="*/ 3629 w 7210"/>
                <a:gd name="T21" fmla="*/ 4042 h 4700"/>
                <a:gd name="T22" fmla="*/ 5093 w 7210"/>
                <a:gd name="T23" fmla="*/ 3104 h 4700"/>
                <a:gd name="T24" fmla="*/ 6285 w 7210"/>
                <a:gd name="T25" fmla="*/ 1838 h 4700"/>
                <a:gd name="T26" fmla="*/ 7121 w 7210"/>
                <a:gd name="T27" fmla="*/ 316 h 4700"/>
                <a:gd name="T28" fmla="*/ 7196 w 7210"/>
                <a:gd name="T29" fmla="*/ 113 h 4700"/>
                <a:gd name="T30" fmla="*/ 7138 w 7210"/>
                <a:gd name="T31" fmla="*/ 12 h 4700"/>
                <a:gd name="T32" fmla="*/ 7037 w 7210"/>
                <a:gd name="T33" fmla="*/ 69 h 4700"/>
                <a:gd name="T34" fmla="*/ 7037 w 7210"/>
                <a:gd name="T35" fmla="*/ 69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10" h="4700">
                  <a:moveTo>
                    <a:pt x="7037" y="69"/>
                  </a:moveTo>
                  <a:cubicBezTo>
                    <a:pt x="6850" y="604"/>
                    <a:pt x="6588" y="1112"/>
                    <a:pt x="6268" y="1580"/>
                  </a:cubicBezTo>
                  <a:cubicBezTo>
                    <a:pt x="5947" y="2047"/>
                    <a:pt x="5566" y="2473"/>
                    <a:pt x="5141" y="2848"/>
                  </a:cubicBezTo>
                  <a:cubicBezTo>
                    <a:pt x="4717" y="3222"/>
                    <a:pt x="4247" y="3543"/>
                    <a:pt x="3744" y="3802"/>
                  </a:cubicBezTo>
                  <a:cubicBezTo>
                    <a:pt x="3243" y="4061"/>
                    <a:pt x="2709" y="4256"/>
                    <a:pt x="2157" y="4376"/>
                  </a:cubicBezTo>
                  <a:cubicBezTo>
                    <a:pt x="1560" y="4507"/>
                    <a:pt x="920" y="4551"/>
                    <a:pt x="326" y="4379"/>
                  </a:cubicBezTo>
                  <a:cubicBezTo>
                    <a:pt x="254" y="4359"/>
                    <a:pt x="184" y="4334"/>
                    <a:pt x="114" y="4307"/>
                  </a:cubicBezTo>
                  <a:cubicBezTo>
                    <a:pt x="73" y="4291"/>
                    <a:pt x="24" y="4325"/>
                    <a:pt x="13" y="4365"/>
                  </a:cubicBezTo>
                  <a:cubicBezTo>
                    <a:pt x="0" y="4411"/>
                    <a:pt x="29" y="4449"/>
                    <a:pt x="70" y="4465"/>
                  </a:cubicBezTo>
                  <a:cubicBezTo>
                    <a:pt x="670" y="4700"/>
                    <a:pt x="1345" y="4691"/>
                    <a:pt x="1970" y="4580"/>
                  </a:cubicBezTo>
                  <a:cubicBezTo>
                    <a:pt x="2544" y="4479"/>
                    <a:pt x="3103" y="4292"/>
                    <a:pt x="3629" y="4042"/>
                  </a:cubicBezTo>
                  <a:cubicBezTo>
                    <a:pt x="4154" y="3792"/>
                    <a:pt x="4645" y="3475"/>
                    <a:pt x="5093" y="3104"/>
                  </a:cubicBezTo>
                  <a:cubicBezTo>
                    <a:pt x="5541" y="2733"/>
                    <a:pt x="5941" y="2307"/>
                    <a:pt x="6285" y="1838"/>
                  </a:cubicBezTo>
                  <a:cubicBezTo>
                    <a:pt x="6628" y="1369"/>
                    <a:pt x="6910" y="857"/>
                    <a:pt x="7121" y="316"/>
                  </a:cubicBezTo>
                  <a:cubicBezTo>
                    <a:pt x="7147" y="249"/>
                    <a:pt x="7172" y="181"/>
                    <a:pt x="7196" y="113"/>
                  </a:cubicBezTo>
                  <a:cubicBezTo>
                    <a:pt x="7210" y="71"/>
                    <a:pt x="7179" y="23"/>
                    <a:pt x="7138" y="12"/>
                  </a:cubicBezTo>
                  <a:cubicBezTo>
                    <a:pt x="7093" y="0"/>
                    <a:pt x="7052" y="28"/>
                    <a:pt x="7037" y="69"/>
                  </a:cubicBezTo>
                  <a:lnTo>
                    <a:pt x="7037" y="6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4" name="Freeform 117">
              <a:extLst>
                <a:ext uri="{FF2B5EF4-FFF2-40B4-BE49-F238E27FC236}">
                  <a16:creationId xmlns:a16="http://schemas.microsoft.com/office/drawing/2014/main" id="{2D9A3312-057F-8899-79C9-94CD79284F5F}"/>
                </a:ext>
              </a:extLst>
            </p:cNvPr>
            <p:cNvSpPr>
              <a:spLocks/>
            </p:cNvSpPr>
            <p:nvPr/>
          </p:nvSpPr>
          <p:spPr bwMode="auto">
            <a:xfrm>
              <a:off x="4688819" y="1437126"/>
              <a:ext cx="469900" cy="1646238"/>
            </a:xfrm>
            <a:custGeom>
              <a:avLst/>
              <a:gdLst>
                <a:gd name="T0" fmla="*/ 73 w 1970"/>
                <a:gd name="T1" fmla="*/ 179 h 6898"/>
                <a:gd name="T2" fmla="*/ 983 w 1970"/>
                <a:gd name="T3" fmla="*/ 1280 h 6898"/>
                <a:gd name="T4" fmla="*/ 1599 w 1970"/>
                <a:gd name="T5" fmla="*/ 2615 h 6898"/>
                <a:gd name="T6" fmla="*/ 1795 w 1970"/>
                <a:gd name="T7" fmla="*/ 4011 h 6898"/>
                <a:gd name="T8" fmla="*/ 1594 w 1970"/>
                <a:gd name="T9" fmla="*/ 5287 h 6898"/>
                <a:gd name="T10" fmla="*/ 1062 w 1970"/>
                <a:gd name="T11" fmla="*/ 6602 h 6898"/>
                <a:gd name="T12" fmla="*/ 975 w 1970"/>
                <a:gd name="T13" fmla="*/ 6771 h 6898"/>
                <a:gd name="T14" fmla="*/ 1004 w 1970"/>
                <a:gd name="T15" fmla="*/ 6877 h 6898"/>
                <a:gd name="T16" fmla="*/ 1110 w 1970"/>
                <a:gd name="T17" fmla="*/ 6849 h 6898"/>
                <a:gd name="T18" fmla="*/ 1695 w 1970"/>
                <a:gd name="T19" fmla="*/ 5487 h 6898"/>
                <a:gd name="T20" fmla="*/ 1945 w 1970"/>
                <a:gd name="T21" fmla="*/ 4170 h 6898"/>
                <a:gd name="T22" fmla="*/ 1800 w 1970"/>
                <a:gd name="T23" fmla="*/ 2758 h 6898"/>
                <a:gd name="T24" fmla="*/ 1211 w 1970"/>
                <a:gd name="T25" fmla="*/ 1355 h 6898"/>
                <a:gd name="T26" fmla="*/ 310 w 1970"/>
                <a:gd name="T27" fmla="*/ 193 h 6898"/>
                <a:gd name="T28" fmla="*/ 182 w 1970"/>
                <a:gd name="T29" fmla="*/ 68 h 6898"/>
                <a:gd name="T30" fmla="*/ 73 w 1970"/>
                <a:gd name="T31" fmla="*/ 179 h 6898"/>
                <a:gd name="T32" fmla="*/ 73 w 1970"/>
                <a:gd name="T33" fmla="*/ 179 h 6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0" h="6898">
                  <a:moveTo>
                    <a:pt x="73" y="179"/>
                  </a:moveTo>
                  <a:cubicBezTo>
                    <a:pt x="419" y="508"/>
                    <a:pt x="726" y="877"/>
                    <a:pt x="983" y="1280"/>
                  </a:cubicBezTo>
                  <a:cubicBezTo>
                    <a:pt x="1247" y="1695"/>
                    <a:pt x="1458" y="2143"/>
                    <a:pt x="1599" y="2615"/>
                  </a:cubicBezTo>
                  <a:cubicBezTo>
                    <a:pt x="1734" y="3067"/>
                    <a:pt x="1803" y="3538"/>
                    <a:pt x="1795" y="4011"/>
                  </a:cubicBezTo>
                  <a:cubicBezTo>
                    <a:pt x="1788" y="4444"/>
                    <a:pt x="1715" y="4872"/>
                    <a:pt x="1594" y="5287"/>
                  </a:cubicBezTo>
                  <a:cubicBezTo>
                    <a:pt x="1461" y="5742"/>
                    <a:pt x="1274" y="6179"/>
                    <a:pt x="1062" y="6602"/>
                  </a:cubicBezTo>
                  <a:cubicBezTo>
                    <a:pt x="1033" y="6659"/>
                    <a:pt x="1004" y="6715"/>
                    <a:pt x="975" y="6771"/>
                  </a:cubicBezTo>
                  <a:cubicBezTo>
                    <a:pt x="956" y="6808"/>
                    <a:pt x="966" y="6856"/>
                    <a:pt x="1004" y="6877"/>
                  </a:cubicBezTo>
                  <a:cubicBezTo>
                    <a:pt x="1039" y="6898"/>
                    <a:pt x="1090" y="6886"/>
                    <a:pt x="1110" y="6849"/>
                  </a:cubicBezTo>
                  <a:cubicBezTo>
                    <a:pt x="1338" y="6410"/>
                    <a:pt x="1543" y="5958"/>
                    <a:pt x="1695" y="5487"/>
                  </a:cubicBezTo>
                  <a:cubicBezTo>
                    <a:pt x="1832" y="5061"/>
                    <a:pt x="1922" y="4618"/>
                    <a:pt x="1945" y="4170"/>
                  </a:cubicBezTo>
                  <a:cubicBezTo>
                    <a:pt x="1970" y="3696"/>
                    <a:pt x="1918" y="3218"/>
                    <a:pt x="1800" y="2758"/>
                  </a:cubicBezTo>
                  <a:cubicBezTo>
                    <a:pt x="1673" y="2265"/>
                    <a:pt x="1471" y="1792"/>
                    <a:pt x="1211" y="1355"/>
                  </a:cubicBezTo>
                  <a:cubicBezTo>
                    <a:pt x="960" y="933"/>
                    <a:pt x="656" y="542"/>
                    <a:pt x="310" y="193"/>
                  </a:cubicBezTo>
                  <a:cubicBezTo>
                    <a:pt x="268" y="151"/>
                    <a:pt x="226" y="109"/>
                    <a:pt x="182" y="68"/>
                  </a:cubicBezTo>
                  <a:cubicBezTo>
                    <a:pt x="110" y="0"/>
                    <a:pt x="0" y="110"/>
                    <a:pt x="73" y="179"/>
                  </a:cubicBezTo>
                  <a:lnTo>
                    <a:pt x="73" y="179"/>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5" name="Freeform 118">
              <a:extLst>
                <a:ext uri="{FF2B5EF4-FFF2-40B4-BE49-F238E27FC236}">
                  <a16:creationId xmlns:a16="http://schemas.microsoft.com/office/drawing/2014/main" id="{ADB8EB72-A2B6-201D-0100-1B946A38E028}"/>
                </a:ext>
              </a:extLst>
            </p:cNvPr>
            <p:cNvSpPr>
              <a:spLocks/>
            </p:cNvSpPr>
            <p:nvPr/>
          </p:nvSpPr>
          <p:spPr bwMode="auto">
            <a:xfrm>
              <a:off x="1707494" y="835463"/>
              <a:ext cx="2814638" cy="1909763"/>
            </a:xfrm>
            <a:custGeom>
              <a:avLst/>
              <a:gdLst>
                <a:gd name="T0" fmla="*/ 11707 w 11785"/>
                <a:gd name="T1" fmla="*/ 1328 h 7995"/>
                <a:gd name="T2" fmla="*/ 8809 w 11785"/>
                <a:gd name="T3" fmla="*/ 152 h 7995"/>
                <a:gd name="T4" fmla="*/ 5580 w 11785"/>
                <a:gd name="T5" fmla="*/ 347 h 7995"/>
                <a:gd name="T6" fmla="*/ 2676 w 11785"/>
                <a:gd name="T7" fmla="*/ 1749 h 7995"/>
                <a:gd name="T8" fmla="*/ 678 w 11785"/>
                <a:gd name="T9" fmla="*/ 4327 h 7995"/>
                <a:gd name="T10" fmla="*/ 57 w 11785"/>
                <a:gd name="T11" fmla="*/ 7497 h 7995"/>
                <a:gd name="T12" fmla="*/ 91 w 11785"/>
                <a:gd name="T13" fmla="*/ 7896 h 7995"/>
                <a:gd name="T14" fmla="*/ 244 w 11785"/>
                <a:gd name="T15" fmla="*/ 7897 h 7995"/>
                <a:gd name="T16" fmla="*/ 658 w 11785"/>
                <a:gd name="T17" fmla="*/ 4765 h 7995"/>
                <a:gd name="T18" fmla="*/ 2460 w 11785"/>
                <a:gd name="T19" fmla="*/ 2133 h 7995"/>
                <a:gd name="T20" fmla="*/ 5234 w 11785"/>
                <a:gd name="T21" fmla="*/ 604 h 7995"/>
                <a:gd name="T22" fmla="*/ 8386 w 11785"/>
                <a:gd name="T23" fmla="*/ 257 h 7995"/>
                <a:gd name="T24" fmla="*/ 11294 w 11785"/>
                <a:gd name="T25" fmla="*/ 1219 h 7995"/>
                <a:gd name="T26" fmla="*/ 11599 w 11785"/>
                <a:gd name="T27" fmla="*/ 1436 h 7995"/>
                <a:gd name="T28" fmla="*/ 11707 w 11785"/>
                <a:gd name="T29" fmla="*/ 1328 h 7995"/>
                <a:gd name="T30" fmla="*/ 11707 w 11785"/>
                <a:gd name="T31" fmla="*/ 1328 h 7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85" h="7995">
                  <a:moveTo>
                    <a:pt x="11707" y="1328"/>
                  </a:moveTo>
                  <a:cubicBezTo>
                    <a:pt x="10866" y="682"/>
                    <a:pt x="9855" y="301"/>
                    <a:pt x="8809" y="152"/>
                  </a:cubicBezTo>
                  <a:cubicBezTo>
                    <a:pt x="7734" y="0"/>
                    <a:pt x="6630" y="78"/>
                    <a:pt x="5580" y="347"/>
                  </a:cubicBezTo>
                  <a:cubicBezTo>
                    <a:pt x="4534" y="615"/>
                    <a:pt x="3523" y="1074"/>
                    <a:pt x="2676" y="1749"/>
                  </a:cubicBezTo>
                  <a:cubicBezTo>
                    <a:pt x="1818" y="2433"/>
                    <a:pt x="1132" y="3329"/>
                    <a:pt x="678" y="4327"/>
                  </a:cubicBezTo>
                  <a:cubicBezTo>
                    <a:pt x="228" y="5316"/>
                    <a:pt x="0" y="6409"/>
                    <a:pt x="57" y="7497"/>
                  </a:cubicBezTo>
                  <a:cubicBezTo>
                    <a:pt x="64" y="7630"/>
                    <a:pt x="75" y="7763"/>
                    <a:pt x="91" y="7896"/>
                  </a:cubicBezTo>
                  <a:cubicBezTo>
                    <a:pt x="102" y="7993"/>
                    <a:pt x="255" y="7995"/>
                    <a:pt x="244" y="7897"/>
                  </a:cubicBezTo>
                  <a:cubicBezTo>
                    <a:pt x="120" y="6838"/>
                    <a:pt x="274" y="5759"/>
                    <a:pt x="658" y="4765"/>
                  </a:cubicBezTo>
                  <a:cubicBezTo>
                    <a:pt x="1044" y="3765"/>
                    <a:pt x="1666" y="2854"/>
                    <a:pt x="2460" y="2133"/>
                  </a:cubicBezTo>
                  <a:cubicBezTo>
                    <a:pt x="3251" y="1415"/>
                    <a:pt x="4216" y="915"/>
                    <a:pt x="5234" y="604"/>
                  </a:cubicBezTo>
                  <a:cubicBezTo>
                    <a:pt x="6250" y="292"/>
                    <a:pt x="7326" y="165"/>
                    <a:pt x="8386" y="257"/>
                  </a:cubicBezTo>
                  <a:cubicBezTo>
                    <a:pt x="9412" y="345"/>
                    <a:pt x="10429" y="650"/>
                    <a:pt x="11294" y="1219"/>
                  </a:cubicBezTo>
                  <a:cubicBezTo>
                    <a:pt x="11398" y="1288"/>
                    <a:pt x="11500" y="1360"/>
                    <a:pt x="11599" y="1436"/>
                  </a:cubicBezTo>
                  <a:cubicBezTo>
                    <a:pt x="11676" y="1495"/>
                    <a:pt x="11785" y="1388"/>
                    <a:pt x="11707" y="1328"/>
                  </a:cubicBezTo>
                  <a:lnTo>
                    <a:pt x="11707" y="1328"/>
                  </a:lnTo>
                </a:path>
              </a:pathLst>
            </a:custGeom>
            <a:solidFill>
              <a:srgbClr val="A45C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6" name="Freeform 119">
              <a:extLst>
                <a:ext uri="{FF2B5EF4-FFF2-40B4-BE49-F238E27FC236}">
                  <a16:creationId xmlns:a16="http://schemas.microsoft.com/office/drawing/2014/main" id="{E4B4E5A1-1687-62AE-0B44-0E6A87BCFC3D}"/>
                </a:ext>
              </a:extLst>
            </p:cNvPr>
            <p:cNvSpPr>
              <a:spLocks/>
            </p:cNvSpPr>
            <p:nvPr/>
          </p:nvSpPr>
          <p:spPr bwMode="auto">
            <a:xfrm>
              <a:off x="3769656" y="2975413"/>
              <a:ext cx="749300" cy="654050"/>
            </a:xfrm>
            <a:custGeom>
              <a:avLst/>
              <a:gdLst>
                <a:gd name="T0" fmla="*/ 3065 w 3138"/>
                <a:gd name="T1" fmla="*/ 1522 h 2737"/>
                <a:gd name="T2" fmla="*/ 1437 w 3138"/>
                <a:gd name="T3" fmla="*/ 2652 h 2737"/>
                <a:gd name="T4" fmla="*/ 72 w 3138"/>
                <a:gd name="T5" fmla="*/ 1215 h 2737"/>
                <a:gd name="T6" fmla="*/ 1701 w 3138"/>
                <a:gd name="T7" fmla="*/ 85 h 2737"/>
                <a:gd name="T8" fmla="*/ 3065 w 3138"/>
                <a:gd name="T9" fmla="*/ 1522 h 2737"/>
              </a:gdLst>
              <a:ahLst/>
              <a:cxnLst>
                <a:cxn ang="0">
                  <a:pos x="T0" y="T1"/>
                </a:cxn>
                <a:cxn ang="0">
                  <a:pos x="T2" y="T3"/>
                </a:cxn>
                <a:cxn ang="0">
                  <a:pos x="T4" y="T5"/>
                </a:cxn>
                <a:cxn ang="0">
                  <a:pos x="T6" y="T7"/>
                </a:cxn>
                <a:cxn ang="0">
                  <a:pos x="T8" y="T9"/>
                </a:cxn>
              </a:cxnLst>
              <a:rect l="0" t="0" r="r" b="b"/>
              <a:pathLst>
                <a:path w="3138" h="2737">
                  <a:moveTo>
                    <a:pt x="3065" y="1522"/>
                  </a:moveTo>
                  <a:cubicBezTo>
                    <a:pt x="2993" y="2231"/>
                    <a:pt x="2264" y="2737"/>
                    <a:pt x="1437" y="2652"/>
                  </a:cubicBezTo>
                  <a:cubicBezTo>
                    <a:pt x="611" y="2568"/>
                    <a:pt x="0" y="1924"/>
                    <a:pt x="72" y="1215"/>
                  </a:cubicBezTo>
                  <a:cubicBezTo>
                    <a:pt x="145" y="506"/>
                    <a:pt x="874" y="0"/>
                    <a:pt x="1701" y="85"/>
                  </a:cubicBezTo>
                  <a:cubicBezTo>
                    <a:pt x="2527" y="170"/>
                    <a:pt x="3138" y="813"/>
                    <a:pt x="3065" y="1522"/>
                  </a:cubicBezTo>
                  <a:close/>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7" name="Freeform 120">
              <a:extLst>
                <a:ext uri="{FF2B5EF4-FFF2-40B4-BE49-F238E27FC236}">
                  <a16:creationId xmlns:a16="http://schemas.microsoft.com/office/drawing/2014/main" id="{B24D42CF-EE8E-27AA-C855-1EF85EFCE675}"/>
                </a:ext>
              </a:extLst>
            </p:cNvPr>
            <p:cNvSpPr>
              <a:spLocks/>
            </p:cNvSpPr>
            <p:nvPr/>
          </p:nvSpPr>
          <p:spPr bwMode="auto">
            <a:xfrm>
              <a:off x="2282169" y="2813488"/>
              <a:ext cx="771525" cy="654050"/>
            </a:xfrm>
            <a:custGeom>
              <a:avLst/>
              <a:gdLst>
                <a:gd name="T0" fmla="*/ 3160 w 3232"/>
                <a:gd name="T1" fmla="*/ 1530 h 2742"/>
                <a:gd name="T2" fmla="*/ 1484 w 3232"/>
                <a:gd name="T3" fmla="*/ 2655 h 2742"/>
                <a:gd name="T4" fmla="*/ 72 w 3232"/>
                <a:gd name="T5" fmla="*/ 1213 h 2742"/>
                <a:gd name="T6" fmla="*/ 1748 w 3232"/>
                <a:gd name="T7" fmla="*/ 88 h 2742"/>
                <a:gd name="T8" fmla="*/ 3160 w 3232"/>
                <a:gd name="T9" fmla="*/ 1530 h 2742"/>
              </a:gdLst>
              <a:ahLst/>
              <a:cxnLst>
                <a:cxn ang="0">
                  <a:pos x="T0" y="T1"/>
                </a:cxn>
                <a:cxn ang="0">
                  <a:pos x="T2" y="T3"/>
                </a:cxn>
                <a:cxn ang="0">
                  <a:pos x="T4" y="T5"/>
                </a:cxn>
                <a:cxn ang="0">
                  <a:pos x="T6" y="T7"/>
                </a:cxn>
                <a:cxn ang="0">
                  <a:pos x="T8" y="T9"/>
                </a:cxn>
              </a:cxnLst>
              <a:rect l="0" t="0" r="r" b="b"/>
              <a:pathLst>
                <a:path w="3232" h="2742">
                  <a:moveTo>
                    <a:pt x="3160" y="1530"/>
                  </a:moveTo>
                  <a:cubicBezTo>
                    <a:pt x="3087" y="2239"/>
                    <a:pt x="2337" y="2742"/>
                    <a:pt x="1484" y="2655"/>
                  </a:cubicBezTo>
                  <a:cubicBezTo>
                    <a:pt x="632" y="2567"/>
                    <a:pt x="0" y="1922"/>
                    <a:pt x="72" y="1213"/>
                  </a:cubicBezTo>
                  <a:cubicBezTo>
                    <a:pt x="145" y="504"/>
                    <a:pt x="895" y="0"/>
                    <a:pt x="1748" y="88"/>
                  </a:cubicBezTo>
                  <a:cubicBezTo>
                    <a:pt x="2600" y="175"/>
                    <a:pt x="3232" y="821"/>
                    <a:pt x="3160" y="1530"/>
                  </a:cubicBezTo>
                </a:path>
              </a:pathLst>
            </a:custGeom>
            <a:solidFill>
              <a:srgbClr val="E87D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8" name="Freeform 121">
              <a:extLst>
                <a:ext uri="{FF2B5EF4-FFF2-40B4-BE49-F238E27FC236}">
                  <a16:creationId xmlns:a16="http://schemas.microsoft.com/office/drawing/2014/main" id="{887F7CBD-16AE-8F9F-9B9F-864E41E1D139}"/>
                </a:ext>
              </a:extLst>
            </p:cNvPr>
            <p:cNvSpPr>
              <a:spLocks/>
            </p:cNvSpPr>
            <p:nvPr/>
          </p:nvSpPr>
          <p:spPr bwMode="auto">
            <a:xfrm>
              <a:off x="2593319" y="2338826"/>
              <a:ext cx="587375" cy="684213"/>
            </a:xfrm>
            <a:custGeom>
              <a:avLst/>
              <a:gdLst>
                <a:gd name="T0" fmla="*/ 2382 w 2464"/>
                <a:gd name="T1" fmla="*/ 1558 h 2865"/>
                <a:gd name="T2" fmla="*/ 1083 w 2464"/>
                <a:gd name="T3" fmla="*/ 2795 h 2865"/>
                <a:gd name="T4" fmla="*/ 82 w 2464"/>
                <a:gd name="T5" fmla="*/ 1307 h 2865"/>
                <a:gd name="T6" fmla="*/ 1381 w 2464"/>
                <a:gd name="T7" fmla="*/ 69 h 2865"/>
                <a:gd name="T8" fmla="*/ 2382 w 2464"/>
                <a:gd name="T9" fmla="*/ 1558 h 2865"/>
              </a:gdLst>
              <a:ahLst/>
              <a:cxnLst>
                <a:cxn ang="0">
                  <a:pos x="T0" y="T1"/>
                </a:cxn>
                <a:cxn ang="0">
                  <a:pos x="T2" y="T3"/>
                </a:cxn>
                <a:cxn ang="0">
                  <a:pos x="T4" y="T5"/>
                </a:cxn>
                <a:cxn ang="0">
                  <a:pos x="T6" y="T7"/>
                </a:cxn>
                <a:cxn ang="0">
                  <a:pos x="T8" y="T9"/>
                </a:cxn>
              </a:cxnLst>
              <a:rect l="0" t="0" r="r" b="b"/>
              <a:pathLst>
                <a:path w="2464" h="2865">
                  <a:moveTo>
                    <a:pt x="2382" y="1558"/>
                  </a:moveTo>
                  <a:cubicBezTo>
                    <a:pt x="2299" y="2311"/>
                    <a:pt x="1718" y="2865"/>
                    <a:pt x="1083" y="2795"/>
                  </a:cubicBezTo>
                  <a:cubicBezTo>
                    <a:pt x="448" y="2726"/>
                    <a:pt x="0" y="2059"/>
                    <a:pt x="82" y="1307"/>
                  </a:cubicBezTo>
                  <a:cubicBezTo>
                    <a:pt x="165" y="554"/>
                    <a:pt x="746" y="0"/>
                    <a:pt x="1381" y="69"/>
                  </a:cubicBezTo>
                  <a:cubicBezTo>
                    <a:pt x="2016" y="138"/>
                    <a:pt x="2464" y="805"/>
                    <a:pt x="2382" y="155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59" name="Freeform 122">
              <a:extLst>
                <a:ext uri="{FF2B5EF4-FFF2-40B4-BE49-F238E27FC236}">
                  <a16:creationId xmlns:a16="http://schemas.microsoft.com/office/drawing/2014/main" id="{722A771F-00A0-80FB-A996-09CF90C1F9D7}"/>
                </a:ext>
              </a:extLst>
            </p:cNvPr>
            <p:cNvSpPr>
              <a:spLocks/>
            </p:cNvSpPr>
            <p:nvPr/>
          </p:nvSpPr>
          <p:spPr bwMode="auto">
            <a:xfrm>
              <a:off x="2629831" y="2405501"/>
              <a:ext cx="522288" cy="590550"/>
            </a:xfrm>
            <a:custGeom>
              <a:avLst/>
              <a:gdLst>
                <a:gd name="T0" fmla="*/ 71 w 2191"/>
                <a:gd name="T1" fmla="*/ 1125 h 2473"/>
                <a:gd name="T2" fmla="*/ 967 w 2191"/>
                <a:gd name="T3" fmla="*/ 2411 h 2473"/>
                <a:gd name="T4" fmla="*/ 2120 w 2191"/>
                <a:gd name="T5" fmla="*/ 1349 h 2473"/>
                <a:gd name="T6" fmla="*/ 1224 w 2191"/>
                <a:gd name="T7" fmla="*/ 62 h 2473"/>
                <a:gd name="T8" fmla="*/ 71 w 2191"/>
                <a:gd name="T9" fmla="*/ 1125 h 2473"/>
              </a:gdLst>
              <a:ahLst/>
              <a:cxnLst>
                <a:cxn ang="0">
                  <a:pos x="T0" y="T1"/>
                </a:cxn>
                <a:cxn ang="0">
                  <a:pos x="T2" y="T3"/>
                </a:cxn>
                <a:cxn ang="0">
                  <a:pos x="T4" y="T5"/>
                </a:cxn>
                <a:cxn ang="0">
                  <a:pos x="T6" y="T7"/>
                </a:cxn>
                <a:cxn ang="0">
                  <a:pos x="T8" y="T9"/>
                </a:cxn>
              </a:cxnLst>
              <a:rect l="0" t="0" r="r" b="b"/>
              <a:pathLst>
                <a:path w="2191" h="2473">
                  <a:moveTo>
                    <a:pt x="71" y="1125"/>
                  </a:moveTo>
                  <a:cubicBezTo>
                    <a:pt x="0" y="1773"/>
                    <a:pt x="401" y="2349"/>
                    <a:pt x="967" y="2411"/>
                  </a:cubicBezTo>
                  <a:cubicBezTo>
                    <a:pt x="1533" y="2473"/>
                    <a:pt x="2049" y="1997"/>
                    <a:pt x="2120" y="1349"/>
                  </a:cubicBezTo>
                  <a:cubicBezTo>
                    <a:pt x="2191" y="700"/>
                    <a:pt x="1790" y="124"/>
                    <a:pt x="1224" y="62"/>
                  </a:cubicBezTo>
                  <a:cubicBezTo>
                    <a:pt x="658" y="0"/>
                    <a:pt x="142" y="476"/>
                    <a:pt x="71" y="1125"/>
                  </a:cubicBezTo>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0" name="Freeform 123">
              <a:extLst>
                <a:ext uri="{FF2B5EF4-FFF2-40B4-BE49-F238E27FC236}">
                  <a16:creationId xmlns:a16="http://schemas.microsoft.com/office/drawing/2014/main" id="{E23E1CFF-C563-0FAA-A0CD-2D17978434C8}"/>
                </a:ext>
              </a:extLst>
            </p:cNvPr>
            <p:cNvSpPr>
              <a:spLocks/>
            </p:cNvSpPr>
            <p:nvPr/>
          </p:nvSpPr>
          <p:spPr bwMode="auto">
            <a:xfrm>
              <a:off x="2710794" y="2610288"/>
              <a:ext cx="106363" cy="114300"/>
            </a:xfrm>
            <a:custGeom>
              <a:avLst/>
              <a:gdLst>
                <a:gd name="T0" fmla="*/ 440 w 451"/>
                <a:gd name="T1" fmla="*/ 64 h 478"/>
                <a:gd name="T2" fmla="*/ 330 w 451"/>
                <a:gd name="T3" fmla="*/ 3 h 478"/>
                <a:gd name="T4" fmla="*/ 125 w 451"/>
                <a:gd name="T5" fmla="*/ 108 h 478"/>
                <a:gd name="T6" fmla="*/ 10 w 451"/>
                <a:gd name="T7" fmla="*/ 328 h 478"/>
                <a:gd name="T8" fmla="*/ 49 w 451"/>
                <a:gd name="T9" fmla="*/ 461 h 478"/>
                <a:gd name="T10" fmla="*/ 165 w 451"/>
                <a:gd name="T11" fmla="*/ 438 h 478"/>
                <a:gd name="T12" fmla="*/ 295 w 451"/>
                <a:gd name="T13" fmla="*/ 328 h 478"/>
                <a:gd name="T14" fmla="*/ 406 w 451"/>
                <a:gd name="T15" fmla="*/ 193 h 478"/>
                <a:gd name="T16" fmla="*/ 440 w 451"/>
                <a:gd name="T17" fmla="*/ 6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1" h="478">
                  <a:moveTo>
                    <a:pt x="440" y="64"/>
                  </a:moveTo>
                  <a:cubicBezTo>
                    <a:pt x="430" y="26"/>
                    <a:pt x="390" y="0"/>
                    <a:pt x="330" y="3"/>
                  </a:cubicBezTo>
                  <a:cubicBezTo>
                    <a:pt x="270" y="6"/>
                    <a:pt x="192" y="40"/>
                    <a:pt x="125" y="108"/>
                  </a:cubicBezTo>
                  <a:cubicBezTo>
                    <a:pt x="58" y="176"/>
                    <a:pt x="19" y="261"/>
                    <a:pt x="10" y="328"/>
                  </a:cubicBezTo>
                  <a:cubicBezTo>
                    <a:pt x="0" y="397"/>
                    <a:pt x="17" y="445"/>
                    <a:pt x="49" y="461"/>
                  </a:cubicBezTo>
                  <a:cubicBezTo>
                    <a:pt x="82" y="478"/>
                    <a:pt x="123" y="464"/>
                    <a:pt x="165" y="438"/>
                  </a:cubicBezTo>
                  <a:cubicBezTo>
                    <a:pt x="207" y="411"/>
                    <a:pt x="251" y="374"/>
                    <a:pt x="295" y="328"/>
                  </a:cubicBezTo>
                  <a:cubicBezTo>
                    <a:pt x="340" y="283"/>
                    <a:pt x="378" y="238"/>
                    <a:pt x="406" y="193"/>
                  </a:cubicBezTo>
                  <a:cubicBezTo>
                    <a:pt x="433" y="149"/>
                    <a:pt x="451" y="104"/>
                    <a:pt x="440"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1" name="Freeform 124">
              <a:extLst>
                <a:ext uri="{FF2B5EF4-FFF2-40B4-BE49-F238E27FC236}">
                  <a16:creationId xmlns:a16="http://schemas.microsoft.com/office/drawing/2014/main" id="{09D78E0A-942F-98DB-7F42-F733A929F198}"/>
                </a:ext>
              </a:extLst>
            </p:cNvPr>
            <p:cNvSpPr>
              <a:spLocks/>
            </p:cNvSpPr>
            <p:nvPr/>
          </p:nvSpPr>
          <p:spPr bwMode="auto">
            <a:xfrm>
              <a:off x="3737906" y="2464238"/>
              <a:ext cx="588963" cy="684213"/>
            </a:xfrm>
            <a:custGeom>
              <a:avLst/>
              <a:gdLst>
                <a:gd name="T0" fmla="*/ 82 w 2463"/>
                <a:gd name="T1" fmla="*/ 1307 h 2865"/>
                <a:gd name="T2" fmla="*/ 1083 w 2463"/>
                <a:gd name="T3" fmla="*/ 2796 h 2865"/>
                <a:gd name="T4" fmla="*/ 2381 w 2463"/>
                <a:gd name="T5" fmla="*/ 1558 h 2865"/>
                <a:gd name="T6" fmla="*/ 1381 w 2463"/>
                <a:gd name="T7" fmla="*/ 69 h 2865"/>
                <a:gd name="T8" fmla="*/ 82 w 2463"/>
                <a:gd name="T9" fmla="*/ 1307 h 2865"/>
              </a:gdLst>
              <a:ahLst/>
              <a:cxnLst>
                <a:cxn ang="0">
                  <a:pos x="T0" y="T1"/>
                </a:cxn>
                <a:cxn ang="0">
                  <a:pos x="T2" y="T3"/>
                </a:cxn>
                <a:cxn ang="0">
                  <a:pos x="T4" y="T5"/>
                </a:cxn>
                <a:cxn ang="0">
                  <a:pos x="T6" y="T7"/>
                </a:cxn>
                <a:cxn ang="0">
                  <a:pos x="T8" y="T9"/>
                </a:cxn>
              </a:cxnLst>
              <a:rect l="0" t="0" r="r" b="b"/>
              <a:pathLst>
                <a:path w="2463" h="2865">
                  <a:moveTo>
                    <a:pt x="82" y="1307"/>
                  </a:moveTo>
                  <a:cubicBezTo>
                    <a:pt x="0" y="2060"/>
                    <a:pt x="448" y="2726"/>
                    <a:pt x="1083" y="2796"/>
                  </a:cubicBezTo>
                  <a:cubicBezTo>
                    <a:pt x="1717" y="2865"/>
                    <a:pt x="2299" y="2311"/>
                    <a:pt x="2381" y="1558"/>
                  </a:cubicBezTo>
                  <a:cubicBezTo>
                    <a:pt x="2463" y="805"/>
                    <a:pt x="2015" y="139"/>
                    <a:pt x="1381" y="69"/>
                  </a:cubicBezTo>
                  <a:cubicBezTo>
                    <a:pt x="746" y="0"/>
                    <a:pt x="164" y="554"/>
                    <a:pt x="82" y="13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2" name="Freeform 125">
              <a:extLst>
                <a:ext uri="{FF2B5EF4-FFF2-40B4-BE49-F238E27FC236}">
                  <a16:creationId xmlns:a16="http://schemas.microsoft.com/office/drawing/2014/main" id="{8544F286-7D6C-932D-5B1E-80A77989A868}"/>
                </a:ext>
              </a:extLst>
            </p:cNvPr>
            <p:cNvSpPr>
              <a:spLocks/>
            </p:cNvSpPr>
            <p:nvPr/>
          </p:nvSpPr>
          <p:spPr bwMode="auto">
            <a:xfrm>
              <a:off x="3768069" y="2529326"/>
              <a:ext cx="523875" cy="590550"/>
            </a:xfrm>
            <a:custGeom>
              <a:avLst/>
              <a:gdLst>
                <a:gd name="T0" fmla="*/ 2121 w 2192"/>
                <a:gd name="T1" fmla="*/ 1348 h 2472"/>
                <a:gd name="T2" fmla="*/ 968 w 2192"/>
                <a:gd name="T3" fmla="*/ 2411 h 2472"/>
                <a:gd name="T4" fmla="*/ 71 w 2192"/>
                <a:gd name="T5" fmla="*/ 1124 h 2472"/>
                <a:gd name="T6" fmla="*/ 1224 w 2192"/>
                <a:gd name="T7" fmla="*/ 62 h 2472"/>
                <a:gd name="T8" fmla="*/ 2121 w 2192"/>
                <a:gd name="T9" fmla="*/ 1348 h 2472"/>
              </a:gdLst>
              <a:ahLst/>
              <a:cxnLst>
                <a:cxn ang="0">
                  <a:pos x="T0" y="T1"/>
                </a:cxn>
                <a:cxn ang="0">
                  <a:pos x="T2" y="T3"/>
                </a:cxn>
                <a:cxn ang="0">
                  <a:pos x="T4" y="T5"/>
                </a:cxn>
                <a:cxn ang="0">
                  <a:pos x="T6" y="T7"/>
                </a:cxn>
                <a:cxn ang="0">
                  <a:pos x="T8" y="T9"/>
                </a:cxn>
              </a:cxnLst>
              <a:rect l="0" t="0" r="r" b="b"/>
              <a:pathLst>
                <a:path w="2192" h="2472">
                  <a:moveTo>
                    <a:pt x="2121" y="1348"/>
                  </a:moveTo>
                  <a:cubicBezTo>
                    <a:pt x="2050" y="1997"/>
                    <a:pt x="1534" y="2472"/>
                    <a:pt x="968" y="2411"/>
                  </a:cubicBezTo>
                  <a:cubicBezTo>
                    <a:pt x="402" y="2349"/>
                    <a:pt x="0" y="1773"/>
                    <a:pt x="71" y="1124"/>
                  </a:cubicBezTo>
                  <a:cubicBezTo>
                    <a:pt x="142" y="476"/>
                    <a:pt x="658" y="0"/>
                    <a:pt x="1224" y="62"/>
                  </a:cubicBezTo>
                  <a:cubicBezTo>
                    <a:pt x="1790" y="124"/>
                    <a:pt x="2192" y="700"/>
                    <a:pt x="2121" y="1348"/>
                  </a:cubicBezTo>
                  <a:close/>
                </a:path>
              </a:pathLst>
            </a:custGeom>
            <a:solidFill>
              <a:srgbClr val="794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3" name="Freeform 126">
              <a:extLst>
                <a:ext uri="{FF2B5EF4-FFF2-40B4-BE49-F238E27FC236}">
                  <a16:creationId xmlns:a16="http://schemas.microsoft.com/office/drawing/2014/main" id="{959A907B-9B83-49B8-FC1F-03C0783B1FFC}"/>
                </a:ext>
              </a:extLst>
            </p:cNvPr>
            <p:cNvSpPr>
              <a:spLocks/>
            </p:cNvSpPr>
            <p:nvPr/>
          </p:nvSpPr>
          <p:spPr bwMode="auto">
            <a:xfrm>
              <a:off x="4115731" y="2754751"/>
              <a:ext cx="93663" cy="128588"/>
            </a:xfrm>
            <a:custGeom>
              <a:avLst/>
              <a:gdLst>
                <a:gd name="T0" fmla="*/ 19 w 388"/>
                <a:gd name="T1" fmla="*/ 52 h 534"/>
                <a:gd name="T2" fmla="*/ 140 w 388"/>
                <a:gd name="T3" fmla="*/ 16 h 534"/>
                <a:gd name="T4" fmla="*/ 317 w 388"/>
                <a:gd name="T5" fmla="*/ 163 h 534"/>
                <a:gd name="T6" fmla="*/ 382 w 388"/>
                <a:gd name="T7" fmla="*/ 403 h 534"/>
                <a:gd name="T8" fmla="*/ 315 w 388"/>
                <a:gd name="T9" fmla="*/ 524 h 534"/>
                <a:gd name="T10" fmla="*/ 207 w 388"/>
                <a:gd name="T11" fmla="*/ 476 h 534"/>
                <a:gd name="T12" fmla="*/ 103 w 388"/>
                <a:gd name="T13" fmla="*/ 341 h 534"/>
                <a:gd name="T14" fmla="*/ 25 w 388"/>
                <a:gd name="T15" fmla="*/ 185 h 534"/>
                <a:gd name="T16" fmla="*/ 19 w 388"/>
                <a:gd name="T17" fmla="*/ 52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534">
                  <a:moveTo>
                    <a:pt x="19" y="52"/>
                  </a:moveTo>
                  <a:cubicBezTo>
                    <a:pt x="37" y="16"/>
                    <a:pt x="82" y="0"/>
                    <a:pt x="140" y="16"/>
                  </a:cubicBezTo>
                  <a:cubicBezTo>
                    <a:pt x="198" y="32"/>
                    <a:pt x="267" y="82"/>
                    <a:pt x="317" y="163"/>
                  </a:cubicBezTo>
                  <a:cubicBezTo>
                    <a:pt x="368" y="243"/>
                    <a:pt x="388" y="335"/>
                    <a:pt x="382" y="403"/>
                  </a:cubicBezTo>
                  <a:cubicBezTo>
                    <a:pt x="377" y="472"/>
                    <a:pt x="350" y="515"/>
                    <a:pt x="315" y="524"/>
                  </a:cubicBezTo>
                  <a:cubicBezTo>
                    <a:pt x="279" y="534"/>
                    <a:pt x="242" y="510"/>
                    <a:pt x="207" y="476"/>
                  </a:cubicBezTo>
                  <a:cubicBezTo>
                    <a:pt x="172" y="441"/>
                    <a:pt x="137" y="395"/>
                    <a:pt x="103" y="341"/>
                  </a:cubicBezTo>
                  <a:cubicBezTo>
                    <a:pt x="69" y="288"/>
                    <a:pt x="42" y="235"/>
                    <a:pt x="25" y="185"/>
                  </a:cubicBezTo>
                  <a:cubicBezTo>
                    <a:pt x="8" y="136"/>
                    <a:pt x="0" y="88"/>
                    <a:pt x="19" y="5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4" name="Freeform 127">
              <a:extLst>
                <a:ext uri="{FF2B5EF4-FFF2-40B4-BE49-F238E27FC236}">
                  <a16:creationId xmlns:a16="http://schemas.microsoft.com/office/drawing/2014/main" id="{946DEB09-06DA-74E5-432C-6EA79FE95D84}"/>
                </a:ext>
              </a:extLst>
            </p:cNvPr>
            <p:cNvSpPr>
              <a:spLocks/>
            </p:cNvSpPr>
            <p:nvPr/>
          </p:nvSpPr>
          <p:spPr bwMode="auto">
            <a:xfrm>
              <a:off x="3333094" y="2907151"/>
              <a:ext cx="214313" cy="217488"/>
            </a:xfrm>
            <a:custGeom>
              <a:avLst/>
              <a:gdLst>
                <a:gd name="T0" fmla="*/ 871 w 900"/>
                <a:gd name="T1" fmla="*/ 570 h 914"/>
                <a:gd name="T2" fmla="*/ 888 w 900"/>
                <a:gd name="T3" fmla="*/ 671 h 914"/>
                <a:gd name="T4" fmla="*/ 873 w 900"/>
                <a:gd name="T5" fmla="*/ 704 h 914"/>
                <a:gd name="T6" fmla="*/ 848 w 900"/>
                <a:gd name="T7" fmla="*/ 738 h 914"/>
                <a:gd name="T8" fmla="*/ 770 w 900"/>
                <a:gd name="T9" fmla="*/ 801 h 914"/>
                <a:gd name="T10" fmla="*/ 718 w 900"/>
                <a:gd name="T11" fmla="*/ 826 h 914"/>
                <a:gd name="T12" fmla="*/ 657 w 900"/>
                <a:gd name="T13" fmla="*/ 843 h 914"/>
                <a:gd name="T14" fmla="*/ 131 w 900"/>
                <a:gd name="T15" fmla="*/ 217 h 914"/>
                <a:gd name="T16" fmla="*/ 159 w 900"/>
                <a:gd name="T17" fmla="*/ 160 h 914"/>
                <a:gd name="T18" fmla="*/ 192 w 900"/>
                <a:gd name="T19" fmla="*/ 113 h 914"/>
                <a:gd name="T20" fmla="*/ 267 w 900"/>
                <a:gd name="T21" fmla="*/ 47 h 914"/>
                <a:gd name="T22" fmla="*/ 305 w 900"/>
                <a:gd name="T23" fmla="*/ 29 h 914"/>
                <a:gd name="T24" fmla="*/ 340 w 900"/>
                <a:gd name="T25" fmla="*/ 20 h 914"/>
                <a:gd name="T26" fmla="*/ 495 w 900"/>
                <a:gd name="T27" fmla="*/ 243 h 914"/>
                <a:gd name="T28" fmla="*/ 502 w 900"/>
                <a:gd name="T29" fmla="*/ 266 h 914"/>
                <a:gd name="T30" fmla="*/ 510 w 900"/>
                <a:gd name="T31" fmla="*/ 289 h 914"/>
                <a:gd name="T32" fmla="*/ 549 w 900"/>
                <a:gd name="T33" fmla="*/ 364 h 914"/>
                <a:gd name="T34" fmla="*/ 566 w 900"/>
                <a:gd name="T35" fmla="*/ 385 h 914"/>
                <a:gd name="T36" fmla="*/ 584 w 900"/>
                <a:gd name="T37" fmla="*/ 406 h 914"/>
                <a:gd name="T38" fmla="*/ 651 w 900"/>
                <a:gd name="T39" fmla="*/ 457 h 914"/>
                <a:gd name="T40" fmla="*/ 673 w 900"/>
                <a:gd name="T41" fmla="*/ 469 h 914"/>
                <a:gd name="T42" fmla="*/ 695 w 900"/>
                <a:gd name="T43" fmla="*/ 480 h 914"/>
                <a:gd name="T44" fmla="*/ 871 w 900"/>
                <a:gd name="T45" fmla="*/ 57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0" h="914">
                  <a:moveTo>
                    <a:pt x="871" y="570"/>
                  </a:moveTo>
                  <a:cubicBezTo>
                    <a:pt x="895" y="596"/>
                    <a:pt x="900" y="637"/>
                    <a:pt x="888" y="671"/>
                  </a:cubicBezTo>
                  <a:cubicBezTo>
                    <a:pt x="884" y="681"/>
                    <a:pt x="879" y="693"/>
                    <a:pt x="873" y="704"/>
                  </a:cubicBezTo>
                  <a:cubicBezTo>
                    <a:pt x="866" y="715"/>
                    <a:pt x="858" y="726"/>
                    <a:pt x="848" y="738"/>
                  </a:cubicBezTo>
                  <a:cubicBezTo>
                    <a:pt x="827" y="763"/>
                    <a:pt x="800" y="783"/>
                    <a:pt x="770" y="801"/>
                  </a:cubicBezTo>
                  <a:cubicBezTo>
                    <a:pt x="754" y="811"/>
                    <a:pt x="737" y="818"/>
                    <a:pt x="718" y="826"/>
                  </a:cubicBezTo>
                  <a:cubicBezTo>
                    <a:pt x="699" y="833"/>
                    <a:pt x="678" y="838"/>
                    <a:pt x="657" y="843"/>
                  </a:cubicBezTo>
                  <a:cubicBezTo>
                    <a:pt x="299" y="914"/>
                    <a:pt x="0" y="557"/>
                    <a:pt x="131" y="217"/>
                  </a:cubicBezTo>
                  <a:cubicBezTo>
                    <a:pt x="139" y="197"/>
                    <a:pt x="148" y="178"/>
                    <a:pt x="159" y="160"/>
                  </a:cubicBezTo>
                  <a:cubicBezTo>
                    <a:pt x="170" y="143"/>
                    <a:pt x="180" y="127"/>
                    <a:pt x="192" y="113"/>
                  </a:cubicBezTo>
                  <a:cubicBezTo>
                    <a:pt x="214" y="86"/>
                    <a:pt x="239" y="63"/>
                    <a:pt x="267" y="47"/>
                  </a:cubicBezTo>
                  <a:cubicBezTo>
                    <a:pt x="281" y="39"/>
                    <a:pt x="293" y="33"/>
                    <a:pt x="305" y="29"/>
                  </a:cubicBezTo>
                  <a:cubicBezTo>
                    <a:pt x="317" y="24"/>
                    <a:pt x="329" y="21"/>
                    <a:pt x="340" y="20"/>
                  </a:cubicBezTo>
                  <a:cubicBezTo>
                    <a:pt x="471" y="0"/>
                    <a:pt x="467" y="156"/>
                    <a:pt x="495" y="243"/>
                  </a:cubicBezTo>
                  <a:cubicBezTo>
                    <a:pt x="497" y="250"/>
                    <a:pt x="500" y="259"/>
                    <a:pt x="502" y="266"/>
                  </a:cubicBezTo>
                  <a:cubicBezTo>
                    <a:pt x="505" y="274"/>
                    <a:pt x="508" y="282"/>
                    <a:pt x="510" y="289"/>
                  </a:cubicBezTo>
                  <a:cubicBezTo>
                    <a:pt x="521" y="315"/>
                    <a:pt x="533" y="344"/>
                    <a:pt x="549" y="364"/>
                  </a:cubicBezTo>
                  <a:cubicBezTo>
                    <a:pt x="556" y="373"/>
                    <a:pt x="562" y="380"/>
                    <a:pt x="566" y="385"/>
                  </a:cubicBezTo>
                  <a:cubicBezTo>
                    <a:pt x="571" y="391"/>
                    <a:pt x="576" y="397"/>
                    <a:pt x="584" y="406"/>
                  </a:cubicBezTo>
                  <a:cubicBezTo>
                    <a:pt x="602" y="425"/>
                    <a:pt x="627" y="442"/>
                    <a:pt x="651" y="457"/>
                  </a:cubicBezTo>
                  <a:cubicBezTo>
                    <a:pt x="658" y="461"/>
                    <a:pt x="665" y="465"/>
                    <a:pt x="673" y="469"/>
                  </a:cubicBezTo>
                  <a:cubicBezTo>
                    <a:pt x="680" y="472"/>
                    <a:pt x="687" y="477"/>
                    <a:pt x="695" y="480"/>
                  </a:cubicBezTo>
                  <a:cubicBezTo>
                    <a:pt x="751" y="511"/>
                    <a:pt x="825" y="523"/>
                    <a:pt x="871" y="570"/>
                  </a:cubicBezTo>
                </a:path>
              </a:pathLst>
            </a:custGeom>
            <a:solidFill>
              <a:srgbClr val="F15F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5" name="Freeform 128">
              <a:extLst>
                <a:ext uri="{FF2B5EF4-FFF2-40B4-BE49-F238E27FC236}">
                  <a16:creationId xmlns:a16="http://schemas.microsoft.com/office/drawing/2014/main" id="{D64A000A-F1C6-2B07-3739-3725EE2B0003}"/>
                </a:ext>
              </a:extLst>
            </p:cNvPr>
            <p:cNvSpPr>
              <a:spLocks/>
            </p:cNvSpPr>
            <p:nvPr/>
          </p:nvSpPr>
          <p:spPr bwMode="auto">
            <a:xfrm>
              <a:off x="3040994" y="3132576"/>
              <a:ext cx="781050" cy="249238"/>
            </a:xfrm>
            <a:custGeom>
              <a:avLst/>
              <a:gdLst>
                <a:gd name="T0" fmla="*/ 82 w 3272"/>
                <a:gd name="T1" fmla="*/ 465 h 1044"/>
                <a:gd name="T2" fmla="*/ 2622 w 3272"/>
                <a:gd name="T3" fmla="*/ 616 h 1044"/>
                <a:gd name="T4" fmla="*/ 3203 w 3272"/>
                <a:gd name="T5" fmla="*/ 189 h 1044"/>
                <a:gd name="T6" fmla="*/ 3107 w 3272"/>
                <a:gd name="T7" fmla="*/ 69 h 1044"/>
                <a:gd name="T8" fmla="*/ 838 w 3272"/>
                <a:gd name="T9" fmla="*/ 657 h 1044"/>
                <a:gd name="T10" fmla="*/ 173 w 3272"/>
                <a:gd name="T11" fmla="*/ 342 h 1044"/>
                <a:gd name="T12" fmla="*/ 82 w 3272"/>
                <a:gd name="T13" fmla="*/ 465 h 1044"/>
                <a:gd name="T14" fmla="*/ 82 w 3272"/>
                <a:gd name="T15" fmla="*/ 465 h 10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2" h="1044">
                  <a:moveTo>
                    <a:pt x="82" y="465"/>
                  </a:moveTo>
                  <a:cubicBezTo>
                    <a:pt x="829" y="979"/>
                    <a:pt x="1820" y="1044"/>
                    <a:pt x="2622" y="616"/>
                  </a:cubicBezTo>
                  <a:cubicBezTo>
                    <a:pt x="2835" y="503"/>
                    <a:pt x="3031" y="359"/>
                    <a:pt x="3203" y="189"/>
                  </a:cubicBezTo>
                  <a:cubicBezTo>
                    <a:pt x="3272" y="120"/>
                    <a:pt x="3177" y="0"/>
                    <a:pt x="3107" y="69"/>
                  </a:cubicBezTo>
                  <a:cubicBezTo>
                    <a:pt x="2517" y="657"/>
                    <a:pt x="1640" y="893"/>
                    <a:pt x="838" y="657"/>
                  </a:cubicBezTo>
                  <a:cubicBezTo>
                    <a:pt x="600" y="588"/>
                    <a:pt x="376" y="482"/>
                    <a:pt x="173" y="342"/>
                  </a:cubicBezTo>
                  <a:cubicBezTo>
                    <a:pt x="92" y="286"/>
                    <a:pt x="0" y="409"/>
                    <a:pt x="82" y="465"/>
                  </a:cubicBezTo>
                  <a:lnTo>
                    <a:pt x="82" y="465"/>
                  </a:lnTo>
                </a:path>
              </a:pathLst>
            </a:custGeom>
            <a:solidFill>
              <a:srgbClr val="B92F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6" name="Freeform 129">
              <a:extLst>
                <a:ext uri="{FF2B5EF4-FFF2-40B4-BE49-F238E27FC236}">
                  <a16:creationId xmlns:a16="http://schemas.microsoft.com/office/drawing/2014/main" id="{64231D6A-7F5B-14DD-A76B-C7BC7783141E}"/>
                </a:ext>
              </a:extLst>
            </p:cNvPr>
            <p:cNvSpPr>
              <a:spLocks/>
            </p:cNvSpPr>
            <p:nvPr/>
          </p:nvSpPr>
          <p:spPr bwMode="auto">
            <a:xfrm>
              <a:off x="3909356" y="2310251"/>
              <a:ext cx="388938" cy="195263"/>
            </a:xfrm>
            <a:custGeom>
              <a:avLst/>
              <a:gdLst>
                <a:gd name="T0" fmla="*/ 95 w 1628"/>
                <a:gd name="T1" fmla="*/ 154 h 816"/>
                <a:gd name="T2" fmla="*/ 1444 w 1628"/>
                <a:gd name="T3" fmla="*/ 750 h 816"/>
                <a:gd name="T4" fmla="*/ 1560 w 1628"/>
                <a:gd name="T5" fmla="*/ 656 h 816"/>
                <a:gd name="T6" fmla="*/ 112 w 1628"/>
                <a:gd name="T7" fmla="*/ 6 h 816"/>
                <a:gd name="T8" fmla="*/ 95 w 1628"/>
                <a:gd name="T9" fmla="*/ 154 h 816"/>
                <a:gd name="T10" fmla="*/ 95 w 1628"/>
                <a:gd name="T11" fmla="*/ 154 h 816"/>
              </a:gdLst>
              <a:ahLst/>
              <a:cxnLst>
                <a:cxn ang="0">
                  <a:pos x="T0" y="T1"/>
                </a:cxn>
                <a:cxn ang="0">
                  <a:pos x="T2" y="T3"/>
                </a:cxn>
                <a:cxn ang="0">
                  <a:pos x="T4" y="T5"/>
                </a:cxn>
                <a:cxn ang="0">
                  <a:pos x="T6" y="T7"/>
                </a:cxn>
                <a:cxn ang="0">
                  <a:pos x="T8" y="T9"/>
                </a:cxn>
                <a:cxn ang="0">
                  <a:pos x="T10" y="T11"/>
                </a:cxn>
              </a:cxnLst>
              <a:rect l="0" t="0" r="r" b="b"/>
              <a:pathLst>
                <a:path w="1628" h="816">
                  <a:moveTo>
                    <a:pt x="95" y="154"/>
                  </a:moveTo>
                  <a:cubicBezTo>
                    <a:pt x="598" y="185"/>
                    <a:pt x="1084" y="396"/>
                    <a:pt x="1444" y="750"/>
                  </a:cubicBezTo>
                  <a:cubicBezTo>
                    <a:pt x="1512" y="816"/>
                    <a:pt x="1628" y="724"/>
                    <a:pt x="1560" y="656"/>
                  </a:cubicBezTo>
                  <a:cubicBezTo>
                    <a:pt x="1172" y="275"/>
                    <a:pt x="656" y="40"/>
                    <a:pt x="112" y="6"/>
                  </a:cubicBezTo>
                  <a:cubicBezTo>
                    <a:pt x="16" y="0"/>
                    <a:pt x="0" y="148"/>
                    <a:pt x="95" y="154"/>
                  </a:cubicBezTo>
                  <a:lnTo>
                    <a:pt x="95" y="154"/>
                  </a:lnTo>
                  <a:close/>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7" name="Freeform 130">
              <a:extLst>
                <a:ext uri="{FF2B5EF4-FFF2-40B4-BE49-F238E27FC236}">
                  <a16:creationId xmlns:a16="http://schemas.microsoft.com/office/drawing/2014/main" id="{0E96ACDF-7A00-8B70-B373-987E729AD193}"/>
                </a:ext>
              </a:extLst>
            </p:cNvPr>
            <p:cNvSpPr>
              <a:spLocks/>
            </p:cNvSpPr>
            <p:nvPr/>
          </p:nvSpPr>
          <p:spPr bwMode="auto">
            <a:xfrm>
              <a:off x="2721906" y="2213413"/>
              <a:ext cx="420688" cy="104775"/>
            </a:xfrm>
            <a:custGeom>
              <a:avLst/>
              <a:gdLst>
                <a:gd name="T0" fmla="*/ 142 w 1762"/>
                <a:gd name="T1" fmla="*/ 400 h 440"/>
                <a:gd name="T2" fmla="*/ 1612 w 1762"/>
                <a:gd name="T3" fmla="*/ 290 h 440"/>
                <a:gd name="T4" fmla="*/ 1670 w 1762"/>
                <a:gd name="T5" fmla="*/ 153 h 440"/>
                <a:gd name="T6" fmla="*/ 86 w 1762"/>
                <a:gd name="T7" fmla="*/ 262 h 440"/>
                <a:gd name="T8" fmla="*/ 142 w 1762"/>
                <a:gd name="T9" fmla="*/ 400 h 440"/>
                <a:gd name="T10" fmla="*/ 142 w 1762"/>
                <a:gd name="T11" fmla="*/ 400 h 440"/>
              </a:gdLst>
              <a:ahLst/>
              <a:cxnLst>
                <a:cxn ang="0">
                  <a:pos x="T0" y="T1"/>
                </a:cxn>
                <a:cxn ang="0">
                  <a:pos x="T2" y="T3"/>
                </a:cxn>
                <a:cxn ang="0">
                  <a:pos x="T4" y="T5"/>
                </a:cxn>
                <a:cxn ang="0">
                  <a:pos x="T6" y="T7"/>
                </a:cxn>
                <a:cxn ang="0">
                  <a:pos x="T8" y="T9"/>
                </a:cxn>
                <a:cxn ang="0">
                  <a:pos x="T10" y="T11"/>
                </a:cxn>
              </a:cxnLst>
              <a:rect l="0" t="0" r="r" b="b"/>
              <a:pathLst>
                <a:path w="1762" h="440">
                  <a:moveTo>
                    <a:pt x="142" y="400"/>
                  </a:moveTo>
                  <a:cubicBezTo>
                    <a:pt x="600" y="191"/>
                    <a:pt x="1128" y="148"/>
                    <a:pt x="1612" y="290"/>
                  </a:cubicBezTo>
                  <a:cubicBezTo>
                    <a:pt x="1703" y="316"/>
                    <a:pt x="1762" y="180"/>
                    <a:pt x="1670" y="153"/>
                  </a:cubicBezTo>
                  <a:cubicBezTo>
                    <a:pt x="1148" y="0"/>
                    <a:pt x="583" y="35"/>
                    <a:pt x="86" y="262"/>
                  </a:cubicBezTo>
                  <a:cubicBezTo>
                    <a:pt x="0" y="302"/>
                    <a:pt x="55" y="440"/>
                    <a:pt x="142" y="400"/>
                  </a:cubicBezTo>
                  <a:lnTo>
                    <a:pt x="142" y="400"/>
                  </a:lnTo>
                </a:path>
              </a:pathLst>
            </a:custGeom>
            <a:solidFill>
              <a:srgbClr val="8E51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8" name="Freeform 131">
              <a:extLst>
                <a:ext uri="{FF2B5EF4-FFF2-40B4-BE49-F238E27FC236}">
                  <a16:creationId xmlns:a16="http://schemas.microsoft.com/office/drawing/2014/main" id="{D9A3DFE2-5ED3-919A-80B9-4EA297D315C9}"/>
                </a:ext>
              </a:extLst>
            </p:cNvPr>
            <p:cNvSpPr>
              <a:spLocks/>
            </p:cNvSpPr>
            <p:nvPr/>
          </p:nvSpPr>
          <p:spPr bwMode="auto">
            <a:xfrm>
              <a:off x="3426756" y="4439088"/>
              <a:ext cx="33338" cy="211138"/>
            </a:xfrm>
            <a:custGeom>
              <a:avLst/>
              <a:gdLst>
                <a:gd name="T0" fmla="*/ 113 w 142"/>
                <a:gd name="T1" fmla="*/ 886 h 886"/>
                <a:gd name="T2" fmla="*/ 139 w 142"/>
                <a:gd name="T3" fmla="*/ 57 h 886"/>
                <a:gd name="T4" fmla="*/ 10 w 142"/>
                <a:gd name="T5" fmla="*/ 153 h 886"/>
                <a:gd name="T6" fmla="*/ 113 w 142"/>
                <a:gd name="T7" fmla="*/ 886 h 886"/>
              </a:gdLst>
              <a:ahLst/>
              <a:cxnLst>
                <a:cxn ang="0">
                  <a:pos x="T0" y="T1"/>
                </a:cxn>
                <a:cxn ang="0">
                  <a:pos x="T2" y="T3"/>
                </a:cxn>
                <a:cxn ang="0">
                  <a:pos x="T4" y="T5"/>
                </a:cxn>
                <a:cxn ang="0">
                  <a:pos x="T6" y="T7"/>
                </a:cxn>
              </a:cxnLst>
              <a:rect l="0" t="0" r="r" b="b"/>
              <a:pathLst>
                <a:path w="142" h="886">
                  <a:moveTo>
                    <a:pt x="113" y="886"/>
                  </a:moveTo>
                  <a:cubicBezTo>
                    <a:pt x="113" y="886"/>
                    <a:pt x="142" y="113"/>
                    <a:pt x="139" y="57"/>
                  </a:cubicBezTo>
                  <a:cubicBezTo>
                    <a:pt x="136" y="0"/>
                    <a:pt x="21" y="45"/>
                    <a:pt x="10" y="153"/>
                  </a:cubicBezTo>
                  <a:cubicBezTo>
                    <a:pt x="0" y="261"/>
                    <a:pt x="27" y="824"/>
                    <a:pt x="113"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69" name="Freeform 132">
              <a:extLst>
                <a:ext uri="{FF2B5EF4-FFF2-40B4-BE49-F238E27FC236}">
                  <a16:creationId xmlns:a16="http://schemas.microsoft.com/office/drawing/2014/main" id="{F519A943-61B2-0938-25CA-76F0EDCE3E8D}"/>
                </a:ext>
              </a:extLst>
            </p:cNvPr>
            <p:cNvSpPr>
              <a:spLocks/>
            </p:cNvSpPr>
            <p:nvPr/>
          </p:nvSpPr>
          <p:spPr bwMode="auto">
            <a:xfrm>
              <a:off x="3391831" y="4288276"/>
              <a:ext cx="80963" cy="354013"/>
            </a:xfrm>
            <a:custGeom>
              <a:avLst/>
              <a:gdLst>
                <a:gd name="T0" fmla="*/ 205 w 337"/>
                <a:gd name="T1" fmla="*/ 1347 h 1486"/>
                <a:gd name="T2" fmla="*/ 294 w 337"/>
                <a:gd name="T3" fmla="*/ 309 h 1486"/>
                <a:gd name="T4" fmla="*/ 153 w 337"/>
                <a:gd name="T5" fmla="*/ 165 h 1486"/>
                <a:gd name="T6" fmla="*/ 3 w 337"/>
                <a:gd name="T7" fmla="*/ 1322 h 1486"/>
                <a:gd name="T8" fmla="*/ 205 w 337"/>
                <a:gd name="T9" fmla="*/ 1347 h 1486"/>
              </a:gdLst>
              <a:ahLst/>
              <a:cxnLst>
                <a:cxn ang="0">
                  <a:pos x="T0" y="T1"/>
                </a:cxn>
                <a:cxn ang="0">
                  <a:pos x="T2" y="T3"/>
                </a:cxn>
                <a:cxn ang="0">
                  <a:pos x="T4" y="T5"/>
                </a:cxn>
                <a:cxn ang="0">
                  <a:pos x="T6" y="T7"/>
                </a:cxn>
                <a:cxn ang="0">
                  <a:pos x="T8" y="T9"/>
                </a:cxn>
              </a:cxnLst>
              <a:rect l="0" t="0" r="r" b="b"/>
              <a:pathLst>
                <a:path w="337" h="1486">
                  <a:moveTo>
                    <a:pt x="205" y="1347"/>
                  </a:moveTo>
                  <a:cubicBezTo>
                    <a:pt x="205" y="1347"/>
                    <a:pt x="255" y="491"/>
                    <a:pt x="294" y="309"/>
                  </a:cubicBezTo>
                  <a:cubicBezTo>
                    <a:pt x="337" y="104"/>
                    <a:pt x="170" y="0"/>
                    <a:pt x="153" y="165"/>
                  </a:cubicBezTo>
                  <a:cubicBezTo>
                    <a:pt x="137" y="331"/>
                    <a:pt x="6" y="1279"/>
                    <a:pt x="3" y="1322"/>
                  </a:cubicBezTo>
                  <a:cubicBezTo>
                    <a:pt x="0" y="1366"/>
                    <a:pt x="148" y="1486"/>
                    <a:pt x="205" y="1347"/>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0" name="Freeform 133">
              <a:extLst>
                <a:ext uri="{FF2B5EF4-FFF2-40B4-BE49-F238E27FC236}">
                  <a16:creationId xmlns:a16="http://schemas.microsoft.com/office/drawing/2014/main" id="{BA9FC361-FCBE-97AC-0A1C-3D94689BBFBF}"/>
                </a:ext>
              </a:extLst>
            </p:cNvPr>
            <p:cNvSpPr>
              <a:spLocks/>
            </p:cNvSpPr>
            <p:nvPr/>
          </p:nvSpPr>
          <p:spPr bwMode="auto">
            <a:xfrm>
              <a:off x="3347381" y="4294626"/>
              <a:ext cx="104775" cy="419100"/>
            </a:xfrm>
            <a:custGeom>
              <a:avLst/>
              <a:gdLst>
                <a:gd name="T0" fmla="*/ 330 w 438"/>
                <a:gd name="T1" fmla="*/ 1382 h 1757"/>
                <a:gd name="T2" fmla="*/ 401 w 438"/>
                <a:gd name="T3" fmla="*/ 268 h 1757"/>
                <a:gd name="T4" fmla="*/ 291 w 438"/>
                <a:gd name="T5" fmla="*/ 170 h 1757"/>
                <a:gd name="T6" fmla="*/ 59 w 438"/>
                <a:gd name="T7" fmla="*/ 1194 h 1757"/>
                <a:gd name="T8" fmla="*/ 178 w 438"/>
                <a:gd name="T9" fmla="*/ 1757 h 1757"/>
                <a:gd name="T10" fmla="*/ 330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330" y="1382"/>
                  </a:moveTo>
                  <a:cubicBezTo>
                    <a:pt x="330" y="1382"/>
                    <a:pt x="342" y="453"/>
                    <a:pt x="401" y="268"/>
                  </a:cubicBezTo>
                  <a:cubicBezTo>
                    <a:pt x="438" y="151"/>
                    <a:pt x="348" y="0"/>
                    <a:pt x="291" y="170"/>
                  </a:cubicBezTo>
                  <a:cubicBezTo>
                    <a:pt x="261" y="261"/>
                    <a:pt x="134" y="868"/>
                    <a:pt x="59" y="1194"/>
                  </a:cubicBezTo>
                  <a:cubicBezTo>
                    <a:pt x="0" y="1446"/>
                    <a:pt x="180" y="1732"/>
                    <a:pt x="178" y="1757"/>
                  </a:cubicBezTo>
                  <a:cubicBezTo>
                    <a:pt x="178" y="1757"/>
                    <a:pt x="281" y="1527"/>
                    <a:pt x="330"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1" name="Freeform 134">
              <a:extLst>
                <a:ext uri="{FF2B5EF4-FFF2-40B4-BE49-F238E27FC236}">
                  <a16:creationId xmlns:a16="http://schemas.microsoft.com/office/drawing/2014/main" id="{CB13375E-ECD9-4330-6589-59907D564DD1}"/>
                </a:ext>
              </a:extLst>
            </p:cNvPr>
            <p:cNvSpPr>
              <a:spLocks/>
            </p:cNvSpPr>
            <p:nvPr/>
          </p:nvSpPr>
          <p:spPr bwMode="auto">
            <a:xfrm>
              <a:off x="3356906" y="4350188"/>
              <a:ext cx="106363" cy="420688"/>
            </a:xfrm>
            <a:custGeom>
              <a:avLst/>
              <a:gdLst>
                <a:gd name="T0" fmla="*/ 254 w 444"/>
                <a:gd name="T1" fmla="*/ 1710 h 1763"/>
                <a:gd name="T2" fmla="*/ 1 w 444"/>
                <a:gd name="T3" fmla="*/ 1502 h 1763"/>
                <a:gd name="T4" fmla="*/ 298 w 444"/>
                <a:gd name="T5" fmla="*/ 130 h 1763"/>
                <a:gd name="T6" fmla="*/ 403 w 444"/>
                <a:gd name="T7" fmla="*/ 242 h 1763"/>
                <a:gd name="T8" fmla="*/ 382 w 444"/>
                <a:gd name="T9" fmla="*/ 961 h 1763"/>
                <a:gd name="T10" fmla="*/ 254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254" y="1710"/>
                  </a:moveTo>
                  <a:cubicBezTo>
                    <a:pt x="80" y="1763"/>
                    <a:pt x="2" y="1701"/>
                    <a:pt x="1" y="1502"/>
                  </a:cubicBezTo>
                  <a:cubicBezTo>
                    <a:pt x="0" y="1304"/>
                    <a:pt x="296" y="261"/>
                    <a:pt x="298" y="130"/>
                  </a:cubicBezTo>
                  <a:cubicBezTo>
                    <a:pt x="299" y="0"/>
                    <a:pt x="410" y="128"/>
                    <a:pt x="403" y="242"/>
                  </a:cubicBezTo>
                  <a:cubicBezTo>
                    <a:pt x="396" y="357"/>
                    <a:pt x="350" y="807"/>
                    <a:pt x="382" y="961"/>
                  </a:cubicBezTo>
                  <a:cubicBezTo>
                    <a:pt x="414" y="1115"/>
                    <a:pt x="444" y="1652"/>
                    <a:pt x="254" y="1710"/>
                  </a:cubicBezTo>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2" name="Freeform 135">
              <a:extLst>
                <a:ext uri="{FF2B5EF4-FFF2-40B4-BE49-F238E27FC236}">
                  <a16:creationId xmlns:a16="http://schemas.microsoft.com/office/drawing/2014/main" id="{AFE626A6-8167-89EB-104A-838F482280E0}"/>
                </a:ext>
              </a:extLst>
            </p:cNvPr>
            <p:cNvSpPr>
              <a:spLocks/>
            </p:cNvSpPr>
            <p:nvPr/>
          </p:nvSpPr>
          <p:spPr bwMode="auto">
            <a:xfrm>
              <a:off x="3455331" y="4439088"/>
              <a:ext cx="34925" cy="211138"/>
            </a:xfrm>
            <a:custGeom>
              <a:avLst/>
              <a:gdLst>
                <a:gd name="T0" fmla="*/ 28 w 142"/>
                <a:gd name="T1" fmla="*/ 886 h 886"/>
                <a:gd name="T2" fmla="*/ 3 w 142"/>
                <a:gd name="T3" fmla="*/ 57 h 886"/>
                <a:gd name="T4" fmla="*/ 131 w 142"/>
                <a:gd name="T5" fmla="*/ 153 h 886"/>
                <a:gd name="T6" fmla="*/ 28 w 142"/>
                <a:gd name="T7" fmla="*/ 886 h 886"/>
              </a:gdLst>
              <a:ahLst/>
              <a:cxnLst>
                <a:cxn ang="0">
                  <a:pos x="T0" y="T1"/>
                </a:cxn>
                <a:cxn ang="0">
                  <a:pos x="T2" y="T3"/>
                </a:cxn>
                <a:cxn ang="0">
                  <a:pos x="T4" y="T5"/>
                </a:cxn>
                <a:cxn ang="0">
                  <a:pos x="T6" y="T7"/>
                </a:cxn>
              </a:cxnLst>
              <a:rect l="0" t="0" r="r" b="b"/>
              <a:pathLst>
                <a:path w="142" h="886">
                  <a:moveTo>
                    <a:pt x="28" y="886"/>
                  </a:moveTo>
                  <a:cubicBezTo>
                    <a:pt x="28" y="886"/>
                    <a:pt x="0" y="113"/>
                    <a:pt x="3" y="57"/>
                  </a:cubicBezTo>
                  <a:cubicBezTo>
                    <a:pt x="5" y="0"/>
                    <a:pt x="121" y="45"/>
                    <a:pt x="131" y="153"/>
                  </a:cubicBezTo>
                  <a:cubicBezTo>
                    <a:pt x="142" y="261"/>
                    <a:pt x="114" y="824"/>
                    <a:pt x="28" y="886"/>
                  </a:cubicBezTo>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3" name="Freeform 136">
              <a:extLst>
                <a:ext uri="{FF2B5EF4-FFF2-40B4-BE49-F238E27FC236}">
                  <a16:creationId xmlns:a16="http://schemas.microsoft.com/office/drawing/2014/main" id="{5934BF1F-CF98-774B-BA10-2071756AB9FF}"/>
                </a:ext>
              </a:extLst>
            </p:cNvPr>
            <p:cNvSpPr>
              <a:spLocks/>
            </p:cNvSpPr>
            <p:nvPr/>
          </p:nvSpPr>
          <p:spPr bwMode="auto">
            <a:xfrm>
              <a:off x="3444219" y="4288276"/>
              <a:ext cx="79375" cy="354013"/>
            </a:xfrm>
            <a:custGeom>
              <a:avLst/>
              <a:gdLst>
                <a:gd name="T0" fmla="*/ 133 w 337"/>
                <a:gd name="T1" fmla="*/ 1347 h 1486"/>
                <a:gd name="T2" fmla="*/ 44 w 337"/>
                <a:gd name="T3" fmla="*/ 309 h 1486"/>
                <a:gd name="T4" fmla="*/ 184 w 337"/>
                <a:gd name="T5" fmla="*/ 165 h 1486"/>
                <a:gd name="T6" fmla="*/ 334 w 337"/>
                <a:gd name="T7" fmla="*/ 1322 h 1486"/>
                <a:gd name="T8" fmla="*/ 133 w 337"/>
                <a:gd name="T9" fmla="*/ 1347 h 1486"/>
              </a:gdLst>
              <a:ahLst/>
              <a:cxnLst>
                <a:cxn ang="0">
                  <a:pos x="T0" y="T1"/>
                </a:cxn>
                <a:cxn ang="0">
                  <a:pos x="T2" y="T3"/>
                </a:cxn>
                <a:cxn ang="0">
                  <a:pos x="T4" y="T5"/>
                </a:cxn>
                <a:cxn ang="0">
                  <a:pos x="T6" y="T7"/>
                </a:cxn>
                <a:cxn ang="0">
                  <a:pos x="T8" y="T9"/>
                </a:cxn>
              </a:cxnLst>
              <a:rect l="0" t="0" r="r" b="b"/>
              <a:pathLst>
                <a:path w="337" h="1486">
                  <a:moveTo>
                    <a:pt x="133" y="1347"/>
                  </a:moveTo>
                  <a:cubicBezTo>
                    <a:pt x="133" y="1347"/>
                    <a:pt x="82" y="491"/>
                    <a:pt x="44" y="309"/>
                  </a:cubicBezTo>
                  <a:cubicBezTo>
                    <a:pt x="0" y="104"/>
                    <a:pt x="167" y="0"/>
                    <a:pt x="184" y="165"/>
                  </a:cubicBezTo>
                  <a:cubicBezTo>
                    <a:pt x="201" y="331"/>
                    <a:pt x="332" y="1279"/>
                    <a:pt x="334" y="1322"/>
                  </a:cubicBezTo>
                  <a:cubicBezTo>
                    <a:pt x="337" y="1366"/>
                    <a:pt x="189" y="1486"/>
                    <a:pt x="133" y="1347"/>
                  </a:cubicBezTo>
                  <a:close/>
                </a:path>
              </a:pathLst>
            </a:custGeom>
            <a:solidFill>
              <a:srgbClr val="E787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4" name="Freeform 137">
              <a:extLst>
                <a:ext uri="{FF2B5EF4-FFF2-40B4-BE49-F238E27FC236}">
                  <a16:creationId xmlns:a16="http://schemas.microsoft.com/office/drawing/2014/main" id="{4A5222B1-5D9D-4597-004E-ED7A3F2DC9DE}"/>
                </a:ext>
              </a:extLst>
            </p:cNvPr>
            <p:cNvSpPr>
              <a:spLocks/>
            </p:cNvSpPr>
            <p:nvPr/>
          </p:nvSpPr>
          <p:spPr bwMode="auto">
            <a:xfrm>
              <a:off x="3463269" y="4294626"/>
              <a:ext cx="104775" cy="419100"/>
            </a:xfrm>
            <a:custGeom>
              <a:avLst/>
              <a:gdLst>
                <a:gd name="T0" fmla="*/ 109 w 438"/>
                <a:gd name="T1" fmla="*/ 1382 h 1757"/>
                <a:gd name="T2" fmla="*/ 38 w 438"/>
                <a:gd name="T3" fmla="*/ 268 h 1757"/>
                <a:gd name="T4" fmla="*/ 147 w 438"/>
                <a:gd name="T5" fmla="*/ 170 h 1757"/>
                <a:gd name="T6" fmla="*/ 380 w 438"/>
                <a:gd name="T7" fmla="*/ 1194 h 1757"/>
                <a:gd name="T8" fmla="*/ 260 w 438"/>
                <a:gd name="T9" fmla="*/ 1757 h 1757"/>
                <a:gd name="T10" fmla="*/ 109 w 438"/>
                <a:gd name="T11" fmla="*/ 1382 h 1757"/>
              </a:gdLst>
              <a:ahLst/>
              <a:cxnLst>
                <a:cxn ang="0">
                  <a:pos x="T0" y="T1"/>
                </a:cxn>
                <a:cxn ang="0">
                  <a:pos x="T2" y="T3"/>
                </a:cxn>
                <a:cxn ang="0">
                  <a:pos x="T4" y="T5"/>
                </a:cxn>
                <a:cxn ang="0">
                  <a:pos x="T6" y="T7"/>
                </a:cxn>
                <a:cxn ang="0">
                  <a:pos x="T8" y="T9"/>
                </a:cxn>
                <a:cxn ang="0">
                  <a:pos x="T10" y="T11"/>
                </a:cxn>
              </a:cxnLst>
              <a:rect l="0" t="0" r="r" b="b"/>
              <a:pathLst>
                <a:path w="438" h="1757">
                  <a:moveTo>
                    <a:pt x="109" y="1382"/>
                  </a:moveTo>
                  <a:cubicBezTo>
                    <a:pt x="109" y="1382"/>
                    <a:pt x="97" y="453"/>
                    <a:pt x="38" y="268"/>
                  </a:cubicBezTo>
                  <a:cubicBezTo>
                    <a:pt x="0" y="151"/>
                    <a:pt x="91" y="0"/>
                    <a:pt x="147" y="170"/>
                  </a:cubicBezTo>
                  <a:cubicBezTo>
                    <a:pt x="178" y="261"/>
                    <a:pt x="305" y="868"/>
                    <a:pt x="380" y="1194"/>
                  </a:cubicBezTo>
                  <a:cubicBezTo>
                    <a:pt x="438" y="1446"/>
                    <a:pt x="258" y="1732"/>
                    <a:pt x="260" y="1757"/>
                  </a:cubicBezTo>
                  <a:cubicBezTo>
                    <a:pt x="260" y="1757"/>
                    <a:pt x="158" y="1527"/>
                    <a:pt x="109" y="1382"/>
                  </a:cubicBezTo>
                </a:path>
              </a:pathLst>
            </a:custGeom>
            <a:solidFill>
              <a:srgbClr val="E7BB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5" name="Freeform 138">
              <a:extLst>
                <a:ext uri="{FF2B5EF4-FFF2-40B4-BE49-F238E27FC236}">
                  <a16:creationId xmlns:a16="http://schemas.microsoft.com/office/drawing/2014/main" id="{4A95215D-E05D-4B9C-21D8-3F3B77B0516D}"/>
                </a:ext>
              </a:extLst>
            </p:cNvPr>
            <p:cNvSpPr>
              <a:spLocks/>
            </p:cNvSpPr>
            <p:nvPr/>
          </p:nvSpPr>
          <p:spPr bwMode="auto">
            <a:xfrm>
              <a:off x="3453744" y="4350188"/>
              <a:ext cx="104775" cy="420688"/>
            </a:xfrm>
            <a:custGeom>
              <a:avLst/>
              <a:gdLst>
                <a:gd name="T0" fmla="*/ 190 w 444"/>
                <a:gd name="T1" fmla="*/ 1710 h 1763"/>
                <a:gd name="T2" fmla="*/ 442 w 444"/>
                <a:gd name="T3" fmla="*/ 1502 h 1763"/>
                <a:gd name="T4" fmla="*/ 146 w 444"/>
                <a:gd name="T5" fmla="*/ 130 h 1763"/>
                <a:gd name="T6" fmla="*/ 41 w 444"/>
                <a:gd name="T7" fmla="*/ 242 h 1763"/>
                <a:gd name="T8" fmla="*/ 62 w 444"/>
                <a:gd name="T9" fmla="*/ 961 h 1763"/>
                <a:gd name="T10" fmla="*/ 190 w 444"/>
                <a:gd name="T11" fmla="*/ 1710 h 1763"/>
              </a:gdLst>
              <a:ahLst/>
              <a:cxnLst>
                <a:cxn ang="0">
                  <a:pos x="T0" y="T1"/>
                </a:cxn>
                <a:cxn ang="0">
                  <a:pos x="T2" y="T3"/>
                </a:cxn>
                <a:cxn ang="0">
                  <a:pos x="T4" y="T5"/>
                </a:cxn>
                <a:cxn ang="0">
                  <a:pos x="T6" y="T7"/>
                </a:cxn>
                <a:cxn ang="0">
                  <a:pos x="T8" y="T9"/>
                </a:cxn>
                <a:cxn ang="0">
                  <a:pos x="T10" y="T11"/>
                </a:cxn>
              </a:cxnLst>
              <a:rect l="0" t="0" r="r" b="b"/>
              <a:pathLst>
                <a:path w="444" h="1763">
                  <a:moveTo>
                    <a:pt x="190" y="1710"/>
                  </a:moveTo>
                  <a:cubicBezTo>
                    <a:pt x="363" y="1763"/>
                    <a:pt x="441" y="1701"/>
                    <a:pt x="442" y="1502"/>
                  </a:cubicBezTo>
                  <a:cubicBezTo>
                    <a:pt x="444" y="1304"/>
                    <a:pt x="148" y="261"/>
                    <a:pt x="146" y="130"/>
                  </a:cubicBezTo>
                  <a:cubicBezTo>
                    <a:pt x="145" y="0"/>
                    <a:pt x="34" y="128"/>
                    <a:pt x="41" y="242"/>
                  </a:cubicBezTo>
                  <a:cubicBezTo>
                    <a:pt x="47" y="357"/>
                    <a:pt x="94" y="807"/>
                    <a:pt x="62" y="961"/>
                  </a:cubicBezTo>
                  <a:cubicBezTo>
                    <a:pt x="30" y="1115"/>
                    <a:pt x="0" y="1652"/>
                    <a:pt x="190" y="1710"/>
                  </a:cubicBezTo>
                  <a:close/>
                </a:path>
              </a:pathLst>
            </a:custGeom>
            <a:solidFill>
              <a:srgbClr val="F4C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6" name="Freeform 139">
              <a:extLst>
                <a:ext uri="{FF2B5EF4-FFF2-40B4-BE49-F238E27FC236}">
                  <a16:creationId xmlns:a16="http://schemas.microsoft.com/office/drawing/2014/main" id="{1518F51F-2949-E89F-4982-A6B34FD56391}"/>
                </a:ext>
              </a:extLst>
            </p:cNvPr>
            <p:cNvSpPr>
              <a:spLocks/>
            </p:cNvSpPr>
            <p:nvPr/>
          </p:nvSpPr>
          <p:spPr bwMode="auto">
            <a:xfrm>
              <a:off x="3542644" y="4142226"/>
              <a:ext cx="509588" cy="657225"/>
            </a:xfrm>
            <a:custGeom>
              <a:avLst/>
              <a:gdLst>
                <a:gd name="T0" fmla="*/ 1685 w 2134"/>
                <a:gd name="T1" fmla="*/ 184 h 2753"/>
                <a:gd name="T2" fmla="*/ 2067 w 2134"/>
                <a:gd name="T3" fmla="*/ 1900 h 2753"/>
                <a:gd name="T4" fmla="*/ 1379 w 2134"/>
                <a:gd name="T5" fmla="*/ 2664 h 2753"/>
                <a:gd name="T6" fmla="*/ 62 w 2134"/>
                <a:gd name="T7" fmla="*/ 2702 h 2753"/>
                <a:gd name="T8" fmla="*/ 0 w 2134"/>
                <a:gd name="T9" fmla="*/ 1960 h 2753"/>
                <a:gd name="T10" fmla="*/ 201 w 2134"/>
                <a:gd name="T11" fmla="*/ 1797 h 2753"/>
                <a:gd name="T12" fmla="*/ 1151 w 2134"/>
                <a:gd name="T13" fmla="*/ 1728 h 2753"/>
                <a:gd name="T14" fmla="*/ 1320 w 2134"/>
                <a:gd name="T15" fmla="*/ 573 h 2753"/>
                <a:gd name="T16" fmla="*/ 1685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1685" y="184"/>
                  </a:moveTo>
                  <a:cubicBezTo>
                    <a:pt x="1845" y="491"/>
                    <a:pt x="2016" y="1563"/>
                    <a:pt x="2067" y="1900"/>
                  </a:cubicBezTo>
                  <a:cubicBezTo>
                    <a:pt x="2134" y="2354"/>
                    <a:pt x="1672" y="2617"/>
                    <a:pt x="1379" y="2664"/>
                  </a:cubicBezTo>
                  <a:cubicBezTo>
                    <a:pt x="913" y="2737"/>
                    <a:pt x="113" y="2753"/>
                    <a:pt x="62" y="2702"/>
                  </a:cubicBezTo>
                  <a:cubicBezTo>
                    <a:pt x="11" y="2651"/>
                    <a:pt x="0" y="2082"/>
                    <a:pt x="0" y="1960"/>
                  </a:cubicBezTo>
                  <a:cubicBezTo>
                    <a:pt x="0" y="1839"/>
                    <a:pt x="90" y="1820"/>
                    <a:pt x="201" y="1797"/>
                  </a:cubicBezTo>
                  <a:cubicBezTo>
                    <a:pt x="300" y="1776"/>
                    <a:pt x="770" y="1820"/>
                    <a:pt x="1151" y="1728"/>
                  </a:cubicBezTo>
                  <a:cubicBezTo>
                    <a:pt x="1215" y="1533"/>
                    <a:pt x="1288" y="806"/>
                    <a:pt x="1320" y="573"/>
                  </a:cubicBezTo>
                  <a:cubicBezTo>
                    <a:pt x="1345" y="388"/>
                    <a:pt x="1590" y="0"/>
                    <a:pt x="1685"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7" name="Freeform 140">
              <a:extLst>
                <a:ext uri="{FF2B5EF4-FFF2-40B4-BE49-F238E27FC236}">
                  <a16:creationId xmlns:a16="http://schemas.microsoft.com/office/drawing/2014/main" id="{50BF1900-5A1B-86AD-181F-181B4FA69AD5}"/>
                </a:ext>
              </a:extLst>
            </p:cNvPr>
            <p:cNvSpPr>
              <a:spLocks/>
            </p:cNvSpPr>
            <p:nvPr/>
          </p:nvSpPr>
          <p:spPr bwMode="auto">
            <a:xfrm>
              <a:off x="3542644" y="4594663"/>
              <a:ext cx="185738" cy="201613"/>
            </a:xfrm>
            <a:custGeom>
              <a:avLst/>
              <a:gdLst>
                <a:gd name="T0" fmla="*/ 0 w 784"/>
                <a:gd name="T1" fmla="*/ 64 h 844"/>
                <a:gd name="T2" fmla="*/ 62 w 784"/>
                <a:gd name="T3" fmla="*/ 806 h 844"/>
                <a:gd name="T4" fmla="*/ 784 w 784"/>
                <a:gd name="T5" fmla="*/ 825 h 844"/>
                <a:gd name="T6" fmla="*/ 165 w 784"/>
                <a:gd name="T7" fmla="*/ 738 h 844"/>
                <a:gd name="T8" fmla="*/ 0 w 784"/>
                <a:gd name="T9" fmla="*/ 64 h 844"/>
              </a:gdLst>
              <a:ahLst/>
              <a:cxnLst>
                <a:cxn ang="0">
                  <a:pos x="T0" y="T1"/>
                </a:cxn>
                <a:cxn ang="0">
                  <a:pos x="T2" y="T3"/>
                </a:cxn>
                <a:cxn ang="0">
                  <a:pos x="T4" y="T5"/>
                </a:cxn>
                <a:cxn ang="0">
                  <a:pos x="T6" y="T7"/>
                </a:cxn>
                <a:cxn ang="0">
                  <a:pos x="T8" y="T9"/>
                </a:cxn>
              </a:cxnLst>
              <a:rect l="0" t="0" r="r" b="b"/>
              <a:pathLst>
                <a:path w="784" h="844">
                  <a:moveTo>
                    <a:pt x="0" y="64"/>
                  </a:moveTo>
                  <a:cubicBezTo>
                    <a:pt x="0" y="186"/>
                    <a:pt x="11" y="755"/>
                    <a:pt x="62" y="806"/>
                  </a:cubicBezTo>
                  <a:cubicBezTo>
                    <a:pt x="94" y="839"/>
                    <a:pt x="426" y="844"/>
                    <a:pt x="784" y="825"/>
                  </a:cubicBezTo>
                  <a:cubicBezTo>
                    <a:pt x="582" y="819"/>
                    <a:pt x="334" y="812"/>
                    <a:pt x="165" y="738"/>
                  </a:cubicBezTo>
                  <a:cubicBezTo>
                    <a:pt x="0" y="666"/>
                    <a:pt x="0" y="0"/>
                    <a:pt x="0"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8" name="Freeform 141">
              <a:extLst>
                <a:ext uri="{FF2B5EF4-FFF2-40B4-BE49-F238E27FC236}">
                  <a16:creationId xmlns:a16="http://schemas.microsoft.com/office/drawing/2014/main" id="{73CF572A-09F1-9D37-0424-8CC1F5530ECF}"/>
                </a:ext>
              </a:extLst>
            </p:cNvPr>
            <p:cNvSpPr>
              <a:spLocks/>
            </p:cNvSpPr>
            <p:nvPr/>
          </p:nvSpPr>
          <p:spPr bwMode="auto">
            <a:xfrm>
              <a:off x="3795056" y="4481951"/>
              <a:ext cx="257175" cy="304800"/>
            </a:xfrm>
            <a:custGeom>
              <a:avLst/>
              <a:gdLst>
                <a:gd name="T0" fmla="*/ 1004 w 1071"/>
                <a:gd name="T1" fmla="*/ 474 h 1275"/>
                <a:gd name="T2" fmla="*/ 927 w 1071"/>
                <a:gd name="T3" fmla="*/ 0 h 1275"/>
                <a:gd name="T4" fmla="*/ 632 w 1071"/>
                <a:gd name="T5" fmla="*/ 1083 h 1275"/>
                <a:gd name="T6" fmla="*/ 0 w 1071"/>
                <a:gd name="T7" fmla="*/ 1275 h 1275"/>
                <a:gd name="T8" fmla="*/ 316 w 1071"/>
                <a:gd name="T9" fmla="*/ 1238 h 1275"/>
                <a:gd name="T10" fmla="*/ 1004 w 1071"/>
                <a:gd name="T11" fmla="*/ 474 h 1275"/>
              </a:gdLst>
              <a:ahLst/>
              <a:cxnLst>
                <a:cxn ang="0">
                  <a:pos x="T0" y="T1"/>
                </a:cxn>
                <a:cxn ang="0">
                  <a:pos x="T2" y="T3"/>
                </a:cxn>
                <a:cxn ang="0">
                  <a:pos x="T4" y="T5"/>
                </a:cxn>
                <a:cxn ang="0">
                  <a:pos x="T6" y="T7"/>
                </a:cxn>
                <a:cxn ang="0">
                  <a:pos x="T8" y="T9"/>
                </a:cxn>
                <a:cxn ang="0">
                  <a:pos x="T10" y="T11"/>
                </a:cxn>
              </a:cxnLst>
              <a:rect l="0" t="0" r="r" b="b"/>
              <a:pathLst>
                <a:path w="1071" h="1275">
                  <a:moveTo>
                    <a:pt x="1004" y="474"/>
                  </a:moveTo>
                  <a:cubicBezTo>
                    <a:pt x="988" y="371"/>
                    <a:pt x="961" y="199"/>
                    <a:pt x="927" y="0"/>
                  </a:cubicBezTo>
                  <a:cubicBezTo>
                    <a:pt x="946" y="450"/>
                    <a:pt x="1065" y="859"/>
                    <a:pt x="632" y="1083"/>
                  </a:cubicBezTo>
                  <a:cubicBezTo>
                    <a:pt x="516" y="1143"/>
                    <a:pt x="134" y="1251"/>
                    <a:pt x="0" y="1275"/>
                  </a:cubicBezTo>
                  <a:cubicBezTo>
                    <a:pt x="113" y="1265"/>
                    <a:pt x="222" y="1252"/>
                    <a:pt x="316" y="1238"/>
                  </a:cubicBezTo>
                  <a:cubicBezTo>
                    <a:pt x="609" y="1191"/>
                    <a:pt x="1071" y="928"/>
                    <a:pt x="1004" y="47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79" name="Freeform 142">
              <a:extLst>
                <a:ext uri="{FF2B5EF4-FFF2-40B4-BE49-F238E27FC236}">
                  <a16:creationId xmlns:a16="http://schemas.microsoft.com/office/drawing/2014/main" id="{B57D95A2-48BB-410B-5DB0-4EC4283A7FCC}"/>
                </a:ext>
              </a:extLst>
            </p:cNvPr>
            <p:cNvSpPr>
              <a:spLocks/>
            </p:cNvSpPr>
            <p:nvPr/>
          </p:nvSpPr>
          <p:spPr bwMode="auto">
            <a:xfrm>
              <a:off x="3760131" y="4250176"/>
              <a:ext cx="104775" cy="404813"/>
            </a:xfrm>
            <a:custGeom>
              <a:avLst/>
              <a:gdLst>
                <a:gd name="T0" fmla="*/ 314 w 441"/>
                <a:gd name="T1" fmla="*/ 1334 h 1693"/>
                <a:gd name="T2" fmla="*/ 340 w 441"/>
                <a:gd name="T3" fmla="*/ 1693 h 1693"/>
                <a:gd name="T4" fmla="*/ 441 w 441"/>
                <a:gd name="T5" fmla="*/ 0 h 1693"/>
                <a:gd name="T6" fmla="*/ 407 w 441"/>
                <a:gd name="T7" fmla="*/ 119 h 1693"/>
                <a:gd name="T8" fmla="*/ 238 w 441"/>
                <a:gd name="T9" fmla="*/ 1274 h 1693"/>
                <a:gd name="T10" fmla="*/ 0 w 441"/>
                <a:gd name="T11" fmla="*/ 1315 h 1693"/>
                <a:gd name="T12" fmla="*/ 165 w 441"/>
                <a:gd name="T13" fmla="*/ 1311 h 1693"/>
                <a:gd name="T14" fmla="*/ 314 w 441"/>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693">
                  <a:moveTo>
                    <a:pt x="314" y="1334"/>
                  </a:moveTo>
                  <a:cubicBezTo>
                    <a:pt x="331" y="1384"/>
                    <a:pt x="295" y="1693"/>
                    <a:pt x="340" y="1693"/>
                  </a:cubicBezTo>
                  <a:cubicBezTo>
                    <a:pt x="385" y="1693"/>
                    <a:pt x="348" y="552"/>
                    <a:pt x="441" y="0"/>
                  </a:cubicBezTo>
                  <a:cubicBezTo>
                    <a:pt x="424" y="43"/>
                    <a:pt x="412" y="85"/>
                    <a:pt x="407" y="119"/>
                  </a:cubicBezTo>
                  <a:cubicBezTo>
                    <a:pt x="375" y="352"/>
                    <a:pt x="302" y="1079"/>
                    <a:pt x="238" y="1274"/>
                  </a:cubicBezTo>
                  <a:cubicBezTo>
                    <a:pt x="161" y="1292"/>
                    <a:pt x="80" y="1305"/>
                    <a:pt x="0" y="1315"/>
                  </a:cubicBezTo>
                  <a:cubicBezTo>
                    <a:pt x="42" y="1337"/>
                    <a:pt x="69" y="1323"/>
                    <a:pt x="165" y="1311"/>
                  </a:cubicBezTo>
                  <a:cubicBezTo>
                    <a:pt x="263" y="1298"/>
                    <a:pt x="296" y="1285"/>
                    <a:pt x="314"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0" name="Freeform 143">
              <a:extLst>
                <a:ext uri="{FF2B5EF4-FFF2-40B4-BE49-F238E27FC236}">
                  <a16:creationId xmlns:a16="http://schemas.microsoft.com/office/drawing/2014/main" id="{E3375D7E-ED4B-B96A-9ECE-4AC5D8B2C347}"/>
                </a:ext>
              </a:extLst>
            </p:cNvPr>
            <p:cNvSpPr>
              <a:spLocks/>
            </p:cNvSpPr>
            <p:nvPr/>
          </p:nvSpPr>
          <p:spPr bwMode="auto">
            <a:xfrm>
              <a:off x="2864781" y="4142226"/>
              <a:ext cx="509588" cy="657225"/>
            </a:xfrm>
            <a:custGeom>
              <a:avLst/>
              <a:gdLst>
                <a:gd name="T0" fmla="*/ 449 w 2134"/>
                <a:gd name="T1" fmla="*/ 184 h 2753"/>
                <a:gd name="T2" fmla="*/ 68 w 2134"/>
                <a:gd name="T3" fmla="*/ 1900 h 2753"/>
                <a:gd name="T4" fmla="*/ 755 w 2134"/>
                <a:gd name="T5" fmla="*/ 2664 h 2753"/>
                <a:gd name="T6" fmla="*/ 2073 w 2134"/>
                <a:gd name="T7" fmla="*/ 2702 h 2753"/>
                <a:gd name="T8" fmla="*/ 2134 w 2134"/>
                <a:gd name="T9" fmla="*/ 1960 h 2753"/>
                <a:gd name="T10" fmla="*/ 1934 w 2134"/>
                <a:gd name="T11" fmla="*/ 1797 h 2753"/>
                <a:gd name="T12" fmla="*/ 983 w 2134"/>
                <a:gd name="T13" fmla="*/ 1728 h 2753"/>
                <a:gd name="T14" fmla="*/ 814 w 2134"/>
                <a:gd name="T15" fmla="*/ 573 h 2753"/>
                <a:gd name="T16" fmla="*/ 449 w 2134"/>
                <a:gd name="T17" fmla="*/ 184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34" h="2753">
                  <a:moveTo>
                    <a:pt x="449" y="184"/>
                  </a:moveTo>
                  <a:cubicBezTo>
                    <a:pt x="289" y="491"/>
                    <a:pt x="118" y="1563"/>
                    <a:pt x="68" y="1900"/>
                  </a:cubicBezTo>
                  <a:cubicBezTo>
                    <a:pt x="0" y="2354"/>
                    <a:pt x="462" y="2617"/>
                    <a:pt x="755" y="2664"/>
                  </a:cubicBezTo>
                  <a:cubicBezTo>
                    <a:pt x="1221" y="2737"/>
                    <a:pt x="2021" y="2753"/>
                    <a:pt x="2073" y="2702"/>
                  </a:cubicBezTo>
                  <a:cubicBezTo>
                    <a:pt x="2124" y="2651"/>
                    <a:pt x="2134" y="2082"/>
                    <a:pt x="2134" y="1960"/>
                  </a:cubicBezTo>
                  <a:cubicBezTo>
                    <a:pt x="2134" y="1839"/>
                    <a:pt x="2044" y="1820"/>
                    <a:pt x="1934" y="1797"/>
                  </a:cubicBezTo>
                  <a:cubicBezTo>
                    <a:pt x="1834" y="1776"/>
                    <a:pt x="1364" y="1820"/>
                    <a:pt x="983" y="1728"/>
                  </a:cubicBezTo>
                  <a:cubicBezTo>
                    <a:pt x="920" y="1533"/>
                    <a:pt x="846" y="806"/>
                    <a:pt x="814" y="573"/>
                  </a:cubicBezTo>
                  <a:cubicBezTo>
                    <a:pt x="789" y="388"/>
                    <a:pt x="545" y="0"/>
                    <a:pt x="449" y="184"/>
                  </a:cubicBezTo>
                  <a:close/>
                </a:path>
              </a:pathLst>
            </a:custGeom>
            <a:solidFill>
              <a:srgbClr val="F0F7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1" name="Freeform 144">
              <a:extLst>
                <a:ext uri="{FF2B5EF4-FFF2-40B4-BE49-F238E27FC236}">
                  <a16:creationId xmlns:a16="http://schemas.microsoft.com/office/drawing/2014/main" id="{F37294F0-A398-D90D-4EA3-FD5312170A8A}"/>
                </a:ext>
              </a:extLst>
            </p:cNvPr>
            <p:cNvSpPr>
              <a:spLocks/>
            </p:cNvSpPr>
            <p:nvPr/>
          </p:nvSpPr>
          <p:spPr bwMode="auto">
            <a:xfrm>
              <a:off x="3187044" y="4594663"/>
              <a:ext cx="187325" cy="201613"/>
            </a:xfrm>
            <a:custGeom>
              <a:avLst/>
              <a:gdLst>
                <a:gd name="T0" fmla="*/ 783 w 783"/>
                <a:gd name="T1" fmla="*/ 64 h 844"/>
                <a:gd name="T2" fmla="*/ 722 w 783"/>
                <a:gd name="T3" fmla="*/ 806 h 844"/>
                <a:gd name="T4" fmla="*/ 0 w 783"/>
                <a:gd name="T5" fmla="*/ 825 h 844"/>
                <a:gd name="T6" fmla="*/ 618 w 783"/>
                <a:gd name="T7" fmla="*/ 738 h 844"/>
                <a:gd name="T8" fmla="*/ 783 w 783"/>
                <a:gd name="T9" fmla="*/ 64 h 844"/>
              </a:gdLst>
              <a:ahLst/>
              <a:cxnLst>
                <a:cxn ang="0">
                  <a:pos x="T0" y="T1"/>
                </a:cxn>
                <a:cxn ang="0">
                  <a:pos x="T2" y="T3"/>
                </a:cxn>
                <a:cxn ang="0">
                  <a:pos x="T4" y="T5"/>
                </a:cxn>
                <a:cxn ang="0">
                  <a:pos x="T6" y="T7"/>
                </a:cxn>
                <a:cxn ang="0">
                  <a:pos x="T8" y="T9"/>
                </a:cxn>
              </a:cxnLst>
              <a:rect l="0" t="0" r="r" b="b"/>
              <a:pathLst>
                <a:path w="783" h="844">
                  <a:moveTo>
                    <a:pt x="783" y="64"/>
                  </a:moveTo>
                  <a:cubicBezTo>
                    <a:pt x="783" y="186"/>
                    <a:pt x="773" y="755"/>
                    <a:pt x="722" y="806"/>
                  </a:cubicBezTo>
                  <a:cubicBezTo>
                    <a:pt x="689" y="839"/>
                    <a:pt x="357" y="844"/>
                    <a:pt x="0" y="825"/>
                  </a:cubicBezTo>
                  <a:cubicBezTo>
                    <a:pt x="201" y="819"/>
                    <a:pt x="449" y="812"/>
                    <a:pt x="618" y="738"/>
                  </a:cubicBezTo>
                  <a:cubicBezTo>
                    <a:pt x="783" y="666"/>
                    <a:pt x="783" y="0"/>
                    <a:pt x="783" y="64"/>
                  </a:cubicBezTo>
                  <a:close/>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2" name="Freeform 145">
              <a:extLst>
                <a:ext uri="{FF2B5EF4-FFF2-40B4-BE49-F238E27FC236}">
                  <a16:creationId xmlns:a16="http://schemas.microsoft.com/office/drawing/2014/main" id="{6AA11DEF-C8DE-6E15-80C9-C5741D95B6FA}"/>
                </a:ext>
              </a:extLst>
            </p:cNvPr>
            <p:cNvSpPr>
              <a:spLocks/>
            </p:cNvSpPr>
            <p:nvPr/>
          </p:nvSpPr>
          <p:spPr bwMode="auto">
            <a:xfrm>
              <a:off x="2853669" y="4481951"/>
              <a:ext cx="266700" cy="304800"/>
            </a:xfrm>
            <a:custGeom>
              <a:avLst/>
              <a:gdLst>
                <a:gd name="T0" fmla="*/ 113 w 1117"/>
                <a:gd name="T1" fmla="*/ 474 h 1275"/>
                <a:gd name="T2" fmla="*/ 189 w 1117"/>
                <a:gd name="T3" fmla="*/ 0 h 1275"/>
                <a:gd name="T4" fmla="*/ 484 w 1117"/>
                <a:gd name="T5" fmla="*/ 1083 h 1275"/>
                <a:gd name="T6" fmla="*/ 1117 w 1117"/>
                <a:gd name="T7" fmla="*/ 1275 h 1275"/>
                <a:gd name="T8" fmla="*/ 800 w 1117"/>
                <a:gd name="T9" fmla="*/ 1238 h 1275"/>
                <a:gd name="T10" fmla="*/ 113 w 1117"/>
                <a:gd name="T11" fmla="*/ 474 h 1275"/>
              </a:gdLst>
              <a:ahLst/>
              <a:cxnLst>
                <a:cxn ang="0">
                  <a:pos x="T0" y="T1"/>
                </a:cxn>
                <a:cxn ang="0">
                  <a:pos x="T2" y="T3"/>
                </a:cxn>
                <a:cxn ang="0">
                  <a:pos x="T4" y="T5"/>
                </a:cxn>
                <a:cxn ang="0">
                  <a:pos x="T6" y="T7"/>
                </a:cxn>
                <a:cxn ang="0">
                  <a:pos x="T8" y="T9"/>
                </a:cxn>
                <a:cxn ang="0">
                  <a:pos x="T10" y="T11"/>
                </a:cxn>
              </a:cxnLst>
              <a:rect l="0" t="0" r="r" b="b"/>
              <a:pathLst>
                <a:path w="1117" h="1275">
                  <a:moveTo>
                    <a:pt x="113" y="474"/>
                  </a:moveTo>
                  <a:cubicBezTo>
                    <a:pt x="128" y="371"/>
                    <a:pt x="155" y="199"/>
                    <a:pt x="189" y="0"/>
                  </a:cubicBezTo>
                  <a:cubicBezTo>
                    <a:pt x="170" y="450"/>
                    <a:pt x="0" y="767"/>
                    <a:pt x="484" y="1083"/>
                  </a:cubicBezTo>
                  <a:cubicBezTo>
                    <a:pt x="593" y="1154"/>
                    <a:pt x="983" y="1251"/>
                    <a:pt x="1117" y="1275"/>
                  </a:cubicBezTo>
                  <a:cubicBezTo>
                    <a:pt x="1003" y="1265"/>
                    <a:pt x="895" y="1252"/>
                    <a:pt x="800" y="1238"/>
                  </a:cubicBezTo>
                  <a:cubicBezTo>
                    <a:pt x="507" y="1191"/>
                    <a:pt x="45" y="928"/>
                    <a:pt x="113" y="47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3" name="Freeform 146">
              <a:extLst>
                <a:ext uri="{FF2B5EF4-FFF2-40B4-BE49-F238E27FC236}">
                  <a16:creationId xmlns:a16="http://schemas.microsoft.com/office/drawing/2014/main" id="{6345517A-3AF2-4B39-FCA0-A4C64DE62E56}"/>
                </a:ext>
              </a:extLst>
            </p:cNvPr>
            <p:cNvSpPr>
              <a:spLocks/>
            </p:cNvSpPr>
            <p:nvPr/>
          </p:nvSpPr>
          <p:spPr bwMode="auto">
            <a:xfrm>
              <a:off x="3050519" y="4250176"/>
              <a:ext cx="104775" cy="404813"/>
            </a:xfrm>
            <a:custGeom>
              <a:avLst/>
              <a:gdLst>
                <a:gd name="T0" fmla="*/ 128 w 442"/>
                <a:gd name="T1" fmla="*/ 1334 h 1693"/>
                <a:gd name="T2" fmla="*/ 102 w 442"/>
                <a:gd name="T3" fmla="*/ 1693 h 1693"/>
                <a:gd name="T4" fmla="*/ 0 w 442"/>
                <a:gd name="T5" fmla="*/ 0 h 1693"/>
                <a:gd name="T6" fmla="*/ 34 w 442"/>
                <a:gd name="T7" fmla="*/ 119 h 1693"/>
                <a:gd name="T8" fmla="*/ 203 w 442"/>
                <a:gd name="T9" fmla="*/ 1274 h 1693"/>
                <a:gd name="T10" fmla="*/ 442 w 442"/>
                <a:gd name="T11" fmla="*/ 1315 h 1693"/>
                <a:gd name="T12" fmla="*/ 277 w 442"/>
                <a:gd name="T13" fmla="*/ 1311 h 1693"/>
                <a:gd name="T14" fmla="*/ 128 w 442"/>
                <a:gd name="T15" fmla="*/ 1334 h 1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1693">
                  <a:moveTo>
                    <a:pt x="128" y="1334"/>
                  </a:moveTo>
                  <a:cubicBezTo>
                    <a:pt x="111" y="1384"/>
                    <a:pt x="147" y="1693"/>
                    <a:pt x="102" y="1693"/>
                  </a:cubicBezTo>
                  <a:cubicBezTo>
                    <a:pt x="57" y="1693"/>
                    <a:pt x="93" y="552"/>
                    <a:pt x="0" y="0"/>
                  </a:cubicBezTo>
                  <a:cubicBezTo>
                    <a:pt x="18" y="43"/>
                    <a:pt x="30" y="85"/>
                    <a:pt x="34" y="119"/>
                  </a:cubicBezTo>
                  <a:cubicBezTo>
                    <a:pt x="66" y="352"/>
                    <a:pt x="140" y="1079"/>
                    <a:pt x="203" y="1274"/>
                  </a:cubicBezTo>
                  <a:cubicBezTo>
                    <a:pt x="280" y="1292"/>
                    <a:pt x="361" y="1305"/>
                    <a:pt x="442" y="1315"/>
                  </a:cubicBezTo>
                  <a:cubicBezTo>
                    <a:pt x="400" y="1337"/>
                    <a:pt x="373" y="1323"/>
                    <a:pt x="277" y="1311"/>
                  </a:cubicBezTo>
                  <a:cubicBezTo>
                    <a:pt x="178" y="1298"/>
                    <a:pt x="145" y="1285"/>
                    <a:pt x="128" y="1334"/>
                  </a:cubicBezTo>
                </a:path>
              </a:pathLst>
            </a:custGeom>
            <a:solidFill>
              <a:srgbClr val="D2E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Mọi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thường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dùng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để</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đặt</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tên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cho</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sự</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vật</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hiện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tượng</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tự</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nhiên</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cây</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Đố</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các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bạn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tôi</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là</a:t>
            </a:r>
            <a:r>
              <a:rPr lang="en-US" sz="3000" b="1" dirty="0">
                <a:solidFill>
                  <a:prstClr val="black"/>
                </a:solidFill>
                <a:latin typeface="Calibri" panose="020F0502020204030204" pitchFamily="34" charset="0"/>
                <a:cs typeface="Calibri" panose="020F0502020204030204" pitchFamily="34" charset="0"/>
              </a:rPr>
              <a:t> ai?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4" name="Group 93">
            <a:extLst>
              <a:ext uri="{FF2B5EF4-FFF2-40B4-BE49-F238E27FC236}">
                <a16:creationId xmlns:a16="http://schemas.microsoft.com/office/drawing/2014/main" id="{84DCF9ED-CFB1-64AE-8987-73B16617B167}"/>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29424" y="4552950"/>
              <a:ext cx="3362325" cy="646331"/>
            </a:xfrm>
            <a:prstGeom prst="rect">
              <a:avLst/>
            </a:prstGeom>
            <a:noFill/>
          </p:spPr>
          <p:txBody>
            <a:bodyPr wrap="square" rtlCol="0">
              <a:spAutoFit/>
            </a:bodyPr>
            <a:lstStyle/>
            <a:p>
              <a:pPr algn="ctr"/>
              <a:r>
                <a:rPr lang="en-US" sz="3600" b="1" dirty="0" err="1">
                  <a:solidFill>
                    <a:srgbClr val="FF0000"/>
                  </a:solidFill>
                </a:rPr>
                <a:t>Đáp</a:t>
              </a:r>
              <a:r>
                <a:rPr lang="en-US" sz="3600" b="1" dirty="0">
                  <a:solidFill>
                    <a:srgbClr val="FF0000"/>
                  </a:solidFill>
                </a:rPr>
                <a:t> </a:t>
              </a:r>
              <a:r>
                <a:rPr lang="en-US" sz="3600" b="1" dirty="0" err="1">
                  <a:solidFill>
                    <a:srgbClr val="FF0000"/>
                  </a:solidFill>
                </a:rPr>
                <a:t>án</a:t>
              </a:r>
              <a:r>
                <a:rPr lang="en-US" sz="3600" b="1" dirty="0">
                  <a:solidFill>
                    <a:srgbClr val="FF0000"/>
                  </a:solidFill>
                </a:rPr>
                <a:t>: Danh </a:t>
              </a:r>
              <a:r>
                <a:rPr lang="en-US" sz="3600" b="1" dirty="0" err="1">
                  <a:solidFill>
                    <a:srgbClr val="FF0000"/>
                  </a:solidFill>
                </a:rPr>
                <a:t>từ</a:t>
              </a:r>
              <a:endParaRPr lang="en-US" sz="3600" b="1" dirty="0">
                <a:solidFill>
                  <a:srgbClr val="FF0000"/>
                </a:solidFill>
              </a:endParaRPr>
            </a:p>
          </p:txBody>
        </p:sp>
      </p:grpSp>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barn(inVertical)">
                                      <p:cBhvr>
                                        <p:cTn id="12" dur="500"/>
                                        <p:tgtEl>
                                          <p:spTgt spid="84"/>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1000"/>
                                        <p:tgtEl>
                                          <p:spTgt spid="94"/>
                                        </p:tgtEl>
                                      </p:cBhvr>
                                    </p:animEffect>
                                    <p:anim calcmode="lin" valueType="num">
                                      <p:cBhvr>
                                        <p:cTn id="18" dur="1000" fill="hold"/>
                                        <p:tgtEl>
                                          <p:spTgt spid="94"/>
                                        </p:tgtEl>
                                        <p:attrNameLst>
                                          <p:attrName>ppt_x</p:attrName>
                                        </p:attrNameLst>
                                      </p:cBhvr>
                                      <p:tavLst>
                                        <p:tav tm="0">
                                          <p:val>
                                            <p:strVal val="#ppt_x"/>
                                          </p:val>
                                        </p:tav>
                                        <p:tav tm="100000">
                                          <p:val>
                                            <p:strVal val="#ppt_x"/>
                                          </p:val>
                                        </p:tav>
                                      </p:tavLst>
                                    </p:anim>
                                    <p:anim calcmode="lin" valueType="num">
                                      <p:cBhvr>
                                        <p:cTn id="19" dur="1000" fill="hold"/>
                                        <p:tgtEl>
                                          <p:spTgt spid="9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DBDF4"/>
        </a:solidFill>
        <a:effectLst/>
      </p:bgPr>
    </p:bg>
    <p:spTree>
      <p:nvGrpSpPr>
        <p:cNvPr id="1" name=""/>
        <p:cNvGrpSpPr/>
        <p:nvPr/>
      </p:nvGrpSpPr>
      <p:grpSpPr>
        <a:xfrm>
          <a:off x="0" y="0"/>
          <a:ext cx="0" cy="0"/>
          <a:chOff x="0" y="0"/>
          <a:chExt cx="0" cy="0"/>
        </a:xfrm>
      </p:grpSpPr>
      <p:grpSp>
        <p:nvGrpSpPr>
          <p:cNvPr id="35" name="组合 34"/>
          <p:cNvGrpSpPr/>
          <p:nvPr/>
        </p:nvGrpSpPr>
        <p:grpSpPr>
          <a:xfrm>
            <a:off x="-418186" y="-385991"/>
            <a:ext cx="12814300" cy="7835265"/>
            <a:chOff x="-613" y="-602"/>
            <a:chExt cx="20180" cy="12339"/>
          </a:xfrm>
        </p:grpSpPr>
        <p:pic>
          <p:nvPicPr>
            <p:cNvPr id="27" name="图片 26" descr="D:\资料\图层 2.png图层 2"/>
            <p:cNvPicPr>
              <a:picLocks noChangeAspect="1"/>
            </p:cNvPicPr>
            <p:nvPr/>
          </p:nvPicPr>
          <p:blipFill>
            <a:blip r:embed="rId3"/>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29" name="图片 28" descr="橡皮"/>
              <p:cNvPicPr>
                <a:picLocks noChangeAspect="1"/>
              </p:cNvPicPr>
              <p:nvPr/>
            </p:nvPicPr>
            <p:blipFill>
              <a:blip r:embed="rId4"/>
              <a:stretch>
                <a:fillRect/>
              </a:stretch>
            </p:blipFill>
            <p:spPr>
              <a:xfrm>
                <a:off x="16238" y="6200"/>
                <a:ext cx="3112" cy="3112"/>
              </a:xfrm>
              <a:prstGeom prst="rect">
                <a:avLst/>
              </a:prstGeom>
            </p:spPr>
          </p:pic>
          <p:pic>
            <p:nvPicPr>
              <p:cNvPr id="30" name="图片 29" descr="纸张"/>
              <p:cNvPicPr>
                <a:picLocks noChangeAspect="1"/>
              </p:cNvPicPr>
              <p:nvPr/>
            </p:nvPicPr>
            <p:blipFill>
              <a:blip r:embed="rId5"/>
              <a:stretch>
                <a:fillRect/>
              </a:stretch>
            </p:blipFill>
            <p:spPr>
              <a:xfrm>
                <a:off x="9437" y="8023"/>
                <a:ext cx="3672" cy="3672"/>
              </a:xfrm>
              <a:prstGeom prst="rect">
                <a:avLst/>
              </a:prstGeom>
            </p:spPr>
          </p:pic>
          <p:pic>
            <p:nvPicPr>
              <p:cNvPr id="31" name="图片 30" descr="书本"/>
              <p:cNvPicPr>
                <a:picLocks noChangeAspect="1"/>
              </p:cNvPicPr>
              <p:nvPr/>
            </p:nvPicPr>
            <p:blipFill>
              <a:blip r:embed="rId6"/>
              <a:stretch>
                <a:fillRect/>
              </a:stretch>
            </p:blipFill>
            <p:spPr>
              <a:xfrm>
                <a:off x="-28" y="0"/>
                <a:ext cx="3055" cy="3055"/>
              </a:xfrm>
              <a:prstGeom prst="rect">
                <a:avLst/>
              </a:prstGeom>
            </p:spPr>
          </p:pic>
          <p:pic>
            <p:nvPicPr>
              <p:cNvPr id="32" name="图片 31" descr="冰激凌"/>
              <p:cNvPicPr>
                <a:picLocks noChangeAspect="1"/>
              </p:cNvPicPr>
              <p:nvPr/>
            </p:nvPicPr>
            <p:blipFill>
              <a:blip r:embed="rId7"/>
              <a:stretch>
                <a:fillRect/>
              </a:stretch>
            </p:blipFill>
            <p:spPr>
              <a:xfrm>
                <a:off x="15830" y="431"/>
                <a:ext cx="3698" cy="3698"/>
              </a:xfrm>
              <a:prstGeom prst="rect">
                <a:avLst/>
              </a:prstGeom>
            </p:spPr>
          </p:pic>
          <p:pic>
            <p:nvPicPr>
              <p:cNvPr id="33" name="图片 32" descr="笔"/>
              <p:cNvPicPr>
                <a:picLocks noChangeAspect="1"/>
              </p:cNvPicPr>
              <p:nvPr/>
            </p:nvPicPr>
            <p:blipFill>
              <a:blip r:embed="rId8"/>
              <a:stretch>
                <a:fillRect/>
              </a:stretch>
            </p:blipFill>
            <p:spPr>
              <a:xfrm>
                <a:off x="10305" y="-270"/>
                <a:ext cx="2467" cy="2467"/>
              </a:xfrm>
              <a:prstGeom prst="rect">
                <a:avLst/>
              </a:prstGeom>
            </p:spPr>
          </p:pic>
          <p:pic>
            <p:nvPicPr>
              <p:cNvPr id="34" name="图片 33" descr="草莓"/>
              <p:cNvPicPr>
                <a:picLocks noChangeAspect="1"/>
              </p:cNvPicPr>
              <p:nvPr/>
            </p:nvPicPr>
            <p:blipFill>
              <a:blip r:embed="rId9"/>
              <a:stretch>
                <a:fillRect/>
              </a:stretch>
            </p:blipFill>
            <p:spPr>
              <a:xfrm>
                <a:off x="5773" y="7407"/>
                <a:ext cx="2698" cy="2698"/>
              </a:xfrm>
              <a:prstGeom prst="rect">
                <a:avLst/>
              </a:prstGeom>
            </p:spPr>
          </p:pic>
        </p:grpSp>
      </p:grpSp>
      <p:grpSp>
        <p:nvGrpSpPr>
          <p:cNvPr id="65" name="组合 64"/>
          <p:cNvGrpSpPr/>
          <p:nvPr/>
        </p:nvGrpSpPr>
        <p:grpSpPr>
          <a:xfrm>
            <a:off x="1111529" y="272187"/>
            <a:ext cx="9754870" cy="6375400"/>
            <a:chOff x="1556" y="392"/>
            <a:chExt cx="15362" cy="10040"/>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15347" y="8891"/>
              <a:ext cx="1245" cy="1541"/>
            </a:xfrm>
            <a:prstGeom prst="rect">
              <a:avLst/>
            </a:prstGeom>
          </p:spPr>
        </p:pic>
      </p:grpSp>
      <p:cxnSp>
        <p:nvCxnSpPr>
          <p:cNvPr id="54" name="直接连接符 53"/>
          <p:cNvCxnSpPr>
            <a:cxnSpLocks/>
          </p:cNvCxnSpPr>
          <p:nvPr/>
        </p:nvCxnSpPr>
        <p:spPr>
          <a:xfrm>
            <a:off x="6187719" y="2899892"/>
            <a:ext cx="0" cy="1924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5995314" y="2708122"/>
            <a:ext cx="384175" cy="384175"/>
          </a:xfrm>
          <a:prstGeom prst="ellipse">
            <a:avLst/>
          </a:prstGeom>
          <a:solidFill>
            <a:srgbClr val="FFBE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flipH="1">
            <a:off x="1832607" y="2537084"/>
            <a:ext cx="3762569"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Ôn</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lại</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kiến</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thức</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đã</a:t>
            </a:r>
            <a:r>
              <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2800" b="1"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lt"/>
              </a:rPr>
              <a:t>học</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23" name="直接箭头连接符 22"/>
          <p:cNvCxnSpPr/>
          <p:nvPr/>
        </p:nvCxnSpPr>
        <p:spPr>
          <a:xfrm flipH="1">
            <a:off x="5412384" y="2884017"/>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015634" y="4648047"/>
            <a:ext cx="384175" cy="384175"/>
          </a:xfrm>
          <a:prstGeom prst="ellipse">
            <a:avLst/>
          </a:prstGeom>
          <a:solidFill>
            <a:srgbClr val="A4E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25"/>
          <p:cNvSpPr txBox="1"/>
          <p:nvPr/>
        </p:nvSpPr>
        <p:spPr>
          <a:xfrm>
            <a:off x="7035048" y="4563253"/>
            <a:ext cx="2273378"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Chuẩn bị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tiếp theo.</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52" name="直接箭头连接符 51"/>
          <p:cNvCxnSpPr/>
          <p:nvPr/>
        </p:nvCxnSpPr>
        <p:spPr>
          <a:xfrm>
            <a:off x="6399809" y="4823942"/>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文本框 3">
            <a:extLst>
              <a:ext uri="{FF2B5EF4-FFF2-40B4-BE49-F238E27FC236}">
                <a16:creationId xmlns:a16="http://schemas.microsoft.com/office/drawing/2014/main" id="{0AA3831C-C040-4F4D-9112-10D8DAB841AC}"/>
              </a:ext>
            </a:extLst>
          </p:cNvPr>
          <p:cNvSpPr txBox="1"/>
          <p:nvPr/>
        </p:nvSpPr>
        <p:spPr>
          <a:xfrm>
            <a:off x="3353531" y="1081252"/>
            <a:ext cx="55206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rPr>
              <a:t>DẶN DÒ</a:t>
            </a:r>
            <a:endParaRPr kumimoji="0" lang="en-US" altLang="zh-CN" sz="8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endParaRPr>
          </a:p>
        </p:txBody>
      </p:sp>
      <p:pic>
        <p:nvPicPr>
          <p:cNvPr id="4" name="Picture 3" descr="A picture containing toy, doll, vector graphics&#10;&#10;Description automatically generated">
            <a:extLst>
              <a:ext uri="{FF2B5EF4-FFF2-40B4-BE49-F238E27FC236}">
                <a16:creationId xmlns:a16="http://schemas.microsoft.com/office/drawing/2014/main" id="{FB4A8C29-5779-4690-85CB-FE0EA9FAB9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8983" y="2708122"/>
            <a:ext cx="2737300" cy="405057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500"/>
                            </p:stCondLst>
                            <p:childTnLst>
                              <p:par>
                                <p:cTn id="15" presetID="25" presetClass="entr" presetSubtype="0" fill="hold" grpId="0" nodeType="after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p:cTn id="17" dur="500" decel="50000" fill="hold">
                                          <p:stCondLst>
                                            <p:cond delay="0"/>
                                          </p:stCondLst>
                                        </p:cTn>
                                        <p:tgtEl>
                                          <p:spTgt spid="9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7"/>
                                        </p:tgtEl>
                                        <p:attrNameLst>
                                          <p:attrName>ppt_w</p:attrName>
                                        </p:attrNameLst>
                                      </p:cBhvr>
                                      <p:tavLst>
                                        <p:tav tm="0">
                                          <p:val>
                                            <p:strVal val="#ppt_w*.05"/>
                                          </p:val>
                                        </p:tav>
                                        <p:tav tm="100000">
                                          <p:val>
                                            <p:strVal val="#ppt_w"/>
                                          </p:val>
                                        </p:tav>
                                      </p:tavLst>
                                    </p:anim>
                                    <p:anim calcmode="lin" valueType="num">
                                      <p:cBhvr>
                                        <p:cTn id="20" dur="1000" fill="hold"/>
                                        <p:tgtEl>
                                          <p:spTgt spid="9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7"/>
                                        </p:tgtEl>
                                      </p:cBhvr>
                                    </p:animEffect>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22" presetClass="entr" presetSubtype="1"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up)">
                                      <p:cBhvr>
                                        <p:cTn id="45" dur="500"/>
                                        <p:tgtEl>
                                          <p:spTgt spid="54"/>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childTnLst>
                          </p:cTn>
                        </p:par>
                        <p:par>
                          <p:cTn id="53" fill="hold">
                            <p:stCondLst>
                              <p:cond delay="6500"/>
                            </p:stCondLst>
                            <p:childTnLst>
                              <p:par>
                                <p:cTn id="54" presetID="22" presetClass="entr" presetSubtype="8"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500"/>
                                        <p:tgtEl>
                                          <p:spTgt spid="52"/>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21" presetClass="entr" presetSubtype="1" fill="hold"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wheel(1)">
                                      <p:cBhvr>
                                        <p:cTn id="66"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P spid="25" grpId="0" animBg="1"/>
      <p:bldP spid="26" grpId="0"/>
      <p:bldP spid="9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thường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miêu</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tả</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điểm</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sự</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trạng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thái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ai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vậy</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FB3AD69A-52AD-AA7D-A95E-27DC6E4BB345}"/>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Tính</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từ</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3255483F-1630-4FAA-CA85-4552DCF5C2F6}"/>
              </a:ext>
            </a:extLst>
          </p:cNvPr>
          <p:cNvPicPr>
            <a:picLocks noChangeAspect="1"/>
          </p:cNvPicPr>
          <p:nvPr/>
        </p:nvPicPr>
        <p:blipFill rotWithShape="1">
          <a:blip r:embed="rId5">
            <a:extLst>
              <a:ext uri="{28A0092B-C50C-407E-A947-70E740481C1C}">
                <a14:useLocalDpi xmlns:a14="http://schemas.microsoft.com/office/drawing/2010/main" val="0"/>
              </a:ext>
            </a:extLst>
          </a:blip>
          <a:srcRect l="7337" t="12200" r="57313" b="3801"/>
          <a:stretch/>
        </p:blipFill>
        <p:spPr>
          <a:xfrm>
            <a:off x="2576546" y="2132946"/>
            <a:ext cx="2224053" cy="4601487"/>
          </a:xfrm>
          <a:prstGeom prst="rect">
            <a:avLst/>
          </a:prstGeom>
        </p:spPr>
      </p:pic>
    </p:spTree>
    <p:extLst>
      <p:ext uri="{BB962C8B-B14F-4D97-AF65-F5344CB8AC3E}">
        <p14:creationId xmlns:p14="http://schemas.microsoft.com/office/powerpoint/2010/main" val="3417516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4000" b="-17000"/>
          </a:stretch>
        </a:blipFill>
        <a:effectLst/>
      </p:bgPr>
    </p:bg>
    <p:spTree>
      <p:nvGrpSpPr>
        <p:cNvPr id="1" name=""/>
        <p:cNvGrpSpPr/>
        <p:nvPr/>
      </p:nvGrpSpPr>
      <p:grpSpPr>
        <a:xfrm>
          <a:off x="0" y="0"/>
          <a:ext cx="0" cy="0"/>
          <a:chOff x="0" y="0"/>
          <a:chExt cx="0" cy="0"/>
        </a:xfrm>
      </p:grpSpPr>
      <p:sp>
        <p:nvSpPr>
          <p:cNvPr id="84" name="Speech Bubble: Oval 83">
            <a:extLst>
              <a:ext uri="{FF2B5EF4-FFF2-40B4-BE49-F238E27FC236}">
                <a16:creationId xmlns:a16="http://schemas.microsoft.com/office/drawing/2014/main" id="{9D8BA10A-1F4D-C6C2-4615-238E05B57885}"/>
              </a:ext>
            </a:extLst>
          </p:cNvPr>
          <p:cNvSpPr/>
          <p:nvPr/>
        </p:nvSpPr>
        <p:spPr>
          <a:xfrm>
            <a:off x="4577052" y="197657"/>
            <a:ext cx="6681498" cy="3377046"/>
          </a:xfrm>
          <a:prstGeom prst="wedgeEllipseCallout">
            <a:avLst>
              <a:gd name="adj1" fmla="val -43194"/>
              <a:gd name="adj2" fmla="val 39372"/>
            </a:avLst>
          </a:prstGeom>
          <a:ln w="28575">
            <a:prstDash val="dash"/>
          </a:ln>
          <a:effectLst>
            <a:glow rad="2286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Khi </a:t>
            </a: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gọi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tên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trạng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thái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ấy</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lúc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đang</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nhắc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Đố</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biết</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tôi</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0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2DB1740A-7619-CA45-777B-424AD91E93C8}"/>
              </a:ext>
            </a:extLst>
          </p:cNvPr>
          <p:cNvGrpSpPr/>
          <p:nvPr/>
        </p:nvGrpSpPr>
        <p:grpSpPr>
          <a:xfrm>
            <a:off x="6448424" y="4218985"/>
            <a:ext cx="3971925" cy="1665108"/>
            <a:chOff x="6448424" y="4218985"/>
            <a:chExt cx="3971925" cy="1665108"/>
          </a:xfrm>
        </p:grpSpPr>
        <p:grpSp>
          <p:nvGrpSpPr>
            <p:cNvPr id="85" name="Group 84">
              <a:extLst>
                <a:ext uri="{FF2B5EF4-FFF2-40B4-BE49-F238E27FC236}">
                  <a16:creationId xmlns:a16="http://schemas.microsoft.com/office/drawing/2014/main" id="{FC2F4F6A-72C4-AFE1-7DF0-79E8164F301C}"/>
                </a:ext>
              </a:extLst>
            </p:cNvPr>
            <p:cNvGrpSpPr/>
            <p:nvPr/>
          </p:nvGrpSpPr>
          <p:grpSpPr>
            <a:xfrm>
              <a:off x="6448424" y="4218985"/>
              <a:ext cx="3971925" cy="1665108"/>
              <a:chOff x="4142372" y="766762"/>
              <a:chExt cx="4710364" cy="2775224"/>
            </a:xfrm>
          </p:grpSpPr>
          <p:sp>
            <p:nvSpPr>
              <p:cNvPr id="86" name="Freeform 1286">
                <a:extLst>
                  <a:ext uri="{FF2B5EF4-FFF2-40B4-BE49-F238E27FC236}">
                    <a16:creationId xmlns:a16="http://schemas.microsoft.com/office/drawing/2014/main" id="{5F104E7C-4DFC-12C5-98E9-7BF5B1FE66B8}"/>
                  </a:ext>
                </a:extLst>
              </p:cNvPr>
              <p:cNvSpPr>
                <a:spLocks/>
              </p:cNvSpPr>
              <p:nvPr/>
            </p:nvSpPr>
            <p:spPr bwMode="auto">
              <a:xfrm>
                <a:off x="4288535" y="946496"/>
                <a:ext cx="4564201" cy="2180533"/>
              </a:xfrm>
              <a:custGeom>
                <a:avLst/>
                <a:gdLst>
                  <a:gd name="T0" fmla="*/ 0 w 9680"/>
                  <a:gd name="T1" fmla="*/ 745 h 4929"/>
                  <a:gd name="T2" fmla="*/ 0 w 9680"/>
                  <a:gd name="T3" fmla="*/ 4468 h 4929"/>
                  <a:gd name="T4" fmla="*/ 488 w 9680"/>
                  <a:gd name="T5" fmla="*/ 4891 h 4929"/>
                  <a:gd name="T6" fmla="*/ 4840 w 9680"/>
                  <a:gd name="T7" fmla="*/ 4587 h 4929"/>
                  <a:gd name="T8" fmla="*/ 9192 w 9680"/>
                  <a:gd name="T9" fmla="*/ 4891 h 4929"/>
                  <a:gd name="T10" fmla="*/ 9680 w 9680"/>
                  <a:gd name="T11" fmla="*/ 4468 h 4929"/>
                  <a:gd name="T12" fmla="*/ 9680 w 9680"/>
                  <a:gd name="T13" fmla="*/ 745 h 4929"/>
                  <a:gd name="T14" fmla="*/ 9316 w 9680"/>
                  <a:gd name="T15" fmla="*/ 322 h 4929"/>
                  <a:gd name="T16" fmla="*/ 4840 w 9680"/>
                  <a:gd name="T17" fmla="*/ 0 h 4929"/>
                  <a:gd name="T18" fmla="*/ 364 w 9680"/>
                  <a:gd name="T19" fmla="*/ 322 h 4929"/>
                  <a:gd name="T20" fmla="*/ 0 w 9680"/>
                  <a:gd name="T21" fmla="*/ 745 h 4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80" h="4929">
                    <a:moveTo>
                      <a:pt x="0" y="745"/>
                    </a:moveTo>
                    <a:lnTo>
                      <a:pt x="0" y="4468"/>
                    </a:lnTo>
                    <a:cubicBezTo>
                      <a:pt x="0" y="4728"/>
                      <a:pt x="231" y="4929"/>
                      <a:pt x="488" y="4891"/>
                    </a:cubicBezTo>
                    <a:cubicBezTo>
                      <a:pt x="1854" y="4694"/>
                      <a:pt x="3317" y="4587"/>
                      <a:pt x="4840" y="4587"/>
                    </a:cubicBezTo>
                    <a:cubicBezTo>
                      <a:pt x="6363" y="4587"/>
                      <a:pt x="7826" y="4694"/>
                      <a:pt x="9192" y="4891"/>
                    </a:cubicBezTo>
                    <a:cubicBezTo>
                      <a:pt x="9449" y="4929"/>
                      <a:pt x="9680" y="4728"/>
                      <a:pt x="9680" y="4468"/>
                    </a:cubicBezTo>
                    <a:lnTo>
                      <a:pt x="9680" y="745"/>
                    </a:lnTo>
                    <a:cubicBezTo>
                      <a:pt x="9680" y="533"/>
                      <a:pt x="9525" y="353"/>
                      <a:pt x="9316" y="322"/>
                    </a:cubicBezTo>
                    <a:cubicBezTo>
                      <a:pt x="7915" y="113"/>
                      <a:pt x="6409" y="0"/>
                      <a:pt x="4840" y="0"/>
                    </a:cubicBezTo>
                    <a:cubicBezTo>
                      <a:pt x="3271" y="0"/>
                      <a:pt x="1765" y="113"/>
                      <a:pt x="364" y="322"/>
                    </a:cubicBezTo>
                    <a:cubicBezTo>
                      <a:pt x="155" y="353"/>
                      <a:pt x="0" y="533"/>
                      <a:pt x="0" y="745"/>
                    </a:cubicBezTo>
                  </a:path>
                </a:pathLst>
              </a:custGeom>
              <a:solidFill>
                <a:schemeClr val="accent4">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7" name="Freeform 1287">
                <a:extLst>
                  <a:ext uri="{FF2B5EF4-FFF2-40B4-BE49-F238E27FC236}">
                    <a16:creationId xmlns:a16="http://schemas.microsoft.com/office/drawing/2014/main" id="{28E0AB97-AEAD-5DD6-D5E9-CE3860D27D19}"/>
                  </a:ext>
                </a:extLst>
              </p:cNvPr>
              <p:cNvSpPr>
                <a:spLocks/>
              </p:cNvSpPr>
              <p:nvPr/>
            </p:nvSpPr>
            <p:spPr bwMode="auto">
              <a:xfrm>
                <a:off x="4371676" y="2677291"/>
                <a:ext cx="4414973" cy="864695"/>
              </a:xfrm>
              <a:custGeom>
                <a:avLst/>
                <a:gdLst>
                  <a:gd name="T0" fmla="*/ 2488 w 9364"/>
                  <a:gd name="T1" fmla="*/ 1959 h 1959"/>
                  <a:gd name="T2" fmla="*/ 2116 w 9364"/>
                  <a:gd name="T3" fmla="*/ 1621 h 1959"/>
                  <a:gd name="T4" fmla="*/ 1884 w 9364"/>
                  <a:gd name="T5" fmla="*/ 1357 h 1959"/>
                  <a:gd name="T6" fmla="*/ 101 w 9364"/>
                  <a:gd name="T7" fmla="*/ 1557 h 1959"/>
                  <a:gd name="T8" fmla="*/ 7 w 9364"/>
                  <a:gd name="T9" fmla="*/ 1487 h 1959"/>
                  <a:gd name="T10" fmla="*/ 77 w 9364"/>
                  <a:gd name="T11" fmla="*/ 1393 h 1959"/>
                  <a:gd name="T12" fmla="*/ 1870 w 9364"/>
                  <a:gd name="T13" fmla="*/ 1192 h 1959"/>
                  <a:gd name="T14" fmla="*/ 2253 w 9364"/>
                  <a:gd name="T15" fmla="*/ 1527 h 1959"/>
                  <a:gd name="T16" fmla="*/ 2487 w 9364"/>
                  <a:gd name="T17" fmla="*/ 1794 h 1959"/>
                  <a:gd name="T18" fmla="*/ 2659 w 9364"/>
                  <a:gd name="T19" fmla="*/ 1506 h 1959"/>
                  <a:gd name="T20" fmla="*/ 2975 w 9364"/>
                  <a:gd name="T21" fmla="*/ 1122 h 1959"/>
                  <a:gd name="T22" fmla="*/ 4441 w 9364"/>
                  <a:gd name="T23" fmla="*/ 1088 h 1959"/>
                  <a:gd name="T24" fmla="*/ 8804 w 9364"/>
                  <a:gd name="T25" fmla="*/ 1393 h 1959"/>
                  <a:gd name="T26" fmla="*/ 9079 w 9364"/>
                  <a:gd name="T27" fmla="*/ 1313 h 1959"/>
                  <a:gd name="T28" fmla="*/ 9198 w 9364"/>
                  <a:gd name="T29" fmla="*/ 1052 h 1959"/>
                  <a:gd name="T30" fmla="*/ 9198 w 9364"/>
                  <a:gd name="T31" fmla="*/ 83 h 1959"/>
                  <a:gd name="T32" fmla="*/ 9281 w 9364"/>
                  <a:gd name="T33" fmla="*/ 0 h 1959"/>
                  <a:gd name="T34" fmla="*/ 9364 w 9364"/>
                  <a:gd name="T35" fmla="*/ 83 h 1959"/>
                  <a:gd name="T36" fmla="*/ 9364 w 9364"/>
                  <a:gd name="T37" fmla="*/ 1052 h 1959"/>
                  <a:gd name="T38" fmla="*/ 9187 w 9364"/>
                  <a:gd name="T39" fmla="*/ 1438 h 1959"/>
                  <a:gd name="T40" fmla="*/ 8780 w 9364"/>
                  <a:gd name="T41" fmla="*/ 1557 h 1959"/>
                  <a:gd name="T42" fmla="*/ 4441 w 9364"/>
                  <a:gd name="T43" fmla="*/ 1254 h 1959"/>
                  <a:gd name="T44" fmla="*/ 2984 w 9364"/>
                  <a:gd name="T45" fmla="*/ 1287 h 1959"/>
                  <a:gd name="T46" fmla="*/ 2809 w 9364"/>
                  <a:gd name="T47" fmla="*/ 1577 h 1959"/>
                  <a:gd name="T48" fmla="*/ 2499 w 9364"/>
                  <a:gd name="T49" fmla="*/ 1959 h 1959"/>
                  <a:gd name="T50" fmla="*/ 2488 w 9364"/>
                  <a:gd name="T51" fmla="*/ 1959 h 1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64" h="1959">
                    <a:moveTo>
                      <a:pt x="2488" y="1959"/>
                    </a:moveTo>
                    <a:cubicBezTo>
                      <a:pt x="2347" y="1959"/>
                      <a:pt x="2235" y="1795"/>
                      <a:pt x="2116" y="1621"/>
                    </a:cubicBezTo>
                    <a:cubicBezTo>
                      <a:pt x="2056" y="1534"/>
                      <a:pt x="1933" y="1353"/>
                      <a:pt x="1884" y="1357"/>
                    </a:cubicBezTo>
                    <a:cubicBezTo>
                      <a:pt x="1281" y="1406"/>
                      <a:pt x="681" y="1473"/>
                      <a:pt x="101" y="1557"/>
                    </a:cubicBezTo>
                    <a:cubicBezTo>
                      <a:pt x="56" y="1564"/>
                      <a:pt x="14" y="1532"/>
                      <a:pt x="7" y="1487"/>
                    </a:cubicBezTo>
                    <a:cubicBezTo>
                      <a:pt x="0" y="1442"/>
                      <a:pt x="32" y="1400"/>
                      <a:pt x="77" y="1393"/>
                    </a:cubicBezTo>
                    <a:cubicBezTo>
                      <a:pt x="661" y="1309"/>
                      <a:pt x="1264" y="1241"/>
                      <a:pt x="1870" y="1192"/>
                    </a:cubicBezTo>
                    <a:cubicBezTo>
                      <a:pt x="2016" y="1180"/>
                      <a:pt x="2131" y="1348"/>
                      <a:pt x="2253" y="1527"/>
                    </a:cubicBezTo>
                    <a:cubicBezTo>
                      <a:pt x="2316" y="1620"/>
                      <a:pt x="2435" y="1793"/>
                      <a:pt x="2487" y="1794"/>
                    </a:cubicBezTo>
                    <a:cubicBezTo>
                      <a:pt x="2532" y="1776"/>
                      <a:pt x="2615" y="1601"/>
                      <a:pt x="2659" y="1506"/>
                    </a:cubicBezTo>
                    <a:cubicBezTo>
                      <a:pt x="2755" y="1303"/>
                      <a:pt x="2838" y="1128"/>
                      <a:pt x="2975" y="1122"/>
                    </a:cubicBezTo>
                    <a:cubicBezTo>
                      <a:pt x="3458" y="1100"/>
                      <a:pt x="3951" y="1088"/>
                      <a:pt x="4441" y="1088"/>
                    </a:cubicBezTo>
                    <a:cubicBezTo>
                      <a:pt x="5934" y="1088"/>
                      <a:pt x="7402" y="1191"/>
                      <a:pt x="8804" y="1393"/>
                    </a:cubicBezTo>
                    <a:cubicBezTo>
                      <a:pt x="8903" y="1407"/>
                      <a:pt x="9003" y="1378"/>
                      <a:pt x="9079" y="1313"/>
                    </a:cubicBezTo>
                    <a:cubicBezTo>
                      <a:pt x="9155" y="1247"/>
                      <a:pt x="9198" y="1152"/>
                      <a:pt x="9198" y="1052"/>
                    </a:cubicBezTo>
                    <a:lnTo>
                      <a:pt x="9198" y="83"/>
                    </a:lnTo>
                    <a:cubicBezTo>
                      <a:pt x="9198" y="37"/>
                      <a:pt x="9235" y="0"/>
                      <a:pt x="9281" y="0"/>
                    </a:cubicBezTo>
                    <a:cubicBezTo>
                      <a:pt x="9327" y="0"/>
                      <a:pt x="9364" y="37"/>
                      <a:pt x="9364" y="83"/>
                    </a:cubicBezTo>
                    <a:lnTo>
                      <a:pt x="9364" y="1052"/>
                    </a:lnTo>
                    <a:cubicBezTo>
                      <a:pt x="9364" y="1200"/>
                      <a:pt x="9300" y="1341"/>
                      <a:pt x="9187" y="1438"/>
                    </a:cubicBezTo>
                    <a:cubicBezTo>
                      <a:pt x="9075" y="1535"/>
                      <a:pt x="8927" y="1578"/>
                      <a:pt x="8780" y="1557"/>
                    </a:cubicBezTo>
                    <a:cubicBezTo>
                      <a:pt x="7387" y="1356"/>
                      <a:pt x="5926" y="1254"/>
                      <a:pt x="4441" y="1254"/>
                    </a:cubicBezTo>
                    <a:cubicBezTo>
                      <a:pt x="3954" y="1254"/>
                      <a:pt x="3464" y="1265"/>
                      <a:pt x="2984" y="1287"/>
                    </a:cubicBezTo>
                    <a:cubicBezTo>
                      <a:pt x="2939" y="1303"/>
                      <a:pt x="2855" y="1481"/>
                      <a:pt x="2809" y="1577"/>
                    </a:cubicBezTo>
                    <a:cubicBezTo>
                      <a:pt x="2714" y="1778"/>
                      <a:pt x="2633" y="1951"/>
                      <a:pt x="2499" y="1959"/>
                    </a:cubicBezTo>
                    <a:cubicBezTo>
                      <a:pt x="2495" y="1959"/>
                      <a:pt x="2492" y="1959"/>
                      <a:pt x="2488" y="1959"/>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8" name="Freeform 1288">
                <a:extLst>
                  <a:ext uri="{FF2B5EF4-FFF2-40B4-BE49-F238E27FC236}">
                    <a16:creationId xmlns:a16="http://schemas.microsoft.com/office/drawing/2014/main" id="{A19A779B-50D6-1A53-A2A1-5A8534DE17A6}"/>
                  </a:ext>
                </a:extLst>
              </p:cNvPr>
              <p:cNvSpPr>
                <a:spLocks/>
              </p:cNvSpPr>
              <p:nvPr/>
            </p:nvSpPr>
            <p:spPr bwMode="auto">
              <a:xfrm>
                <a:off x="4142372" y="2701216"/>
                <a:ext cx="80074" cy="116204"/>
              </a:xfrm>
              <a:custGeom>
                <a:avLst/>
                <a:gdLst>
                  <a:gd name="T0" fmla="*/ 83 w 166"/>
                  <a:gd name="T1" fmla="*/ 265 h 265"/>
                  <a:gd name="T2" fmla="*/ 0 w 166"/>
                  <a:gd name="T3" fmla="*/ 182 h 265"/>
                  <a:gd name="T4" fmla="*/ 0 w 166"/>
                  <a:gd name="T5" fmla="*/ 83 h 265"/>
                  <a:gd name="T6" fmla="*/ 83 w 166"/>
                  <a:gd name="T7" fmla="*/ 0 h 265"/>
                  <a:gd name="T8" fmla="*/ 166 w 166"/>
                  <a:gd name="T9" fmla="*/ 83 h 265"/>
                  <a:gd name="T10" fmla="*/ 166 w 166"/>
                  <a:gd name="T11" fmla="*/ 182 h 265"/>
                  <a:gd name="T12" fmla="*/ 83 w 166"/>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166" h="265">
                    <a:moveTo>
                      <a:pt x="83" y="265"/>
                    </a:moveTo>
                    <a:cubicBezTo>
                      <a:pt x="37" y="265"/>
                      <a:pt x="0" y="228"/>
                      <a:pt x="0" y="182"/>
                    </a:cubicBezTo>
                    <a:lnTo>
                      <a:pt x="0" y="83"/>
                    </a:lnTo>
                    <a:cubicBezTo>
                      <a:pt x="0" y="37"/>
                      <a:pt x="37" y="0"/>
                      <a:pt x="83" y="0"/>
                    </a:cubicBezTo>
                    <a:cubicBezTo>
                      <a:pt x="129" y="0"/>
                      <a:pt x="166" y="37"/>
                      <a:pt x="166" y="83"/>
                    </a:cubicBezTo>
                    <a:lnTo>
                      <a:pt x="166" y="182"/>
                    </a:lnTo>
                    <a:cubicBezTo>
                      <a:pt x="166" y="228"/>
                      <a:pt x="129" y="265"/>
                      <a:pt x="83" y="265"/>
                    </a:cubicBezTo>
                    <a:close/>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89" name="Freeform 1289">
                <a:extLst>
                  <a:ext uri="{FF2B5EF4-FFF2-40B4-BE49-F238E27FC236}">
                    <a16:creationId xmlns:a16="http://schemas.microsoft.com/office/drawing/2014/main" id="{55FC831A-46BA-0D5A-97F6-4030E19EA8A4}"/>
                  </a:ext>
                </a:extLst>
              </p:cNvPr>
              <p:cNvSpPr>
                <a:spLocks/>
              </p:cNvSpPr>
              <p:nvPr/>
            </p:nvSpPr>
            <p:spPr bwMode="auto">
              <a:xfrm>
                <a:off x="4142372" y="777014"/>
                <a:ext cx="1798018" cy="1828505"/>
              </a:xfrm>
              <a:custGeom>
                <a:avLst/>
                <a:gdLst>
                  <a:gd name="T0" fmla="*/ 83 w 3811"/>
                  <a:gd name="T1" fmla="*/ 4133 h 4133"/>
                  <a:gd name="T2" fmla="*/ 0 w 3811"/>
                  <a:gd name="T3" fmla="*/ 4050 h 4133"/>
                  <a:gd name="T4" fmla="*/ 0 w 3811"/>
                  <a:gd name="T5" fmla="*/ 808 h 4133"/>
                  <a:gd name="T6" fmla="*/ 436 w 3811"/>
                  <a:gd name="T7" fmla="*/ 303 h 4133"/>
                  <a:gd name="T8" fmla="*/ 3723 w 3811"/>
                  <a:gd name="T9" fmla="*/ 2 h 4133"/>
                  <a:gd name="T10" fmla="*/ 3809 w 3811"/>
                  <a:gd name="T11" fmla="*/ 82 h 4133"/>
                  <a:gd name="T12" fmla="*/ 3730 w 3811"/>
                  <a:gd name="T13" fmla="*/ 168 h 4133"/>
                  <a:gd name="T14" fmla="*/ 460 w 3811"/>
                  <a:gd name="T15" fmla="*/ 467 h 4133"/>
                  <a:gd name="T16" fmla="*/ 166 w 3811"/>
                  <a:gd name="T17" fmla="*/ 808 h 4133"/>
                  <a:gd name="T18" fmla="*/ 166 w 3811"/>
                  <a:gd name="T19" fmla="*/ 4050 h 4133"/>
                  <a:gd name="T20" fmla="*/ 83 w 3811"/>
                  <a:gd name="T21" fmla="*/ 4133 h 4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1" h="4133">
                    <a:moveTo>
                      <a:pt x="83" y="4133"/>
                    </a:moveTo>
                    <a:cubicBezTo>
                      <a:pt x="37" y="4133"/>
                      <a:pt x="0" y="4096"/>
                      <a:pt x="0" y="4050"/>
                    </a:cubicBezTo>
                    <a:lnTo>
                      <a:pt x="0" y="808"/>
                    </a:lnTo>
                    <a:cubicBezTo>
                      <a:pt x="0" y="557"/>
                      <a:pt x="188" y="340"/>
                      <a:pt x="436" y="303"/>
                    </a:cubicBezTo>
                    <a:cubicBezTo>
                      <a:pt x="1495" y="145"/>
                      <a:pt x="2601" y="44"/>
                      <a:pt x="3723" y="2"/>
                    </a:cubicBezTo>
                    <a:cubicBezTo>
                      <a:pt x="3769" y="0"/>
                      <a:pt x="3808" y="36"/>
                      <a:pt x="3809" y="82"/>
                    </a:cubicBezTo>
                    <a:cubicBezTo>
                      <a:pt x="3811" y="128"/>
                      <a:pt x="3775" y="166"/>
                      <a:pt x="3730" y="168"/>
                    </a:cubicBezTo>
                    <a:cubicBezTo>
                      <a:pt x="2613" y="210"/>
                      <a:pt x="1513" y="310"/>
                      <a:pt x="460" y="467"/>
                    </a:cubicBezTo>
                    <a:cubicBezTo>
                      <a:pt x="293" y="492"/>
                      <a:pt x="166" y="639"/>
                      <a:pt x="166" y="808"/>
                    </a:cubicBezTo>
                    <a:lnTo>
                      <a:pt x="166" y="4050"/>
                    </a:lnTo>
                    <a:cubicBezTo>
                      <a:pt x="166" y="4096"/>
                      <a:pt x="129" y="4133"/>
                      <a:pt x="83" y="4133"/>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0" name="Freeform 1290">
                <a:extLst>
                  <a:ext uri="{FF2B5EF4-FFF2-40B4-BE49-F238E27FC236}">
                    <a16:creationId xmlns:a16="http://schemas.microsoft.com/office/drawing/2014/main" id="{098DF72E-95D2-2C13-34C7-5DD5502912AA}"/>
                  </a:ext>
                </a:extLst>
              </p:cNvPr>
              <p:cNvSpPr>
                <a:spLocks/>
              </p:cNvSpPr>
              <p:nvPr/>
            </p:nvSpPr>
            <p:spPr bwMode="auto">
              <a:xfrm>
                <a:off x="6151494" y="766762"/>
                <a:ext cx="353053" cy="75191"/>
              </a:xfrm>
              <a:custGeom>
                <a:avLst/>
                <a:gdLst>
                  <a:gd name="T0" fmla="*/ 83 w 750"/>
                  <a:gd name="T1" fmla="*/ 171 h 171"/>
                  <a:gd name="T2" fmla="*/ 0 w 750"/>
                  <a:gd name="T3" fmla="*/ 90 h 171"/>
                  <a:gd name="T4" fmla="*/ 82 w 750"/>
                  <a:gd name="T5" fmla="*/ 5 h 171"/>
                  <a:gd name="T6" fmla="*/ 667 w 750"/>
                  <a:gd name="T7" fmla="*/ 0 h 171"/>
                  <a:gd name="T8" fmla="*/ 750 w 750"/>
                  <a:gd name="T9" fmla="*/ 83 h 171"/>
                  <a:gd name="T10" fmla="*/ 667 w 750"/>
                  <a:gd name="T11" fmla="*/ 166 h 171"/>
                  <a:gd name="T12" fmla="*/ 85 w 750"/>
                  <a:gd name="T13" fmla="*/ 171 h 171"/>
                  <a:gd name="T14" fmla="*/ 83 w 750"/>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0" h="171">
                    <a:moveTo>
                      <a:pt x="83" y="171"/>
                    </a:moveTo>
                    <a:cubicBezTo>
                      <a:pt x="38" y="171"/>
                      <a:pt x="1" y="135"/>
                      <a:pt x="0" y="90"/>
                    </a:cubicBezTo>
                    <a:cubicBezTo>
                      <a:pt x="0" y="44"/>
                      <a:pt x="36" y="6"/>
                      <a:pt x="82" y="5"/>
                    </a:cubicBezTo>
                    <a:cubicBezTo>
                      <a:pt x="276" y="2"/>
                      <a:pt x="472" y="0"/>
                      <a:pt x="667" y="0"/>
                    </a:cubicBezTo>
                    <a:cubicBezTo>
                      <a:pt x="712" y="0"/>
                      <a:pt x="750" y="37"/>
                      <a:pt x="750" y="83"/>
                    </a:cubicBezTo>
                    <a:cubicBezTo>
                      <a:pt x="750" y="129"/>
                      <a:pt x="712" y="166"/>
                      <a:pt x="667" y="166"/>
                    </a:cubicBezTo>
                    <a:cubicBezTo>
                      <a:pt x="473" y="166"/>
                      <a:pt x="278" y="168"/>
                      <a:pt x="85" y="171"/>
                    </a:cubicBezTo>
                    <a:lnTo>
                      <a:pt x="83" y="171"/>
                    </a:ln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1" name="Freeform 1291">
                <a:extLst>
                  <a:ext uri="{FF2B5EF4-FFF2-40B4-BE49-F238E27FC236}">
                    <a16:creationId xmlns:a16="http://schemas.microsoft.com/office/drawing/2014/main" id="{C58E2E8F-A904-9D9F-D9D9-DDC825FD6E4F}"/>
                  </a:ext>
                </a:extLst>
              </p:cNvPr>
              <p:cNvSpPr>
                <a:spLocks noEditPoints="1"/>
              </p:cNvSpPr>
              <p:nvPr/>
            </p:nvSpPr>
            <p:spPr bwMode="auto">
              <a:xfrm>
                <a:off x="4287961" y="1105120"/>
                <a:ext cx="371251" cy="297347"/>
              </a:xfrm>
              <a:custGeom>
                <a:avLst/>
                <a:gdLst>
                  <a:gd name="T0" fmla="*/ 557 w 782"/>
                  <a:gd name="T1" fmla="*/ 340 h 667"/>
                  <a:gd name="T2" fmla="*/ 561 w 782"/>
                  <a:gd name="T3" fmla="*/ 360 h 667"/>
                  <a:gd name="T4" fmla="*/ 568 w 782"/>
                  <a:gd name="T5" fmla="*/ 364 h 667"/>
                  <a:gd name="T6" fmla="*/ 583 w 782"/>
                  <a:gd name="T7" fmla="*/ 361 h 667"/>
                  <a:gd name="T8" fmla="*/ 616 w 782"/>
                  <a:gd name="T9" fmla="*/ 357 h 667"/>
                  <a:gd name="T10" fmla="*/ 736 w 782"/>
                  <a:gd name="T11" fmla="*/ 394 h 667"/>
                  <a:gd name="T12" fmla="*/ 782 w 782"/>
                  <a:gd name="T13" fmla="*/ 505 h 667"/>
                  <a:gd name="T14" fmla="*/ 731 w 782"/>
                  <a:gd name="T15" fmla="*/ 626 h 667"/>
                  <a:gd name="T16" fmla="*/ 610 w 782"/>
                  <a:gd name="T17" fmla="*/ 667 h 667"/>
                  <a:gd name="T18" fmla="*/ 486 w 782"/>
                  <a:gd name="T19" fmla="*/ 620 h 667"/>
                  <a:gd name="T20" fmla="*/ 432 w 782"/>
                  <a:gd name="T21" fmla="*/ 489 h 667"/>
                  <a:gd name="T22" fmla="*/ 509 w 782"/>
                  <a:gd name="T23" fmla="*/ 244 h 667"/>
                  <a:gd name="T24" fmla="*/ 698 w 782"/>
                  <a:gd name="T25" fmla="*/ 30 h 667"/>
                  <a:gd name="T26" fmla="*/ 751 w 782"/>
                  <a:gd name="T27" fmla="*/ 0 h 667"/>
                  <a:gd name="T28" fmla="*/ 767 w 782"/>
                  <a:gd name="T29" fmla="*/ 15 h 667"/>
                  <a:gd name="T30" fmla="*/ 752 w 782"/>
                  <a:gd name="T31" fmla="*/ 39 h 667"/>
                  <a:gd name="T32" fmla="*/ 603 w 782"/>
                  <a:gd name="T33" fmla="*/ 207 h 667"/>
                  <a:gd name="T34" fmla="*/ 557 w 782"/>
                  <a:gd name="T35" fmla="*/ 340 h 667"/>
                  <a:gd name="T36" fmla="*/ 126 w 782"/>
                  <a:gd name="T37" fmla="*/ 340 h 667"/>
                  <a:gd name="T38" fmla="*/ 129 w 782"/>
                  <a:gd name="T39" fmla="*/ 360 h 667"/>
                  <a:gd name="T40" fmla="*/ 137 w 782"/>
                  <a:gd name="T41" fmla="*/ 364 h 667"/>
                  <a:gd name="T42" fmla="*/ 151 w 782"/>
                  <a:gd name="T43" fmla="*/ 361 h 667"/>
                  <a:gd name="T44" fmla="*/ 184 w 782"/>
                  <a:gd name="T45" fmla="*/ 357 h 667"/>
                  <a:gd name="T46" fmla="*/ 304 w 782"/>
                  <a:gd name="T47" fmla="*/ 394 h 667"/>
                  <a:gd name="T48" fmla="*/ 350 w 782"/>
                  <a:gd name="T49" fmla="*/ 505 h 667"/>
                  <a:gd name="T50" fmla="*/ 300 w 782"/>
                  <a:gd name="T51" fmla="*/ 626 h 667"/>
                  <a:gd name="T52" fmla="*/ 179 w 782"/>
                  <a:gd name="T53" fmla="*/ 667 h 667"/>
                  <a:gd name="T54" fmla="*/ 55 w 782"/>
                  <a:gd name="T55" fmla="*/ 620 h 667"/>
                  <a:gd name="T56" fmla="*/ 0 w 782"/>
                  <a:gd name="T57" fmla="*/ 489 h 667"/>
                  <a:gd name="T58" fmla="*/ 77 w 782"/>
                  <a:gd name="T59" fmla="*/ 244 h 667"/>
                  <a:gd name="T60" fmla="*/ 266 w 782"/>
                  <a:gd name="T61" fmla="*/ 30 h 667"/>
                  <a:gd name="T62" fmla="*/ 319 w 782"/>
                  <a:gd name="T63" fmla="*/ 0 h 667"/>
                  <a:gd name="T64" fmla="*/ 335 w 782"/>
                  <a:gd name="T65" fmla="*/ 15 h 667"/>
                  <a:gd name="T66" fmla="*/ 321 w 782"/>
                  <a:gd name="T67" fmla="*/ 39 h 667"/>
                  <a:gd name="T68" fmla="*/ 171 w 782"/>
                  <a:gd name="T69" fmla="*/ 207 h 667"/>
                  <a:gd name="T70" fmla="*/ 126 w 782"/>
                  <a:gd name="T71" fmla="*/ 34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2" h="667">
                    <a:moveTo>
                      <a:pt x="557" y="340"/>
                    </a:moveTo>
                    <a:cubicBezTo>
                      <a:pt x="557" y="350"/>
                      <a:pt x="559" y="356"/>
                      <a:pt x="561" y="360"/>
                    </a:cubicBezTo>
                    <a:lnTo>
                      <a:pt x="568" y="364"/>
                    </a:lnTo>
                    <a:lnTo>
                      <a:pt x="583" y="361"/>
                    </a:lnTo>
                    <a:cubicBezTo>
                      <a:pt x="595" y="358"/>
                      <a:pt x="606" y="357"/>
                      <a:pt x="616" y="357"/>
                    </a:cubicBezTo>
                    <a:cubicBezTo>
                      <a:pt x="666" y="357"/>
                      <a:pt x="706" y="369"/>
                      <a:pt x="736" y="394"/>
                    </a:cubicBezTo>
                    <a:cubicBezTo>
                      <a:pt x="766" y="419"/>
                      <a:pt x="782" y="456"/>
                      <a:pt x="782" y="505"/>
                    </a:cubicBezTo>
                    <a:cubicBezTo>
                      <a:pt x="782" y="558"/>
                      <a:pt x="765" y="598"/>
                      <a:pt x="731" y="626"/>
                    </a:cubicBezTo>
                    <a:cubicBezTo>
                      <a:pt x="698" y="653"/>
                      <a:pt x="658" y="667"/>
                      <a:pt x="610" y="667"/>
                    </a:cubicBezTo>
                    <a:cubicBezTo>
                      <a:pt x="564" y="667"/>
                      <a:pt x="523" y="651"/>
                      <a:pt x="486" y="620"/>
                    </a:cubicBezTo>
                    <a:cubicBezTo>
                      <a:pt x="450" y="589"/>
                      <a:pt x="432" y="546"/>
                      <a:pt x="432" y="489"/>
                    </a:cubicBezTo>
                    <a:cubicBezTo>
                      <a:pt x="432" y="412"/>
                      <a:pt x="458" y="330"/>
                      <a:pt x="509" y="244"/>
                    </a:cubicBezTo>
                    <a:cubicBezTo>
                      <a:pt x="561" y="158"/>
                      <a:pt x="624" y="86"/>
                      <a:pt x="698" y="30"/>
                    </a:cubicBezTo>
                    <a:cubicBezTo>
                      <a:pt x="726" y="10"/>
                      <a:pt x="743" y="0"/>
                      <a:pt x="751" y="0"/>
                    </a:cubicBezTo>
                    <a:cubicBezTo>
                      <a:pt x="761" y="6"/>
                      <a:pt x="767" y="10"/>
                      <a:pt x="767" y="15"/>
                    </a:cubicBezTo>
                    <a:cubicBezTo>
                      <a:pt x="767" y="22"/>
                      <a:pt x="762" y="30"/>
                      <a:pt x="752" y="39"/>
                    </a:cubicBezTo>
                    <a:cubicBezTo>
                      <a:pt x="683" y="102"/>
                      <a:pt x="633" y="158"/>
                      <a:pt x="603" y="207"/>
                    </a:cubicBezTo>
                    <a:cubicBezTo>
                      <a:pt x="573" y="256"/>
                      <a:pt x="557" y="300"/>
                      <a:pt x="557" y="340"/>
                    </a:cubicBezTo>
                    <a:close/>
                    <a:moveTo>
                      <a:pt x="126" y="340"/>
                    </a:moveTo>
                    <a:cubicBezTo>
                      <a:pt x="126" y="350"/>
                      <a:pt x="127" y="356"/>
                      <a:pt x="129" y="360"/>
                    </a:cubicBezTo>
                    <a:lnTo>
                      <a:pt x="137" y="364"/>
                    </a:lnTo>
                    <a:lnTo>
                      <a:pt x="151" y="361"/>
                    </a:lnTo>
                    <a:cubicBezTo>
                      <a:pt x="163" y="358"/>
                      <a:pt x="174" y="357"/>
                      <a:pt x="184" y="357"/>
                    </a:cubicBezTo>
                    <a:cubicBezTo>
                      <a:pt x="234" y="357"/>
                      <a:pt x="274" y="369"/>
                      <a:pt x="304" y="394"/>
                    </a:cubicBezTo>
                    <a:cubicBezTo>
                      <a:pt x="335" y="419"/>
                      <a:pt x="350" y="456"/>
                      <a:pt x="350" y="505"/>
                    </a:cubicBezTo>
                    <a:cubicBezTo>
                      <a:pt x="350" y="558"/>
                      <a:pt x="333" y="598"/>
                      <a:pt x="300" y="626"/>
                    </a:cubicBezTo>
                    <a:cubicBezTo>
                      <a:pt x="266" y="653"/>
                      <a:pt x="226" y="667"/>
                      <a:pt x="179" y="667"/>
                    </a:cubicBezTo>
                    <a:cubicBezTo>
                      <a:pt x="132" y="667"/>
                      <a:pt x="91" y="651"/>
                      <a:pt x="55" y="620"/>
                    </a:cubicBezTo>
                    <a:cubicBezTo>
                      <a:pt x="18" y="589"/>
                      <a:pt x="0" y="546"/>
                      <a:pt x="0" y="489"/>
                    </a:cubicBezTo>
                    <a:cubicBezTo>
                      <a:pt x="0" y="412"/>
                      <a:pt x="26" y="330"/>
                      <a:pt x="77" y="244"/>
                    </a:cubicBezTo>
                    <a:cubicBezTo>
                      <a:pt x="129" y="158"/>
                      <a:pt x="192" y="86"/>
                      <a:pt x="266" y="30"/>
                    </a:cubicBezTo>
                    <a:cubicBezTo>
                      <a:pt x="294" y="10"/>
                      <a:pt x="311" y="0"/>
                      <a:pt x="319" y="0"/>
                    </a:cubicBezTo>
                    <a:cubicBezTo>
                      <a:pt x="330" y="6"/>
                      <a:pt x="335" y="10"/>
                      <a:pt x="335" y="15"/>
                    </a:cubicBezTo>
                    <a:cubicBezTo>
                      <a:pt x="335" y="22"/>
                      <a:pt x="330" y="30"/>
                      <a:pt x="321" y="39"/>
                    </a:cubicBezTo>
                    <a:cubicBezTo>
                      <a:pt x="251" y="102"/>
                      <a:pt x="202" y="158"/>
                      <a:pt x="171" y="207"/>
                    </a:cubicBezTo>
                    <a:cubicBezTo>
                      <a:pt x="141" y="256"/>
                      <a:pt x="126" y="300"/>
                      <a:pt x="126" y="340"/>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sp>
            <p:nvSpPr>
              <p:cNvPr id="92" name="Freeform 1292">
                <a:extLst>
                  <a:ext uri="{FF2B5EF4-FFF2-40B4-BE49-F238E27FC236}">
                    <a16:creationId xmlns:a16="http://schemas.microsoft.com/office/drawing/2014/main" id="{07D150DB-63DB-300C-3E7E-4B95280FF042}"/>
                  </a:ext>
                </a:extLst>
              </p:cNvPr>
              <p:cNvSpPr>
                <a:spLocks noEditPoints="1"/>
              </p:cNvSpPr>
              <p:nvPr/>
            </p:nvSpPr>
            <p:spPr bwMode="auto">
              <a:xfrm>
                <a:off x="8146057" y="2745646"/>
                <a:ext cx="371251" cy="293928"/>
              </a:xfrm>
              <a:custGeom>
                <a:avLst/>
                <a:gdLst>
                  <a:gd name="T0" fmla="*/ 224 w 781"/>
                  <a:gd name="T1" fmla="*/ 326 h 666"/>
                  <a:gd name="T2" fmla="*/ 220 w 781"/>
                  <a:gd name="T3" fmla="*/ 307 h 666"/>
                  <a:gd name="T4" fmla="*/ 213 w 781"/>
                  <a:gd name="T5" fmla="*/ 303 h 666"/>
                  <a:gd name="T6" fmla="*/ 198 w 781"/>
                  <a:gd name="T7" fmla="*/ 306 h 666"/>
                  <a:gd name="T8" fmla="*/ 166 w 781"/>
                  <a:gd name="T9" fmla="*/ 310 h 666"/>
                  <a:gd name="T10" fmla="*/ 45 w 781"/>
                  <a:gd name="T11" fmla="*/ 273 h 666"/>
                  <a:gd name="T12" fmla="*/ 0 w 781"/>
                  <a:gd name="T13" fmla="*/ 162 h 666"/>
                  <a:gd name="T14" fmla="*/ 50 w 781"/>
                  <a:gd name="T15" fmla="*/ 41 h 666"/>
                  <a:gd name="T16" fmla="*/ 171 w 781"/>
                  <a:gd name="T17" fmla="*/ 0 h 666"/>
                  <a:gd name="T18" fmla="*/ 295 w 781"/>
                  <a:gd name="T19" fmla="*/ 46 h 666"/>
                  <a:gd name="T20" fmla="*/ 350 w 781"/>
                  <a:gd name="T21" fmla="*/ 177 h 666"/>
                  <a:gd name="T22" fmla="*/ 272 w 781"/>
                  <a:gd name="T23" fmla="*/ 423 h 666"/>
                  <a:gd name="T24" fmla="*/ 84 w 781"/>
                  <a:gd name="T25" fmla="*/ 636 h 666"/>
                  <a:gd name="T26" fmla="*/ 31 w 781"/>
                  <a:gd name="T27" fmla="*/ 666 h 666"/>
                  <a:gd name="T28" fmla="*/ 14 w 781"/>
                  <a:gd name="T29" fmla="*/ 652 h 666"/>
                  <a:gd name="T30" fmla="*/ 29 w 781"/>
                  <a:gd name="T31" fmla="*/ 627 h 666"/>
                  <a:gd name="T32" fmla="*/ 178 w 781"/>
                  <a:gd name="T33" fmla="*/ 459 h 666"/>
                  <a:gd name="T34" fmla="*/ 224 w 781"/>
                  <a:gd name="T35" fmla="*/ 326 h 666"/>
                  <a:gd name="T36" fmla="*/ 656 w 781"/>
                  <a:gd name="T37" fmla="*/ 326 h 666"/>
                  <a:gd name="T38" fmla="*/ 652 w 781"/>
                  <a:gd name="T39" fmla="*/ 307 h 666"/>
                  <a:gd name="T40" fmla="*/ 645 w 781"/>
                  <a:gd name="T41" fmla="*/ 303 h 666"/>
                  <a:gd name="T42" fmla="*/ 630 w 781"/>
                  <a:gd name="T43" fmla="*/ 306 h 666"/>
                  <a:gd name="T44" fmla="*/ 597 w 781"/>
                  <a:gd name="T45" fmla="*/ 310 h 666"/>
                  <a:gd name="T46" fmla="*/ 477 w 781"/>
                  <a:gd name="T47" fmla="*/ 273 h 666"/>
                  <a:gd name="T48" fmla="*/ 432 w 781"/>
                  <a:gd name="T49" fmla="*/ 162 h 666"/>
                  <a:gd name="T50" fmla="*/ 482 w 781"/>
                  <a:gd name="T51" fmla="*/ 41 h 666"/>
                  <a:gd name="T52" fmla="*/ 603 w 781"/>
                  <a:gd name="T53" fmla="*/ 0 h 666"/>
                  <a:gd name="T54" fmla="*/ 727 w 781"/>
                  <a:gd name="T55" fmla="*/ 46 h 666"/>
                  <a:gd name="T56" fmla="*/ 781 w 781"/>
                  <a:gd name="T57" fmla="*/ 177 h 666"/>
                  <a:gd name="T58" fmla="*/ 704 w 781"/>
                  <a:gd name="T59" fmla="*/ 423 h 666"/>
                  <a:gd name="T60" fmla="*/ 515 w 781"/>
                  <a:gd name="T61" fmla="*/ 636 h 666"/>
                  <a:gd name="T62" fmla="*/ 462 w 781"/>
                  <a:gd name="T63" fmla="*/ 666 h 666"/>
                  <a:gd name="T64" fmla="*/ 446 w 781"/>
                  <a:gd name="T65" fmla="*/ 652 h 666"/>
                  <a:gd name="T66" fmla="*/ 461 w 781"/>
                  <a:gd name="T67" fmla="*/ 627 h 666"/>
                  <a:gd name="T68" fmla="*/ 610 w 781"/>
                  <a:gd name="T69" fmla="*/ 459 h 666"/>
                  <a:gd name="T70" fmla="*/ 656 w 781"/>
                  <a:gd name="T71" fmla="*/ 32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81" h="666">
                    <a:moveTo>
                      <a:pt x="224" y="326"/>
                    </a:moveTo>
                    <a:cubicBezTo>
                      <a:pt x="224" y="317"/>
                      <a:pt x="223" y="310"/>
                      <a:pt x="220" y="307"/>
                    </a:cubicBezTo>
                    <a:lnTo>
                      <a:pt x="213" y="303"/>
                    </a:lnTo>
                    <a:lnTo>
                      <a:pt x="198" y="306"/>
                    </a:lnTo>
                    <a:cubicBezTo>
                      <a:pt x="186" y="308"/>
                      <a:pt x="175" y="310"/>
                      <a:pt x="166" y="310"/>
                    </a:cubicBezTo>
                    <a:cubicBezTo>
                      <a:pt x="116" y="310"/>
                      <a:pt x="76" y="297"/>
                      <a:pt x="45" y="273"/>
                    </a:cubicBezTo>
                    <a:cubicBezTo>
                      <a:pt x="15" y="248"/>
                      <a:pt x="0" y="211"/>
                      <a:pt x="0" y="162"/>
                    </a:cubicBezTo>
                    <a:cubicBezTo>
                      <a:pt x="0" y="109"/>
                      <a:pt x="16" y="69"/>
                      <a:pt x="50" y="41"/>
                    </a:cubicBezTo>
                    <a:cubicBezTo>
                      <a:pt x="83" y="13"/>
                      <a:pt x="124" y="0"/>
                      <a:pt x="171" y="0"/>
                    </a:cubicBezTo>
                    <a:cubicBezTo>
                      <a:pt x="217" y="0"/>
                      <a:pt x="258" y="15"/>
                      <a:pt x="295" y="46"/>
                    </a:cubicBezTo>
                    <a:cubicBezTo>
                      <a:pt x="331" y="77"/>
                      <a:pt x="350" y="121"/>
                      <a:pt x="350" y="177"/>
                    </a:cubicBezTo>
                    <a:cubicBezTo>
                      <a:pt x="350" y="255"/>
                      <a:pt x="324" y="337"/>
                      <a:pt x="272" y="423"/>
                    </a:cubicBezTo>
                    <a:cubicBezTo>
                      <a:pt x="221" y="509"/>
                      <a:pt x="158" y="580"/>
                      <a:pt x="84" y="636"/>
                    </a:cubicBezTo>
                    <a:cubicBezTo>
                      <a:pt x="56" y="656"/>
                      <a:pt x="38" y="666"/>
                      <a:pt x="31" y="666"/>
                    </a:cubicBezTo>
                    <a:cubicBezTo>
                      <a:pt x="20" y="661"/>
                      <a:pt x="14" y="656"/>
                      <a:pt x="14" y="652"/>
                    </a:cubicBezTo>
                    <a:cubicBezTo>
                      <a:pt x="14" y="645"/>
                      <a:pt x="19" y="637"/>
                      <a:pt x="29" y="627"/>
                    </a:cubicBezTo>
                    <a:cubicBezTo>
                      <a:pt x="98" y="564"/>
                      <a:pt x="148" y="508"/>
                      <a:pt x="178" y="459"/>
                    </a:cubicBezTo>
                    <a:cubicBezTo>
                      <a:pt x="209" y="410"/>
                      <a:pt x="224" y="366"/>
                      <a:pt x="224" y="326"/>
                    </a:cubicBezTo>
                    <a:close/>
                    <a:moveTo>
                      <a:pt x="656" y="326"/>
                    </a:moveTo>
                    <a:cubicBezTo>
                      <a:pt x="656" y="317"/>
                      <a:pt x="654" y="310"/>
                      <a:pt x="652" y="307"/>
                    </a:cubicBezTo>
                    <a:lnTo>
                      <a:pt x="645" y="303"/>
                    </a:lnTo>
                    <a:lnTo>
                      <a:pt x="630" y="306"/>
                    </a:lnTo>
                    <a:cubicBezTo>
                      <a:pt x="618" y="308"/>
                      <a:pt x="607" y="310"/>
                      <a:pt x="597" y="310"/>
                    </a:cubicBezTo>
                    <a:cubicBezTo>
                      <a:pt x="548" y="310"/>
                      <a:pt x="507" y="297"/>
                      <a:pt x="477" y="273"/>
                    </a:cubicBezTo>
                    <a:cubicBezTo>
                      <a:pt x="447" y="248"/>
                      <a:pt x="432" y="211"/>
                      <a:pt x="432" y="162"/>
                    </a:cubicBezTo>
                    <a:cubicBezTo>
                      <a:pt x="432" y="109"/>
                      <a:pt x="448" y="69"/>
                      <a:pt x="482" y="41"/>
                    </a:cubicBezTo>
                    <a:cubicBezTo>
                      <a:pt x="515" y="13"/>
                      <a:pt x="555" y="0"/>
                      <a:pt x="603" y="0"/>
                    </a:cubicBezTo>
                    <a:cubicBezTo>
                      <a:pt x="649" y="0"/>
                      <a:pt x="690" y="15"/>
                      <a:pt x="727" y="46"/>
                    </a:cubicBezTo>
                    <a:cubicBezTo>
                      <a:pt x="763" y="77"/>
                      <a:pt x="781" y="121"/>
                      <a:pt x="781" y="177"/>
                    </a:cubicBezTo>
                    <a:cubicBezTo>
                      <a:pt x="781" y="255"/>
                      <a:pt x="755" y="337"/>
                      <a:pt x="704" y="423"/>
                    </a:cubicBezTo>
                    <a:cubicBezTo>
                      <a:pt x="652" y="509"/>
                      <a:pt x="589" y="580"/>
                      <a:pt x="515" y="636"/>
                    </a:cubicBezTo>
                    <a:cubicBezTo>
                      <a:pt x="487" y="656"/>
                      <a:pt x="470" y="666"/>
                      <a:pt x="462" y="666"/>
                    </a:cubicBezTo>
                    <a:cubicBezTo>
                      <a:pt x="452" y="661"/>
                      <a:pt x="446" y="656"/>
                      <a:pt x="446" y="652"/>
                    </a:cubicBezTo>
                    <a:cubicBezTo>
                      <a:pt x="446" y="645"/>
                      <a:pt x="451" y="637"/>
                      <a:pt x="461" y="627"/>
                    </a:cubicBezTo>
                    <a:cubicBezTo>
                      <a:pt x="530" y="564"/>
                      <a:pt x="580" y="508"/>
                      <a:pt x="610" y="459"/>
                    </a:cubicBezTo>
                    <a:cubicBezTo>
                      <a:pt x="640" y="410"/>
                      <a:pt x="656" y="366"/>
                      <a:pt x="656" y="326"/>
                    </a:cubicBezTo>
                  </a:path>
                </a:pathLst>
              </a:custGeom>
              <a:solidFill>
                <a:srgbClr val="066D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ea typeface="+mn-ea"/>
                  <a:cs typeface="Calibri" panose="020F0502020204030204" pitchFamily="34" charset="0"/>
                </a:endParaRPr>
              </a:p>
            </p:txBody>
          </p:sp>
        </p:grpSp>
        <p:sp>
          <p:nvSpPr>
            <p:cNvPr id="93" name="TextBox 92">
              <a:extLst>
                <a:ext uri="{FF2B5EF4-FFF2-40B4-BE49-F238E27FC236}">
                  <a16:creationId xmlns:a16="http://schemas.microsoft.com/office/drawing/2014/main" id="{1D1FAF38-D960-C1D7-FD89-87DCBCB0DC3A}"/>
                </a:ext>
              </a:extLst>
            </p:cNvPr>
            <p:cNvSpPr txBox="1"/>
            <p:nvPr/>
          </p:nvSpPr>
          <p:spPr>
            <a:xfrm>
              <a:off x="6877049" y="4629150"/>
              <a:ext cx="3343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Đáp</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án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Động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từ</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CDB083EB-087E-318D-BE8E-E7D10653B43E}"/>
              </a:ext>
            </a:extLst>
          </p:cNvPr>
          <p:cNvPicPr>
            <a:picLocks noChangeAspect="1"/>
          </p:cNvPicPr>
          <p:nvPr/>
        </p:nvPicPr>
        <p:blipFill>
          <a:blip r:embed="rId6"/>
          <a:stretch>
            <a:fillRect/>
          </a:stretch>
        </p:blipFill>
        <p:spPr>
          <a:xfrm>
            <a:off x="2050876" y="2333225"/>
            <a:ext cx="3429321" cy="4636922"/>
          </a:xfrm>
          <a:prstGeom prst="rect">
            <a:avLst/>
          </a:prstGeom>
        </p:spPr>
      </p:pic>
    </p:spTree>
    <p:extLst>
      <p:ext uri="{BB962C8B-B14F-4D97-AF65-F5344CB8AC3E}">
        <p14:creationId xmlns:p14="http://schemas.microsoft.com/office/powerpoint/2010/main" val="3431871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barn(inVertical)">
                                      <p:cBhvr>
                                        <p:cTn id="7" dur="500"/>
                                        <p:tgtEl>
                                          <p:spTgt spid="84"/>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CC8B"/>
        </a:solidFill>
        <a:effectLst/>
      </p:bgPr>
    </p:bg>
    <p:spTree>
      <p:nvGrpSpPr>
        <p:cNvPr id="1" name=""/>
        <p:cNvGrpSpPr/>
        <p:nvPr/>
      </p:nvGrpSpPr>
      <p:grpSpPr>
        <a:xfrm>
          <a:off x="0" y="0"/>
          <a:ext cx="0" cy="0"/>
          <a:chOff x="0" y="0"/>
          <a:chExt cx="0" cy="0"/>
        </a:xfrm>
      </p:grpSpPr>
      <p:grpSp>
        <p:nvGrpSpPr>
          <p:cNvPr id="35" name="组合 34"/>
          <p:cNvGrpSpPr/>
          <p:nvPr/>
        </p:nvGrpSpPr>
        <p:grpSpPr>
          <a:xfrm>
            <a:off x="-304800" y="168016"/>
            <a:ext cx="12801600" cy="6886575"/>
            <a:chOff x="-333" y="106"/>
            <a:chExt cx="20160" cy="10845"/>
          </a:xfrm>
        </p:grpSpPr>
        <p:pic>
          <p:nvPicPr>
            <p:cNvPr id="27" name="图片 26" descr="D:\资料\图层 2.png图层 2"/>
            <p:cNvPicPr>
              <a:picLocks noChangeAspect="1"/>
            </p:cNvPicPr>
            <p:nvPr/>
          </p:nvPicPr>
          <p:blipFill>
            <a:blip r:embed="rId3"/>
            <a:srcRect/>
            <a:stretch>
              <a:fillRect/>
            </a:stretch>
          </p:blipFill>
          <p:spPr>
            <a:xfrm>
              <a:off x="756" y="713"/>
              <a:ext cx="17687" cy="9498"/>
            </a:xfrm>
            <a:prstGeom prst="rect">
              <a:avLst/>
            </a:prstGeom>
          </p:spPr>
        </p:pic>
        <p:grpSp>
          <p:nvGrpSpPr>
            <p:cNvPr id="28" name="组合 27"/>
            <p:cNvGrpSpPr/>
            <p:nvPr/>
          </p:nvGrpSpPr>
          <p:grpSpPr>
            <a:xfrm>
              <a:off x="-333" y="106"/>
              <a:ext cx="20160" cy="10845"/>
              <a:chOff x="243" y="417"/>
              <a:chExt cx="19538" cy="10516"/>
            </a:xfrm>
          </p:grpSpPr>
          <p:pic>
            <p:nvPicPr>
              <p:cNvPr id="29" name="图片 28" descr="橡皮"/>
              <p:cNvPicPr>
                <a:picLocks noChangeAspect="1"/>
              </p:cNvPicPr>
              <p:nvPr/>
            </p:nvPicPr>
            <p:blipFill>
              <a:blip r:embed="rId4"/>
              <a:stretch>
                <a:fillRect/>
              </a:stretch>
            </p:blipFill>
            <p:spPr>
              <a:xfrm>
                <a:off x="16124" y="6936"/>
                <a:ext cx="3112" cy="3112"/>
              </a:xfrm>
              <a:prstGeom prst="rect">
                <a:avLst/>
              </a:prstGeom>
            </p:spPr>
          </p:pic>
          <p:pic>
            <p:nvPicPr>
              <p:cNvPr id="31" name="图片 30" descr="书本"/>
              <p:cNvPicPr>
                <a:picLocks noChangeAspect="1"/>
              </p:cNvPicPr>
              <p:nvPr/>
            </p:nvPicPr>
            <p:blipFill>
              <a:blip r:embed="rId5"/>
              <a:stretch>
                <a:fillRect/>
              </a:stretch>
            </p:blipFill>
            <p:spPr>
              <a:xfrm>
                <a:off x="243" y="634"/>
                <a:ext cx="2740" cy="2740"/>
              </a:xfrm>
              <a:prstGeom prst="rect">
                <a:avLst/>
              </a:prstGeom>
            </p:spPr>
          </p:pic>
          <p:pic>
            <p:nvPicPr>
              <p:cNvPr id="32" name="图片 31" descr="冰激凌"/>
              <p:cNvPicPr>
                <a:picLocks noChangeAspect="1"/>
              </p:cNvPicPr>
              <p:nvPr/>
            </p:nvPicPr>
            <p:blipFill>
              <a:blip r:embed="rId6"/>
              <a:stretch>
                <a:fillRect/>
              </a:stretch>
            </p:blipFill>
            <p:spPr>
              <a:xfrm rot="17886766">
                <a:off x="16799" y="418"/>
                <a:ext cx="2984" cy="2981"/>
              </a:xfrm>
              <a:prstGeom prst="rect">
                <a:avLst/>
              </a:prstGeom>
            </p:spPr>
          </p:pic>
          <p:pic>
            <p:nvPicPr>
              <p:cNvPr id="34" name="图片 33" descr="草莓"/>
              <p:cNvPicPr>
                <a:picLocks noChangeAspect="1"/>
              </p:cNvPicPr>
              <p:nvPr/>
            </p:nvPicPr>
            <p:blipFill>
              <a:blip r:embed="rId7"/>
              <a:stretch>
                <a:fillRect/>
              </a:stretch>
            </p:blipFill>
            <p:spPr>
              <a:xfrm>
                <a:off x="791" y="8235"/>
                <a:ext cx="2698" cy="2698"/>
              </a:xfrm>
              <a:prstGeom prst="rect">
                <a:avLst/>
              </a:prstGeom>
            </p:spPr>
          </p:pic>
        </p:grpSp>
      </p:grpSp>
      <p:pic>
        <p:nvPicPr>
          <p:cNvPr id="18" name="Picture 17">
            <a:extLst>
              <a:ext uri="{FF2B5EF4-FFF2-40B4-BE49-F238E27FC236}">
                <a16:creationId xmlns:a16="http://schemas.microsoft.com/office/drawing/2014/main" id="{B2529183-3A2F-4172-2E95-4F767ED9F4F6}"/>
              </a:ext>
            </a:extLst>
          </p:cNvPr>
          <p:cNvPicPr>
            <a:picLocks noChangeAspect="1"/>
          </p:cNvPicPr>
          <p:nvPr/>
        </p:nvPicPr>
        <p:blipFill>
          <a:blip r:embed="rId8"/>
          <a:stretch>
            <a:fillRect/>
          </a:stretch>
        </p:blipFill>
        <p:spPr>
          <a:xfrm>
            <a:off x="4716644" y="3348165"/>
            <a:ext cx="3139712" cy="1457070"/>
          </a:xfrm>
          <a:prstGeom prst="rect">
            <a:avLst/>
          </a:prstGeom>
        </p:spPr>
      </p:pic>
      <p:pic>
        <p:nvPicPr>
          <p:cNvPr id="19" name="Picture 18">
            <a:extLst>
              <a:ext uri="{FF2B5EF4-FFF2-40B4-BE49-F238E27FC236}">
                <a16:creationId xmlns:a16="http://schemas.microsoft.com/office/drawing/2014/main" id="{1C7C4174-0B26-5215-58EB-31F3FE60994E}"/>
              </a:ext>
            </a:extLst>
          </p:cNvPr>
          <p:cNvPicPr>
            <a:picLocks noChangeAspect="1"/>
          </p:cNvPicPr>
          <p:nvPr/>
        </p:nvPicPr>
        <p:blipFill>
          <a:blip r:embed="rId9"/>
          <a:stretch>
            <a:fillRect/>
          </a:stretch>
        </p:blipFill>
        <p:spPr>
          <a:xfrm>
            <a:off x="915782" y="1866847"/>
            <a:ext cx="3273836" cy="1219306"/>
          </a:xfrm>
          <a:prstGeom prst="rect">
            <a:avLst/>
          </a:prstGeom>
        </p:spPr>
      </p:pic>
      <p:pic>
        <p:nvPicPr>
          <p:cNvPr id="20" name="Picture 19">
            <a:extLst>
              <a:ext uri="{FF2B5EF4-FFF2-40B4-BE49-F238E27FC236}">
                <a16:creationId xmlns:a16="http://schemas.microsoft.com/office/drawing/2014/main" id="{7525169D-BF63-B22F-050F-27BEDA0A29E8}"/>
              </a:ext>
            </a:extLst>
          </p:cNvPr>
          <p:cNvPicPr>
            <a:picLocks noChangeAspect="1"/>
          </p:cNvPicPr>
          <p:nvPr/>
        </p:nvPicPr>
        <p:blipFill>
          <a:blip r:embed="rId10"/>
          <a:stretch>
            <a:fillRect/>
          </a:stretch>
        </p:blipFill>
        <p:spPr>
          <a:xfrm>
            <a:off x="4420982" y="1876372"/>
            <a:ext cx="3273836" cy="1219306"/>
          </a:xfrm>
          <a:prstGeom prst="rect">
            <a:avLst/>
          </a:prstGeom>
        </p:spPr>
      </p:pic>
      <p:pic>
        <p:nvPicPr>
          <p:cNvPr id="21" name="Picture 20">
            <a:extLst>
              <a:ext uri="{FF2B5EF4-FFF2-40B4-BE49-F238E27FC236}">
                <a16:creationId xmlns:a16="http://schemas.microsoft.com/office/drawing/2014/main" id="{8EA345F3-B65D-46F1-FB79-09C90642D49B}"/>
              </a:ext>
            </a:extLst>
          </p:cNvPr>
          <p:cNvPicPr>
            <a:picLocks noChangeAspect="1"/>
          </p:cNvPicPr>
          <p:nvPr/>
        </p:nvPicPr>
        <p:blipFill>
          <a:blip r:embed="rId11"/>
          <a:stretch>
            <a:fillRect/>
          </a:stretch>
        </p:blipFill>
        <p:spPr>
          <a:xfrm>
            <a:off x="7983332" y="1743022"/>
            <a:ext cx="3273836" cy="1219306"/>
          </a:xfrm>
          <a:prstGeom prst="rect">
            <a:avLst/>
          </a:prstGeom>
        </p:spPr>
      </p:pic>
    </p:spTree>
    <p:extLst>
      <p:ext uri="{BB962C8B-B14F-4D97-AF65-F5344CB8AC3E}">
        <p14:creationId xmlns:p14="http://schemas.microsoft.com/office/powerpoint/2010/main" val="2606282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4E5FF"/>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7669B6-E00A-485D-983C-AF726093AC57}"/>
              </a:ext>
            </a:extLst>
          </p:cNvPr>
          <p:cNvPicPr>
            <a:picLocks noChangeAspect="1"/>
          </p:cNvPicPr>
          <p:nvPr/>
        </p:nvPicPr>
        <p:blipFill>
          <a:blip r:embed="rId3"/>
          <a:stretch>
            <a:fillRect/>
          </a:stretch>
        </p:blipFill>
        <p:spPr>
          <a:xfrm>
            <a:off x="0" y="0"/>
            <a:ext cx="12192000" cy="6858000"/>
          </a:xfrm>
          <a:prstGeom prst="rect">
            <a:avLst/>
          </a:prstGeom>
        </p:spPr>
      </p:pic>
      <p:sp>
        <p:nvSpPr>
          <p:cNvPr id="16" name="Isosceles Triangle 15">
            <a:extLst>
              <a:ext uri="{FF2B5EF4-FFF2-40B4-BE49-F238E27FC236}">
                <a16:creationId xmlns:a16="http://schemas.microsoft.com/office/drawing/2014/main" id="{0D2382E2-A124-4D4A-AF15-D20F5B0C2CDC}"/>
              </a:ext>
            </a:extLst>
          </p:cNvPr>
          <p:cNvSpPr/>
          <p:nvPr/>
        </p:nvSpPr>
        <p:spPr>
          <a:xfrm rot="1713007">
            <a:off x="38040" y="124648"/>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12CF9BBB-03E0-4508-BCB1-9F252909B32A}"/>
              </a:ext>
            </a:extLst>
          </p:cNvPr>
          <p:cNvSpPr/>
          <p:nvPr/>
        </p:nvSpPr>
        <p:spPr>
          <a:xfrm>
            <a:off x="5189241" y="658030"/>
            <a:ext cx="1977006" cy="5325531"/>
          </a:xfrm>
          <a:custGeom>
            <a:avLst/>
            <a:gdLst>
              <a:gd name="connsiteX0" fmla="*/ 0 w 1977006"/>
              <a:gd name="connsiteY0" fmla="*/ 7160512 h 7160512"/>
              <a:gd name="connsiteX1" fmla="*/ 988503 w 1977006"/>
              <a:gd name="connsiteY1" fmla="*/ 0 h 7160512"/>
              <a:gd name="connsiteX2" fmla="*/ 1977006 w 1977006"/>
              <a:gd name="connsiteY2" fmla="*/ 7160512 h 7160512"/>
              <a:gd name="connsiteX3" fmla="*/ 0 w 1977006"/>
              <a:gd name="connsiteY3" fmla="*/ 7160512 h 7160512"/>
              <a:gd name="connsiteX0" fmla="*/ 0 w 1977006"/>
              <a:gd name="connsiteY0" fmla="*/ 5320423 h 5320423"/>
              <a:gd name="connsiteX1" fmla="*/ 819170 w 1977006"/>
              <a:gd name="connsiteY1" fmla="*/ 0 h 5320423"/>
              <a:gd name="connsiteX2" fmla="*/ 1977006 w 1977006"/>
              <a:gd name="connsiteY2" fmla="*/ 5320423 h 5320423"/>
              <a:gd name="connsiteX3" fmla="*/ 0 w 1977006"/>
              <a:gd name="connsiteY3" fmla="*/ 5320423 h 5320423"/>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006" h="5325531">
                <a:moveTo>
                  <a:pt x="0" y="5325531"/>
                </a:moveTo>
                <a:lnTo>
                  <a:pt x="819170" y="5108"/>
                </a:lnTo>
                <a:cubicBezTo>
                  <a:pt x="847150" y="146780"/>
                  <a:pt x="1067042" y="-95371"/>
                  <a:pt x="1095022" y="46301"/>
                </a:cubicBezTo>
                <a:lnTo>
                  <a:pt x="1977006" y="5325531"/>
                </a:lnTo>
                <a:lnTo>
                  <a:pt x="0" y="5325531"/>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descr="A picture containing night sky&#10;&#10;Description automatically generated">
            <a:extLst>
              <a:ext uri="{FF2B5EF4-FFF2-40B4-BE49-F238E27FC236}">
                <a16:creationId xmlns:a16="http://schemas.microsoft.com/office/drawing/2014/main" id="{341FBC51-3941-4C05-BE64-14FED5BE16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65" r="46974" b="42467"/>
          <a:stretch/>
        </p:blipFill>
        <p:spPr>
          <a:xfrm>
            <a:off x="5863734" y="205588"/>
            <a:ext cx="590158" cy="694431"/>
          </a:xfrm>
          <a:prstGeom prst="rect">
            <a:avLst/>
          </a:prstGeom>
        </p:spPr>
      </p:pic>
      <p:sp>
        <p:nvSpPr>
          <p:cNvPr id="23" name="Isosceles Triangle 22">
            <a:extLst>
              <a:ext uri="{FF2B5EF4-FFF2-40B4-BE49-F238E27FC236}">
                <a16:creationId xmlns:a16="http://schemas.microsoft.com/office/drawing/2014/main" id="{9DC0A078-CB26-4CFF-826C-FC447666AB95}"/>
              </a:ext>
            </a:extLst>
          </p:cNvPr>
          <p:cNvSpPr/>
          <p:nvPr/>
        </p:nvSpPr>
        <p:spPr>
          <a:xfrm rot="1097091">
            <a:off x="7946380" y="704380"/>
            <a:ext cx="1826472" cy="5580780"/>
          </a:xfrm>
          <a:custGeom>
            <a:avLst/>
            <a:gdLst>
              <a:gd name="connsiteX0" fmla="*/ 0 w 1826472"/>
              <a:gd name="connsiteY0" fmla="*/ 6642758 h 6642758"/>
              <a:gd name="connsiteX1" fmla="*/ 402463 w 1826472"/>
              <a:gd name="connsiteY1" fmla="*/ 0 h 6642758"/>
              <a:gd name="connsiteX2" fmla="*/ 1826472 w 1826472"/>
              <a:gd name="connsiteY2" fmla="*/ 6642758 h 6642758"/>
              <a:gd name="connsiteX3" fmla="*/ 0 w 1826472"/>
              <a:gd name="connsiteY3" fmla="*/ 6642758 h 6642758"/>
              <a:gd name="connsiteX0" fmla="*/ 0 w 1826472"/>
              <a:gd name="connsiteY0" fmla="*/ 5536198 h 5536198"/>
              <a:gd name="connsiteX1" fmla="*/ 363864 w 1826472"/>
              <a:gd name="connsiteY1" fmla="*/ 0 h 5536198"/>
              <a:gd name="connsiteX2" fmla="*/ 1826472 w 1826472"/>
              <a:gd name="connsiteY2" fmla="*/ 5536198 h 5536198"/>
              <a:gd name="connsiteX3" fmla="*/ 0 w 1826472"/>
              <a:gd name="connsiteY3" fmla="*/ 5536198 h 5536198"/>
              <a:gd name="connsiteX0" fmla="*/ 0 w 1826472"/>
              <a:gd name="connsiteY0" fmla="*/ 5580780 h 5580780"/>
              <a:gd name="connsiteX1" fmla="*/ 363864 w 1826472"/>
              <a:gd name="connsiteY1" fmla="*/ 44582 h 5580780"/>
              <a:gd name="connsiteX2" fmla="*/ 624125 w 1826472"/>
              <a:gd name="connsiteY2" fmla="*/ 26087 h 5580780"/>
              <a:gd name="connsiteX3" fmla="*/ 1826472 w 1826472"/>
              <a:gd name="connsiteY3" fmla="*/ 5580780 h 5580780"/>
              <a:gd name="connsiteX4" fmla="*/ 0 w 1826472"/>
              <a:gd name="connsiteY4" fmla="*/ 5580780 h 558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72" h="5580780">
                <a:moveTo>
                  <a:pt x="0" y="5580780"/>
                </a:moveTo>
                <a:lnTo>
                  <a:pt x="363864" y="44582"/>
                </a:lnTo>
                <a:cubicBezTo>
                  <a:pt x="389659" y="141784"/>
                  <a:pt x="598330" y="-71115"/>
                  <a:pt x="624125" y="26087"/>
                </a:cubicBezTo>
                <a:lnTo>
                  <a:pt x="1826472" y="5580780"/>
                </a:lnTo>
                <a:lnTo>
                  <a:pt x="0" y="5580780"/>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Isosceles Triangle 15">
            <a:extLst>
              <a:ext uri="{FF2B5EF4-FFF2-40B4-BE49-F238E27FC236}">
                <a16:creationId xmlns:a16="http://schemas.microsoft.com/office/drawing/2014/main" id="{C8558611-4986-4B11-88EF-7B7004489C9A}"/>
              </a:ext>
            </a:extLst>
          </p:cNvPr>
          <p:cNvSpPr/>
          <p:nvPr/>
        </p:nvSpPr>
        <p:spPr>
          <a:xfrm rot="20269675">
            <a:off x="1406185" y="221293"/>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icture containing night sky&#10;&#10;Description automatically generated">
            <a:extLst>
              <a:ext uri="{FF2B5EF4-FFF2-40B4-BE49-F238E27FC236}">
                <a16:creationId xmlns:a16="http://schemas.microsoft.com/office/drawing/2014/main" id="{3E220550-7AC0-450A-9369-A34169E05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61" r="85073" b="28343"/>
          <a:stretch/>
        </p:blipFill>
        <p:spPr>
          <a:xfrm rot="593221">
            <a:off x="2359377" y="87253"/>
            <a:ext cx="904299" cy="864901"/>
          </a:xfrm>
          <a:prstGeom prst="rect">
            <a:avLst/>
          </a:prstGeom>
        </p:spPr>
      </p:pic>
      <p:sp>
        <p:nvSpPr>
          <p:cNvPr id="32" name="Isosceles Triangle 15">
            <a:extLst>
              <a:ext uri="{FF2B5EF4-FFF2-40B4-BE49-F238E27FC236}">
                <a16:creationId xmlns:a16="http://schemas.microsoft.com/office/drawing/2014/main" id="{6FA9906F-1BBD-433E-953B-590F83E2105B}"/>
              </a:ext>
            </a:extLst>
          </p:cNvPr>
          <p:cNvSpPr/>
          <p:nvPr/>
        </p:nvSpPr>
        <p:spPr>
          <a:xfrm rot="19383673">
            <a:off x="9627832" y="328000"/>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picture containing night sky&#10;&#10;Description automatically generated">
            <a:extLst>
              <a:ext uri="{FF2B5EF4-FFF2-40B4-BE49-F238E27FC236}">
                <a16:creationId xmlns:a16="http://schemas.microsoft.com/office/drawing/2014/main" id="{E1BB11EA-7A48-448B-BB94-4F29F45A8F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747" r="11193"/>
          <a:stretch/>
        </p:blipFill>
        <p:spPr>
          <a:xfrm>
            <a:off x="9091812" y="195150"/>
            <a:ext cx="428978" cy="1207010"/>
          </a:xfrm>
          <a:prstGeom prst="rect">
            <a:avLst/>
          </a:prstGeom>
        </p:spPr>
      </p:pic>
      <p:pic>
        <p:nvPicPr>
          <p:cNvPr id="5" name="Picture 4">
            <a:extLst>
              <a:ext uri="{FF2B5EF4-FFF2-40B4-BE49-F238E27FC236}">
                <a16:creationId xmlns:a16="http://schemas.microsoft.com/office/drawing/2014/main" id="{78DE80A2-2996-4CA9-8411-2B9EA8BEDB0A}"/>
              </a:ext>
            </a:extLst>
          </p:cNvPr>
          <p:cNvPicPr>
            <a:picLocks noChangeAspect="1"/>
          </p:cNvPicPr>
          <p:nvPr/>
        </p:nvPicPr>
        <p:blipFill>
          <a:blip r:embed="rId5"/>
          <a:stretch>
            <a:fillRect/>
          </a:stretch>
        </p:blipFill>
        <p:spPr>
          <a:xfrm>
            <a:off x="3585964" y="679899"/>
            <a:ext cx="4986960" cy="1012024"/>
          </a:xfrm>
          <a:prstGeom prst="rect">
            <a:avLst/>
          </a:prstGeom>
        </p:spPr>
      </p:pic>
      <p:pic>
        <p:nvPicPr>
          <p:cNvPr id="7" name="Picture 6" descr="A picture containing toy, doll, vector graphics&#10;&#10;Description automatically generated">
            <a:extLst>
              <a:ext uri="{FF2B5EF4-FFF2-40B4-BE49-F238E27FC236}">
                <a16:creationId xmlns:a16="http://schemas.microsoft.com/office/drawing/2014/main" id="{392001B9-AE5C-B286-9B69-F19C94421A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8233" y="2740754"/>
            <a:ext cx="2737300" cy="4050571"/>
          </a:xfrm>
          <a:prstGeom prst="rect">
            <a:avLst/>
          </a:prstGeom>
        </p:spPr>
      </p:pic>
      <p:pic>
        <p:nvPicPr>
          <p:cNvPr id="8" name="Picture 7" descr="A cartoon of a person holding a sword&#10;&#10;Description automatically generated with low confidence">
            <a:extLst>
              <a:ext uri="{FF2B5EF4-FFF2-40B4-BE49-F238E27FC236}">
                <a16:creationId xmlns:a16="http://schemas.microsoft.com/office/drawing/2014/main" id="{C9A96854-7677-6A12-8A3B-29DA4812BA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pic>
        <p:nvPicPr>
          <p:cNvPr id="11" name="Picture 10">
            <a:extLst>
              <a:ext uri="{FF2B5EF4-FFF2-40B4-BE49-F238E27FC236}">
                <a16:creationId xmlns:a16="http://schemas.microsoft.com/office/drawing/2014/main" id="{30B5AD83-F8B3-8BC3-4E87-1998EEBA8017}"/>
              </a:ext>
            </a:extLst>
          </p:cNvPr>
          <p:cNvPicPr>
            <a:picLocks noChangeAspect="1"/>
          </p:cNvPicPr>
          <p:nvPr/>
        </p:nvPicPr>
        <p:blipFill>
          <a:blip r:embed="rId8"/>
          <a:stretch>
            <a:fillRect/>
          </a:stretch>
        </p:blipFill>
        <p:spPr>
          <a:xfrm>
            <a:off x="1551411" y="1332888"/>
            <a:ext cx="9260627" cy="531617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1000"/>
                                        <p:tgtEl>
                                          <p:spTgt spid="7"/>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3"/>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8">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9"/>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0"/>
            <a:stretch>
              <a:fillRect/>
            </a:stretch>
          </p:blipFill>
          <p:spPr>
            <a:xfrm>
              <a:off x="9813" y="7490"/>
              <a:ext cx="3672" cy="3672"/>
            </a:xfrm>
            <a:prstGeom prst="rect">
              <a:avLst/>
            </a:prstGeom>
          </p:spPr>
        </p:pic>
        <p:pic>
          <p:nvPicPr>
            <p:cNvPr id="87" name="图片 86" descr="书本"/>
            <p:cNvPicPr>
              <a:picLocks noChangeAspect="1"/>
            </p:cNvPicPr>
            <p:nvPr/>
          </p:nvPicPr>
          <p:blipFill>
            <a:blip r:embed="rId11"/>
            <a:stretch>
              <a:fillRect/>
            </a:stretch>
          </p:blipFill>
          <p:spPr>
            <a:xfrm>
              <a:off x="-28" y="0"/>
              <a:ext cx="3055" cy="3055"/>
            </a:xfrm>
            <a:prstGeom prst="rect">
              <a:avLst/>
            </a:prstGeom>
          </p:spPr>
        </p:pic>
        <p:pic>
          <p:nvPicPr>
            <p:cNvPr id="89" name="图片 88" descr="冰激凌"/>
            <p:cNvPicPr>
              <a:picLocks noChangeAspect="1"/>
            </p:cNvPicPr>
            <p:nvPr/>
          </p:nvPicPr>
          <p:blipFill>
            <a:blip r:embed="rId12"/>
            <a:stretch>
              <a:fillRect/>
            </a:stretch>
          </p:blipFill>
          <p:spPr>
            <a:xfrm>
              <a:off x="15830" y="431"/>
              <a:ext cx="3698" cy="3698"/>
            </a:xfrm>
            <a:prstGeom prst="rect">
              <a:avLst/>
            </a:prstGeom>
          </p:spPr>
        </p:pic>
        <p:pic>
          <p:nvPicPr>
            <p:cNvPr id="90" name="图片 89" descr="笔"/>
            <p:cNvPicPr>
              <a:picLocks noChangeAspect="1"/>
            </p:cNvPicPr>
            <p:nvPr/>
          </p:nvPicPr>
          <p:blipFill>
            <a:blip r:embed="rId13"/>
            <a:stretch>
              <a:fillRect/>
            </a:stretch>
          </p:blipFill>
          <p:spPr>
            <a:xfrm>
              <a:off x="8569" y="226"/>
              <a:ext cx="2467" cy="2467"/>
            </a:xfrm>
            <a:prstGeom prst="rect">
              <a:avLst/>
            </a:prstGeom>
          </p:spPr>
        </p:pic>
        <p:pic>
          <p:nvPicPr>
            <p:cNvPr id="91" name="图片 90" descr="草莓"/>
            <p:cNvPicPr>
              <a:picLocks noChangeAspect="1"/>
            </p:cNvPicPr>
            <p:nvPr/>
          </p:nvPicPr>
          <p:blipFill>
            <a:blip r:embed="rId14"/>
            <a:stretch>
              <a:fillRect/>
            </a:stretch>
          </p:blipFill>
          <p:spPr>
            <a:xfrm>
              <a:off x="791" y="7193"/>
              <a:ext cx="2698" cy="2698"/>
            </a:xfrm>
            <a:prstGeom prst="rect">
              <a:avLst/>
            </a:prstGeom>
          </p:spPr>
        </p:pic>
      </p:grpSp>
      <p:pic>
        <p:nvPicPr>
          <p:cNvPr id="4" name="Picture 3">
            <a:extLst>
              <a:ext uri="{FF2B5EF4-FFF2-40B4-BE49-F238E27FC236}">
                <a16:creationId xmlns:a16="http://schemas.microsoft.com/office/drawing/2014/main" id="{1B94A6E4-D6D1-1F5E-8EFF-4EEB310DE129}"/>
              </a:ext>
            </a:extLst>
          </p:cNvPr>
          <p:cNvPicPr>
            <a:picLocks noChangeAspect="1"/>
          </p:cNvPicPr>
          <p:nvPr/>
        </p:nvPicPr>
        <p:blipFill>
          <a:blip r:embed="rId15"/>
          <a:stretch>
            <a:fillRect/>
          </a:stretch>
        </p:blipFill>
        <p:spPr>
          <a:xfrm>
            <a:off x="1593065" y="1348150"/>
            <a:ext cx="6376969" cy="48284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3"/>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ản làng qua ống kính l Bản Vãn - Sơn A">
            <a:hlinkClick r:id="" action="ppaction://media"/>
            <a:extLst>
              <a:ext uri="{FF2B5EF4-FFF2-40B4-BE49-F238E27FC236}">
                <a16:creationId xmlns:a16="http://schemas.microsoft.com/office/drawing/2014/main" id="{38B2A8E6-5871-21AD-55CE-0AFA22308995}"/>
              </a:ext>
            </a:extLst>
          </p:cNvPr>
          <p:cNvPicPr>
            <a:picLocks noChangeAspect="1"/>
          </p:cNvPicPr>
          <p:nvPr>
            <a:videoFile r:link="rId1"/>
            <p:extLst>
              <p:ext uri="{DAA4B4D4-6D71-4841-9C94-3DE7FCFB9230}">
                <p14:media xmlns:p14="http://schemas.microsoft.com/office/powerpoint/2010/main" r:embed="rId2">
                  <p14:trim st="11639" end="9286.2526"/>
                </p14:media>
              </p:ext>
            </p:extLst>
          </p:nvPr>
        </p:nvPicPr>
        <p:blipFill>
          <a:blip r:embed="rId4"/>
          <a:stretch>
            <a:fillRect/>
          </a:stretch>
        </p:blipFill>
        <p:spPr>
          <a:xfrm>
            <a:off x="-1" y="0"/>
            <a:ext cx="12192001" cy="6791325"/>
          </a:xfrm>
          <a:prstGeom prst="rect">
            <a:avLst/>
          </a:prstGeom>
        </p:spPr>
      </p:pic>
    </p:spTree>
    <p:extLst>
      <p:ext uri="{BB962C8B-B14F-4D97-AF65-F5344CB8AC3E}">
        <p14:creationId xmlns:p14="http://schemas.microsoft.com/office/powerpoint/2010/main" val="40325980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TotalTime>
  <Words>1089</Words>
  <Application>Microsoft Office PowerPoint</Application>
  <PresentationFormat>Widescreen</PresentationFormat>
  <Paragraphs>132</Paragraphs>
  <Slides>31</Slides>
  <Notes>5</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31</vt:i4>
      </vt:variant>
    </vt:vector>
  </HeadingPairs>
  <TitlesOfParts>
    <vt:vector size="44" baseType="lpstr">
      <vt:lpstr>微软雅黑</vt:lpstr>
      <vt:lpstr>Arial</vt:lpstr>
      <vt:lpstr>Calibri</vt:lpstr>
      <vt:lpstr>Calibri Light</vt:lpstr>
      <vt:lpstr>Cambria</vt:lpstr>
      <vt:lpstr>Cutewritten</vt:lpstr>
      <vt:lpstr>SVN-Gretoon</vt:lpstr>
      <vt:lpstr>Times New Roman</vt:lpstr>
      <vt:lpstr>UTM Gradoo</vt:lpstr>
      <vt:lpstr>UTM Showcard</vt:lpstr>
      <vt:lpstr>1_Office Theme</vt:lpstr>
      <vt:lpstr>Custom Design</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50</cp:revision>
  <dcterms:created xsi:type="dcterms:W3CDTF">2024-06-12T09:55:41Z</dcterms:created>
  <dcterms:modified xsi:type="dcterms:W3CDTF">2024-10-05T01:54:25Z</dcterms:modified>
</cp:coreProperties>
</file>