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258" r:id="rId3"/>
    <p:sldId id="259" r:id="rId4"/>
    <p:sldId id="260" r:id="rId5"/>
    <p:sldId id="261" r:id="rId6"/>
    <p:sldId id="262" r:id="rId7"/>
    <p:sldId id="267" r:id="rId8"/>
    <p:sldId id="268" r:id="rId9"/>
    <p:sldId id="270" r:id="rId10"/>
    <p:sldId id="271" r:id="rId11"/>
    <p:sldId id="264" r:id="rId12"/>
    <p:sldId id="265" r:id="rId13"/>
    <p:sldId id="269" r:id="rId14"/>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87" d="100"/>
          <a:sy n="87" d="100"/>
        </p:scale>
        <p:origin x="-792" y="4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BE0F31-B435-403A-B3CD-E7AD53960304}" type="doc">
      <dgm:prSet loTypeId="urn:microsoft.com/office/officeart/2008/layout/HorizontalMultiLevelHierarchy" loCatId="hierarchy" qsTypeId="urn:microsoft.com/office/officeart/2005/8/quickstyle/simple3" qsCatId="simple" csTypeId="urn:microsoft.com/office/officeart/2005/8/colors/accent1_2" csCatId="accent1" phldr="1"/>
      <dgm:spPr/>
      <dgm:t>
        <a:bodyPr/>
        <a:lstStyle/>
        <a:p>
          <a:endParaRPr lang="vi-VN"/>
        </a:p>
      </dgm:t>
    </dgm:pt>
    <dgm:pt modelId="{2D959E72-F069-4111-8350-CD3F0574AA1C}">
      <dgm:prSet phldrT="[Text]" custT="1">
        <dgm:style>
          <a:lnRef idx="1">
            <a:schemeClr val="accent3"/>
          </a:lnRef>
          <a:fillRef idx="3">
            <a:schemeClr val="accent3"/>
          </a:fillRef>
          <a:effectRef idx="2">
            <a:schemeClr val="accent3"/>
          </a:effectRef>
          <a:fontRef idx="minor">
            <a:schemeClr val="lt1"/>
          </a:fontRef>
        </dgm:style>
      </dgm:prSet>
      <dgm:spPr>
        <a:solidFill>
          <a:srgbClr val="00B0F0"/>
        </a:solidFill>
      </dgm:spPr>
      <dgm:t>
        <a:bodyPr/>
        <a:lstStyle/>
        <a:p>
          <a:r>
            <a:rPr lang="vi-VN" sz="3000" b="1" dirty="0">
              <a:effectLst>
                <a:outerShdw blurRad="38100" dist="38100" dir="2700000" algn="tl">
                  <a:srgbClr val="000000">
                    <a:alpha val="43137"/>
                  </a:srgbClr>
                </a:outerShdw>
              </a:effectLst>
            </a:rPr>
            <a:t>Mục </a:t>
          </a:r>
          <a:r>
            <a:rPr lang="vi-VN" sz="3000" b="1" dirty="0" smtClean="0">
              <a:effectLst>
                <a:outerShdw blurRad="38100" dist="38100" dir="2700000" algn="tl">
                  <a:srgbClr val="000000">
                    <a:alpha val="43137"/>
                  </a:srgbClr>
                </a:outerShdw>
              </a:effectLst>
            </a:rPr>
            <a:t>tiêu</a:t>
          </a:r>
          <a:r>
            <a:rPr lang="en-US" sz="3000" b="1" dirty="0" smtClean="0">
              <a:effectLst>
                <a:outerShdw blurRad="38100" dist="38100" dir="2700000" algn="tl">
                  <a:srgbClr val="000000">
                    <a:alpha val="43137"/>
                  </a:srgbClr>
                </a:outerShdw>
              </a:effectLst>
            </a:rPr>
            <a:t> </a:t>
          </a:r>
          <a:r>
            <a:rPr lang="en-US" sz="3000" b="1" dirty="0" err="1" smtClean="0">
              <a:effectLst>
                <a:outerShdw blurRad="38100" dist="38100" dir="2700000" algn="tl">
                  <a:srgbClr val="000000">
                    <a:alpha val="43137"/>
                  </a:srgbClr>
                </a:outerShdw>
              </a:effectLst>
            </a:rPr>
            <a:t>bài</a:t>
          </a:r>
          <a:r>
            <a:rPr lang="en-US" sz="3000" b="1" dirty="0" smtClean="0">
              <a:effectLst>
                <a:outerShdw blurRad="38100" dist="38100" dir="2700000" algn="tl">
                  <a:srgbClr val="000000">
                    <a:alpha val="43137"/>
                  </a:srgbClr>
                </a:outerShdw>
              </a:effectLst>
            </a:rPr>
            <a:t> </a:t>
          </a:r>
          <a:r>
            <a:rPr lang="en-US" sz="3000" b="1" dirty="0" err="1" smtClean="0">
              <a:effectLst>
                <a:outerShdw blurRad="38100" dist="38100" dir="2700000" algn="tl">
                  <a:srgbClr val="000000">
                    <a:alpha val="43137"/>
                  </a:srgbClr>
                </a:outerShdw>
              </a:effectLst>
            </a:rPr>
            <a:t>học</a:t>
          </a:r>
          <a:r>
            <a:rPr lang="en-US" sz="3000" b="1" dirty="0" smtClean="0">
              <a:effectLst>
                <a:outerShdw blurRad="38100" dist="38100" dir="2700000" algn="tl">
                  <a:srgbClr val="000000">
                    <a:alpha val="43137"/>
                  </a:srgbClr>
                </a:outerShdw>
              </a:effectLst>
            </a:rPr>
            <a:t> :</a:t>
          </a:r>
          <a:endParaRPr lang="vi-VN" sz="3000" b="1" dirty="0">
            <a:effectLst>
              <a:outerShdw blurRad="38100" dist="38100" dir="2700000" algn="tl">
                <a:srgbClr val="000000">
                  <a:alpha val="43137"/>
                </a:srgbClr>
              </a:outerShdw>
            </a:effectLst>
          </a:endParaRPr>
        </a:p>
      </dgm:t>
    </dgm:pt>
    <dgm:pt modelId="{2C6A5614-1E9C-449D-A172-6DF7AAA028F6}" type="parTrans" cxnId="{CBE2A299-0A8D-4B46-B7A3-0B67F0AFE654}">
      <dgm:prSet/>
      <dgm:spPr/>
      <dgm:t>
        <a:bodyPr/>
        <a:lstStyle/>
        <a:p>
          <a:endParaRPr lang="vi-VN"/>
        </a:p>
      </dgm:t>
    </dgm:pt>
    <dgm:pt modelId="{D87CC7D3-7FD7-4048-B49E-E616242F23C5}" type="sibTrans" cxnId="{CBE2A299-0A8D-4B46-B7A3-0B67F0AFE654}">
      <dgm:prSet/>
      <dgm:spPr/>
      <dgm:t>
        <a:bodyPr/>
        <a:lstStyle/>
        <a:p>
          <a:endParaRPr lang="vi-VN"/>
        </a:p>
      </dgm:t>
    </dgm:pt>
    <dgm:pt modelId="{B3237BE1-03D0-469C-B2A4-964D3EEF9137}">
      <dgm:prSet phldrT="[Text]" custT="1">
        <dgm:style>
          <a:lnRef idx="1">
            <a:schemeClr val="accent3"/>
          </a:lnRef>
          <a:fillRef idx="3">
            <a:schemeClr val="accent3"/>
          </a:fillRef>
          <a:effectRef idx="2">
            <a:schemeClr val="accent3"/>
          </a:effectRef>
          <a:fontRef idx="minor">
            <a:schemeClr val="lt1"/>
          </a:fontRef>
        </dgm:style>
      </dgm:prSet>
      <dgm:spPr>
        <a:solidFill>
          <a:srgbClr val="00B0F0"/>
        </a:solidFill>
      </dgm:spPr>
      <dgm:t>
        <a:bodyPr/>
        <a:lstStyle/>
        <a:p>
          <a:pPr algn="ctr"/>
          <a:r>
            <a:rPr lang="vi-VN" sz="2200" b="1" dirty="0">
              <a:latin typeface="+mn-lt"/>
            </a:rPr>
            <a:t>   </a:t>
          </a:r>
          <a:r>
            <a:rPr lang="en-US" sz="2200" b="1" dirty="0" err="1" smtClean="0">
              <a:latin typeface="+mn-lt"/>
            </a:rPr>
            <a:t>Biết</a:t>
          </a:r>
          <a:r>
            <a:rPr lang="en-US" sz="2200" b="1" dirty="0" smtClean="0">
              <a:latin typeface="+mn-lt"/>
            </a:rPr>
            <a:t> </a:t>
          </a:r>
          <a:r>
            <a:rPr lang="en-US" sz="2200" b="1" dirty="0" err="1" smtClean="0">
              <a:latin typeface="+mn-lt"/>
            </a:rPr>
            <a:t>và</a:t>
          </a:r>
          <a:r>
            <a:rPr lang="en-US" sz="2200" b="1" dirty="0" smtClean="0">
              <a:latin typeface="+mn-lt"/>
            </a:rPr>
            <a:t> </a:t>
          </a:r>
          <a:r>
            <a:rPr lang="en-US" sz="2200" b="1" dirty="0" err="1" smtClean="0">
              <a:latin typeface="+mn-lt"/>
            </a:rPr>
            <a:t>thực</a:t>
          </a:r>
          <a:r>
            <a:rPr lang="en-US" sz="2200" b="1" dirty="0" smtClean="0">
              <a:latin typeface="+mn-lt"/>
            </a:rPr>
            <a:t> </a:t>
          </a:r>
          <a:r>
            <a:rPr lang="en-US" sz="2200" b="1" dirty="0" err="1" smtClean="0">
              <a:latin typeface="+mn-lt"/>
            </a:rPr>
            <a:t>hiện</a:t>
          </a:r>
          <a:r>
            <a:rPr lang="en-US" sz="2200" b="1" dirty="0" smtClean="0">
              <a:latin typeface="+mn-lt"/>
            </a:rPr>
            <a:t> </a:t>
          </a:r>
          <a:r>
            <a:rPr lang="en-US" sz="2200" b="1" dirty="0" err="1" smtClean="0">
              <a:latin typeface="+mn-lt"/>
            </a:rPr>
            <a:t>được</a:t>
          </a:r>
          <a:r>
            <a:rPr lang="en-US" sz="2200" b="1" dirty="0" smtClean="0">
              <a:latin typeface="+mn-lt"/>
            </a:rPr>
            <a:t>  </a:t>
          </a:r>
          <a:r>
            <a:rPr lang="en-US" sz="2200" b="1" dirty="0" err="1" smtClean="0">
              <a:latin typeface="+mn-lt"/>
            </a:rPr>
            <a:t>các</a:t>
          </a:r>
          <a:r>
            <a:rPr lang="en-US" sz="2200" b="1" dirty="0" smtClean="0">
              <a:latin typeface="+mn-lt"/>
            </a:rPr>
            <a:t> </a:t>
          </a:r>
          <a:r>
            <a:rPr lang="en-US" sz="2200" b="1" dirty="0" err="1" smtClean="0">
              <a:latin typeface="+mn-lt"/>
            </a:rPr>
            <a:t>động</a:t>
          </a:r>
          <a:r>
            <a:rPr lang="en-US" sz="2200" b="1" dirty="0" smtClean="0">
              <a:latin typeface="+mn-lt"/>
            </a:rPr>
            <a:t> </a:t>
          </a:r>
          <a:r>
            <a:rPr lang="en-US" sz="2200" b="1" dirty="0" err="1" smtClean="0">
              <a:latin typeface="+mn-lt"/>
            </a:rPr>
            <a:t>tác</a:t>
          </a:r>
          <a:r>
            <a:rPr lang="en-US" sz="2200" b="1" dirty="0" smtClean="0">
              <a:latin typeface="+mn-lt"/>
            </a:rPr>
            <a:t> </a:t>
          </a:r>
          <a:r>
            <a:rPr lang="en-US" sz="2200" b="1" dirty="0" err="1" smtClean="0">
              <a:latin typeface="+mn-lt"/>
            </a:rPr>
            <a:t>tập</a:t>
          </a:r>
          <a:r>
            <a:rPr lang="en-US" sz="2200" b="1" dirty="0" smtClean="0">
              <a:latin typeface="+mn-lt"/>
            </a:rPr>
            <a:t> </a:t>
          </a:r>
          <a:r>
            <a:rPr lang="en-US" sz="2200" b="1" dirty="0" err="1" smtClean="0">
              <a:latin typeface="+mn-lt"/>
            </a:rPr>
            <a:t>hợp</a:t>
          </a:r>
          <a:r>
            <a:rPr lang="en-US" sz="2200" b="1" dirty="0" smtClean="0">
              <a:latin typeface="+mn-lt"/>
            </a:rPr>
            <a:t> </a:t>
          </a:r>
          <a:r>
            <a:rPr lang="en-US" sz="2200" b="1" dirty="0" err="1" smtClean="0">
              <a:latin typeface="+mn-lt"/>
            </a:rPr>
            <a:t>đội</a:t>
          </a:r>
          <a:r>
            <a:rPr lang="en-US" sz="2200" b="1" dirty="0" smtClean="0">
              <a:latin typeface="+mn-lt"/>
            </a:rPr>
            <a:t> </a:t>
          </a:r>
          <a:r>
            <a:rPr lang="en-US" sz="2200" b="1" dirty="0" err="1" smtClean="0">
              <a:latin typeface="+mn-lt"/>
            </a:rPr>
            <a:t>hình</a:t>
          </a:r>
          <a:r>
            <a:rPr lang="en-US" sz="2200" b="1" dirty="0" smtClean="0">
              <a:latin typeface="+mn-lt"/>
            </a:rPr>
            <a:t> </a:t>
          </a:r>
          <a:r>
            <a:rPr lang="en-US" sz="2200" b="1" dirty="0" err="1" smtClean="0">
              <a:latin typeface="+mn-lt"/>
            </a:rPr>
            <a:t>hàng</a:t>
          </a:r>
          <a:r>
            <a:rPr lang="en-US" sz="2200" b="1" dirty="0" smtClean="0">
              <a:latin typeface="+mn-lt"/>
            </a:rPr>
            <a:t> </a:t>
          </a:r>
          <a:r>
            <a:rPr lang="en-US" sz="2200" b="1" dirty="0" err="1" smtClean="0">
              <a:latin typeface="+mn-lt"/>
            </a:rPr>
            <a:t>dọc</a:t>
          </a:r>
          <a:r>
            <a:rPr lang="en-US" sz="2200" b="1" dirty="0" smtClean="0">
              <a:latin typeface="+mn-lt"/>
            </a:rPr>
            <a:t>, </a:t>
          </a:r>
          <a:r>
            <a:rPr lang="en-US" sz="2200" b="1" dirty="0" err="1" smtClean="0">
              <a:latin typeface="+mn-lt"/>
            </a:rPr>
            <a:t>dóng</a:t>
          </a:r>
          <a:r>
            <a:rPr lang="en-US" sz="2200" b="1" dirty="0" smtClean="0">
              <a:latin typeface="+mn-lt"/>
            </a:rPr>
            <a:t> </a:t>
          </a:r>
          <a:r>
            <a:rPr lang="en-US" sz="2200" b="1" dirty="0" err="1" smtClean="0">
              <a:latin typeface="+mn-lt"/>
            </a:rPr>
            <a:t>hàng</a:t>
          </a:r>
          <a:r>
            <a:rPr lang="en-US" sz="2200" b="1" dirty="0" smtClean="0">
              <a:latin typeface="+mn-lt"/>
            </a:rPr>
            <a:t>, </a:t>
          </a:r>
          <a:r>
            <a:rPr lang="en-US" sz="2200" b="1" dirty="0" err="1" smtClean="0">
              <a:latin typeface="+mn-lt"/>
            </a:rPr>
            <a:t>điểm</a:t>
          </a:r>
          <a:r>
            <a:rPr lang="en-US" sz="2200" b="1" dirty="0" smtClean="0">
              <a:latin typeface="+mn-lt"/>
            </a:rPr>
            <a:t> </a:t>
          </a:r>
          <a:r>
            <a:rPr lang="en-US" sz="2200" b="1" dirty="0" err="1" smtClean="0">
              <a:latin typeface="+mn-lt"/>
            </a:rPr>
            <a:t>số</a:t>
          </a:r>
          <a:r>
            <a:rPr lang="en-US" sz="2200" b="1" dirty="0" smtClean="0">
              <a:latin typeface="+mn-lt"/>
            </a:rPr>
            <a:t>.</a:t>
          </a:r>
          <a:endParaRPr lang="vi-VN" sz="2200" b="1" dirty="0">
            <a:solidFill>
              <a:schemeClr val="bg1"/>
            </a:solidFill>
            <a:latin typeface="+mn-lt"/>
          </a:endParaRPr>
        </a:p>
      </dgm:t>
    </dgm:pt>
    <dgm:pt modelId="{5542367A-CB8D-4379-B65A-A6211F9A05DA}" type="parTrans" cxnId="{7E9262A3-7C94-437C-8A59-758524F3278A}">
      <dgm:prSet/>
      <dgm:spPr>
        <a:solidFill>
          <a:srgbClr val="FF0000"/>
        </a:solidFill>
      </dgm:spPr>
      <dgm:t>
        <a:bodyPr/>
        <a:lstStyle/>
        <a:p>
          <a:endParaRPr lang="vi-VN"/>
        </a:p>
      </dgm:t>
    </dgm:pt>
    <dgm:pt modelId="{0C7B6DFA-7190-4B50-845E-42F463CA85A9}" type="sibTrans" cxnId="{7E9262A3-7C94-437C-8A59-758524F3278A}">
      <dgm:prSet/>
      <dgm:spPr/>
      <dgm:t>
        <a:bodyPr/>
        <a:lstStyle/>
        <a:p>
          <a:endParaRPr lang="vi-VN"/>
        </a:p>
      </dgm:t>
    </dgm:pt>
    <dgm:pt modelId="{7645F493-98CA-43B8-BFA2-2DCEBDA281E1}">
      <dgm:prSet phldrT="[Text]" custT="1">
        <dgm:style>
          <a:lnRef idx="1">
            <a:schemeClr val="accent3"/>
          </a:lnRef>
          <a:fillRef idx="3">
            <a:schemeClr val="accent3"/>
          </a:fillRef>
          <a:effectRef idx="2">
            <a:schemeClr val="accent3"/>
          </a:effectRef>
          <a:fontRef idx="minor">
            <a:schemeClr val="lt1"/>
          </a:fontRef>
        </dgm:style>
      </dgm:prSet>
      <dgm:spPr>
        <a:solidFill>
          <a:srgbClr val="00B0F0"/>
        </a:solidFill>
      </dgm:spPr>
      <dgm:t>
        <a:bodyPr/>
        <a:lstStyle/>
        <a:p>
          <a:r>
            <a:rPr lang="en-US" sz="2200" b="1" dirty="0" err="1" smtClean="0"/>
            <a:t>Biết</a:t>
          </a:r>
          <a:r>
            <a:rPr lang="en-US" sz="2200" b="1" dirty="0" smtClean="0"/>
            <a:t> </a:t>
          </a:r>
          <a:r>
            <a:rPr lang="en-US" sz="2200" b="1" dirty="0" err="1" smtClean="0"/>
            <a:t>và</a:t>
          </a:r>
          <a:r>
            <a:rPr lang="en-US" sz="2200" b="1" dirty="0" smtClean="0"/>
            <a:t> t</a:t>
          </a:r>
          <a:r>
            <a:rPr lang="vi-VN" sz="2200" b="1" dirty="0" smtClean="0"/>
            <a:t>ham </a:t>
          </a:r>
          <a:r>
            <a:rPr lang="vi-VN" sz="2200" b="1" dirty="0"/>
            <a:t>gia tích cực trò chơi vận </a:t>
          </a:r>
          <a:r>
            <a:rPr lang="vi-VN" sz="2200" b="1" dirty="0" smtClean="0"/>
            <a:t>động</a:t>
          </a:r>
          <a:r>
            <a:rPr lang="en-US" sz="2200" b="1" dirty="0" smtClean="0"/>
            <a:t>;</a:t>
          </a:r>
          <a:r>
            <a:rPr lang="vi-VN" sz="2200" b="1" dirty="0" smtClean="0"/>
            <a:t> </a:t>
          </a:r>
          <a:r>
            <a:rPr lang="en-US" sz="2200" b="1" dirty="0" err="1" smtClean="0"/>
            <a:t>Thực</a:t>
          </a:r>
          <a:r>
            <a:rPr lang="en-US" sz="2200" b="1" dirty="0" smtClean="0"/>
            <a:t> </a:t>
          </a:r>
          <a:r>
            <a:rPr lang="en-US" sz="2200" b="1" dirty="0" err="1" smtClean="0"/>
            <a:t>hiện</a:t>
          </a:r>
          <a:r>
            <a:rPr lang="en-US" sz="2200" b="1" dirty="0" smtClean="0"/>
            <a:t> </a:t>
          </a:r>
          <a:r>
            <a:rPr lang="en-US" sz="2200" b="1" dirty="0" err="1" smtClean="0"/>
            <a:t>được</a:t>
          </a:r>
          <a:r>
            <a:rPr lang="en-US" sz="2200" b="1" dirty="0" smtClean="0"/>
            <a:t> b</a:t>
          </a:r>
          <a:r>
            <a:rPr lang="vi-VN" sz="2200" b="1" dirty="0" smtClean="0"/>
            <a:t>ài </a:t>
          </a:r>
          <a:r>
            <a:rPr lang="vi-VN" sz="2200" b="1" dirty="0"/>
            <a:t>tập thể </a:t>
          </a:r>
          <a:r>
            <a:rPr lang="vi-VN" sz="2200" b="1" dirty="0" smtClean="0"/>
            <a:t>lực</a:t>
          </a:r>
          <a:r>
            <a:rPr lang="en-US" sz="2200" b="1" dirty="0" smtClean="0"/>
            <a:t> . </a:t>
          </a:r>
          <a:endParaRPr lang="vi-VN" sz="2200" b="1" dirty="0"/>
        </a:p>
      </dgm:t>
    </dgm:pt>
    <dgm:pt modelId="{33EA92FC-4FA5-415A-97F5-2A15D3B02977}" type="parTrans" cxnId="{21E682BF-9CDD-492A-9E58-FEFB75F06ECC}">
      <dgm:prSet/>
      <dgm:spPr/>
      <dgm:t>
        <a:bodyPr/>
        <a:lstStyle/>
        <a:p>
          <a:endParaRPr lang="vi-VN"/>
        </a:p>
      </dgm:t>
    </dgm:pt>
    <dgm:pt modelId="{DCD130B9-6D20-4C67-ACC5-22F22E2DBE40}" type="sibTrans" cxnId="{21E682BF-9CDD-492A-9E58-FEFB75F06ECC}">
      <dgm:prSet/>
      <dgm:spPr/>
      <dgm:t>
        <a:bodyPr/>
        <a:lstStyle/>
        <a:p>
          <a:endParaRPr lang="vi-VN"/>
        </a:p>
      </dgm:t>
    </dgm:pt>
    <dgm:pt modelId="{AF74BDC5-1EBA-4665-A442-8439B0F43D36}">
      <dgm:prSet phldrT="[Text]" custT="1">
        <dgm:style>
          <a:lnRef idx="1">
            <a:schemeClr val="accent3"/>
          </a:lnRef>
          <a:fillRef idx="3">
            <a:schemeClr val="accent3"/>
          </a:fillRef>
          <a:effectRef idx="2">
            <a:schemeClr val="accent3"/>
          </a:effectRef>
          <a:fontRef idx="minor">
            <a:schemeClr val="lt1"/>
          </a:fontRef>
        </dgm:style>
      </dgm:prSet>
      <dgm:spPr>
        <a:solidFill>
          <a:srgbClr val="00B0F0"/>
        </a:solidFill>
      </dgm:spPr>
      <dgm:t>
        <a:bodyPr/>
        <a:lstStyle/>
        <a:p>
          <a:pPr algn="l"/>
          <a:r>
            <a:rPr lang="vi-VN" sz="2200" b="1" dirty="0"/>
            <a:t>     Hình thành thói quen tập luyện thể dục thể thao</a:t>
          </a:r>
        </a:p>
      </dgm:t>
    </dgm:pt>
    <dgm:pt modelId="{F87CE808-81BA-4800-8906-D201FE15DE3A}" type="parTrans" cxnId="{2558CB15-6FFD-4F72-A3E1-53B620A93F4A}">
      <dgm:prSet/>
      <dgm:spPr>
        <a:solidFill>
          <a:srgbClr val="FF0000"/>
        </a:solidFill>
      </dgm:spPr>
      <dgm:t>
        <a:bodyPr/>
        <a:lstStyle/>
        <a:p>
          <a:endParaRPr lang="vi-VN"/>
        </a:p>
      </dgm:t>
    </dgm:pt>
    <dgm:pt modelId="{AC8F4425-0BDF-44A6-89CD-2C12D31F8D3F}" type="sibTrans" cxnId="{2558CB15-6FFD-4F72-A3E1-53B620A93F4A}">
      <dgm:prSet/>
      <dgm:spPr/>
      <dgm:t>
        <a:bodyPr/>
        <a:lstStyle/>
        <a:p>
          <a:endParaRPr lang="vi-VN"/>
        </a:p>
      </dgm:t>
    </dgm:pt>
    <dgm:pt modelId="{1183DDCC-AC86-41CA-8E4C-852523361245}" type="pres">
      <dgm:prSet presAssocID="{D6BE0F31-B435-403A-B3CD-E7AD53960304}" presName="Name0" presStyleCnt="0">
        <dgm:presLayoutVars>
          <dgm:chPref val="1"/>
          <dgm:dir/>
          <dgm:animOne val="branch"/>
          <dgm:animLvl val="lvl"/>
          <dgm:resizeHandles val="exact"/>
        </dgm:presLayoutVars>
      </dgm:prSet>
      <dgm:spPr/>
      <dgm:t>
        <a:bodyPr/>
        <a:lstStyle/>
        <a:p>
          <a:endParaRPr lang="en-US"/>
        </a:p>
      </dgm:t>
    </dgm:pt>
    <dgm:pt modelId="{39A362D2-8DEF-4631-8F40-44B4AE976FF7}" type="pres">
      <dgm:prSet presAssocID="{2D959E72-F069-4111-8350-CD3F0574AA1C}" presName="root1" presStyleCnt="0"/>
      <dgm:spPr/>
    </dgm:pt>
    <dgm:pt modelId="{A8CB8758-3344-4352-8B8A-13B42E3F386C}" type="pres">
      <dgm:prSet presAssocID="{2D959E72-F069-4111-8350-CD3F0574AA1C}" presName="LevelOneTextNode" presStyleLbl="node0" presStyleIdx="0" presStyleCnt="1" custAng="5400000" custScaleX="235400" custScaleY="25179" custLinFactNeighborX="-8804" custLinFactNeighborY="-746">
        <dgm:presLayoutVars>
          <dgm:chPref val="3"/>
        </dgm:presLayoutVars>
      </dgm:prSet>
      <dgm:spPr/>
      <dgm:t>
        <a:bodyPr/>
        <a:lstStyle/>
        <a:p>
          <a:endParaRPr lang="en-US"/>
        </a:p>
      </dgm:t>
    </dgm:pt>
    <dgm:pt modelId="{0B03D286-5414-4C9A-939A-14C31C91F3C3}" type="pres">
      <dgm:prSet presAssocID="{2D959E72-F069-4111-8350-CD3F0574AA1C}" presName="level2hierChild" presStyleCnt="0"/>
      <dgm:spPr/>
    </dgm:pt>
    <dgm:pt modelId="{96B04D4E-C65F-4F5A-ADE2-FCACBF90480B}" type="pres">
      <dgm:prSet presAssocID="{5542367A-CB8D-4379-B65A-A6211F9A05DA}" presName="conn2-1" presStyleLbl="parChTrans1D2" presStyleIdx="0" presStyleCnt="3"/>
      <dgm:spPr/>
      <dgm:t>
        <a:bodyPr/>
        <a:lstStyle/>
        <a:p>
          <a:endParaRPr lang="en-US"/>
        </a:p>
      </dgm:t>
    </dgm:pt>
    <dgm:pt modelId="{DDCB4F69-25B4-48E5-8766-2A265D189ABC}" type="pres">
      <dgm:prSet presAssocID="{5542367A-CB8D-4379-B65A-A6211F9A05DA}" presName="connTx" presStyleLbl="parChTrans1D2" presStyleIdx="0" presStyleCnt="3"/>
      <dgm:spPr/>
      <dgm:t>
        <a:bodyPr/>
        <a:lstStyle/>
        <a:p>
          <a:endParaRPr lang="en-US"/>
        </a:p>
      </dgm:t>
    </dgm:pt>
    <dgm:pt modelId="{7ACDCE4D-2873-4660-BA41-9775BB1BDEBE}" type="pres">
      <dgm:prSet presAssocID="{B3237BE1-03D0-469C-B2A4-964D3EEF9137}" presName="root2" presStyleCnt="0"/>
      <dgm:spPr/>
    </dgm:pt>
    <dgm:pt modelId="{56896A87-56F6-4EB8-ACDB-F66D1A1B5E08}" type="pres">
      <dgm:prSet presAssocID="{B3237BE1-03D0-469C-B2A4-964D3EEF9137}" presName="LevelTwoTextNode" presStyleLbl="node2" presStyleIdx="0" presStyleCnt="3" custScaleX="220658" custLinFactNeighborX="-337" custLinFactNeighborY="-66757">
        <dgm:presLayoutVars>
          <dgm:chPref val="3"/>
        </dgm:presLayoutVars>
      </dgm:prSet>
      <dgm:spPr/>
      <dgm:t>
        <a:bodyPr/>
        <a:lstStyle/>
        <a:p>
          <a:endParaRPr lang="en-US"/>
        </a:p>
      </dgm:t>
    </dgm:pt>
    <dgm:pt modelId="{B6408B44-3C41-4241-AA30-F230DDC0EBB1}" type="pres">
      <dgm:prSet presAssocID="{B3237BE1-03D0-469C-B2A4-964D3EEF9137}" presName="level3hierChild" presStyleCnt="0"/>
      <dgm:spPr/>
    </dgm:pt>
    <dgm:pt modelId="{62678ED2-6793-4C48-B8C2-859E19CD9060}" type="pres">
      <dgm:prSet presAssocID="{33EA92FC-4FA5-415A-97F5-2A15D3B02977}" presName="conn2-1" presStyleLbl="parChTrans1D2" presStyleIdx="1" presStyleCnt="3"/>
      <dgm:spPr/>
      <dgm:t>
        <a:bodyPr/>
        <a:lstStyle/>
        <a:p>
          <a:endParaRPr lang="en-US"/>
        </a:p>
      </dgm:t>
    </dgm:pt>
    <dgm:pt modelId="{9AEC5A19-6482-44A0-8ABC-5C0220706E4E}" type="pres">
      <dgm:prSet presAssocID="{33EA92FC-4FA5-415A-97F5-2A15D3B02977}" presName="connTx" presStyleLbl="parChTrans1D2" presStyleIdx="1" presStyleCnt="3"/>
      <dgm:spPr/>
      <dgm:t>
        <a:bodyPr/>
        <a:lstStyle/>
        <a:p>
          <a:endParaRPr lang="en-US"/>
        </a:p>
      </dgm:t>
    </dgm:pt>
    <dgm:pt modelId="{8E2EA008-FC1D-4220-889A-B0E7DD157E32}" type="pres">
      <dgm:prSet presAssocID="{7645F493-98CA-43B8-BFA2-2DCEBDA281E1}" presName="root2" presStyleCnt="0"/>
      <dgm:spPr/>
    </dgm:pt>
    <dgm:pt modelId="{775F51D6-7F28-4D7B-B123-5BB2EE35DC09}" type="pres">
      <dgm:prSet presAssocID="{7645F493-98CA-43B8-BFA2-2DCEBDA281E1}" presName="LevelTwoTextNode" presStyleLbl="node2" presStyleIdx="1" presStyleCnt="3" custScaleX="220658" custScaleY="107843" custLinFactNeighborX="5423" custLinFactNeighborY="8391">
        <dgm:presLayoutVars>
          <dgm:chPref val="3"/>
        </dgm:presLayoutVars>
      </dgm:prSet>
      <dgm:spPr/>
      <dgm:t>
        <a:bodyPr/>
        <a:lstStyle/>
        <a:p>
          <a:endParaRPr lang="en-US"/>
        </a:p>
      </dgm:t>
    </dgm:pt>
    <dgm:pt modelId="{ED0317AA-2ADC-488E-AE29-E75E014F166D}" type="pres">
      <dgm:prSet presAssocID="{7645F493-98CA-43B8-BFA2-2DCEBDA281E1}" presName="level3hierChild" presStyleCnt="0"/>
      <dgm:spPr/>
    </dgm:pt>
    <dgm:pt modelId="{1F6C6567-D6BD-4472-A949-017007D43756}" type="pres">
      <dgm:prSet presAssocID="{F87CE808-81BA-4800-8906-D201FE15DE3A}" presName="conn2-1" presStyleLbl="parChTrans1D2" presStyleIdx="2" presStyleCnt="3"/>
      <dgm:spPr/>
      <dgm:t>
        <a:bodyPr/>
        <a:lstStyle/>
        <a:p>
          <a:endParaRPr lang="en-US"/>
        </a:p>
      </dgm:t>
    </dgm:pt>
    <dgm:pt modelId="{E3A5B099-2643-4F83-A9BD-9E470B9C15AE}" type="pres">
      <dgm:prSet presAssocID="{F87CE808-81BA-4800-8906-D201FE15DE3A}" presName="connTx" presStyleLbl="parChTrans1D2" presStyleIdx="2" presStyleCnt="3"/>
      <dgm:spPr/>
      <dgm:t>
        <a:bodyPr/>
        <a:lstStyle/>
        <a:p>
          <a:endParaRPr lang="en-US"/>
        </a:p>
      </dgm:t>
    </dgm:pt>
    <dgm:pt modelId="{FE793FFC-1B31-4DD3-B62B-5ED3DA5AF5FD}" type="pres">
      <dgm:prSet presAssocID="{AF74BDC5-1EBA-4665-A442-8439B0F43D36}" presName="root2" presStyleCnt="0"/>
      <dgm:spPr/>
    </dgm:pt>
    <dgm:pt modelId="{39AD8430-F9E7-45A1-B16F-E007FEC572B1}" type="pres">
      <dgm:prSet presAssocID="{AF74BDC5-1EBA-4665-A442-8439B0F43D36}" presName="LevelTwoTextNode" presStyleLbl="node2" presStyleIdx="2" presStyleCnt="3" custScaleX="217184" custScaleY="101360" custLinFactNeighborX="5423" custLinFactNeighborY="60129">
        <dgm:presLayoutVars>
          <dgm:chPref val="3"/>
        </dgm:presLayoutVars>
      </dgm:prSet>
      <dgm:spPr/>
      <dgm:t>
        <a:bodyPr/>
        <a:lstStyle/>
        <a:p>
          <a:endParaRPr lang="en-US"/>
        </a:p>
      </dgm:t>
    </dgm:pt>
    <dgm:pt modelId="{3BD7F788-DD0D-477C-9109-F6BCED520DCD}" type="pres">
      <dgm:prSet presAssocID="{AF74BDC5-1EBA-4665-A442-8439B0F43D36}" presName="level3hierChild" presStyleCnt="0"/>
      <dgm:spPr/>
    </dgm:pt>
  </dgm:ptLst>
  <dgm:cxnLst>
    <dgm:cxn modelId="{A09CF135-C459-4940-946D-A626F99A1680}" type="presOf" srcId="{2D959E72-F069-4111-8350-CD3F0574AA1C}" destId="{A8CB8758-3344-4352-8B8A-13B42E3F386C}" srcOrd="0" destOrd="0" presId="urn:microsoft.com/office/officeart/2008/layout/HorizontalMultiLevelHierarchy"/>
    <dgm:cxn modelId="{1B8EE2A7-5E85-4E35-ACB0-43A83594217C}" type="presOf" srcId="{F87CE808-81BA-4800-8906-D201FE15DE3A}" destId="{E3A5B099-2643-4F83-A9BD-9E470B9C15AE}" srcOrd="1" destOrd="0" presId="urn:microsoft.com/office/officeart/2008/layout/HorizontalMultiLevelHierarchy"/>
    <dgm:cxn modelId="{2558CB15-6FFD-4F72-A3E1-53B620A93F4A}" srcId="{2D959E72-F069-4111-8350-CD3F0574AA1C}" destId="{AF74BDC5-1EBA-4665-A442-8439B0F43D36}" srcOrd="2" destOrd="0" parTransId="{F87CE808-81BA-4800-8906-D201FE15DE3A}" sibTransId="{AC8F4425-0BDF-44A6-89CD-2C12D31F8D3F}"/>
    <dgm:cxn modelId="{84D7AE73-9645-475C-9FF8-D049B342DDB2}" type="presOf" srcId="{33EA92FC-4FA5-415A-97F5-2A15D3B02977}" destId="{9AEC5A19-6482-44A0-8ABC-5C0220706E4E}" srcOrd="1" destOrd="0" presId="urn:microsoft.com/office/officeart/2008/layout/HorizontalMultiLevelHierarchy"/>
    <dgm:cxn modelId="{7E9262A3-7C94-437C-8A59-758524F3278A}" srcId="{2D959E72-F069-4111-8350-CD3F0574AA1C}" destId="{B3237BE1-03D0-469C-B2A4-964D3EEF9137}" srcOrd="0" destOrd="0" parTransId="{5542367A-CB8D-4379-B65A-A6211F9A05DA}" sibTransId="{0C7B6DFA-7190-4B50-845E-42F463CA85A9}"/>
    <dgm:cxn modelId="{21E682BF-9CDD-492A-9E58-FEFB75F06ECC}" srcId="{2D959E72-F069-4111-8350-CD3F0574AA1C}" destId="{7645F493-98CA-43B8-BFA2-2DCEBDA281E1}" srcOrd="1" destOrd="0" parTransId="{33EA92FC-4FA5-415A-97F5-2A15D3B02977}" sibTransId="{DCD130B9-6D20-4C67-ACC5-22F22E2DBE40}"/>
    <dgm:cxn modelId="{B4836F92-521E-4AE1-85BC-91057C4E6582}" type="presOf" srcId="{F87CE808-81BA-4800-8906-D201FE15DE3A}" destId="{1F6C6567-D6BD-4472-A949-017007D43756}" srcOrd="0" destOrd="0" presId="urn:microsoft.com/office/officeart/2008/layout/HorizontalMultiLevelHierarchy"/>
    <dgm:cxn modelId="{100567F1-9573-4E39-9BDD-76EC62F13343}" type="presOf" srcId="{33EA92FC-4FA5-415A-97F5-2A15D3B02977}" destId="{62678ED2-6793-4C48-B8C2-859E19CD9060}" srcOrd="0" destOrd="0" presId="urn:microsoft.com/office/officeart/2008/layout/HorizontalMultiLevelHierarchy"/>
    <dgm:cxn modelId="{B025AF24-EF9F-420B-AC5D-55601E52DB32}" type="presOf" srcId="{7645F493-98CA-43B8-BFA2-2DCEBDA281E1}" destId="{775F51D6-7F28-4D7B-B123-5BB2EE35DC09}" srcOrd="0" destOrd="0" presId="urn:microsoft.com/office/officeart/2008/layout/HorizontalMultiLevelHierarchy"/>
    <dgm:cxn modelId="{D2CAC23F-8820-4A46-98DF-91211C1708DB}" type="presOf" srcId="{5542367A-CB8D-4379-B65A-A6211F9A05DA}" destId="{96B04D4E-C65F-4F5A-ADE2-FCACBF90480B}" srcOrd="0" destOrd="0" presId="urn:microsoft.com/office/officeart/2008/layout/HorizontalMultiLevelHierarchy"/>
    <dgm:cxn modelId="{4EEC40F5-81BA-4C86-A86F-12EAA85E347E}" type="presOf" srcId="{AF74BDC5-1EBA-4665-A442-8439B0F43D36}" destId="{39AD8430-F9E7-45A1-B16F-E007FEC572B1}" srcOrd="0" destOrd="0" presId="urn:microsoft.com/office/officeart/2008/layout/HorizontalMultiLevelHierarchy"/>
    <dgm:cxn modelId="{CBE2A299-0A8D-4B46-B7A3-0B67F0AFE654}" srcId="{D6BE0F31-B435-403A-B3CD-E7AD53960304}" destId="{2D959E72-F069-4111-8350-CD3F0574AA1C}" srcOrd="0" destOrd="0" parTransId="{2C6A5614-1E9C-449D-A172-6DF7AAA028F6}" sibTransId="{D87CC7D3-7FD7-4048-B49E-E616242F23C5}"/>
    <dgm:cxn modelId="{12C4FF8F-D007-4CC4-B7CD-9E03F1EF6B87}" type="presOf" srcId="{5542367A-CB8D-4379-B65A-A6211F9A05DA}" destId="{DDCB4F69-25B4-48E5-8766-2A265D189ABC}" srcOrd="1" destOrd="0" presId="urn:microsoft.com/office/officeart/2008/layout/HorizontalMultiLevelHierarchy"/>
    <dgm:cxn modelId="{8A245F27-6E2F-4CAA-87D9-D39CC9E72E7F}" type="presOf" srcId="{B3237BE1-03D0-469C-B2A4-964D3EEF9137}" destId="{56896A87-56F6-4EB8-ACDB-F66D1A1B5E08}" srcOrd="0" destOrd="0" presId="urn:microsoft.com/office/officeart/2008/layout/HorizontalMultiLevelHierarchy"/>
    <dgm:cxn modelId="{2FF7F206-949C-4EFE-B1E8-D6AEA9534CAF}" type="presOf" srcId="{D6BE0F31-B435-403A-B3CD-E7AD53960304}" destId="{1183DDCC-AC86-41CA-8E4C-852523361245}" srcOrd="0" destOrd="0" presId="urn:microsoft.com/office/officeart/2008/layout/HorizontalMultiLevelHierarchy"/>
    <dgm:cxn modelId="{B34EABED-E0EA-4DF8-AC29-57A7DE864EA0}" type="presParOf" srcId="{1183DDCC-AC86-41CA-8E4C-852523361245}" destId="{39A362D2-8DEF-4631-8F40-44B4AE976FF7}" srcOrd="0" destOrd="0" presId="urn:microsoft.com/office/officeart/2008/layout/HorizontalMultiLevelHierarchy"/>
    <dgm:cxn modelId="{1400E233-96D1-4ACD-9F93-42EC3025CDE2}" type="presParOf" srcId="{39A362D2-8DEF-4631-8F40-44B4AE976FF7}" destId="{A8CB8758-3344-4352-8B8A-13B42E3F386C}" srcOrd="0" destOrd="0" presId="urn:microsoft.com/office/officeart/2008/layout/HorizontalMultiLevelHierarchy"/>
    <dgm:cxn modelId="{CE403F59-96D9-4903-B70F-8D82CD712847}" type="presParOf" srcId="{39A362D2-8DEF-4631-8F40-44B4AE976FF7}" destId="{0B03D286-5414-4C9A-939A-14C31C91F3C3}" srcOrd="1" destOrd="0" presId="urn:microsoft.com/office/officeart/2008/layout/HorizontalMultiLevelHierarchy"/>
    <dgm:cxn modelId="{40A30447-251E-47FD-8E27-5EB5F79A3162}" type="presParOf" srcId="{0B03D286-5414-4C9A-939A-14C31C91F3C3}" destId="{96B04D4E-C65F-4F5A-ADE2-FCACBF90480B}" srcOrd="0" destOrd="0" presId="urn:microsoft.com/office/officeart/2008/layout/HorizontalMultiLevelHierarchy"/>
    <dgm:cxn modelId="{AA118064-6B8C-47EB-9F25-44CABB023039}" type="presParOf" srcId="{96B04D4E-C65F-4F5A-ADE2-FCACBF90480B}" destId="{DDCB4F69-25B4-48E5-8766-2A265D189ABC}" srcOrd="0" destOrd="0" presId="urn:microsoft.com/office/officeart/2008/layout/HorizontalMultiLevelHierarchy"/>
    <dgm:cxn modelId="{24CB90EE-A417-494E-8F94-F9E0AADC0B17}" type="presParOf" srcId="{0B03D286-5414-4C9A-939A-14C31C91F3C3}" destId="{7ACDCE4D-2873-4660-BA41-9775BB1BDEBE}" srcOrd="1" destOrd="0" presId="urn:microsoft.com/office/officeart/2008/layout/HorizontalMultiLevelHierarchy"/>
    <dgm:cxn modelId="{FFFB1AF5-339F-48EF-82A3-214D715CF2A9}" type="presParOf" srcId="{7ACDCE4D-2873-4660-BA41-9775BB1BDEBE}" destId="{56896A87-56F6-4EB8-ACDB-F66D1A1B5E08}" srcOrd="0" destOrd="0" presId="urn:microsoft.com/office/officeart/2008/layout/HorizontalMultiLevelHierarchy"/>
    <dgm:cxn modelId="{B17A3A31-E211-4A11-A17B-36D75E61903D}" type="presParOf" srcId="{7ACDCE4D-2873-4660-BA41-9775BB1BDEBE}" destId="{B6408B44-3C41-4241-AA30-F230DDC0EBB1}" srcOrd="1" destOrd="0" presId="urn:microsoft.com/office/officeart/2008/layout/HorizontalMultiLevelHierarchy"/>
    <dgm:cxn modelId="{0F2F159F-029B-426B-B705-823FEED09EFB}" type="presParOf" srcId="{0B03D286-5414-4C9A-939A-14C31C91F3C3}" destId="{62678ED2-6793-4C48-B8C2-859E19CD9060}" srcOrd="2" destOrd="0" presId="urn:microsoft.com/office/officeart/2008/layout/HorizontalMultiLevelHierarchy"/>
    <dgm:cxn modelId="{D35362B0-781F-43E9-A714-88E75DF2C64A}" type="presParOf" srcId="{62678ED2-6793-4C48-B8C2-859E19CD9060}" destId="{9AEC5A19-6482-44A0-8ABC-5C0220706E4E}" srcOrd="0" destOrd="0" presId="urn:microsoft.com/office/officeart/2008/layout/HorizontalMultiLevelHierarchy"/>
    <dgm:cxn modelId="{5DE9C3A2-9A21-41B7-AFBB-3C229AD6511F}" type="presParOf" srcId="{0B03D286-5414-4C9A-939A-14C31C91F3C3}" destId="{8E2EA008-FC1D-4220-889A-B0E7DD157E32}" srcOrd="3" destOrd="0" presId="urn:microsoft.com/office/officeart/2008/layout/HorizontalMultiLevelHierarchy"/>
    <dgm:cxn modelId="{813D40A5-6D5C-43FA-9FB6-BD098E057D65}" type="presParOf" srcId="{8E2EA008-FC1D-4220-889A-B0E7DD157E32}" destId="{775F51D6-7F28-4D7B-B123-5BB2EE35DC09}" srcOrd="0" destOrd="0" presId="urn:microsoft.com/office/officeart/2008/layout/HorizontalMultiLevelHierarchy"/>
    <dgm:cxn modelId="{DA272456-5D2D-49F0-9C65-9033BCB9C120}" type="presParOf" srcId="{8E2EA008-FC1D-4220-889A-B0E7DD157E32}" destId="{ED0317AA-2ADC-488E-AE29-E75E014F166D}" srcOrd="1" destOrd="0" presId="urn:microsoft.com/office/officeart/2008/layout/HorizontalMultiLevelHierarchy"/>
    <dgm:cxn modelId="{0B2EDB32-2965-4893-8D09-73BCE1D9484B}" type="presParOf" srcId="{0B03D286-5414-4C9A-939A-14C31C91F3C3}" destId="{1F6C6567-D6BD-4472-A949-017007D43756}" srcOrd="4" destOrd="0" presId="urn:microsoft.com/office/officeart/2008/layout/HorizontalMultiLevelHierarchy"/>
    <dgm:cxn modelId="{6134A69C-5CF9-4086-B9B0-75495F7E4D74}" type="presParOf" srcId="{1F6C6567-D6BD-4472-A949-017007D43756}" destId="{E3A5B099-2643-4F83-A9BD-9E470B9C15AE}" srcOrd="0" destOrd="0" presId="urn:microsoft.com/office/officeart/2008/layout/HorizontalMultiLevelHierarchy"/>
    <dgm:cxn modelId="{8725A3D8-88D6-4A95-ADE0-59814AB83393}" type="presParOf" srcId="{0B03D286-5414-4C9A-939A-14C31C91F3C3}" destId="{FE793FFC-1B31-4DD3-B62B-5ED3DA5AF5FD}" srcOrd="5" destOrd="0" presId="urn:microsoft.com/office/officeart/2008/layout/HorizontalMultiLevelHierarchy"/>
    <dgm:cxn modelId="{EE75ACCC-6B31-41D6-8F88-B9786706FEFD}" type="presParOf" srcId="{FE793FFC-1B31-4DD3-B62B-5ED3DA5AF5FD}" destId="{39AD8430-F9E7-45A1-B16F-E007FEC572B1}" srcOrd="0" destOrd="0" presId="urn:microsoft.com/office/officeart/2008/layout/HorizontalMultiLevelHierarchy"/>
    <dgm:cxn modelId="{A45D2DF1-9B02-46D6-A400-78C2F56DD13E}" type="presParOf" srcId="{FE793FFC-1B31-4DD3-B62B-5ED3DA5AF5FD}" destId="{3BD7F788-DD0D-477C-9109-F6BCED520DCD}" srcOrd="1" destOrd="0" presId="urn:microsoft.com/office/officeart/2008/layout/HorizontalMultiLevelHierarchy"/>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C6567-D6BD-4472-A949-017007D43756}">
      <dsp:nvSpPr>
        <dsp:cNvPr id="0" name=""/>
        <dsp:cNvSpPr/>
      </dsp:nvSpPr>
      <dsp:spPr>
        <a:xfrm>
          <a:off x="1813562" y="3229975"/>
          <a:ext cx="690021" cy="1539926"/>
        </a:xfrm>
        <a:custGeom>
          <a:avLst/>
          <a:gdLst/>
          <a:ahLst/>
          <a:cxnLst/>
          <a:rect l="0" t="0" r="0" b="0"/>
          <a:pathLst>
            <a:path>
              <a:moveTo>
                <a:pt x="0" y="0"/>
              </a:moveTo>
              <a:lnTo>
                <a:pt x="345010" y="0"/>
              </a:lnTo>
              <a:lnTo>
                <a:pt x="345010" y="1539926"/>
              </a:lnTo>
              <a:lnTo>
                <a:pt x="690021" y="1539926"/>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vi-VN" sz="600" kern="1200"/>
        </a:p>
      </dsp:txBody>
      <dsp:txXfrm>
        <a:off x="2116387" y="3957752"/>
        <a:ext cx="84372" cy="84372"/>
      </dsp:txXfrm>
    </dsp:sp>
    <dsp:sp modelId="{62678ED2-6793-4C48-B8C2-859E19CD9060}">
      <dsp:nvSpPr>
        <dsp:cNvPr id="0" name=""/>
        <dsp:cNvSpPr/>
      </dsp:nvSpPr>
      <dsp:spPr>
        <a:xfrm>
          <a:off x="1813562" y="3229975"/>
          <a:ext cx="599093" cy="92864"/>
        </a:xfrm>
        <a:custGeom>
          <a:avLst/>
          <a:gdLst/>
          <a:ahLst/>
          <a:cxnLst/>
          <a:rect l="0" t="0" r="0" b="0"/>
          <a:pathLst>
            <a:path>
              <a:moveTo>
                <a:pt x="0" y="0"/>
              </a:moveTo>
              <a:lnTo>
                <a:pt x="299546" y="0"/>
              </a:lnTo>
              <a:lnTo>
                <a:pt x="299546" y="92864"/>
              </a:lnTo>
              <a:lnTo>
                <a:pt x="599093" y="92864"/>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vi-VN" sz="500" kern="1200"/>
        </a:p>
      </dsp:txBody>
      <dsp:txXfrm>
        <a:off x="2097953" y="3261251"/>
        <a:ext cx="30312" cy="30312"/>
      </dsp:txXfrm>
    </dsp:sp>
    <dsp:sp modelId="{96B04D4E-C65F-4F5A-ADE2-FCACBF90480B}">
      <dsp:nvSpPr>
        <dsp:cNvPr id="0" name=""/>
        <dsp:cNvSpPr/>
      </dsp:nvSpPr>
      <dsp:spPr>
        <a:xfrm>
          <a:off x="1813562" y="1694394"/>
          <a:ext cx="584912" cy="1535580"/>
        </a:xfrm>
        <a:custGeom>
          <a:avLst/>
          <a:gdLst/>
          <a:ahLst/>
          <a:cxnLst/>
          <a:rect l="0" t="0" r="0" b="0"/>
          <a:pathLst>
            <a:path>
              <a:moveTo>
                <a:pt x="0" y="1535580"/>
              </a:moveTo>
              <a:lnTo>
                <a:pt x="292456" y="1535580"/>
              </a:lnTo>
              <a:lnTo>
                <a:pt x="292456" y="0"/>
              </a:lnTo>
              <a:lnTo>
                <a:pt x="584912" y="0"/>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vi-VN" sz="600" kern="1200"/>
        </a:p>
      </dsp:txBody>
      <dsp:txXfrm>
        <a:off x="2064939" y="2421105"/>
        <a:ext cx="82160" cy="82160"/>
      </dsp:txXfrm>
    </dsp:sp>
    <dsp:sp modelId="{A8CB8758-3344-4352-8B8A-13B42E3F386C}">
      <dsp:nvSpPr>
        <dsp:cNvPr id="0" name=""/>
        <dsp:cNvSpPr/>
      </dsp:nvSpPr>
      <dsp:spPr>
        <a:xfrm>
          <a:off x="345584" y="2290746"/>
          <a:ext cx="1057498" cy="1878457"/>
        </a:xfrm>
        <a:prstGeom prst="rect">
          <a:avLst/>
        </a:prstGeom>
        <a:solidFill>
          <a:srgbClr val="00B0F0"/>
        </a:soli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vi-VN" sz="3000" b="1" kern="1200" dirty="0">
              <a:effectLst>
                <a:outerShdw blurRad="38100" dist="38100" dir="2700000" algn="tl">
                  <a:srgbClr val="000000">
                    <a:alpha val="43137"/>
                  </a:srgbClr>
                </a:outerShdw>
              </a:effectLst>
            </a:rPr>
            <a:t>Mục </a:t>
          </a:r>
          <a:r>
            <a:rPr lang="vi-VN" sz="3000" b="1" kern="1200" dirty="0" smtClean="0">
              <a:effectLst>
                <a:outerShdw blurRad="38100" dist="38100" dir="2700000" algn="tl">
                  <a:srgbClr val="000000">
                    <a:alpha val="43137"/>
                  </a:srgbClr>
                </a:outerShdw>
              </a:effectLst>
            </a:rPr>
            <a:t>tiêu</a:t>
          </a:r>
          <a:r>
            <a:rPr lang="en-US" sz="3000" b="1" kern="1200" dirty="0" smtClean="0">
              <a:effectLst>
                <a:outerShdw blurRad="38100" dist="38100" dir="2700000" algn="tl">
                  <a:srgbClr val="000000">
                    <a:alpha val="43137"/>
                  </a:srgbClr>
                </a:outerShdw>
              </a:effectLst>
            </a:rPr>
            <a:t> </a:t>
          </a:r>
          <a:r>
            <a:rPr lang="en-US" sz="3000" b="1" kern="1200" dirty="0" err="1" smtClean="0">
              <a:effectLst>
                <a:outerShdw blurRad="38100" dist="38100" dir="2700000" algn="tl">
                  <a:srgbClr val="000000">
                    <a:alpha val="43137"/>
                  </a:srgbClr>
                </a:outerShdw>
              </a:effectLst>
            </a:rPr>
            <a:t>bài</a:t>
          </a:r>
          <a:r>
            <a:rPr lang="en-US" sz="3000" b="1" kern="1200" dirty="0" smtClean="0">
              <a:effectLst>
                <a:outerShdw blurRad="38100" dist="38100" dir="2700000" algn="tl">
                  <a:srgbClr val="000000">
                    <a:alpha val="43137"/>
                  </a:srgbClr>
                </a:outerShdw>
              </a:effectLst>
            </a:rPr>
            <a:t> </a:t>
          </a:r>
          <a:r>
            <a:rPr lang="en-US" sz="3000" b="1" kern="1200" dirty="0" err="1" smtClean="0">
              <a:effectLst>
                <a:outerShdw blurRad="38100" dist="38100" dir="2700000" algn="tl">
                  <a:srgbClr val="000000">
                    <a:alpha val="43137"/>
                  </a:srgbClr>
                </a:outerShdw>
              </a:effectLst>
            </a:rPr>
            <a:t>học</a:t>
          </a:r>
          <a:r>
            <a:rPr lang="en-US" sz="3000" b="1" kern="1200" dirty="0" smtClean="0">
              <a:effectLst>
                <a:outerShdw blurRad="38100" dist="38100" dir="2700000" algn="tl">
                  <a:srgbClr val="000000">
                    <a:alpha val="43137"/>
                  </a:srgbClr>
                </a:outerShdw>
              </a:effectLst>
            </a:rPr>
            <a:t> :</a:t>
          </a:r>
          <a:endParaRPr lang="vi-VN" sz="3000" b="1" kern="1200" dirty="0">
            <a:effectLst>
              <a:outerShdw blurRad="38100" dist="38100" dir="2700000" algn="tl">
                <a:srgbClr val="000000">
                  <a:alpha val="43137"/>
                </a:srgbClr>
              </a:outerShdw>
            </a:effectLst>
          </a:endParaRPr>
        </a:p>
      </dsp:txBody>
      <dsp:txXfrm>
        <a:off x="345584" y="2290746"/>
        <a:ext cx="1057498" cy="1878457"/>
      </dsp:txXfrm>
    </dsp:sp>
    <dsp:sp modelId="{56896A87-56F6-4EB8-ACDB-F66D1A1B5E08}">
      <dsp:nvSpPr>
        <dsp:cNvPr id="0" name=""/>
        <dsp:cNvSpPr/>
      </dsp:nvSpPr>
      <dsp:spPr>
        <a:xfrm>
          <a:off x="2398475" y="1295402"/>
          <a:ext cx="5775484" cy="797985"/>
        </a:xfrm>
        <a:prstGeom prst="rect">
          <a:avLst/>
        </a:prstGeom>
        <a:solidFill>
          <a:srgbClr val="00B0F0"/>
        </a:soli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vi-VN" sz="2200" b="1" kern="1200" dirty="0">
              <a:latin typeface="+mn-lt"/>
            </a:rPr>
            <a:t>   </a:t>
          </a:r>
          <a:r>
            <a:rPr lang="en-US" sz="2200" b="1" kern="1200" dirty="0" err="1" smtClean="0">
              <a:latin typeface="+mn-lt"/>
            </a:rPr>
            <a:t>Biết</a:t>
          </a:r>
          <a:r>
            <a:rPr lang="en-US" sz="2200" b="1" kern="1200" dirty="0" smtClean="0">
              <a:latin typeface="+mn-lt"/>
            </a:rPr>
            <a:t> </a:t>
          </a:r>
          <a:r>
            <a:rPr lang="en-US" sz="2200" b="1" kern="1200" dirty="0" err="1" smtClean="0">
              <a:latin typeface="+mn-lt"/>
            </a:rPr>
            <a:t>và</a:t>
          </a:r>
          <a:r>
            <a:rPr lang="en-US" sz="2200" b="1" kern="1200" dirty="0" smtClean="0">
              <a:latin typeface="+mn-lt"/>
            </a:rPr>
            <a:t> </a:t>
          </a:r>
          <a:r>
            <a:rPr lang="en-US" sz="2200" b="1" kern="1200" dirty="0" err="1" smtClean="0">
              <a:latin typeface="+mn-lt"/>
            </a:rPr>
            <a:t>thực</a:t>
          </a:r>
          <a:r>
            <a:rPr lang="en-US" sz="2200" b="1" kern="1200" dirty="0" smtClean="0">
              <a:latin typeface="+mn-lt"/>
            </a:rPr>
            <a:t> </a:t>
          </a:r>
          <a:r>
            <a:rPr lang="en-US" sz="2200" b="1" kern="1200" dirty="0" err="1" smtClean="0">
              <a:latin typeface="+mn-lt"/>
            </a:rPr>
            <a:t>hiện</a:t>
          </a:r>
          <a:r>
            <a:rPr lang="en-US" sz="2200" b="1" kern="1200" dirty="0" smtClean="0">
              <a:latin typeface="+mn-lt"/>
            </a:rPr>
            <a:t> </a:t>
          </a:r>
          <a:r>
            <a:rPr lang="en-US" sz="2200" b="1" kern="1200" dirty="0" err="1" smtClean="0">
              <a:latin typeface="+mn-lt"/>
            </a:rPr>
            <a:t>được</a:t>
          </a:r>
          <a:r>
            <a:rPr lang="en-US" sz="2200" b="1" kern="1200" dirty="0" smtClean="0">
              <a:latin typeface="+mn-lt"/>
            </a:rPr>
            <a:t> </a:t>
          </a:r>
          <a:r>
            <a:rPr lang="en-US" sz="2200" b="1" kern="1200" dirty="0" smtClean="0">
              <a:latin typeface="+mn-lt"/>
            </a:rPr>
            <a:t> </a:t>
          </a:r>
          <a:r>
            <a:rPr lang="en-US" sz="2200" b="1" kern="1200" dirty="0" err="1" smtClean="0">
              <a:latin typeface="+mn-lt"/>
            </a:rPr>
            <a:t>các</a:t>
          </a:r>
          <a:r>
            <a:rPr lang="en-US" sz="2200" b="1" kern="1200" dirty="0" smtClean="0">
              <a:latin typeface="+mn-lt"/>
            </a:rPr>
            <a:t> </a:t>
          </a:r>
          <a:r>
            <a:rPr lang="en-US" sz="2200" b="1" kern="1200" dirty="0" err="1" smtClean="0">
              <a:latin typeface="+mn-lt"/>
            </a:rPr>
            <a:t>động</a:t>
          </a:r>
          <a:r>
            <a:rPr lang="en-US" sz="2200" b="1" kern="1200" dirty="0" smtClean="0">
              <a:latin typeface="+mn-lt"/>
            </a:rPr>
            <a:t> </a:t>
          </a:r>
          <a:r>
            <a:rPr lang="en-US" sz="2200" b="1" kern="1200" dirty="0" err="1" smtClean="0">
              <a:latin typeface="+mn-lt"/>
            </a:rPr>
            <a:t>tác</a:t>
          </a:r>
          <a:r>
            <a:rPr lang="en-US" sz="2200" b="1" kern="1200" dirty="0" smtClean="0">
              <a:latin typeface="+mn-lt"/>
            </a:rPr>
            <a:t> </a:t>
          </a:r>
          <a:r>
            <a:rPr lang="en-US" sz="2200" b="1" kern="1200" dirty="0" err="1" smtClean="0">
              <a:latin typeface="+mn-lt"/>
            </a:rPr>
            <a:t>tập</a:t>
          </a:r>
          <a:r>
            <a:rPr lang="en-US" sz="2200" b="1" kern="1200" dirty="0" smtClean="0">
              <a:latin typeface="+mn-lt"/>
            </a:rPr>
            <a:t> </a:t>
          </a:r>
          <a:r>
            <a:rPr lang="en-US" sz="2200" b="1" kern="1200" dirty="0" err="1" smtClean="0">
              <a:latin typeface="+mn-lt"/>
            </a:rPr>
            <a:t>hợp</a:t>
          </a:r>
          <a:r>
            <a:rPr lang="en-US" sz="2200" b="1" kern="1200" dirty="0" smtClean="0">
              <a:latin typeface="+mn-lt"/>
            </a:rPr>
            <a:t> </a:t>
          </a:r>
          <a:r>
            <a:rPr lang="en-US" sz="2200" b="1" kern="1200" dirty="0" err="1" smtClean="0">
              <a:latin typeface="+mn-lt"/>
            </a:rPr>
            <a:t>đội</a:t>
          </a:r>
          <a:r>
            <a:rPr lang="en-US" sz="2200" b="1" kern="1200" dirty="0" smtClean="0">
              <a:latin typeface="+mn-lt"/>
            </a:rPr>
            <a:t> </a:t>
          </a:r>
          <a:r>
            <a:rPr lang="en-US" sz="2200" b="1" kern="1200" dirty="0" err="1" smtClean="0">
              <a:latin typeface="+mn-lt"/>
            </a:rPr>
            <a:t>hình</a:t>
          </a:r>
          <a:r>
            <a:rPr lang="en-US" sz="2200" b="1" kern="1200" dirty="0" smtClean="0">
              <a:latin typeface="+mn-lt"/>
            </a:rPr>
            <a:t> </a:t>
          </a:r>
          <a:r>
            <a:rPr lang="en-US" sz="2200" b="1" kern="1200" dirty="0" err="1" smtClean="0">
              <a:latin typeface="+mn-lt"/>
            </a:rPr>
            <a:t>hàng</a:t>
          </a:r>
          <a:r>
            <a:rPr lang="en-US" sz="2200" b="1" kern="1200" dirty="0" smtClean="0">
              <a:latin typeface="+mn-lt"/>
            </a:rPr>
            <a:t> </a:t>
          </a:r>
          <a:r>
            <a:rPr lang="en-US" sz="2200" b="1" kern="1200" dirty="0" err="1" smtClean="0">
              <a:latin typeface="+mn-lt"/>
            </a:rPr>
            <a:t>dọc</a:t>
          </a:r>
          <a:r>
            <a:rPr lang="en-US" sz="2200" b="1" kern="1200" dirty="0" smtClean="0">
              <a:latin typeface="+mn-lt"/>
            </a:rPr>
            <a:t>, </a:t>
          </a:r>
          <a:r>
            <a:rPr lang="en-US" sz="2200" b="1" kern="1200" dirty="0" err="1" smtClean="0">
              <a:latin typeface="+mn-lt"/>
            </a:rPr>
            <a:t>dóng</a:t>
          </a:r>
          <a:r>
            <a:rPr lang="en-US" sz="2200" b="1" kern="1200" dirty="0" smtClean="0">
              <a:latin typeface="+mn-lt"/>
            </a:rPr>
            <a:t> </a:t>
          </a:r>
          <a:r>
            <a:rPr lang="en-US" sz="2200" b="1" kern="1200" dirty="0" err="1" smtClean="0">
              <a:latin typeface="+mn-lt"/>
            </a:rPr>
            <a:t>hàng</a:t>
          </a:r>
          <a:r>
            <a:rPr lang="en-US" sz="2200" b="1" kern="1200" dirty="0" smtClean="0">
              <a:latin typeface="+mn-lt"/>
            </a:rPr>
            <a:t>, </a:t>
          </a:r>
          <a:r>
            <a:rPr lang="en-US" sz="2200" b="1" kern="1200" dirty="0" err="1" smtClean="0">
              <a:latin typeface="+mn-lt"/>
            </a:rPr>
            <a:t>điểm</a:t>
          </a:r>
          <a:r>
            <a:rPr lang="en-US" sz="2200" b="1" kern="1200" dirty="0" smtClean="0">
              <a:latin typeface="+mn-lt"/>
            </a:rPr>
            <a:t> </a:t>
          </a:r>
          <a:r>
            <a:rPr lang="en-US" sz="2200" b="1" kern="1200" dirty="0" err="1" smtClean="0">
              <a:latin typeface="+mn-lt"/>
            </a:rPr>
            <a:t>số</a:t>
          </a:r>
          <a:r>
            <a:rPr lang="en-US" sz="2200" b="1" kern="1200" dirty="0" smtClean="0">
              <a:latin typeface="+mn-lt"/>
            </a:rPr>
            <a:t>.</a:t>
          </a:r>
          <a:endParaRPr lang="vi-VN" sz="2200" b="1" kern="1200" dirty="0">
            <a:solidFill>
              <a:schemeClr val="bg1"/>
            </a:solidFill>
            <a:latin typeface="+mn-lt"/>
          </a:endParaRPr>
        </a:p>
      </dsp:txBody>
      <dsp:txXfrm>
        <a:off x="2398475" y="1295402"/>
        <a:ext cx="5775484" cy="797985"/>
      </dsp:txXfrm>
    </dsp:sp>
    <dsp:sp modelId="{775F51D6-7F28-4D7B-B123-5BB2EE35DC09}">
      <dsp:nvSpPr>
        <dsp:cNvPr id="0" name=""/>
        <dsp:cNvSpPr/>
      </dsp:nvSpPr>
      <dsp:spPr>
        <a:xfrm>
          <a:off x="2412656" y="2892553"/>
          <a:ext cx="5775484" cy="860571"/>
        </a:xfrm>
        <a:prstGeom prst="rect">
          <a:avLst/>
        </a:prstGeom>
        <a:solidFill>
          <a:srgbClr val="00B0F0"/>
        </a:soli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err="1" smtClean="0"/>
            <a:t>Biết</a:t>
          </a:r>
          <a:r>
            <a:rPr lang="en-US" sz="2200" b="1" kern="1200" dirty="0" smtClean="0"/>
            <a:t> </a:t>
          </a:r>
          <a:r>
            <a:rPr lang="en-US" sz="2200" b="1" kern="1200" dirty="0" err="1" smtClean="0"/>
            <a:t>và</a:t>
          </a:r>
          <a:r>
            <a:rPr lang="en-US" sz="2200" b="1" kern="1200" dirty="0" smtClean="0"/>
            <a:t> t</a:t>
          </a:r>
          <a:r>
            <a:rPr lang="vi-VN" sz="2200" b="1" kern="1200" dirty="0" smtClean="0"/>
            <a:t>ham </a:t>
          </a:r>
          <a:r>
            <a:rPr lang="vi-VN" sz="2200" b="1" kern="1200" dirty="0"/>
            <a:t>gia tích cực trò chơi vận </a:t>
          </a:r>
          <a:r>
            <a:rPr lang="vi-VN" sz="2200" b="1" kern="1200" dirty="0" smtClean="0"/>
            <a:t>động</a:t>
          </a:r>
          <a:r>
            <a:rPr lang="en-US" sz="2200" b="1" kern="1200" dirty="0" smtClean="0"/>
            <a:t>;</a:t>
          </a:r>
          <a:r>
            <a:rPr lang="vi-VN" sz="2200" b="1" kern="1200" dirty="0" smtClean="0"/>
            <a:t> </a:t>
          </a:r>
          <a:r>
            <a:rPr lang="en-US" sz="2200" b="1" kern="1200" dirty="0" err="1" smtClean="0"/>
            <a:t>Thực</a:t>
          </a:r>
          <a:r>
            <a:rPr lang="en-US" sz="2200" b="1" kern="1200" dirty="0" smtClean="0"/>
            <a:t> </a:t>
          </a:r>
          <a:r>
            <a:rPr lang="en-US" sz="2200" b="1" kern="1200" dirty="0" err="1" smtClean="0"/>
            <a:t>hiện</a:t>
          </a:r>
          <a:r>
            <a:rPr lang="en-US" sz="2200" b="1" kern="1200" dirty="0" smtClean="0"/>
            <a:t> </a:t>
          </a:r>
          <a:r>
            <a:rPr lang="en-US" sz="2200" b="1" kern="1200" dirty="0" err="1" smtClean="0"/>
            <a:t>được</a:t>
          </a:r>
          <a:r>
            <a:rPr lang="en-US" sz="2200" b="1" kern="1200" dirty="0" smtClean="0"/>
            <a:t> b</a:t>
          </a:r>
          <a:r>
            <a:rPr lang="vi-VN" sz="2200" b="1" kern="1200" dirty="0" smtClean="0"/>
            <a:t>ài </a:t>
          </a:r>
          <a:r>
            <a:rPr lang="vi-VN" sz="2200" b="1" kern="1200" dirty="0"/>
            <a:t>tập thể </a:t>
          </a:r>
          <a:r>
            <a:rPr lang="vi-VN" sz="2200" b="1" kern="1200" dirty="0" smtClean="0"/>
            <a:t>lực</a:t>
          </a:r>
          <a:r>
            <a:rPr lang="en-US" sz="2200" b="1" kern="1200" dirty="0" smtClean="0"/>
            <a:t> . </a:t>
          </a:r>
          <a:endParaRPr lang="vi-VN" sz="2200" b="1" kern="1200" dirty="0"/>
        </a:p>
      </dsp:txBody>
      <dsp:txXfrm>
        <a:off x="2412656" y="2892553"/>
        <a:ext cx="5775484" cy="860571"/>
      </dsp:txXfrm>
    </dsp:sp>
    <dsp:sp modelId="{39AD8430-F9E7-45A1-B16F-E007FEC572B1}">
      <dsp:nvSpPr>
        <dsp:cNvPr id="0" name=""/>
        <dsp:cNvSpPr/>
      </dsp:nvSpPr>
      <dsp:spPr>
        <a:xfrm>
          <a:off x="2503584" y="4365483"/>
          <a:ext cx="5684556" cy="808837"/>
        </a:xfrm>
        <a:prstGeom prst="rect">
          <a:avLst/>
        </a:prstGeom>
        <a:solidFill>
          <a:srgbClr val="00B0F0"/>
        </a:soli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13970" tIns="13970" rIns="13970" bIns="13970" numCol="1" spcCol="1270" anchor="ctr" anchorCtr="0">
          <a:noAutofit/>
        </a:bodyPr>
        <a:lstStyle/>
        <a:p>
          <a:pPr lvl="0" algn="l" defTabSz="977900">
            <a:lnSpc>
              <a:spcPct val="90000"/>
            </a:lnSpc>
            <a:spcBef>
              <a:spcPct val="0"/>
            </a:spcBef>
            <a:spcAft>
              <a:spcPct val="35000"/>
            </a:spcAft>
          </a:pPr>
          <a:r>
            <a:rPr lang="vi-VN" sz="2200" b="1" kern="1200" dirty="0"/>
            <a:t>     Hình thành thói quen tập luyện thể dục thể thao</a:t>
          </a:r>
        </a:p>
      </dsp:txBody>
      <dsp:txXfrm>
        <a:off x="2503584" y="4365483"/>
        <a:ext cx="5684556" cy="808837"/>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0FFFED-1E4A-4047-9EA3-6F55BD5196C9}" type="datetimeFigureOut">
              <a:rPr lang="vi-VN" smtClean="0"/>
              <a:pPr/>
              <a:t>05/10/2024</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46C2AF-A9AE-48CD-8E65-F4FDE42A03EB}" type="slidenum">
              <a:rPr lang="vi-VN" smtClean="0"/>
              <a:pPr/>
              <a:t>‹#›</a:t>
            </a:fld>
            <a:endParaRPr lang="vi-VN"/>
          </a:p>
        </p:txBody>
      </p:sp>
    </p:spTree>
    <p:extLst>
      <p:ext uri="{BB962C8B-B14F-4D97-AF65-F5344CB8AC3E}">
        <p14:creationId xmlns:p14="http://schemas.microsoft.com/office/powerpoint/2010/main" xmlns="" val="2893864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6C2AF-A9AE-48CD-8E65-F4FDE42A03EB}" type="slidenum">
              <a:rPr lang="vi-VN" smtClean="0"/>
              <a:pPr/>
              <a:t>5</a:t>
            </a:fld>
            <a:endParaRPr lang="vi-VN"/>
          </a:p>
        </p:txBody>
      </p:sp>
    </p:spTree>
    <p:extLst>
      <p:ext uri="{BB962C8B-B14F-4D97-AF65-F5344CB8AC3E}">
        <p14:creationId xmlns:p14="http://schemas.microsoft.com/office/powerpoint/2010/main" xmlns="" val="742645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B982AB20-395F-4873-86BE-415865E53CA7}" type="datetimeFigureOut">
              <a:rPr lang="vi-VN" smtClean="0"/>
              <a:pPr/>
              <a:t>05/10/2024</a:t>
            </a:fld>
            <a:endParaRPr lang="vi-VN"/>
          </a:p>
        </p:txBody>
      </p:sp>
      <p:sp>
        <p:nvSpPr>
          <p:cNvPr id="8" name="Slide Number Placeholder 7"/>
          <p:cNvSpPr>
            <a:spLocks noGrp="1"/>
          </p:cNvSpPr>
          <p:nvPr>
            <p:ph type="sldNum" sz="quarter" idx="11"/>
          </p:nvPr>
        </p:nvSpPr>
        <p:spPr/>
        <p:txBody>
          <a:bodyPr/>
          <a:lstStyle/>
          <a:p>
            <a:fld id="{4AD0EA40-6DC6-4B2F-94D1-4223285F9ACD}" type="slidenum">
              <a:rPr lang="vi-VN" smtClean="0"/>
              <a:pPr/>
              <a:t>‹#›</a:t>
            </a:fld>
            <a:endParaRPr lang="vi-VN"/>
          </a:p>
        </p:txBody>
      </p:sp>
      <p:sp>
        <p:nvSpPr>
          <p:cNvPr id="9" name="Footer Placeholder 8"/>
          <p:cNvSpPr>
            <a:spLocks noGrp="1"/>
          </p:cNvSpPr>
          <p:nvPr>
            <p:ph type="ftr" sz="quarter" idx="12"/>
          </p:nvPr>
        </p:nvSpPr>
        <p:spPr/>
        <p:txBody>
          <a:bodyPr/>
          <a:lstStyle/>
          <a:p>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82AB20-395F-4873-86BE-415865E53CA7}" type="datetimeFigureOut">
              <a:rPr lang="vi-VN" smtClean="0"/>
              <a:pPr/>
              <a:t>05/10/2024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AD0EA40-6DC6-4B2F-94D1-4223285F9ACD}" type="slidenum">
              <a:rPr lang="vi-VN" smtClean="0"/>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82AB20-395F-4873-86BE-415865E53CA7}" type="datetimeFigureOut">
              <a:rPr lang="vi-VN" smtClean="0"/>
              <a:pPr/>
              <a:t>05/10/2024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AD0EA40-6DC6-4B2F-94D1-4223285F9ACD}" type="slidenum">
              <a:rPr lang="vi-VN" smtClean="0"/>
              <a:pPr/>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82AB20-395F-4873-86BE-415865E53CA7}" type="datetimeFigureOut">
              <a:rPr lang="vi-VN" smtClean="0"/>
              <a:pPr/>
              <a:t>05/10/2024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AD0EA40-6DC6-4B2F-94D1-4223285F9ACD}" type="slidenum">
              <a:rPr lang="vi-VN" smtClean="0"/>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82AB20-395F-4873-86BE-415865E53CA7}" type="datetimeFigureOut">
              <a:rPr lang="vi-VN" smtClean="0"/>
              <a:pPr/>
              <a:t>05/10/2024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AD0EA40-6DC6-4B2F-94D1-4223285F9ACD}" type="slidenum">
              <a:rPr lang="vi-VN" smtClean="0"/>
              <a:pPr/>
              <a:t>‹#›</a:t>
            </a:fld>
            <a:endParaRPr lang="vi-VN"/>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82AB20-395F-4873-86BE-415865E53CA7}" type="datetimeFigureOut">
              <a:rPr lang="vi-VN" smtClean="0"/>
              <a:pPr/>
              <a:t>05/10/2024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AD0EA40-6DC6-4B2F-94D1-4223285F9ACD}" type="slidenum">
              <a:rPr lang="vi-VN" smtClean="0"/>
              <a:pPr/>
              <a:t>‹#›</a:t>
            </a:fld>
            <a:endParaRPr lang="vi-VN"/>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B982AB20-395F-4873-86BE-415865E53CA7}" type="datetimeFigureOut">
              <a:rPr lang="vi-VN" smtClean="0"/>
              <a:pPr/>
              <a:t>05/10/2024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4AD0EA40-6DC6-4B2F-94D1-4223285F9ACD}" type="slidenum">
              <a:rPr lang="vi-VN" smtClean="0"/>
              <a:pPr/>
              <a:t>‹#›</a:t>
            </a:fld>
            <a:endParaRPr lang="vi-VN"/>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82AB20-395F-4873-86BE-415865E53CA7}" type="datetimeFigureOut">
              <a:rPr lang="vi-VN" smtClean="0"/>
              <a:pPr/>
              <a:t>05/10/2024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4AD0EA40-6DC6-4B2F-94D1-4223285F9ACD}" type="slidenum">
              <a:rPr lang="vi-VN" smtClean="0"/>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2AB20-395F-4873-86BE-415865E53CA7}" type="datetimeFigureOut">
              <a:rPr lang="vi-VN" smtClean="0"/>
              <a:pPr/>
              <a:t>05/10/2024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4AD0EA40-6DC6-4B2F-94D1-4223285F9ACD}" type="slidenum">
              <a:rPr lang="vi-VN" smtClean="0"/>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82AB20-395F-4873-86BE-415865E53CA7}" type="datetimeFigureOut">
              <a:rPr lang="vi-VN" smtClean="0"/>
              <a:pPr/>
              <a:t>05/10/2024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AD0EA40-6DC6-4B2F-94D1-4223285F9ACD}" type="slidenum">
              <a:rPr lang="vi-VN" smtClean="0"/>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82AB20-395F-4873-86BE-415865E53CA7}" type="datetimeFigureOut">
              <a:rPr lang="vi-VN" smtClean="0"/>
              <a:pPr/>
              <a:t>05/10/2024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AD0EA40-6DC6-4B2F-94D1-4223285F9ACD}" type="slidenum">
              <a:rPr lang="vi-VN" smtClean="0"/>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982AB20-395F-4873-86BE-415865E53CA7}" type="datetimeFigureOut">
              <a:rPr lang="vi-VN" smtClean="0"/>
              <a:pPr/>
              <a:t>05/10/2024</a:t>
            </a:fld>
            <a:endParaRPr lang="vi-VN"/>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vi-VN"/>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4AD0EA40-6DC6-4B2F-94D1-4223285F9ACD}" type="slidenum">
              <a:rPr lang="vi-VN" smtClean="0"/>
              <a:pPr/>
              <a:t>‹#›</a:t>
            </a:fld>
            <a:endParaRPr lang="vi-VN"/>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5616" y="404664"/>
            <a:ext cx="6912768" cy="792088"/>
          </a:xfrm>
          <a:noFill/>
        </p:spPr>
        <p:txBody>
          <a:bodyPr/>
          <a:lstStyle/>
          <a:p>
            <a:r>
              <a:rPr lang="en-US" sz="4800" b="1" smtClean="0">
                <a:pattFill prst="pct75">
                  <a:fgClr>
                    <a:srgbClr val="0070C0"/>
                  </a:fgClr>
                  <a:bgClr>
                    <a:srgbClr val="FF0000"/>
                  </a:bgClr>
                </a:pattFill>
              </a:rPr>
              <a:t>GIÁO DỤC THỂ CHẤT </a:t>
            </a:r>
            <a:r>
              <a:rPr lang="vi-VN" sz="4800" b="1" smtClean="0">
                <a:pattFill prst="pct75">
                  <a:fgClr>
                    <a:srgbClr val="0070C0"/>
                  </a:fgClr>
                  <a:bgClr>
                    <a:srgbClr val="FF0000"/>
                  </a:bgClr>
                </a:pattFill>
              </a:rPr>
              <a:t> </a:t>
            </a:r>
            <a:r>
              <a:rPr lang="vi-VN" sz="4800" b="1" dirty="0">
                <a:pattFill prst="pct75">
                  <a:fgClr>
                    <a:srgbClr val="0070C0"/>
                  </a:fgClr>
                  <a:bgClr>
                    <a:srgbClr val="FF0000"/>
                  </a:bgClr>
                </a:pattFill>
              </a:rPr>
              <a:t>LỚP </a:t>
            </a:r>
            <a:r>
              <a:rPr lang="en-US" sz="4800" b="1" dirty="0" smtClean="0">
                <a:pattFill prst="pct75">
                  <a:fgClr>
                    <a:srgbClr val="0070C0"/>
                  </a:fgClr>
                  <a:bgClr>
                    <a:srgbClr val="FF0000"/>
                  </a:bgClr>
                </a:pattFill>
              </a:rPr>
              <a:t>1</a:t>
            </a:r>
            <a:endParaRPr lang="vi-VN" sz="4800" b="1" dirty="0">
              <a:pattFill prst="pct75">
                <a:fgClr>
                  <a:srgbClr val="0070C0"/>
                </a:fgClr>
                <a:bgClr>
                  <a:srgbClr val="FF0000"/>
                </a:bgClr>
              </a:pattFill>
            </a:endParaRPr>
          </a:p>
        </p:txBody>
      </p:sp>
      <p:sp>
        <p:nvSpPr>
          <p:cNvPr id="3" name="Content Placeholder 2"/>
          <p:cNvSpPr>
            <a:spLocks noGrp="1"/>
          </p:cNvSpPr>
          <p:nvPr>
            <p:ph idx="1"/>
          </p:nvPr>
        </p:nvSpPr>
        <p:spPr/>
        <p:txBody>
          <a:bodyPr>
            <a:normAutofit/>
            <a:scene3d>
              <a:camera prst="perspectiveRelaxedModerately"/>
              <a:lightRig rig="threePt" dir="t"/>
            </a:scene3d>
          </a:bodyPr>
          <a:lstStyle/>
          <a:p>
            <a:pPr marL="0" indent="0" algn="ctr">
              <a:lnSpc>
                <a:spcPct val="150000"/>
              </a:lnSpc>
              <a:buNone/>
            </a:pPr>
            <a:r>
              <a:rPr lang="en-US" sz="2800" b="1" dirty="0" smtClean="0">
                <a:pattFill prst="dotDmnd">
                  <a:fgClr>
                    <a:srgbClr val="FF0000"/>
                  </a:fgClr>
                  <a:bgClr>
                    <a:srgbClr val="FFC000"/>
                  </a:bgClr>
                </a:pattFill>
                <a:effectLst>
                  <a:outerShdw blurRad="38100" dist="38100" dir="2700000" algn="tl">
                    <a:srgbClr val="000000">
                      <a:alpha val="43137"/>
                    </a:srgbClr>
                  </a:outerShdw>
                </a:effectLst>
                <a:latin typeface="Times New Roman" pitchFamily="18" charset="0"/>
                <a:cs typeface="Times New Roman" pitchFamily="18" charset="0"/>
              </a:rPr>
              <a:t>    </a:t>
            </a:r>
            <a:r>
              <a:rPr lang="vi-VN" sz="7200" b="1" dirty="0" smtClean="0">
                <a:pattFill prst="pct75">
                  <a:fgClr>
                    <a:srgbClr val="FF0000"/>
                  </a:fgClr>
                  <a:bgClr>
                    <a:srgbClr val="FFC000"/>
                  </a:bgClr>
                </a:pattFill>
                <a:effectLst>
                  <a:outerShdw blurRad="38100" dist="38100" dir="2700000" algn="tl">
                    <a:srgbClr val="000000">
                      <a:alpha val="43137"/>
                    </a:srgbClr>
                  </a:outerShdw>
                </a:effectLst>
                <a:latin typeface="Times New Roman" pitchFamily="18" charset="0"/>
                <a:cs typeface="Times New Roman" pitchFamily="18" charset="0"/>
              </a:rPr>
              <a:t>TUẦN </a:t>
            </a:r>
            <a:r>
              <a:rPr lang="en-US" sz="7200" b="1" dirty="0" smtClean="0">
                <a:pattFill prst="pct75">
                  <a:fgClr>
                    <a:srgbClr val="FF0000"/>
                  </a:fgClr>
                  <a:bgClr>
                    <a:srgbClr val="FFC000"/>
                  </a:bgClr>
                </a:pattFill>
                <a:effectLst>
                  <a:outerShdw blurRad="38100" dist="38100" dir="2700000" algn="tl">
                    <a:srgbClr val="000000">
                      <a:alpha val="43137"/>
                    </a:srgbClr>
                  </a:outerShdw>
                </a:effectLst>
                <a:latin typeface="Times New Roman" pitchFamily="18" charset="0"/>
                <a:cs typeface="Times New Roman" pitchFamily="18" charset="0"/>
              </a:rPr>
              <a:t>02</a:t>
            </a:r>
            <a:endParaRPr lang="vi-VN" sz="7200" b="1" dirty="0">
              <a:pattFill prst="pct75">
                <a:fgClr>
                  <a:srgbClr val="FF0000"/>
                </a:fgClr>
                <a:bgClr>
                  <a:srgbClr val="FFC000"/>
                </a:bgClr>
              </a:pattFill>
              <a:effectLst>
                <a:outerShdw blurRad="38100" dist="38100" dir="2700000" algn="tl">
                  <a:srgbClr val="000000">
                    <a:alpha val="43137"/>
                  </a:srgbClr>
                </a:outerShdw>
              </a:effectLst>
              <a:latin typeface="Times New Roman" pitchFamily="18" charset="0"/>
              <a:cs typeface="Times New Roman" pitchFamily="18" charset="0"/>
            </a:endParaRPr>
          </a:p>
          <a:p>
            <a:pPr marL="0" indent="0" algn="ctr">
              <a:lnSpc>
                <a:spcPct val="150000"/>
              </a:lnSpc>
              <a:buNone/>
            </a:pPr>
            <a:r>
              <a:rPr lang="vi-VN" b="1" u="sng" dirty="0">
                <a:ln>
                  <a:solidFill>
                    <a:srgbClr val="FF0000"/>
                  </a:solidFill>
                </a:ln>
                <a:pattFill prst="pct10">
                  <a:fgClr>
                    <a:srgbClr val="FF0000"/>
                  </a:fgClr>
                  <a:bgClr>
                    <a:srgbClr val="FFC000"/>
                  </a:bgClr>
                </a:pattFill>
                <a:effectLst>
                  <a:outerShdw blurRad="38100" dist="38100" dir="2700000" algn="tl">
                    <a:srgbClr val="000000">
                      <a:alpha val="43137"/>
                    </a:srgbClr>
                  </a:outerShdw>
                </a:effectLst>
                <a:uFill>
                  <a:solidFill>
                    <a:srgbClr val="FFC000"/>
                  </a:solidFill>
                </a:uFill>
                <a:latin typeface="Times New Roman" pitchFamily="18" charset="0"/>
                <a:cs typeface="Times New Roman" pitchFamily="18" charset="0"/>
              </a:rPr>
              <a:t>CHỦ ĐỀ </a:t>
            </a:r>
            <a:r>
              <a:rPr lang="en-US" b="1" u="sng" dirty="0">
                <a:ln>
                  <a:solidFill>
                    <a:srgbClr val="FF0000"/>
                  </a:solidFill>
                </a:ln>
                <a:pattFill prst="pct10">
                  <a:fgClr>
                    <a:srgbClr val="FF0000"/>
                  </a:fgClr>
                  <a:bgClr>
                    <a:srgbClr val="FFC000"/>
                  </a:bgClr>
                </a:pattFill>
                <a:effectLst>
                  <a:outerShdw blurRad="38100" dist="38100" dir="2700000" algn="tl">
                    <a:srgbClr val="000000">
                      <a:alpha val="43137"/>
                    </a:srgbClr>
                  </a:outerShdw>
                </a:effectLst>
                <a:uFill>
                  <a:solidFill>
                    <a:srgbClr val="FFC000"/>
                  </a:solidFill>
                </a:uFill>
                <a:latin typeface="Times New Roman" pitchFamily="18" charset="0"/>
                <a:cs typeface="Times New Roman" pitchFamily="18" charset="0"/>
              </a:rPr>
              <a:t>1</a:t>
            </a:r>
            <a:r>
              <a:rPr lang="vi-VN" b="1" u="sng" dirty="0" smtClean="0">
                <a:ln>
                  <a:solidFill>
                    <a:srgbClr val="FF0000"/>
                  </a:solidFill>
                </a:ln>
                <a:pattFill prst="pct10">
                  <a:fgClr>
                    <a:srgbClr val="FF0000"/>
                  </a:fgClr>
                  <a:bgClr>
                    <a:srgbClr val="FFC000"/>
                  </a:bgClr>
                </a:pattFill>
                <a:effectLst>
                  <a:outerShdw blurRad="38100" dist="38100" dir="2700000" algn="tl">
                    <a:srgbClr val="000000">
                      <a:alpha val="43137"/>
                    </a:srgbClr>
                  </a:outerShdw>
                </a:effectLst>
                <a:uFill>
                  <a:solidFill>
                    <a:srgbClr val="FFC000"/>
                  </a:solidFill>
                </a:uFill>
                <a:latin typeface="Times New Roman" pitchFamily="18" charset="0"/>
                <a:cs typeface="Times New Roman" pitchFamily="18" charset="0"/>
              </a:rPr>
              <a:t>: </a:t>
            </a:r>
            <a:r>
              <a:rPr lang="vi-VN" b="1" dirty="0" smtClean="0">
                <a:ln>
                  <a:solidFill>
                    <a:srgbClr val="FF0000"/>
                  </a:solidFill>
                </a:ln>
                <a:pattFill prst="pct10">
                  <a:fgClr>
                    <a:srgbClr val="FF0000"/>
                  </a:fgClr>
                  <a:bgClr>
                    <a:srgbClr val="FFC000"/>
                  </a:bgClr>
                </a:pattFill>
                <a:effectLst>
                  <a:outerShdw blurRad="38100" dist="38100" dir="2700000" algn="tl">
                    <a:srgbClr val="000000">
                      <a:alpha val="43137"/>
                    </a:srgbClr>
                  </a:outerShdw>
                </a:effectLst>
                <a:uFill>
                  <a:solidFill>
                    <a:srgbClr val="FFC000"/>
                  </a:solidFill>
                </a:uFill>
                <a:latin typeface="Times New Roman" pitchFamily="18" charset="0"/>
                <a:cs typeface="Times New Roman" pitchFamily="18" charset="0"/>
              </a:rPr>
              <a:t>  </a:t>
            </a:r>
            <a:r>
              <a:rPr lang="en-US" b="1" dirty="0" smtClean="0">
                <a:ln>
                  <a:solidFill>
                    <a:srgbClr val="FF0000"/>
                  </a:solidFill>
                </a:ln>
                <a:pattFill prst="pct10">
                  <a:fgClr>
                    <a:srgbClr val="FF0000"/>
                  </a:fgClr>
                  <a:bgClr>
                    <a:srgbClr val="FFC000"/>
                  </a:bgClr>
                </a:pattFill>
                <a:effectLst>
                  <a:outerShdw blurRad="38100" dist="38100" dir="2700000" algn="tl">
                    <a:srgbClr val="000000">
                      <a:alpha val="43137"/>
                    </a:srgbClr>
                  </a:outerShdw>
                </a:effectLst>
                <a:uFill>
                  <a:solidFill>
                    <a:srgbClr val="FFC000"/>
                  </a:solidFill>
                </a:uFill>
                <a:latin typeface="Times New Roman" pitchFamily="18" charset="0"/>
                <a:cs typeface="Times New Roman" pitchFamily="18" charset="0"/>
              </a:rPr>
              <a:t>ĐỘI HÌNH ĐỘI NGŨ</a:t>
            </a:r>
            <a:endParaRPr lang="vi-VN" b="1" dirty="0">
              <a:ln>
                <a:solidFill>
                  <a:srgbClr val="FF0000"/>
                </a:solidFill>
              </a:ln>
              <a:pattFill prst="pct10">
                <a:fgClr>
                  <a:srgbClr val="FF0000"/>
                </a:fgClr>
                <a:bgClr>
                  <a:srgbClr val="FFC000"/>
                </a:bgClr>
              </a:pattFill>
              <a:effectLst>
                <a:outerShdw blurRad="38100" dist="38100" dir="2700000" algn="tl">
                  <a:srgbClr val="000000">
                    <a:alpha val="43137"/>
                  </a:srgbClr>
                </a:outerShdw>
              </a:effectLst>
              <a:uFill>
                <a:solidFill>
                  <a:srgbClr val="FFC000"/>
                </a:solidFill>
              </a:uFill>
              <a:latin typeface="Times New Roman" pitchFamily="18" charset="0"/>
              <a:cs typeface="Times New Roman" pitchFamily="18" charset="0"/>
            </a:endParaRPr>
          </a:p>
          <a:p>
            <a:pPr marL="0" indent="0" algn="ctr">
              <a:lnSpc>
                <a:spcPct val="150000"/>
              </a:lnSpc>
              <a:buNone/>
            </a:pPr>
            <a:endParaRPr lang="en-US" sz="2800" u="sng" dirty="0" smtClean="0">
              <a:pattFill prst="pct10">
                <a:fgClr>
                  <a:srgbClr val="FF0000"/>
                </a:fgClr>
                <a:bgClr>
                  <a:srgbClr val="FFC000"/>
                </a:bgClr>
              </a:pattFill>
              <a:effectLst>
                <a:outerShdw blurRad="38100" dist="38100" dir="2700000" algn="tl">
                  <a:srgbClr val="000000">
                    <a:alpha val="43137"/>
                  </a:srgbClr>
                </a:outerShdw>
              </a:effectLst>
              <a:latin typeface="Times New Roman" pitchFamily="18" charset="0"/>
              <a:cs typeface="Times New Roman" pitchFamily="18" charset="0"/>
            </a:endParaRPr>
          </a:p>
          <a:p>
            <a:pPr marL="0" indent="0" algn="ctr">
              <a:lnSpc>
                <a:spcPct val="150000"/>
              </a:lnSpc>
              <a:buNone/>
            </a:pPr>
            <a:r>
              <a:rPr lang="en-US" b="1" u="sng" dirty="0" smtClean="0">
                <a:ln>
                  <a:solidFill>
                    <a:srgbClr val="FFC000"/>
                  </a:solidFill>
                </a:ln>
                <a:pattFill prst="pct10">
                  <a:fgClr>
                    <a:srgbClr val="FF0000"/>
                  </a:fgClr>
                  <a:bgClr>
                    <a:srgbClr val="FFC000"/>
                  </a:bgClr>
                </a:pattFill>
                <a:effectLst>
                  <a:outerShdw blurRad="38100" dist="38100" dir="2700000" algn="tl">
                    <a:srgbClr val="000000">
                      <a:alpha val="43137"/>
                    </a:srgbClr>
                  </a:outerShdw>
                </a:effectLst>
                <a:latin typeface="Times New Roman" pitchFamily="18" charset="0"/>
                <a:cs typeface="Times New Roman" pitchFamily="18" charset="0"/>
              </a:rPr>
              <a:t>TIẾT 04 :</a:t>
            </a:r>
            <a:r>
              <a:rPr lang="en-US" b="1" dirty="0" smtClean="0">
                <a:ln>
                  <a:solidFill>
                    <a:srgbClr val="FFC000"/>
                  </a:solidFill>
                </a:ln>
                <a:pattFill prst="pct10">
                  <a:fgClr>
                    <a:srgbClr val="FF0000"/>
                  </a:fgClr>
                  <a:bgClr>
                    <a:srgbClr val="FFC000"/>
                  </a:bgClr>
                </a:patt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a:ln>
                  <a:solidFill>
                    <a:srgbClr val="FFC000"/>
                  </a:solidFill>
                </a:ln>
                <a:solidFill>
                  <a:srgbClr val="FFFF00"/>
                </a:solidFill>
                <a:latin typeface="Times New Roman" pitchFamily="18" charset="0"/>
                <a:cs typeface="Times New Roman" pitchFamily="18" charset="0"/>
              </a:rPr>
              <a:t>TẬP HỢP ĐỘI HÌNH HÀNG DỌC, DÓNG HÀNG, ĐIỂM SỐ.</a:t>
            </a:r>
            <a:endParaRPr lang="vi-VN" b="1" i="1" dirty="0">
              <a:ln>
                <a:solidFill>
                  <a:srgbClr val="FFC0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46009646"/>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Curved Down Ribbon 3"/>
          <p:cNvSpPr/>
          <p:nvPr/>
        </p:nvSpPr>
        <p:spPr>
          <a:xfrm>
            <a:off x="1262743" y="119743"/>
            <a:ext cx="5791199" cy="1447800"/>
          </a:xfrm>
          <a:prstGeom prst="ellipse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rgbClr val="FFFF00"/>
                </a:solidFill>
              </a:rPr>
              <a:t>Trò chơi “chạy đổi chỗ vỗ tay nhau”</a:t>
            </a:r>
            <a:endParaRPr lang="en-US" sz="2800" dirty="0">
              <a:solidFill>
                <a:srgbClr val="FFFF00"/>
              </a:solidFill>
            </a:endParaRPr>
          </a:p>
        </p:txBody>
      </p:sp>
      <p:sp>
        <p:nvSpPr>
          <p:cNvPr id="5" name="Rectangle 4"/>
          <p:cNvSpPr/>
          <p:nvPr/>
        </p:nvSpPr>
        <p:spPr>
          <a:xfrm>
            <a:off x="1981200" y="1567543"/>
            <a:ext cx="4724400" cy="1200329"/>
          </a:xfrm>
          <a:prstGeom prst="rect">
            <a:avLst/>
          </a:prstGeom>
        </p:spPr>
        <p:txBody>
          <a:bodyPr wrap="square">
            <a:spAutoFit/>
          </a:bodyPr>
          <a:lstStyle/>
          <a:p>
            <a:r>
              <a:rPr lang="vi-VN" dirty="0">
                <a:solidFill>
                  <a:srgbClr val="00B0F0"/>
                </a:solidFill>
              </a:rPr>
              <a:t>GV nêu tên trò chơi, hướng dẫn cách chơi.</a:t>
            </a:r>
          </a:p>
          <a:p>
            <a:r>
              <a:rPr lang="vi-VN" dirty="0">
                <a:solidFill>
                  <a:srgbClr val="00B0F0"/>
                </a:solidFill>
              </a:rPr>
              <a:t>- Cho HS chơi thử và chơi chính thức. </a:t>
            </a:r>
          </a:p>
          <a:p>
            <a:r>
              <a:rPr lang="vi-VN" dirty="0">
                <a:solidFill>
                  <a:srgbClr val="00B0F0"/>
                </a:solidFill>
              </a:rPr>
              <a:t>- Nhận xét, tuyên dương, và sử phạt người  (đội) thua cuộc</a:t>
            </a:r>
          </a:p>
        </p:txBody>
      </p:sp>
      <p:pic>
        <p:nvPicPr>
          <p:cNvPr id="13314" name="Picture 2" descr="C:\Users\MrHien\Desktop\Bo anh lop 1 sách ket noi\9f4ba193728984d7dd98.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66800" y="2767872"/>
            <a:ext cx="7543800" cy="40901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9951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circle(in)">
                                      <p:cBhvr>
                                        <p:cTn id="12" dur="2000"/>
                                        <p:tgtEl>
                                          <p:spTgt spid="1331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836712"/>
            <a:ext cx="7848872" cy="4525963"/>
          </a:xfrm>
        </p:spPr>
        <p:txBody>
          <a:bodyPr>
            <a:normAutofit/>
          </a:bodyPr>
          <a:lstStyle/>
          <a:p>
            <a:pPr algn="ctr"/>
            <a:r>
              <a:rPr lang="vi-VN" sz="2800" b="1" dirty="0">
                <a:solidFill>
                  <a:srgbClr val="C00000"/>
                </a:solidFill>
                <a:latin typeface="+mn-lt"/>
              </a:rPr>
              <a:t>Bài tập thể lực</a:t>
            </a:r>
          </a:p>
          <a:p>
            <a:pPr marL="0" indent="0" algn="ctr">
              <a:buNone/>
            </a:pPr>
            <a:r>
              <a:rPr lang="vi-VN" sz="2800" dirty="0">
                <a:solidFill>
                  <a:srgbClr val="0070C0"/>
                </a:solidFill>
                <a:latin typeface="+mn-lt"/>
              </a:rPr>
              <a:t>    </a:t>
            </a:r>
            <a:r>
              <a:rPr lang="en-US" sz="2800" dirty="0" err="1" smtClean="0">
                <a:solidFill>
                  <a:srgbClr val="0070C0"/>
                </a:solidFill>
                <a:latin typeface="+mn-lt"/>
              </a:rPr>
              <a:t>Tại</a:t>
            </a:r>
            <a:r>
              <a:rPr lang="en-US" sz="2800" dirty="0" smtClean="0">
                <a:solidFill>
                  <a:srgbClr val="0070C0"/>
                </a:solidFill>
                <a:latin typeface="+mn-lt"/>
              </a:rPr>
              <a:t> </a:t>
            </a:r>
            <a:r>
              <a:rPr lang="en-US" sz="2800" dirty="0" err="1" smtClean="0">
                <a:solidFill>
                  <a:srgbClr val="0070C0"/>
                </a:solidFill>
                <a:latin typeface="+mn-lt"/>
              </a:rPr>
              <a:t>chỗ</a:t>
            </a:r>
            <a:r>
              <a:rPr lang="en-US" sz="2800" dirty="0" smtClean="0">
                <a:solidFill>
                  <a:srgbClr val="0070C0"/>
                </a:solidFill>
                <a:latin typeface="+mn-lt"/>
              </a:rPr>
              <a:t> </a:t>
            </a:r>
            <a:r>
              <a:rPr lang="en-US" sz="2800" dirty="0" err="1" smtClean="0">
                <a:solidFill>
                  <a:srgbClr val="0070C0"/>
                </a:solidFill>
                <a:latin typeface="+mn-lt"/>
              </a:rPr>
              <a:t>chạy</a:t>
            </a:r>
            <a:r>
              <a:rPr lang="en-US" sz="2800" dirty="0" smtClean="0">
                <a:solidFill>
                  <a:srgbClr val="0070C0"/>
                </a:solidFill>
                <a:latin typeface="+mn-lt"/>
              </a:rPr>
              <a:t> </a:t>
            </a:r>
            <a:r>
              <a:rPr lang="en-US" sz="2800" dirty="0" err="1" smtClean="0">
                <a:solidFill>
                  <a:srgbClr val="0070C0"/>
                </a:solidFill>
                <a:latin typeface="+mn-lt"/>
              </a:rPr>
              <a:t>nâng</a:t>
            </a:r>
            <a:r>
              <a:rPr lang="en-US" sz="2800" dirty="0" smtClean="0">
                <a:solidFill>
                  <a:srgbClr val="0070C0"/>
                </a:solidFill>
                <a:latin typeface="+mn-lt"/>
              </a:rPr>
              <a:t> </a:t>
            </a:r>
            <a:r>
              <a:rPr lang="en-US" sz="2800" dirty="0" err="1" smtClean="0">
                <a:solidFill>
                  <a:srgbClr val="0070C0"/>
                </a:solidFill>
                <a:latin typeface="+mn-lt"/>
              </a:rPr>
              <a:t>cao</a:t>
            </a:r>
            <a:r>
              <a:rPr lang="en-US" sz="2800" dirty="0" smtClean="0">
                <a:solidFill>
                  <a:srgbClr val="0070C0"/>
                </a:solidFill>
                <a:latin typeface="+mn-lt"/>
              </a:rPr>
              <a:t> </a:t>
            </a:r>
            <a:r>
              <a:rPr lang="en-US" sz="2800" dirty="0" err="1" smtClean="0">
                <a:solidFill>
                  <a:srgbClr val="0070C0"/>
                </a:solidFill>
                <a:latin typeface="+mn-lt"/>
              </a:rPr>
              <a:t>đùi</a:t>
            </a:r>
            <a:r>
              <a:rPr lang="en-US" sz="2800" dirty="0" smtClean="0">
                <a:solidFill>
                  <a:srgbClr val="0070C0"/>
                </a:solidFill>
                <a:latin typeface="+mn-lt"/>
              </a:rPr>
              <a:t> </a:t>
            </a:r>
            <a:r>
              <a:rPr lang="en-US" sz="2800" dirty="0" err="1" smtClean="0">
                <a:solidFill>
                  <a:srgbClr val="0070C0"/>
                </a:solidFill>
                <a:latin typeface="+mn-lt"/>
              </a:rPr>
              <a:t>trong</a:t>
            </a:r>
            <a:r>
              <a:rPr lang="en-US" sz="2800" dirty="0" smtClean="0">
                <a:solidFill>
                  <a:srgbClr val="0070C0"/>
                </a:solidFill>
                <a:latin typeface="+mn-lt"/>
              </a:rPr>
              <a:t> 1 </a:t>
            </a:r>
            <a:r>
              <a:rPr lang="en-US" sz="2800" dirty="0" err="1" smtClean="0">
                <a:solidFill>
                  <a:srgbClr val="0070C0"/>
                </a:solidFill>
                <a:latin typeface="+mn-lt"/>
              </a:rPr>
              <a:t>phút</a:t>
            </a:r>
            <a:r>
              <a:rPr lang="en-US" sz="2800" dirty="0" smtClean="0">
                <a:solidFill>
                  <a:srgbClr val="0070C0"/>
                </a:solidFill>
                <a:latin typeface="+mn-lt"/>
              </a:rPr>
              <a:t>. </a:t>
            </a:r>
            <a:endParaRPr lang="vi-VN" sz="2800" dirty="0">
              <a:solidFill>
                <a:srgbClr val="0070C0"/>
              </a:solidFill>
              <a:latin typeface="+mn-lt"/>
            </a:endParaRPr>
          </a:p>
          <a:p>
            <a:pPr marL="0" indent="0" algn="just">
              <a:buNone/>
            </a:pPr>
            <a:endParaRPr lang="vi-VN" sz="2800" dirty="0">
              <a:solidFill>
                <a:srgbClr val="FF0000"/>
              </a:solidFill>
              <a:latin typeface="+mn-lt"/>
            </a:endParaRPr>
          </a:p>
          <a:p>
            <a:pPr algn="ctr"/>
            <a:r>
              <a:rPr lang="en-US" sz="2800" b="1" u="sng" dirty="0" err="1" smtClean="0">
                <a:solidFill>
                  <a:srgbClr val="C00000"/>
                </a:solidFill>
                <a:latin typeface="+mn-lt"/>
              </a:rPr>
              <a:t>Vận</a:t>
            </a:r>
            <a:r>
              <a:rPr lang="en-US" sz="2800" b="1" u="sng" dirty="0" smtClean="0">
                <a:solidFill>
                  <a:srgbClr val="C00000"/>
                </a:solidFill>
                <a:latin typeface="+mn-lt"/>
              </a:rPr>
              <a:t> </a:t>
            </a:r>
            <a:r>
              <a:rPr lang="en-US" sz="2800" b="1" u="sng" dirty="0" err="1" smtClean="0">
                <a:solidFill>
                  <a:srgbClr val="C00000"/>
                </a:solidFill>
                <a:latin typeface="+mn-lt"/>
              </a:rPr>
              <a:t>dụng</a:t>
            </a:r>
            <a:r>
              <a:rPr lang="en-US" sz="2800" b="1" dirty="0" smtClean="0">
                <a:solidFill>
                  <a:srgbClr val="C00000"/>
                </a:solidFill>
                <a:latin typeface="+mn-lt"/>
              </a:rPr>
              <a:t>: </a:t>
            </a:r>
          </a:p>
          <a:p>
            <a:pPr algn="ctr">
              <a:buNone/>
            </a:pPr>
            <a:r>
              <a:rPr lang="en-US" sz="2800" dirty="0" err="1" smtClean="0">
                <a:solidFill>
                  <a:srgbClr val="0070C0"/>
                </a:solidFill>
                <a:latin typeface="+mn-lt"/>
              </a:rPr>
              <a:t>Các</a:t>
            </a:r>
            <a:r>
              <a:rPr lang="en-US" sz="2800" dirty="0" smtClean="0">
                <a:solidFill>
                  <a:srgbClr val="0070C0"/>
                </a:solidFill>
                <a:latin typeface="+mn-lt"/>
              </a:rPr>
              <a:t> </a:t>
            </a:r>
            <a:r>
              <a:rPr lang="en-US" sz="2800" dirty="0" err="1" smtClean="0">
                <a:solidFill>
                  <a:srgbClr val="0070C0"/>
                </a:solidFill>
                <a:latin typeface="+mn-lt"/>
              </a:rPr>
              <a:t>em</a:t>
            </a:r>
            <a:r>
              <a:rPr lang="en-US" sz="2800" dirty="0" smtClean="0">
                <a:solidFill>
                  <a:srgbClr val="0070C0"/>
                </a:solidFill>
                <a:latin typeface="+mn-lt"/>
              </a:rPr>
              <a:t> </a:t>
            </a:r>
            <a:r>
              <a:rPr lang="en-US" sz="2800" dirty="0" err="1" smtClean="0">
                <a:solidFill>
                  <a:srgbClr val="0070C0"/>
                </a:solidFill>
                <a:latin typeface="+mn-lt"/>
              </a:rPr>
              <a:t>có</a:t>
            </a:r>
            <a:r>
              <a:rPr lang="en-US" sz="2800" dirty="0" smtClean="0">
                <a:solidFill>
                  <a:srgbClr val="0070C0"/>
                </a:solidFill>
                <a:latin typeface="+mn-lt"/>
              </a:rPr>
              <a:t> </a:t>
            </a:r>
            <a:r>
              <a:rPr lang="en-US" sz="2800" dirty="0" err="1" smtClean="0">
                <a:solidFill>
                  <a:srgbClr val="0070C0"/>
                </a:solidFill>
                <a:latin typeface="+mn-lt"/>
              </a:rPr>
              <a:t>thể</a:t>
            </a:r>
            <a:r>
              <a:rPr lang="en-US" sz="2800" dirty="0" smtClean="0">
                <a:solidFill>
                  <a:srgbClr val="0070C0"/>
                </a:solidFill>
                <a:latin typeface="+mn-lt"/>
              </a:rPr>
              <a:t> </a:t>
            </a:r>
            <a:r>
              <a:rPr lang="en-US" sz="2800" dirty="0" err="1" smtClean="0">
                <a:solidFill>
                  <a:srgbClr val="0070C0"/>
                </a:solidFill>
                <a:latin typeface="+mn-lt"/>
              </a:rPr>
              <a:t>tập</a:t>
            </a:r>
            <a:r>
              <a:rPr lang="en-US" sz="2800" dirty="0" smtClean="0">
                <a:solidFill>
                  <a:srgbClr val="0070C0"/>
                </a:solidFill>
                <a:latin typeface="+mn-lt"/>
              </a:rPr>
              <a:t> </a:t>
            </a:r>
            <a:r>
              <a:rPr lang="en-US" sz="2800" dirty="0" err="1" smtClean="0">
                <a:solidFill>
                  <a:srgbClr val="0070C0"/>
                </a:solidFill>
                <a:latin typeface="+mn-lt"/>
              </a:rPr>
              <a:t>luyện</a:t>
            </a:r>
            <a:r>
              <a:rPr lang="en-US" sz="2800" dirty="0" smtClean="0">
                <a:solidFill>
                  <a:srgbClr val="0070C0"/>
                </a:solidFill>
                <a:latin typeface="+mn-lt"/>
              </a:rPr>
              <a:t> </a:t>
            </a:r>
            <a:r>
              <a:rPr lang="en-US" sz="2800" dirty="0" err="1" smtClean="0">
                <a:solidFill>
                  <a:srgbClr val="0070C0"/>
                </a:solidFill>
                <a:latin typeface="+mn-lt"/>
              </a:rPr>
              <a:t>vào</a:t>
            </a:r>
            <a:r>
              <a:rPr lang="en-US" sz="2800" dirty="0" smtClean="0">
                <a:solidFill>
                  <a:srgbClr val="0070C0"/>
                </a:solidFill>
                <a:latin typeface="+mn-lt"/>
              </a:rPr>
              <a:t> </a:t>
            </a:r>
            <a:r>
              <a:rPr lang="en-US" sz="2800" dirty="0" err="1" smtClean="0">
                <a:solidFill>
                  <a:srgbClr val="0070C0"/>
                </a:solidFill>
                <a:latin typeface="+mn-lt"/>
              </a:rPr>
              <a:t>mỗi</a:t>
            </a:r>
            <a:r>
              <a:rPr lang="en-US" sz="2800" dirty="0" smtClean="0">
                <a:solidFill>
                  <a:srgbClr val="0070C0"/>
                </a:solidFill>
                <a:latin typeface="+mn-lt"/>
              </a:rPr>
              <a:t> </a:t>
            </a:r>
            <a:r>
              <a:rPr lang="en-US" sz="2800" dirty="0" err="1" smtClean="0">
                <a:solidFill>
                  <a:srgbClr val="0070C0"/>
                </a:solidFill>
                <a:latin typeface="+mn-lt"/>
              </a:rPr>
              <a:t>buổi</a:t>
            </a:r>
            <a:r>
              <a:rPr lang="en-US" sz="2800" dirty="0" smtClean="0">
                <a:solidFill>
                  <a:srgbClr val="0070C0"/>
                </a:solidFill>
                <a:latin typeface="+mn-lt"/>
              </a:rPr>
              <a:t> </a:t>
            </a:r>
            <a:r>
              <a:rPr lang="en-US" sz="2800" dirty="0" err="1" smtClean="0">
                <a:solidFill>
                  <a:srgbClr val="0070C0"/>
                </a:solidFill>
                <a:latin typeface="+mn-lt"/>
              </a:rPr>
              <a:t>sáng</a:t>
            </a:r>
            <a:r>
              <a:rPr lang="en-US" sz="2800" dirty="0" smtClean="0">
                <a:solidFill>
                  <a:srgbClr val="0070C0"/>
                </a:solidFill>
                <a:latin typeface="+mn-lt"/>
              </a:rPr>
              <a:t>, </a:t>
            </a:r>
            <a:r>
              <a:rPr lang="en-US" sz="2800" dirty="0" err="1" smtClean="0">
                <a:solidFill>
                  <a:srgbClr val="0070C0"/>
                </a:solidFill>
                <a:latin typeface="+mn-lt"/>
              </a:rPr>
              <a:t>lúc</a:t>
            </a:r>
            <a:r>
              <a:rPr lang="en-US" sz="2800" dirty="0" smtClean="0">
                <a:solidFill>
                  <a:srgbClr val="0070C0"/>
                </a:solidFill>
                <a:latin typeface="+mn-lt"/>
              </a:rPr>
              <a:t> </a:t>
            </a:r>
            <a:r>
              <a:rPr lang="en-US" sz="2800" dirty="0" err="1" smtClean="0">
                <a:solidFill>
                  <a:srgbClr val="0070C0"/>
                </a:solidFill>
                <a:latin typeface="+mn-lt"/>
              </a:rPr>
              <a:t>nghỉ</a:t>
            </a:r>
            <a:r>
              <a:rPr lang="en-US" sz="2800" dirty="0" smtClean="0">
                <a:solidFill>
                  <a:srgbClr val="0070C0"/>
                </a:solidFill>
                <a:latin typeface="+mn-lt"/>
              </a:rPr>
              <a:t> </a:t>
            </a:r>
            <a:r>
              <a:rPr lang="en-US" sz="2800" dirty="0" err="1" smtClean="0">
                <a:solidFill>
                  <a:srgbClr val="0070C0"/>
                </a:solidFill>
                <a:latin typeface="+mn-lt"/>
              </a:rPr>
              <a:t>giải</a:t>
            </a:r>
            <a:r>
              <a:rPr lang="en-US" sz="2800" dirty="0" smtClean="0">
                <a:solidFill>
                  <a:srgbClr val="0070C0"/>
                </a:solidFill>
                <a:latin typeface="+mn-lt"/>
              </a:rPr>
              <a:t> </a:t>
            </a:r>
            <a:r>
              <a:rPr lang="en-US" sz="2800" dirty="0" err="1" smtClean="0">
                <a:solidFill>
                  <a:srgbClr val="0070C0"/>
                </a:solidFill>
                <a:latin typeface="+mn-lt"/>
              </a:rPr>
              <a:t>lao</a:t>
            </a:r>
            <a:r>
              <a:rPr lang="en-US" sz="2800" dirty="0" smtClean="0">
                <a:solidFill>
                  <a:srgbClr val="0070C0"/>
                </a:solidFill>
                <a:latin typeface="+mn-lt"/>
              </a:rPr>
              <a:t> </a:t>
            </a:r>
            <a:r>
              <a:rPr lang="en-US" sz="2800" dirty="0" err="1" smtClean="0">
                <a:solidFill>
                  <a:srgbClr val="0070C0"/>
                </a:solidFill>
                <a:latin typeface="+mn-lt"/>
              </a:rPr>
              <a:t>khi</a:t>
            </a:r>
            <a:r>
              <a:rPr lang="en-US" sz="2800" dirty="0" smtClean="0">
                <a:solidFill>
                  <a:srgbClr val="0070C0"/>
                </a:solidFill>
                <a:latin typeface="+mn-lt"/>
              </a:rPr>
              <a:t> </a:t>
            </a:r>
            <a:r>
              <a:rPr lang="en-US" sz="2800" dirty="0" err="1" smtClean="0">
                <a:solidFill>
                  <a:srgbClr val="0070C0"/>
                </a:solidFill>
                <a:latin typeface="+mn-lt"/>
              </a:rPr>
              <a:t>học</a:t>
            </a:r>
            <a:r>
              <a:rPr lang="en-US" sz="2800" dirty="0" smtClean="0">
                <a:solidFill>
                  <a:srgbClr val="0070C0"/>
                </a:solidFill>
                <a:latin typeface="+mn-lt"/>
              </a:rPr>
              <a:t> </a:t>
            </a:r>
            <a:r>
              <a:rPr lang="en-US" sz="2800" dirty="0" err="1" smtClean="0">
                <a:solidFill>
                  <a:srgbClr val="0070C0"/>
                </a:solidFill>
                <a:latin typeface="+mn-lt"/>
              </a:rPr>
              <a:t>tập</a:t>
            </a:r>
            <a:r>
              <a:rPr lang="en-US" sz="2800" dirty="0" smtClean="0">
                <a:solidFill>
                  <a:srgbClr val="0070C0"/>
                </a:solidFill>
                <a:latin typeface="+mn-lt"/>
              </a:rPr>
              <a:t> </a:t>
            </a:r>
            <a:r>
              <a:rPr lang="en-US" sz="2800" dirty="0" err="1" smtClean="0">
                <a:solidFill>
                  <a:srgbClr val="0070C0"/>
                </a:solidFill>
                <a:latin typeface="+mn-lt"/>
              </a:rPr>
              <a:t>và</a:t>
            </a:r>
            <a:r>
              <a:rPr lang="en-US" sz="2800" dirty="0" smtClean="0">
                <a:solidFill>
                  <a:srgbClr val="0070C0"/>
                </a:solidFill>
                <a:latin typeface="+mn-lt"/>
              </a:rPr>
              <a:t> </a:t>
            </a:r>
            <a:r>
              <a:rPr lang="en-US" sz="2800" dirty="0" err="1" smtClean="0">
                <a:solidFill>
                  <a:srgbClr val="0070C0"/>
                </a:solidFill>
                <a:latin typeface="+mn-lt"/>
              </a:rPr>
              <a:t>làm</a:t>
            </a:r>
            <a:r>
              <a:rPr lang="en-US" sz="2800" dirty="0" smtClean="0">
                <a:solidFill>
                  <a:srgbClr val="0070C0"/>
                </a:solidFill>
                <a:latin typeface="+mn-lt"/>
              </a:rPr>
              <a:t> </a:t>
            </a:r>
            <a:r>
              <a:rPr lang="en-US" sz="2800" dirty="0" err="1" smtClean="0">
                <a:solidFill>
                  <a:srgbClr val="0070C0"/>
                </a:solidFill>
                <a:latin typeface="+mn-lt"/>
              </a:rPr>
              <a:t>bài</a:t>
            </a:r>
            <a:r>
              <a:rPr lang="en-US" sz="2800" dirty="0" smtClean="0">
                <a:solidFill>
                  <a:srgbClr val="0070C0"/>
                </a:solidFill>
                <a:latin typeface="+mn-lt"/>
              </a:rPr>
              <a:t> </a:t>
            </a:r>
            <a:r>
              <a:rPr lang="en-US" sz="2800" dirty="0" err="1" smtClean="0">
                <a:solidFill>
                  <a:srgbClr val="0070C0"/>
                </a:solidFill>
                <a:latin typeface="+mn-lt"/>
              </a:rPr>
              <a:t>xong</a:t>
            </a:r>
            <a:r>
              <a:rPr lang="en-US" sz="2800" dirty="0" smtClean="0">
                <a:solidFill>
                  <a:srgbClr val="0070C0"/>
                </a:solidFill>
                <a:latin typeface="+mn-lt"/>
              </a:rPr>
              <a:t> </a:t>
            </a:r>
            <a:r>
              <a:rPr lang="en-US" sz="2800" dirty="0" err="1" smtClean="0">
                <a:solidFill>
                  <a:srgbClr val="0070C0"/>
                </a:solidFill>
                <a:latin typeface="+mn-lt"/>
              </a:rPr>
              <a:t>để</a:t>
            </a:r>
            <a:r>
              <a:rPr lang="en-US" sz="2800" dirty="0" smtClean="0">
                <a:solidFill>
                  <a:srgbClr val="0070C0"/>
                </a:solidFill>
                <a:latin typeface="+mn-lt"/>
              </a:rPr>
              <a:t> </a:t>
            </a:r>
            <a:r>
              <a:rPr lang="en-US" sz="2800" dirty="0" err="1" smtClean="0">
                <a:solidFill>
                  <a:srgbClr val="0070C0"/>
                </a:solidFill>
                <a:latin typeface="+mn-lt"/>
              </a:rPr>
              <a:t>cơ</a:t>
            </a:r>
            <a:r>
              <a:rPr lang="en-US" sz="2800" dirty="0" smtClean="0">
                <a:solidFill>
                  <a:srgbClr val="0070C0"/>
                </a:solidFill>
                <a:latin typeface="+mn-lt"/>
              </a:rPr>
              <a:t> </a:t>
            </a:r>
            <a:r>
              <a:rPr lang="en-US" sz="2800" dirty="0" err="1" smtClean="0">
                <a:solidFill>
                  <a:srgbClr val="0070C0"/>
                </a:solidFill>
                <a:latin typeface="+mn-lt"/>
              </a:rPr>
              <a:t>thể</a:t>
            </a:r>
            <a:r>
              <a:rPr lang="en-US" sz="2800" dirty="0" smtClean="0">
                <a:solidFill>
                  <a:srgbClr val="0070C0"/>
                </a:solidFill>
                <a:latin typeface="+mn-lt"/>
              </a:rPr>
              <a:t> </a:t>
            </a:r>
            <a:r>
              <a:rPr lang="en-US" sz="2800" dirty="0" err="1" smtClean="0">
                <a:solidFill>
                  <a:srgbClr val="0070C0"/>
                </a:solidFill>
                <a:latin typeface="+mn-lt"/>
              </a:rPr>
              <a:t>thoải</a:t>
            </a:r>
            <a:r>
              <a:rPr lang="en-US" sz="2800" dirty="0" smtClean="0">
                <a:solidFill>
                  <a:srgbClr val="0070C0"/>
                </a:solidFill>
                <a:latin typeface="+mn-lt"/>
              </a:rPr>
              <a:t> </a:t>
            </a:r>
            <a:r>
              <a:rPr lang="en-US" sz="2800" dirty="0" err="1" smtClean="0">
                <a:solidFill>
                  <a:srgbClr val="0070C0"/>
                </a:solidFill>
                <a:latin typeface="+mn-lt"/>
              </a:rPr>
              <a:t>mái</a:t>
            </a:r>
            <a:r>
              <a:rPr lang="en-US" sz="2800" dirty="0" smtClean="0">
                <a:solidFill>
                  <a:srgbClr val="0070C0"/>
                </a:solidFill>
                <a:latin typeface="+mn-lt"/>
              </a:rPr>
              <a:t>.</a:t>
            </a:r>
          </a:p>
          <a:p>
            <a:pPr algn="ctr">
              <a:buNone/>
            </a:pPr>
            <a:endParaRPr lang="en-US" sz="2800" dirty="0" smtClean="0">
              <a:solidFill>
                <a:srgbClr val="0070C0"/>
              </a:solidFill>
              <a:latin typeface="+mn-lt"/>
            </a:endParaRPr>
          </a:p>
          <a:p>
            <a:pPr marL="0" indent="0" algn="just">
              <a:buNone/>
            </a:pPr>
            <a:endParaRPr lang="vi-VN" sz="2800" dirty="0">
              <a:solidFill>
                <a:srgbClr val="FF0000"/>
              </a:solidFill>
              <a:latin typeface="+mn-lt"/>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083160" y="5582528"/>
            <a:ext cx="3663950" cy="622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6146" name="Object 2"/>
          <p:cNvGraphicFramePr>
            <a:graphicFrameLocks noChangeAspect="1"/>
          </p:cNvGraphicFramePr>
          <p:nvPr/>
        </p:nvGraphicFramePr>
        <p:xfrm>
          <a:off x="457200" y="304800"/>
          <a:ext cx="1066800" cy="2209800"/>
        </p:xfrm>
        <a:graphic>
          <a:graphicData uri="http://schemas.openxmlformats.org/presentationml/2006/ole">
            <p:oleObj spid="_x0000_s6165" name="Clip" r:id="rId5" imgW="3535680" imgH="4450080" progId="">
              <p:embed/>
            </p:oleObj>
          </a:graphicData>
        </a:graphic>
      </p:graphicFrame>
    </p:spTree>
    <p:extLst>
      <p:ext uri="{BB962C8B-B14F-4D97-AF65-F5344CB8AC3E}">
        <p14:creationId xmlns:p14="http://schemas.microsoft.com/office/powerpoint/2010/main" xmlns="" val="377230137"/>
      </p:ext>
    </p:extLst>
  </p:cSld>
  <p:clrMapOvr>
    <a:masterClrMapping/>
  </p:clrMapOvr>
  <p:transition spd="slow">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52736"/>
          </a:xfrm>
        </p:spPr>
        <p:txBody>
          <a:bodyPr/>
          <a:lstStyle/>
          <a:p>
            <a:r>
              <a:rPr lang="vi-VN" sz="4400" b="1" dirty="0">
                <a:solidFill>
                  <a:srgbClr val="C00000"/>
                </a:solidFill>
              </a:rPr>
              <a:t>III</a:t>
            </a:r>
            <a:r>
              <a:rPr lang="vi-VN" sz="4400" b="1">
                <a:solidFill>
                  <a:srgbClr val="C00000"/>
                </a:solidFill>
              </a:rPr>
              <a:t>. PHẦN KẾT THÚC</a:t>
            </a:r>
            <a:endParaRPr lang="vi-VN" sz="4400" b="1" dirty="0">
              <a:solidFill>
                <a:srgbClr val="C00000"/>
              </a:solidFill>
            </a:endParaRPr>
          </a:p>
        </p:txBody>
      </p:sp>
      <p:sp>
        <p:nvSpPr>
          <p:cNvPr id="3" name="Content Placeholder 2"/>
          <p:cNvSpPr>
            <a:spLocks noGrp="1"/>
          </p:cNvSpPr>
          <p:nvPr>
            <p:ph idx="1"/>
          </p:nvPr>
        </p:nvSpPr>
        <p:spPr>
          <a:xfrm>
            <a:off x="971600" y="1524000"/>
            <a:ext cx="7715200" cy="4054699"/>
          </a:xfrm>
        </p:spPr>
        <p:txBody>
          <a:bodyPr>
            <a:noAutofit/>
          </a:bodyPr>
          <a:lstStyle/>
          <a:p>
            <a:r>
              <a:rPr lang="vi-VN" b="1" dirty="0" smtClean="0">
                <a:solidFill>
                  <a:srgbClr val="7030A0"/>
                </a:solidFill>
                <a:latin typeface="+mn-lt"/>
              </a:rPr>
              <a:t>Thả lỏng:</a:t>
            </a:r>
          </a:p>
          <a:p>
            <a:pPr marL="0" indent="0">
              <a:buNone/>
            </a:pPr>
            <a:r>
              <a:rPr lang="en-US" sz="2000" dirty="0" smtClean="0">
                <a:solidFill>
                  <a:schemeClr val="tx1"/>
                </a:solidFill>
                <a:latin typeface="+mn-lt"/>
              </a:rPr>
              <a:t>         Rung </a:t>
            </a:r>
            <a:r>
              <a:rPr lang="en-US" sz="2000" dirty="0" err="1" smtClean="0">
                <a:solidFill>
                  <a:schemeClr val="tx1"/>
                </a:solidFill>
                <a:latin typeface="+mn-lt"/>
              </a:rPr>
              <a:t>lắc</a:t>
            </a:r>
            <a:r>
              <a:rPr lang="en-US" sz="2000" dirty="0" smtClean="0">
                <a:solidFill>
                  <a:schemeClr val="tx1"/>
                </a:solidFill>
                <a:latin typeface="+mn-lt"/>
              </a:rPr>
              <a:t> </a:t>
            </a:r>
            <a:r>
              <a:rPr lang="en-US" sz="2000" dirty="0" err="1" smtClean="0">
                <a:solidFill>
                  <a:schemeClr val="tx1"/>
                </a:solidFill>
                <a:latin typeface="+mn-lt"/>
              </a:rPr>
              <a:t>cổ</a:t>
            </a:r>
            <a:r>
              <a:rPr lang="en-US" sz="2000" dirty="0" smtClean="0">
                <a:solidFill>
                  <a:schemeClr val="tx1"/>
                </a:solidFill>
                <a:latin typeface="+mn-lt"/>
              </a:rPr>
              <a:t> </a:t>
            </a:r>
            <a:r>
              <a:rPr lang="en-US" sz="2000" dirty="0" err="1" smtClean="0">
                <a:solidFill>
                  <a:schemeClr val="tx1"/>
                </a:solidFill>
                <a:latin typeface="+mn-lt"/>
              </a:rPr>
              <a:t>tay</a:t>
            </a:r>
            <a:r>
              <a:rPr lang="en-US" sz="2000" dirty="0" smtClean="0">
                <a:solidFill>
                  <a:schemeClr val="tx1"/>
                </a:solidFill>
                <a:latin typeface="+mn-lt"/>
              </a:rPr>
              <a:t>, </a:t>
            </a:r>
            <a:r>
              <a:rPr lang="en-US" sz="2000" dirty="0" err="1" smtClean="0">
                <a:solidFill>
                  <a:schemeClr val="tx1"/>
                </a:solidFill>
                <a:latin typeface="+mn-lt"/>
              </a:rPr>
              <a:t>cổ</a:t>
            </a:r>
            <a:r>
              <a:rPr lang="en-US" sz="2000" dirty="0" smtClean="0">
                <a:solidFill>
                  <a:schemeClr val="tx1"/>
                </a:solidFill>
                <a:latin typeface="+mn-lt"/>
              </a:rPr>
              <a:t> </a:t>
            </a:r>
            <a:r>
              <a:rPr lang="en-US" sz="2000" dirty="0" err="1" smtClean="0">
                <a:solidFill>
                  <a:schemeClr val="tx1"/>
                </a:solidFill>
                <a:latin typeface="+mn-lt"/>
              </a:rPr>
              <a:t>chân</a:t>
            </a:r>
            <a:r>
              <a:rPr lang="en-US" sz="2000" dirty="0" smtClean="0">
                <a:solidFill>
                  <a:schemeClr val="tx1"/>
                </a:solidFill>
                <a:latin typeface="+mn-lt"/>
              </a:rPr>
              <a:t> </a:t>
            </a:r>
            <a:r>
              <a:rPr lang="en-US" sz="2000" dirty="0" err="1" smtClean="0">
                <a:solidFill>
                  <a:schemeClr val="tx1"/>
                </a:solidFill>
                <a:latin typeface="+mn-lt"/>
              </a:rPr>
              <a:t>kết</a:t>
            </a:r>
            <a:r>
              <a:rPr lang="en-US" sz="2000" dirty="0" smtClean="0">
                <a:solidFill>
                  <a:schemeClr val="tx1"/>
                </a:solidFill>
                <a:latin typeface="+mn-lt"/>
              </a:rPr>
              <a:t> </a:t>
            </a:r>
            <a:r>
              <a:rPr lang="en-US" sz="2000" dirty="0" err="1" smtClean="0">
                <a:solidFill>
                  <a:schemeClr val="tx1"/>
                </a:solidFill>
                <a:latin typeface="+mn-lt"/>
              </a:rPr>
              <a:t>hợp</a:t>
            </a:r>
            <a:r>
              <a:rPr lang="en-US" sz="2000" dirty="0" smtClean="0">
                <a:solidFill>
                  <a:schemeClr val="tx1"/>
                </a:solidFill>
                <a:latin typeface="+mn-lt"/>
              </a:rPr>
              <a:t> </a:t>
            </a:r>
            <a:r>
              <a:rPr lang="en-US" sz="2000" dirty="0" err="1" smtClean="0">
                <a:solidFill>
                  <a:schemeClr val="tx1"/>
                </a:solidFill>
                <a:latin typeface="+mn-lt"/>
              </a:rPr>
              <a:t>hít</a:t>
            </a:r>
            <a:r>
              <a:rPr lang="en-US" sz="2000" dirty="0" smtClean="0">
                <a:solidFill>
                  <a:schemeClr val="tx1"/>
                </a:solidFill>
                <a:latin typeface="+mn-lt"/>
              </a:rPr>
              <a:t> </a:t>
            </a:r>
            <a:r>
              <a:rPr lang="en-US" sz="2000" dirty="0" err="1" smtClean="0">
                <a:solidFill>
                  <a:schemeClr val="tx1"/>
                </a:solidFill>
                <a:latin typeface="+mn-lt"/>
              </a:rPr>
              <a:t>thở</a:t>
            </a:r>
            <a:r>
              <a:rPr lang="en-US" sz="2000" dirty="0" smtClean="0">
                <a:solidFill>
                  <a:schemeClr val="tx1"/>
                </a:solidFill>
                <a:latin typeface="+mn-lt"/>
              </a:rPr>
              <a:t> </a:t>
            </a:r>
            <a:r>
              <a:rPr lang="en-US" sz="2000" dirty="0" err="1" smtClean="0">
                <a:solidFill>
                  <a:schemeClr val="tx1"/>
                </a:solidFill>
                <a:latin typeface="+mn-lt"/>
              </a:rPr>
              <a:t>sâu</a:t>
            </a:r>
            <a:r>
              <a:rPr lang="en-US" sz="2000" dirty="0" smtClean="0">
                <a:solidFill>
                  <a:schemeClr val="tx1"/>
                </a:solidFill>
                <a:latin typeface="+mn-lt"/>
              </a:rPr>
              <a:t> 2 </a:t>
            </a:r>
            <a:r>
              <a:rPr lang="en-US" sz="2000" dirty="0" err="1" smtClean="0">
                <a:solidFill>
                  <a:schemeClr val="tx1"/>
                </a:solidFill>
                <a:latin typeface="+mn-lt"/>
              </a:rPr>
              <a:t>lần</a:t>
            </a:r>
            <a:r>
              <a:rPr lang="en-US" sz="2000" dirty="0" smtClean="0">
                <a:solidFill>
                  <a:schemeClr val="tx1"/>
                </a:solidFill>
                <a:latin typeface="+mn-lt"/>
              </a:rPr>
              <a:t> x 8 </a:t>
            </a:r>
            <a:r>
              <a:rPr lang="en-US" sz="2000" dirty="0" err="1" smtClean="0">
                <a:solidFill>
                  <a:schemeClr val="tx1"/>
                </a:solidFill>
                <a:latin typeface="+mn-lt"/>
              </a:rPr>
              <a:t>nhịp</a:t>
            </a:r>
            <a:r>
              <a:rPr lang="en-US" sz="2000" dirty="0" smtClean="0">
                <a:solidFill>
                  <a:schemeClr val="tx1"/>
                </a:solidFill>
                <a:latin typeface="+mn-lt"/>
              </a:rPr>
              <a:t>.</a:t>
            </a:r>
          </a:p>
          <a:p>
            <a:pPr marL="0" indent="0">
              <a:buNone/>
            </a:pPr>
            <a:endParaRPr lang="en-US" sz="2000" dirty="0" smtClean="0">
              <a:solidFill>
                <a:schemeClr val="tx1"/>
              </a:solidFill>
              <a:latin typeface="+mn-lt"/>
            </a:endParaRPr>
          </a:p>
          <a:p>
            <a:r>
              <a:rPr lang="vi-VN" sz="2000" b="1" dirty="0" smtClean="0">
                <a:solidFill>
                  <a:srgbClr val="7030A0"/>
                </a:solidFill>
                <a:latin typeface="+mn-lt"/>
              </a:rPr>
              <a:t>Củng </a:t>
            </a:r>
            <a:r>
              <a:rPr lang="vi-VN" sz="2000" b="1" dirty="0">
                <a:solidFill>
                  <a:srgbClr val="7030A0"/>
                </a:solidFill>
                <a:latin typeface="+mn-lt"/>
              </a:rPr>
              <a:t>cố</a:t>
            </a:r>
          </a:p>
          <a:p>
            <a:pPr marL="0" indent="0">
              <a:buNone/>
            </a:pPr>
            <a:r>
              <a:rPr lang="en-US" dirty="0" smtClean="0">
                <a:solidFill>
                  <a:schemeClr val="tx1"/>
                </a:solidFill>
                <a:latin typeface="+mn-lt"/>
              </a:rPr>
              <a:t>          </a:t>
            </a:r>
            <a:r>
              <a:rPr lang="vi-VN" dirty="0" smtClean="0">
                <a:solidFill>
                  <a:schemeClr val="tx1"/>
                </a:solidFill>
                <a:latin typeface="+mn-lt"/>
              </a:rPr>
              <a:t>Em </a:t>
            </a:r>
            <a:r>
              <a:rPr lang="vi-VN" dirty="0">
                <a:solidFill>
                  <a:schemeClr val="tx1"/>
                </a:solidFill>
                <a:latin typeface="+mn-lt"/>
              </a:rPr>
              <a:t>hãy nhắc lại nội dung của bài học ngày hôm </a:t>
            </a:r>
            <a:r>
              <a:rPr lang="vi-VN" dirty="0" smtClean="0">
                <a:solidFill>
                  <a:schemeClr val="tx1"/>
                </a:solidFill>
                <a:latin typeface="+mn-lt"/>
              </a:rPr>
              <a:t>nay</a:t>
            </a:r>
            <a:endParaRPr lang="en-US" dirty="0" smtClean="0">
              <a:solidFill>
                <a:schemeClr val="tx1"/>
              </a:solidFill>
              <a:latin typeface="+mn-lt"/>
            </a:endParaRPr>
          </a:p>
          <a:p>
            <a:pPr marL="0" indent="0">
              <a:buNone/>
            </a:pPr>
            <a:endParaRPr lang="en-US" sz="2000" dirty="0" smtClean="0">
              <a:solidFill>
                <a:srgbClr val="FF0000"/>
              </a:solidFill>
              <a:latin typeface="+mn-lt"/>
            </a:endParaRPr>
          </a:p>
          <a:p>
            <a:r>
              <a:rPr lang="nl-NL" sz="2000" b="1" dirty="0" smtClean="0">
                <a:solidFill>
                  <a:srgbClr val="7030A0"/>
                </a:solidFill>
                <a:latin typeface="+mn-lt"/>
              </a:rPr>
              <a:t>Nhận xét, đánh giá chung của buổi học. </a:t>
            </a:r>
          </a:p>
          <a:p>
            <a:pPr>
              <a:buNone/>
            </a:pPr>
            <a:endParaRPr lang="vi-VN" sz="2000" dirty="0" smtClean="0">
              <a:solidFill>
                <a:srgbClr val="FF0000"/>
              </a:solidFill>
              <a:latin typeface="+mn-lt"/>
            </a:endParaRPr>
          </a:p>
          <a:p>
            <a:r>
              <a:rPr lang="en-US" b="1" dirty="0" err="1" smtClean="0">
                <a:solidFill>
                  <a:srgbClr val="7030A0"/>
                </a:solidFill>
                <a:latin typeface="+mn-lt"/>
              </a:rPr>
              <a:t>Dặn</a:t>
            </a:r>
            <a:r>
              <a:rPr lang="en-US" b="1" dirty="0" smtClean="0">
                <a:solidFill>
                  <a:srgbClr val="7030A0"/>
                </a:solidFill>
                <a:latin typeface="+mn-lt"/>
              </a:rPr>
              <a:t> </a:t>
            </a:r>
            <a:r>
              <a:rPr lang="en-US" b="1" dirty="0" err="1" smtClean="0">
                <a:solidFill>
                  <a:srgbClr val="7030A0"/>
                </a:solidFill>
                <a:latin typeface="+mn-lt"/>
              </a:rPr>
              <a:t>dò</a:t>
            </a:r>
            <a:r>
              <a:rPr lang="en-US" b="1" dirty="0" smtClean="0">
                <a:solidFill>
                  <a:srgbClr val="7030A0"/>
                </a:solidFill>
                <a:latin typeface="+mn-lt"/>
              </a:rPr>
              <a:t> </a:t>
            </a:r>
            <a:r>
              <a:rPr lang="en-US" b="1" dirty="0" err="1" smtClean="0">
                <a:solidFill>
                  <a:srgbClr val="7030A0"/>
                </a:solidFill>
                <a:latin typeface="+mn-lt"/>
              </a:rPr>
              <a:t>và</a:t>
            </a:r>
            <a:r>
              <a:rPr lang="en-US" b="1" dirty="0" smtClean="0">
                <a:solidFill>
                  <a:srgbClr val="7030A0"/>
                </a:solidFill>
                <a:latin typeface="+mn-lt"/>
              </a:rPr>
              <a:t> </a:t>
            </a:r>
            <a:r>
              <a:rPr lang="en-US" b="1" dirty="0" err="1" smtClean="0">
                <a:solidFill>
                  <a:srgbClr val="7030A0"/>
                </a:solidFill>
                <a:latin typeface="+mn-lt"/>
              </a:rPr>
              <a:t>làm</a:t>
            </a:r>
            <a:r>
              <a:rPr lang="en-US" b="1" dirty="0" smtClean="0">
                <a:solidFill>
                  <a:srgbClr val="7030A0"/>
                </a:solidFill>
                <a:latin typeface="+mn-lt"/>
              </a:rPr>
              <a:t> </a:t>
            </a:r>
            <a:r>
              <a:rPr lang="en-US" b="1" dirty="0" err="1" smtClean="0">
                <a:solidFill>
                  <a:srgbClr val="7030A0"/>
                </a:solidFill>
                <a:latin typeface="+mn-lt"/>
              </a:rPr>
              <a:t>thủ</a:t>
            </a:r>
            <a:r>
              <a:rPr lang="en-US" b="1" dirty="0" smtClean="0">
                <a:solidFill>
                  <a:srgbClr val="7030A0"/>
                </a:solidFill>
                <a:latin typeface="+mn-lt"/>
              </a:rPr>
              <a:t> </a:t>
            </a:r>
            <a:r>
              <a:rPr lang="en-US" b="1" dirty="0" err="1" smtClean="0">
                <a:solidFill>
                  <a:srgbClr val="7030A0"/>
                </a:solidFill>
                <a:latin typeface="+mn-lt"/>
              </a:rPr>
              <a:t>tục</a:t>
            </a:r>
            <a:r>
              <a:rPr lang="en-US" b="1" dirty="0" smtClean="0">
                <a:solidFill>
                  <a:srgbClr val="7030A0"/>
                </a:solidFill>
                <a:latin typeface="+mn-lt"/>
              </a:rPr>
              <a:t> </a:t>
            </a:r>
            <a:r>
              <a:rPr lang="en-US" b="1" dirty="0" err="1" smtClean="0">
                <a:solidFill>
                  <a:srgbClr val="7030A0"/>
                </a:solidFill>
                <a:latin typeface="+mn-lt"/>
              </a:rPr>
              <a:t>xuống</a:t>
            </a:r>
            <a:r>
              <a:rPr lang="en-US" b="1" dirty="0" smtClean="0">
                <a:solidFill>
                  <a:srgbClr val="7030A0"/>
                </a:solidFill>
                <a:latin typeface="+mn-lt"/>
              </a:rPr>
              <a:t> </a:t>
            </a:r>
            <a:r>
              <a:rPr lang="en-US" b="1" dirty="0" err="1" smtClean="0">
                <a:solidFill>
                  <a:srgbClr val="7030A0"/>
                </a:solidFill>
                <a:latin typeface="+mn-lt"/>
              </a:rPr>
              <a:t>lớp</a:t>
            </a:r>
            <a:r>
              <a:rPr lang="en-US" b="1" dirty="0" smtClean="0">
                <a:solidFill>
                  <a:srgbClr val="7030A0"/>
                </a:solidFill>
                <a:latin typeface="+mn-lt"/>
              </a:rPr>
              <a:t>.</a:t>
            </a:r>
            <a:endParaRPr lang="vi-VN" b="1" dirty="0">
              <a:solidFill>
                <a:srgbClr val="7030A0"/>
              </a:solidFill>
              <a:latin typeface="+mn-lt"/>
            </a:endParaRPr>
          </a:p>
          <a:p>
            <a:pPr marL="0" indent="0" algn="just">
              <a:buNone/>
            </a:pPr>
            <a:r>
              <a:rPr lang="vi-VN" sz="2000" dirty="0">
                <a:solidFill>
                  <a:srgbClr val="FF0000"/>
                </a:solidFill>
                <a:latin typeface="+mn-lt"/>
              </a:rPr>
              <a:t>  </a:t>
            </a:r>
          </a:p>
        </p:txBody>
      </p:sp>
    </p:spTree>
    <p:extLst>
      <p:ext uri="{BB962C8B-B14F-4D97-AF65-F5344CB8AC3E}">
        <p14:creationId xmlns:p14="http://schemas.microsoft.com/office/powerpoint/2010/main" xmlns="" val="1266620370"/>
      </p:ext>
    </p:extLst>
  </p:cSld>
  <p:clrMapOvr>
    <a:masterClrMapping/>
  </p:clrMapOvr>
  <p:transition spd="slow">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59746" name="Rectangle 2"/>
          <p:cNvSpPr>
            <a:spLocks noChangeArrowheads="1"/>
          </p:cNvSpPr>
          <p:nvPr/>
        </p:nvSpPr>
        <p:spPr bwMode="auto">
          <a:xfrm>
            <a:off x="609600" y="762000"/>
            <a:ext cx="8229600" cy="5410200"/>
          </a:xfrm>
          <a:prstGeom prst="rect">
            <a:avLst/>
          </a:prstGeom>
          <a:solidFill>
            <a:srgbClr val="FFFFFF"/>
          </a:solidFill>
          <a:ln w="38100" cmpd="dbl">
            <a:solidFill>
              <a:srgbClr val="0000FF"/>
            </a:solidFill>
            <a:miter lim="800000"/>
            <a:headEnd/>
            <a:tailEnd/>
          </a:ln>
          <a:effectLst/>
        </p:spPr>
        <p:txBody>
          <a:bodyPr wrap="none" anchor="ctr"/>
          <a:lstStyle/>
          <a:p>
            <a:endParaRPr lang="en-US"/>
          </a:p>
        </p:txBody>
      </p:sp>
      <p:sp>
        <p:nvSpPr>
          <p:cNvPr id="159747" name="WordArt 3"/>
          <p:cNvSpPr>
            <a:spLocks noChangeArrowheads="1" noChangeShapeType="1" noTextEdit="1"/>
          </p:cNvSpPr>
          <p:nvPr/>
        </p:nvSpPr>
        <p:spPr bwMode="auto">
          <a:xfrm>
            <a:off x="990600" y="762000"/>
            <a:ext cx="7543800" cy="1447800"/>
          </a:xfrm>
          <a:prstGeom prst="rect">
            <a:avLst/>
          </a:prstGeom>
        </p:spPr>
        <p:txBody>
          <a:bodyPr wrap="none" fromWordArt="1">
            <a:prstTxWarp prst="textDoubleWave1">
              <a:avLst>
                <a:gd name="adj1" fmla="val 6500"/>
                <a:gd name="adj2" fmla="val 0"/>
              </a:avLst>
            </a:prstTxWarp>
          </a:bodyPr>
          <a:lstStyle/>
          <a:p>
            <a:pPr algn="ctr"/>
            <a:r>
              <a:rPr lang="en-US" sz="3600" b="1" kern="10" smtClean="0">
                <a:ln w="19050">
                  <a:solidFill>
                    <a:srgbClr val="00CCFF"/>
                  </a:solidFill>
                  <a:round/>
                  <a:headEnd/>
                  <a:tailEnd/>
                </a:ln>
                <a:solidFill>
                  <a:srgbClr val="0066CC"/>
                </a:solidFill>
                <a:effectLst>
                  <a:outerShdw dist="35921" dir="2700000" algn="ctr" rotWithShape="0">
                    <a:srgbClr val="990000"/>
                  </a:outerShdw>
                </a:effectLst>
                <a:latin typeface="Times New Roman (Body)"/>
              </a:rPr>
              <a:t>Xin chào và  hẹn gặp lại các em vào tiết học sau</a:t>
            </a:r>
            <a:endParaRPr lang="en-US" sz="3600" b="1" kern="10">
              <a:ln w="19050">
                <a:solidFill>
                  <a:srgbClr val="00CCFF"/>
                </a:solidFill>
                <a:round/>
                <a:headEnd/>
                <a:tailEnd/>
              </a:ln>
              <a:solidFill>
                <a:srgbClr val="0066CC"/>
              </a:solidFill>
              <a:effectLst>
                <a:outerShdw dist="35921" dir="2700000" algn="ctr" rotWithShape="0">
                  <a:srgbClr val="990000"/>
                </a:outerShdw>
              </a:effectLst>
              <a:latin typeface="Times New Roman (Body)"/>
            </a:endParaRPr>
          </a:p>
        </p:txBody>
      </p:sp>
      <p:pic>
        <p:nvPicPr>
          <p:cNvPr id="159752" name="Picture 8" descr="party_animals_e0"/>
          <p:cNvPicPr>
            <a:picLocks noChangeAspect="1" noChangeArrowheads="1" noCrop="1"/>
          </p:cNvPicPr>
          <p:nvPr/>
        </p:nvPicPr>
        <p:blipFill>
          <a:blip r:embed="rId3"/>
          <a:srcRect/>
          <a:stretch>
            <a:fillRect/>
          </a:stretch>
        </p:blipFill>
        <p:spPr bwMode="auto">
          <a:xfrm>
            <a:off x="1752600" y="3200400"/>
            <a:ext cx="5791200" cy="2514600"/>
          </a:xfrm>
          <a:prstGeom prst="rect">
            <a:avLst/>
          </a:prstGeom>
          <a:noFill/>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9747"/>
                                        </p:tgtEl>
                                        <p:attrNameLst>
                                          <p:attrName>style.visibility</p:attrName>
                                        </p:attrNameLst>
                                      </p:cBhvr>
                                      <p:to>
                                        <p:strVal val="visible"/>
                                      </p:to>
                                    </p:set>
                                    <p:animEffect transition="in" filter="blinds(horizontal)">
                                      <p:cBhvr>
                                        <p:cTn id="7" dur="500"/>
                                        <p:tgtEl>
                                          <p:spTgt spid="15974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grpId="1" nodeType="clickEffect">
                                  <p:stCondLst>
                                    <p:cond delay="0"/>
                                  </p:stCondLst>
                                  <p:childTnLst>
                                    <p:set>
                                      <p:cBhvr>
                                        <p:cTn id="11" dur="1" fill="hold">
                                          <p:stCondLst>
                                            <p:cond delay="0"/>
                                          </p:stCondLst>
                                        </p:cTn>
                                        <p:tgtEl>
                                          <p:spTgt spid="159747"/>
                                        </p:tgtEl>
                                        <p:attrNameLst>
                                          <p:attrName>style.visibility</p:attrName>
                                        </p:attrNameLst>
                                      </p:cBhvr>
                                      <p:to>
                                        <p:strVal val="visible"/>
                                      </p:to>
                                    </p:set>
                                    <p:animEffect transition="in" filter="wheel(8)">
                                      <p:cBhvr>
                                        <p:cTn id="12" dur="2000"/>
                                        <p:tgtEl>
                                          <p:spTgt spid="159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animBg="1"/>
      <p:bldP spid="15974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2999880471"/>
              </p:ext>
            </p:extLst>
          </p:nvPr>
        </p:nvGraphicFramePr>
        <p:xfrm>
          <a:off x="573316" y="0"/>
          <a:ext cx="8188141" cy="65226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607469312"/>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solidDmnd">
          <a:fgClr>
            <a:schemeClr val="accent5">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323528" y="188640"/>
            <a:ext cx="8229600" cy="8640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vi-VN" sz="4000" b="1" dirty="0">
                <a:solidFill>
                  <a:srgbClr val="C00000"/>
                </a:solidFill>
                <a:latin typeface="+mn-lt"/>
              </a:rPr>
              <a:t/>
            </a:r>
            <a:br>
              <a:rPr lang="vi-VN" sz="4000" b="1" dirty="0">
                <a:solidFill>
                  <a:srgbClr val="C00000"/>
                </a:solidFill>
                <a:latin typeface="+mn-lt"/>
              </a:rPr>
            </a:br>
            <a:r>
              <a:rPr lang="vi-VN" sz="4000" b="1" dirty="0">
                <a:solidFill>
                  <a:srgbClr val="C00000"/>
                </a:solidFill>
                <a:latin typeface="+mn-lt"/>
              </a:rPr>
              <a:t/>
            </a:r>
            <a:br>
              <a:rPr lang="vi-VN" sz="4000" b="1" dirty="0">
                <a:solidFill>
                  <a:srgbClr val="C00000"/>
                </a:solidFill>
                <a:latin typeface="+mn-lt"/>
              </a:rPr>
            </a:br>
            <a:r>
              <a:rPr lang="vi-VN" sz="4000" b="1" dirty="0">
                <a:solidFill>
                  <a:srgbClr val="C00000"/>
                </a:solidFill>
                <a:latin typeface="+mn-lt"/>
              </a:rPr>
              <a:t/>
            </a:r>
            <a:br>
              <a:rPr lang="vi-VN" sz="4000" b="1" dirty="0">
                <a:solidFill>
                  <a:srgbClr val="C00000"/>
                </a:solidFill>
                <a:latin typeface="+mn-lt"/>
              </a:rPr>
            </a:br>
            <a:r>
              <a:rPr lang="vi-VN" sz="4000" b="1" dirty="0">
                <a:solidFill>
                  <a:srgbClr val="C00000"/>
                </a:solidFill>
                <a:latin typeface="+mn-lt"/>
              </a:rPr>
              <a:t>I. PHẦN MỞ ĐẦU</a:t>
            </a:r>
            <a:endParaRPr lang="vi-VN" sz="3200" b="1" dirty="0">
              <a:solidFill>
                <a:srgbClr val="C00000"/>
              </a:solidFill>
              <a:latin typeface="+mn-lt"/>
            </a:endParaRPr>
          </a:p>
        </p:txBody>
      </p:sp>
      <p:sp>
        <p:nvSpPr>
          <p:cNvPr id="9" name="Content Placeholder 8"/>
          <p:cNvSpPr>
            <a:spLocks noGrp="1"/>
          </p:cNvSpPr>
          <p:nvPr>
            <p:ph idx="1"/>
          </p:nvPr>
        </p:nvSpPr>
        <p:spPr>
          <a:xfrm>
            <a:off x="493203" y="1268760"/>
            <a:ext cx="8229600" cy="4525963"/>
          </a:xfrm>
        </p:spPr>
        <p:txBody>
          <a:bodyPr/>
          <a:lstStyle/>
          <a:p>
            <a:pPr marL="0" indent="0">
              <a:buNone/>
            </a:pPr>
            <a:r>
              <a:rPr lang="vi-VN" dirty="0">
                <a:solidFill>
                  <a:srgbClr val="C00000"/>
                </a:solidFill>
                <a:latin typeface="+mn-lt"/>
              </a:rPr>
              <a:t>1, KHỞI </a:t>
            </a:r>
            <a:r>
              <a:rPr lang="vi-VN" dirty="0" smtClean="0">
                <a:solidFill>
                  <a:srgbClr val="C00000"/>
                </a:solidFill>
                <a:latin typeface="+mn-lt"/>
              </a:rPr>
              <a:t>ĐỘNG</a:t>
            </a:r>
            <a:endParaRPr lang="en-US" dirty="0" smtClean="0">
              <a:solidFill>
                <a:srgbClr val="C00000"/>
              </a:solidFill>
              <a:latin typeface="+mn-lt"/>
            </a:endParaRPr>
          </a:p>
          <a:p>
            <a:r>
              <a:rPr lang="vi-VN" dirty="0">
                <a:solidFill>
                  <a:srgbClr val="00B0F0"/>
                </a:solidFill>
                <a:latin typeface="+mn-lt"/>
              </a:rPr>
              <a:t>Gv HD học sinh khởi động.</a:t>
            </a:r>
          </a:p>
        </p:txBody>
      </p:sp>
      <p:pic>
        <p:nvPicPr>
          <p:cNvPr id="10" name="Content Placeholder 6"/>
          <p:cNvPicPr>
            <a:picLocks noChangeAspect="1"/>
          </p:cNvPicPr>
          <p:nvPr/>
        </p:nvPicPr>
        <p:blipFill rotWithShape="1">
          <a:blip r:embed="rId2">
            <a:extLst>
              <a:ext uri="{28A0092B-C50C-407E-A947-70E740481C1C}">
                <a14:useLocalDpi xmlns:a14="http://schemas.microsoft.com/office/drawing/2010/main" xmlns="" val="0"/>
              </a:ext>
            </a:extLst>
          </a:blip>
          <a:srcRect t="2296" r="10725"/>
          <a:stretch/>
        </p:blipFill>
        <p:spPr>
          <a:xfrm>
            <a:off x="899591" y="2438400"/>
            <a:ext cx="7416823" cy="4248471"/>
          </a:xfrm>
          <a:prstGeom prst="rect">
            <a:avLst/>
          </a:prstGeom>
        </p:spPr>
      </p:pic>
    </p:spTree>
    <p:extLst>
      <p:ext uri="{BB962C8B-B14F-4D97-AF65-F5344CB8AC3E}">
        <p14:creationId xmlns:p14="http://schemas.microsoft.com/office/powerpoint/2010/main" xmlns="" val="2322526039"/>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heel(1)">
                                      <p:cBhvr>
                                        <p:cTn id="12" dur="2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heel(1)">
                                      <p:cBhvr>
                                        <p:cTn id="17"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4525963"/>
          </a:xfrm>
        </p:spPr>
        <p:txBody>
          <a:bodyPr/>
          <a:lstStyle/>
          <a:p>
            <a:pPr marL="0" indent="0">
              <a:buNone/>
            </a:pPr>
            <a:r>
              <a:rPr lang="vi-VN" dirty="0">
                <a:solidFill>
                  <a:srgbClr val="C00000"/>
                </a:solidFill>
                <a:latin typeface="+mn-lt"/>
              </a:rPr>
              <a:t>2. TRÒ CHƠI BỔ TRỢ KHỞI </a:t>
            </a:r>
            <a:r>
              <a:rPr lang="vi-VN" dirty="0" smtClean="0">
                <a:solidFill>
                  <a:srgbClr val="C00000"/>
                </a:solidFill>
                <a:latin typeface="+mn-lt"/>
              </a:rPr>
              <a:t>ĐỘN</a:t>
            </a:r>
            <a:r>
              <a:rPr lang="en-US" dirty="0" smtClean="0">
                <a:solidFill>
                  <a:srgbClr val="C00000"/>
                </a:solidFill>
                <a:latin typeface="+mn-lt"/>
              </a:rPr>
              <a:t>G:</a:t>
            </a:r>
          </a:p>
          <a:p>
            <a:pPr marL="0" indent="0">
              <a:buNone/>
            </a:pPr>
            <a:r>
              <a:rPr lang="en-US" dirty="0" smtClean="0">
                <a:solidFill>
                  <a:srgbClr val="FF0000"/>
                </a:solidFill>
                <a:latin typeface="+mn-lt"/>
              </a:rPr>
              <a:t>     </a:t>
            </a:r>
            <a:r>
              <a:rPr lang="vi-VN" dirty="0" smtClean="0">
                <a:solidFill>
                  <a:srgbClr val="0070C0"/>
                </a:solidFill>
                <a:latin typeface="+mn-lt"/>
              </a:rPr>
              <a:t>- </a:t>
            </a:r>
            <a:r>
              <a:rPr lang="vi-VN" dirty="0">
                <a:solidFill>
                  <a:srgbClr val="0070C0"/>
                </a:solidFill>
                <a:latin typeface="+mn-lt"/>
              </a:rPr>
              <a:t>Trò </a:t>
            </a:r>
            <a:r>
              <a:rPr lang="vi-VN" dirty="0" smtClean="0">
                <a:solidFill>
                  <a:srgbClr val="0070C0"/>
                </a:solidFill>
                <a:latin typeface="+mn-lt"/>
              </a:rPr>
              <a:t>chơi</a:t>
            </a:r>
            <a:r>
              <a:rPr lang="en-US" dirty="0">
                <a:solidFill>
                  <a:srgbClr val="0070C0"/>
                </a:solidFill>
                <a:latin typeface="+mn-lt"/>
              </a:rPr>
              <a:t> “ </a:t>
            </a:r>
            <a:r>
              <a:rPr lang="en-US" dirty="0" err="1">
                <a:solidFill>
                  <a:srgbClr val="0070C0"/>
                </a:solidFill>
                <a:latin typeface="+mn-lt"/>
              </a:rPr>
              <a:t>nhóm</a:t>
            </a:r>
            <a:r>
              <a:rPr lang="en-US" dirty="0">
                <a:solidFill>
                  <a:srgbClr val="0070C0"/>
                </a:solidFill>
                <a:latin typeface="+mn-lt"/>
              </a:rPr>
              <a:t> </a:t>
            </a:r>
            <a:r>
              <a:rPr lang="en-US" dirty="0" err="1">
                <a:solidFill>
                  <a:srgbClr val="0070C0"/>
                </a:solidFill>
                <a:latin typeface="+mn-lt"/>
              </a:rPr>
              <a:t>ba</a:t>
            </a:r>
            <a:r>
              <a:rPr lang="en-US" dirty="0">
                <a:solidFill>
                  <a:srgbClr val="0070C0"/>
                </a:solidFill>
                <a:latin typeface="+mn-lt"/>
              </a:rPr>
              <a:t> </a:t>
            </a:r>
            <a:r>
              <a:rPr lang="en-US" dirty="0" err="1" smtClean="0">
                <a:solidFill>
                  <a:srgbClr val="0070C0"/>
                </a:solidFill>
                <a:latin typeface="+mn-lt"/>
              </a:rPr>
              <a:t>nhóm</a:t>
            </a:r>
            <a:r>
              <a:rPr lang="en-US" dirty="0" smtClean="0">
                <a:solidFill>
                  <a:srgbClr val="0070C0"/>
                </a:solidFill>
                <a:latin typeface="+mn-lt"/>
              </a:rPr>
              <a:t> </a:t>
            </a:r>
            <a:r>
              <a:rPr lang="en-US" dirty="0" err="1">
                <a:solidFill>
                  <a:srgbClr val="0070C0"/>
                </a:solidFill>
                <a:latin typeface="+mn-lt"/>
              </a:rPr>
              <a:t>bảy</a:t>
            </a:r>
            <a:r>
              <a:rPr lang="en-US" dirty="0">
                <a:solidFill>
                  <a:srgbClr val="0070C0"/>
                </a:solidFill>
                <a:latin typeface="+mn-lt"/>
              </a:rPr>
              <a:t>”</a:t>
            </a:r>
          </a:p>
          <a:p>
            <a:pPr marL="0" indent="0">
              <a:lnSpc>
                <a:spcPct val="105000"/>
              </a:lnSpc>
              <a:spcAft>
                <a:spcPts val="800"/>
              </a:spcAft>
              <a:buNone/>
            </a:pPr>
            <a:r>
              <a:rPr lang="en-US" dirty="0">
                <a:solidFill>
                  <a:srgbClr val="0070C0"/>
                </a:solidFill>
                <a:latin typeface="+mn-lt"/>
              </a:rPr>
              <a:t> </a:t>
            </a:r>
            <a:r>
              <a:rPr lang="en-US" dirty="0" smtClean="0">
                <a:solidFill>
                  <a:srgbClr val="0070C0"/>
                </a:solidFill>
                <a:latin typeface="+mn-lt"/>
              </a:rPr>
              <a:t>    </a:t>
            </a:r>
            <a:r>
              <a:rPr lang="en-US" dirty="0" smtClean="0">
                <a:solidFill>
                  <a:srgbClr val="0070C0"/>
                </a:solidFill>
                <a:latin typeface="Times New Roman"/>
                <a:ea typeface="Calibri"/>
              </a:rPr>
              <a:t>- GV </a:t>
            </a:r>
            <a:r>
              <a:rPr lang="en-US" dirty="0" err="1" smtClean="0">
                <a:solidFill>
                  <a:srgbClr val="0070C0"/>
                </a:solidFill>
                <a:latin typeface="Times New Roman"/>
                <a:ea typeface="Calibri"/>
              </a:rPr>
              <a:t>hướng</a:t>
            </a:r>
            <a:r>
              <a:rPr lang="en-US" dirty="0" smtClean="0">
                <a:solidFill>
                  <a:srgbClr val="0070C0"/>
                </a:solidFill>
                <a:latin typeface="Times New Roman"/>
                <a:ea typeface="Calibri"/>
              </a:rPr>
              <a:t> </a:t>
            </a:r>
            <a:r>
              <a:rPr lang="en-US" dirty="0" err="1" smtClean="0">
                <a:solidFill>
                  <a:srgbClr val="0070C0"/>
                </a:solidFill>
                <a:latin typeface="Times New Roman"/>
                <a:ea typeface="Calibri"/>
              </a:rPr>
              <a:t>dẫn</a:t>
            </a:r>
            <a:r>
              <a:rPr lang="en-US" dirty="0" smtClean="0">
                <a:solidFill>
                  <a:srgbClr val="0070C0"/>
                </a:solidFill>
                <a:latin typeface="Times New Roman"/>
                <a:ea typeface="Calibri"/>
              </a:rPr>
              <a:t> </a:t>
            </a:r>
            <a:r>
              <a:rPr lang="en-US" dirty="0" err="1" smtClean="0">
                <a:solidFill>
                  <a:srgbClr val="0070C0"/>
                </a:solidFill>
                <a:latin typeface="Times New Roman"/>
                <a:ea typeface="Calibri"/>
              </a:rPr>
              <a:t>cho</a:t>
            </a:r>
            <a:r>
              <a:rPr lang="en-US" dirty="0" smtClean="0">
                <a:solidFill>
                  <a:srgbClr val="0070C0"/>
                </a:solidFill>
                <a:latin typeface="Times New Roman"/>
                <a:ea typeface="Calibri"/>
              </a:rPr>
              <a:t> HS </a:t>
            </a:r>
            <a:r>
              <a:rPr lang="en-US" dirty="0" err="1" smtClean="0">
                <a:solidFill>
                  <a:srgbClr val="0070C0"/>
                </a:solidFill>
                <a:latin typeface="Times New Roman"/>
                <a:ea typeface="Calibri"/>
              </a:rPr>
              <a:t>chơi</a:t>
            </a:r>
            <a:r>
              <a:rPr lang="en-US" dirty="0" smtClean="0">
                <a:solidFill>
                  <a:srgbClr val="0070C0"/>
                </a:solidFill>
                <a:latin typeface="Times New Roman"/>
                <a:ea typeface="Calibri"/>
              </a:rPr>
              <a:t> </a:t>
            </a:r>
            <a:r>
              <a:rPr lang="en-US" dirty="0" err="1" smtClean="0">
                <a:solidFill>
                  <a:srgbClr val="0070C0"/>
                </a:solidFill>
                <a:latin typeface="Times New Roman"/>
                <a:ea typeface="Calibri"/>
              </a:rPr>
              <a:t>trò</a:t>
            </a:r>
            <a:r>
              <a:rPr lang="en-US" dirty="0" smtClean="0">
                <a:solidFill>
                  <a:srgbClr val="0070C0"/>
                </a:solidFill>
                <a:latin typeface="Times New Roman"/>
                <a:ea typeface="Calibri"/>
              </a:rPr>
              <a:t> </a:t>
            </a:r>
            <a:r>
              <a:rPr lang="en-US" dirty="0" err="1" smtClean="0">
                <a:solidFill>
                  <a:srgbClr val="0070C0"/>
                </a:solidFill>
                <a:latin typeface="Times New Roman"/>
                <a:ea typeface="Calibri"/>
              </a:rPr>
              <a:t>chơi</a:t>
            </a:r>
            <a:endParaRPr lang="en-US" dirty="0" smtClean="0">
              <a:solidFill>
                <a:srgbClr val="0070C0"/>
              </a:solidFill>
              <a:latin typeface="Times New Roman"/>
              <a:ea typeface="Calibri"/>
            </a:endParaRPr>
          </a:p>
          <a:p>
            <a:pPr marL="0" indent="0">
              <a:lnSpc>
                <a:spcPct val="105000"/>
              </a:lnSpc>
              <a:spcAft>
                <a:spcPts val="800"/>
              </a:spcAft>
              <a:buNone/>
            </a:pPr>
            <a:endParaRPr lang="en-US" sz="1800" dirty="0" smtClean="0">
              <a:solidFill>
                <a:srgbClr val="0070C0"/>
              </a:solidFill>
              <a:latin typeface="Calibri"/>
              <a:ea typeface="Calibri"/>
            </a:endParaRPr>
          </a:p>
          <a:p>
            <a:pPr marL="0" indent="0">
              <a:buNone/>
            </a:pPr>
            <a:endParaRPr lang="vi-VN" dirty="0">
              <a:solidFill>
                <a:srgbClr val="0070C0"/>
              </a:solidFill>
              <a:latin typeface="+mn-lt"/>
            </a:endParaRPr>
          </a:p>
        </p:txBody>
      </p:sp>
      <p:pic>
        <p:nvPicPr>
          <p:cNvPr id="7170" name="Picture 2" descr="C:\Users\MrHien\Desktop\Bo anh lop 1 sách ket noi\7e373ecbedd11b8f42c0.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83771" y="1752600"/>
            <a:ext cx="7620000" cy="4343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66660272"/>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animEffect transition="in" filter="wheel(1)">
                                      <p:cBhvr>
                                        <p:cTn id="15" dur="2000"/>
                                        <p:tgtEl>
                                          <p:spTgt spid="7170"/>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heel(1)">
                                      <p:cBhvr>
                                        <p:cTn id="2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77888"/>
            <a:ext cx="8229600" cy="5616624"/>
          </a:xfrm>
        </p:spPr>
        <p:txBody>
          <a:bodyPr>
            <a:normAutofit/>
          </a:bodyPr>
          <a:lstStyle/>
          <a:p>
            <a:r>
              <a:rPr lang="vi-VN" b="1" u="sng" dirty="0">
                <a:solidFill>
                  <a:srgbClr val="C00000"/>
                </a:solidFill>
                <a:latin typeface="+mn-lt"/>
              </a:rPr>
              <a:t>KIẾN </a:t>
            </a:r>
            <a:r>
              <a:rPr lang="vi-VN" b="1" u="sng" dirty="0" smtClean="0">
                <a:solidFill>
                  <a:srgbClr val="C00000"/>
                </a:solidFill>
                <a:latin typeface="+mn-lt"/>
              </a:rPr>
              <a:t>THỨC</a:t>
            </a:r>
            <a:endParaRPr lang="en-US" b="1" u="sng" dirty="0" smtClean="0">
              <a:solidFill>
                <a:srgbClr val="C00000"/>
              </a:solidFill>
              <a:latin typeface="+mn-lt"/>
            </a:endParaRPr>
          </a:p>
          <a:p>
            <a:r>
              <a:rPr lang="en-US" b="1" dirty="0" err="1">
                <a:solidFill>
                  <a:srgbClr val="0070C0"/>
                </a:solidFill>
                <a:latin typeface="Times New Roman"/>
              </a:rPr>
              <a:t>Tập</a:t>
            </a:r>
            <a:r>
              <a:rPr lang="en-US" b="1" dirty="0">
                <a:solidFill>
                  <a:srgbClr val="0070C0"/>
                </a:solidFill>
                <a:latin typeface="Times New Roman"/>
              </a:rPr>
              <a:t> </a:t>
            </a:r>
            <a:r>
              <a:rPr lang="en-US" b="1" dirty="0" err="1">
                <a:solidFill>
                  <a:srgbClr val="0070C0"/>
                </a:solidFill>
                <a:latin typeface="Times New Roman"/>
              </a:rPr>
              <a:t>hợp</a:t>
            </a:r>
            <a:r>
              <a:rPr lang="en-US" b="1" dirty="0">
                <a:solidFill>
                  <a:srgbClr val="0070C0"/>
                </a:solidFill>
                <a:latin typeface="Times New Roman"/>
              </a:rPr>
              <a:t> </a:t>
            </a:r>
            <a:r>
              <a:rPr lang="en-US" b="1" dirty="0" err="1">
                <a:solidFill>
                  <a:srgbClr val="0070C0"/>
                </a:solidFill>
                <a:latin typeface="Times New Roman"/>
              </a:rPr>
              <a:t>hàng</a:t>
            </a:r>
            <a:r>
              <a:rPr lang="en-US" b="1" dirty="0">
                <a:solidFill>
                  <a:srgbClr val="0070C0"/>
                </a:solidFill>
                <a:latin typeface="Times New Roman"/>
              </a:rPr>
              <a:t> </a:t>
            </a:r>
            <a:r>
              <a:rPr lang="en-US" b="1" dirty="0" err="1">
                <a:solidFill>
                  <a:srgbClr val="0070C0"/>
                </a:solidFill>
                <a:latin typeface="Times New Roman"/>
              </a:rPr>
              <a:t>dọc</a:t>
            </a:r>
            <a:r>
              <a:rPr lang="en-US" b="1" dirty="0">
                <a:solidFill>
                  <a:srgbClr val="0070C0"/>
                </a:solidFill>
                <a:latin typeface="Times New Roman"/>
              </a:rPr>
              <a:t>.</a:t>
            </a:r>
          </a:p>
          <a:p>
            <a:r>
              <a:rPr lang="en-US" b="1" dirty="0">
                <a:solidFill>
                  <a:srgbClr val="0070C0"/>
                </a:solidFill>
                <a:latin typeface="Times New Roman"/>
              </a:rPr>
              <a:t>- </a:t>
            </a:r>
            <a:r>
              <a:rPr lang="en-US" b="1" dirty="0" err="1">
                <a:solidFill>
                  <a:srgbClr val="0070C0"/>
                </a:solidFill>
                <a:latin typeface="Times New Roman"/>
              </a:rPr>
              <a:t>Khẩu</a:t>
            </a:r>
            <a:r>
              <a:rPr lang="en-US" b="1" dirty="0">
                <a:solidFill>
                  <a:srgbClr val="0070C0"/>
                </a:solidFill>
                <a:latin typeface="Times New Roman"/>
              </a:rPr>
              <a:t> </a:t>
            </a:r>
            <a:r>
              <a:rPr lang="en-US" b="1" dirty="0" err="1">
                <a:solidFill>
                  <a:srgbClr val="0070C0"/>
                </a:solidFill>
                <a:latin typeface="Times New Roman"/>
              </a:rPr>
              <a:t>lệnh</a:t>
            </a:r>
            <a:r>
              <a:rPr lang="en-US" b="1" dirty="0">
                <a:solidFill>
                  <a:srgbClr val="0070C0"/>
                </a:solidFill>
                <a:latin typeface="Times New Roman"/>
              </a:rPr>
              <a:t>: “</a:t>
            </a:r>
            <a:r>
              <a:rPr lang="en-US" b="1" dirty="0" err="1">
                <a:solidFill>
                  <a:srgbClr val="0070C0"/>
                </a:solidFill>
                <a:latin typeface="Times New Roman"/>
              </a:rPr>
              <a:t>Thành</a:t>
            </a:r>
            <a:r>
              <a:rPr lang="en-US" b="1" dirty="0">
                <a:solidFill>
                  <a:srgbClr val="0070C0"/>
                </a:solidFill>
                <a:latin typeface="Times New Roman"/>
              </a:rPr>
              <a:t> 1,2,3… </a:t>
            </a:r>
            <a:r>
              <a:rPr lang="en-US" b="1" dirty="0" err="1">
                <a:solidFill>
                  <a:srgbClr val="0070C0"/>
                </a:solidFill>
                <a:latin typeface="Times New Roman"/>
              </a:rPr>
              <a:t>hàng</a:t>
            </a:r>
            <a:r>
              <a:rPr lang="en-US" b="1" dirty="0">
                <a:solidFill>
                  <a:srgbClr val="0070C0"/>
                </a:solidFill>
                <a:latin typeface="Times New Roman"/>
              </a:rPr>
              <a:t> </a:t>
            </a:r>
            <a:r>
              <a:rPr lang="en-US" b="1" dirty="0" err="1">
                <a:solidFill>
                  <a:srgbClr val="0070C0"/>
                </a:solidFill>
                <a:latin typeface="Times New Roman"/>
              </a:rPr>
              <a:t>dọc</a:t>
            </a:r>
            <a:r>
              <a:rPr lang="en-US" b="1" dirty="0">
                <a:solidFill>
                  <a:srgbClr val="0070C0"/>
                </a:solidFill>
                <a:latin typeface="Times New Roman"/>
              </a:rPr>
              <a:t> – </a:t>
            </a:r>
            <a:r>
              <a:rPr lang="en-US" b="1" dirty="0" err="1">
                <a:solidFill>
                  <a:srgbClr val="0070C0"/>
                </a:solidFill>
                <a:latin typeface="Times New Roman"/>
              </a:rPr>
              <a:t>tập</a:t>
            </a:r>
            <a:r>
              <a:rPr lang="en-US" b="1" dirty="0">
                <a:solidFill>
                  <a:srgbClr val="0070C0"/>
                </a:solidFill>
                <a:latin typeface="Times New Roman"/>
              </a:rPr>
              <a:t> </a:t>
            </a:r>
            <a:r>
              <a:rPr lang="en-US" b="1" dirty="0" err="1">
                <a:solidFill>
                  <a:srgbClr val="0070C0"/>
                </a:solidFill>
                <a:latin typeface="Times New Roman"/>
              </a:rPr>
              <a:t>hợp</a:t>
            </a:r>
            <a:r>
              <a:rPr lang="en-US" b="1" dirty="0" smtClean="0">
                <a:solidFill>
                  <a:srgbClr val="0070C0"/>
                </a:solidFill>
                <a:latin typeface="Times New Roman"/>
              </a:rPr>
              <a:t>”</a:t>
            </a:r>
            <a:endParaRPr lang="en-US" b="1" dirty="0">
              <a:solidFill>
                <a:srgbClr val="0070C0"/>
              </a:solidFill>
              <a:latin typeface="Times New Roman"/>
            </a:endParaRPr>
          </a:p>
        </p:txBody>
      </p:sp>
      <p:sp>
        <p:nvSpPr>
          <p:cNvPr id="4" name="Title 1"/>
          <p:cNvSpPr>
            <a:spLocks noGrp="1"/>
          </p:cNvSpPr>
          <p:nvPr>
            <p:ph type="title"/>
          </p:nvPr>
        </p:nvSpPr>
        <p:spPr>
          <a:xfrm>
            <a:off x="611560" y="8353"/>
            <a:ext cx="8229600" cy="907504"/>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vi-VN" sz="5300" dirty="0">
                <a:solidFill>
                  <a:srgbClr val="FF0000"/>
                </a:solidFill>
                <a:latin typeface="+mn-lt"/>
              </a:rPr>
              <a:t/>
            </a:r>
            <a:br>
              <a:rPr lang="vi-VN" sz="5300" dirty="0">
                <a:solidFill>
                  <a:srgbClr val="FF0000"/>
                </a:solidFill>
                <a:latin typeface="+mn-lt"/>
              </a:rPr>
            </a:br>
            <a:r>
              <a:rPr lang="vi-VN" sz="5300" dirty="0">
                <a:solidFill>
                  <a:srgbClr val="FF0000"/>
                </a:solidFill>
                <a:latin typeface="+mn-lt"/>
              </a:rPr>
              <a:t/>
            </a:r>
            <a:br>
              <a:rPr lang="vi-VN" sz="5300" dirty="0">
                <a:solidFill>
                  <a:srgbClr val="FF0000"/>
                </a:solidFill>
                <a:latin typeface="+mn-lt"/>
              </a:rPr>
            </a:br>
            <a:r>
              <a:rPr lang="vi-VN" sz="5300" dirty="0">
                <a:solidFill>
                  <a:srgbClr val="FF0000"/>
                </a:solidFill>
                <a:latin typeface="+mn-lt"/>
              </a:rPr>
              <a:t/>
            </a:r>
            <a:br>
              <a:rPr lang="vi-VN" sz="5300" dirty="0">
                <a:solidFill>
                  <a:srgbClr val="FF0000"/>
                </a:solidFill>
                <a:latin typeface="+mn-lt"/>
              </a:rPr>
            </a:br>
            <a:r>
              <a:rPr lang="vi-VN" sz="4900" b="1" dirty="0">
                <a:solidFill>
                  <a:schemeClr val="accent3">
                    <a:lumMod val="75000"/>
                  </a:schemeClr>
                </a:solidFill>
                <a:latin typeface="+mn-lt"/>
              </a:rPr>
              <a:t>II. PHẦN CƠ BẢN</a:t>
            </a:r>
            <a:endParaRPr lang="vi-VN" sz="4400" b="1" dirty="0">
              <a:solidFill>
                <a:schemeClr val="accent3">
                  <a:lumMod val="75000"/>
                </a:schemeClr>
              </a:solidFill>
              <a:latin typeface="+mn-lt"/>
            </a:endParaRPr>
          </a:p>
        </p:txBody>
      </p:sp>
      <p:pic>
        <p:nvPicPr>
          <p:cNvPr id="8194" name="Picture 2" descr="C:\Users\MrHien\Desktop\Bo anh lop 1 sách ket noi\21e5f30b2011d64f8f0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47800" y="4074305"/>
            <a:ext cx="4572000" cy="27432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Horizontal Scroll 1"/>
          <p:cNvSpPr/>
          <p:nvPr/>
        </p:nvSpPr>
        <p:spPr>
          <a:xfrm>
            <a:off x="76200" y="2373086"/>
            <a:ext cx="4495800" cy="1752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FF00"/>
                </a:solidFill>
              </a:rPr>
              <a:t>- Động tác: Chỉ huy đưa tay phải ra trước, em đầu hàng đứng đối diện với chỉ huy các em khác đứng sau theo thứ tự từ thấp đến cao, tổ 2 đứng bên trái tổ 1.</a:t>
            </a:r>
            <a:endParaRPr lang="en-US" dirty="0">
              <a:solidFill>
                <a:srgbClr val="FFFF00"/>
              </a:solidFill>
            </a:endParaRPr>
          </a:p>
        </p:txBody>
      </p:sp>
      <p:sp>
        <p:nvSpPr>
          <p:cNvPr id="5" name="Rectangle 4"/>
          <p:cNvSpPr/>
          <p:nvPr/>
        </p:nvSpPr>
        <p:spPr>
          <a:xfrm>
            <a:off x="2895600" y="4074305"/>
            <a:ext cx="2513830" cy="369332"/>
          </a:xfrm>
          <a:prstGeom prst="rect">
            <a:avLst/>
          </a:prstGeom>
        </p:spPr>
        <p:txBody>
          <a:bodyPr wrap="none">
            <a:spAutoFit/>
          </a:bodyPr>
          <a:lstStyle/>
          <a:p>
            <a:r>
              <a:rPr lang="pt-BR" dirty="0">
                <a:solidFill>
                  <a:srgbClr val="FF0000"/>
                </a:solidFill>
              </a:rPr>
              <a:t>Cho HS quan sát </a:t>
            </a:r>
            <a:r>
              <a:rPr lang="pt-BR" dirty="0" smtClean="0">
                <a:solidFill>
                  <a:srgbClr val="FF0000"/>
                </a:solidFill>
              </a:rPr>
              <a:t>tranh</a:t>
            </a:r>
            <a:endParaRPr lang="en-US" dirty="0">
              <a:solidFill>
                <a:srgbClr val="FF0000"/>
              </a:solidFill>
            </a:endParaRPr>
          </a:p>
        </p:txBody>
      </p:sp>
      <p:sp>
        <p:nvSpPr>
          <p:cNvPr id="6" name="Cloud Callout 5"/>
          <p:cNvSpPr/>
          <p:nvPr/>
        </p:nvSpPr>
        <p:spPr>
          <a:xfrm>
            <a:off x="4887686" y="2362200"/>
            <a:ext cx="4103914" cy="160324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92D050"/>
                </a:solidFill>
              </a:rPr>
              <a:t>GV làm mẫu động tác kết hợp phân tích kĩ thuật động tác.</a:t>
            </a:r>
            <a:endParaRPr lang="en-US" dirty="0">
              <a:solidFill>
                <a:srgbClr val="92D050"/>
              </a:solidFill>
            </a:endParaRPr>
          </a:p>
        </p:txBody>
      </p:sp>
    </p:spTree>
    <p:extLst>
      <p:ext uri="{BB962C8B-B14F-4D97-AF65-F5344CB8AC3E}">
        <p14:creationId xmlns:p14="http://schemas.microsoft.com/office/powerpoint/2010/main" xmlns="" val="203024525"/>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8194"/>
                                        </p:tgtEl>
                                        <p:attrNameLst>
                                          <p:attrName>style.visibility</p:attrName>
                                        </p:attrNameLst>
                                      </p:cBhvr>
                                      <p:to>
                                        <p:strVal val="visible"/>
                                      </p:to>
                                    </p:set>
                                    <p:animEffect transition="in" filter="circle(in)">
                                      <p:cBhvr>
                                        <p:cTn id="25" dur="2000"/>
                                        <p:tgtEl>
                                          <p:spTgt spid="8194"/>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heel(1)">
                                      <p:cBhvr>
                                        <p:cTn id="30" dur="20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10886" y="0"/>
            <a:ext cx="4572000" cy="800219"/>
          </a:xfrm>
          <a:prstGeom prst="rect">
            <a:avLst/>
          </a:prstGeom>
        </p:spPr>
        <p:txBody>
          <a:bodyPr>
            <a:spAutoFit/>
          </a:bodyPr>
          <a:lstStyle/>
          <a:p>
            <a:r>
              <a:rPr lang="vi-VN" sz="2800" dirty="0">
                <a:solidFill>
                  <a:srgbClr val="FF0000"/>
                </a:solidFill>
              </a:rPr>
              <a:t>Dóng hàng.</a:t>
            </a:r>
          </a:p>
          <a:p>
            <a:r>
              <a:rPr lang="vi-VN" dirty="0">
                <a:solidFill>
                  <a:srgbClr val="00B0F0"/>
                </a:solidFill>
              </a:rPr>
              <a:t>- Khẩu lệnh: “nhìn trước – thẳng” – “thôi”</a:t>
            </a:r>
          </a:p>
        </p:txBody>
      </p:sp>
      <p:pic>
        <p:nvPicPr>
          <p:cNvPr id="9218" name="Picture 2" descr="C:\Users\MrHien\Desktop\Bo anh lop 1 sách ket noi\bfa63b4de8571e094746.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14400" y="1981200"/>
            <a:ext cx="4343400" cy="363026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Horizontal Scroll 2"/>
          <p:cNvSpPr/>
          <p:nvPr/>
        </p:nvSpPr>
        <p:spPr>
          <a:xfrm>
            <a:off x="228600" y="800219"/>
            <a:ext cx="5410200" cy="118098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FF00"/>
                </a:solidFill>
              </a:rPr>
              <a:t>- Động tác: Em đầu hàng giơ tay phải lên cao, các em khác đặt tay trái lên vai em đứng trước. khi có khẩu lệnh “thôi” bỏ tay xuống về tư thế đứng nghiêm.</a:t>
            </a:r>
            <a:endParaRPr lang="en-US" dirty="0">
              <a:solidFill>
                <a:srgbClr val="FFFF00"/>
              </a:solidFill>
            </a:endParaRPr>
          </a:p>
        </p:txBody>
      </p:sp>
      <p:sp>
        <p:nvSpPr>
          <p:cNvPr id="6" name="Cloud Callout 5"/>
          <p:cNvSpPr/>
          <p:nvPr/>
        </p:nvSpPr>
        <p:spPr>
          <a:xfrm>
            <a:off x="5562600" y="914400"/>
            <a:ext cx="3429000" cy="288193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50"/>
                </a:solidFill>
              </a:rPr>
              <a:t>- GV </a:t>
            </a:r>
            <a:r>
              <a:rPr lang="en-US" dirty="0" err="1">
                <a:solidFill>
                  <a:srgbClr val="00B050"/>
                </a:solidFill>
              </a:rPr>
              <a:t>hô</a:t>
            </a:r>
            <a:r>
              <a:rPr lang="en-US" dirty="0">
                <a:solidFill>
                  <a:srgbClr val="00B050"/>
                </a:solidFill>
              </a:rPr>
              <a:t> - HS </a:t>
            </a:r>
            <a:r>
              <a:rPr lang="en-US" dirty="0" err="1">
                <a:solidFill>
                  <a:srgbClr val="00B050"/>
                </a:solidFill>
              </a:rPr>
              <a:t>tập</a:t>
            </a:r>
            <a:r>
              <a:rPr lang="en-US" dirty="0">
                <a:solidFill>
                  <a:srgbClr val="00B050"/>
                </a:solidFill>
              </a:rPr>
              <a:t> </a:t>
            </a:r>
            <a:r>
              <a:rPr lang="en-US" dirty="0" err="1">
                <a:solidFill>
                  <a:srgbClr val="00B050"/>
                </a:solidFill>
              </a:rPr>
              <a:t>theo</a:t>
            </a:r>
            <a:r>
              <a:rPr lang="en-US" dirty="0">
                <a:solidFill>
                  <a:srgbClr val="00B050"/>
                </a:solidFill>
              </a:rPr>
              <a:t> </a:t>
            </a:r>
            <a:r>
              <a:rPr lang="en-US" dirty="0" err="1">
                <a:solidFill>
                  <a:srgbClr val="00B050"/>
                </a:solidFill>
              </a:rPr>
              <a:t>Gv</a:t>
            </a:r>
            <a:r>
              <a:rPr lang="en-US" dirty="0">
                <a:solidFill>
                  <a:srgbClr val="00B050"/>
                </a:solidFill>
              </a:rPr>
              <a:t>.</a:t>
            </a:r>
          </a:p>
          <a:p>
            <a:pPr algn="ctr"/>
            <a:r>
              <a:rPr lang="en-US" dirty="0">
                <a:solidFill>
                  <a:srgbClr val="00B050"/>
                </a:solidFill>
              </a:rPr>
              <a:t>- </a:t>
            </a:r>
            <a:r>
              <a:rPr lang="en-US" dirty="0" err="1">
                <a:solidFill>
                  <a:srgbClr val="00B050"/>
                </a:solidFill>
              </a:rPr>
              <a:t>Gv</a:t>
            </a:r>
            <a:r>
              <a:rPr lang="en-US" dirty="0">
                <a:solidFill>
                  <a:srgbClr val="00B050"/>
                </a:solidFill>
              </a:rPr>
              <a:t>  </a:t>
            </a:r>
            <a:r>
              <a:rPr lang="en-US" dirty="0" err="1">
                <a:solidFill>
                  <a:srgbClr val="00B050"/>
                </a:solidFill>
              </a:rPr>
              <a:t>quan</a:t>
            </a:r>
            <a:r>
              <a:rPr lang="en-US" dirty="0">
                <a:solidFill>
                  <a:srgbClr val="00B050"/>
                </a:solidFill>
              </a:rPr>
              <a:t> </a:t>
            </a:r>
            <a:r>
              <a:rPr lang="en-US" dirty="0" err="1">
                <a:solidFill>
                  <a:srgbClr val="00B050"/>
                </a:solidFill>
              </a:rPr>
              <a:t>sát</a:t>
            </a:r>
            <a:r>
              <a:rPr lang="en-US" dirty="0">
                <a:solidFill>
                  <a:srgbClr val="00B050"/>
                </a:solidFill>
              </a:rPr>
              <a:t>, </a:t>
            </a:r>
            <a:r>
              <a:rPr lang="en-US" dirty="0" err="1">
                <a:solidFill>
                  <a:srgbClr val="00B050"/>
                </a:solidFill>
              </a:rPr>
              <a:t>sửa</a:t>
            </a:r>
            <a:r>
              <a:rPr lang="en-US" dirty="0">
                <a:solidFill>
                  <a:srgbClr val="00B050"/>
                </a:solidFill>
              </a:rPr>
              <a:t> </a:t>
            </a:r>
            <a:r>
              <a:rPr lang="en-US" dirty="0" err="1">
                <a:solidFill>
                  <a:srgbClr val="00B050"/>
                </a:solidFill>
              </a:rPr>
              <a:t>sai</a:t>
            </a:r>
            <a:r>
              <a:rPr lang="en-US" dirty="0">
                <a:solidFill>
                  <a:srgbClr val="00B050"/>
                </a:solidFill>
              </a:rPr>
              <a:t> </a:t>
            </a:r>
            <a:r>
              <a:rPr lang="en-US" dirty="0" err="1">
                <a:solidFill>
                  <a:srgbClr val="00B050"/>
                </a:solidFill>
              </a:rPr>
              <a:t>cho</a:t>
            </a:r>
            <a:r>
              <a:rPr lang="en-US" dirty="0">
                <a:solidFill>
                  <a:srgbClr val="00B050"/>
                </a:solidFill>
              </a:rPr>
              <a:t> HS.</a:t>
            </a:r>
          </a:p>
        </p:txBody>
      </p:sp>
    </p:spTree>
    <p:extLst>
      <p:ext uri="{BB962C8B-B14F-4D97-AF65-F5344CB8AC3E}">
        <p14:creationId xmlns:p14="http://schemas.microsoft.com/office/powerpoint/2010/main" xmlns="" val="84028270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9218"/>
                                        </p:tgtEl>
                                        <p:attrNameLst>
                                          <p:attrName>style.visibility</p:attrName>
                                        </p:attrNameLst>
                                      </p:cBhvr>
                                      <p:to>
                                        <p:strVal val="visible"/>
                                      </p:to>
                                    </p:set>
                                    <p:animEffect transition="in" filter="wheel(1)">
                                      <p:cBhvr>
                                        <p:cTn id="15" dur="2000"/>
                                        <p:tgtEl>
                                          <p:spTgt spid="921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down)">
                                      <p:cBhvr>
                                        <p:cTn id="2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32657" y="152400"/>
            <a:ext cx="4572000" cy="800219"/>
          </a:xfrm>
          <a:prstGeom prst="rect">
            <a:avLst/>
          </a:prstGeom>
        </p:spPr>
        <p:txBody>
          <a:bodyPr>
            <a:spAutoFit/>
          </a:bodyPr>
          <a:lstStyle/>
          <a:p>
            <a:r>
              <a:rPr lang="vi-VN" sz="2800" dirty="0">
                <a:solidFill>
                  <a:srgbClr val="FF0000"/>
                </a:solidFill>
              </a:rPr>
              <a:t>Điểm số hàng dọc</a:t>
            </a:r>
          </a:p>
          <a:p>
            <a:r>
              <a:rPr lang="vi-VN" dirty="0">
                <a:solidFill>
                  <a:srgbClr val="00B0F0"/>
                </a:solidFill>
              </a:rPr>
              <a:t>- Khẩu lệnh “ từ 1 đến hết – điểm số</a:t>
            </a:r>
            <a:r>
              <a:rPr lang="vi-VN" dirty="0"/>
              <a:t>”</a:t>
            </a:r>
          </a:p>
        </p:txBody>
      </p:sp>
      <p:pic>
        <p:nvPicPr>
          <p:cNvPr id="10242" name="Picture 2" descr="C:\Users\MrHien\Desktop\Bo anh lop 1 sách ket noi\bc42039cd08626d87f9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86200" y="1066800"/>
            <a:ext cx="5105400" cy="43434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Horizontal Scroll 2"/>
          <p:cNvSpPr/>
          <p:nvPr/>
        </p:nvSpPr>
        <p:spPr>
          <a:xfrm>
            <a:off x="533400" y="952618"/>
            <a:ext cx="3200400" cy="331458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FF00"/>
                </a:solidFill>
              </a:rPr>
              <a:t>- Động tác: Lần lượt từ em đầu hàng quay mặt sang trái hô to số thứ tự của mình rồi quay mặt về tư thế ban đầu, em cuối hàng hô to số của minhg và hô “hết”.</a:t>
            </a:r>
            <a:endParaRPr lang="en-US" dirty="0">
              <a:solidFill>
                <a:srgbClr val="FFFF00"/>
              </a:solidFill>
            </a:endParaRPr>
          </a:p>
        </p:txBody>
      </p:sp>
    </p:spTree>
    <p:extLst>
      <p:ext uri="{BB962C8B-B14F-4D97-AF65-F5344CB8AC3E}">
        <p14:creationId xmlns:p14="http://schemas.microsoft.com/office/powerpoint/2010/main" xmlns="" val="84028270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circle(in)">
                                      <p:cBhvr>
                                        <p:cTn id="12" dur="2000"/>
                                        <p:tgtEl>
                                          <p:spTgt spid="102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Flowchart: Decision 1"/>
          <p:cNvSpPr/>
          <p:nvPr/>
        </p:nvSpPr>
        <p:spPr>
          <a:xfrm>
            <a:off x="228600" y="152400"/>
            <a:ext cx="3429000" cy="14478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rgbClr val="FFFF00"/>
                </a:solidFill>
              </a:rPr>
              <a:t>*Luyện tập</a:t>
            </a:r>
          </a:p>
          <a:p>
            <a:pPr algn="ctr"/>
            <a:r>
              <a:rPr lang="vi-VN" dirty="0" smtClean="0">
                <a:solidFill>
                  <a:srgbClr val="FFFF00"/>
                </a:solidFill>
              </a:rPr>
              <a:t>Tập đồng loạt</a:t>
            </a:r>
            <a:endParaRPr lang="en-US" dirty="0" smtClean="0">
              <a:solidFill>
                <a:srgbClr val="FFFF00"/>
              </a:solidFill>
            </a:endParaRPr>
          </a:p>
          <a:p>
            <a:pPr algn="ctr"/>
            <a:r>
              <a:rPr lang="en-US" dirty="0" smtClean="0">
                <a:solidFill>
                  <a:srgbClr val="FFFF00"/>
                </a:solidFill>
              </a:rPr>
              <a:t>( 2 </a:t>
            </a:r>
            <a:r>
              <a:rPr lang="en-US" dirty="0" err="1" smtClean="0">
                <a:solidFill>
                  <a:srgbClr val="FFFF00"/>
                </a:solidFill>
              </a:rPr>
              <a:t>lần</a:t>
            </a:r>
            <a:r>
              <a:rPr lang="en-US" dirty="0" smtClean="0">
                <a:solidFill>
                  <a:srgbClr val="FFFF00"/>
                </a:solidFill>
              </a:rPr>
              <a:t>)</a:t>
            </a:r>
            <a:endParaRPr lang="vi-VN" dirty="0">
              <a:solidFill>
                <a:srgbClr val="FFFF00"/>
              </a:solidFill>
            </a:endParaRPr>
          </a:p>
        </p:txBody>
      </p:sp>
      <p:pic>
        <p:nvPicPr>
          <p:cNvPr id="11266" name="Picture 2" descr="C:\Users\MrHien\Desktop\Bo anh lop 1 sách ket noi\21e5f30b2011d64f8f0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0" y="1"/>
            <a:ext cx="5242400" cy="2590799"/>
          </a:xfrm>
          <a:prstGeom prst="rect">
            <a:avLst/>
          </a:prstGeom>
          <a:noFill/>
          <a:extLst>
            <a:ext uri="{909E8E84-426E-40DD-AFC4-6F175D3DCCD1}">
              <a14:hiddenFill xmlns:a14="http://schemas.microsoft.com/office/drawing/2010/main" xmlns="">
                <a:solidFill>
                  <a:srgbClr val="FFFFFF"/>
                </a:solidFill>
              </a14:hiddenFill>
            </a:ext>
          </a:extLst>
        </p:spPr>
      </p:pic>
      <p:pic>
        <p:nvPicPr>
          <p:cNvPr id="11267" name="Picture 3" descr="C:\Users\MrHien\Desktop\Bo anh lop 1 sách ket noi\bfa63b4de8571e094746.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1771" y="2667000"/>
            <a:ext cx="4114800" cy="3389233"/>
          </a:xfrm>
          <a:prstGeom prst="rect">
            <a:avLst/>
          </a:prstGeom>
          <a:noFill/>
          <a:extLst>
            <a:ext uri="{909E8E84-426E-40DD-AFC4-6F175D3DCCD1}">
              <a14:hiddenFill xmlns:a14="http://schemas.microsoft.com/office/drawing/2010/main" xmlns="">
                <a:solidFill>
                  <a:srgbClr val="FFFFFF"/>
                </a:solidFill>
              </a14:hiddenFill>
            </a:ext>
          </a:extLst>
        </p:spPr>
      </p:pic>
      <p:pic>
        <p:nvPicPr>
          <p:cNvPr id="11268" name="Picture 4" descr="C:\Users\MrHien\Desktop\Bo anh lop 1 sách ket noi\bc42039cd08626d87f97.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201885" y="2667000"/>
            <a:ext cx="4905499" cy="3276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4028270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wheel(1)">
                                      <p:cBhvr>
                                        <p:cTn id="12" dur="2000"/>
                                        <p:tgtEl>
                                          <p:spTgt spid="1126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1267"/>
                                        </p:tgtEl>
                                        <p:attrNameLst>
                                          <p:attrName>style.visibility</p:attrName>
                                        </p:attrNameLst>
                                      </p:cBhvr>
                                      <p:to>
                                        <p:strVal val="visible"/>
                                      </p:to>
                                    </p:set>
                                    <p:animEffect transition="in" filter="wheel(1)">
                                      <p:cBhvr>
                                        <p:cTn id="17" dur="2000"/>
                                        <p:tgtEl>
                                          <p:spTgt spid="1126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1268"/>
                                        </p:tgtEl>
                                        <p:attrNameLst>
                                          <p:attrName>style.visibility</p:attrName>
                                        </p:attrNameLst>
                                      </p:cBhvr>
                                      <p:to>
                                        <p:strVal val="visible"/>
                                      </p:to>
                                    </p:set>
                                    <p:animEffect transition="in" filter="wheel(1)">
                                      <p:cBhvr>
                                        <p:cTn id="22" dur="2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Down Ribbon 6"/>
          <p:cNvSpPr/>
          <p:nvPr/>
        </p:nvSpPr>
        <p:spPr>
          <a:xfrm>
            <a:off x="326571" y="76200"/>
            <a:ext cx="8534400" cy="1905000"/>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FF00"/>
                </a:solidFill>
              </a:rPr>
              <a:t>Tập</a:t>
            </a:r>
            <a:r>
              <a:rPr lang="en-US" sz="2800" dirty="0">
                <a:solidFill>
                  <a:srgbClr val="FFFF00"/>
                </a:solidFill>
              </a:rPr>
              <a:t> </a:t>
            </a:r>
            <a:r>
              <a:rPr lang="en-US" sz="2800" dirty="0" err="1">
                <a:solidFill>
                  <a:srgbClr val="FFFF00"/>
                </a:solidFill>
              </a:rPr>
              <a:t>theo</a:t>
            </a:r>
            <a:r>
              <a:rPr lang="en-US" sz="2800" dirty="0">
                <a:solidFill>
                  <a:srgbClr val="FFFF00"/>
                </a:solidFill>
              </a:rPr>
              <a:t> </a:t>
            </a:r>
            <a:r>
              <a:rPr lang="en-US" sz="2800" dirty="0" err="1">
                <a:solidFill>
                  <a:srgbClr val="FFFF00"/>
                </a:solidFill>
              </a:rPr>
              <a:t>tổ</a:t>
            </a:r>
            <a:r>
              <a:rPr lang="en-US" sz="2800" dirty="0">
                <a:solidFill>
                  <a:srgbClr val="FFFF00"/>
                </a:solidFill>
              </a:rPr>
              <a:t> </a:t>
            </a:r>
            <a:r>
              <a:rPr lang="en-US" sz="2800" dirty="0" err="1" smtClean="0">
                <a:solidFill>
                  <a:srgbClr val="FFFF00"/>
                </a:solidFill>
              </a:rPr>
              <a:t>nhóm</a:t>
            </a:r>
            <a:r>
              <a:rPr lang="en-US" sz="2800" dirty="0" smtClean="0">
                <a:solidFill>
                  <a:srgbClr val="FFFF00"/>
                </a:solidFill>
              </a:rPr>
              <a:t>, </a:t>
            </a:r>
            <a:r>
              <a:rPr lang="en-US" sz="2800" dirty="0" err="1" smtClean="0">
                <a:solidFill>
                  <a:srgbClr val="FFFF00"/>
                </a:solidFill>
              </a:rPr>
              <a:t>cặp</a:t>
            </a:r>
            <a:r>
              <a:rPr lang="en-US" sz="2800" dirty="0" smtClean="0">
                <a:solidFill>
                  <a:srgbClr val="FFFF00"/>
                </a:solidFill>
              </a:rPr>
              <a:t> </a:t>
            </a:r>
            <a:r>
              <a:rPr lang="en-US" sz="2800" dirty="0" err="1" smtClean="0">
                <a:solidFill>
                  <a:srgbClr val="FFFF00"/>
                </a:solidFill>
              </a:rPr>
              <a:t>đôi</a:t>
            </a:r>
            <a:endParaRPr lang="en-US" sz="2800" dirty="0" smtClean="0">
              <a:solidFill>
                <a:srgbClr val="FFFF00"/>
              </a:solidFill>
            </a:endParaRPr>
          </a:p>
          <a:p>
            <a:pPr algn="ctr"/>
            <a:r>
              <a:rPr lang="en-US" sz="2000" dirty="0" smtClean="0">
                <a:solidFill>
                  <a:srgbClr val="FFFF00"/>
                </a:solidFill>
              </a:rPr>
              <a:t>( N </a:t>
            </a:r>
            <a:r>
              <a:rPr lang="en-US" sz="2000" dirty="0" err="1" smtClean="0">
                <a:solidFill>
                  <a:srgbClr val="FFFF00"/>
                </a:solidFill>
              </a:rPr>
              <a:t>lần</a:t>
            </a:r>
            <a:r>
              <a:rPr lang="en-US" sz="2000" dirty="0" smtClean="0">
                <a:solidFill>
                  <a:srgbClr val="FFFF00"/>
                </a:solidFill>
              </a:rPr>
              <a:t>)</a:t>
            </a:r>
            <a:endParaRPr lang="en-US" sz="2000" dirty="0">
              <a:solidFill>
                <a:srgbClr val="FFFF00"/>
              </a:solidFill>
            </a:endParaRPr>
          </a:p>
        </p:txBody>
      </p:sp>
      <p:sp>
        <p:nvSpPr>
          <p:cNvPr id="8" name="Rectangle 7"/>
          <p:cNvSpPr/>
          <p:nvPr/>
        </p:nvSpPr>
        <p:spPr>
          <a:xfrm>
            <a:off x="2209800" y="1990912"/>
            <a:ext cx="5105400" cy="369332"/>
          </a:xfrm>
          <a:prstGeom prst="rect">
            <a:avLst/>
          </a:prstGeom>
        </p:spPr>
        <p:txBody>
          <a:bodyPr wrap="square">
            <a:spAutoFit/>
          </a:bodyPr>
          <a:lstStyle/>
          <a:p>
            <a:r>
              <a:rPr lang="vi-VN" dirty="0">
                <a:solidFill>
                  <a:srgbClr val="00B0F0"/>
                </a:solidFill>
              </a:rPr>
              <a:t>- </a:t>
            </a:r>
            <a:r>
              <a:rPr lang="vi-VN" dirty="0" smtClean="0">
                <a:solidFill>
                  <a:srgbClr val="00B0F0"/>
                </a:solidFill>
              </a:rPr>
              <a:t> </a:t>
            </a:r>
            <a:r>
              <a:rPr lang="vi-VN" dirty="0">
                <a:solidFill>
                  <a:srgbClr val="00B0F0"/>
                </a:solidFill>
              </a:rPr>
              <a:t>Tổ trưởng cho các bạn luyện tập theo khu vực.</a:t>
            </a:r>
            <a:endParaRPr lang="en-US" dirty="0">
              <a:solidFill>
                <a:srgbClr val="00B0F0"/>
              </a:solidFill>
            </a:endParaRPr>
          </a:p>
        </p:txBody>
      </p:sp>
      <p:sp>
        <p:nvSpPr>
          <p:cNvPr id="9" name="Rectangle 8"/>
          <p:cNvSpPr/>
          <p:nvPr/>
        </p:nvSpPr>
        <p:spPr>
          <a:xfrm>
            <a:off x="2269671" y="2360244"/>
            <a:ext cx="4495800" cy="369332"/>
          </a:xfrm>
          <a:prstGeom prst="rect">
            <a:avLst/>
          </a:prstGeom>
        </p:spPr>
        <p:txBody>
          <a:bodyPr wrap="square">
            <a:spAutoFit/>
          </a:bodyPr>
          <a:lstStyle/>
          <a:p>
            <a:r>
              <a:rPr lang="en-US" dirty="0">
                <a:solidFill>
                  <a:srgbClr val="00B0F0"/>
                </a:solidFill>
              </a:rPr>
              <a:t>- </a:t>
            </a:r>
            <a:r>
              <a:rPr lang="en-US" dirty="0" err="1">
                <a:solidFill>
                  <a:srgbClr val="00B0F0"/>
                </a:solidFill>
              </a:rPr>
              <a:t>Gv</a:t>
            </a:r>
            <a:r>
              <a:rPr lang="en-US" dirty="0">
                <a:solidFill>
                  <a:srgbClr val="00B0F0"/>
                </a:solidFill>
              </a:rPr>
              <a:t>  </a:t>
            </a:r>
            <a:r>
              <a:rPr lang="en-US" dirty="0" err="1">
                <a:solidFill>
                  <a:srgbClr val="00B0F0"/>
                </a:solidFill>
              </a:rPr>
              <a:t>quan</a:t>
            </a:r>
            <a:r>
              <a:rPr lang="en-US" dirty="0">
                <a:solidFill>
                  <a:srgbClr val="00B0F0"/>
                </a:solidFill>
              </a:rPr>
              <a:t> </a:t>
            </a:r>
            <a:r>
              <a:rPr lang="en-US" dirty="0" err="1">
                <a:solidFill>
                  <a:srgbClr val="00B0F0"/>
                </a:solidFill>
              </a:rPr>
              <a:t>sát</a:t>
            </a:r>
            <a:r>
              <a:rPr lang="en-US" dirty="0">
                <a:solidFill>
                  <a:srgbClr val="00B0F0"/>
                </a:solidFill>
              </a:rPr>
              <a:t>, </a:t>
            </a:r>
            <a:r>
              <a:rPr lang="en-US" dirty="0" err="1">
                <a:solidFill>
                  <a:srgbClr val="00B0F0"/>
                </a:solidFill>
              </a:rPr>
              <a:t>sửa</a:t>
            </a:r>
            <a:r>
              <a:rPr lang="en-US" dirty="0">
                <a:solidFill>
                  <a:srgbClr val="00B0F0"/>
                </a:solidFill>
              </a:rPr>
              <a:t> </a:t>
            </a:r>
            <a:r>
              <a:rPr lang="en-US" dirty="0" err="1">
                <a:solidFill>
                  <a:srgbClr val="00B0F0"/>
                </a:solidFill>
              </a:rPr>
              <a:t>sai</a:t>
            </a:r>
            <a:r>
              <a:rPr lang="en-US" dirty="0">
                <a:solidFill>
                  <a:srgbClr val="00B0F0"/>
                </a:solidFill>
              </a:rPr>
              <a:t> </a:t>
            </a:r>
            <a:r>
              <a:rPr lang="en-US" dirty="0" err="1">
                <a:solidFill>
                  <a:srgbClr val="00B0F0"/>
                </a:solidFill>
              </a:rPr>
              <a:t>cho</a:t>
            </a:r>
            <a:r>
              <a:rPr lang="en-US" dirty="0">
                <a:solidFill>
                  <a:srgbClr val="00B0F0"/>
                </a:solidFill>
              </a:rPr>
              <a:t> HS</a:t>
            </a:r>
          </a:p>
        </p:txBody>
      </p:sp>
      <p:pic>
        <p:nvPicPr>
          <p:cNvPr id="12291" name="Picture 3" descr="C:\Users\MrHien\Desktop\Bo anh lop 1 sách ket noi\c0fda8157b0f8d51d41e.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2771" y="2707805"/>
            <a:ext cx="8229600" cy="344209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3359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291"/>
                                        </p:tgtEl>
                                        <p:attrNameLst>
                                          <p:attrName>style.visibility</p:attrName>
                                        </p:attrNameLst>
                                      </p:cBhvr>
                                      <p:to>
                                        <p:strVal val="visible"/>
                                      </p:to>
                                    </p:set>
                                    <p:animEffect transition="in" filter="wipe(down)">
                                      <p:cBhvr>
                                        <p:cTn id="22"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730</TotalTime>
  <Words>561</Words>
  <Application>Microsoft Office PowerPoint</Application>
  <PresentationFormat>On-screen Show (4:3)</PresentationFormat>
  <Paragraphs>59</Paragraphs>
  <Slides>13</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Executive</vt:lpstr>
      <vt:lpstr>Clip</vt:lpstr>
      <vt:lpstr>GIÁO DỤC THỂ CHẤT  LỚP 1</vt:lpstr>
      <vt:lpstr>Slide 2</vt:lpstr>
      <vt:lpstr>   I. PHẦN MỞ ĐẦU</vt:lpstr>
      <vt:lpstr>Slide 4</vt:lpstr>
      <vt:lpstr>   II. PHẦN CƠ BẢN</vt:lpstr>
      <vt:lpstr>Slide 6</vt:lpstr>
      <vt:lpstr>Slide 7</vt:lpstr>
      <vt:lpstr>Slide 8</vt:lpstr>
      <vt:lpstr>Slide 9</vt:lpstr>
      <vt:lpstr>Slide 10</vt:lpstr>
      <vt:lpstr>Slide 11</vt:lpstr>
      <vt:lpstr>III. PHẦN KẾT THÚC</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GD &amp; ĐT HUYỆN GIA VIỄN TRƯỜNG TH GIA THẮNG</dc:title>
  <dc:creator>TongThiThuyLinh</dc:creator>
  <cp:lastModifiedBy>Nguyen </cp:lastModifiedBy>
  <cp:revision>72</cp:revision>
  <dcterms:created xsi:type="dcterms:W3CDTF">2021-08-20T10:38:06Z</dcterms:created>
  <dcterms:modified xsi:type="dcterms:W3CDTF">2024-10-05T01:48:19Z</dcterms:modified>
</cp:coreProperties>
</file>