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07" r:id="rId3"/>
    <p:sldId id="408" r:id="rId4"/>
    <p:sldId id="427" r:id="rId5"/>
    <p:sldId id="428" r:id="rId6"/>
    <p:sldId id="426" r:id="rId7"/>
    <p:sldId id="436" r:id="rId8"/>
    <p:sldId id="437" r:id="rId9"/>
    <p:sldId id="431" r:id="rId10"/>
    <p:sldId id="434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00CC"/>
    <a:srgbClr val="0000CC"/>
    <a:srgbClr val="FF0066"/>
    <a:srgbClr val="FF7C80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A28D8F-3778-4C97-996E-2930E8E2397A}" v="192" dt="2022-07-05T01:32:21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2" d="100"/>
          <a:sy n="52" d="100"/>
        </p:scale>
        <p:origin x="-460" y="-5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D2A28D8F-3778-4C97-996E-2930E8E2397A}"/>
    <pc:docChg chg="undo custSel addSld delSld modSld sldOrd">
      <pc:chgData name="Trang Ha" userId="270efafb50020bd6" providerId="LiveId" clId="{D2A28D8F-3778-4C97-996E-2930E8E2397A}" dt="2022-07-05T01:32:30.304" v="904" actId="478"/>
      <pc:docMkLst>
        <pc:docMk/>
      </pc:docMkLst>
      <pc:sldChg chg="modSp mod">
        <pc:chgData name="Trang Ha" userId="270efafb50020bd6" providerId="LiveId" clId="{D2A28D8F-3778-4C97-996E-2930E8E2397A}" dt="2022-07-04T09:29:42.142" v="114" actId="14100"/>
        <pc:sldMkLst>
          <pc:docMk/>
          <pc:sldMk cId="0" sldId="327"/>
        </pc:sldMkLst>
        <pc:spChg chg="mod">
          <ac:chgData name="Trang Ha" userId="270efafb50020bd6" providerId="LiveId" clId="{D2A28D8F-3778-4C97-996E-2930E8E2397A}" dt="2022-07-04T09:29:29.717" v="110" actId="20577"/>
          <ac:spMkLst>
            <pc:docMk/>
            <pc:sldMk cId="0" sldId="327"/>
            <ac:spMk id="2057" creationId="{00000000-0000-0000-0000-000000000000}"/>
          </ac:spMkLst>
        </pc:spChg>
        <pc:picChg chg="mod">
          <ac:chgData name="Trang Ha" userId="270efafb50020bd6" providerId="LiveId" clId="{D2A28D8F-3778-4C97-996E-2930E8E2397A}" dt="2022-07-04T09:29:39.688" v="113" actId="1076"/>
          <ac:picMkLst>
            <pc:docMk/>
            <pc:sldMk cId="0" sldId="327"/>
            <ac:picMk id="13" creationId="{00000000-0000-0000-0000-000000000000}"/>
          </ac:picMkLst>
        </pc:picChg>
        <pc:picChg chg="mod">
          <ac:chgData name="Trang Ha" userId="270efafb50020bd6" providerId="LiveId" clId="{D2A28D8F-3778-4C97-996E-2930E8E2397A}" dt="2022-07-04T09:29:42.142" v="114" actId="14100"/>
          <ac:picMkLst>
            <pc:docMk/>
            <pc:sldMk cId="0" sldId="327"/>
            <ac:picMk id="2051" creationId="{00000000-0000-0000-0000-000000000000}"/>
          </ac:picMkLst>
        </pc:picChg>
      </pc:sldChg>
      <pc:sldChg chg="delSp modSp mod delAnim">
        <pc:chgData name="Trang Ha" userId="270efafb50020bd6" providerId="LiveId" clId="{D2A28D8F-3778-4C97-996E-2930E8E2397A}" dt="2022-07-05T01:32:30.304" v="904" actId="478"/>
        <pc:sldMkLst>
          <pc:docMk/>
          <pc:sldMk cId="0" sldId="407"/>
        </pc:sldMkLst>
        <pc:spChg chg="del mod">
          <ac:chgData name="Trang Ha" userId="270efafb50020bd6" providerId="LiveId" clId="{D2A28D8F-3778-4C97-996E-2930E8E2397A}" dt="2022-07-05T01:32:23.508" v="901" actId="478"/>
          <ac:spMkLst>
            <pc:docMk/>
            <pc:sldMk cId="0" sldId="407"/>
            <ac:spMk id="22" creationId="{00000000-0000-0000-0000-000000000000}"/>
          </ac:spMkLst>
        </pc:spChg>
        <pc:spChg chg="del">
          <ac:chgData name="Trang Ha" userId="270efafb50020bd6" providerId="LiveId" clId="{D2A28D8F-3778-4C97-996E-2930E8E2397A}" dt="2022-07-05T01:32:26.333" v="902" actId="478"/>
          <ac:spMkLst>
            <pc:docMk/>
            <pc:sldMk cId="0" sldId="407"/>
            <ac:spMk id="23" creationId="{00000000-0000-0000-0000-000000000000}"/>
          </ac:spMkLst>
        </pc:spChg>
        <pc:spChg chg="del">
          <ac:chgData name="Trang Ha" userId="270efafb50020bd6" providerId="LiveId" clId="{D2A28D8F-3778-4C97-996E-2930E8E2397A}" dt="2022-07-05T01:32:28.764" v="903" actId="478"/>
          <ac:spMkLst>
            <pc:docMk/>
            <pc:sldMk cId="0" sldId="407"/>
            <ac:spMk id="24" creationId="{00000000-0000-0000-0000-000000000000}"/>
          </ac:spMkLst>
        </pc:spChg>
        <pc:spChg chg="del">
          <ac:chgData name="Trang Ha" userId="270efafb50020bd6" providerId="LiveId" clId="{D2A28D8F-3778-4C97-996E-2930E8E2397A}" dt="2022-07-05T01:32:30.304" v="904" actId="478"/>
          <ac:spMkLst>
            <pc:docMk/>
            <pc:sldMk cId="0" sldId="407"/>
            <ac:spMk id="25" creationId="{00000000-0000-0000-0000-000000000000}"/>
          </ac:spMkLst>
        </pc:spChg>
        <pc:picChg chg="del">
          <ac:chgData name="Trang Ha" userId="270efafb50020bd6" providerId="LiveId" clId="{D2A28D8F-3778-4C97-996E-2930E8E2397A}" dt="2022-07-05T01:32:20.591" v="899" actId="478"/>
          <ac:picMkLst>
            <pc:docMk/>
            <pc:sldMk cId="0" sldId="407"/>
            <ac:picMk id="21" creationId="{00000000-0000-0000-0000-000000000000}"/>
          </ac:picMkLst>
        </pc:picChg>
      </pc:sldChg>
      <pc:sldChg chg="addSp delSp modSp mod">
        <pc:chgData name="Trang Ha" userId="270efafb50020bd6" providerId="LiveId" clId="{D2A28D8F-3778-4C97-996E-2930E8E2397A}" dt="2022-07-04T09:26:24.985" v="9"/>
        <pc:sldMkLst>
          <pc:docMk/>
          <pc:sldMk cId="0" sldId="408"/>
        </pc:sldMkLst>
        <pc:picChg chg="add mod">
          <ac:chgData name="Trang Ha" userId="270efafb50020bd6" providerId="LiveId" clId="{D2A28D8F-3778-4C97-996E-2930E8E2397A}" dt="2022-07-04T09:26:24.985" v="9"/>
          <ac:picMkLst>
            <pc:docMk/>
            <pc:sldMk cId="0" sldId="408"/>
            <ac:picMk id="3" creationId="{6D37F560-DDC1-D6F3-DF06-EF18E4B60005}"/>
          </ac:picMkLst>
        </pc:picChg>
        <pc:picChg chg="del">
          <ac:chgData name="Trang Ha" userId="270efafb50020bd6" providerId="LiveId" clId="{D2A28D8F-3778-4C97-996E-2930E8E2397A}" dt="2022-07-04T09:25:25.873" v="1" actId="478"/>
          <ac:picMkLst>
            <pc:docMk/>
            <pc:sldMk cId="0" sldId="408"/>
            <ac:picMk id="1026" creationId="{00000000-0000-0000-0000-000000000000}"/>
          </ac:picMkLst>
        </pc:picChg>
      </pc:sldChg>
      <pc:sldChg chg="delSp add del mod delAnim">
        <pc:chgData name="Trang Ha" userId="270efafb50020bd6" providerId="LiveId" clId="{D2A28D8F-3778-4C97-996E-2930E8E2397A}" dt="2022-07-04T11:15:48.232" v="888" actId="478"/>
        <pc:sldMkLst>
          <pc:docMk/>
          <pc:sldMk cId="94275523" sldId="423"/>
        </pc:sldMkLst>
        <pc:picChg chg="del">
          <ac:chgData name="Trang Ha" userId="270efafb50020bd6" providerId="LiveId" clId="{D2A28D8F-3778-4C97-996E-2930E8E2397A}" dt="2022-07-04T11:15:48.232" v="888" actId="478"/>
          <ac:picMkLst>
            <pc:docMk/>
            <pc:sldMk cId="94275523" sldId="423"/>
            <ac:picMk id="2" creationId="{00000000-0000-0000-0000-000000000000}"/>
          </ac:picMkLst>
        </pc:picChg>
      </pc:sldChg>
      <pc:sldChg chg="addSp delSp modSp mod delAnim modAnim">
        <pc:chgData name="Trang Ha" userId="270efafb50020bd6" providerId="LiveId" clId="{D2A28D8F-3778-4C97-996E-2930E8E2397A}" dt="2022-07-04T10:51:09.347" v="639"/>
        <pc:sldMkLst>
          <pc:docMk/>
          <pc:sldMk cId="963106164" sldId="426"/>
        </pc:sldMkLst>
        <pc:spChg chg="mod">
          <ac:chgData name="Trang Ha" userId="270efafb50020bd6" providerId="LiveId" clId="{D2A28D8F-3778-4C97-996E-2930E8E2397A}" dt="2022-07-04T10:13:52.932" v="279" actId="20577"/>
          <ac:spMkLst>
            <pc:docMk/>
            <pc:sldMk cId="963106164" sldId="426"/>
            <ac:spMk id="12" creationId="{00000000-0000-0000-0000-000000000000}"/>
          </ac:spMkLst>
        </pc:spChg>
        <pc:spChg chg="mod">
          <ac:chgData name="Trang Ha" userId="270efafb50020bd6" providerId="LiveId" clId="{D2A28D8F-3778-4C97-996E-2930E8E2397A}" dt="2022-07-04T10:14:13.920" v="285" actId="207"/>
          <ac:spMkLst>
            <pc:docMk/>
            <pc:sldMk cId="963106164" sldId="426"/>
            <ac:spMk id="13" creationId="{00000000-0000-0000-0000-000000000000}"/>
          </ac:spMkLst>
        </pc:spChg>
        <pc:spChg chg="del">
          <ac:chgData name="Trang Ha" userId="270efafb50020bd6" providerId="LiveId" clId="{D2A28D8F-3778-4C97-996E-2930E8E2397A}" dt="2022-07-04T10:25:18.361" v="373" actId="478"/>
          <ac:spMkLst>
            <pc:docMk/>
            <pc:sldMk cId="963106164" sldId="426"/>
            <ac:spMk id="19" creationId="{00000000-0000-0000-0000-000000000000}"/>
          </ac:spMkLst>
        </pc:spChg>
        <pc:spChg chg="add mod">
          <ac:chgData name="Trang Ha" userId="270efafb50020bd6" providerId="LiveId" clId="{D2A28D8F-3778-4C97-996E-2930E8E2397A}" dt="2022-07-04T09:58:49.597" v="247" actId="1076"/>
          <ac:spMkLst>
            <pc:docMk/>
            <pc:sldMk cId="963106164" sldId="426"/>
            <ac:spMk id="25" creationId="{2C39C222-BCD5-4F84-C3F1-1F8F2B8E9BE7}"/>
          </ac:spMkLst>
        </pc:spChg>
        <pc:spChg chg="add mod">
          <ac:chgData name="Trang Ha" userId="270efafb50020bd6" providerId="LiveId" clId="{D2A28D8F-3778-4C97-996E-2930E8E2397A}" dt="2022-07-04T09:59:03.608" v="249" actId="255"/>
          <ac:spMkLst>
            <pc:docMk/>
            <pc:sldMk cId="963106164" sldId="426"/>
            <ac:spMk id="33" creationId="{1DD77058-838A-512A-EADA-4B2F33415BA3}"/>
          </ac:spMkLst>
        </pc:spChg>
        <pc:spChg chg="add mod">
          <ac:chgData name="Trang Ha" userId="270efafb50020bd6" providerId="LiveId" clId="{D2A28D8F-3778-4C97-996E-2930E8E2397A}" dt="2022-07-04T09:59:03.608" v="249" actId="255"/>
          <ac:spMkLst>
            <pc:docMk/>
            <pc:sldMk cId="963106164" sldId="426"/>
            <ac:spMk id="34" creationId="{5282AADB-3DEF-8216-5146-F821CD43C634}"/>
          </ac:spMkLst>
        </pc:spChg>
        <pc:spChg chg="add mod">
          <ac:chgData name="Trang Ha" userId="270efafb50020bd6" providerId="LiveId" clId="{D2A28D8F-3778-4C97-996E-2930E8E2397A}" dt="2022-07-04T10:43:17.736" v="592" actId="1076"/>
          <ac:spMkLst>
            <pc:docMk/>
            <pc:sldMk cId="963106164" sldId="426"/>
            <ac:spMk id="35" creationId="{43F145F7-F7EC-6E7C-FDBA-810E7F056D0B}"/>
          </ac:spMkLst>
        </pc:spChg>
        <pc:spChg chg="add mod">
          <ac:chgData name="Trang Ha" userId="270efafb50020bd6" providerId="LiveId" clId="{D2A28D8F-3778-4C97-996E-2930E8E2397A}" dt="2022-07-04T09:59:03.608" v="249" actId="255"/>
          <ac:spMkLst>
            <pc:docMk/>
            <pc:sldMk cId="963106164" sldId="426"/>
            <ac:spMk id="36" creationId="{6BD4ACD8-94AE-8755-E1E0-4DAB4D5FD5A1}"/>
          </ac:spMkLst>
        </pc:spChg>
        <pc:spChg chg="add mod">
          <ac:chgData name="Trang Ha" userId="270efafb50020bd6" providerId="LiveId" clId="{D2A28D8F-3778-4C97-996E-2930E8E2397A}" dt="2022-07-04T10:17:30.903" v="303" actId="20577"/>
          <ac:spMkLst>
            <pc:docMk/>
            <pc:sldMk cId="963106164" sldId="426"/>
            <ac:spMk id="37" creationId="{E92E0262-EC51-83A2-B30C-FD9E5A277E2F}"/>
          </ac:spMkLst>
        </pc:spChg>
        <pc:spChg chg="add del mod">
          <ac:chgData name="Trang Ha" userId="270efafb50020bd6" providerId="LiveId" clId="{D2A28D8F-3778-4C97-996E-2930E8E2397A}" dt="2022-07-04T10:51:08.280" v="638" actId="478"/>
          <ac:spMkLst>
            <pc:docMk/>
            <pc:sldMk cId="963106164" sldId="426"/>
            <ac:spMk id="38" creationId="{4E38918C-C319-6691-DF7C-F2716B326496}"/>
          </ac:spMkLst>
        </pc:spChg>
        <pc:spChg chg="add mod">
          <ac:chgData name="Trang Ha" userId="270efafb50020bd6" providerId="LiveId" clId="{D2A28D8F-3778-4C97-996E-2930E8E2397A}" dt="2022-07-04T10:51:09.347" v="639"/>
          <ac:spMkLst>
            <pc:docMk/>
            <pc:sldMk cId="963106164" sldId="426"/>
            <ac:spMk id="39" creationId="{0A0D72CF-8E67-6B15-0AD1-C34F78745250}"/>
          </ac:spMkLst>
        </pc:spChg>
        <pc:spChg chg="mod">
          <ac:chgData name="Trang Ha" userId="270efafb50020bd6" providerId="LiveId" clId="{D2A28D8F-3778-4C97-996E-2930E8E2397A}" dt="2022-07-04T10:13:25.166" v="271" actId="1076"/>
          <ac:spMkLst>
            <pc:docMk/>
            <pc:sldMk cId="963106164" sldId="426"/>
            <ac:spMk id="42" creationId="{00000000-0000-0000-0000-000000000000}"/>
          </ac:spMkLst>
        </pc:spChg>
        <pc:spChg chg="del">
          <ac:chgData name="Trang Ha" userId="270efafb50020bd6" providerId="LiveId" clId="{D2A28D8F-3778-4C97-996E-2930E8E2397A}" dt="2022-07-04T09:57:19.766" v="231" actId="478"/>
          <ac:spMkLst>
            <pc:docMk/>
            <pc:sldMk cId="963106164" sldId="426"/>
            <ac:spMk id="44" creationId="{00000000-0000-0000-0000-000000000000}"/>
          </ac:spMkLst>
        </pc:spChg>
        <pc:spChg chg="del">
          <ac:chgData name="Trang Ha" userId="270efafb50020bd6" providerId="LiveId" clId="{D2A28D8F-3778-4C97-996E-2930E8E2397A}" dt="2022-07-04T09:57:19.766" v="231" actId="478"/>
          <ac:spMkLst>
            <pc:docMk/>
            <pc:sldMk cId="963106164" sldId="426"/>
            <ac:spMk id="45" creationId="{00000000-0000-0000-0000-000000000000}"/>
          </ac:spMkLst>
        </pc:spChg>
        <pc:spChg chg="del">
          <ac:chgData name="Trang Ha" userId="270efafb50020bd6" providerId="LiveId" clId="{D2A28D8F-3778-4C97-996E-2930E8E2397A}" dt="2022-07-04T09:57:19.766" v="231" actId="478"/>
          <ac:spMkLst>
            <pc:docMk/>
            <pc:sldMk cId="963106164" sldId="426"/>
            <ac:spMk id="46" creationId="{00000000-0000-0000-0000-000000000000}"/>
          </ac:spMkLst>
        </pc:spChg>
        <pc:spChg chg="del">
          <ac:chgData name="Trang Ha" userId="270efafb50020bd6" providerId="LiveId" clId="{D2A28D8F-3778-4C97-996E-2930E8E2397A}" dt="2022-07-04T09:57:19.766" v="231" actId="478"/>
          <ac:spMkLst>
            <pc:docMk/>
            <pc:sldMk cId="963106164" sldId="426"/>
            <ac:spMk id="47" creationId="{00000000-0000-0000-0000-000000000000}"/>
          </ac:spMkLst>
        </pc:spChg>
        <pc:spChg chg="del">
          <ac:chgData name="Trang Ha" userId="270efafb50020bd6" providerId="LiveId" clId="{D2A28D8F-3778-4C97-996E-2930E8E2397A}" dt="2022-07-04T09:57:19.766" v="231" actId="478"/>
          <ac:spMkLst>
            <pc:docMk/>
            <pc:sldMk cId="963106164" sldId="426"/>
            <ac:spMk id="48" creationId="{00000000-0000-0000-0000-000000000000}"/>
          </ac:spMkLst>
        </pc:spChg>
        <pc:spChg chg="del">
          <ac:chgData name="Trang Ha" userId="270efafb50020bd6" providerId="LiveId" clId="{D2A28D8F-3778-4C97-996E-2930E8E2397A}" dt="2022-07-04T09:57:19.766" v="231" actId="478"/>
          <ac:spMkLst>
            <pc:docMk/>
            <pc:sldMk cId="963106164" sldId="426"/>
            <ac:spMk id="49" creationId="{00000000-0000-0000-0000-000000000000}"/>
          </ac:spMkLst>
        </pc:spChg>
        <pc:spChg chg="del mod">
          <ac:chgData name="Trang Ha" userId="270efafb50020bd6" providerId="LiveId" clId="{D2A28D8F-3778-4C97-996E-2930E8E2397A}" dt="2022-07-04T10:11:55.857" v="259" actId="478"/>
          <ac:spMkLst>
            <pc:docMk/>
            <pc:sldMk cId="963106164" sldId="426"/>
            <ac:spMk id="50" creationId="{00000000-0000-0000-0000-000000000000}"/>
          </ac:spMkLst>
        </pc:spChg>
        <pc:cxnChg chg="mod">
          <ac:chgData name="Trang Ha" userId="270efafb50020bd6" providerId="LiveId" clId="{D2A28D8F-3778-4C97-996E-2930E8E2397A}" dt="2022-07-04T10:25:03.678" v="372" actId="1076"/>
          <ac:cxnSpMkLst>
            <pc:docMk/>
            <pc:sldMk cId="963106164" sldId="426"/>
            <ac:cxnSpMk id="26" creationId="{00000000-0000-0000-0000-000000000000}"/>
          </ac:cxnSpMkLst>
        </pc:cxnChg>
      </pc:sldChg>
      <pc:sldChg chg="modSp mod modAnim">
        <pc:chgData name="Trang Ha" userId="270efafb50020bd6" providerId="LiveId" clId="{D2A28D8F-3778-4C97-996E-2930E8E2397A}" dt="2022-07-04T10:50:51.920" v="635" actId="14100"/>
        <pc:sldMkLst>
          <pc:docMk/>
          <pc:sldMk cId="4184934910" sldId="427"/>
        </pc:sldMkLst>
        <pc:spChg chg="mod">
          <ac:chgData name="Trang Ha" userId="270efafb50020bd6" providerId="LiveId" clId="{D2A28D8F-3778-4C97-996E-2930E8E2397A}" dt="2022-07-04T09:27:55.427" v="26" actId="20577"/>
          <ac:spMkLst>
            <pc:docMk/>
            <pc:sldMk cId="4184934910" sldId="427"/>
            <ac:spMk id="2" creationId="{00000000-0000-0000-0000-000000000000}"/>
          </ac:spMkLst>
        </pc:spChg>
        <pc:spChg chg="mod">
          <ac:chgData name="Trang Ha" userId="270efafb50020bd6" providerId="LiveId" clId="{D2A28D8F-3778-4C97-996E-2930E8E2397A}" dt="2022-07-04T09:56:50.995" v="230" actId="114"/>
          <ac:spMkLst>
            <pc:docMk/>
            <pc:sldMk cId="4184934910" sldId="427"/>
            <ac:spMk id="3" creationId="{00000000-0000-0000-0000-000000000000}"/>
          </ac:spMkLst>
        </pc:spChg>
        <pc:spChg chg="mod">
          <ac:chgData name="Trang Ha" userId="270efafb50020bd6" providerId="LiveId" clId="{D2A28D8F-3778-4C97-996E-2930E8E2397A}" dt="2022-07-04T10:50:51.920" v="635" actId="14100"/>
          <ac:spMkLst>
            <pc:docMk/>
            <pc:sldMk cId="4184934910" sldId="427"/>
            <ac:spMk id="19" creationId="{00000000-0000-0000-0000-000000000000}"/>
          </ac:spMkLst>
        </pc:spChg>
      </pc:sldChg>
      <pc:sldChg chg="addSp delSp modSp mod delAnim modAnim">
        <pc:chgData name="Trang Ha" userId="270efafb50020bd6" providerId="LiveId" clId="{D2A28D8F-3778-4C97-996E-2930E8E2397A}" dt="2022-07-04T10:51:01.378" v="637"/>
        <pc:sldMkLst>
          <pc:docMk/>
          <pc:sldMk cId="701057155" sldId="428"/>
        </pc:sldMkLst>
        <pc:spChg chg="del mod">
          <ac:chgData name="Trang Ha" userId="270efafb50020bd6" providerId="LiveId" clId="{D2A28D8F-3778-4C97-996E-2930E8E2397A}" dt="2022-07-04T09:37:06.817" v="198" actId="478"/>
          <ac:spMkLst>
            <pc:docMk/>
            <pc:sldMk cId="701057155" sldId="428"/>
            <ac:spMk id="2" creationId="{00000000-0000-0000-0000-000000000000}"/>
          </ac:spMkLst>
        </pc:spChg>
        <pc:spChg chg="mod">
          <ac:chgData name="Trang Ha" userId="270efafb50020bd6" providerId="LiveId" clId="{D2A28D8F-3778-4C97-996E-2930E8E2397A}" dt="2022-07-04T10:43:29.518" v="593" actId="114"/>
          <ac:spMkLst>
            <pc:docMk/>
            <pc:sldMk cId="701057155" sldId="428"/>
            <ac:spMk id="3" creationId="{00000000-0000-0000-0000-000000000000}"/>
          </ac:spMkLst>
        </pc:spChg>
        <pc:spChg chg="del">
          <ac:chgData name="Trang Ha" userId="270efafb50020bd6" providerId="LiveId" clId="{D2A28D8F-3778-4C97-996E-2930E8E2397A}" dt="2022-07-04T09:34:56.082" v="174" actId="478"/>
          <ac:spMkLst>
            <pc:docMk/>
            <pc:sldMk cId="701057155" sldId="428"/>
            <ac:spMk id="19" creationId="{00000000-0000-0000-0000-000000000000}"/>
          </ac:spMkLst>
        </pc:spChg>
        <pc:spChg chg="add del">
          <ac:chgData name="Trang Ha" userId="270efafb50020bd6" providerId="LiveId" clId="{D2A28D8F-3778-4C97-996E-2930E8E2397A}" dt="2022-07-04T09:35:00.528" v="176" actId="22"/>
          <ac:spMkLst>
            <pc:docMk/>
            <pc:sldMk cId="701057155" sldId="428"/>
            <ac:spMk id="20" creationId="{3D632702-4FBA-6F12-7274-193EF81D8F8B}"/>
          </ac:spMkLst>
        </pc:spChg>
        <pc:spChg chg="mod">
          <ac:chgData name="Trang Ha" userId="270efafb50020bd6" providerId="LiveId" clId="{D2A28D8F-3778-4C97-996E-2930E8E2397A}" dt="2022-07-04T09:37:34.059" v="206" actId="14100"/>
          <ac:spMkLst>
            <pc:docMk/>
            <pc:sldMk cId="701057155" sldId="428"/>
            <ac:spMk id="21" creationId="{00000000-0000-0000-0000-000000000000}"/>
          </ac:spMkLst>
        </pc:spChg>
        <pc:spChg chg="mod">
          <ac:chgData name="Trang Ha" userId="270efafb50020bd6" providerId="LiveId" clId="{D2A28D8F-3778-4C97-996E-2930E8E2397A}" dt="2022-07-04T09:57:48.906" v="237" actId="207"/>
          <ac:spMkLst>
            <pc:docMk/>
            <pc:sldMk cId="701057155" sldId="428"/>
            <ac:spMk id="22" creationId="{00000000-0000-0000-0000-000000000000}"/>
          </ac:spMkLst>
        </pc:spChg>
        <pc:spChg chg="mod">
          <ac:chgData name="Trang Ha" userId="270efafb50020bd6" providerId="LiveId" clId="{D2A28D8F-3778-4C97-996E-2930E8E2397A}" dt="2022-07-04T09:37:48.090" v="209" actId="1076"/>
          <ac:spMkLst>
            <pc:docMk/>
            <pc:sldMk cId="701057155" sldId="428"/>
            <ac:spMk id="23" creationId="{00000000-0000-0000-0000-000000000000}"/>
          </ac:spMkLst>
        </pc:spChg>
        <pc:spChg chg="del mod">
          <ac:chgData name="Trang Ha" userId="270efafb50020bd6" providerId="LiveId" clId="{D2A28D8F-3778-4C97-996E-2930E8E2397A}" dt="2022-07-04T09:36:29.349" v="189" actId="478"/>
          <ac:spMkLst>
            <pc:docMk/>
            <pc:sldMk cId="701057155" sldId="428"/>
            <ac:spMk id="24" creationId="{00000000-0000-0000-0000-000000000000}"/>
          </ac:spMkLst>
        </pc:spChg>
        <pc:spChg chg="add del mod">
          <ac:chgData name="Trang Ha" userId="270efafb50020bd6" providerId="LiveId" clId="{D2A28D8F-3778-4C97-996E-2930E8E2397A}" dt="2022-07-04T10:51:00.284" v="636" actId="478"/>
          <ac:spMkLst>
            <pc:docMk/>
            <pc:sldMk cId="701057155" sldId="428"/>
            <ac:spMk id="25" creationId="{9B8DE9A5-5EEA-E28A-9640-2FCCA746F609}"/>
          </ac:spMkLst>
        </pc:spChg>
        <pc:spChg chg="add del mod">
          <ac:chgData name="Trang Ha" userId="270efafb50020bd6" providerId="LiveId" clId="{D2A28D8F-3778-4C97-996E-2930E8E2397A}" dt="2022-07-04T09:36:31.925" v="190" actId="478"/>
          <ac:spMkLst>
            <pc:docMk/>
            <pc:sldMk cId="701057155" sldId="428"/>
            <ac:spMk id="26" creationId="{41B12D37-1B0C-9A01-4DCC-52FCAFCB4F38}"/>
          </ac:spMkLst>
        </pc:spChg>
        <pc:spChg chg="add mod">
          <ac:chgData name="Trang Ha" userId="270efafb50020bd6" providerId="LiveId" clId="{D2A28D8F-3778-4C97-996E-2930E8E2397A}" dt="2022-07-04T09:37:27.537" v="204" actId="1076"/>
          <ac:spMkLst>
            <pc:docMk/>
            <pc:sldMk cId="701057155" sldId="428"/>
            <ac:spMk id="27" creationId="{7EC84A1C-237E-8331-E013-F38CF3D41426}"/>
          </ac:spMkLst>
        </pc:spChg>
        <pc:spChg chg="add del mod">
          <ac:chgData name="Trang Ha" userId="270efafb50020bd6" providerId="LiveId" clId="{D2A28D8F-3778-4C97-996E-2930E8E2397A}" dt="2022-07-04T09:36:55.243" v="195" actId="478"/>
          <ac:spMkLst>
            <pc:docMk/>
            <pc:sldMk cId="701057155" sldId="428"/>
            <ac:spMk id="28" creationId="{A56F042E-9A74-FB5C-6309-204A4A71746D}"/>
          </ac:spMkLst>
        </pc:spChg>
        <pc:spChg chg="add mod">
          <ac:chgData name="Trang Ha" userId="270efafb50020bd6" providerId="LiveId" clId="{D2A28D8F-3778-4C97-996E-2930E8E2397A}" dt="2022-07-04T10:51:01.378" v="637"/>
          <ac:spMkLst>
            <pc:docMk/>
            <pc:sldMk cId="701057155" sldId="428"/>
            <ac:spMk id="29" creationId="{C9D52D66-780D-19AE-B0E6-21959BB3E753}"/>
          </ac:spMkLst>
        </pc:spChg>
      </pc:sldChg>
      <pc:sldChg chg="del">
        <pc:chgData name="Trang Ha" userId="270efafb50020bd6" providerId="LiveId" clId="{D2A28D8F-3778-4C97-996E-2930E8E2397A}" dt="2022-07-04T10:17:43.520" v="304" actId="2696"/>
        <pc:sldMkLst>
          <pc:docMk/>
          <pc:sldMk cId="2753469017" sldId="429"/>
        </pc:sldMkLst>
      </pc:sldChg>
      <pc:sldChg chg="addSp delSp modSp del">
        <pc:chgData name="Trang Ha" userId="270efafb50020bd6" providerId="LiveId" clId="{D2A28D8F-3778-4C97-996E-2930E8E2397A}" dt="2022-07-04T10:42:21.730" v="587" actId="2696"/>
        <pc:sldMkLst>
          <pc:docMk/>
          <pc:sldMk cId="422660861" sldId="430"/>
        </pc:sldMkLst>
        <pc:spChg chg="del">
          <ac:chgData name="Trang Ha" userId="270efafb50020bd6" providerId="LiveId" clId="{D2A28D8F-3778-4C97-996E-2930E8E2397A}" dt="2022-07-04T10:25:37.879" v="379" actId="478"/>
          <ac:spMkLst>
            <pc:docMk/>
            <pc:sldMk cId="422660861" sldId="430"/>
            <ac:spMk id="19" creationId="{00000000-0000-0000-0000-000000000000}"/>
          </ac:spMkLst>
        </pc:spChg>
        <pc:spChg chg="add del mod">
          <ac:chgData name="Trang Ha" userId="270efafb50020bd6" providerId="LiveId" clId="{D2A28D8F-3778-4C97-996E-2930E8E2397A}" dt="2022-07-04T10:25:36.629" v="378"/>
          <ac:spMkLst>
            <pc:docMk/>
            <pc:sldMk cId="422660861" sldId="430"/>
            <ac:spMk id="23" creationId="{BBC81C68-C01E-B340-9D6F-59C264AAD4B3}"/>
          </ac:spMkLst>
        </pc:spChg>
        <pc:spChg chg="add mod">
          <ac:chgData name="Trang Ha" userId="270efafb50020bd6" providerId="LiveId" clId="{D2A28D8F-3778-4C97-996E-2930E8E2397A}" dt="2022-07-04T10:25:40.435" v="380"/>
          <ac:spMkLst>
            <pc:docMk/>
            <pc:sldMk cId="422660861" sldId="430"/>
            <ac:spMk id="24" creationId="{53052FEC-F086-E685-BC1C-A52FE2D7258D}"/>
          </ac:spMkLst>
        </pc:spChg>
      </pc:sldChg>
      <pc:sldChg chg="addSp delSp modSp mod">
        <pc:chgData name="Trang Ha" userId="270efafb50020bd6" providerId="LiveId" clId="{D2A28D8F-3778-4C97-996E-2930E8E2397A}" dt="2022-07-04T10:51:35.694" v="648" actId="1076"/>
        <pc:sldMkLst>
          <pc:docMk/>
          <pc:sldMk cId="1006123378" sldId="431"/>
        </pc:sldMkLst>
        <pc:spChg chg="mod">
          <ac:chgData name="Trang Ha" userId="270efafb50020bd6" providerId="LiveId" clId="{D2A28D8F-3778-4C97-996E-2930E8E2397A}" dt="2022-07-04T10:47:33.542" v="608" actId="20577"/>
          <ac:spMkLst>
            <pc:docMk/>
            <pc:sldMk cId="1006123378" sldId="431"/>
            <ac:spMk id="18" creationId="{00000000-0000-0000-0000-000000000000}"/>
          </ac:spMkLst>
        </pc:spChg>
        <pc:spChg chg="del">
          <ac:chgData name="Trang Ha" userId="270efafb50020bd6" providerId="LiveId" clId="{D2A28D8F-3778-4C97-996E-2930E8E2397A}" dt="2022-07-04T10:47:36.889" v="609" actId="478"/>
          <ac:spMkLst>
            <pc:docMk/>
            <pc:sldMk cId="1006123378" sldId="431"/>
            <ac:spMk id="19" creationId="{00000000-0000-0000-0000-000000000000}"/>
          </ac:spMkLst>
        </pc:spChg>
        <pc:spChg chg="add mod">
          <ac:chgData name="Trang Ha" userId="270efafb50020bd6" providerId="LiveId" clId="{D2A28D8F-3778-4C97-996E-2930E8E2397A}" dt="2022-07-04T10:42:55.446" v="590"/>
          <ac:spMkLst>
            <pc:docMk/>
            <pc:sldMk cId="1006123378" sldId="431"/>
            <ac:spMk id="25" creationId="{F55733DF-5D57-CE76-FC05-8292B849AA5B}"/>
          </ac:spMkLst>
        </pc:spChg>
        <pc:spChg chg="add mod">
          <ac:chgData name="Trang Ha" userId="270efafb50020bd6" providerId="LiveId" clId="{D2A28D8F-3778-4C97-996E-2930E8E2397A}" dt="2022-07-04T10:42:55.446" v="590"/>
          <ac:spMkLst>
            <pc:docMk/>
            <pc:sldMk cId="1006123378" sldId="431"/>
            <ac:spMk id="33" creationId="{7CEC70C4-F461-CD9B-D041-E447B5470AA6}"/>
          </ac:spMkLst>
        </pc:spChg>
        <pc:spChg chg="mod">
          <ac:chgData name="Trang Ha" userId="270efafb50020bd6" providerId="LiveId" clId="{D2A28D8F-3778-4C97-996E-2930E8E2397A}" dt="2022-07-04T10:46:48.482" v="605" actId="20577"/>
          <ac:spMkLst>
            <pc:docMk/>
            <pc:sldMk cId="1006123378" sldId="431"/>
            <ac:spMk id="34" creationId="{00000000-0000-0000-0000-000000000000}"/>
          </ac:spMkLst>
        </pc:spChg>
        <pc:spChg chg="add mod">
          <ac:chgData name="Trang Ha" userId="270efafb50020bd6" providerId="LiveId" clId="{D2A28D8F-3778-4C97-996E-2930E8E2397A}" dt="2022-07-04T10:42:55.446" v="590"/>
          <ac:spMkLst>
            <pc:docMk/>
            <pc:sldMk cId="1006123378" sldId="431"/>
            <ac:spMk id="35" creationId="{D1C9B200-53C8-20E2-A97E-D6DDAB6012D2}"/>
          </ac:spMkLst>
        </pc:spChg>
        <pc:spChg chg="add mod">
          <ac:chgData name="Trang Ha" userId="270efafb50020bd6" providerId="LiveId" clId="{D2A28D8F-3778-4C97-996E-2930E8E2397A}" dt="2022-07-04T10:42:55.446" v="590"/>
          <ac:spMkLst>
            <pc:docMk/>
            <pc:sldMk cId="1006123378" sldId="431"/>
            <ac:spMk id="36" creationId="{FA336E91-1DF6-A1B4-B897-307E886842C9}"/>
          </ac:spMkLst>
        </pc:spChg>
        <pc:spChg chg="add mod">
          <ac:chgData name="Trang Ha" userId="270efafb50020bd6" providerId="LiveId" clId="{D2A28D8F-3778-4C97-996E-2930E8E2397A}" dt="2022-07-04T10:42:55.446" v="590"/>
          <ac:spMkLst>
            <pc:docMk/>
            <pc:sldMk cId="1006123378" sldId="431"/>
            <ac:spMk id="37" creationId="{4CAF192B-E518-47E9-3B0E-70753678307A}"/>
          </ac:spMkLst>
        </pc:spChg>
        <pc:spChg chg="add del mod">
          <ac:chgData name="Trang Ha" userId="270efafb50020bd6" providerId="LiveId" clId="{D2A28D8F-3778-4C97-996E-2930E8E2397A}" dt="2022-07-04T10:51:32.178" v="646" actId="478"/>
          <ac:spMkLst>
            <pc:docMk/>
            <pc:sldMk cId="1006123378" sldId="431"/>
            <ac:spMk id="38" creationId="{A99AD292-6FC1-7D1A-7727-A353DAA0996A}"/>
          </ac:spMkLst>
        </pc:spChg>
        <pc:spChg chg="add mod">
          <ac:chgData name="Trang Ha" userId="270efafb50020bd6" providerId="LiveId" clId="{D2A28D8F-3778-4C97-996E-2930E8E2397A}" dt="2022-07-04T10:51:35.694" v="648" actId="1076"/>
          <ac:spMkLst>
            <pc:docMk/>
            <pc:sldMk cId="1006123378" sldId="431"/>
            <ac:spMk id="39" creationId="{B82799C0-D4D2-08CA-0F72-0A3B9ADA58FB}"/>
          </ac:spMkLst>
        </pc:spChg>
        <pc:spChg chg="del">
          <ac:chgData name="Trang Ha" userId="270efafb50020bd6" providerId="LiveId" clId="{D2A28D8F-3778-4C97-996E-2930E8E2397A}" dt="2022-07-04T10:42:08.517" v="586" actId="478"/>
          <ac:spMkLst>
            <pc:docMk/>
            <pc:sldMk cId="1006123378" sldId="431"/>
            <ac:spMk id="44" creationId="{00000000-0000-0000-0000-000000000000}"/>
          </ac:spMkLst>
        </pc:spChg>
        <pc:spChg chg="del mod">
          <ac:chgData name="Trang Ha" userId="270efafb50020bd6" providerId="LiveId" clId="{D2A28D8F-3778-4C97-996E-2930E8E2397A}" dt="2022-07-04T10:41:58.683" v="581" actId="478"/>
          <ac:spMkLst>
            <pc:docMk/>
            <pc:sldMk cId="1006123378" sldId="431"/>
            <ac:spMk id="45" creationId="{00000000-0000-0000-0000-000000000000}"/>
          </ac:spMkLst>
        </pc:spChg>
        <pc:spChg chg="del">
          <ac:chgData name="Trang Ha" userId="270efafb50020bd6" providerId="LiveId" clId="{D2A28D8F-3778-4C97-996E-2930E8E2397A}" dt="2022-07-04T10:42:06.728" v="585" actId="478"/>
          <ac:spMkLst>
            <pc:docMk/>
            <pc:sldMk cId="1006123378" sldId="431"/>
            <ac:spMk id="46" creationId="{00000000-0000-0000-0000-000000000000}"/>
          </ac:spMkLst>
        </pc:spChg>
        <pc:spChg chg="del">
          <ac:chgData name="Trang Ha" userId="270efafb50020bd6" providerId="LiveId" clId="{D2A28D8F-3778-4C97-996E-2930E8E2397A}" dt="2022-07-04T10:42:03.335" v="583" actId="478"/>
          <ac:spMkLst>
            <pc:docMk/>
            <pc:sldMk cId="1006123378" sldId="431"/>
            <ac:spMk id="47" creationId="{00000000-0000-0000-0000-000000000000}"/>
          </ac:spMkLst>
        </pc:spChg>
        <pc:spChg chg="del">
          <ac:chgData name="Trang Ha" userId="270efafb50020bd6" providerId="LiveId" clId="{D2A28D8F-3778-4C97-996E-2930E8E2397A}" dt="2022-07-04T10:42:05.346" v="584" actId="478"/>
          <ac:spMkLst>
            <pc:docMk/>
            <pc:sldMk cId="1006123378" sldId="431"/>
            <ac:spMk id="48" creationId="{00000000-0000-0000-0000-000000000000}"/>
          </ac:spMkLst>
        </pc:spChg>
        <pc:spChg chg="del">
          <ac:chgData name="Trang Ha" userId="270efafb50020bd6" providerId="LiveId" clId="{D2A28D8F-3778-4C97-996E-2930E8E2397A}" dt="2022-07-04T10:42:00.403" v="582" actId="478"/>
          <ac:spMkLst>
            <pc:docMk/>
            <pc:sldMk cId="1006123378" sldId="431"/>
            <ac:spMk id="49" creationId="{00000000-0000-0000-0000-000000000000}"/>
          </ac:spMkLst>
        </pc:spChg>
        <pc:grpChg chg="mod">
          <ac:chgData name="Trang Ha" userId="270efafb50020bd6" providerId="LiveId" clId="{D2A28D8F-3778-4C97-996E-2930E8E2397A}" dt="2022-07-04T10:46:20.300" v="595" actId="1076"/>
          <ac:grpSpMkLst>
            <pc:docMk/>
            <pc:sldMk cId="1006123378" sldId="431"/>
            <ac:grpSpMk id="2" creationId="{00000000-0000-0000-0000-000000000000}"/>
          </ac:grpSpMkLst>
        </pc:grpChg>
        <pc:picChg chg="mod">
          <ac:chgData name="Trang Ha" userId="270efafb50020bd6" providerId="LiveId" clId="{D2A28D8F-3778-4C97-996E-2930E8E2397A}" dt="2022-07-04T10:46:20.300" v="595" actId="1076"/>
          <ac:picMkLst>
            <pc:docMk/>
            <pc:sldMk cId="1006123378" sldId="431"/>
            <ac:picMk id="2054" creationId="{00000000-0000-0000-0000-000000000000}"/>
          </ac:picMkLst>
        </pc:picChg>
      </pc:sldChg>
      <pc:sldChg chg="del">
        <pc:chgData name="Trang Ha" userId="270efafb50020bd6" providerId="LiveId" clId="{D2A28D8F-3778-4C97-996E-2930E8E2397A}" dt="2022-07-04T10:47:16.710" v="606" actId="2696"/>
        <pc:sldMkLst>
          <pc:docMk/>
          <pc:sldMk cId="3008178131" sldId="432"/>
        </pc:sldMkLst>
      </pc:sldChg>
      <pc:sldChg chg="del">
        <pc:chgData name="Trang Ha" userId="270efafb50020bd6" providerId="LiveId" clId="{D2A28D8F-3778-4C97-996E-2930E8E2397A}" dt="2022-07-04T10:47:46.496" v="611" actId="2696"/>
        <pc:sldMkLst>
          <pc:docMk/>
          <pc:sldMk cId="3332805865" sldId="433"/>
        </pc:sldMkLst>
      </pc:sldChg>
      <pc:sldChg chg="addSp delSp modSp del mod modAnim">
        <pc:chgData name="Trang Ha" userId="270efafb50020bd6" providerId="LiveId" clId="{D2A28D8F-3778-4C97-996E-2930E8E2397A}" dt="2022-07-04T11:17:23.809" v="893"/>
        <pc:sldMkLst>
          <pc:docMk/>
          <pc:sldMk cId="1636936384" sldId="434"/>
        </pc:sldMkLst>
        <pc:spChg chg="del mod">
          <ac:chgData name="Trang Ha" userId="270efafb50020bd6" providerId="LiveId" clId="{D2A28D8F-3778-4C97-996E-2930E8E2397A}" dt="2022-07-04T10:50:04.889" v="626" actId="478"/>
          <ac:spMkLst>
            <pc:docMk/>
            <pc:sldMk cId="1636936384" sldId="434"/>
            <ac:spMk id="19" creationId="{00000000-0000-0000-0000-000000000000}"/>
          </ac:spMkLst>
        </pc:spChg>
        <pc:spChg chg="mod">
          <ac:chgData name="Trang Ha" userId="270efafb50020bd6" providerId="LiveId" clId="{D2A28D8F-3778-4C97-996E-2930E8E2397A}" dt="2022-07-04T11:08:09.133" v="796" actId="20577"/>
          <ac:spMkLst>
            <pc:docMk/>
            <pc:sldMk cId="1636936384" sldId="434"/>
            <ac:spMk id="20" creationId="{00000000-0000-0000-0000-000000000000}"/>
          </ac:spMkLst>
        </pc:spChg>
        <pc:spChg chg="add mod">
          <ac:chgData name="Trang Ha" userId="270efafb50020bd6" providerId="LiveId" clId="{D2A28D8F-3778-4C97-996E-2930E8E2397A}" dt="2022-07-04T10:50:27.737" v="632" actId="14100"/>
          <ac:spMkLst>
            <pc:docMk/>
            <pc:sldMk cId="1636936384" sldId="434"/>
            <ac:spMk id="21" creationId="{273498B7-C7EC-336E-5B4F-4736F4624AFB}"/>
          </ac:spMkLst>
        </pc:spChg>
        <pc:spChg chg="add mod">
          <ac:chgData name="Trang Ha" userId="270efafb50020bd6" providerId="LiveId" clId="{D2A28D8F-3778-4C97-996E-2930E8E2397A}" dt="2022-07-04T11:10:54.037" v="884" actId="1076"/>
          <ac:spMkLst>
            <pc:docMk/>
            <pc:sldMk cId="1636936384" sldId="434"/>
            <ac:spMk id="22" creationId="{6679A94B-F102-00FF-ADC4-C49AA8448512}"/>
          </ac:spMkLst>
        </pc:spChg>
        <pc:picChg chg="del mod">
          <ac:chgData name="Trang Ha" userId="270efafb50020bd6" providerId="LiveId" clId="{D2A28D8F-3778-4C97-996E-2930E8E2397A}" dt="2022-07-04T11:10:07.390" v="870" actId="478"/>
          <ac:picMkLst>
            <pc:docMk/>
            <pc:sldMk cId="1636936384" sldId="434"/>
            <ac:picMk id="3" creationId="{47FC0617-25D0-53C0-2396-BA0607AA087F}"/>
          </ac:picMkLst>
        </pc:picChg>
        <pc:picChg chg="add del mod">
          <ac:chgData name="Trang Ha" userId="270efafb50020bd6" providerId="LiveId" clId="{D2A28D8F-3778-4C97-996E-2930E8E2397A}" dt="2022-07-04T11:08:15.881" v="798" actId="478"/>
          <ac:picMkLst>
            <pc:docMk/>
            <pc:sldMk cId="1636936384" sldId="434"/>
            <ac:picMk id="7" creationId="{EDE27F16-290F-A361-4E53-572386A18AC9}"/>
          </ac:picMkLst>
        </pc:picChg>
        <pc:picChg chg="add mod modCrop">
          <ac:chgData name="Trang Ha" userId="270efafb50020bd6" providerId="LiveId" clId="{D2A28D8F-3778-4C97-996E-2930E8E2397A}" dt="2022-07-04T11:10:50.297" v="883" actId="14100"/>
          <ac:picMkLst>
            <pc:docMk/>
            <pc:sldMk cId="1636936384" sldId="434"/>
            <ac:picMk id="9" creationId="{DEAA57F1-79FC-F4B0-12B1-DA9BB165ABA9}"/>
          </ac:picMkLst>
        </pc:picChg>
      </pc:sldChg>
      <pc:sldChg chg="del">
        <pc:chgData name="Trang Ha" userId="270efafb50020bd6" providerId="LiveId" clId="{D2A28D8F-3778-4C97-996E-2930E8E2397A}" dt="2022-07-04T10:47:51.128" v="612" actId="2696"/>
        <pc:sldMkLst>
          <pc:docMk/>
          <pc:sldMk cId="1650289125" sldId="435"/>
        </pc:sldMkLst>
      </pc:sldChg>
      <pc:sldChg chg="addSp delSp modSp add mod delAnim modAnim">
        <pc:chgData name="Trang Ha" userId="270efafb50020bd6" providerId="LiveId" clId="{D2A28D8F-3778-4C97-996E-2930E8E2397A}" dt="2022-07-04T11:16:42.073" v="892"/>
        <pc:sldMkLst>
          <pc:docMk/>
          <pc:sldMk cId="2786243489" sldId="436"/>
        </pc:sldMkLst>
        <pc:spChg chg="del mod">
          <ac:chgData name="Trang Ha" userId="270efafb50020bd6" providerId="LiveId" clId="{D2A28D8F-3778-4C97-996E-2930E8E2397A}" dt="2022-07-04T10:20:01.623" v="319" actId="478"/>
          <ac:spMkLst>
            <pc:docMk/>
            <pc:sldMk cId="2786243489" sldId="436"/>
            <ac:spMk id="12" creationId="{00000000-0000-0000-0000-000000000000}"/>
          </ac:spMkLst>
        </pc:spChg>
        <pc:spChg chg="del mod">
          <ac:chgData name="Trang Ha" userId="270efafb50020bd6" providerId="LiveId" clId="{D2A28D8F-3778-4C97-996E-2930E8E2397A}" dt="2022-07-04T10:20:47.341" v="321" actId="478"/>
          <ac:spMkLst>
            <pc:docMk/>
            <pc:sldMk cId="2786243489" sldId="436"/>
            <ac:spMk id="13" creationId="{00000000-0000-0000-0000-000000000000}"/>
          </ac:spMkLst>
        </pc:spChg>
        <pc:spChg chg="del">
          <ac:chgData name="Trang Ha" userId="270efafb50020bd6" providerId="LiveId" clId="{D2A28D8F-3778-4C97-996E-2930E8E2397A}" dt="2022-07-04T10:25:25.490" v="375" actId="478"/>
          <ac:spMkLst>
            <pc:docMk/>
            <pc:sldMk cId="2786243489" sldId="436"/>
            <ac:spMk id="19" creationId="{00000000-0000-0000-0000-000000000000}"/>
          </ac:spMkLst>
        </pc:spChg>
        <pc:spChg chg="mod">
          <ac:chgData name="Trang Ha" userId="270efafb50020bd6" providerId="LiveId" clId="{D2A28D8F-3778-4C97-996E-2930E8E2397A}" dt="2022-07-04T10:43:11.574" v="591" actId="1076"/>
          <ac:spMkLst>
            <pc:docMk/>
            <pc:sldMk cId="2786243489" sldId="436"/>
            <ac:spMk id="35" creationId="{43F145F7-F7EC-6E7C-FDBA-810E7F056D0B}"/>
          </ac:spMkLst>
        </pc:spChg>
        <pc:spChg chg="del">
          <ac:chgData name="Trang Ha" userId="270efafb50020bd6" providerId="LiveId" clId="{D2A28D8F-3778-4C97-996E-2930E8E2397A}" dt="2022-07-04T10:18:08.937" v="308" actId="478"/>
          <ac:spMkLst>
            <pc:docMk/>
            <pc:sldMk cId="2786243489" sldId="436"/>
            <ac:spMk id="37" creationId="{E92E0262-EC51-83A2-B30C-FD9E5A277E2F}"/>
          </ac:spMkLst>
        </pc:spChg>
        <pc:spChg chg="add mod">
          <ac:chgData name="Trang Ha" userId="270efafb50020bd6" providerId="LiveId" clId="{D2A28D8F-3778-4C97-996E-2930E8E2397A}" dt="2022-07-04T10:23:07.227" v="356" actId="20577"/>
          <ac:spMkLst>
            <pc:docMk/>
            <pc:sldMk cId="2786243489" sldId="436"/>
            <ac:spMk id="38" creationId="{56C4C9BC-6063-244C-8B2B-4B063A3393BF}"/>
          </ac:spMkLst>
        </pc:spChg>
        <pc:spChg chg="add mod">
          <ac:chgData name="Trang Ha" userId="270efafb50020bd6" providerId="LiveId" clId="{D2A28D8F-3778-4C97-996E-2930E8E2397A}" dt="2022-07-04T10:23:35.553" v="362" actId="20577"/>
          <ac:spMkLst>
            <pc:docMk/>
            <pc:sldMk cId="2786243489" sldId="436"/>
            <ac:spMk id="39" creationId="{83FF1DDA-D8CB-6288-882D-0A78318371A1}"/>
          </ac:spMkLst>
        </pc:spChg>
        <pc:spChg chg="add mod">
          <ac:chgData name="Trang Ha" userId="270efafb50020bd6" providerId="LiveId" clId="{D2A28D8F-3778-4C97-996E-2930E8E2397A}" dt="2022-07-04T10:23:12.088" v="357" actId="20577"/>
          <ac:spMkLst>
            <pc:docMk/>
            <pc:sldMk cId="2786243489" sldId="436"/>
            <ac:spMk id="40" creationId="{315D3697-F8B1-B0FA-7277-5A51907A0F0C}"/>
          </ac:spMkLst>
        </pc:spChg>
        <pc:spChg chg="add mod">
          <ac:chgData name="Trang Ha" userId="270efafb50020bd6" providerId="LiveId" clId="{D2A28D8F-3778-4C97-996E-2930E8E2397A}" dt="2022-07-04T10:26:35.021" v="397" actId="1036"/>
          <ac:spMkLst>
            <pc:docMk/>
            <pc:sldMk cId="2786243489" sldId="436"/>
            <ac:spMk id="41" creationId="{F9AC6784-E3A1-820D-4E42-D66E42E6072D}"/>
          </ac:spMkLst>
        </pc:spChg>
        <pc:spChg chg="mod">
          <ac:chgData name="Trang Ha" userId="270efafb50020bd6" providerId="LiveId" clId="{D2A28D8F-3778-4C97-996E-2930E8E2397A}" dt="2022-07-04T10:22:39.394" v="346" actId="255"/>
          <ac:spMkLst>
            <pc:docMk/>
            <pc:sldMk cId="2786243489" sldId="436"/>
            <ac:spMk id="42" creationId="{00000000-0000-0000-0000-000000000000}"/>
          </ac:spMkLst>
        </pc:spChg>
        <pc:spChg chg="add del mod">
          <ac:chgData name="Trang Ha" userId="270efafb50020bd6" providerId="LiveId" clId="{D2A28D8F-3778-4C97-996E-2930E8E2397A}" dt="2022-07-04T10:51:15.319" v="640" actId="478"/>
          <ac:spMkLst>
            <pc:docMk/>
            <pc:sldMk cId="2786243489" sldId="436"/>
            <ac:spMk id="43" creationId="{DFB92767-6C98-C774-89AF-3D633A478E4A}"/>
          </ac:spMkLst>
        </pc:spChg>
        <pc:spChg chg="add mod">
          <ac:chgData name="Trang Ha" userId="270efafb50020bd6" providerId="LiveId" clId="{D2A28D8F-3778-4C97-996E-2930E8E2397A}" dt="2022-07-04T10:51:16.336" v="641"/>
          <ac:spMkLst>
            <pc:docMk/>
            <pc:sldMk cId="2786243489" sldId="436"/>
            <ac:spMk id="44" creationId="{C8865DEE-8F78-3B0F-DB84-076C7DB7E0EA}"/>
          </ac:spMkLst>
        </pc:spChg>
      </pc:sldChg>
      <pc:sldChg chg="addSp delSp modSp add mod delAnim modAnim">
        <pc:chgData name="Trang Ha" userId="270efafb50020bd6" providerId="LiveId" clId="{D2A28D8F-3778-4C97-996E-2930E8E2397A}" dt="2022-07-04T11:18:12.107" v="898"/>
        <pc:sldMkLst>
          <pc:docMk/>
          <pc:sldMk cId="1733524578" sldId="437"/>
        </pc:sldMkLst>
        <pc:spChg chg="add mod">
          <ac:chgData name="Trang Ha" userId="270efafb50020bd6" providerId="LiveId" clId="{D2A28D8F-3778-4C97-996E-2930E8E2397A}" dt="2022-07-04T11:18:10.162" v="897" actId="1076"/>
          <ac:spMkLst>
            <pc:docMk/>
            <pc:sldMk cId="1733524578" sldId="437"/>
            <ac:spMk id="2" creationId="{2EC746CF-30E5-891E-A1DA-297A6ED823ED}"/>
          </ac:spMkLst>
        </pc:spChg>
        <pc:spChg chg="mod">
          <ac:chgData name="Trang Ha" userId="270efafb50020bd6" providerId="LiveId" clId="{D2A28D8F-3778-4C97-996E-2930E8E2397A}" dt="2022-07-04T10:42:45.028" v="589" actId="1076"/>
          <ac:spMkLst>
            <pc:docMk/>
            <pc:sldMk cId="1733524578" sldId="437"/>
            <ac:spMk id="35" creationId="{43F145F7-F7EC-6E7C-FDBA-810E7F056D0B}"/>
          </ac:spMkLst>
        </pc:spChg>
        <pc:spChg chg="add mod">
          <ac:chgData name="Trang Ha" userId="270efafb50020bd6" providerId="LiveId" clId="{D2A28D8F-3778-4C97-996E-2930E8E2397A}" dt="2022-07-04T10:51:27.113" v="645"/>
          <ac:spMkLst>
            <pc:docMk/>
            <pc:sldMk cId="1733524578" sldId="437"/>
            <ac:spMk id="37" creationId="{4001AC7D-49B5-6F26-2979-49B29C3A9BD7}"/>
          </ac:spMkLst>
        </pc:spChg>
        <pc:spChg chg="del mod">
          <ac:chgData name="Trang Ha" userId="270efafb50020bd6" providerId="LiveId" clId="{D2A28D8F-3778-4C97-996E-2930E8E2397A}" dt="2022-07-04T10:29:53.901" v="412" actId="478"/>
          <ac:spMkLst>
            <pc:docMk/>
            <pc:sldMk cId="1733524578" sldId="437"/>
            <ac:spMk id="38" creationId="{56C4C9BC-6063-244C-8B2B-4B063A3393BF}"/>
          </ac:spMkLst>
        </pc:spChg>
        <pc:spChg chg="del">
          <ac:chgData name="Trang Ha" userId="270efafb50020bd6" providerId="LiveId" clId="{D2A28D8F-3778-4C97-996E-2930E8E2397A}" dt="2022-07-04T10:29:57.105" v="413" actId="478"/>
          <ac:spMkLst>
            <pc:docMk/>
            <pc:sldMk cId="1733524578" sldId="437"/>
            <ac:spMk id="39" creationId="{83FF1DDA-D8CB-6288-882D-0A78318371A1}"/>
          </ac:spMkLst>
        </pc:spChg>
        <pc:spChg chg="del mod">
          <ac:chgData name="Trang Ha" userId="270efafb50020bd6" providerId="LiveId" clId="{D2A28D8F-3778-4C97-996E-2930E8E2397A}" dt="2022-07-04T10:29:51.402" v="411" actId="478"/>
          <ac:spMkLst>
            <pc:docMk/>
            <pc:sldMk cId="1733524578" sldId="437"/>
            <ac:spMk id="40" creationId="{315D3697-F8B1-B0FA-7277-5A51907A0F0C}"/>
          </ac:spMkLst>
        </pc:spChg>
        <pc:spChg chg="del mod">
          <ac:chgData name="Trang Ha" userId="270efafb50020bd6" providerId="LiveId" clId="{D2A28D8F-3778-4C97-996E-2930E8E2397A}" dt="2022-07-04T10:30:00.079" v="414" actId="478"/>
          <ac:spMkLst>
            <pc:docMk/>
            <pc:sldMk cId="1733524578" sldId="437"/>
            <ac:spMk id="41" creationId="{F9AC6784-E3A1-820D-4E42-D66E42E6072D}"/>
          </ac:spMkLst>
        </pc:spChg>
        <pc:spChg chg="mod">
          <ac:chgData name="Trang Ha" userId="270efafb50020bd6" providerId="LiveId" clId="{D2A28D8F-3778-4C97-996E-2930E8E2397A}" dt="2022-07-04T10:30:40.317" v="421" actId="207"/>
          <ac:spMkLst>
            <pc:docMk/>
            <pc:sldMk cId="1733524578" sldId="437"/>
            <ac:spMk id="42" creationId="{00000000-0000-0000-0000-000000000000}"/>
          </ac:spMkLst>
        </pc:spChg>
        <pc:spChg chg="del">
          <ac:chgData name="Trang Ha" userId="270efafb50020bd6" providerId="LiveId" clId="{D2A28D8F-3778-4C97-996E-2930E8E2397A}" dt="2022-07-04T10:51:26.053" v="644" actId="478"/>
          <ac:spMkLst>
            <pc:docMk/>
            <pc:sldMk cId="1733524578" sldId="437"/>
            <ac:spMk id="43" creationId="{DFB92767-6C98-C774-89AF-3D633A478E4A}"/>
          </ac:spMkLst>
        </pc:spChg>
        <pc:grpChg chg="add del">
          <ac:chgData name="Trang Ha" userId="270efafb50020bd6" providerId="LiveId" clId="{D2A28D8F-3778-4C97-996E-2930E8E2397A}" dt="2022-07-04T10:51:23.242" v="643" actId="478"/>
          <ac:grpSpMkLst>
            <pc:docMk/>
            <pc:sldMk cId="1733524578" sldId="437"/>
            <ac:grpSpMk id="14" creationId="{00000000-0000-0000-0000-000000000000}"/>
          </ac:grpSpMkLst>
        </pc:grpChg>
      </pc:sldChg>
      <pc:sldChg chg="delSp modSp add del mod ord delAnim">
        <pc:chgData name="Trang Ha" userId="270efafb50020bd6" providerId="LiveId" clId="{D2A28D8F-3778-4C97-996E-2930E8E2397A}" dt="2022-07-04T11:11:06.919" v="885" actId="2696"/>
        <pc:sldMkLst>
          <pc:docMk/>
          <pc:sldMk cId="2862442496" sldId="438"/>
        </pc:sldMkLst>
        <pc:spChg chg="del">
          <ac:chgData name="Trang Ha" userId="270efafb50020bd6" providerId="LiveId" clId="{D2A28D8F-3778-4C97-996E-2930E8E2397A}" dt="2022-07-04T10:48:53.496" v="621" actId="478"/>
          <ac:spMkLst>
            <pc:docMk/>
            <pc:sldMk cId="2862442496" sldId="438"/>
            <ac:spMk id="2" creationId="{2EC746CF-30E5-891E-A1DA-297A6ED823ED}"/>
          </ac:spMkLst>
        </pc:spChg>
        <pc:spChg chg="del mod">
          <ac:chgData name="Trang Ha" userId="270efafb50020bd6" providerId="LiveId" clId="{D2A28D8F-3778-4C97-996E-2930E8E2397A}" dt="2022-07-04T10:48:58.850" v="623" actId="478"/>
          <ac:spMkLst>
            <pc:docMk/>
            <pc:sldMk cId="2862442496" sldId="438"/>
            <ac:spMk id="25" creationId="{2C39C222-BCD5-4F84-C3F1-1F8F2B8E9BE7}"/>
          </ac:spMkLst>
        </pc:spChg>
        <pc:spChg chg="del">
          <ac:chgData name="Trang Ha" userId="270efafb50020bd6" providerId="LiveId" clId="{D2A28D8F-3778-4C97-996E-2930E8E2397A}" dt="2022-07-04T10:48:47.586" v="619" actId="478"/>
          <ac:spMkLst>
            <pc:docMk/>
            <pc:sldMk cId="2862442496" sldId="438"/>
            <ac:spMk id="42" creationId="{00000000-0000-0000-0000-000000000000}"/>
          </ac:spMkLst>
        </pc:spChg>
        <pc:grpChg chg="del">
          <ac:chgData name="Trang Ha" userId="270efafb50020bd6" providerId="LiveId" clId="{D2A28D8F-3778-4C97-996E-2930E8E2397A}" dt="2022-07-04T10:49:01.374" v="624" actId="478"/>
          <ac:grpSpMkLst>
            <pc:docMk/>
            <pc:sldMk cId="2862442496" sldId="438"/>
            <ac:grpSpMk id="27" creationId="{00000000-0000-0000-0000-000000000000}"/>
          </ac:grpSpMkLst>
        </pc:grpChg>
        <pc:grpChg chg="del">
          <ac:chgData name="Trang Ha" userId="270efafb50020bd6" providerId="LiveId" clId="{D2A28D8F-3778-4C97-996E-2930E8E2397A}" dt="2022-07-04T10:48:51.974" v="620" actId="478"/>
          <ac:grpSpMkLst>
            <pc:docMk/>
            <pc:sldMk cId="2862442496" sldId="438"/>
            <ac:grpSpMk id="30" creationId="{00000000-0000-0000-0000-000000000000}"/>
          </ac:grpSpMkLst>
        </pc:grpChg>
        <pc:cxnChg chg="del">
          <ac:chgData name="Trang Ha" userId="270efafb50020bd6" providerId="LiveId" clId="{D2A28D8F-3778-4C97-996E-2930E8E2397A}" dt="2022-07-04T10:48:41.299" v="617" actId="478"/>
          <ac:cxnSpMkLst>
            <pc:docMk/>
            <pc:sldMk cId="2862442496" sldId="438"/>
            <ac:cxnSpMk id="26" creationId="{00000000-0000-0000-0000-000000000000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1:16.714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3" Type="http://schemas.openxmlformats.org/officeDocument/2006/relationships/hyperlink" Target="Khoi%20dong/cau%204.pptx" TargetMode="External"/><Relationship Id="rId7" Type="http://schemas.openxmlformats.org/officeDocument/2006/relationships/hyperlink" Target="Khoi%20dong/cau%201.pptx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hyperlink" Target="Khoi%20dong/cau%203.pptx" TargetMode="External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openxmlformats.org/officeDocument/2006/relationships/hyperlink" Target="Khoi%20dong/cau%202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TH&amp;THCS SƠN THỦY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533688"/>
            <a:ext cx="1965145" cy="255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T1,2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NguyễN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Bá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Thủy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3A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309" y="5668924"/>
            <a:ext cx="3701258" cy="264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553397" cy="1117345"/>
            <a:chOff x="4539228" y="210532"/>
            <a:chExt cx="6442821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442821" cy="1117345"/>
              <a:chOff x="4539228" y="210532"/>
              <a:chExt cx="6442821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4428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01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7736" y="1977554"/>
            <a:ext cx="4266379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72886" y="2738007"/>
            <a:ext cx="12827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Đọc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49EA6757-D3C4-A8BE-52DC-E01A2986CF61}"/>
                  </a:ext>
                </a:extLst>
              </p14:cNvPr>
              <p14:cNvContentPartPr/>
              <p14:nvPr/>
            </p14:nvContentPartPr>
            <p14:xfrm>
              <a:off x="2782863" y="5136386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EA6757-D3C4-A8BE-52DC-E01A2986C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4863" y="5100386"/>
                <a:ext cx="36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 Box 14">
            <a:extLst>
              <a:ext uri="{FF2B5EF4-FFF2-40B4-BE49-F238E27FC236}">
                <a16:creationId xmlns="" xmlns:a16="http://schemas.microsoft.com/office/drawing/2014/main" id="{273498B7-C7EC-336E-5B4F-4736F4624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119" y="1341718"/>
            <a:ext cx="7829481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8: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TẠM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679A94B-F102-00FF-ADC4-C49AA8448512}"/>
              </a:ext>
            </a:extLst>
          </p:cNvPr>
          <p:cNvSpPr/>
          <p:nvPr/>
        </p:nvSpPr>
        <p:spPr>
          <a:xfrm>
            <a:off x="1127919" y="8229600"/>
            <a:ext cx="12827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Chia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EAA57F1-79FC-F4B0-12B1-DA9BB165AB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78" t="5097" r="4553"/>
          <a:stretch/>
        </p:blipFill>
        <p:spPr>
          <a:xfrm>
            <a:off x="1127919" y="3938336"/>
            <a:ext cx="14554199" cy="42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6553397" cy="1117345"/>
            <a:chOff x="4539228" y="210532"/>
            <a:chExt cx="6442822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442822" cy="1117345"/>
              <a:chOff x="4539228" y="210532"/>
              <a:chExt cx="6442822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4428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3600" i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01 </a:t>
                </a:r>
                <a:r>
                  <a:rPr lang="en-US" sz="3600" i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10 </a:t>
                </a:r>
                <a:r>
                  <a:rPr lang="en-US" sz="3600" i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2024</a:t>
                </a:r>
                <a:endParaRPr lang="en-US" sz="36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95"/>
          <p:cNvSpPr>
            <a:spLocks noChangeArrowheads="1"/>
          </p:cNvSpPr>
          <p:nvPr/>
        </p:nvSpPr>
        <p:spPr bwMode="auto">
          <a:xfrm>
            <a:off x="3768276" y="1219200"/>
            <a:ext cx="84429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CẢNH ĐẸP VIỆT NAM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0719" y="2590800"/>
            <a:ext cx="3352800" cy="2398435"/>
            <a:chOff x="8519319" y="2438400"/>
            <a:chExt cx="3352800" cy="2398435"/>
          </a:xfrm>
        </p:grpSpPr>
        <p:pic>
          <p:nvPicPr>
            <p:cNvPr id="11" name="Picture 4" descr="Chính xác, đáp án là sông Đồng Nai - VnExpr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9207034" y="4467503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 </a:t>
              </a:r>
              <a:r>
                <a:rPr lang="en-US" b="1" smtClean="0"/>
                <a:t>Sông Đồng Nai</a:t>
              </a:r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0719" y="5811477"/>
            <a:ext cx="3352800" cy="2459975"/>
            <a:chOff x="8519319" y="5659077"/>
            <a:chExt cx="3352800" cy="2459975"/>
          </a:xfrm>
        </p:grpSpPr>
        <p:pic>
          <p:nvPicPr>
            <p:cNvPr id="17" name="Picture 8" descr="Một đoạn Sông Hồng">
              <a:hlinkClick r:id="rId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5659077"/>
              <a:ext cx="3352800" cy="203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9493819" y="77497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Hồng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09319" y="5780294"/>
            <a:ext cx="3366918" cy="2483319"/>
            <a:chOff x="12557919" y="5627894"/>
            <a:chExt cx="3366918" cy="2483319"/>
          </a:xfrm>
        </p:grpSpPr>
        <p:pic>
          <p:nvPicPr>
            <p:cNvPr id="20" name="Picture 14" descr="Nét hùng vĩ và hoang sơ của sông Mã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5627894"/>
              <a:ext cx="3366918" cy="206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3633331" y="7741881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Mã </a:t>
              </a:r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557919" y="2584896"/>
            <a:ext cx="3352800" cy="2484772"/>
            <a:chOff x="12557919" y="2584896"/>
            <a:chExt cx="3352800" cy="2484772"/>
          </a:xfrm>
        </p:grpSpPr>
        <p:pic>
          <p:nvPicPr>
            <p:cNvPr id="26" name="Picture 4" descr="Sông Tiền – Wikipedia tiếng Việ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584896"/>
              <a:ext cx="3352800" cy="206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13472319" y="4700336"/>
              <a:ext cx="1296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Tiền</a:t>
              </a:r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514481" y="5776395"/>
            <a:ext cx="3352801" cy="2403318"/>
            <a:chOff x="12514481" y="5776395"/>
            <a:chExt cx="3352801" cy="2403318"/>
          </a:xfrm>
        </p:grpSpPr>
        <p:pic>
          <p:nvPicPr>
            <p:cNvPr id="35" name="Picture 8" descr="Vẻ đẹp sông Hương, cầu Trường Tiền ở Huế - VnExpress Du lịch">
              <a:hlinkClick r:id="rId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481" y="5776395"/>
              <a:ext cx="3352801" cy="20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13603377" y="7810381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Hương</a:t>
              </a:r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9319" y="2590800"/>
            <a:ext cx="3352800" cy="2402809"/>
            <a:chOff x="12557919" y="2438400"/>
            <a:chExt cx="3352800" cy="2402809"/>
          </a:xfrm>
        </p:grpSpPr>
        <p:pic>
          <p:nvPicPr>
            <p:cNvPr id="14" name="Picture 6" descr="Hình ảnh con sông Đà trong tuỳ bút “Người lái đò sông Đà” của Nguyễn Tuân -  Lớp Văn Cô Thu">
              <a:hlinkClick r:id="rId9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3624719" y="4471877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Đà </a:t>
              </a:r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595519" y="5780294"/>
            <a:ext cx="3352800" cy="2447405"/>
            <a:chOff x="8595519" y="5780294"/>
            <a:chExt cx="3352800" cy="2447405"/>
          </a:xfrm>
        </p:grpSpPr>
        <p:pic>
          <p:nvPicPr>
            <p:cNvPr id="29" name="Picture 6" descr="Thêm 2 doanh nghiệp “sáng cửa” trúng thầu dự án luồng sông Hậu | Tạp chí  Giao thông vận tải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5780294"/>
              <a:ext cx="3352800" cy="203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9623824" y="785836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Hậu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95519" y="2618874"/>
            <a:ext cx="3352800" cy="2450794"/>
            <a:chOff x="8595519" y="2618874"/>
            <a:chExt cx="3352800" cy="2450794"/>
          </a:xfrm>
        </p:grpSpPr>
        <p:pic>
          <p:nvPicPr>
            <p:cNvPr id="23" name="Picture 2" descr="Tìm hiểu về sông Mê Cô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2618874"/>
              <a:ext cx="3352800" cy="204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9497887" y="470033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Mê Kông </a:t>
              </a:r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2405519" y="5638800"/>
            <a:ext cx="3581400" cy="26326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617134" y="2360957"/>
            <a:ext cx="3581400" cy="2632652"/>
          </a:xfrm>
          <a:prstGeom prst="rect">
            <a:avLst/>
          </a:prstGeom>
          <a:noFill/>
          <a:ln w="762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481219" y="5638800"/>
            <a:ext cx="3581400" cy="263265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6419" y="5655252"/>
            <a:ext cx="3581400" cy="2632652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551794" cy="1117345"/>
            <a:chOff x="4539228" y="210532"/>
            <a:chExt cx="6441246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441246" cy="1117345"/>
              <a:chOff x="4539228" y="210532"/>
              <a:chExt cx="6441246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4412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01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D37F560-DDC1-D6F3-DF06-EF18E4B60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263" y="1447800"/>
            <a:ext cx="15697200" cy="738140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553397" cy="1117345"/>
            <a:chOff x="4539228" y="210532"/>
            <a:chExt cx="6442821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442821" cy="1117345"/>
              <a:chOff x="4539228" y="210532"/>
              <a:chExt cx="6442821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4428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01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192713" y="1309197"/>
            <a:ext cx="806040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8: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TẠM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cả bài giọng đọc nhẹ nhàng và chứa nhiều cảm xúc như đang tâm tình, kể chuyệ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32719" y="5267189"/>
            <a:ext cx="1357868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gì nhỉ?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thích.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chuyện thú vị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đến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 chiếc bánh mì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5 :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 lại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553397" cy="1117345"/>
            <a:chOff x="4539228" y="210532"/>
            <a:chExt cx="6442821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442821" cy="1117345"/>
              <a:chOff x="4539228" y="210532"/>
              <a:chExt cx="6442821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4428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01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280319" y="4388733"/>
            <a:ext cx="1424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 những người cô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 tần bán từng giỏ cua,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 </a:t>
            </a:r>
            <a:r>
              <a:rPr lang="vi-VN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r>
              <a:rPr lang="vi-VN" sz="40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những người bà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sáng nào cũng dắt cháu đi mua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ít kẹo bột,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vài cái bánh mì.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77782" y="3076142"/>
            <a:ext cx="2188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háo h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90319" y="3110934"/>
            <a:ext cx="236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ầu 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iêng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02074" y="3110934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 Kh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EC84A1C-237E-8331-E013-F38CF3D41426}"/>
              </a:ext>
            </a:extLst>
          </p:cNvPr>
          <p:cNvSpPr/>
          <p:nvPr/>
        </p:nvSpPr>
        <p:spPr>
          <a:xfrm>
            <a:off x="1669191" y="3077886"/>
            <a:ext cx="1401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iệu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="" xmlns:a16="http://schemas.microsoft.com/office/drawing/2014/main" id="{C9D52D66-780D-19AE-B0E6-21959BB3E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713" y="1309197"/>
            <a:ext cx="806040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8: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TẠM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553397" cy="1117345"/>
            <a:chOff x="4539228" y="210532"/>
            <a:chExt cx="6442821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442821" cy="1117345"/>
              <a:chOff x="4539228" y="210532"/>
              <a:chExt cx="6442821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4428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01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6055519" y="2895600"/>
            <a:ext cx="0" cy="5410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309518" y="2658139"/>
            <a:ext cx="9677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1:Vì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đêm trước khai giảng,Diệu nằm mãi mà không ngủ được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9518" y="3830579"/>
            <a:ext cx="952499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trước khai giảng,Diệu nằm mãi mà không ngủ được vì háo hức chờ đến sớm mai đến lớp.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8091" y="5677238"/>
            <a:ext cx="102338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hè, Diệu đã làm những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92E0262-EC51-83A2-B30C-FD9E5A277E2F}"/>
              </a:ext>
            </a:extLst>
          </p:cNvPr>
          <p:cNvSpPr txBox="1"/>
          <p:nvPr/>
        </p:nvSpPr>
        <p:spPr>
          <a:xfrm>
            <a:off x="6461919" y="6352756"/>
            <a:ext cx="952499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hè,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Diệu đã </a:t>
            </a:r>
            <a:r>
              <a:rPr lang="vi-VN" sz="3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thu hái quả,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 chơi nhà bà cụ Khởi và cùng mẹ ra chợ</a:t>
            </a:r>
            <a:r>
              <a:rPr lang="vi-VN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9" name="Text Box 14">
            <a:extLst>
              <a:ext uri="{FF2B5EF4-FFF2-40B4-BE49-F238E27FC236}">
                <a16:creationId xmlns="" xmlns:a16="http://schemas.microsoft.com/office/drawing/2014/main" id="{0A0D72CF-8E67-6B15-0AD1-C34F78745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713" y="1309197"/>
            <a:ext cx="806040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8: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TẠM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80782" y="2730044"/>
            <a:ext cx="21887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háo 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93319" y="2764836"/>
            <a:ext cx="236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ầu 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iêng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2191" y="3415844"/>
            <a:ext cx="22629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 Kh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7EC84A1C-237E-8331-E013-F38CF3D41426}"/>
              </a:ext>
            </a:extLst>
          </p:cNvPr>
          <p:cNvSpPr/>
          <p:nvPr/>
        </p:nvSpPr>
        <p:spPr>
          <a:xfrm>
            <a:off x="272191" y="2731788"/>
            <a:ext cx="14017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iệu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5970" y="4120039"/>
            <a:ext cx="556079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những người cô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 tần bán từng giỏ cua,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 </a:t>
            </a:r>
            <a:r>
              <a:rPr lang="vi-VN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những người bà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sáng nào cũng dắt cháu đi mua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ít kẹo bột,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vài cái bánh mì.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553397" cy="1117345"/>
            <a:chOff x="4539228" y="210532"/>
            <a:chExt cx="6442821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442821" cy="1117345"/>
              <a:chOff x="4539228" y="210532"/>
              <a:chExt cx="6442821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4428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01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157119" y="2658139"/>
            <a:ext cx="101195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những trải nghiệm của Diệu trong mùa hè?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6C4C9BC-6063-244C-8B2B-4B063A3393BF}"/>
              </a:ext>
            </a:extLst>
          </p:cNvPr>
          <p:cNvSpPr txBox="1"/>
          <p:nvPr/>
        </p:nvSpPr>
        <p:spPr>
          <a:xfrm>
            <a:off x="6309518" y="4366393"/>
            <a:ext cx="9822407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nl-NL" sz="36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vi-VN" sz="36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nhà bà cụ Khởi:Diệu chơi với bà và nghe bà kể chuyện,Diệu cảm nhận rằng bà làm được rất nhiều việc và kể chuyện rất hay.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3FF1DDA-D8CB-6288-882D-0A78318371A1}"/>
              </a:ext>
            </a:extLst>
          </p:cNvPr>
          <p:cNvSpPr txBox="1"/>
          <p:nvPr/>
        </p:nvSpPr>
        <p:spPr>
          <a:xfrm>
            <a:off x="6506427" y="6403069"/>
            <a:ext cx="8185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ở góc chợ quê nghèo.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15D3697-F8B1-B0FA-7277-5A51907A0F0C}"/>
              </a:ext>
            </a:extLst>
          </p:cNvPr>
          <p:cNvSpPr txBox="1"/>
          <p:nvPr/>
        </p:nvSpPr>
        <p:spPr>
          <a:xfrm>
            <a:off x="6658827" y="3857324"/>
            <a:ext cx="8185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ở nhà bà cụ Khởi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F9AC6784-E3A1-820D-4E42-D66E42E6072D}"/>
              </a:ext>
            </a:extLst>
          </p:cNvPr>
          <p:cNvSpPr txBox="1"/>
          <p:nvPr/>
        </p:nvSpPr>
        <p:spPr>
          <a:xfrm>
            <a:off x="6309517" y="7084874"/>
            <a:ext cx="93726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vi-VN" sz="36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góc chợ quê nghèo,Diệu thấy nhiều con người và cuộc sống khác nhau,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Diệu thấy yêu thương tất cả.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44" name="Text Box 14">
            <a:extLst>
              <a:ext uri="{FF2B5EF4-FFF2-40B4-BE49-F238E27FC236}">
                <a16:creationId xmlns="" xmlns:a16="http://schemas.microsoft.com/office/drawing/2014/main" id="{C8865DEE-8F78-3B0F-DB84-076C7DB7E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713" y="1309197"/>
            <a:ext cx="806040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8: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TẠM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6055519" y="2895600"/>
            <a:ext cx="0" cy="5410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580782" y="2730044"/>
            <a:ext cx="21887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háo 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93319" y="2764836"/>
            <a:ext cx="236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ầu 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iêng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2191" y="3415844"/>
            <a:ext cx="22629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 Kh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7EC84A1C-237E-8331-E013-F38CF3D41426}"/>
              </a:ext>
            </a:extLst>
          </p:cNvPr>
          <p:cNvSpPr/>
          <p:nvPr/>
        </p:nvSpPr>
        <p:spPr>
          <a:xfrm>
            <a:off x="272191" y="2731788"/>
            <a:ext cx="14017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iệu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35970" y="4120039"/>
            <a:ext cx="556079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những người cô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 tần bán từng giỏ cua,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 </a:t>
            </a:r>
            <a:r>
              <a:rPr lang="vi-VN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những người bà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sáng nào cũng dắt cháu đi mua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ít kẹo bột,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vài cái bánh mì.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7862434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553397" cy="1117345"/>
            <a:chOff x="4539228" y="210532"/>
            <a:chExt cx="6442821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442821" cy="1117345"/>
              <a:chOff x="4539228" y="210532"/>
              <a:chExt cx="6442821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4428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01</a:t>
                </a:r>
                <a:r>
                  <a:rPr lang="en-US" sz="36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sz="36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407611" y="2895600"/>
            <a:ext cx="95863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thích nhất trải nghiệm nào của Diệu trong mùa hè vừa qua?Vì sao?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EC746CF-30E5-891E-A1DA-297A6ED823ED}"/>
              </a:ext>
            </a:extLst>
          </p:cNvPr>
          <p:cNvSpPr txBox="1"/>
          <p:nvPr/>
        </p:nvSpPr>
        <p:spPr>
          <a:xfrm>
            <a:off x="6484938" y="4422717"/>
            <a:ext cx="84596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="" xmlns:a16="http://schemas.microsoft.com/office/drawing/2014/main" id="{4001AC7D-49B5-6F26-2979-49B29C3A9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713" y="1309197"/>
            <a:ext cx="806040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8: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TẠM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055519" y="2895600"/>
            <a:ext cx="0" cy="5410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80782" y="2730044"/>
            <a:ext cx="21887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háo 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93319" y="2764836"/>
            <a:ext cx="236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ầu 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iêng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2191" y="3415844"/>
            <a:ext cx="22629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 Kh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7EC84A1C-237E-8331-E013-F38CF3D41426}"/>
              </a:ext>
            </a:extLst>
          </p:cNvPr>
          <p:cNvSpPr/>
          <p:nvPr/>
        </p:nvSpPr>
        <p:spPr>
          <a:xfrm>
            <a:off x="272191" y="2731788"/>
            <a:ext cx="14017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iệu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5970" y="4120039"/>
            <a:ext cx="556079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những người cô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 tần bán từng giỏ cua,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 </a:t>
            </a:r>
            <a:r>
              <a:rPr lang="vi-VN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những người bà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sáng nào cũng dắt cháu đi mua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ít kẹo bột,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vài cái bánh mì.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7335245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553397" cy="1117345"/>
            <a:chOff x="4539228" y="210532"/>
            <a:chExt cx="6442821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442821" cy="1117345"/>
              <a:chOff x="4539228" y="210532"/>
              <a:chExt cx="6442821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4428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01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</a:t>
                </a:r>
                <a:r>
                  <a:rPr lang="en-US" sz="32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VIỆT</a:t>
                </a:r>
                <a:endPara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2967726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33318" y="3561131"/>
            <a:ext cx="9525001" cy="4503736"/>
            <a:chOff x="5928520" y="3561131"/>
            <a:chExt cx="9525001" cy="4503736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439153" y="1050498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436944" y="4875074"/>
              <a:ext cx="848317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Bài văn thể hiện tâm trạng vui mừng, háo hức trước ngày khai giảng và những cảm xúc đáng nhớ về mùa hè của </a:t>
              </a:r>
              <a:r>
                <a:rPr lang="vi-VN" sz="3600" b="1" i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 </a:t>
              </a:r>
              <a:r>
                <a:rPr lang="vi-VN" sz="36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bé </a:t>
              </a:r>
              <a:r>
                <a:rPr lang="vi-VN" sz="3600" b="1" i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Diệu</a:t>
              </a:r>
              <a:r>
                <a:rPr lang="en-US" sz="3600" b="1" i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Text Box 14">
            <a:extLst>
              <a:ext uri="{FF2B5EF4-FFF2-40B4-BE49-F238E27FC236}">
                <a16:creationId xmlns="" xmlns:a16="http://schemas.microsoft.com/office/drawing/2014/main" id="{B82799C0-D4D2-08CA-0F72-0A3B9ADA5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519" y="1270735"/>
            <a:ext cx="806040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8: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TẠM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055519" y="2895600"/>
            <a:ext cx="0" cy="5410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580782" y="2730044"/>
            <a:ext cx="21887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háo 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93319" y="2764836"/>
            <a:ext cx="236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ầu 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iêng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2191" y="3415844"/>
            <a:ext cx="22629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 Kh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7EC84A1C-237E-8331-E013-F38CF3D41426}"/>
              </a:ext>
            </a:extLst>
          </p:cNvPr>
          <p:cNvSpPr/>
          <p:nvPr/>
        </p:nvSpPr>
        <p:spPr>
          <a:xfrm>
            <a:off x="272191" y="2731788"/>
            <a:ext cx="14017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iệu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5970" y="4120039"/>
            <a:ext cx="556079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những người cô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 tần bán từng giỏ cua,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 </a:t>
            </a:r>
            <a:r>
              <a:rPr lang="vi-VN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những người bà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sáng nào cũng dắt cháu đi mua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ít kẹo bột,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vài cái bánh mì.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9494</TotalTime>
  <Words>806</Words>
  <Application>Microsoft Office PowerPoint</Application>
  <PresentationFormat>Custom</PresentationFormat>
  <Paragraphs>101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Ba Thuy</cp:lastModifiedBy>
  <cp:revision>1011</cp:revision>
  <dcterms:created xsi:type="dcterms:W3CDTF">2008-09-09T22:52:10Z</dcterms:created>
  <dcterms:modified xsi:type="dcterms:W3CDTF">2024-10-04T13:49:34Z</dcterms:modified>
</cp:coreProperties>
</file>