
<file path=[Content_Types].xml><?xml version="1.0" encoding="utf-8"?>
<Types xmlns="http://schemas.openxmlformats.org/package/2006/content-types">
  <Default Extension="png" ContentType="image/png"/>
  <Default Extension="svg" ContentType="image/svg+xml"/>
  <Default Extension="mp3" ContentType="audio/m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Lst>
  <p:notesMasterIdLst>
    <p:notesMasterId r:id="rId37"/>
  </p:notesMasterIdLst>
  <p:sldIdLst>
    <p:sldId id="392" r:id="rId4"/>
    <p:sldId id="328" r:id="rId5"/>
    <p:sldId id="329" r:id="rId6"/>
    <p:sldId id="299" r:id="rId7"/>
    <p:sldId id="303" r:id="rId8"/>
    <p:sldId id="304" r:id="rId9"/>
    <p:sldId id="305" r:id="rId10"/>
    <p:sldId id="306" r:id="rId11"/>
    <p:sldId id="307" r:id="rId12"/>
    <p:sldId id="301" r:id="rId13"/>
    <p:sldId id="308" r:id="rId14"/>
    <p:sldId id="309" r:id="rId15"/>
    <p:sldId id="310" r:id="rId16"/>
    <p:sldId id="311" r:id="rId17"/>
    <p:sldId id="326" r:id="rId18"/>
    <p:sldId id="324" r:id="rId19"/>
    <p:sldId id="314" r:id="rId20"/>
    <p:sldId id="315" r:id="rId21"/>
    <p:sldId id="323" r:id="rId22"/>
    <p:sldId id="327" r:id="rId23"/>
    <p:sldId id="312" r:id="rId24"/>
    <p:sldId id="300" r:id="rId25"/>
    <p:sldId id="277" r:id="rId26"/>
    <p:sldId id="313" r:id="rId27"/>
    <p:sldId id="396" r:id="rId28"/>
    <p:sldId id="393" r:id="rId29"/>
    <p:sldId id="317" r:id="rId30"/>
    <p:sldId id="318" r:id="rId31"/>
    <p:sldId id="319" r:id="rId32"/>
    <p:sldId id="321" r:id="rId33"/>
    <p:sldId id="322" r:id="rId34"/>
    <p:sldId id="394" r:id="rId35"/>
    <p:sldId id="395" r:id="rId36"/>
  </p:sldIdLst>
  <p:sldSz cx="18288000" cy="10287000"/>
  <p:notesSz cx="6858000" cy="9144000"/>
  <p:embeddedFontLst>
    <p:embeddedFont>
      <p:font typeface="微软雅黑" panose="020B0503020204020204" pitchFamily="34" charset="-122"/>
      <p:regular r:id="rId38"/>
      <p:bold r:id="rId39"/>
    </p:embeddedFont>
    <p:embeddedFont>
      <p:font typeface="华文新魏" panose="02010800040101010101" pitchFamily="2" charset="-122"/>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IreneFlorentina" panose="020B0604020202020204" charset="0"/>
      <p:regular r:id="rId47"/>
    </p:embeddedFont>
    <p:embeddedFont>
      <p:font typeface="Segoe UI" panose="020B0502040204020203" pitchFamily="34" charset="0"/>
      <p:regular r:id="rId48"/>
      <p:bold r:id="rId49"/>
      <p:italic r:id="rId50"/>
      <p:boldItalic r:id="rId51"/>
    </p:embeddedFont>
    <p:embeddedFont>
      <p:font typeface="Tahoma" panose="020B0604030504040204" pitchFamily="34" charset="0"/>
      <p:regular r:id="rId52"/>
      <p:bold r:id="rId53"/>
    </p:embeddedFont>
  </p:embeddedFontLst>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E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30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A6851-E54F-4387-BCAD-69F2D99EB842}" type="datetimeFigureOut">
              <a:rPr lang="en-US" smtClean="0"/>
              <a:pPr/>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9172-EC49-438F-9029-39B726FC8AC4}" type="slidenum">
              <a:rPr lang="en-US" smtClean="0"/>
              <a:pPr/>
              <a:t>‹#›</a:t>
            </a:fld>
            <a:endParaRPr lang="en-US"/>
          </a:p>
        </p:txBody>
      </p:sp>
    </p:spTree>
    <p:extLst>
      <p:ext uri="{BB962C8B-B14F-4D97-AF65-F5344CB8AC3E}">
        <p14:creationId xmlns:p14="http://schemas.microsoft.com/office/powerpoint/2010/main" val="308001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401630-CA3F-4502-80E8-975EA3283E6D}" type="slidenum">
              <a:rPr lang="en-US" smtClean="0"/>
              <a:pPr/>
              <a:t>1</a:t>
            </a:fld>
            <a:endParaRPr lang="en-US"/>
          </a:p>
        </p:txBody>
      </p:sp>
    </p:spTree>
    <p:extLst>
      <p:ext uri="{BB962C8B-B14F-4D97-AF65-F5344CB8AC3E}">
        <p14:creationId xmlns:p14="http://schemas.microsoft.com/office/powerpoint/2010/main" val="4173794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10</a:t>
            </a:fld>
            <a:endParaRPr lang="en-US"/>
          </a:p>
        </p:txBody>
      </p:sp>
    </p:spTree>
    <p:extLst>
      <p:ext uri="{BB962C8B-B14F-4D97-AF65-F5344CB8AC3E}">
        <p14:creationId xmlns:p14="http://schemas.microsoft.com/office/powerpoint/2010/main" val="1238719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332657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12</a:t>
            </a:fld>
            <a:endParaRPr lang="en-US"/>
          </a:p>
        </p:txBody>
      </p:sp>
    </p:spTree>
    <p:extLst>
      <p:ext uri="{BB962C8B-B14F-4D97-AF65-F5344CB8AC3E}">
        <p14:creationId xmlns:p14="http://schemas.microsoft.com/office/powerpoint/2010/main" val="2342962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13</a:t>
            </a:fld>
            <a:endParaRPr lang="en-US"/>
          </a:p>
        </p:txBody>
      </p:sp>
    </p:spTree>
    <p:extLst>
      <p:ext uri="{BB962C8B-B14F-4D97-AF65-F5344CB8AC3E}">
        <p14:creationId xmlns:p14="http://schemas.microsoft.com/office/powerpoint/2010/main" val="1614108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3581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27245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01383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17</a:t>
            </a:fld>
            <a:endParaRPr lang="en-US"/>
          </a:p>
        </p:txBody>
      </p:sp>
    </p:spTree>
    <p:extLst>
      <p:ext uri="{BB962C8B-B14F-4D97-AF65-F5344CB8AC3E}">
        <p14:creationId xmlns:p14="http://schemas.microsoft.com/office/powerpoint/2010/main" val="1503552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18</a:t>
            </a:fld>
            <a:endParaRPr lang="en-US"/>
          </a:p>
        </p:txBody>
      </p:sp>
    </p:spTree>
    <p:extLst>
      <p:ext uri="{BB962C8B-B14F-4D97-AF65-F5344CB8AC3E}">
        <p14:creationId xmlns:p14="http://schemas.microsoft.com/office/powerpoint/2010/main" val="2411891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32368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429172-EC49-438F-9029-39B726FC8AC4}" type="slidenum">
              <a:rPr lang="en-US" smtClean="0"/>
              <a:pPr/>
              <a:t>2</a:t>
            </a:fld>
            <a:endParaRPr lang="en-US"/>
          </a:p>
        </p:txBody>
      </p:sp>
    </p:spTree>
    <p:extLst>
      <p:ext uri="{BB962C8B-B14F-4D97-AF65-F5344CB8AC3E}">
        <p14:creationId xmlns:p14="http://schemas.microsoft.com/office/powerpoint/2010/main" val="774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62566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22</a:t>
            </a:fld>
            <a:endParaRPr lang="en-US"/>
          </a:p>
        </p:txBody>
      </p:sp>
    </p:spTree>
    <p:extLst>
      <p:ext uri="{BB962C8B-B14F-4D97-AF65-F5344CB8AC3E}">
        <p14:creationId xmlns:p14="http://schemas.microsoft.com/office/powerpoint/2010/main" val="805074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23</a:t>
            </a:fld>
            <a:endParaRPr lang="en-US"/>
          </a:p>
        </p:txBody>
      </p:sp>
    </p:spTree>
    <p:extLst>
      <p:ext uri="{BB962C8B-B14F-4D97-AF65-F5344CB8AC3E}">
        <p14:creationId xmlns:p14="http://schemas.microsoft.com/office/powerpoint/2010/main" val="2224212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24</a:t>
            </a:fld>
            <a:endParaRPr lang="en-US"/>
          </a:p>
        </p:txBody>
      </p:sp>
    </p:spTree>
    <p:extLst>
      <p:ext uri="{BB962C8B-B14F-4D97-AF65-F5344CB8AC3E}">
        <p14:creationId xmlns:p14="http://schemas.microsoft.com/office/powerpoint/2010/main" val="265999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429172-EC49-438F-9029-39B726FC8AC4}" type="slidenum">
              <a:rPr lang="en-US" smtClean="0"/>
              <a:pPr/>
              <a:t>25</a:t>
            </a:fld>
            <a:endParaRPr lang="en-US"/>
          </a:p>
        </p:txBody>
      </p:sp>
    </p:spTree>
    <p:extLst>
      <p:ext uri="{BB962C8B-B14F-4D97-AF65-F5344CB8AC3E}">
        <p14:creationId xmlns:p14="http://schemas.microsoft.com/office/powerpoint/2010/main" val="3594364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429172-EC49-438F-9029-39B726FC8AC4}" type="slidenum">
              <a:rPr lang="en-US" smtClean="0"/>
              <a:pPr/>
              <a:t>26</a:t>
            </a:fld>
            <a:endParaRPr lang="en-US"/>
          </a:p>
        </p:txBody>
      </p:sp>
    </p:spTree>
    <p:extLst>
      <p:ext uri="{BB962C8B-B14F-4D97-AF65-F5344CB8AC3E}">
        <p14:creationId xmlns:p14="http://schemas.microsoft.com/office/powerpoint/2010/main" val="1792761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27</a:t>
            </a:fld>
            <a:endParaRPr lang="en-US">
              <a:solidFill>
                <a:prstClr val="black"/>
              </a:solidFill>
            </a:endParaRPr>
          </a:p>
        </p:txBody>
      </p:sp>
    </p:spTree>
    <p:extLst>
      <p:ext uri="{BB962C8B-B14F-4D97-AF65-F5344CB8AC3E}">
        <p14:creationId xmlns:p14="http://schemas.microsoft.com/office/powerpoint/2010/main" val="4089435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28</a:t>
            </a:fld>
            <a:endParaRPr lang="en-US">
              <a:solidFill>
                <a:prstClr val="black"/>
              </a:solidFill>
            </a:endParaRPr>
          </a:p>
        </p:txBody>
      </p:sp>
    </p:spTree>
    <p:extLst>
      <p:ext uri="{BB962C8B-B14F-4D97-AF65-F5344CB8AC3E}">
        <p14:creationId xmlns:p14="http://schemas.microsoft.com/office/powerpoint/2010/main" val="473704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29</a:t>
            </a:fld>
            <a:endParaRPr lang="en-US">
              <a:solidFill>
                <a:prstClr val="black"/>
              </a:solidFill>
            </a:endParaRPr>
          </a:p>
        </p:txBody>
      </p:sp>
    </p:spTree>
    <p:extLst>
      <p:ext uri="{BB962C8B-B14F-4D97-AF65-F5344CB8AC3E}">
        <p14:creationId xmlns:p14="http://schemas.microsoft.com/office/powerpoint/2010/main" val="109845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3</a:t>
            </a:fld>
            <a:endParaRPr lang="en-US"/>
          </a:p>
        </p:txBody>
      </p:sp>
    </p:spTree>
    <p:extLst>
      <p:ext uri="{BB962C8B-B14F-4D97-AF65-F5344CB8AC3E}">
        <p14:creationId xmlns:p14="http://schemas.microsoft.com/office/powerpoint/2010/main" val="1383741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30</a:t>
            </a:fld>
            <a:endParaRPr lang="en-US">
              <a:solidFill>
                <a:prstClr val="black"/>
              </a:solidFill>
            </a:endParaRPr>
          </a:p>
        </p:txBody>
      </p:sp>
    </p:spTree>
    <p:extLst>
      <p:ext uri="{BB962C8B-B14F-4D97-AF65-F5344CB8AC3E}">
        <p14:creationId xmlns:p14="http://schemas.microsoft.com/office/powerpoint/2010/main" val="1764717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010577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429172-EC49-438F-9029-39B726FC8AC4}" type="slidenum">
              <a:rPr lang="en-US" smtClean="0"/>
              <a:pPr/>
              <a:t>32</a:t>
            </a:fld>
            <a:endParaRPr lang="en-US"/>
          </a:p>
        </p:txBody>
      </p:sp>
    </p:spTree>
    <p:extLst>
      <p:ext uri="{BB962C8B-B14F-4D97-AF65-F5344CB8AC3E}">
        <p14:creationId xmlns:p14="http://schemas.microsoft.com/office/powerpoint/2010/main" val="2800300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429172-EC49-438F-9029-39B726FC8AC4}" type="slidenum">
              <a:rPr lang="en-US" smtClean="0"/>
              <a:pPr/>
              <a:t>33</a:t>
            </a:fld>
            <a:endParaRPr lang="en-US"/>
          </a:p>
        </p:txBody>
      </p:sp>
    </p:spTree>
    <p:extLst>
      <p:ext uri="{BB962C8B-B14F-4D97-AF65-F5344CB8AC3E}">
        <p14:creationId xmlns:p14="http://schemas.microsoft.com/office/powerpoint/2010/main" val="130222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4</a:t>
            </a:fld>
            <a:endParaRPr lang="en-US"/>
          </a:p>
        </p:txBody>
      </p:sp>
    </p:spTree>
    <p:extLst>
      <p:ext uri="{BB962C8B-B14F-4D97-AF65-F5344CB8AC3E}">
        <p14:creationId xmlns:p14="http://schemas.microsoft.com/office/powerpoint/2010/main" val="23771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5</a:t>
            </a:fld>
            <a:endParaRPr lang="en-US"/>
          </a:p>
        </p:txBody>
      </p:sp>
    </p:spTree>
    <p:extLst>
      <p:ext uri="{BB962C8B-B14F-4D97-AF65-F5344CB8AC3E}">
        <p14:creationId xmlns:p14="http://schemas.microsoft.com/office/powerpoint/2010/main" val="2932472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6</a:t>
            </a:fld>
            <a:endParaRPr lang="en-US"/>
          </a:p>
        </p:txBody>
      </p:sp>
    </p:spTree>
    <p:extLst>
      <p:ext uri="{BB962C8B-B14F-4D97-AF65-F5344CB8AC3E}">
        <p14:creationId xmlns:p14="http://schemas.microsoft.com/office/powerpoint/2010/main" val="2164379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7</a:t>
            </a:fld>
            <a:endParaRPr lang="en-US"/>
          </a:p>
        </p:txBody>
      </p:sp>
    </p:spTree>
    <p:extLst>
      <p:ext uri="{BB962C8B-B14F-4D97-AF65-F5344CB8AC3E}">
        <p14:creationId xmlns:p14="http://schemas.microsoft.com/office/powerpoint/2010/main" val="2031448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8</a:t>
            </a:fld>
            <a:endParaRPr lang="en-US"/>
          </a:p>
        </p:txBody>
      </p:sp>
    </p:spTree>
    <p:extLst>
      <p:ext uri="{BB962C8B-B14F-4D97-AF65-F5344CB8AC3E}">
        <p14:creationId xmlns:p14="http://schemas.microsoft.com/office/powerpoint/2010/main" val="3387935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9</a:t>
            </a:fld>
            <a:endParaRPr lang="en-US"/>
          </a:p>
        </p:txBody>
      </p:sp>
    </p:spTree>
    <p:extLst>
      <p:ext uri="{BB962C8B-B14F-4D97-AF65-F5344CB8AC3E}">
        <p14:creationId xmlns:p14="http://schemas.microsoft.com/office/powerpoint/2010/main" val="327087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04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5/3/2024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993037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5600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6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18855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27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554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4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549000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B3F771B-E283-4029-930B-07B53AE623D0}"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41362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B4D151E-D75A-4CF6-8B12-9796D0D5465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6099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2F39893-9E64-48C2-A875-FDEE4D2A410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512800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EDF80CB4-E50E-48BB-A2FB-0A98F2BAA08B}"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48612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A80BE48F-6429-480F-A30F-30CE9292EA21}"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8897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0BF869F0-4894-45AB-A104-1405D257AEE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6092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B367FBE9-36C3-4483-9766-2DC1EBC901FD}"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57265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CD9857B-8EC4-4F1A-AA19-76D9430279B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8873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CBF4C47-502E-4397-9C12-F2AD6A3FBE23}"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363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979BCA9-C19A-44D3-A822-93FECCA7252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02502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EA3164C-FEB9-4B30-A3DC-116AD0E32C48}"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0941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10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F946B00-2243-4271-A32C-F954EDEC2716}"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644805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0.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image" Target="../media/image33.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14.sv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2.xml"/><Relationship Id="rId7" Type="http://schemas.openxmlformats.org/officeDocument/2006/relationships/image" Target="../media/image39.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8.png"/><Relationship Id="rId11" Type="http://schemas.openxmlformats.org/officeDocument/2006/relationships/image" Target="../media/image9.png"/><Relationship Id="rId5" Type="http://schemas.openxmlformats.org/officeDocument/2006/relationships/image" Target="../media/image37.svg"/><Relationship Id="rId10" Type="http://schemas.openxmlformats.org/officeDocument/2006/relationships/image" Target="../media/image8.png"/><Relationship Id="rId4" Type="http://schemas.openxmlformats.org/officeDocument/2006/relationships/image" Target="../media/image36.png"/><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xml"/><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36.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4.xml"/><Relationship Id="rId7" Type="http://schemas.openxmlformats.org/officeDocument/2006/relationships/image" Target="../media/image33.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2.png"/><Relationship Id="rId11" Type="http://schemas.openxmlformats.org/officeDocument/2006/relationships/image" Target="../media/image46.png"/><Relationship Id="rId5" Type="http://schemas.openxmlformats.org/officeDocument/2006/relationships/image" Target="../media/image14.svg"/><Relationship Id="rId10" Type="http://schemas.openxmlformats.org/officeDocument/2006/relationships/image" Target="../media/image45.png"/><Relationship Id="rId4" Type="http://schemas.openxmlformats.org/officeDocument/2006/relationships/image" Target="../media/image13.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svg"/><Relationship Id="rId3" Type="http://schemas.openxmlformats.org/officeDocument/2006/relationships/notesSlide" Target="../notesSlides/notesSlide16.xml"/><Relationship Id="rId7" Type="http://schemas.openxmlformats.org/officeDocument/2006/relationships/image" Target="../media/image39.svg"/><Relationship Id="rId12"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37.svg"/><Relationship Id="rId15" Type="http://schemas.openxmlformats.org/officeDocument/2006/relationships/image" Target="../media/image49.jpeg"/><Relationship Id="rId10" Type="http://schemas.openxmlformats.org/officeDocument/2006/relationships/image" Target="../media/image3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7.xml"/><Relationship Id="rId7" Type="http://schemas.openxmlformats.org/officeDocument/2006/relationships/image" Target="../media/image51.sv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50.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8.xml"/><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1.png"/><Relationship Id="rId11" Type="http://schemas.openxmlformats.org/officeDocument/2006/relationships/image" Target="../media/image55.svg"/><Relationship Id="rId5" Type="http://schemas.openxmlformats.org/officeDocument/2006/relationships/image" Target="../media/image33.svg"/><Relationship Id="rId10" Type="http://schemas.openxmlformats.org/officeDocument/2006/relationships/image" Target="../media/image54.png"/><Relationship Id="rId4" Type="http://schemas.openxmlformats.org/officeDocument/2006/relationships/image" Target="../media/image32.png"/><Relationship Id="rId9"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svg"/><Relationship Id="rId3" Type="http://schemas.openxmlformats.org/officeDocument/2006/relationships/notesSlide" Target="../notesSlides/notesSlide20.xml"/><Relationship Id="rId7" Type="http://schemas.openxmlformats.org/officeDocument/2006/relationships/image" Target="../media/image39.svg"/><Relationship Id="rId12"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36.png"/><Relationship Id="rId9" Type="http://schemas.openxmlformats.org/officeDocument/2006/relationships/image" Target="../media/image41.sv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notesSlide" Target="../notesSlides/notesSlide21.xml"/><Relationship Id="rId7" Type="http://schemas.openxmlformats.org/officeDocument/2006/relationships/image" Target="../media/image33.svg"/><Relationship Id="rId12" Type="http://schemas.openxmlformats.org/officeDocument/2006/relationships/image" Target="../media/image61.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2.png"/><Relationship Id="rId11" Type="http://schemas.openxmlformats.org/officeDocument/2006/relationships/image" Target="../media/image60.png"/><Relationship Id="rId5" Type="http://schemas.openxmlformats.org/officeDocument/2006/relationships/image" Target="../media/image14.svg"/><Relationship Id="rId10" Type="http://schemas.openxmlformats.org/officeDocument/2006/relationships/image" Target="../media/image59.svg"/><Relationship Id="rId4" Type="http://schemas.openxmlformats.org/officeDocument/2006/relationships/image" Target="../media/image13.png"/><Relationship Id="rId9" Type="http://schemas.openxmlformats.org/officeDocument/2006/relationships/image" Target="../media/image58.pn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2.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3.xml"/><Relationship Id="rId7" Type="http://schemas.openxmlformats.org/officeDocument/2006/relationships/image" Target="../media/image68.sv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24.sv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4.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69.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72.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5.wmf"/><Relationship Id="rId18" Type="http://schemas.openxmlformats.org/officeDocument/2006/relationships/image" Target="../media/image80.png"/><Relationship Id="rId3" Type="http://schemas.microsoft.com/office/2007/relationships/media" Target="../media/media1.mp3"/><Relationship Id="rId7" Type="http://schemas.openxmlformats.org/officeDocument/2006/relationships/audio" Target="../media/audio1.wav"/><Relationship Id="rId12" Type="http://schemas.openxmlformats.org/officeDocument/2006/relationships/oleObject" Target="../embeddings/oleObject1.bin"/><Relationship Id="rId17" Type="http://schemas.openxmlformats.org/officeDocument/2006/relationships/image" Target="../media/image79.png"/><Relationship Id="rId2" Type="http://schemas.openxmlformats.org/officeDocument/2006/relationships/tags" Target="../tags/tag28.xml"/><Relationship Id="rId16" Type="http://schemas.openxmlformats.org/officeDocument/2006/relationships/image" Target="../media/image78.png"/><Relationship Id="rId1" Type="http://schemas.openxmlformats.org/officeDocument/2006/relationships/vmlDrawing" Target="../drawings/vmlDrawing1.vml"/><Relationship Id="rId6" Type="http://schemas.openxmlformats.org/officeDocument/2006/relationships/notesSlide" Target="../notesSlides/notesSlide27.xml"/><Relationship Id="rId11" Type="http://schemas.openxmlformats.org/officeDocument/2006/relationships/audio" Target="../media/audio5.wav"/><Relationship Id="rId5" Type="http://schemas.openxmlformats.org/officeDocument/2006/relationships/slideLayout" Target="../slideLayouts/slideLayout22.xml"/><Relationship Id="rId15" Type="http://schemas.openxmlformats.org/officeDocument/2006/relationships/image" Target="../media/image77.gif"/><Relationship Id="rId10" Type="http://schemas.openxmlformats.org/officeDocument/2006/relationships/audio" Target="../media/audio4.wav"/><Relationship Id="rId4" Type="http://schemas.openxmlformats.org/officeDocument/2006/relationships/audio" Target="../media/media1.mp3"/><Relationship Id="rId9" Type="http://schemas.openxmlformats.org/officeDocument/2006/relationships/audio" Target="../media/audio3.wav"/><Relationship Id="rId1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1.wmf"/><Relationship Id="rId18" Type="http://schemas.openxmlformats.org/officeDocument/2006/relationships/image" Target="../media/image79.png"/><Relationship Id="rId3" Type="http://schemas.microsoft.com/office/2007/relationships/media" Target="../media/media1.mp3"/><Relationship Id="rId7" Type="http://schemas.openxmlformats.org/officeDocument/2006/relationships/audio" Target="../media/audio1.wav"/><Relationship Id="rId12" Type="http://schemas.openxmlformats.org/officeDocument/2006/relationships/oleObject" Target="../embeddings/oleObject2.bin"/><Relationship Id="rId17" Type="http://schemas.openxmlformats.org/officeDocument/2006/relationships/image" Target="../media/image80.png"/><Relationship Id="rId2" Type="http://schemas.openxmlformats.org/officeDocument/2006/relationships/tags" Target="../tags/tag29.xml"/><Relationship Id="rId16" Type="http://schemas.openxmlformats.org/officeDocument/2006/relationships/image" Target="../media/image78.png"/><Relationship Id="rId1" Type="http://schemas.openxmlformats.org/officeDocument/2006/relationships/vmlDrawing" Target="../drawings/vmlDrawing2.vml"/><Relationship Id="rId6" Type="http://schemas.openxmlformats.org/officeDocument/2006/relationships/notesSlide" Target="../notesSlides/notesSlide28.xml"/><Relationship Id="rId11" Type="http://schemas.openxmlformats.org/officeDocument/2006/relationships/audio" Target="../media/audio5.wav"/><Relationship Id="rId5" Type="http://schemas.openxmlformats.org/officeDocument/2006/relationships/slideLayout" Target="../slideLayouts/slideLayout22.xml"/><Relationship Id="rId15" Type="http://schemas.openxmlformats.org/officeDocument/2006/relationships/image" Target="../media/image77.gif"/><Relationship Id="rId10" Type="http://schemas.openxmlformats.org/officeDocument/2006/relationships/audio" Target="../media/audio4.wav"/><Relationship Id="rId4" Type="http://schemas.openxmlformats.org/officeDocument/2006/relationships/audio" Target="../media/media1.mp3"/><Relationship Id="rId9" Type="http://schemas.openxmlformats.org/officeDocument/2006/relationships/audio" Target="../media/audio3.wav"/><Relationship Id="rId1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1.wmf"/><Relationship Id="rId18" Type="http://schemas.openxmlformats.org/officeDocument/2006/relationships/image" Target="../media/image80.png"/><Relationship Id="rId3" Type="http://schemas.microsoft.com/office/2007/relationships/media" Target="../media/media1.mp3"/><Relationship Id="rId7" Type="http://schemas.openxmlformats.org/officeDocument/2006/relationships/audio" Target="../media/audio1.wav"/><Relationship Id="rId12" Type="http://schemas.openxmlformats.org/officeDocument/2006/relationships/oleObject" Target="../embeddings/oleObject3.bin"/><Relationship Id="rId17" Type="http://schemas.openxmlformats.org/officeDocument/2006/relationships/image" Target="../media/image79.png"/><Relationship Id="rId2" Type="http://schemas.openxmlformats.org/officeDocument/2006/relationships/tags" Target="../tags/tag30.xml"/><Relationship Id="rId16" Type="http://schemas.openxmlformats.org/officeDocument/2006/relationships/image" Target="../media/image78.png"/><Relationship Id="rId1" Type="http://schemas.openxmlformats.org/officeDocument/2006/relationships/vmlDrawing" Target="../drawings/vmlDrawing3.vml"/><Relationship Id="rId6" Type="http://schemas.openxmlformats.org/officeDocument/2006/relationships/notesSlide" Target="../notesSlides/notesSlide29.xml"/><Relationship Id="rId11" Type="http://schemas.openxmlformats.org/officeDocument/2006/relationships/audio" Target="../media/audio5.wav"/><Relationship Id="rId5" Type="http://schemas.openxmlformats.org/officeDocument/2006/relationships/slideLayout" Target="../slideLayouts/slideLayout22.xml"/><Relationship Id="rId15" Type="http://schemas.openxmlformats.org/officeDocument/2006/relationships/image" Target="../media/image77.gif"/><Relationship Id="rId10" Type="http://schemas.openxmlformats.org/officeDocument/2006/relationships/audio" Target="../media/audio4.wav"/><Relationship Id="rId4" Type="http://schemas.openxmlformats.org/officeDocument/2006/relationships/audio" Target="../media/media1.mp3"/><Relationship Id="rId9" Type="http://schemas.openxmlformats.org/officeDocument/2006/relationships/audio" Target="../media/audio3.wav"/><Relationship Id="rId1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1.wmf"/><Relationship Id="rId18" Type="http://schemas.openxmlformats.org/officeDocument/2006/relationships/image" Target="../media/image80.png"/><Relationship Id="rId3" Type="http://schemas.microsoft.com/office/2007/relationships/media" Target="../media/media1.mp3"/><Relationship Id="rId7" Type="http://schemas.openxmlformats.org/officeDocument/2006/relationships/audio" Target="../media/audio1.wav"/><Relationship Id="rId12" Type="http://schemas.openxmlformats.org/officeDocument/2006/relationships/oleObject" Target="../embeddings/oleObject4.bin"/><Relationship Id="rId17" Type="http://schemas.openxmlformats.org/officeDocument/2006/relationships/image" Target="../media/image79.png"/><Relationship Id="rId2" Type="http://schemas.openxmlformats.org/officeDocument/2006/relationships/tags" Target="../tags/tag31.xml"/><Relationship Id="rId16" Type="http://schemas.openxmlformats.org/officeDocument/2006/relationships/image" Target="../media/image78.png"/><Relationship Id="rId1" Type="http://schemas.openxmlformats.org/officeDocument/2006/relationships/vmlDrawing" Target="../drawings/vmlDrawing4.vml"/><Relationship Id="rId6" Type="http://schemas.openxmlformats.org/officeDocument/2006/relationships/notesSlide" Target="../notesSlides/notesSlide30.xml"/><Relationship Id="rId11" Type="http://schemas.openxmlformats.org/officeDocument/2006/relationships/audio" Target="../media/audio5.wav"/><Relationship Id="rId5" Type="http://schemas.openxmlformats.org/officeDocument/2006/relationships/slideLayout" Target="../slideLayouts/slideLayout22.xml"/><Relationship Id="rId15" Type="http://schemas.openxmlformats.org/officeDocument/2006/relationships/image" Target="../media/image77.gif"/><Relationship Id="rId10" Type="http://schemas.openxmlformats.org/officeDocument/2006/relationships/audio" Target="../media/audio4.wav"/><Relationship Id="rId4" Type="http://schemas.openxmlformats.org/officeDocument/2006/relationships/audio" Target="../media/media1.mp3"/><Relationship Id="rId9" Type="http://schemas.openxmlformats.org/officeDocument/2006/relationships/audio" Target="../media/audio3.wav"/><Relationship Id="rId1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31.xml"/><Relationship Id="rId7"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32.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83.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2.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18.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7.png"/><Relationship Id="rId11" Type="http://schemas.openxmlformats.org/officeDocument/2006/relationships/image" Target="../media/image28.sv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150465" y="257175"/>
            <a:ext cx="3394710"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291840" cy="34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POINSET3"/>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5288316" y="7270457"/>
            <a:ext cx="2999690" cy="274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62915" y="7149465"/>
            <a:ext cx="3600450" cy="267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79717" y="1587140"/>
            <a:ext cx="16243664" cy="4247317"/>
          </a:xfrm>
          <a:prstGeom prst="rect">
            <a:avLst/>
          </a:prstGeom>
        </p:spPr>
        <p:txBody>
          <a:bodyPr wrap="square">
            <a:spAutoFit/>
          </a:bodyPr>
          <a:lstStyle/>
          <a:p>
            <a:pPr algn="ctr"/>
            <a:r>
              <a:rPr lang="en-US" sz="9000" b="1" kern="10" dirty="0">
                <a:ln w="12700">
                  <a:solidFill>
                    <a:srgbClr val="0000FF"/>
                  </a:solidFill>
                  <a:round/>
                  <a:headEnd/>
                  <a:tailEnd/>
                </a:ln>
                <a:solidFill>
                  <a:srgbClr val="FF0066"/>
                </a:solidFill>
                <a:latin typeface="Times New Roman" pitchFamily="18" charset="0"/>
                <a:cs typeface="Times New Roman" pitchFamily="18" charset="0"/>
              </a:rPr>
              <a:t>CHÀO MỪNG </a:t>
            </a:r>
          </a:p>
          <a:p>
            <a:pPr algn="ctr"/>
            <a:r>
              <a:rPr lang="en-US" sz="9000" b="1" kern="10" dirty="0">
                <a:ln w="12700">
                  <a:solidFill>
                    <a:srgbClr val="0000FF"/>
                  </a:solidFill>
                  <a:round/>
                  <a:headEnd/>
                  <a:tailEnd/>
                </a:ln>
                <a:solidFill>
                  <a:srgbClr val="FF0066"/>
                </a:solidFill>
                <a:latin typeface="Times New Roman" pitchFamily="18" charset="0"/>
                <a:cs typeface="Times New Roman" pitchFamily="18" charset="0"/>
              </a:rPr>
              <a:t>CÁC EM ĐẾN VỚI TIẾT HỌC NGÀY HÔM NAY.</a:t>
            </a:r>
            <a:endParaRPr lang="en-US" sz="7200" b="1" kern="10" dirty="0">
              <a:ln w="12700">
                <a:solidFill>
                  <a:srgbClr val="0000FF"/>
                </a:solidFill>
                <a:round/>
                <a:headEnd/>
                <a:tailEnd/>
              </a:ln>
              <a:solidFill>
                <a:schemeClr val="tx2"/>
              </a:solidFill>
              <a:latin typeface="Times New Roman" pitchFamily="18" charset="0"/>
              <a:cs typeface="Times New Roman" pitchFamily="18" charset="0"/>
            </a:endParaRPr>
          </a:p>
        </p:txBody>
      </p:sp>
      <p:sp>
        <p:nvSpPr>
          <p:cNvPr id="10" name="Rectangle 9"/>
          <p:cNvSpPr/>
          <p:nvPr/>
        </p:nvSpPr>
        <p:spPr>
          <a:xfrm>
            <a:off x="1747685" y="5858692"/>
            <a:ext cx="15560600" cy="3416320"/>
          </a:xfrm>
          <a:prstGeom prst="rect">
            <a:avLst/>
          </a:prstGeom>
        </p:spPr>
        <p:txBody>
          <a:bodyPr wrap="square">
            <a:spAutoFit/>
          </a:bodyPr>
          <a:lstStyle/>
          <a:p>
            <a:r>
              <a:rPr lang="en-US" sz="7200" b="1" i="1" dirty="0" err="1">
                <a:latin typeface="Times New Roman" pitchFamily="18" charset="0"/>
                <a:cs typeface="Times New Roman" pitchFamily="18" charset="0"/>
              </a:rPr>
              <a:t>Môn</a:t>
            </a:r>
            <a:r>
              <a:rPr lang="en-US" sz="7200" b="1" i="1" dirty="0">
                <a:latin typeface="Times New Roman" pitchFamily="18" charset="0"/>
                <a:cs typeface="Times New Roman" pitchFamily="18" charset="0"/>
              </a:rPr>
              <a:t> </a:t>
            </a:r>
            <a:r>
              <a:rPr lang="en-US" sz="7200" b="1" i="1" dirty="0" err="1">
                <a:latin typeface="Times New Roman" pitchFamily="18" charset="0"/>
                <a:cs typeface="Times New Roman" pitchFamily="18" charset="0"/>
              </a:rPr>
              <a:t>Ngữ</a:t>
            </a:r>
            <a:r>
              <a:rPr lang="en-US" sz="7200" b="1" i="1" dirty="0">
                <a:latin typeface="Times New Roman" pitchFamily="18" charset="0"/>
                <a:cs typeface="Times New Roman" pitchFamily="18" charset="0"/>
              </a:rPr>
              <a:t> </a:t>
            </a:r>
            <a:r>
              <a:rPr lang="en-US" sz="7200" b="1" i="1" dirty="0" err="1">
                <a:latin typeface="Times New Roman" pitchFamily="18" charset="0"/>
                <a:cs typeface="Times New Roman" pitchFamily="18" charset="0"/>
              </a:rPr>
              <a:t>Văn</a:t>
            </a:r>
            <a:r>
              <a:rPr lang="en-US" sz="7200" b="1" i="1" dirty="0">
                <a:latin typeface="Times New Roman" pitchFamily="18" charset="0"/>
                <a:cs typeface="Times New Roman" pitchFamily="18" charset="0"/>
              </a:rPr>
              <a:t> </a:t>
            </a:r>
            <a:r>
              <a:rPr lang="en-US" sz="7200" b="1" i="1" dirty="0" err="1">
                <a:latin typeface="Times New Roman" pitchFamily="18" charset="0"/>
                <a:cs typeface="Times New Roman" pitchFamily="18" charset="0"/>
              </a:rPr>
              <a:t>lớp</a:t>
            </a:r>
            <a:r>
              <a:rPr lang="en-US" sz="7200" b="1" i="1" dirty="0">
                <a:latin typeface="Times New Roman" pitchFamily="18" charset="0"/>
                <a:cs typeface="Times New Roman" pitchFamily="18" charset="0"/>
              </a:rPr>
              <a:t> 7</a:t>
            </a:r>
          </a:p>
          <a:p>
            <a:r>
              <a:rPr lang="en-US" sz="7200" b="1" i="1" dirty="0" err="1">
                <a:latin typeface="Times New Roman" pitchFamily="18" charset="0"/>
                <a:cs typeface="Times New Roman" pitchFamily="18" charset="0"/>
              </a:rPr>
              <a:t>GV:Đào</a:t>
            </a:r>
            <a:r>
              <a:rPr lang="en-US" sz="7200" b="1" i="1" dirty="0">
                <a:latin typeface="Times New Roman" pitchFamily="18" charset="0"/>
                <a:cs typeface="Times New Roman" pitchFamily="18" charset="0"/>
              </a:rPr>
              <a:t> </a:t>
            </a:r>
            <a:r>
              <a:rPr lang="en-US" sz="7200" b="1" i="1" dirty="0" err="1">
                <a:latin typeface="Times New Roman" pitchFamily="18" charset="0"/>
                <a:cs typeface="Times New Roman" pitchFamily="18" charset="0"/>
              </a:rPr>
              <a:t>Thanh</a:t>
            </a:r>
            <a:r>
              <a:rPr lang="en-US" sz="7200" b="1" i="1" dirty="0">
                <a:latin typeface="Times New Roman" pitchFamily="18" charset="0"/>
                <a:cs typeface="Times New Roman" pitchFamily="18" charset="0"/>
              </a:rPr>
              <a:t> </a:t>
            </a:r>
            <a:r>
              <a:rPr lang="en-US" sz="7200" b="1" i="1" dirty="0" err="1">
                <a:latin typeface="Times New Roman" pitchFamily="18" charset="0"/>
                <a:cs typeface="Times New Roman" pitchFamily="18" charset="0"/>
              </a:rPr>
              <a:t>Khuyên</a:t>
            </a:r>
            <a:endParaRPr lang="en-US" sz="7200" b="1" i="1" dirty="0">
              <a:latin typeface="Times New Roman" pitchFamily="18" charset="0"/>
              <a:cs typeface="Times New Roman" pitchFamily="18" charset="0"/>
            </a:endParaRPr>
          </a:p>
          <a:p>
            <a:r>
              <a:rPr lang="en-US" sz="7200" b="1" i="1" dirty="0">
                <a:latin typeface="Times New Roman" pitchFamily="18" charset="0"/>
                <a:cs typeface="Times New Roman" pitchFamily="18" charset="0"/>
              </a:rPr>
              <a:t>ĐVCT: </a:t>
            </a:r>
            <a:r>
              <a:rPr lang="en-US" sz="7200" b="1" i="1" dirty="0" err="1">
                <a:latin typeface="Times New Roman" pitchFamily="18" charset="0"/>
                <a:cs typeface="Times New Roman" pitchFamily="18" charset="0"/>
              </a:rPr>
              <a:t>Trường</a:t>
            </a:r>
            <a:r>
              <a:rPr lang="en-US" sz="7200" b="1" i="1" dirty="0">
                <a:latin typeface="Times New Roman" pitchFamily="18" charset="0"/>
                <a:cs typeface="Times New Roman" pitchFamily="18" charset="0"/>
              </a:rPr>
              <a:t> TH&amp;THCS </a:t>
            </a:r>
            <a:r>
              <a:rPr lang="en-US" sz="7200" b="1" i="1" dirty="0" err="1">
                <a:latin typeface="Times New Roman" pitchFamily="18" charset="0"/>
                <a:cs typeface="Times New Roman" pitchFamily="18" charset="0"/>
              </a:rPr>
              <a:t>Sơn</a:t>
            </a:r>
            <a:r>
              <a:rPr lang="en-US" sz="7200" b="1" i="1" dirty="0">
                <a:latin typeface="Times New Roman" pitchFamily="18" charset="0"/>
                <a:cs typeface="Times New Roman" pitchFamily="18" charset="0"/>
              </a:rPr>
              <a:t> </a:t>
            </a:r>
            <a:r>
              <a:rPr lang="en-US" sz="7200" b="1" i="1" dirty="0" err="1">
                <a:latin typeface="Times New Roman" pitchFamily="18" charset="0"/>
                <a:cs typeface="Times New Roman" pitchFamily="18" charset="0"/>
              </a:rPr>
              <a:t>Thủy</a:t>
            </a:r>
            <a:r>
              <a:rPr lang="en-US" sz="7200" b="1" i="1" dirty="0">
                <a:latin typeface="Times New Roman" pitchFamily="18" charset="0"/>
                <a:cs typeface="Times New Roman" pitchFamily="18" charset="0"/>
              </a:rPr>
              <a:t>.</a:t>
            </a:r>
          </a:p>
        </p:txBody>
      </p:sp>
    </p:spTree>
    <p:custDataLst>
      <p:tags r:id="rId1"/>
    </p:custData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0782" y="0"/>
            <a:ext cx="6531428" cy="5676899"/>
          </a:xfrm>
          <a:prstGeom prst="rect">
            <a:avLst/>
          </a:prstGeom>
        </p:spPr>
      </p:pic>
      <p:pic>
        <p:nvPicPr>
          <p:cNvPr id="3" name="Picture 2"/>
          <p:cNvPicPr>
            <a:picLocks noChangeAspect="1"/>
          </p:cNvPicPr>
          <p:nvPr/>
        </p:nvPicPr>
        <p:blipFill>
          <a:blip r:embed="rId5"/>
          <a:stretch>
            <a:fillRect/>
          </a:stretch>
        </p:blipFill>
        <p:spPr>
          <a:xfrm>
            <a:off x="0" y="6438900"/>
            <a:ext cx="4854191" cy="3848100"/>
          </a:xfrm>
          <a:prstGeom prst="rect">
            <a:avLst/>
          </a:prstGeom>
        </p:spPr>
      </p:pic>
      <p:pic>
        <p:nvPicPr>
          <p:cNvPr id="4" name="Picture 3"/>
          <p:cNvPicPr>
            <a:picLocks noChangeAspect="1"/>
          </p:cNvPicPr>
          <p:nvPr/>
        </p:nvPicPr>
        <p:blipFill>
          <a:blip r:embed="rId6"/>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7" name="Picture 6"/>
          <p:cNvPicPr>
            <a:picLocks noChangeAspect="1"/>
          </p:cNvPicPr>
          <p:nvPr/>
        </p:nvPicPr>
        <p:blipFill>
          <a:blip r:embed="rId8"/>
          <a:stretch>
            <a:fillRect/>
          </a:stretch>
        </p:blipFill>
        <p:spPr>
          <a:xfrm>
            <a:off x="8382000" y="1714500"/>
            <a:ext cx="9613690" cy="7345653"/>
          </a:xfrm>
          <a:prstGeom prst="rect">
            <a:avLst/>
          </a:prstGeom>
        </p:spPr>
      </p:pic>
    </p:spTree>
    <p:custDataLst>
      <p:tags r:id="rId1"/>
    </p:custDataLst>
    <p:extLst>
      <p:ext uri="{BB962C8B-B14F-4D97-AF65-F5344CB8AC3E}">
        <p14:creationId xmlns:p14="http://schemas.microsoft.com/office/powerpoint/2010/main" val="3696105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8"/>
          <a:stretch>
            <a:fillRect/>
          </a:stretch>
        </p:blipFill>
        <p:spPr>
          <a:xfrm>
            <a:off x="1463691" y="335979"/>
            <a:ext cx="14842048" cy="2182451"/>
          </a:xfrm>
          <a:prstGeom prst="rect">
            <a:avLst/>
          </a:prstGeom>
        </p:spPr>
      </p:pic>
      <p:sp>
        <p:nvSpPr>
          <p:cNvPr id="22" name="TextBox 13"/>
          <p:cNvSpPr txBox="1"/>
          <p:nvPr/>
        </p:nvSpPr>
        <p:spPr>
          <a:xfrm>
            <a:off x="733352" y="2518430"/>
            <a:ext cx="12725400" cy="720390"/>
          </a:xfrm>
          <a:prstGeom prst="rect">
            <a:avLst/>
          </a:prstGeom>
        </p:spPr>
        <p:txBody>
          <a:bodyPr wrap="square" lIns="0" tIns="0" rIns="0" bIns="0" rtlCol="0" anchor="t">
            <a:spAutoFit/>
          </a:bodyPr>
          <a:lstStyle/>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Giới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thiệu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dân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tộc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Lô</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Lô</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738432" y="3738015"/>
            <a:ext cx="9929568" cy="6401753"/>
          </a:xfrm>
          <a:prstGeom prst="rect">
            <a:avLst/>
          </a:prstGeom>
        </p:spPr>
        <p:txBody>
          <a:bodyPr wrap="square" lIns="0" tIns="0" rIns="0" bIns="0" rtlCol="0" anchor="t">
            <a:spAutoFit/>
          </a:bodyPr>
          <a:lstStyle/>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thiểu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Việt</a:t>
            </a:r>
            <a:r>
              <a:rPr lang="en-US" sz="4000" dirty="0">
                <a:solidFill>
                  <a:srgbClr val="000000"/>
                </a:solidFill>
                <a:latin typeface="Times New Roman" panose="02020603050405020304" pitchFamily="18" charset="0"/>
                <a:cs typeface="Times New Roman" panose="02020603050405020304" pitchFamily="18" charset="0"/>
              </a:rPr>
              <a:t> Nam.</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trú</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tỉnh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Cao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tập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trung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tính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nét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lễ</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hội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biểu</a:t>
            </a:r>
            <a:r>
              <a:rPr lang="en-US" sz="4000" dirty="0">
                <a:solidFill>
                  <a:srgbClr val="000000"/>
                </a:solidFill>
                <a:latin typeface="Times New Roman" panose="02020603050405020304" pitchFamily="18" charset="0"/>
                <a:cs typeface="Times New Roman" panose="02020603050405020304" pitchFamily="18" charset="0"/>
              </a:rPr>
              <a:t>.</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chỉ</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vả</a:t>
            </a:r>
            <a:r>
              <a:rPr lang="en-US" sz="4000" dirty="0">
                <a:solidFill>
                  <a:srgbClr val="000000"/>
                </a:solidFill>
                <a:latin typeface="Times New Roman" panose="02020603050405020304" pitchFamily="18" charset="0"/>
                <a:cs typeface="Times New Roman" panose="02020603050405020304" pitchFamily="18" charset="0"/>
              </a:rPr>
              <a:t>.</a:t>
            </a:r>
          </a:p>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ngắn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gọn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nêu</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b="1"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401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Giới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lễ</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hội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rửa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làng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8"/>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35" r="47660" b="10068"/>
          <a:stretch>
            <a:fillRect/>
          </a:stretch>
        </p:blipFill>
        <p:spPr>
          <a:xfrm rot="-10800000" flipV="1">
            <a:off x="13628627" y="9867900"/>
            <a:ext cx="2501150" cy="152400"/>
          </a:xfrm>
          <a:prstGeom prst="rect">
            <a:avLst/>
          </a:prstGeom>
        </p:spPr>
      </p:pic>
      <p:pic>
        <p:nvPicPr>
          <p:cNvPr id="15" name="Picture 9"/>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35" r="47660" b="10068"/>
          <a:stretch>
            <a:fillRect/>
          </a:stretch>
        </p:blipFill>
        <p:spPr>
          <a:xfrm rot="-10800000" flipV="1">
            <a:off x="1842277" y="9867900"/>
            <a:ext cx="2501150" cy="152400"/>
          </a:xfrm>
          <a:prstGeom prst="rect">
            <a:avLst/>
          </a:prstGeom>
        </p:spPr>
      </p:pic>
      <p:pic>
        <p:nvPicPr>
          <p:cNvPr id="16" name="Picture 15"/>
          <p:cNvPicPr>
            <a:picLocks noChangeAspect="1"/>
          </p:cNvPicPr>
          <p:nvPr/>
        </p:nvPicPr>
        <p:blipFill>
          <a:blip r:embed="rId10"/>
          <a:stretch>
            <a:fillRect/>
          </a:stretch>
        </p:blipFill>
        <p:spPr>
          <a:xfrm>
            <a:off x="1379690" y="2865110"/>
            <a:ext cx="7371028" cy="6243329"/>
          </a:xfrm>
          <a:prstGeom prst="rect">
            <a:avLst/>
          </a:prstGeom>
        </p:spPr>
      </p:pic>
      <p:pic>
        <p:nvPicPr>
          <p:cNvPr id="17" name="Picture 16"/>
          <p:cNvPicPr>
            <a:picLocks noChangeAspect="1"/>
          </p:cNvPicPr>
          <p:nvPr/>
        </p:nvPicPr>
        <p:blipFill>
          <a:blip r:embed="rId11"/>
          <a:stretch>
            <a:fillRect/>
          </a:stretch>
        </p:blipFill>
        <p:spPr>
          <a:xfrm>
            <a:off x="9099402" y="2865110"/>
            <a:ext cx="7082631" cy="6243330"/>
          </a:xfrm>
          <a:prstGeom prst="rect">
            <a:avLst/>
          </a:prstGeom>
        </p:spPr>
      </p:pic>
    </p:spTree>
    <p:custDataLst>
      <p:tags r:id="rId1"/>
    </p:custDataLst>
    <p:extLst>
      <p:ext uri="{BB962C8B-B14F-4D97-AF65-F5344CB8AC3E}">
        <p14:creationId xmlns:p14="http://schemas.microsoft.com/office/powerpoint/2010/main" val="41141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Giới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lễ</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hội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rửa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làng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5" name="Picture 9"/>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35" r="47660" b="10068"/>
          <a:stretch>
            <a:fillRect/>
          </a:stretch>
        </p:blipFill>
        <p:spPr>
          <a:xfrm rot="-10800000" flipV="1">
            <a:off x="1842277" y="9867900"/>
            <a:ext cx="2501150" cy="152400"/>
          </a:xfrm>
          <a:prstGeom prst="rect">
            <a:avLst/>
          </a:prstGeom>
        </p:spPr>
      </p:pic>
      <p:sp>
        <p:nvSpPr>
          <p:cNvPr id="18" name="TextBox 13"/>
          <p:cNvSpPr txBox="1"/>
          <p:nvPr/>
        </p:nvSpPr>
        <p:spPr>
          <a:xfrm>
            <a:off x="1127258" y="3066360"/>
            <a:ext cx="15873168" cy="1909690"/>
          </a:xfrm>
          <a:prstGeom prst="rect">
            <a:avLst/>
          </a:prstGeom>
          <a:ln w="38100">
            <a:solidFill>
              <a:schemeClr val="accent6">
                <a:lumMod val="75000"/>
              </a:schemeClr>
            </a:solidFill>
            <a:prstDash val="dash"/>
          </a:ln>
        </p:spPr>
        <p:txBody>
          <a:bodyPr wrap="square" lIns="0" tIns="0" rIns="0" bIns="0" rtlCol="0" anchor="t">
            <a:spAutoFit/>
          </a:bodyPr>
          <a:lstStyle/>
          <a:p>
            <a:pPr lvl="0" algn="just">
              <a:lnSpc>
                <a:spcPct val="150000"/>
              </a:lnSpc>
            </a:pP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còn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thú</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19"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14978">
            <a:off x="1218854" y="5544705"/>
            <a:ext cx="1404667" cy="773844"/>
          </a:xfrm>
          <a:prstGeom prst="rect">
            <a:avLst/>
          </a:prstGeom>
        </p:spPr>
      </p:pic>
      <p:sp>
        <p:nvSpPr>
          <p:cNvPr id="20" name="TextBox 13"/>
          <p:cNvSpPr txBox="1"/>
          <p:nvPr/>
        </p:nvSpPr>
        <p:spPr>
          <a:xfrm>
            <a:off x="3150974" y="6039401"/>
            <a:ext cx="9726826" cy="2640723"/>
          </a:xfrm>
          <a:prstGeom prst="rect">
            <a:avLst/>
          </a:prstGeom>
        </p:spPr>
        <p:txBody>
          <a:bodyPr wrap="square" lIns="0" tIns="0" rIns="0" bIns="0" rtlCol="0" anchor="t">
            <a:spAutoFit/>
          </a:bodyPr>
          <a:lstStyle/>
          <a:p>
            <a:pPr lvl="0" algn="just">
              <a:lnSpc>
                <a:spcPct val="130000"/>
              </a:lnSpc>
            </a:pPr>
            <a:r>
              <a:rPr lang="en-US" sz="4400" b="1" dirty="0">
                <a:solidFill>
                  <a:srgbClr val="FF0000"/>
                </a:solidFill>
                <a:latin typeface="Times New Roman" panose="02020603050405020304" pitchFamily="18" charset="0"/>
                <a:cs typeface="Times New Roman" panose="02020603050405020304" pitchFamily="18" charset="0"/>
              </a:rPr>
              <a:t>NT: </a:t>
            </a:r>
            <a:r>
              <a:rPr lang="en-US" sz="4400" dirty="0" err="1">
                <a:solidFill>
                  <a:srgbClr val="FF0000"/>
                </a:solidFill>
                <a:latin typeface="Times New Roman" panose="02020603050405020304" pitchFamily="18" charset="0"/>
                <a:cs typeface="Times New Roman" panose="02020603050405020304" pitchFamily="18" charset="0"/>
              </a:rPr>
              <a:t>Cách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trực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tiếp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rất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cụ</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dễ</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hiểu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tự</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giúp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người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nắm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được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thông</a:t>
            </a:r>
            <a:r>
              <a:rPr lang="en-US" sz="4400" dirty="0">
                <a:solidFill>
                  <a:srgbClr val="FF0000"/>
                </a:solidFill>
                <a:latin typeface="Times New Roman" panose="02020603050405020304" pitchFamily="18" charset="0"/>
                <a:cs typeface="Times New Roman" panose="02020603050405020304" pitchFamily="18" charset="0"/>
              </a:rPr>
              <a:t> tin </a:t>
            </a:r>
            <a:r>
              <a:rPr lang="en-US" sz="4400" dirty="0" err="1">
                <a:solidFill>
                  <a:srgbClr val="FF0000"/>
                </a:solidFill>
                <a:latin typeface="Times New Roman" panose="02020603050405020304" pitchFamily="18" charset="0"/>
                <a:cs typeface="Times New Roman" panose="02020603050405020304" pitchFamily="18" charset="0"/>
              </a:rPr>
              <a:t>chính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văn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bản</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229600" y="4145459"/>
            <a:ext cx="3581400" cy="769441"/>
          </a:xfrm>
          <a:prstGeom prst="rect">
            <a:avLst/>
          </a:prstGeom>
          <a:solidFill>
            <a:schemeClr val="accent2">
              <a:lumMod val="75000"/>
            </a:schemeClr>
          </a:solidFill>
        </p:spPr>
        <p:txBody>
          <a:bodyPr wrap="square">
            <a:spAutoFit/>
          </a:bodyPr>
          <a:lstStyle/>
          <a:p>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rửa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làng</a:t>
            </a:r>
            <a:r>
              <a:rPr lang="en-US" sz="4400" dirty="0">
                <a:solidFill>
                  <a:schemeClr val="bg1"/>
                </a:solidFill>
                <a:latin typeface="Times New Roman" panose="02020603050405020304" pitchFamily="18" charset="0"/>
                <a:cs typeface="Times New Roman" panose="02020603050405020304" pitchFamily="18" charset="0"/>
              </a:rPr>
              <a:t> </a:t>
            </a:r>
            <a:endParaRPr lang="en-US" sz="4400" dirty="0">
              <a:solidFill>
                <a:schemeClr val="bg1"/>
              </a:solidFill>
            </a:endParaRPr>
          </a:p>
        </p:txBody>
      </p:sp>
      <p:grpSp>
        <p:nvGrpSpPr>
          <p:cNvPr id="22" name="Group 5"/>
          <p:cNvGrpSpPr>
            <a:grpSpLocks noChangeAspect="1"/>
          </p:cNvGrpSpPr>
          <p:nvPr/>
        </p:nvGrpSpPr>
        <p:grpSpPr>
          <a:xfrm>
            <a:off x="13258800" y="5375704"/>
            <a:ext cx="4572000" cy="4848358"/>
            <a:chOff x="0" y="0"/>
            <a:chExt cx="18006060" cy="19094450"/>
          </a:xfrm>
        </p:grpSpPr>
        <p:sp>
          <p:nvSpPr>
            <p:cNvPr id="23" name="Freeform 6"/>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12"/>
              <a:stretch>
                <a:fillRect l="-28745" r="-28745"/>
              </a:stretch>
            </a:blipFill>
          </p:spPr>
        </p:sp>
      </p:grpSp>
    </p:spTree>
    <p:custDataLst>
      <p:tags r:id="rId1"/>
    </p:custDataLst>
    <p:extLst>
      <p:ext uri="{BB962C8B-B14F-4D97-AF65-F5344CB8AC3E}">
        <p14:creationId xmlns:p14="http://schemas.microsoft.com/office/powerpoint/2010/main" val="17039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5" name="Picture 4"/>
          <p:cNvPicPr>
            <a:picLocks noChangeAspect="1"/>
          </p:cNvPicPr>
          <p:nvPr/>
        </p:nvPicPr>
        <p:blipFill>
          <a:blip r:embed="rId8"/>
          <a:stretch>
            <a:fillRect/>
          </a:stretch>
        </p:blipFill>
        <p:spPr>
          <a:xfrm>
            <a:off x="2133600" y="342900"/>
            <a:ext cx="13429776" cy="2208927"/>
          </a:xfrm>
          <a:prstGeom prst="rect">
            <a:avLst/>
          </a:prstGeom>
        </p:spPr>
      </p:pic>
      <p:pic>
        <p:nvPicPr>
          <p:cNvPr id="6" name="Picture 5"/>
          <p:cNvPicPr>
            <a:picLocks noChangeAspect="1"/>
          </p:cNvPicPr>
          <p:nvPr/>
        </p:nvPicPr>
        <p:blipFill>
          <a:blip r:embed="rId9"/>
          <a:stretch>
            <a:fillRect/>
          </a:stretch>
        </p:blipFill>
        <p:spPr>
          <a:xfrm>
            <a:off x="8884715" y="2495885"/>
            <a:ext cx="9912955" cy="2139881"/>
          </a:xfrm>
          <a:prstGeom prst="rect">
            <a:avLst/>
          </a:prstGeom>
        </p:spPr>
      </p:pic>
      <p:pic>
        <p:nvPicPr>
          <p:cNvPr id="4" name="Picture 3"/>
          <p:cNvPicPr>
            <a:picLocks noChangeAspect="1"/>
          </p:cNvPicPr>
          <p:nvPr/>
        </p:nvPicPr>
        <p:blipFill rotWithShape="1">
          <a:blip r:embed="rId10"/>
          <a:srcRect l="30361" r="30178"/>
          <a:stretch/>
        </p:blipFill>
        <p:spPr>
          <a:xfrm>
            <a:off x="2535301" y="2110341"/>
            <a:ext cx="6197014" cy="8838721"/>
          </a:xfrm>
          <a:prstGeom prst="rect">
            <a:avLst/>
          </a:prstGeom>
        </p:spPr>
      </p:pic>
      <p:pic>
        <p:nvPicPr>
          <p:cNvPr id="14" name="Picture 7"/>
          <p:cNvPicPr>
            <a:picLocks noChangeAspect="1"/>
          </p:cNvPicPr>
          <p:nvPr/>
        </p:nvPicPr>
        <p:blipFill>
          <a:blip r:embed="rId11"/>
          <a:srcRect/>
          <a:stretch>
            <a:fillRect/>
          </a:stretch>
        </p:blipFill>
        <p:spPr>
          <a:xfrm>
            <a:off x="7086600" y="2849357"/>
            <a:ext cx="11034135" cy="7360688"/>
          </a:xfrm>
          <a:prstGeom prst="rect">
            <a:avLst/>
          </a:prstGeom>
        </p:spPr>
      </p:pic>
    </p:spTree>
    <p:custDataLst>
      <p:tags r:id="rId1"/>
    </p:custDataLst>
    <p:extLst>
      <p:ext uri="{BB962C8B-B14F-4D97-AF65-F5344CB8AC3E}">
        <p14:creationId xmlns:p14="http://schemas.microsoft.com/office/powerpoint/2010/main" val="19781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0782" y="1"/>
            <a:ext cx="6303818" cy="5143500"/>
          </a:xfrm>
          <a:prstGeom prst="rect">
            <a:avLst/>
          </a:prstGeom>
        </p:spPr>
      </p:pic>
      <p:pic>
        <p:nvPicPr>
          <p:cNvPr id="3" name="Picture 2"/>
          <p:cNvPicPr>
            <a:picLocks noChangeAspect="1"/>
          </p:cNvPicPr>
          <p:nvPr/>
        </p:nvPicPr>
        <p:blipFill>
          <a:blip r:embed="rId5"/>
          <a:stretch>
            <a:fillRect/>
          </a:stretch>
        </p:blipFill>
        <p:spPr>
          <a:xfrm>
            <a:off x="0" y="6438900"/>
            <a:ext cx="4854191" cy="3848100"/>
          </a:xfrm>
          <a:prstGeom prst="rect">
            <a:avLst/>
          </a:prstGeom>
        </p:spPr>
      </p:pic>
      <p:pic>
        <p:nvPicPr>
          <p:cNvPr id="10"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
        <p:nvSpPr>
          <p:cNvPr id="5" name="Oval 4"/>
          <p:cNvSpPr/>
          <p:nvPr/>
        </p:nvSpPr>
        <p:spPr>
          <a:xfrm>
            <a:off x="4854190" y="3789680"/>
            <a:ext cx="5128009" cy="5087619"/>
          </a:xfrm>
          <a:prstGeom prst="ellipse">
            <a:avLst/>
          </a:prstGeom>
          <a:solidFill>
            <a:srgbClr val="F6E6D2"/>
          </a:solidFill>
          <a:ln>
            <a:solidFill>
              <a:srgbClr val="F6E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10400" y="3066008"/>
            <a:ext cx="9795018" cy="4154984"/>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thang</a:t>
            </a:r>
            <a:endParaRPr lang="en-US" sz="4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84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87800" y="8350503"/>
            <a:ext cx="1429444" cy="1918717"/>
          </a:xfrm>
          <a:prstGeom prst="rect">
            <a:avLst/>
          </a:prstGeom>
        </p:spPr>
      </p:pic>
      <p:pic>
        <p:nvPicPr>
          <p:cNvPr id="22" name="Picture 21"/>
          <p:cNvPicPr>
            <a:picLocks noChangeAspect="1"/>
          </p:cNvPicPr>
          <p:nvPr/>
        </p:nvPicPr>
        <p:blipFill>
          <a:blip r:embed="rId14"/>
          <a:stretch>
            <a:fillRect/>
          </a:stretch>
        </p:blipFill>
        <p:spPr>
          <a:xfrm>
            <a:off x="2057400" y="835210"/>
            <a:ext cx="13429776" cy="2208927"/>
          </a:xfrm>
          <a:prstGeom prst="rect">
            <a:avLst/>
          </a:prstGeom>
        </p:spPr>
      </p:pic>
      <p:sp>
        <p:nvSpPr>
          <p:cNvPr id="23" name="Rectangle 22"/>
          <p:cNvSpPr/>
          <p:nvPr/>
        </p:nvSpPr>
        <p:spPr>
          <a:xfrm>
            <a:off x="1295400" y="2892619"/>
            <a:ext cx="67056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r>
              <a:rPr lang="en-US" sz="4400" b="1" dirty="0">
                <a:latin typeface="Times New Roman" panose="02020603050405020304" pitchFamily="18" charset="0"/>
                <a:cs typeface="Times New Roman" panose="02020603050405020304" pitchFamily="18" charset="0"/>
              </a:rPr>
              <a:t>:</a:t>
            </a:r>
          </a:p>
        </p:txBody>
      </p:sp>
      <p:sp>
        <p:nvSpPr>
          <p:cNvPr id="24" name="Rectangle 23"/>
          <p:cNvSpPr/>
          <p:nvPr/>
        </p:nvSpPr>
        <p:spPr>
          <a:xfrm>
            <a:off x="1177691" y="3732741"/>
            <a:ext cx="15683724" cy="6186309"/>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a:t>
            </a: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Lễ</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chén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thấm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đổ</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4400"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nghiệm</a:t>
            </a:r>
            <a:endParaRPr lang="en-US" sz="4400" b="1" dirty="0">
              <a:latin typeface="Times New Roman" panose="02020603050405020304" pitchFamily="18" charset="0"/>
              <a:cs typeface="Times New Roman" panose="02020603050405020304" pitchFamily="18" charset="0"/>
            </a:endParaRPr>
          </a:p>
        </p:txBody>
      </p:sp>
      <p:grpSp>
        <p:nvGrpSpPr>
          <p:cNvPr id="17" name="Group 3"/>
          <p:cNvGrpSpPr>
            <a:grpSpLocks noChangeAspect="1"/>
          </p:cNvGrpSpPr>
          <p:nvPr/>
        </p:nvGrpSpPr>
        <p:grpSpPr>
          <a:xfrm>
            <a:off x="13244119" y="2648017"/>
            <a:ext cx="4386212" cy="3970949"/>
            <a:chOff x="0" y="0"/>
            <a:chExt cx="5580380" cy="5052060"/>
          </a:xfrm>
        </p:grpSpPr>
        <p:sp>
          <p:nvSpPr>
            <p:cNvPr id="18"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5"/>
              <a:stretch>
                <a:fillRect l="-17959" r="-17959"/>
              </a:stretch>
            </a:blipFill>
          </p:spPr>
        </p:sp>
      </p:grpSp>
    </p:spTree>
    <p:custDataLst>
      <p:tags r:id="rId1"/>
    </p:custDataLst>
    <p:extLst>
      <p:ext uri="{BB962C8B-B14F-4D97-AF65-F5344CB8AC3E}">
        <p14:creationId xmlns:p14="http://schemas.microsoft.com/office/powerpoint/2010/main" val="4073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down)">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21200" y="-266700"/>
            <a:ext cx="1565285" cy="1917387"/>
          </a:xfrm>
          <a:prstGeom prst="rect">
            <a:avLst/>
          </a:prstGeom>
        </p:spPr>
      </p:pic>
      <p:pic>
        <p:nvPicPr>
          <p:cNvPr id="7"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560" y="411480"/>
            <a:ext cx="1565285" cy="1917387"/>
          </a:xfrm>
          <a:prstGeom prst="rect">
            <a:avLst/>
          </a:prstGeom>
        </p:spPr>
      </p:pic>
      <p:pic>
        <p:nvPicPr>
          <p:cNvPr id="9"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7005534" y="9089322"/>
            <a:ext cx="1996615" cy="1099954"/>
          </a:xfrm>
          <a:prstGeom prst="rect">
            <a:avLst/>
          </a:prstGeom>
        </p:spPr>
      </p:pic>
      <p:pic>
        <p:nvPicPr>
          <p:cNvPr id="10" name="Picture 5"/>
          <p:cNvPicPr>
            <a:picLocks noChangeAspect="1"/>
          </p:cNvPicPr>
          <p:nvPr/>
        </p:nvPicPr>
        <p:blipFill>
          <a:blip r:embed="rId8">
            <a:lum bright="70000" contras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7682" y="2328866"/>
            <a:ext cx="16678318" cy="7136479"/>
          </a:xfrm>
          <a:prstGeom prst="rect">
            <a:avLst/>
          </a:prstGeom>
        </p:spPr>
      </p:pic>
      <p:sp>
        <p:nvSpPr>
          <p:cNvPr id="4" name="Rectangle 3"/>
          <p:cNvSpPr/>
          <p:nvPr/>
        </p:nvSpPr>
        <p:spPr>
          <a:xfrm>
            <a:off x="6019800" y="887280"/>
            <a:ext cx="7158265" cy="830997"/>
          </a:xfrm>
          <a:prstGeom prst="rect">
            <a:avLst/>
          </a:prstGeom>
        </p:spPr>
        <p:txBody>
          <a:bodyPr wrap="square">
            <a:spAutoFit/>
          </a:bodyPr>
          <a:lstStyle/>
          <a:p>
            <a:r>
              <a:rPr lang="en-US" sz="4800" b="1" dirty="0">
                <a:latin typeface="Times New Roman" panose="02020603050405020304" pitchFamily="18" charset="0"/>
                <a:cs typeface="Times New Roman" panose="02020603050405020304" pitchFamily="18" charset="0"/>
              </a:rPr>
              <a:t>b. </a:t>
            </a:r>
            <a:r>
              <a:rPr lang="en-US" sz="4800" b="1" dirty="0" err="1">
                <a:latin typeface="Times New Roman" panose="02020603050405020304" pitchFamily="18" charset="0"/>
                <a:cs typeface="Times New Roman" panose="02020603050405020304" pitchFamily="18" charset="0"/>
              </a:rPr>
              <a:t>Quá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diễn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ra</a:t>
            </a:r>
            <a:endParaRPr lang="en-US" sz="4800" b="1" dirty="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257800" y="3606041"/>
            <a:ext cx="4398264" cy="4398263"/>
            <a:chOff x="178307" y="201168"/>
            <a:chExt cx="4398264" cy="4398263"/>
          </a:xfrm>
        </p:grpSpPr>
        <p:sp>
          <p:nvSpPr>
            <p:cNvPr id="23" name="Oval 22"/>
            <p:cNvSpPr/>
            <p:nvPr/>
          </p:nvSpPr>
          <p:spPr>
            <a:xfrm>
              <a:off x="178307" y="201168"/>
              <a:ext cx="4398264" cy="4398263"/>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4" name="Oval 4"/>
            <p:cNvSpPr/>
            <p:nvPr/>
          </p:nvSpPr>
          <p:spPr>
            <a:xfrm>
              <a:off x="792479"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grpSp>
        <p:nvGrpSpPr>
          <p:cNvPr id="20" name="Group 19"/>
          <p:cNvGrpSpPr/>
          <p:nvPr/>
        </p:nvGrpSpPr>
        <p:grpSpPr>
          <a:xfrm>
            <a:off x="8832477" y="3613800"/>
            <a:ext cx="4398264" cy="4398263"/>
            <a:chOff x="3348227" y="201168"/>
            <a:chExt cx="4398264" cy="4398263"/>
          </a:xfrm>
        </p:grpSpPr>
        <p:sp>
          <p:nvSpPr>
            <p:cNvPr id="21" name="Oval 20"/>
            <p:cNvSpPr/>
            <p:nvPr/>
          </p:nvSpPr>
          <p:spPr>
            <a:xfrm>
              <a:off x="3348227" y="201168"/>
              <a:ext cx="4398264" cy="4398263"/>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22" name="Oval 6"/>
            <p:cNvSpPr/>
            <p:nvPr/>
          </p:nvSpPr>
          <p:spPr>
            <a:xfrm>
              <a:off x="4596384"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25" name="Rectangle 24"/>
          <p:cNvSpPr/>
          <p:nvPr/>
        </p:nvSpPr>
        <p:spPr>
          <a:xfrm>
            <a:off x="5535515" y="4235511"/>
            <a:ext cx="3407706" cy="3139321"/>
          </a:xfrm>
          <a:prstGeom prst="rect">
            <a:avLst/>
          </a:prstGeom>
        </p:spPr>
        <p:txBody>
          <a:bodyPr wrap="square">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a:t>
            </a:r>
            <a:endParaRPr lang="en-US" sz="4400" dirty="0">
              <a:latin typeface="Times New Roman" panose="02020603050405020304" pitchFamily="18" charset="0"/>
              <a:cs typeface="Times New Roman" panose="02020603050405020304" pitchFamily="18" charset="0"/>
            </a:endParaRPr>
          </a:p>
        </p:txBody>
      </p:sp>
      <p:sp>
        <p:nvSpPr>
          <p:cNvPr id="26" name="Rectangle 25"/>
          <p:cNvSpPr/>
          <p:nvPr/>
        </p:nvSpPr>
        <p:spPr>
          <a:xfrm>
            <a:off x="9447665" y="4235511"/>
            <a:ext cx="3070233" cy="3017686"/>
          </a:xfrm>
          <a:prstGeom prst="rect">
            <a:avLst/>
          </a:prstGeom>
        </p:spPr>
        <p:txBody>
          <a:bodyPr wrap="square">
            <a:spAutoFit/>
          </a:bodyPr>
          <a:lstStyle/>
          <a:p>
            <a:pPr algn="ctr">
              <a:lnSpc>
                <a:spcPct val="150000"/>
              </a:lnSpc>
            </a:pP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nằm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ngoài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lệ</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27" name="Right Arrow 26"/>
          <p:cNvSpPr/>
          <p:nvPr/>
        </p:nvSpPr>
        <p:spPr>
          <a:xfrm rot="10800000">
            <a:off x="4087757" y="5812931"/>
            <a:ext cx="914400" cy="4572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13335000" y="5674646"/>
            <a:ext cx="914400" cy="4572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1814" y="4045208"/>
            <a:ext cx="3457786" cy="4832092"/>
          </a:xfrm>
          <a:prstGeom prst="rect">
            <a:avLst/>
          </a:prstGeom>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Diễu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a:t>
            </a:r>
          </a:p>
        </p:txBody>
      </p:sp>
      <p:sp>
        <p:nvSpPr>
          <p:cNvPr id="31" name="Rectangle 30"/>
          <p:cNvSpPr/>
          <p:nvPr/>
        </p:nvSpPr>
        <p:spPr>
          <a:xfrm>
            <a:off x="14091582" y="5070017"/>
            <a:ext cx="3457786" cy="2123658"/>
          </a:xfrm>
          <a:prstGeom prst="rect">
            <a:avLst/>
          </a:prstGeom>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tiệc</a:t>
            </a:r>
            <a:endParaRPr lang="en-US" sz="4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35021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27" grpId="0" animBg="1"/>
      <p:bldP spid="29" grpId="0" animBg="1"/>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62354" y="6520533"/>
            <a:ext cx="3883407"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B. STRAWBERRY</a:t>
            </a:r>
          </a:p>
        </p:txBody>
      </p:sp>
      <p:sp>
        <p:nvSpPr>
          <p:cNvPr id="11" name="TextBox 11"/>
          <p:cNvSpPr txBox="1"/>
          <p:nvPr/>
        </p:nvSpPr>
        <p:spPr>
          <a:xfrm>
            <a:off x="12633779" y="7885976"/>
            <a:ext cx="3911982"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D.  MELON</a:t>
            </a:r>
          </a:p>
        </p:txBody>
      </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47428">
            <a:off x="16784043" y="470751"/>
            <a:ext cx="1404667" cy="773844"/>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5020" y="2272417"/>
            <a:ext cx="1351544" cy="165556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19501">
            <a:off x="3662522" y="-947611"/>
            <a:ext cx="2825743" cy="2676749"/>
          </a:xfrm>
          <a:prstGeom prst="rect">
            <a:avLst/>
          </a:prstGeom>
        </p:spPr>
      </p:pic>
      <p:grpSp>
        <p:nvGrpSpPr>
          <p:cNvPr id="8" name="Group 6"/>
          <p:cNvGrpSpPr>
            <a:grpSpLocks noChangeAspect="1"/>
          </p:cNvGrpSpPr>
          <p:nvPr/>
        </p:nvGrpSpPr>
        <p:grpSpPr>
          <a:xfrm>
            <a:off x="638584" y="390763"/>
            <a:ext cx="2514600" cy="903916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978351" y="1524846"/>
            <a:ext cx="1837712" cy="6555641"/>
          </a:xfrm>
          <a:prstGeom prst="rect">
            <a:avLst/>
          </a:prstGeom>
        </p:spPr>
        <p:txBody>
          <a:bodyPr wrap="square">
            <a:spAutoFit/>
          </a:bodyPr>
          <a:lstStyle/>
          <a:p>
            <a:pPr algn="ctr">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lệ</a:t>
            </a:r>
            <a:endParaRPr lang="en-US" sz="4000" b="1" dirty="0">
              <a:latin typeface="Times New Roman" panose="02020603050405020304" pitchFamily="18" charset="0"/>
              <a:cs typeface="Times New Roman" panose="02020603050405020304" pitchFamily="18" charset="0"/>
            </a:endParaRPr>
          </a:p>
        </p:txBody>
      </p:sp>
      <p:grpSp>
        <p:nvGrpSpPr>
          <p:cNvPr id="12" name="Group 6"/>
          <p:cNvGrpSpPr>
            <a:grpSpLocks noChangeAspect="1"/>
          </p:cNvGrpSpPr>
          <p:nvPr/>
        </p:nvGrpSpPr>
        <p:grpSpPr>
          <a:xfrm>
            <a:off x="3354014" y="376160"/>
            <a:ext cx="14248185" cy="9039169"/>
            <a:chOff x="0" y="0"/>
            <a:chExt cx="4828540" cy="4716780"/>
          </a:xfrm>
          <a:solidFill>
            <a:schemeClr val="bg1"/>
          </a:solidFill>
        </p:grpSpPr>
        <p:sp>
          <p:nvSpPr>
            <p:cNvPr id="13"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4" name="Rectangle 13"/>
          <p:cNvSpPr/>
          <p:nvPr/>
        </p:nvSpPr>
        <p:spPr>
          <a:xfrm>
            <a:off x="3912499" y="1217330"/>
            <a:ext cx="13017287" cy="7478970"/>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trợ</a:t>
            </a:r>
            <a:r>
              <a:rPr lang="en-US" sz="4000" dirty="0">
                <a:latin typeface="Times New Roman" panose="02020603050405020304" pitchFamily="18" charset="0"/>
                <a:cs typeface="Times New Roman" panose="02020603050405020304" pitchFamily="18" charset="0"/>
              </a:rPr>
              <a:t>.</a:t>
            </a:r>
          </a:p>
          <a:p>
            <a:pPr algn="just"/>
            <a:endParaRPr lang="en-US" sz="4000" b="1"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a:p>
            <a:pPr algn="just"/>
            <a:endParaRPr lang="en-US" sz="4000" b="1"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2 con </a:t>
            </a:r>
            <a:r>
              <a:rPr lang="en-US" sz="4000" dirty="0" err="1">
                <a:latin typeface="Times New Roman" panose="02020603050405020304" pitchFamily="18" charset="0"/>
                <a:cs typeface="Times New Roman" panose="02020603050405020304" pitchFamily="18" charset="0"/>
              </a:rPr>
              <a:t>dê</a:t>
            </a:r>
            <a:r>
              <a:rPr lang="en-US" sz="4000" dirty="0">
                <a:latin typeface="Times New Roman" panose="02020603050405020304" pitchFamily="18" charset="0"/>
                <a:cs typeface="Times New Roman" panose="02020603050405020304" pitchFamily="18" charset="0"/>
              </a:rPr>
              <a:t>, 1 con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rượu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tre</a:t>
            </a:r>
            <a:r>
              <a:rPr lang="en-US" sz="4000" dirty="0">
                <a:latin typeface="Times New Roman" panose="02020603050405020304" pitchFamily="18" charset="0"/>
                <a:cs typeface="Times New Roman" panose="02020603050405020304" pitchFamily="18" charset="0"/>
              </a:rPr>
              <a:t> to….</a:t>
            </a:r>
          </a:p>
          <a:p>
            <a:pPr algn="just"/>
            <a:endParaRPr lang="en-US" sz="4000" b="1"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dắt</a:t>
            </a:r>
            <a:r>
              <a:rPr lang="en-US" sz="4000" dirty="0">
                <a:latin typeface="Times New Roman" panose="02020603050405020304" pitchFamily="18" charset="0"/>
                <a:cs typeface="Times New Roman" panose="02020603050405020304" pitchFamily="18" charset="0"/>
              </a:rPr>
              <a:t> 2 con </a:t>
            </a:r>
            <a:r>
              <a:rPr lang="en-US" sz="4000" dirty="0" err="1">
                <a:latin typeface="Times New Roman" panose="02020603050405020304" pitchFamily="18" charset="0"/>
                <a:cs typeface="Times New Roman" panose="02020603050405020304" pitchFamily="18" charset="0"/>
              </a:rPr>
              <a:t>dê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88863" y="8532609"/>
            <a:ext cx="4856652" cy="2161210"/>
          </a:xfrm>
          <a:prstGeom prst="rect">
            <a:avLst/>
          </a:prstGeom>
        </p:spPr>
      </p:pic>
    </p:spTree>
    <p:custDataLst>
      <p:tags r:id="rId1"/>
    </p:custDataLst>
    <p:extLst>
      <p:ext uri="{BB962C8B-B14F-4D97-AF65-F5344CB8AC3E}">
        <p14:creationId xmlns:p14="http://schemas.microsoft.com/office/powerpoint/2010/main" val="928618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barn(inVertical)">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down)">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barn(inVertical)">
                                      <p:cBhvr>
                                        <p:cTn id="35"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flipH="1">
            <a:off x="0" y="17779"/>
            <a:ext cx="18288000" cy="10260391"/>
          </a:xfrm>
          <a:prstGeom prst="rect">
            <a:avLst/>
          </a:prstGeom>
        </p:spPr>
      </p:pic>
      <p:grpSp>
        <p:nvGrpSpPr>
          <p:cNvPr id="8" name="Group 6"/>
          <p:cNvGrpSpPr>
            <a:grpSpLocks noChangeAspect="1"/>
          </p:cNvGrpSpPr>
          <p:nvPr/>
        </p:nvGrpSpPr>
        <p:grpSpPr>
          <a:xfrm>
            <a:off x="501733" y="376160"/>
            <a:ext cx="8845818" cy="156279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34873" y="-737790"/>
            <a:ext cx="2825743" cy="2676749"/>
          </a:xfrm>
          <a:prstGeom prst="rect">
            <a:avLst/>
          </a:prstGeom>
        </p:spPr>
      </p:pic>
      <p:sp>
        <p:nvSpPr>
          <p:cNvPr id="2" name="Rectangle 1"/>
          <p:cNvSpPr/>
          <p:nvPr/>
        </p:nvSpPr>
        <p:spPr>
          <a:xfrm>
            <a:off x="705285" y="600584"/>
            <a:ext cx="8438715" cy="1107996"/>
          </a:xfrm>
          <a:prstGeom prst="rect">
            <a:avLst/>
          </a:prstGeom>
        </p:spPr>
        <p:txBody>
          <a:bodyPr wrap="square">
            <a:spAutoFit/>
          </a:bodyPr>
          <a:lstStyle/>
          <a:p>
            <a:pPr algn="ct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lệ</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5285" y="2695369"/>
            <a:ext cx="10744200" cy="6555641"/>
          </a:xfrm>
          <a:prstGeom prst="rect">
            <a:avLst/>
          </a:prstGeom>
        </p:spPr>
        <p:txBody>
          <a:bodyPr wrap="square">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khởi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rượu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thơm</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rượu</a:t>
            </a:r>
            <a:r>
              <a:rPr lang="en-US" sz="40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1017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in)">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43670" y="785782"/>
            <a:ext cx="4520789" cy="584775"/>
          </a:xfrm>
          <a:prstGeom prst="rect">
            <a:avLst/>
          </a:prstGeom>
          <a:noFill/>
        </p:spPr>
        <p:txBody>
          <a:bodyPr wrap="none" rtlCol="0">
            <a:spAutoFit/>
          </a:bodyPr>
          <a:lstStyle/>
          <a:p>
            <a:pPr algn="ctr"/>
            <a:r>
              <a:rPr lang="en-US" sz="3200" b="1" dirty="0">
                <a:solidFill>
                  <a:srgbClr val="FF0000"/>
                </a:solidFill>
                <a:latin typeface="Times New Roman" pitchFamily="18" charset="0"/>
                <a:cs typeface="Times New Roman" pitchFamily="18" charset="0"/>
              </a:rPr>
              <a:t>HOẠT ĐỘNG MỞ ĐẦU</a:t>
            </a:r>
          </a:p>
        </p:txBody>
      </p:sp>
      <p:sp>
        <p:nvSpPr>
          <p:cNvPr id="3" name="TextBox 2"/>
          <p:cNvSpPr txBox="1"/>
          <p:nvPr/>
        </p:nvSpPr>
        <p:spPr>
          <a:xfrm>
            <a:off x="1928762" y="2143104"/>
            <a:ext cx="15672329" cy="1815882"/>
          </a:xfrm>
          <a:prstGeom prst="rect">
            <a:avLst/>
          </a:prstGeom>
          <a:noFill/>
        </p:spPr>
        <p:txBody>
          <a:bodyPr wrap="square" rtlCol="0">
            <a:spAutoFit/>
          </a:bodyPr>
          <a:lstStyle/>
          <a:p>
            <a:pPr marL="342900" indent="-342900">
              <a:buAutoNum type="arabicPeriod"/>
            </a:pPr>
            <a:r>
              <a:rPr lang="en-US" sz="2800" dirty="0" err="1">
                <a:latin typeface="Times New Roman" pitchFamily="18" charset="0"/>
                <a:cs typeface="Times New Roman" pitchFamily="18" charset="0"/>
              </a:rPr>
              <a: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gọn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a:t>
            </a:r>
            <a:r>
              <a:rPr lang="en-US" sz="2800" dirty="0">
                <a:latin typeface="Times New Roman" pitchFamily="18" charset="0"/>
                <a:cs typeface="Times New Roman" pitchFamily="18" charset="0"/>
              </a:rPr>
              <a:t>̣ Nam mà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biết</a:t>
            </a:r>
            <a:r>
              <a:rPr lang="en-US" sz="2800" dirty="0">
                <a:latin typeface="Times New Roman" pitchFamily="18" charset="0"/>
                <a:cs typeface="Times New Roman" pitchFamily="18" charset="0"/>
              </a:rPr>
              <a:t>. </a:t>
            </a:r>
          </a:p>
          <a:p>
            <a:pPr marL="342900" indent="-342900"/>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tắc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hoặc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luật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hay </a:t>
            </a:r>
            <a:r>
              <a:rPr lang="en-US" sz="2800" dirty="0" err="1">
                <a:latin typeface="Times New Roman" pitchFamily="18" charset="0"/>
                <a:cs typeface="Times New Roman" pitchFamily="18" charset="0"/>
              </a:rPr>
              <a:t>hoạt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p:txBody>
      </p:sp>
      <p:sp>
        <p:nvSpPr>
          <p:cNvPr id="99329" name="Rectangle 1"/>
          <p:cNvSpPr>
            <a:spLocks noChangeArrowheads="1"/>
          </p:cNvSpPr>
          <p:nvPr/>
        </p:nvSpPr>
        <p:spPr bwMode="auto">
          <a:xfrm>
            <a:off x="2285952" y="4286244"/>
            <a:ext cx="1200158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just" defTabSz="9144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vi-VN" sz="28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Dự kiến sản phẩm:</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2800" b="0"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Lễ Tịch điền, lễ cúng cơm mới, lễ cầu mưa, lễ cầu ngư, lễ hội lồng tồng,...</a:t>
            </a:r>
            <a:endParaRPr kumimoji="0" lang="vi-VN" sz="2800" b="0" i="0" u="none" strike="noStrike" cap="none" normalizeH="0" baseline="0" dirty="0">
              <a:ln>
                <a:noFill/>
              </a:ln>
              <a:solidFill>
                <a:srgbClr val="FF0000"/>
              </a:solidFill>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78459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9329">
                                            <p:txEl>
                                              <p:pRg st="0" end="0"/>
                                            </p:txEl>
                                          </p:spTgt>
                                        </p:tgtEl>
                                        <p:attrNameLst>
                                          <p:attrName>style.visibility</p:attrName>
                                        </p:attrNameLst>
                                      </p:cBhvr>
                                      <p:to>
                                        <p:strVal val="visible"/>
                                      </p:to>
                                    </p:set>
                                    <p:animEffect transition="in" filter="box(in)">
                                      <p:cBhvr>
                                        <p:cTn id="17" dur="500"/>
                                        <p:tgtEl>
                                          <p:spTgt spid="99329">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99329">
                                            <p:txEl>
                                              <p:pRg st="1" end="1"/>
                                            </p:txEl>
                                          </p:spTgt>
                                        </p:tgtEl>
                                        <p:attrNameLst>
                                          <p:attrName>style.visibility</p:attrName>
                                        </p:attrNameLst>
                                      </p:cBhvr>
                                      <p:to>
                                        <p:strVal val="visible"/>
                                      </p:to>
                                    </p:set>
                                    <p:animEffect transition="in" filter="box(in)">
                                      <p:cBhvr>
                                        <p:cTn id="20" dur="500"/>
                                        <p:tgtEl>
                                          <p:spTgt spid="993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87800" y="8350503"/>
            <a:ext cx="1429444" cy="1918717"/>
          </a:xfrm>
          <a:prstGeom prst="rect">
            <a:avLst/>
          </a:prstGeom>
        </p:spPr>
      </p:pic>
      <p:sp>
        <p:nvSpPr>
          <p:cNvPr id="24" name="Rectangle 23"/>
          <p:cNvSpPr/>
          <p:nvPr/>
        </p:nvSpPr>
        <p:spPr>
          <a:xfrm>
            <a:off x="1567539" y="3350361"/>
            <a:ext cx="15683724" cy="6186309"/>
          </a:xfrm>
          <a:prstGeom prst="rect">
            <a:avLst/>
          </a:prstGeom>
        </p:spPr>
        <p:txBody>
          <a:bodyPr wrap="square">
            <a:spAutoFit/>
          </a:bodyPr>
          <a:lstStyle/>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Những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quy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định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nghiêm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ngặt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hoạt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động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sau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ngày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lễ</a:t>
            </a:r>
            <a:r>
              <a:rPr lang="en-US" sz="44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lễ</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cúng</a:t>
            </a:r>
            <a:r>
              <a:rPr lang="en-US" sz="4400" dirty="0">
                <a:solidFill>
                  <a:prstClr val="black"/>
                </a:solidFill>
                <a:latin typeface="Times New Roman" panose="02020603050405020304" pitchFamily="18" charset="0"/>
                <a:cs typeface="Times New Roman" panose="02020603050405020304" pitchFamily="18" charset="0"/>
              </a:rPr>
              <a:t>, 9 </a:t>
            </a:r>
            <a:r>
              <a:rPr lang="en-US" sz="4400" dirty="0" err="1">
                <a:solidFill>
                  <a:prstClr val="black"/>
                </a:solidFill>
                <a:latin typeface="Times New Roman" panose="02020603050405020304" pitchFamily="18" charset="0"/>
                <a:cs typeface="Times New Roman" panose="02020603050405020304" pitchFamily="18" charset="0"/>
              </a:rPr>
              <a:t>ngày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làng</a:t>
            </a:r>
            <a:r>
              <a:rPr lang="en-US" sz="44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chẳng</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soạn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lễ</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cúng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NT: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gọn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rõ</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nét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buổi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lễ</a:t>
            </a:r>
            <a:r>
              <a:rPr lang="en-US" sz="4400" dirty="0">
                <a:solidFill>
                  <a:prstClr val="black"/>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6172200" y="1215479"/>
            <a:ext cx="7341981"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lễ</a:t>
            </a:r>
            <a:endParaRPr lang="en-US" sz="4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347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circle(in)">
                                      <p:cBhvr>
                                        <p:cTn id="17" dur="20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 calcmode="lin" valueType="num">
                                      <p:cBhvr additive="base">
                                        <p:cTn id="2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4038600" y="371531"/>
            <a:ext cx="99822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8"/>
          <a:stretch>
            <a:fillRect/>
          </a:stretch>
        </p:blipFill>
        <p:spPr>
          <a:xfrm>
            <a:off x="4648200" y="209677"/>
            <a:ext cx="8444786" cy="2563451"/>
          </a:xfrm>
          <a:prstGeom prst="rect">
            <a:avLst/>
          </a:prstGeom>
        </p:spPr>
      </p:pic>
      <p:sp>
        <p:nvSpPr>
          <p:cNvPr id="4" name="Rectangle 3"/>
          <p:cNvSpPr/>
          <p:nvPr/>
        </p:nvSpPr>
        <p:spPr>
          <a:xfrm>
            <a:off x="1482163" y="2684162"/>
            <a:ext cx="10990676" cy="5478423"/>
          </a:xfrm>
          <a:prstGeom prst="rect">
            <a:avLst/>
          </a:prstGeom>
        </p:spPr>
        <p:txBody>
          <a:bodyPr wrap="square">
            <a:spAutoFit/>
          </a:bodyPr>
          <a:lstStyle/>
          <a:p>
            <a:pPr marR="30480" algn="just">
              <a:lnSpc>
                <a:spcPct val="150000"/>
              </a:lnSpc>
              <a:spcAft>
                <a:spcPts val="1200"/>
              </a:spcAft>
            </a:pPr>
            <a:r>
              <a:rPr lang="vi-VN" sz="4400" b="1" dirty="0">
                <a:solidFill>
                  <a:schemeClr val="tx1">
                    <a:lumMod val="95000"/>
                    <a:lumOff val="5000"/>
                  </a:schemeClr>
                </a:solidFill>
                <a:latin typeface="+mj-lt"/>
              </a:rPr>
              <a:t>- </a:t>
            </a:r>
            <a:r>
              <a:rPr lang="vi-VN" sz="4400" dirty="0">
                <a:solidFill>
                  <a:schemeClr val="tx1">
                    <a:lumMod val="95000"/>
                    <a:lumOff val="5000"/>
                  </a:schemeClr>
                </a:solidFill>
                <a:latin typeface="+mj-lt"/>
              </a:rPr>
              <a:t>Dân làng cảm thấy tin tưởng vào tương lai phía trước</a:t>
            </a:r>
            <a:r>
              <a:rPr lang="en-US" sz="4400" dirty="0">
                <a:solidFill>
                  <a:schemeClr val="tx1">
                    <a:lumMod val="95000"/>
                    <a:lumOff val="5000"/>
                  </a:schemeClr>
                </a:solidFill>
                <a:latin typeface="+mj-lt"/>
              </a:rPr>
              <a:t>.</a:t>
            </a:r>
            <a:endParaRPr lang="vi-VN" sz="4400" dirty="0">
              <a:solidFill>
                <a:schemeClr val="tx1">
                  <a:lumMod val="95000"/>
                  <a:lumOff val="5000"/>
                </a:schemeClr>
              </a:solidFill>
              <a:latin typeface="+mj-lt"/>
            </a:endParaRPr>
          </a:p>
          <a:p>
            <a:pPr marR="30480" algn="just">
              <a:lnSpc>
                <a:spcPct val="150000"/>
              </a:lnSpc>
              <a:spcAft>
                <a:spcPts val="1200"/>
              </a:spcAft>
            </a:pPr>
            <a:r>
              <a:rPr lang="vi-VN" sz="4400" dirty="0">
                <a:solidFill>
                  <a:schemeClr val="tx1">
                    <a:lumMod val="95000"/>
                    <a:lumOff val="5000"/>
                  </a:schemeClr>
                </a:solidFill>
                <a:latin typeface="+mj-lt"/>
              </a:rPr>
              <a:t>- Mang đậm bản sắc văn hóa cộng đồng</a:t>
            </a:r>
            <a:r>
              <a:rPr lang="en-US" sz="4400" dirty="0">
                <a:solidFill>
                  <a:schemeClr val="tx1">
                    <a:lumMod val="95000"/>
                    <a:lumOff val="5000"/>
                  </a:schemeClr>
                </a:solidFill>
                <a:latin typeface="+mj-lt"/>
              </a:rPr>
              <a:t>.</a:t>
            </a:r>
            <a:endParaRPr lang="vi-VN" sz="4400" dirty="0">
              <a:solidFill>
                <a:schemeClr val="tx1">
                  <a:lumMod val="95000"/>
                  <a:lumOff val="5000"/>
                </a:schemeClr>
              </a:solidFill>
              <a:latin typeface="+mj-lt"/>
            </a:endParaRPr>
          </a:p>
          <a:p>
            <a:pPr marR="30480" algn="just">
              <a:lnSpc>
                <a:spcPct val="150000"/>
              </a:lnSpc>
              <a:spcAft>
                <a:spcPts val="1200"/>
              </a:spcAft>
            </a:pPr>
            <a:r>
              <a:rPr lang="vi-VN" sz="4400" dirty="0">
                <a:solidFill>
                  <a:schemeClr val="tx1">
                    <a:lumMod val="95000"/>
                    <a:lumOff val="5000"/>
                  </a:schemeClr>
                </a:solidFill>
                <a:latin typeface="+mj-lt"/>
              </a:rPr>
              <a:t>- Đây là tín ngưỡng dân gian,nét đẹp truyền thống làm giàu bản sắc dân tộc Việt Nam</a:t>
            </a:r>
            <a:r>
              <a:rPr lang="en-US" sz="4400" dirty="0">
                <a:solidFill>
                  <a:schemeClr val="tx1">
                    <a:lumMod val="95000"/>
                    <a:lumOff val="5000"/>
                  </a:schemeClr>
                </a:solidFill>
                <a:latin typeface="+mj-lt"/>
              </a:rPr>
              <a:t>.</a:t>
            </a:r>
            <a:endParaRPr lang="vi-VN" sz="4400" b="0" i="0" dirty="0">
              <a:solidFill>
                <a:schemeClr val="tx1">
                  <a:lumMod val="95000"/>
                  <a:lumOff val="5000"/>
                </a:schemeClr>
              </a:solidFill>
              <a:effectLst/>
              <a:latin typeface="+mj-lt"/>
            </a:endParaRPr>
          </a:p>
        </p:txBody>
      </p:sp>
      <p:pic>
        <p:nvPicPr>
          <p:cNvPr id="11" name="Picture 9"/>
          <p:cNvPicPr>
            <a:picLocks noChangeAspect="1"/>
          </p:cNvPicPr>
          <p:nvPr/>
        </p:nvPicPr>
        <p:blipFill>
          <a:blip r:embed="rId9">
            <a:alphaModFix amt="73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50179">
            <a:off x="-678400" y="7785426"/>
            <a:ext cx="2168402" cy="726415"/>
          </a:xfrm>
          <a:prstGeom prst="rect">
            <a:avLst/>
          </a:prstGeom>
        </p:spPr>
      </p:pic>
      <p:pic>
        <p:nvPicPr>
          <p:cNvPr id="16" name="Picture 10"/>
          <p:cNvPicPr>
            <a:picLocks noChangeAspect="1"/>
          </p:cNvPicPr>
          <p:nvPr/>
        </p:nvPicPr>
        <p:blipFill>
          <a:blip r:embed="rId9">
            <a:alphaModFix amt="73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50179">
            <a:off x="-474600" y="9214711"/>
            <a:ext cx="2168402" cy="726415"/>
          </a:xfrm>
          <a:prstGeom prst="rect">
            <a:avLst/>
          </a:prstGeom>
        </p:spPr>
      </p:pic>
      <p:pic>
        <p:nvPicPr>
          <p:cNvPr id="18"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033098" y="4729345"/>
            <a:ext cx="7060629" cy="218238"/>
          </a:xfrm>
          <a:prstGeom prst="rect">
            <a:avLst/>
          </a:prstGeom>
        </p:spPr>
      </p:pic>
      <p:pic>
        <p:nvPicPr>
          <p:cNvPr id="19"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809964" y="6005726"/>
            <a:ext cx="7060629" cy="218238"/>
          </a:xfrm>
          <a:prstGeom prst="rect">
            <a:avLst/>
          </a:prstGeom>
        </p:spPr>
      </p:pic>
      <p:pic>
        <p:nvPicPr>
          <p:cNvPr id="2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948922" y="8050908"/>
            <a:ext cx="7060629" cy="218238"/>
          </a:xfrm>
          <a:prstGeom prst="rect">
            <a:avLst/>
          </a:prstGeom>
        </p:spPr>
      </p:pic>
      <p:grpSp>
        <p:nvGrpSpPr>
          <p:cNvPr id="14" name="Group 2"/>
          <p:cNvGrpSpPr>
            <a:grpSpLocks noChangeAspect="1"/>
          </p:cNvGrpSpPr>
          <p:nvPr/>
        </p:nvGrpSpPr>
        <p:grpSpPr>
          <a:xfrm>
            <a:off x="12472839" y="3677574"/>
            <a:ext cx="5246370" cy="524637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13"/>
              <a:stretch>
                <a:fillRect l="-16271" r="-16271"/>
              </a:stretch>
            </a:blipFill>
          </p:spPr>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4"/>
              <a:stretch>
                <a:fillRect/>
              </a:stretch>
            </a:blipFill>
          </p:spPr>
        </p:sp>
      </p:grpSp>
    </p:spTree>
    <p:custDataLst>
      <p:tags r:id="rId1"/>
    </p:custDataLst>
    <p:extLst>
      <p:ext uri="{BB962C8B-B14F-4D97-AF65-F5344CB8AC3E}">
        <p14:creationId xmlns:p14="http://schemas.microsoft.com/office/powerpoint/2010/main" val="6283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0782" y="0"/>
            <a:ext cx="6531428" cy="5676899"/>
          </a:xfrm>
          <a:prstGeom prst="rect">
            <a:avLst/>
          </a:prstGeom>
        </p:spPr>
      </p:pic>
      <p:pic>
        <p:nvPicPr>
          <p:cNvPr id="3" name="Picture 2"/>
          <p:cNvPicPr>
            <a:picLocks noChangeAspect="1"/>
          </p:cNvPicPr>
          <p:nvPr/>
        </p:nvPicPr>
        <p:blipFill>
          <a:blip r:embed="rId5"/>
          <a:stretch>
            <a:fillRect/>
          </a:stretch>
        </p:blipFill>
        <p:spPr>
          <a:xfrm>
            <a:off x="0" y="6438900"/>
            <a:ext cx="4854191" cy="3848100"/>
          </a:xfrm>
          <a:prstGeom prst="rect">
            <a:avLst/>
          </a:prstGeom>
        </p:spPr>
      </p:pic>
      <p:pic>
        <p:nvPicPr>
          <p:cNvPr id="4" name="Picture 3"/>
          <p:cNvPicPr>
            <a:picLocks noChangeAspect="1"/>
          </p:cNvPicPr>
          <p:nvPr/>
        </p:nvPicPr>
        <p:blipFill>
          <a:blip r:embed="rId6"/>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8" name="Picture 7"/>
          <p:cNvPicPr>
            <a:picLocks noChangeAspect="1"/>
          </p:cNvPicPr>
          <p:nvPr/>
        </p:nvPicPr>
        <p:blipFill>
          <a:blip r:embed="rId8"/>
          <a:stretch>
            <a:fillRect/>
          </a:stretch>
        </p:blipFill>
        <p:spPr>
          <a:xfrm>
            <a:off x="8839200" y="2451100"/>
            <a:ext cx="9199661" cy="4791871"/>
          </a:xfrm>
          <a:prstGeom prst="rect">
            <a:avLst/>
          </a:prstGeom>
        </p:spPr>
      </p:pic>
    </p:spTree>
    <p:custDataLst>
      <p:tags r:id="rId1"/>
    </p:custDataLst>
    <p:extLst>
      <p:ext uri="{BB962C8B-B14F-4D97-AF65-F5344CB8AC3E}">
        <p14:creationId xmlns:p14="http://schemas.microsoft.com/office/powerpoint/2010/main" val="1006085622"/>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Nghệ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p:txBody>
      </p:sp>
      <p:sp>
        <p:nvSpPr>
          <p:cNvPr id="4" name="TextBox 13"/>
          <p:cNvSpPr txBox="1"/>
          <p:nvPr/>
        </p:nvSpPr>
        <p:spPr>
          <a:xfrm>
            <a:off x="533400" y="1759865"/>
            <a:ext cx="16840199" cy="1600438"/>
          </a:xfrm>
          <a:prstGeom prst="rect">
            <a:avLst/>
          </a:prstGeom>
        </p:spPr>
        <p:txBody>
          <a:bodyPr wrap="square" lIns="0" tIns="0" rIns="0" bIns="0" rtlCol="0" anchor="t">
            <a:spAutoFit/>
          </a:bodyPr>
          <a:lstStyle/>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giàu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ảnh</a:t>
            </a:r>
            <a:r>
              <a:rPr lang="en-US" sz="4000" dirty="0">
                <a:solidFill>
                  <a:srgbClr val="000000"/>
                </a:solidFill>
                <a:latin typeface="Times New Roman" panose="02020603050405020304" pitchFamily="18" charset="0"/>
                <a:cs typeface="Times New Roman" panose="02020603050405020304" pitchFamily="18" charset="0"/>
              </a:rPr>
              <a:t>.</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ngắn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gọn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giàu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cuốn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hút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TextBox 13"/>
          <p:cNvSpPr txBox="1"/>
          <p:nvPr/>
        </p:nvSpPr>
        <p:spPr>
          <a:xfrm>
            <a:off x="642878" y="3571864"/>
            <a:ext cx="15112110" cy="720390"/>
          </a:xfrm>
          <a:prstGeom prst="rect">
            <a:avLst/>
          </a:prstGeom>
        </p:spPr>
        <p:txBody>
          <a:bodyPr wrap="square" lIns="0" tIns="0" rIns="0" bIns="0" rtlCol="0" anchor="t">
            <a:spAutoFit/>
          </a:bodyPr>
          <a:lstStyle/>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2. </a:t>
            </a:r>
            <a:r>
              <a:rPr lang="en-US" sz="4000" b="1" dirty="0" err="1">
                <a:solidFill>
                  <a:srgbClr val="000000"/>
                </a:solidFill>
                <a:latin typeface="Times New Roman" panose="02020603050405020304" pitchFamily="18" charset="0"/>
                <a:cs typeface="Times New Roman" panose="02020603050405020304" pitchFamily="18" charset="0"/>
              </a:rPr>
              <a:t>Nội</a:t>
            </a:r>
            <a:r>
              <a:rPr lang="en-US" sz="4000" b="1" dirty="0">
                <a:solidFill>
                  <a:srgbClr val="000000"/>
                </a:solidFill>
                <a:latin typeface="Times New Roman" panose="02020603050405020304" pitchFamily="18" charset="0"/>
                <a:cs typeface="Times New Roman" panose="02020603050405020304" pitchFamily="18" charset="0"/>
              </a:rPr>
              <a:t> dung</a:t>
            </a:r>
            <a:endParaRPr lang="vi-VN" sz="4000" b="1" dirty="0">
              <a:solidFill>
                <a:srgbClr val="000000"/>
              </a:solidFill>
              <a:latin typeface="Times New Roman" panose="02020603050405020304" pitchFamily="18" charset="0"/>
              <a:cs typeface="Times New Roman" panose="02020603050405020304" pitchFamily="18" charset="0"/>
            </a:endParaRPr>
          </a:p>
        </p:txBody>
      </p:sp>
      <p:sp>
        <p:nvSpPr>
          <p:cNvPr id="6" name="TextBox 13"/>
          <p:cNvSpPr txBox="1"/>
          <p:nvPr/>
        </p:nvSpPr>
        <p:spPr>
          <a:xfrm>
            <a:off x="785754" y="4500558"/>
            <a:ext cx="11306425" cy="3582712"/>
          </a:xfrm>
          <a:prstGeom prst="rect">
            <a:avLst/>
          </a:prstGeom>
        </p:spPr>
        <p:txBody>
          <a:bodyPr wrap="square" lIns="0" tIns="0" rIns="0" bIns="0" rtlCol="0" anchor="t">
            <a:spAutoFit/>
          </a:bodyPr>
          <a:lstStyle/>
          <a:p>
            <a:pPr>
              <a:lnSpc>
                <a:spcPct val="150000"/>
              </a:lnSpc>
            </a:pPr>
            <a:r>
              <a:rPr lang="vi-VN" sz="4000" dirty="0">
                <a:latin typeface="Times New Roman" panose="02020603050405020304" pitchFamily="18" charset="0"/>
                <a:cs typeface="Times New Roman" panose="02020603050405020304" pitchFamily="18" charset="0"/>
              </a:rPr>
              <a:t>Văn bản đã cung cấp cho người đọc thông tin đầy đủ, rõ ràng về phong tục rửa làng của người Lô Lô để thấy được nét đẹp về văn hóa và tinh thần của người dân nơi đây.</a:t>
            </a:r>
          </a:p>
        </p:txBody>
      </p:sp>
      <p:pic>
        <p:nvPicPr>
          <p:cNvPr id="8"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487378" y="7612253"/>
            <a:ext cx="1546321" cy="902489"/>
          </a:xfrm>
          <a:prstGeom prst="rect">
            <a:avLst/>
          </a:prstGeom>
        </p:spPr>
      </p:pic>
      <p:pic>
        <p:nvPicPr>
          <p:cNvPr id="9"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09344" y="4587652"/>
            <a:ext cx="2280633" cy="2657517"/>
          </a:xfrm>
          <a:prstGeom prst="rect">
            <a:avLst/>
          </a:prstGeom>
        </p:spPr>
      </p:pic>
      <p:pic>
        <p:nvPicPr>
          <p:cNvPr id="10"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2859">
            <a:off x="14474557" y="6572480"/>
            <a:ext cx="2644955" cy="2688956"/>
          </a:xfrm>
          <a:prstGeom prst="rect">
            <a:avLst/>
          </a:prstGeom>
        </p:spPr>
      </p:pic>
    </p:spTree>
    <p:custDataLst>
      <p:tags r:id="rId1"/>
    </p:custDataLst>
    <p:extLst>
      <p:ext uri="{BB962C8B-B14F-4D97-AF65-F5344CB8AC3E}">
        <p14:creationId xmlns:p14="http://schemas.microsoft.com/office/powerpoint/2010/main" val="23653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119501">
            <a:off x="3316128" y="-287054"/>
            <a:ext cx="2825743" cy="2676749"/>
          </a:xfrm>
          <a:prstGeom prst="rect">
            <a:avLst/>
          </a:prstGeom>
        </p:spPr>
      </p:pic>
      <p:grpSp>
        <p:nvGrpSpPr>
          <p:cNvPr id="5" name="Group 6"/>
          <p:cNvGrpSpPr>
            <a:grpSpLocks noChangeAspect="1"/>
          </p:cNvGrpSpPr>
          <p:nvPr/>
        </p:nvGrpSpPr>
        <p:grpSpPr>
          <a:xfrm>
            <a:off x="929159" y="7758262"/>
            <a:ext cx="7620000" cy="1567428"/>
            <a:chOff x="0" y="0"/>
            <a:chExt cx="4828540" cy="4716780"/>
          </a:xfrm>
          <a:solidFill>
            <a:schemeClr val="bg1"/>
          </a:solidFill>
        </p:grpSpPr>
        <p:sp>
          <p:nvSpPr>
            <p:cNvPr id="6"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2" name="Picture 1"/>
          <p:cNvPicPr>
            <a:picLocks noChangeAspect="1"/>
          </p:cNvPicPr>
          <p:nvPr/>
        </p:nvPicPr>
        <p:blipFill>
          <a:blip r:embed="rId6"/>
          <a:stretch>
            <a:fillRect/>
          </a:stretch>
        </p:blipFill>
        <p:spPr>
          <a:xfrm>
            <a:off x="918999" y="1419225"/>
            <a:ext cx="7620000" cy="5715000"/>
          </a:xfrm>
          <a:prstGeom prst="rect">
            <a:avLst/>
          </a:prstGeom>
        </p:spPr>
      </p:pic>
      <p:pic>
        <p:nvPicPr>
          <p:cNvPr id="4" name="Picture 3"/>
          <p:cNvPicPr>
            <a:picLocks noChangeAspect="1"/>
          </p:cNvPicPr>
          <p:nvPr/>
        </p:nvPicPr>
        <p:blipFill>
          <a:blip r:embed="rId7"/>
          <a:stretch>
            <a:fillRect/>
          </a:stretch>
        </p:blipFill>
        <p:spPr>
          <a:xfrm>
            <a:off x="9700674" y="1412557"/>
            <a:ext cx="7855260" cy="5721668"/>
          </a:xfrm>
          <a:prstGeom prst="rect">
            <a:avLst/>
          </a:prstGeom>
        </p:spPr>
      </p:pic>
      <p:grpSp>
        <p:nvGrpSpPr>
          <p:cNvPr id="8" name="Group 6"/>
          <p:cNvGrpSpPr>
            <a:grpSpLocks noChangeAspect="1"/>
          </p:cNvGrpSpPr>
          <p:nvPr/>
        </p:nvGrpSpPr>
        <p:grpSpPr>
          <a:xfrm>
            <a:off x="9930854" y="7767072"/>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1" name="TextBox 10"/>
          <p:cNvSpPr txBox="1"/>
          <p:nvPr/>
        </p:nvSpPr>
        <p:spPr>
          <a:xfrm>
            <a:off x="1529106" y="7734300"/>
            <a:ext cx="6624294" cy="1338828"/>
          </a:xfrm>
          <a:prstGeom prst="rect">
            <a:avLst/>
          </a:prstGeom>
          <a:noFill/>
        </p:spPr>
        <p:txBody>
          <a:bodyPr wrap="square" rtlCol="0">
            <a:spAutoFit/>
          </a:bodyPr>
          <a:lstStyle/>
          <a:p>
            <a:pPr algn="just">
              <a:lnSpc>
                <a:spcPct val="150000"/>
              </a:lnSpc>
            </a:pPr>
            <a:r>
              <a:rPr lang="en-US" sz="5400" dirty="0" err="1">
                <a:solidFill>
                  <a:prstClr val="black"/>
                </a:solidFill>
                <a:latin typeface="Times New Roman" panose="02020603050405020304" pitchFamily="18" charset="0"/>
                <a:cs typeface="Times New Roman" panose="02020603050405020304" pitchFamily="18" charset="0"/>
              </a:rPr>
              <a:t>Lễ</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cầu</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ngư</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Đà</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Nẵng</a:t>
            </a:r>
            <a:endParaRPr lang="vi-VN" sz="5400"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0088360" y="7734300"/>
            <a:ext cx="7285240" cy="1338828"/>
          </a:xfrm>
          <a:prstGeom prst="rect">
            <a:avLst/>
          </a:prstGeom>
          <a:noFill/>
        </p:spPr>
        <p:txBody>
          <a:bodyPr wrap="square" rtlCol="0">
            <a:spAutoFit/>
          </a:bodyPr>
          <a:lstStyle/>
          <a:p>
            <a:pPr algn="just">
              <a:lnSpc>
                <a:spcPct val="150000"/>
              </a:lnSpc>
            </a:pPr>
            <a:r>
              <a:rPr lang="en-US" sz="5400" dirty="0" err="1">
                <a:solidFill>
                  <a:prstClr val="black"/>
                </a:solidFill>
                <a:latin typeface="Times New Roman" panose="02020603050405020304" pitchFamily="18" charset="0"/>
                <a:cs typeface="Times New Roman" panose="02020603050405020304" pitchFamily="18" charset="0"/>
              </a:rPr>
              <a:t>Lễ</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cầu</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mưa</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Chăm</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H’roi</a:t>
            </a:r>
            <a:endParaRPr lang="vi-VN" sz="5400" dirty="0">
              <a:solidFill>
                <a:prstClr val="black"/>
              </a:solidFill>
              <a:latin typeface="Times New Roman" panose="02020603050405020304" pitchFamily="18" charset="0"/>
              <a:cs typeface="Times New Roman" panose="02020603050405020304" pitchFamily="18" charset="0"/>
            </a:endParaRPr>
          </a:p>
        </p:txBody>
      </p:sp>
      <p:pic>
        <p:nvPicPr>
          <p:cNvPr id="13"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82600" y="0"/>
            <a:ext cx="1177527" cy="1682182"/>
          </a:xfrm>
          <a:prstGeom prst="rect">
            <a:avLst/>
          </a:prstGeom>
        </p:spPr>
      </p:pic>
    </p:spTree>
    <p:custDataLst>
      <p:tags r:id="rId1"/>
    </p:custDataLst>
    <p:extLst>
      <p:ext uri="{BB962C8B-B14F-4D97-AF65-F5344CB8AC3E}">
        <p14:creationId xmlns:p14="http://schemas.microsoft.com/office/powerpoint/2010/main" val="35310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a:extLst>
              <a:ext uri="{FF2B5EF4-FFF2-40B4-BE49-F238E27FC236}">
                <a16:creationId xmlns:a16="http://schemas.microsoft.com/office/drawing/2014/main" id="{AD8DDDD7-26BA-46F4-8B7A-798A5E1CDAB9}"/>
              </a:ext>
            </a:extLst>
          </p:cNvPr>
          <p:cNvSpPr/>
          <p:nvPr/>
        </p:nvSpPr>
        <p:spPr>
          <a:xfrm>
            <a:off x="0" y="0"/>
            <a:ext cx="18288000" cy="10287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SPRING_QUIZ_SHAPE1">
            <a:extLst>
              <a:ext uri="{FF2B5EF4-FFF2-40B4-BE49-F238E27FC236}">
                <a16:creationId xmlns:a16="http://schemas.microsoft.com/office/drawing/2014/main" id="{C8B9713E-D892-42B3-9B20-916702D54C77}"/>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218180" y="2777490"/>
            <a:ext cx="11849100" cy="6667500"/>
          </a:xfrm>
          <a:prstGeom prst="rect">
            <a:avLst/>
          </a:prstGeom>
          <a:effectLst>
            <a:outerShdw blurRad="114300" dist="38100" dir="5400000" rotWithShape="0">
              <a:scrgbClr r="0" g="0" b="0">
                <a:alpha val="20000"/>
              </a:scrgbClr>
            </a:outerShdw>
          </a:effectLst>
        </p:spPr>
      </p:pic>
      <p:sp>
        <p:nvSpPr>
          <p:cNvPr id="5" name="ISPRING_QUIZ_SHAPE2">
            <a:extLst>
              <a:ext uri="{FF2B5EF4-FFF2-40B4-BE49-F238E27FC236}">
                <a16:creationId xmlns:a16="http://schemas.microsoft.com/office/drawing/2014/main" id="{75ED5B13-E7A7-4DE1-9FAD-083038C6DD0C}"/>
              </a:ext>
            </a:extLst>
          </p:cNvPr>
          <p:cNvSpPr txBox="1"/>
          <p:nvPr/>
        </p:nvSpPr>
        <p:spPr>
          <a:xfrm>
            <a:off x="1097280" y="617220"/>
            <a:ext cx="16093439"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Câu hỏi kiểm tra</a:t>
            </a:r>
          </a:p>
        </p:txBody>
      </p:sp>
      <p:pic>
        <p:nvPicPr>
          <p:cNvPr id="7" name="ISPRING_QUIZ_SHAPE3">
            <a:extLst>
              <a:ext uri="{FF2B5EF4-FFF2-40B4-BE49-F238E27FC236}">
                <a16:creationId xmlns:a16="http://schemas.microsoft.com/office/drawing/2014/main" id="{B955BB35-F7EF-4784-BBBF-83EC7FED30C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7412079" y="688340"/>
            <a:ext cx="406400" cy="406400"/>
          </a:xfrm>
          <a:prstGeom prst="rect">
            <a:avLst/>
          </a:prstGeom>
          <a:effectLst>
            <a:innerShdw>
              <a:scrgbClr r="0" g="0" b="0">
                <a:alpha val="0"/>
              </a:scrgbClr>
            </a:innerShdw>
          </a:effectLst>
        </p:spPr>
      </p:pic>
      <p:sp>
        <p:nvSpPr>
          <p:cNvPr id="8" name="ISPRING_QUIZ_SHAPE4">
            <a:extLst>
              <a:ext uri="{FF2B5EF4-FFF2-40B4-BE49-F238E27FC236}">
                <a16:creationId xmlns:a16="http://schemas.microsoft.com/office/drawing/2014/main" id="{07881BA5-9384-4F69-9AF0-A850995908D4}"/>
              </a:ext>
            </a:extLst>
          </p:cNvPr>
          <p:cNvSpPr txBox="1"/>
          <p:nvPr/>
        </p:nvSpPr>
        <p:spPr>
          <a:xfrm>
            <a:off x="1097280" y="1645920"/>
            <a:ext cx="16093439" cy="769441"/>
          </a:xfrm>
          <a:prstGeom prst="rect">
            <a:avLst/>
          </a:prstGeom>
          <a:noFill/>
          <a:effectLst>
            <a:innerShdw>
              <a:scrgbClr r="0" g="0" b="0">
                <a:alpha val="0"/>
              </a:scrgbClr>
            </a:innerShdw>
          </a:effectLst>
        </p:spPr>
        <p:txBody>
          <a:bodyPr vert="horz" rtlCol="0">
            <a:spAutoFit/>
          </a:bodyPr>
          <a:lstStyle/>
          <a:p>
            <a:pPr algn="ctr"/>
            <a:r>
              <a:rPr lang="vi-VN" sz="2200">
                <a:solidFill>
                  <a:srgbClr val="343944"/>
                </a:solidFill>
                <a:effectLst/>
                <a:latin typeface="Segoe UI" panose="020B0502040204020203" pitchFamily="34" charset="0"/>
              </a:rPr>
              <a:t>Chọn đối tượng này và nhấp vào
nút "Chèn bài tập" để chỉnh sửa đối tượng này</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2059795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1">
            <a:extLst>
              <a:ext uri="{FF2B5EF4-FFF2-40B4-BE49-F238E27FC236}">
                <a16:creationId xmlns:a16="http://schemas.microsoft.com/office/drawing/2014/main" id="{43C1E092-BE5D-449C-B1EA-B76EDC8A7412}"/>
              </a:ext>
            </a:extLst>
          </p:cNvPr>
          <p:cNvSpPr txBox="1"/>
          <p:nvPr/>
        </p:nvSpPr>
        <p:spPr>
          <a:xfrm>
            <a:off x="4535488" y="2335188"/>
            <a:ext cx="7661368" cy="2584938"/>
          </a:xfrm>
          <a:prstGeom prst="rect">
            <a:avLst/>
          </a:prstGeom>
          <a:noFill/>
        </p:spPr>
        <p:txBody>
          <a:bodyPr vert="horz"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w="12700">
                  <a:noFill/>
                </a:ln>
                <a:solidFill>
                  <a:schemeClr val="tx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a:t>
            </a:r>
            <a:r>
              <a:rPr kumimoji="0" lang="en-US" altLang="zh-CN" sz="4400" b="1" i="0" u="none" strike="noStrike" kern="1200" cap="none" spc="0" normalizeH="0" noProof="0" dirty="0">
                <a:ln w="12700">
                  <a:noFill/>
                </a:ln>
                <a:solidFill>
                  <a:schemeClr val="tx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3</a:t>
            </a:r>
            <a:r>
              <a:rPr kumimoji="0" lang="en-US" altLang="zh-CN" sz="5399" b="1" i="0" u="none" strike="noStrike" kern="1200" cap="none" spc="0" normalizeH="0" noProof="0" dirty="0">
                <a:ln w="12700">
                  <a:noFill/>
                </a:ln>
                <a:solidFill>
                  <a:schemeClr val="tx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noProof="0" dirty="0" err="1">
                <a:ln w="12700">
                  <a:noFill/>
                </a:ln>
                <a:solidFill>
                  <a:schemeClr val="tx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399" b="1" i="0" u="none" strike="noStrike" kern="1200" cap="none" spc="0" normalizeH="0" noProof="0" dirty="0">
                <a:ln w="12700">
                  <a:noFill/>
                </a:ln>
                <a:solidFill>
                  <a:schemeClr val="tx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noProof="0" dirty="0" err="1">
                <a:ln w="12700">
                  <a:noFill/>
                </a:ln>
                <a:solidFill>
                  <a:schemeClr val="tx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tập</a:t>
            </a:r>
            <a:endParaRPr kumimoji="0" lang="en-US" altLang="zh-CN" sz="5399" b="1" i="0" u="none" strike="noStrike" kern="1200" cap="none" spc="0" normalizeH="0" baseline="0" noProof="0" dirty="0">
              <a:ln w="12700">
                <a:noFill/>
              </a:ln>
              <a:solidFill>
                <a:schemeClr val="tx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vi-VN"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a:t>
            </a:r>
            <a:r>
              <a:rPr kumimoji="0" lang="en-US" altLang="zh-CN"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399" b="1" i="0" u="none" strike="noStrike" kern="1200" cap="none" spc="0" normalizeH="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399" b="1" i="0" u="none" strike="noStrike" kern="1200" cap="none" spc="0" normalizeH="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399" b="1" i="0" u="none" strike="noStrike" kern="1200" cap="none" spc="0" normalizeH="0" noProof="0" dirty="0" err="1">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tập</a:t>
            </a:r>
            <a:r>
              <a:rPr kumimoji="0" lang="en-US" altLang="zh-CN" sz="5399" b="1" i="0" u="none" strike="noStrike" kern="1200" cap="none" spc="0" normalizeH="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5399"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5399" b="1" i="0" u="none" strike="noStrike" kern="1200" cap="none" spc="0" normalizeH="0" baseline="0" noProof="0" dirty="0">
              <a:ln w="12700">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721880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4" name="Object 33"/>
          <p:cNvGraphicFramePr>
            <a:graphicFrameLocks noChangeAspect="1"/>
          </p:cNvGraphicFramePr>
          <p:nvPr>
            <p:extLst>
              <p:ext uri="{D42A27DB-BD31-4B8C-83A1-F6EECF244321}">
                <p14:modId xmlns:p14="http://schemas.microsoft.com/office/powerpoint/2010/main" val="574236602"/>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1125" name="Equation" r:id="rId12" imgW="114102" imgH="177492" progId="Equation.DSMT4">
                  <p:embed/>
                </p:oleObj>
              </mc:Choice>
              <mc:Fallback>
                <p:oleObj name="Equation" r:id="rId12" imgW="114102" imgH="177492" progId="Equation.DSMT4">
                  <p:embed/>
                  <p:pic>
                    <p:nvPicPr>
                      <p:cNvPr id="0" name="Picture 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8354706"/>
            <a:ext cx="8753954" cy="1200329"/>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mừng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ngô</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mới</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a:solidFill>
                  <a:prstClr val="white"/>
                </a:solidFill>
                <a:latin typeface="Times New Roman" panose="02020603050405020304" pitchFamily="18" charset="0"/>
                <a:cs typeface="Times New Roman" panose="02020603050405020304" pitchFamily="18" charset="0"/>
              </a:rPr>
              <a:t>“</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còn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có</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tên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gọi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khác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gì</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844607"/>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5">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6869892" y="9029700"/>
            <a:ext cx="914400" cy="914400"/>
          </a:xfrm>
          <a:prstGeom prst="rect">
            <a:avLst/>
          </a:prstGeom>
        </p:spPr>
      </p:pic>
    </p:spTree>
    <p:custDataLst>
      <p:tags r:id="rId2"/>
    </p:custDataLst>
    <p:extLst>
      <p:ext uri="{BB962C8B-B14F-4D97-AF65-F5344CB8AC3E}">
        <p14:creationId xmlns:p14="http://schemas.microsoft.com/office/powerpoint/2010/main" val="218240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7"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8"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9"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10"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1"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2</a:t>
            </a:r>
          </a:p>
        </p:txBody>
      </p:sp>
      <p:graphicFrame>
        <p:nvGraphicFramePr>
          <p:cNvPr id="34" name="Object 33"/>
          <p:cNvGraphicFramePr>
            <a:graphicFrameLocks noChangeAspect="1"/>
          </p:cNvGraphicFramePr>
          <p:nvPr>
            <p:extLst>
              <p:ext uri="{D42A27DB-BD31-4B8C-83A1-F6EECF244321}">
                <p14:modId xmlns:p14="http://schemas.microsoft.com/office/powerpoint/2010/main" val="4269804550"/>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2149" name="Equation" r:id="rId12" imgW="114102" imgH="177492" progId="Equation.DSMT4">
                  <p:embed/>
                </p:oleObj>
              </mc:Choice>
              <mc:Fallback>
                <p:oleObj name="Equation" r:id="rId12" imgW="114102" imgH="177492" progId="Equation.DSMT4">
                  <p:embed/>
                  <p:pic>
                    <p:nvPicPr>
                      <p:cNvPr id="0" name="Picture 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367512" cy="1200329"/>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Vào</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tháng</a:t>
            </a:r>
            <a:r>
              <a:rPr lang="en-US" sz="7200" dirty="0">
                <a:solidFill>
                  <a:prstClr val="white"/>
                </a:solidFill>
                <a:latin typeface="Times New Roman" panose="02020603050405020304" pitchFamily="18" charset="0"/>
                <a:cs typeface="Times New Roman" panose="02020603050405020304" pitchFamily="18" charset="0"/>
              </a:rPr>
              <a:t> 5 </a:t>
            </a:r>
            <a:r>
              <a:rPr lang="en-US" sz="7200" dirty="0" err="1">
                <a:solidFill>
                  <a:prstClr val="white"/>
                </a:solidFill>
                <a:latin typeface="Times New Roman" panose="02020603050405020304" pitchFamily="18" charset="0"/>
                <a:cs typeface="Times New Roman" panose="02020603050405020304" pitchFamily="18" charset="0"/>
              </a:rPr>
              <a:t>hoặc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tháng</a:t>
            </a:r>
            <a:r>
              <a:rPr lang="en-US" sz="7200" dirty="0">
                <a:solidFill>
                  <a:prstClr val="white"/>
                </a:solidFill>
                <a:latin typeface="Times New Roman" panose="02020603050405020304" pitchFamily="18" charset="0"/>
                <a:cs typeface="Times New Roman" panose="02020603050405020304" pitchFamily="18" charset="0"/>
              </a:rPr>
              <a:t> 6 </a:t>
            </a:r>
            <a:r>
              <a:rPr lang="en-US" sz="7200" dirty="0" err="1">
                <a:solidFill>
                  <a:prstClr val="white"/>
                </a:solidFill>
                <a:latin typeface="Times New Roman" panose="02020603050405020304" pitchFamily="18" charset="0"/>
                <a:cs typeface="Times New Roman" panose="02020603050405020304" pitchFamily="18" charset="0"/>
              </a:rPr>
              <a:t>âm</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lịch</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Thời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điểm</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diễn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5">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30315" y="976528"/>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3" name="Nhac loại thi sin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6869892" y="9029700"/>
            <a:ext cx="914400" cy="914400"/>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spTree>
    <p:custDataLst>
      <p:tags r:id="rId2"/>
    </p:custDataLst>
    <p:extLst>
      <p:ext uri="{BB962C8B-B14F-4D97-AF65-F5344CB8AC3E}">
        <p14:creationId xmlns:p14="http://schemas.microsoft.com/office/powerpoint/2010/main" val="15164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7"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8"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9"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10"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1"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3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68589523"/>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3173" name="Equation" r:id="rId12" imgW="114102" imgH="177492" progId="Equation.DSMT4">
                  <p:embed/>
                </p:oleObj>
              </mc:Choice>
              <mc:Fallback>
                <p:oleObj name="Equation" r:id="rId12" imgW="114102" imgH="177492" progId="Equation.DSMT4">
                  <p:embed/>
                  <p:pic>
                    <p:nvPicPr>
                      <p:cNvPr id="0" name="Picture 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519909"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Chuẩn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bị</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vật</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thẻ</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hương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chén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nước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giấy</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trúc</a:t>
            </a:r>
            <a:r>
              <a:rPr lang="en-US" sz="7200" dirty="0">
                <a:solidFill>
                  <a:prstClr val="white"/>
                </a:solidFill>
                <a:latin typeface="Times New Roman" panose="02020603050405020304" pitchFamily="18" charset="0"/>
                <a:cs typeface="Times New Roman" panose="02020603050405020304" pitchFamily="18" charset="0"/>
              </a:rPr>
              <a:t>, con </a:t>
            </a:r>
            <a:r>
              <a:rPr lang="en-US" sz="7200" dirty="0" err="1">
                <a:solidFill>
                  <a:prstClr val="white"/>
                </a:solidFill>
                <a:latin typeface="Times New Roman" panose="02020603050405020304" pitchFamily="18" charset="0"/>
                <a:cs typeface="Times New Roman" panose="02020603050405020304" pitchFamily="18" charset="0"/>
              </a:rPr>
              <a:t>gà</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trống</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Một</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ngày</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trước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khi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tổ</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chức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người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dân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cần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chuẩn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bị</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những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gì</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5">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6869892" y="9029700"/>
            <a:ext cx="914400" cy="914400"/>
          </a:xfrm>
          <a:prstGeom prst="rect">
            <a:avLst/>
          </a:prstGeom>
        </p:spPr>
      </p:pic>
    </p:spTree>
    <p:custDataLst>
      <p:tags r:id="rId2"/>
    </p:custDataLst>
    <p:extLst>
      <p:ext uri="{BB962C8B-B14F-4D97-AF65-F5344CB8AC3E}">
        <p14:creationId xmlns:p14="http://schemas.microsoft.com/office/powerpoint/2010/main" val="207560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7"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8"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9"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10"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1"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p:nvPr/>
        </p:nvGrpSpPr>
        <p:grpSpPr>
          <a:xfrm>
            <a:off x="9653982" y="2419718"/>
            <a:ext cx="8634018" cy="3333381"/>
            <a:chOff x="0" y="0"/>
            <a:chExt cx="3394510" cy="1093028"/>
          </a:xfrm>
        </p:grpSpPr>
        <p:sp>
          <p:nvSpPr>
            <p:cNvPr id="2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3" name="Picture 16"/>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647428">
            <a:off x="5619" y="437308"/>
            <a:ext cx="1404667" cy="773844"/>
          </a:xfrm>
          <a:prstGeom prst="rect">
            <a:avLst/>
          </a:prstGeom>
        </p:spPr>
      </p:pic>
      <p:cxnSp>
        <p:nvCxnSpPr>
          <p:cNvPr id="16" name="Straight Connector 15"/>
          <p:cNvCxnSpPr/>
          <p:nvPr/>
        </p:nvCxnSpPr>
        <p:spPr>
          <a:xfrm>
            <a:off x="14151048" y="6176498"/>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173200" y="6922054"/>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p:cNvPicPr>
          <p:nvPr/>
        </p:nvPicPr>
        <p:blipFill>
          <a:blip r:embed="rId4"/>
          <a:srcRect l="19657"/>
          <a:stretch>
            <a:fillRect/>
          </a:stretch>
        </p:blipFill>
        <p:spPr>
          <a:xfrm>
            <a:off x="-1600200" y="580456"/>
            <a:ext cx="11800411" cy="9791700"/>
          </a:xfrm>
          <a:prstGeom prst="rect">
            <a:avLst/>
          </a:prstGeom>
        </p:spPr>
      </p:pic>
      <p:pic>
        <p:nvPicPr>
          <p:cNvPr id="3" name="Picture 2"/>
          <p:cNvPicPr>
            <a:picLocks noChangeAspect="1"/>
          </p:cNvPicPr>
          <p:nvPr/>
        </p:nvPicPr>
        <p:blipFill>
          <a:blip r:embed="rId5"/>
          <a:stretch>
            <a:fillRect/>
          </a:stretch>
        </p:blipFill>
        <p:spPr>
          <a:xfrm>
            <a:off x="9850405" y="2400300"/>
            <a:ext cx="8437595" cy="3694496"/>
          </a:xfrm>
          <a:prstGeom prst="rect">
            <a:avLst/>
          </a:prstGeom>
        </p:spPr>
      </p:pic>
      <p:pic>
        <p:nvPicPr>
          <p:cNvPr id="4" name="Picture 3"/>
          <p:cNvPicPr>
            <a:picLocks noChangeAspect="1"/>
          </p:cNvPicPr>
          <p:nvPr/>
        </p:nvPicPr>
        <p:blipFill>
          <a:blip r:embed="rId6"/>
          <a:stretch>
            <a:fillRect/>
          </a:stretch>
        </p:blipFill>
        <p:spPr>
          <a:xfrm>
            <a:off x="14325600" y="6134100"/>
            <a:ext cx="4121253" cy="1072989"/>
          </a:xfrm>
          <a:prstGeom prst="rect">
            <a:avLst/>
          </a:prstGeom>
        </p:spPr>
      </p:pic>
      <p:pic>
        <p:nvPicPr>
          <p:cNvPr id="21"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1706739" y="-352484"/>
            <a:ext cx="7315200" cy="2487168"/>
          </a:xfrm>
          <a:prstGeom prst="rect">
            <a:avLst/>
          </a:prstGeom>
        </p:spPr>
      </p:pic>
      <p:sp>
        <p:nvSpPr>
          <p:cNvPr id="11" name="Hộp_Văn_Bản 10"/>
          <p:cNvSpPr txBox="1"/>
          <p:nvPr/>
        </p:nvSpPr>
        <p:spPr>
          <a:xfrm>
            <a:off x="10363200" y="1943100"/>
            <a:ext cx="2236446" cy="584775"/>
          </a:xfrm>
          <a:prstGeom prst="rect">
            <a:avLst/>
          </a:prstGeom>
          <a:noFill/>
        </p:spPr>
        <p:txBody>
          <a:bodyPr wrap="none" rtlCol="0">
            <a:spAutoFit/>
          </a:bodyPr>
          <a:lstStyle/>
          <a:p>
            <a:r>
              <a:rPr lang="en-US" sz="3200">
                <a:latin typeface="Times New Roman" pitchFamily="18" charset="0"/>
                <a:cs typeface="Times New Roman" pitchFamily="18" charset="0"/>
              </a:rPr>
              <a:t>Tiết 118,119</a:t>
            </a:r>
          </a:p>
        </p:txBody>
      </p:sp>
      <p:sp>
        <p:nvSpPr>
          <p:cNvPr id="2" name="Oval 1"/>
          <p:cNvSpPr/>
          <p:nvPr/>
        </p:nvSpPr>
        <p:spPr>
          <a:xfrm>
            <a:off x="8991600" y="5981700"/>
            <a:ext cx="1752600" cy="1600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Oval 13"/>
          <p:cNvSpPr/>
          <p:nvPr/>
        </p:nvSpPr>
        <p:spPr>
          <a:xfrm>
            <a:off x="10744200" y="5997987"/>
            <a:ext cx="1752600" cy="1600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 name="Straight Connector 7"/>
          <p:cNvCxnSpPr/>
          <p:nvPr/>
        </p:nvCxnSpPr>
        <p:spPr>
          <a:xfrm flipV="1">
            <a:off x="9955473" y="2820604"/>
            <a:ext cx="0" cy="3161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1489384" y="2820604"/>
            <a:ext cx="0" cy="3161096"/>
          </a:xfrm>
          <a:prstGeom prst="line">
            <a:avLst/>
          </a:prstGeom>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9444251" y="1965278"/>
            <a:ext cx="2647665" cy="1282889"/>
          </a:xfrm>
          <a:custGeom>
            <a:avLst/>
            <a:gdLst>
              <a:gd name="connsiteX0" fmla="*/ 491319 w 2647665"/>
              <a:gd name="connsiteY0" fmla="*/ 1282889 h 1282889"/>
              <a:gd name="connsiteX1" fmla="*/ 245659 w 2647665"/>
              <a:gd name="connsiteY1" fmla="*/ 1269241 h 1282889"/>
              <a:gd name="connsiteX2" fmla="*/ 122830 w 2647665"/>
              <a:gd name="connsiteY2" fmla="*/ 1214650 h 1282889"/>
              <a:gd name="connsiteX3" fmla="*/ 81886 w 2647665"/>
              <a:gd name="connsiteY3" fmla="*/ 1173707 h 1282889"/>
              <a:gd name="connsiteX4" fmla="*/ 40943 w 2647665"/>
              <a:gd name="connsiteY4" fmla="*/ 1146412 h 1282889"/>
              <a:gd name="connsiteX5" fmla="*/ 13648 w 2647665"/>
              <a:gd name="connsiteY5" fmla="*/ 1064525 h 1282889"/>
              <a:gd name="connsiteX6" fmla="*/ 0 w 2647665"/>
              <a:gd name="connsiteY6" fmla="*/ 1023582 h 1282889"/>
              <a:gd name="connsiteX7" fmla="*/ 13648 w 2647665"/>
              <a:gd name="connsiteY7" fmla="*/ 573206 h 1282889"/>
              <a:gd name="connsiteX8" fmla="*/ 40943 w 2647665"/>
              <a:gd name="connsiteY8" fmla="*/ 518615 h 1282889"/>
              <a:gd name="connsiteX9" fmla="*/ 109182 w 2647665"/>
              <a:gd name="connsiteY9" fmla="*/ 368489 h 1282889"/>
              <a:gd name="connsiteX10" fmla="*/ 136477 w 2647665"/>
              <a:gd name="connsiteY10" fmla="*/ 327546 h 1282889"/>
              <a:gd name="connsiteX11" fmla="*/ 218364 w 2647665"/>
              <a:gd name="connsiteY11" fmla="*/ 272955 h 1282889"/>
              <a:gd name="connsiteX12" fmla="*/ 300250 w 2647665"/>
              <a:gd name="connsiteY12" fmla="*/ 218364 h 1282889"/>
              <a:gd name="connsiteX13" fmla="*/ 341194 w 2647665"/>
              <a:gd name="connsiteY13" fmla="*/ 204716 h 1282889"/>
              <a:gd name="connsiteX14" fmla="*/ 423080 w 2647665"/>
              <a:gd name="connsiteY14" fmla="*/ 136477 h 1282889"/>
              <a:gd name="connsiteX15" fmla="*/ 504967 w 2647665"/>
              <a:gd name="connsiteY15" fmla="*/ 109182 h 1282889"/>
              <a:gd name="connsiteX16" fmla="*/ 559558 w 2647665"/>
              <a:gd name="connsiteY16" fmla="*/ 81886 h 1282889"/>
              <a:gd name="connsiteX17" fmla="*/ 655092 w 2647665"/>
              <a:gd name="connsiteY17" fmla="*/ 54591 h 1282889"/>
              <a:gd name="connsiteX18" fmla="*/ 696036 w 2647665"/>
              <a:gd name="connsiteY18" fmla="*/ 27295 h 1282889"/>
              <a:gd name="connsiteX19" fmla="*/ 982639 w 2647665"/>
              <a:gd name="connsiteY19" fmla="*/ 0 h 1282889"/>
              <a:gd name="connsiteX20" fmla="*/ 1842448 w 2647665"/>
              <a:gd name="connsiteY20" fmla="*/ 27295 h 1282889"/>
              <a:gd name="connsiteX21" fmla="*/ 1924334 w 2647665"/>
              <a:gd name="connsiteY21" fmla="*/ 68238 h 1282889"/>
              <a:gd name="connsiteX22" fmla="*/ 2142698 w 2647665"/>
              <a:gd name="connsiteY22" fmla="*/ 204716 h 1282889"/>
              <a:gd name="connsiteX23" fmla="*/ 2183642 w 2647665"/>
              <a:gd name="connsiteY23" fmla="*/ 218364 h 1282889"/>
              <a:gd name="connsiteX24" fmla="*/ 2265528 w 2647665"/>
              <a:gd name="connsiteY24" fmla="*/ 272955 h 1282889"/>
              <a:gd name="connsiteX25" fmla="*/ 2361062 w 2647665"/>
              <a:gd name="connsiteY25" fmla="*/ 313898 h 1282889"/>
              <a:gd name="connsiteX26" fmla="*/ 2442949 w 2647665"/>
              <a:gd name="connsiteY26" fmla="*/ 368489 h 1282889"/>
              <a:gd name="connsiteX27" fmla="*/ 2497540 w 2647665"/>
              <a:gd name="connsiteY27" fmla="*/ 409432 h 1282889"/>
              <a:gd name="connsiteX28" fmla="*/ 2579427 w 2647665"/>
              <a:gd name="connsiteY28" fmla="*/ 477671 h 1282889"/>
              <a:gd name="connsiteX29" fmla="*/ 2647665 w 2647665"/>
              <a:gd name="connsiteY29" fmla="*/ 655092 h 1282889"/>
              <a:gd name="connsiteX30" fmla="*/ 2634018 w 2647665"/>
              <a:gd name="connsiteY30" fmla="*/ 914400 h 1282889"/>
              <a:gd name="connsiteX31" fmla="*/ 2538483 w 2647665"/>
              <a:gd name="connsiteY31" fmla="*/ 982638 h 1282889"/>
              <a:gd name="connsiteX32" fmla="*/ 2497540 w 2647665"/>
              <a:gd name="connsiteY32" fmla="*/ 996286 h 1282889"/>
              <a:gd name="connsiteX33" fmla="*/ 2415653 w 2647665"/>
              <a:gd name="connsiteY33" fmla="*/ 1050877 h 1282889"/>
              <a:gd name="connsiteX34" fmla="*/ 2320119 w 2647665"/>
              <a:gd name="connsiteY34" fmla="*/ 1078173 h 1282889"/>
              <a:gd name="connsiteX35" fmla="*/ 2210937 w 2647665"/>
              <a:gd name="connsiteY35" fmla="*/ 1119116 h 1282889"/>
              <a:gd name="connsiteX36" fmla="*/ 2156346 w 2647665"/>
              <a:gd name="connsiteY36" fmla="*/ 1132764 h 128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47665" h="1282889">
                <a:moveTo>
                  <a:pt x="491319" y="1282889"/>
                </a:moveTo>
                <a:cubicBezTo>
                  <a:pt x="409432" y="1278340"/>
                  <a:pt x="327039" y="1279413"/>
                  <a:pt x="245659" y="1269241"/>
                </a:cubicBezTo>
                <a:cubicBezTo>
                  <a:pt x="203649" y="1263990"/>
                  <a:pt x="156108" y="1242382"/>
                  <a:pt x="122830" y="1214650"/>
                </a:cubicBezTo>
                <a:cubicBezTo>
                  <a:pt x="108003" y="1202294"/>
                  <a:pt x="96714" y="1186063"/>
                  <a:pt x="81886" y="1173707"/>
                </a:cubicBezTo>
                <a:cubicBezTo>
                  <a:pt x="69285" y="1163207"/>
                  <a:pt x="54591" y="1155510"/>
                  <a:pt x="40943" y="1146412"/>
                </a:cubicBezTo>
                <a:lnTo>
                  <a:pt x="13648" y="1064525"/>
                </a:lnTo>
                <a:lnTo>
                  <a:pt x="0" y="1023582"/>
                </a:lnTo>
                <a:cubicBezTo>
                  <a:pt x="4549" y="873457"/>
                  <a:pt x="1510" y="722909"/>
                  <a:pt x="13648" y="573206"/>
                </a:cubicBezTo>
                <a:cubicBezTo>
                  <a:pt x="15292" y="552928"/>
                  <a:pt x="32929" y="537315"/>
                  <a:pt x="40943" y="518615"/>
                </a:cubicBezTo>
                <a:cubicBezTo>
                  <a:pt x="75724" y="437458"/>
                  <a:pt x="24778" y="495096"/>
                  <a:pt x="109182" y="368489"/>
                </a:cubicBezTo>
                <a:cubicBezTo>
                  <a:pt x="118280" y="354841"/>
                  <a:pt x="124133" y="338347"/>
                  <a:pt x="136477" y="327546"/>
                </a:cubicBezTo>
                <a:cubicBezTo>
                  <a:pt x="161165" y="305944"/>
                  <a:pt x="191068" y="291152"/>
                  <a:pt x="218364" y="272955"/>
                </a:cubicBezTo>
                <a:lnTo>
                  <a:pt x="300250" y="218364"/>
                </a:lnTo>
                <a:lnTo>
                  <a:pt x="341194" y="204716"/>
                </a:lnTo>
                <a:cubicBezTo>
                  <a:pt x="366904" y="179006"/>
                  <a:pt x="388880" y="151677"/>
                  <a:pt x="423080" y="136477"/>
                </a:cubicBezTo>
                <a:cubicBezTo>
                  <a:pt x="449372" y="124792"/>
                  <a:pt x="479233" y="122049"/>
                  <a:pt x="504967" y="109182"/>
                </a:cubicBezTo>
                <a:cubicBezTo>
                  <a:pt x="523164" y="100083"/>
                  <a:pt x="540858" y="89900"/>
                  <a:pt x="559558" y="81886"/>
                </a:cubicBezTo>
                <a:cubicBezTo>
                  <a:pt x="586972" y="70137"/>
                  <a:pt x="627385" y="61517"/>
                  <a:pt x="655092" y="54591"/>
                </a:cubicBezTo>
                <a:cubicBezTo>
                  <a:pt x="668740" y="45492"/>
                  <a:pt x="680123" y="31273"/>
                  <a:pt x="696036" y="27295"/>
                </a:cubicBezTo>
                <a:cubicBezTo>
                  <a:pt x="725588" y="19907"/>
                  <a:pt x="974251" y="699"/>
                  <a:pt x="982639" y="0"/>
                </a:cubicBezTo>
                <a:cubicBezTo>
                  <a:pt x="1269242" y="9098"/>
                  <a:pt x="1556451" y="6571"/>
                  <a:pt x="1842448" y="27295"/>
                </a:cubicBezTo>
                <a:cubicBezTo>
                  <a:pt x="1872885" y="29501"/>
                  <a:pt x="1898166" y="52537"/>
                  <a:pt x="1924334" y="68238"/>
                </a:cubicBezTo>
                <a:cubicBezTo>
                  <a:pt x="2047416" y="142087"/>
                  <a:pt x="2026998" y="146866"/>
                  <a:pt x="2142698" y="204716"/>
                </a:cubicBezTo>
                <a:cubicBezTo>
                  <a:pt x="2155565" y="211150"/>
                  <a:pt x="2169994" y="213815"/>
                  <a:pt x="2183642" y="218364"/>
                </a:cubicBezTo>
                <a:cubicBezTo>
                  <a:pt x="2210937" y="236561"/>
                  <a:pt x="2237398" y="256077"/>
                  <a:pt x="2265528" y="272955"/>
                </a:cubicBezTo>
                <a:cubicBezTo>
                  <a:pt x="2307687" y="298250"/>
                  <a:pt x="2318708" y="299780"/>
                  <a:pt x="2361062" y="313898"/>
                </a:cubicBezTo>
                <a:cubicBezTo>
                  <a:pt x="2456345" y="409179"/>
                  <a:pt x="2350776" y="315819"/>
                  <a:pt x="2442949" y="368489"/>
                </a:cubicBezTo>
                <a:cubicBezTo>
                  <a:pt x="2462698" y="379774"/>
                  <a:pt x="2479031" y="396211"/>
                  <a:pt x="2497540" y="409432"/>
                </a:cubicBezTo>
                <a:cubicBezTo>
                  <a:pt x="2564041" y="456933"/>
                  <a:pt x="2515707" y="413953"/>
                  <a:pt x="2579427" y="477671"/>
                </a:cubicBezTo>
                <a:cubicBezTo>
                  <a:pt x="2613156" y="612587"/>
                  <a:pt x="2587421" y="554685"/>
                  <a:pt x="2647665" y="655092"/>
                </a:cubicBezTo>
                <a:cubicBezTo>
                  <a:pt x="2643116" y="741528"/>
                  <a:pt x="2645713" y="828638"/>
                  <a:pt x="2634018" y="914400"/>
                </a:cubicBezTo>
                <a:cubicBezTo>
                  <a:pt x="2627609" y="961402"/>
                  <a:pt x="2570459" y="970647"/>
                  <a:pt x="2538483" y="982638"/>
                </a:cubicBezTo>
                <a:cubicBezTo>
                  <a:pt x="2525013" y="987689"/>
                  <a:pt x="2510116" y="989300"/>
                  <a:pt x="2497540" y="996286"/>
                </a:cubicBezTo>
                <a:cubicBezTo>
                  <a:pt x="2468863" y="1012218"/>
                  <a:pt x="2446775" y="1040503"/>
                  <a:pt x="2415653" y="1050877"/>
                </a:cubicBezTo>
                <a:cubicBezTo>
                  <a:pt x="2356916" y="1070457"/>
                  <a:pt x="2388666" y="1061036"/>
                  <a:pt x="2320119" y="1078173"/>
                </a:cubicBezTo>
                <a:cubicBezTo>
                  <a:pt x="2256894" y="1120323"/>
                  <a:pt x="2299476" y="1099440"/>
                  <a:pt x="2210937" y="1119116"/>
                </a:cubicBezTo>
                <a:cubicBezTo>
                  <a:pt x="2192627" y="1123185"/>
                  <a:pt x="2156346" y="1132764"/>
                  <a:pt x="2156346" y="11327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9955473" y="3086100"/>
            <a:ext cx="152595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1825143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4</a:t>
            </a:r>
          </a:p>
        </p:txBody>
      </p:sp>
      <p:graphicFrame>
        <p:nvGraphicFramePr>
          <p:cNvPr id="34" name="Object 33"/>
          <p:cNvGraphicFramePr>
            <a:graphicFrameLocks noChangeAspect="1"/>
          </p:cNvGraphicFramePr>
          <p:nvPr>
            <p:extLst>
              <p:ext uri="{D42A27DB-BD31-4B8C-83A1-F6EECF244321}">
                <p14:modId xmlns:p14="http://schemas.microsoft.com/office/powerpoint/2010/main" val="1243357984"/>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5221" name="Equation" r:id="rId12" imgW="114102" imgH="177492" progId="Equation.DSMT4">
                  <p:embed/>
                </p:oleObj>
              </mc:Choice>
              <mc:Fallback>
                <p:oleObj name="Equation" r:id="rId12" imgW="114102" imgH="177492" progId="Equation.DSMT4">
                  <p:embed/>
                  <p:pic>
                    <p:nvPicPr>
                      <p:cNvPr id="0" name="Picture 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79675" y="6704627"/>
            <a:ext cx="16006798" cy="3354765"/>
          </a:xfrm>
          <a:prstGeom prst="rect">
            <a:avLst/>
          </a:prstGeom>
          <a:solidFill>
            <a:schemeClr val="tx1">
              <a:alpha val="47000"/>
            </a:schemeClr>
          </a:solidFill>
        </p:spPr>
        <p:txBody>
          <a:bodyPr wrap="square" rtlCol="0">
            <a:spAutoFit/>
          </a:bodyPr>
          <a:lstStyle/>
          <a:p>
            <a:pPr marR="30480" algn="just">
              <a:spcAft>
                <a:spcPts val="1200"/>
              </a:spcAft>
            </a:pPr>
            <a:r>
              <a:rPr lang="vi-VN" sz="4800" b="1" dirty="0">
                <a:solidFill>
                  <a:schemeClr val="bg1"/>
                </a:solidFill>
                <a:latin typeface="Times New Roman" panose="02020603050405020304" pitchFamily="18" charset="0"/>
                <a:cs typeface="Times New Roman" panose="02020603050405020304" pitchFamily="18" charset="0"/>
              </a:rPr>
              <a:t>- </a:t>
            </a:r>
            <a:r>
              <a:rPr lang="vi-VN" sz="4800" dirty="0">
                <a:solidFill>
                  <a:schemeClr val="bg1"/>
                </a:solidFill>
                <a:latin typeface="Times New Roman" panose="02020603050405020304" pitchFamily="18" charset="0"/>
                <a:cs typeface="Times New Roman" panose="02020603050405020304" pitchFamily="18" charset="0"/>
              </a:rPr>
              <a:t>Dân làng cảm thấy tin tưởng vào tương lai phía trước</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Mang đậm bản sắc văn hóa cộng đồng</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Đây là tín ngưỡng dân gian,nét đẹp truyền thống làm giàu bản sắc dân tộc Việt Nam</a:t>
            </a:r>
          </a:p>
        </p:txBody>
      </p:sp>
      <p:sp>
        <p:nvSpPr>
          <p:cNvPr id="36" name="TextBox 35"/>
          <p:cNvSpPr txBox="1"/>
          <p:nvPr/>
        </p:nvSpPr>
        <p:spPr>
          <a:xfrm>
            <a:off x="979675" y="2919743"/>
            <a:ext cx="15955494"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Nêu</a:t>
            </a:r>
            <a:r>
              <a:rPr lang="en-US" sz="7200" dirty="0">
                <a:solidFill>
                  <a:prstClr val="white"/>
                </a:solidFill>
                <a:latin typeface="Times New Roman" panose="02020603050405020304" pitchFamily="18" charset="0"/>
                <a:cs typeface="Times New Roman" panose="02020603050405020304" pitchFamily="18" charset="0"/>
              </a:rPr>
              <a:t> ý </a:t>
            </a:r>
            <a:r>
              <a:rPr lang="en-US" sz="7200" dirty="0" err="1">
                <a:solidFill>
                  <a:prstClr val="white"/>
                </a:solidFill>
                <a:latin typeface="Times New Roman" panose="02020603050405020304" pitchFamily="18" charset="0"/>
                <a:cs typeface="Times New Roman" panose="02020603050405020304" pitchFamily="18" charset="0"/>
              </a:rPr>
              <a:t>nghĩa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của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của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người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Lô</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Lô</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948691" y="5412349"/>
            <a:ext cx="5305426" cy="1107996"/>
          </a:xfrm>
          <a:prstGeom prst="rect">
            <a:avLst/>
          </a:prstGeom>
          <a:noFill/>
        </p:spPr>
        <p:txBody>
          <a:bodyPr wrap="square" rtlCol="0">
            <a:spAutoFit/>
          </a:bodyPr>
          <a:lstStyle/>
          <a:p>
            <a:pPr defTabSz="1371600"/>
            <a:r>
              <a:rPr lang="en-US" sz="6600" i="1" u="sng" dirty="0" err="1">
                <a:solidFill>
                  <a:srgbClr val="FFFF00"/>
                </a:solidFill>
                <a:latin typeface="Times New Roman" panose="02020603050405020304" pitchFamily="18" charset="0"/>
                <a:cs typeface="Times New Roman" panose="02020603050405020304" pitchFamily="18" charset="0"/>
              </a:rPr>
              <a:t>Đáp</a:t>
            </a:r>
            <a:r>
              <a:rPr lang="en-US" sz="6600" i="1" u="sng" dirty="0">
                <a:solidFill>
                  <a:srgbClr val="FFFF00"/>
                </a:solidFill>
                <a:latin typeface="Times New Roman" panose="02020603050405020304" pitchFamily="18" charset="0"/>
                <a:cs typeface="Times New Roman" panose="02020603050405020304" pitchFamily="18" charset="0"/>
              </a:rPr>
              <a:t> </a:t>
            </a:r>
            <a:r>
              <a:rPr lang="en-US" sz="6600" i="1" u="sng" dirty="0" err="1">
                <a:solidFill>
                  <a:srgbClr val="FFFF00"/>
                </a:solidFill>
                <a:latin typeface="Times New Roman" panose="02020603050405020304" pitchFamily="18" charset="0"/>
                <a:cs typeface="Times New Roman" panose="02020603050405020304" pitchFamily="18" charset="0"/>
              </a:rPr>
              <a:t>án</a:t>
            </a:r>
            <a:r>
              <a:rPr lang="en-US" sz="66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5">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6"/>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6869892" y="9029700"/>
            <a:ext cx="914400" cy="914400"/>
          </a:xfrm>
          <a:prstGeom prst="rect">
            <a:avLst/>
          </a:prstGeom>
        </p:spPr>
      </p:pic>
    </p:spTree>
    <p:custDataLst>
      <p:tags r:id="rId2"/>
    </p:custDataLst>
    <p:extLst>
      <p:ext uri="{BB962C8B-B14F-4D97-AF65-F5344CB8AC3E}">
        <p14:creationId xmlns:p14="http://schemas.microsoft.com/office/powerpoint/2010/main" val="4401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7"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8"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9"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10"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1"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509576" y="1119124"/>
            <a:ext cx="12252485" cy="4862576"/>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2186752" y="2095500"/>
            <a:ext cx="10911023" cy="3046988"/>
          </a:xfrm>
          <a:prstGeom prst="rect">
            <a:avLst/>
          </a:prstGeom>
        </p:spPr>
        <p:txBody>
          <a:bodyPr wrap="square" lIns="0" tIns="0" rIns="0" bIns="0" rtlCol="0" anchor="t">
            <a:spAutoFit/>
          </a:bodyPr>
          <a:lstStyle/>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(5-7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33335" y="-934126"/>
            <a:ext cx="5350213" cy="4114800"/>
          </a:xfrm>
          <a:prstGeom prst="rect">
            <a:avLst/>
          </a:prstGeom>
        </p:spPr>
      </p:pic>
    </p:spTree>
    <p:custDataLst>
      <p:tags r:id="rId1"/>
    </p:custDataLst>
    <p:extLst>
      <p:ext uri="{BB962C8B-B14F-4D97-AF65-F5344CB8AC3E}">
        <p14:creationId xmlns:p14="http://schemas.microsoft.com/office/powerpoint/2010/main" val="347135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96946C-B810-4929-BFED-0113A24A10EB}"/>
              </a:ext>
            </a:extLst>
          </p:cNvPr>
          <p:cNvSpPr>
            <a:spLocks noGrp="1"/>
          </p:cNvSpPr>
          <p:nvPr>
            <p:ph idx="1"/>
          </p:nvPr>
        </p:nvSpPr>
        <p:spPr/>
        <p:txBody>
          <a:bodyPr/>
          <a:lstStyle/>
          <a:p>
            <a:pPr marL="0" indent="0">
              <a:buNone/>
            </a:pPr>
            <a:r>
              <a:rPr lang="en-US" altLang="zh-CN" sz="44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HOẠT ĐỘNG 4:VẬN DỤNG: </a:t>
            </a:r>
            <a:r>
              <a:rPr lang="en-US" altLang="zh-CN" sz="4400" b="1" dirty="0" err="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Thực</a:t>
            </a:r>
            <a:r>
              <a:rPr lang="en-US" altLang="zh-CN" sz="44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dirty="0" err="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hiện</a:t>
            </a:r>
            <a:r>
              <a:rPr lang="en-US" altLang="zh-CN" sz="44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ở </a:t>
            </a:r>
            <a:r>
              <a:rPr lang="en-US" altLang="zh-CN" sz="4400" b="1" dirty="0" err="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nhà</a:t>
            </a:r>
            <a:r>
              <a:rPr lang="en-US" altLang="zh-CN" sz="44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dirty="0" err="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sau</a:t>
            </a:r>
            <a:r>
              <a:rPr lang="en-US" altLang="zh-CN" sz="44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dirty="0" err="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44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dirty="0" err="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học</a:t>
            </a:r>
            <a:endParaRPr lang="en-US" altLang="zh-CN" sz="44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a:p>
            <a:pPr marL="0" indent="0">
              <a:buNone/>
            </a:pPr>
            <a:r>
              <a:rPr lang="vi-VN" dirty="0"/>
              <a:t> </a:t>
            </a:r>
            <a:r>
              <a:rPr lang="vi-VN" dirty="0">
                <a:latin typeface="+mj-lt"/>
              </a:rPr>
              <a:t>Viết đoạn văn </a:t>
            </a:r>
            <a:r>
              <a:rPr lang="en-US" dirty="0">
                <a:latin typeface="+mj-lt"/>
              </a:rPr>
              <a:t>5 </a:t>
            </a:r>
            <a:r>
              <a:rPr lang="en-US" dirty="0" err="1">
                <a:latin typeface="+mj-lt"/>
              </a:rPr>
              <a:t>đến</a:t>
            </a:r>
            <a:r>
              <a:rPr lang="en-US" dirty="0">
                <a:latin typeface="+mj-lt"/>
              </a:rPr>
              <a:t> 7 </a:t>
            </a:r>
            <a:r>
              <a:rPr lang="en-US" dirty="0" err="1">
                <a:latin typeface="+mj-lt"/>
              </a:rPr>
              <a:t>câu</a:t>
            </a:r>
            <a:r>
              <a:rPr lang="en-US" dirty="0">
                <a:latin typeface="+mj-lt"/>
              </a:rPr>
              <a:t> </a:t>
            </a:r>
            <a:r>
              <a:rPr lang="en-US" dirty="0" err="1">
                <a:latin typeface="+mj-lt"/>
              </a:rPr>
              <a:t>nêu</a:t>
            </a:r>
            <a:r>
              <a:rPr lang="en-US" dirty="0">
                <a:latin typeface="+mj-lt"/>
              </a:rPr>
              <a:t> </a:t>
            </a:r>
            <a:r>
              <a:rPr lang="en-US" dirty="0" err="1">
                <a:latin typeface="+mj-lt"/>
              </a:rPr>
              <a:t>suy</a:t>
            </a:r>
            <a:r>
              <a:rPr lang="en-US" dirty="0">
                <a:latin typeface="+mj-lt"/>
              </a:rPr>
              <a:t> </a:t>
            </a:r>
            <a:r>
              <a:rPr lang="en-US" dirty="0" err="1">
                <a:latin typeface="+mj-lt"/>
              </a:rPr>
              <a:t>nghĩ</a:t>
            </a:r>
            <a:r>
              <a:rPr lang="en-US" dirty="0">
                <a:latin typeface="+mj-lt"/>
              </a:rPr>
              <a:t> </a:t>
            </a:r>
            <a:r>
              <a:rPr lang="en-US" dirty="0" err="1">
                <a:latin typeface="+mj-lt"/>
              </a:rPr>
              <a:t>của</a:t>
            </a:r>
            <a:r>
              <a:rPr lang="en-US" dirty="0">
                <a:latin typeface="+mj-lt"/>
              </a:rPr>
              <a:t> </a:t>
            </a:r>
            <a:r>
              <a:rPr lang="en-US" dirty="0" err="1">
                <a:latin typeface="+mj-lt"/>
              </a:rPr>
              <a:t>em</a:t>
            </a:r>
            <a:r>
              <a:rPr lang="en-US" dirty="0">
                <a:latin typeface="+mj-lt"/>
              </a:rPr>
              <a:t> </a:t>
            </a:r>
            <a:r>
              <a:rPr lang="en-US" dirty="0" err="1">
                <a:latin typeface="+mj-lt"/>
              </a:rPr>
              <a:t>về</a:t>
            </a:r>
            <a:r>
              <a:rPr lang="en-US" dirty="0">
                <a:latin typeface="+mj-lt"/>
              </a:rPr>
              <a:t> ý </a:t>
            </a:r>
            <a:r>
              <a:rPr lang="en-US" dirty="0" err="1">
                <a:latin typeface="+mj-lt"/>
              </a:rPr>
              <a:t>nghĩa</a:t>
            </a:r>
            <a:r>
              <a:rPr lang="en-US" dirty="0">
                <a:latin typeface="+mj-lt"/>
              </a:rPr>
              <a:t> </a:t>
            </a:r>
            <a:r>
              <a:rPr lang="en-US" dirty="0" err="1">
                <a:latin typeface="+mj-lt"/>
              </a:rPr>
              <a:t>của</a:t>
            </a:r>
            <a:r>
              <a:rPr lang="en-US" dirty="0">
                <a:latin typeface="+mj-lt"/>
              </a:rPr>
              <a:t> </a:t>
            </a:r>
            <a:r>
              <a:rPr lang="en-US" dirty="0" err="1">
                <a:latin typeface="+mj-lt"/>
              </a:rPr>
              <a:t>lễ</a:t>
            </a:r>
            <a:r>
              <a:rPr lang="en-US" dirty="0">
                <a:latin typeface="+mj-lt"/>
              </a:rPr>
              <a:t> </a:t>
            </a:r>
            <a:r>
              <a:rPr lang="en-US" dirty="0" err="1">
                <a:latin typeface="+mj-lt"/>
              </a:rPr>
              <a:t>rửa</a:t>
            </a:r>
            <a:r>
              <a:rPr lang="en-US" dirty="0">
                <a:latin typeface="+mj-lt"/>
              </a:rPr>
              <a:t> </a:t>
            </a:r>
            <a:r>
              <a:rPr lang="en-US" dirty="0" err="1">
                <a:latin typeface="+mj-lt"/>
              </a:rPr>
              <a:t>làng</a:t>
            </a:r>
            <a:r>
              <a:rPr lang="en-US" dirty="0">
                <a:latin typeface="+mj-lt"/>
              </a:rPr>
              <a:t> ng</a:t>
            </a:r>
            <a:r>
              <a:rPr lang="vi-VN" dirty="0">
                <a:latin typeface="+mj-lt"/>
              </a:rPr>
              <a:t>ư</a:t>
            </a:r>
            <a:r>
              <a:rPr lang="en-US" dirty="0" err="1">
                <a:latin typeface="+mj-lt"/>
              </a:rPr>
              <a:t>ời</a:t>
            </a:r>
            <a:r>
              <a:rPr lang="en-US" dirty="0">
                <a:latin typeface="+mj-lt"/>
              </a:rPr>
              <a:t> Lô </a:t>
            </a:r>
            <a:r>
              <a:rPr lang="en-US" dirty="0" err="1">
                <a:latin typeface="+mj-lt"/>
              </a:rPr>
              <a:t>Lô</a:t>
            </a:r>
            <a:r>
              <a:rPr lang="en-US" dirty="0">
                <a:latin typeface="+mj-lt"/>
              </a:rPr>
              <a:t> </a:t>
            </a:r>
            <a:r>
              <a:rPr lang="en-US" dirty="0" err="1">
                <a:latin typeface="+mj-lt"/>
              </a:rPr>
              <a:t>em</a:t>
            </a:r>
            <a:r>
              <a:rPr lang="en-US" dirty="0">
                <a:latin typeface="+mj-lt"/>
              </a:rPr>
              <a:t> </a:t>
            </a:r>
            <a:r>
              <a:rPr lang="en-US" dirty="0" err="1">
                <a:latin typeface="+mj-lt"/>
              </a:rPr>
              <a:t>vừa</a:t>
            </a:r>
            <a:r>
              <a:rPr lang="en-US" dirty="0">
                <a:latin typeface="+mj-lt"/>
              </a:rPr>
              <a:t> đ</a:t>
            </a:r>
            <a:r>
              <a:rPr lang="vi-VN" dirty="0">
                <a:latin typeface="+mj-lt"/>
              </a:rPr>
              <a:t>ư</a:t>
            </a:r>
            <a:r>
              <a:rPr lang="en-US" dirty="0" err="1">
                <a:latin typeface="+mj-lt"/>
              </a:rPr>
              <a:t>ợc</a:t>
            </a:r>
            <a:r>
              <a:rPr lang="en-US" dirty="0">
                <a:latin typeface="+mj-lt"/>
              </a:rPr>
              <a:t> </a:t>
            </a:r>
            <a:r>
              <a:rPr lang="en-US" dirty="0" err="1">
                <a:latin typeface="+mj-lt"/>
              </a:rPr>
              <a:t>học</a:t>
            </a:r>
            <a:r>
              <a:rPr lang="en-US" dirty="0"/>
              <a:t>.</a:t>
            </a:r>
          </a:p>
        </p:txBody>
      </p:sp>
    </p:spTree>
    <p:custDataLst>
      <p:tags r:id="rId1"/>
    </p:custDataLst>
    <p:extLst>
      <p:ext uri="{BB962C8B-B14F-4D97-AF65-F5344CB8AC3E}">
        <p14:creationId xmlns:p14="http://schemas.microsoft.com/office/powerpoint/2010/main" val="512104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B9BE1-AFEF-4565-A64D-F3D08545D08F}"/>
              </a:ext>
            </a:extLst>
          </p:cNvPr>
          <p:cNvSpPr>
            <a:spLocks noGrp="1"/>
          </p:cNvSpPr>
          <p:nvPr>
            <p:ph idx="1"/>
          </p:nvPr>
        </p:nvSpPr>
        <p:spPr/>
        <p:txBody>
          <a:bodyPr/>
          <a:lstStyle/>
          <a:p>
            <a:pPr marL="0" indent="0">
              <a:buNone/>
            </a:pPr>
            <a:r>
              <a:rPr lang="en-US" dirty="0">
                <a:solidFill>
                  <a:srgbClr val="FF0000"/>
                </a:solidFill>
              </a:rPr>
              <a:t>       H</a:t>
            </a:r>
            <a:r>
              <a:rPr lang="vi-VN" dirty="0">
                <a:solidFill>
                  <a:srgbClr val="FF0000"/>
                </a:solidFill>
              </a:rPr>
              <a:t>Ư</a:t>
            </a:r>
            <a:r>
              <a:rPr lang="en-US" dirty="0">
                <a:solidFill>
                  <a:srgbClr val="FF0000"/>
                </a:solidFill>
              </a:rPr>
              <a:t>ỚNG DẪN TỰ HỌC</a:t>
            </a:r>
          </a:p>
          <a:p>
            <a:pPr marL="0" indent="0">
              <a:buNone/>
            </a:pPr>
            <a:r>
              <a:rPr lang="en-US" dirty="0">
                <a:solidFill>
                  <a:srgbClr val="FF0000"/>
                </a:solidFill>
              </a:rPr>
              <a:t>- </a:t>
            </a:r>
            <a:r>
              <a:rPr lang="en-US" dirty="0" err="1">
                <a:solidFill>
                  <a:srgbClr val="FF0000"/>
                </a:solidFill>
              </a:rPr>
              <a:t>Ghi</a:t>
            </a:r>
            <a:r>
              <a:rPr lang="en-US" dirty="0">
                <a:solidFill>
                  <a:srgbClr val="FF0000"/>
                </a:solidFill>
              </a:rPr>
              <a:t> </a:t>
            </a:r>
            <a:r>
              <a:rPr lang="en-US" dirty="0" err="1">
                <a:solidFill>
                  <a:srgbClr val="FF0000"/>
                </a:solidFill>
              </a:rPr>
              <a:t>nhớ</a:t>
            </a:r>
            <a:r>
              <a:rPr lang="en-US" dirty="0">
                <a:solidFill>
                  <a:srgbClr val="FF0000"/>
                </a:solidFill>
              </a:rPr>
              <a:t> </a:t>
            </a:r>
            <a:r>
              <a:rPr lang="en-US" dirty="0" err="1">
                <a:solidFill>
                  <a:srgbClr val="FF0000"/>
                </a:solidFill>
              </a:rPr>
              <a:t>những</a:t>
            </a:r>
            <a:r>
              <a:rPr lang="en-US" dirty="0">
                <a:solidFill>
                  <a:srgbClr val="FF0000"/>
                </a:solidFill>
              </a:rPr>
              <a:t> </a:t>
            </a:r>
            <a:r>
              <a:rPr lang="en-US" dirty="0" err="1">
                <a:solidFill>
                  <a:srgbClr val="FF0000"/>
                </a:solidFill>
              </a:rPr>
              <a:t>kiến</a:t>
            </a:r>
            <a:r>
              <a:rPr lang="en-US" dirty="0">
                <a:solidFill>
                  <a:srgbClr val="FF0000"/>
                </a:solidFill>
              </a:rPr>
              <a:t> </a:t>
            </a:r>
            <a:r>
              <a:rPr lang="en-US" dirty="0" err="1">
                <a:solidFill>
                  <a:srgbClr val="FF0000"/>
                </a:solidFill>
              </a:rPr>
              <a:t>thức</a:t>
            </a:r>
            <a:r>
              <a:rPr lang="en-US" dirty="0">
                <a:solidFill>
                  <a:srgbClr val="FF0000"/>
                </a:solidFill>
              </a:rPr>
              <a:t> </a:t>
            </a:r>
            <a:r>
              <a:rPr lang="en-US" dirty="0" err="1">
                <a:solidFill>
                  <a:srgbClr val="FF0000"/>
                </a:solidFill>
              </a:rPr>
              <a:t>vừa</a:t>
            </a:r>
            <a:r>
              <a:rPr lang="en-US" dirty="0">
                <a:solidFill>
                  <a:srgbClr val="FF0000"/>
                </a:solidFill>
              </a:rPr>
              <a:t> </a:t>
            </a:r>
            <a:r>
              <a:rPr lang="en-US" dirty="0" err="1">
                <a:solidFill>
                  <a:srgbClr val="FF0000"/>
                </a:solidFill>
              </a:rPr>
              <a:t>học</a:t>
            </a:r>
            <a:r>
              <a:rPr lang="en-US" dirty="0">
                <a:solidFill>
                  <a:srgbClr val="FF0000"/>
                </a:solidFill>
              </a:rPr>
              <a:t>.</a:t>
            </a:r>
          </a:p>
          <a:p>
            <a:pPr marL="0" indent="0">
              <a:buNone/>
            </a:pPr>
            <a:r>
              <a:rPr lang="en-US" dirty="0">
                <a:solidFill>
                  <a:srgbClr val="FF0000"/>
                </a:solidFill>
              </a:rPr>
              <a:t>- </a:t>
            </a:r>
            <a:r>
              <a:rPr lang="en-US" dirty="0" err="1">
                <a:solidFill>
                  <a:srgbClr val="FF0000"/>
                </a:solidFill>
              </a:rPr>
              <a:t>Làm</a:t>
            </a:r>
            <a:r>
              <a:rPr lang="en-US" dirty="0">
                <a:solidFill>
                  <a:srgbClr val="FF0000"/>
                </a:solidFill>
              </a:rPr>
              <a:t> </a:t>
            </a:r>
            <a:r>
              <a:rPr lang="en-US" dirty="0" err="1">
                <a:solidFill>
                  <a:srgbClr val="FF0000"/>
                </a:solidFill>
              </a:rPr>
              <a:t>bài</a:t>
            </a:r>
            <a:r>
              <a:rPr lang="en-US" dirty="0">
                <a:solidFill>
                  <a:srgbClr val="FF0000"/>
                </a:solidFill>
              </a:rPr>
              <a:t> </a:t>
            </a:r>
            <a:r>
              <a:rPr lang="en-US" dirty="0" err="1">
                <a:solidFill>
                  <a:srgbClr val="FF0000"/>
                </a:solidFill>
              </a:rPr>
              <a:t>tập</a:t>
            </a:r>
            <a:r>
              <a:rPr lang="en-US" dirty="0">
                <a:solidFill>
                  <a:srgbClr val="FF0000"/>
                </a:solidFill>
              </a:rPr>
              <a:t> </a:t>
            </a:r>
            <a:r>
              <a:rPr lang="en-US" dirty="0" err="1">
                <a:solidFill>
                  <a:srgbClr val="FF0000"/>
                </a:solidFill>
              </a:rPr>
              <a:t>phần</a:t>
            </a:r>
            <a:r>
              <a:rPr lang="en-US" dirty="0">
                <a:solidFill>
                  <a:srgbClr val="FF0000"/>
                </a:solidFill>
              </a:rPr>
              <a:t> </a:t>
            </a:r>
            <a:r>
              <a:rPr lang="en-US" dirty="0" err="1">
                <a:solidFill>
                  <a:srgbClr val="FF0000"/>
                </a:solidFill>
              </a:rPr>
              <a:t>Vận</a:t>
            </a:r>
            <a:r>
              <a:rPr lang="en-US" dirty="0">
                <a:solidFill>
                  <a:srgbClr val="FF0000"/>
                </a:solidFill>
              </a:rPr>
              <a:t> </a:t>
            </a:r>
            <a:r>
              <a:rPr lang="en-US" dirty="0" err="1">
                <a:solidFill>
                  <a:srgbClr val="FF0000"/>
                </a:solidFill>
              </a:rPr>
              <a:t>dụng</a:t>
            </a:r>
            <a:r>
              <a:rPr lang="en-US" dirty="0">
                <a:solidFill>
                  <a:srgbClr val="FF0000"/>
                </a:solidFill>
              </a:rPr>
              <a:t>.</a:t>
            </a:r>
          </a:p>
          <a:p>
            <a:pPr marL="0" indent="0">
              <a:buNone/>
            </a:pPr>
            <a:r>
              <a:rPr lang="en-US" dirty="0">
                <a:solidFill>
                  <a:srgbClr val="FF0000"/>
                </a:solidFill>
              </a:rPr>
              <a:t>- </a:t>
            </a:r>
            <a:r>
              <a:rPr lang="en-US" dirty="0" err="1">
                <a:solidFill>
                  <a:srgbClr val="FF0000"/>
                </a:solidFill>
              </a:rPr>
              <a:t>Chuẩn</a:t>
            </a:r>
            <a:r>
              <a:rPr lang="en-US" dirty="0">
                <a:solidFill>
                  <a:srgbClr val="FF0000"/>
                </a:solidFill>
              </a:rPr>
              <a:t> </a:t>
            </a:r>
            <a:r>
              <a:rPr lang="en-US" dirty="0" err="1">
                <a:solidFill>
                  <a:srgbClr val="FF0000"/>
                </a:solidFill>
              </a:rPr>
              <a:t>bị:Thực</a:t>
            </a:r>
            <a:r>
              <a:rPr lang="en-US" dirty="0">
                <a:solidFill>
                  <a:srgbClr val="FF0000"/>
                </a:solidFill>
              </a:rPr>
              <a:t> </a:t>
            </a:r>
            <a:r>
              <a:rPr lang="en-US" dirty="0" err="1">
                <a:solidFill>
                  <a:srgbClr val="FF0000"/>
                </a:solidFill>
              </a:rPr>
              <a:t>hành</a:t>
            </a:r>
            <a:r>
              <a:rPr lang="en-US" dirty="0">
                <a:solidFill>
                  <a:srgbClr val="FF0000"/>
                </a:solidFill>
              </a:rPr>
              <a:t> </a:t>
            </a:r>
            <a:r>
              <a:rPr lang="en-US" dirty="0" err="1">
                <a:solidFill>
                  <a:srgbClr val="FF0000"/>
                </a:solidFill>
              </a:rPr>
              <a:t>Tiếng</a:t>
            </a:r>
            <a:r>
              <a:rPr lang="en-US" dirty="0">
                <a:solidFill>
                  <a:srgbClr val="FF0000"/>
                </a:solidFill>
              </a:rPr>
              <a:t> </a:t>
            </a:r>
            <a:r>
              <a:rPr lang="en-US" dirty="0" err="1">
                <a:solidFill>
                  <a:srgbClr val="FF0000"/>
                </a:solidFill>
              </a:rPr>
              <a:t>việt</a:t>
            </a:r>
            <a:r>
              <a:rPr lang="en-US" dirty="0">
                <a:solidFill>
                  <a:srgbClr val="FF0000"/>
                </a:solidFill>
              </a:rPr>
              <a:t> </a:t>
            </a:r>
          </a:p>
        </p:txBody>
      </p:sp>
      <p:sp>
        <p:nvSpPr>
          <p:cNvPr id="6" name="Title 5">
            <a:extLst>
              <a:ext uri="{FF2B5EF4-FFF2-40B4-BE49-F238E27FC236}">
                <a16:creationId xmlns:a16="http://schemas.microsoft.com/office/drawing/2014/main" id="{80305101-46AC-46DF-8812-6F0F6F0DD420}"/>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3231760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0782" y="0"/>
            <a:ext cx="6531428" cy="5676899"/>
          </a:xfrm>
          <a:prstGeom prst="rect">
            <a:avLst/>
          </a:prstGeom>
        </p:spPr>
      </p:pic>
      <p:pic>
        <p:nvPicPr>
          <p:cNvPr id="3" name="Picture 2"/>
          <p:cNvPicPr>
            <a:picLocks noChangeAspect="1"/>
          </p:cNvPicPr>
          <p:nvPr/>
        </p:nvPicPr>
        <p:blipFill>
          <a:blip r:embed="rId5"/>
          <a:stretch>
            <a:fillRect/>
          </a:stretch>
        </p:blipFill>
        <p:spPr>
          <a:xfrm>
            <a:off x="0" y="6438900"/>
            <a:ext cx="4854191" cy="3848100"/>
          </a:xfrm>
          <a:prstGeom prst="rect">
            <a:avLst/>
          </a:prstGeom>
        </p:spPr>
      </p:pic>
      <p:pic>
        <p:nvPicPr>
          <p:cNvPr id="4" name="Picture 3"/>
          <p:cNvPicPr>
            <a:picLocks noChangeAspect="1"/>
          </p:cNvPicPr>
          <p:nvPr/>
        </p:nvPicPr>
        <p:blipFill>
          <a:blip r:embed="rId6"/>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7" name="Picture 6"/>
          <p:cNvPicPr>
            <a:picLocks noChangeAspect="1"/>
          </p:cNvPicPr>
          <p:nvPr/>
        </p:nvPicPr>
        <p:blipFill>
          <a:blip r:embed="rId8"/>
          <a:stretch>
            <a:fillRect/>
          </a:stretch>
        </p:blipFill>
        <p:spPr>
          <a:xfrm>
            <a:off x="7848600" y="1546244"/>
            <a:ext cx="11053006" cy="7102456"/>
          </a:xfrm>
          <a:prstGeom prst="rect">
            <a:avLst/>
          </a:prstGeom>
        </p:spPr>
      </p:pic>
    </p:spTree>
    <p:custDataLst>
      <p:tags r:id="rId1"/>
    </p:custDataLst>
    <p:extLst>
      <p:ext uri="{BB962C8B-B14F-4D97-AF65-F5344CB8AC3E}">
        <p14:creationId xmlns:p14="http://schemas.microsoft.com/office/powerpoint/2010/main" val="2790889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a:grpSpLocks noChangeAspect="1"/>
          </p:cNvGrpSpPr>
          <p:nvPr/>
        </p:nvGrpSpPr>
        <p:grpSpPr>
          <a:xfrm>
            <a:off x="5350424" y="371531"/>
            <a:ext cx="7620000" cy="1567428"/>
            <a:chOff x="0" y="0"/>
            <a:chExt cx="4828540" cy="4716780"/>
          </a:xfrm>
          <a:solidFill>
            <a:schemeClr val="bg1"/>
          </a:solidFill>
        </p:grpSpPr>
        <p:sp>
          <p:nvSpPr>
            <p:cNvPr id="1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3" name="TextBox 2"/>
          <p:cNvSpPr txBox="1"/>
          <p:nvPr/>
        </p:nvSpPr>
        <p:spPr>
          <a:xfrm>
            <a:off x="5105400" y="723900"/>
            <a:ext cx="8110048" cy="830997"/>
          </a:xfrm>
          <a:prstGeom prst="rect">
            <a:avLst/>
          </a:prstGeom>
          <a:noFill/>
        </p:spPr>
        <p:txBody>
          <a:bodyPr wrap="square" rtlCol="0">
            <a:spAutoFit/>
          </a:bodyPr>
          <a:lstStyle/>
          <a:p>
            <a:pPr algn="ctr"/>
            <a:r>
              <a:rPr lang="en-US" sz="4800" b="1" dirty="0">
                <a:solidFill>
                  <a:prstClr val="black"/>
                </a:solidFill>
                <a:latin typeface="Times New Roman" panose="02020603050405020304" pitchFamily="18" charset="0"/>
                <a:cs typeface="Times New Roman" panose="02020603050405020304" pitchFamily="18" charset="0"/>
              </a:rPr>
              <a:t>1. </a:t>
            </a:r>
            <a:r>
              <a:rPr lang="en-US" sz="4800" b="1" dirty="0" err="1">
                <a:solidFill>
                  <a:prstClr val="black"/>
                </a:solidFill>
                <a:latin typeface="Times New Roman" panose="02020603050405020304" pitchFamily="18" charset="0"/>
                <a:cs typeface="Times New Roman" panose="02020603050405020304" pitchFamily="18" charset="0"/>
              </a:rPr>
              <a:t>Đọc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chú</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34873" y="-737790"/>
            <a:ext cx="2825743" cy="2676749"/>
          </a:xfrm>
          <a:prstGeom prst="rect">
            <a:avLst/>
          </a:prstGeom>
        </p:spPr>
      </p:pic>
      <p:sp>
        <p:nvSpPr>
          <p:cNvPr id="20" name="TextBox 19"/>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Đọc</a:t>
            </a:r>
            <a:endParaRPr lang="vi-VN" sz="5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92200" y="3875335"/>
            <a:ext cx="11480800" cy="2862322"/>
          </a:xfrm>
          <a:prstGeom prst="rect">
            <a:avLst/>
          </a:prstGeom>
          <a:noFill/>
        </p:spPr>
        <p:txBody>
          <a:bodyPr wrap="square" rtlCol="0">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GV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nhiên</a:t>
            </a:r>
            <a:endParaRPr lang="vi-VN" sz="4000" dirty="0">
              <a:latin typeface="Times New Roman" panose="02020603050405020304" pitchFamily="18" charset="0"/>
              <a:cs typeface="Times New Roman" panose="02020603050405020304" pitchFamily="18" charset="0"/>
            </a:endParaRPr>
          </a:p>
        </p:txBody>
      </p:sp>
      <p:pic>
        <p:nvPicPr>
          <p:cNvPr id="9"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78441" y="3554077"/>
            <a:ext cx="4617124" cy="6777429"/>
          </a:xfrm>
          <a:prstGeom prst="rect">
            <a:avLst/>
          </a:prstGeom>
        </p:spPr>
      </p:pic>
    </p:spTree>
    <p:custDataLst>
      <p:tags r:id="rId1"/>
    </p:custDataLst>
    <p:extLst>
      <p:ext uri="{BB962C8B-B14F-4D97-AF65-F5344CB8AC3E}">
        <p14:creationId xmlns:p14="http://schemas.microsoft.com/office/powerpoint/2010/main" val="103607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76287">
            <a:off x="16759715" y="-85058"/>
            <a:ext cx="1636855" cy="1434481"/>
          </a:xfrm>
          <a:prstGeom prst="rect">
            <a:avLst/>
          </a:prstGeom>
        </p:spPr>
      </p:pic>
      <p:pic>
        <p:nvPicPr>
          <p:cNvPr id="7"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88235">
            <a:off x="-707016" y="8838452"/>
            <a:ext cx="2633231" cy="151769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9596" y="6849027"/>
            <a:ext cx="972414" cy="1191153"/>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0" name="TextBox 9"/>
          <p:cNvSpPr txBox="1"/>
          <p:nvPr/>
        </p:nvSpPr>
        <p:spPr>
          <a:xfrm>
            <a:off x="5105400" y="723900"/>
            <a:ext cx="8110048" cy="830997"/>
          </a:xfrm>
          <a:prstGeom prst="rect">
            <a:avLst/>
          </a:prstGeom>
          <a:noFill/>
        </p:spPr>
        <p:txBody>
          <a:bodyPr wrap="square" rtlCol="0">
            <a:spAutoFit/>
          </a:bodyPr>
          <a:lstStyle/>
          <a:p>
            <a:pPr algn="ctr"/>
            <a:r>
              <a:rPr lang="en-US" sz="4800" b="1" dirty="0">
                <a:solidFill>
                  <a:prstClr val="black"/>
                </a:solidFill>
                <a:latin typeface="Times New Roman" panose="02020603050405020304" pitchFamily="18" charset="0"/>
                <a:cs typeface="Times New Roman" panose="02020603050405020304" pitchFamily="18" charset="0"/>
              </a:rPr>
              <a:t>1. </a:t>
            </a:r>
            <a:r>
              <a:rPr lang="en-US" sz="4800" b="1" dirty="0" err="1">
                <a:solidFill>
                  <a:prstClr val="black"/>
                </a:solidFill>
                <a:latin typeface="Times New Roman" panose="02020603050405020304" pitchFamily="18" charset="0"/>
                <a:cs typeface="Times New Roman" panose="02020603050405020304" pitchFamily="18" charset="0"/>
              </a:rPr>
              <a:t>Đọc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chú</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a:latin typeface="Times New Roman" panose="02020603050405020304" pitchFamily="18" charset="0"/>
                <a:cs typeface="Times New Roman" panose="02020603050405020304" pitchFamily="18" charset="0"/>
              </a:rPr>
              <a:t>b. </a:t>
            </a:r>
            <a:r>
              <a:rPr lang="en-US" sz="5400" dirty="0" err="1">
                <a:latin typeface="Times New Roman" panose="02020603050405020304" pitchFamily="18" charset="0"/>
                <a:cs typeface="Times New Roman" panose="02020603050405020304" pitchFamily="18" charset="0"/>
              </a:rPr>
              <a:t>Chú</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thích</a:t>
            </a:r>
            <a:endParaRPr lang="vi-VN" sz="5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38200" y="3680964"/>
            <a:ext cx="16967200" cy="5632311"/>
          </a:xfrm>
          <a:prstGeom prst="rect">
            <a:avLst/>
          </a:prstGeom>
          <a:noFill/>
        </p:spPr>
        <p:txBody>
          <a:bodyPr wrap="square" rtlCol="0">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kì</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quang</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sủa</a:t>
            </a:r>
            <a:endParaRPr lang="vi-VN" sz="4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537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85800" y="7200900"/>
            <a:ext cx="3954095" cy="4019875"/>
          </a:xfrm>
          <a:prstGeom prst="rect">
            <a:avLst/>
          </a:prstGeom>
        </p:spPr>
      </p:pic>
      <p:pic>
        <p:nvPicPr>
          <p:cNvPr id="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76287">
            <a:off x="16723798" y="-372068"/>
            <a:ext cx="1636855" cy="1434481"/>
          </a:xfrm>
          <a:prstGeom prst="rect">
            <a:avLst/>
          </a:prstGeom>
        </p:spPr>
      </p:pic>
      <p:pic>
        <p:nvPicPr>
          <p:cNvPr id="5"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92795">
            <a:off x="13747271" y="9349285"/>
            <a:ext cx="2608683" cy="668771"/>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8" name="TextBox 7"/>
          <p:cNvSpPr txBox="1"/>
          <p:nvPr/>
        </p:nvSpPr>
        <p:spPr>
          <a:xfrm>
            <a:off x="5105400" y="723900"/>
            <a:ext cx="8110048" cy="830997"/>
          </a:xfrm>
          <a:prstGeom prst="rect">
            <a:avLst/>
          </a:prstGeom>
          <a:noFill/>
        </p:spPr>
        <p:txBody>
          <a:bodyPr wrap="square" rtlCol="0">
            <a:spAutoFit/>
          </a:bodyPr>
          <a:lstStyle/>
          <a:p>
            <a:pPr algn="ctr"/>
            <a:r>
              <a:rPr lang="en-US" sz="4800" b="1" dirty="0">
                <a:solidFill>
                  <a:prstClr val="black"/>
                </a:solidFill>
                <a:latin typeface="Times New Roman" panose="02020603050405020304" pitchFamily="18" charset="0"/>
                <a:cs typeface="Times New Roman" panose="02020603050405020304" pitchFamily="18" charset="0"/>
              </a:rPr>
              <a:t>2. </a:t>
            </a:r>
            <a:r>
              <a:rPr lang="en-US" sz="4800" b="1" dirty="0" err="1">
                <a:solidFill>
                  <a:prstClr val="black"/>
                </a:solidFill>
                <a:latin typeface="Times New Roman" panose="02020603050405020304" pitchFamily="18" charset="0"/>
                <a:cs typeface="Times New Roman" panose="02020603050405020304" pitchFamily="18" charset="0"/>
              </a:rPr>
              <a:t>Tìm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hiểu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chung</a:t>
            </a:r>
            <a:endParaRPr lang="en-US" sz="4800" b="1" dirty="0">
              <a:solidFill>
                <a:prstClr val="black"/>
              </a:solidFill>
              <a:latin typeface="Times New Roman" panose="02020603050405020304" pitchFamily="18" charset="0"/>
              <a:cs typeface="Times New Roman" panose="02020603050405020304" pitchFamily="18" charset="0"/>
            </a:endParaRPr>
          </a:p>
        </p:txBody>
      </p:sp>
      <p:grpSp>
        <p:nvGrpSpPr>
          <p:cNvPr id="9" name="Group 7"/>
          <p:cNvGrpSpPr/>
          <p:nvPr/>
        </p:nvGrpSpPr>
        <p:grpSpPr>
          <a:xfrm>
            <a:off x="2667000" y="2939495"/>
            <a:ext cx="13563600" cy="5633005"/>
            <a:chOff x="0" y="0"/>
            <a:chExt cx="3394510" cy="1093028"/>
          </a:xfrm>
        </p:grpSpPr>
        <p:sp>
          <p:nvSpPr>
            <p:cNvPr id="1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1" name="Picture 13"/>
          <p:cNvPicPr>
            <a:picLocks noChangeAspect="1"/>
          </p:cNvPicPr>
          <p:nvPr/>
        </p:nvPicPr>
        <p:blipFill>
          <a:blip r:embed="rId10" cstate="print">
            <a:alphaModFix amt="73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51050" y="2705100"/>
            <a:ext cx="1399374" cy="468790"/>
          </a:xfrm>
          <a:prstGeom prst="rect">
            <a:avLst/>
          </a:prstGeom>
        </p:spPr>
      </p:pic>
      <p:sp>
        <p:nvSpPr>
          <p:cNvPr id="12" name="TextBox 13"/>
          <p:cNvSpPr txBox="1"/>
          <p:nvPr/>
        </p:nvSpPr>
        <p:spPr>
          <a:xfrm>
            <a:off x="3086100" y="3355340"/>
            <a:ext cx="12725400" cy="4801314"/>
          </a:xfrm>
          <a:prstGeom prst="rect">
            <a:avLst/>
          </a:prstGeom>
        </p:spPr>
        <p:txBody>
          <a:bodyPr wrap="square" lIns="0" tIns="0" rIns="0" bIns="0" rtlCol="0" anchor="t">
            <a:spAutoFit/>
          </a:bodyPr>
          <a:lstStyle/>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Tác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giả</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Phạm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Thùy</a:t>
            </a:r>
            <a:r>
              <a:rPr lang="en-US" sz="4000" b="1" dirty="0">
                <a:solidFill>
                  <a:srgbClr val="000000"/>
                </a:solidFill>
                <a:latin typeface="Times New Roman" panose="02020603050405020304" pitchFamily="18" charset="0"/>
                <a:cs typeface="Times New Roman" panose="02020603050405020304" pitchFamily="18" charset="0"/>
              </a:rPr>
              <a:t> Dung</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bút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xuất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đặn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Di </a:t>
            </a:r>
            <a:r>
              <a:rPr lang="en-US" sz="4000" dirty="0" err="1">
                <a:solidFill>
                  <a:srgbClr val="000000"/>
                </a:solidFill>
                <a:latin typeface="Times New Roman" panose="02020603050405020304" pitchFamily="18" charset="0"/>
                <a:cs typeface="Times New Roman" panose="02020603050405020304" pitchFamily="18" charset="0"/>
              </a:rPr>
              <a:t>sản</a:t>
            </a:r>
            <a:r>
              <a:rPr lang="en-US" sz="4000" dirty="0">
                <a:solidFill>
                  <a:srgbClr val="000000"/>
                </a:solidFill>
                <a:latin typeface="Times New Roman" panose="02020603050405020304" pitchFamily="18" charset="0"/>
                <a:cs typeface="Times New Roman" panose="02020603050405020304" pitchFamily="18" charset="0"/>
              </a:rPr>
              <a:t> (Heritage)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Hãng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Hàng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Quốc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Việt</a:t>
            </a:r>
            <a:r>
              <a:rPr lang="en-US" sz="4000" dirty="0">
                <a:solidFill>
                  <a:srgbClr val="000000"/>
                </a:solidFill>
                <a:latin typeface="Times New Roman" panose="02020603050405020304" pitchFamily="18" charset="0"/>
                <a:cs typeface="Times New Roman" panose="02020603050405020304" pitchFamily="18" charset="0"/>
              </a:rPr>
              <a:t> Nam (Vietnam Airlines).</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thông</a:t>
            </a:r>
            <a:r>
              <a:rPr lang="en-US" sz="4000" dirty="0">
                <a:solidFill>
                  <a:srgbClr val="000000"/>
                </a:solidFill>
                <a:latin typeface="Times New Roman" panose="02020603050405020304" pitchFamily="18" charset="0"/>
                <a:cs typeface="Times New Roman" panose="02020603050405020304" pitchFamily="18" charset="0"/>
              </a:rPr>
              <a:t> tin </a:t>
            </a:r>
            <a:r>
              <a:rPr lang="en-US" sz="4000" dirty="0" err="1">
                <a:solidFill>
                  <a:srgbClr val="000000"/>
                </a:solidFill>
                <a:latin typeface="Times New Roman" panose="02020603050405020304" pitchFamily="18" charset="0"/>
                <a:cs typeface="Times New Roman" panose="02020603050405020304" pitchFamily="18" charset="0"/>
              </a:rPr>
              <a:t>thú</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cuộc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muôn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màu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mọi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Tổ</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quốc</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8567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13487400" y="44577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a:solidFill>
                  <a:prstClr val="black"/>
                </a:solidFill>
                <a:latin typeface="Times New Roman" panose="020206030504050203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19" name="Group 6"/>
          <p:cNvGrpSpPr/>
          <p:nvPr/>
        </p:nvGrpSpPr>
        <p:grpSpPr>
          <a:xfrm>
            <a:off x="1114016" y="2457393"/>
            <a:ext cx="4155580" cy="3667299"/>
            <a:chOff x="0" y="0"/>
            <a:chExt cx="5207944" cy="5231288"/>
          </a:xfrm>
        </p:grpSpPr>
        <p:sp>
          <p:nvSpPr>
            <p:cNvPr id="2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1" name="TextBox 13"/>
          <p:cNvSpPr txBox="1"/>
          <p:nvPr/>
        </p:nvSpPr>
        <p:spPr>
          <a:xfrm>
            <a:off x="1177414" y="2591044"/>
            <a:ext cx="3871870" cy="3200876"/>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Xuất</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xứ</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Trích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“Di </a:t>
            </a:r>
            <a:r>
              <a:rPr lang="en-US" sz="4000" dirty="0" err="1">
                <a:solidFill>
                  <a:srgbClr val="000000"/>
                </a:solidFill>
                <a:latin typeface="Times New Roman" panose="02020603050405020304" pitchFamily="18" charset="0"/>
                <a:cs typeface="Times New Roman" panose="02020603050405020304" pitchFamily="18" charset="0"/>
              </a:rPr>
              <a:t>sản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tháng</a:t>
            </a:r>
            <a:r>
              <a:rPr lang="en-US" sz="4000" dirty="0">
                <a:solidFill>
                  <a:srgbClr val="000000"/>
                </a:solidFill>
                <a:latin typeface="Times New Roman" panose="02020603050405020304" pitchFamily="18" charset="0"/>
                <a:cs typeface="Times New Roman" panose="02020603050405020304" pitchFamily="18" charset="0"/>
              </a:rPr>
              <a:t> 12/2019</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2" name="Group 6"/>
          <p:cNvGrpSpPr/>
          <p:nvPr/>
        </p:nvGrpSpPr>
        <p:grpSpPr>
          <a:xfrm>
            <a:off x="4985886" y="4826367"/>
            <a:ext cx="4155580" cy="3667299"/>
            <a:chOff x="0" y="0"/>
            <a:chExt cx="5207944" cy="5231288"/>
          </a:xfrm>
        </p:grpSpPr>
        <p:sp>
          <p:nvSpPr>
            <p:cNvPr id="23"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4" name="TextBox 13"/>
          <p:cNvSpPr txBox="1"/>
          <p:nvPr/>
        </p:nvSpPr>
        <p:spPr>
          <a:xfrm>
            <a:off x="5424495" y="5528496"/>
            <a:ext cx="3129171" cy="2400657"/>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Thể</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loại</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thông</a:t>
            </a:r>
            <a:r>
              <a:rPr lang="en-US" sz="4000" dirty="0">
                <a:solidFill>
                  <a:srgbClr val="000000"/>
                </a:solidFill>
                <a:latin typeface="Times New Roman" panose="02020603050405020304" pitchFamily="18" charset="0"/>
                <a:cs typeface="Times New Roman" panose="02020603050405020304" pitchFamily="18" charset="0"/>
              </a:rPr>
              <a:t> tin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5" name="Group 6"/>
          <p:cNvGrpSpPr/>
          <p:nvPr/>
        </p:nvGrpSpPr>
        <p:grpSpPr>
          <a:xfrm>
            <a:off x="8921154" y="2591044"/>
            <a:ext cx="4155580" cy="3667299"/>
            <a:chOff x="0" y="0"/>
            <a:chExt cx="5207944" cy="5231288"/>
          </a:xfrm>
        </p:grpSpPr>
        <p:sp>
          <p:nvSpPr>
            <p:cNvPr id="26"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7" name="TextBox 13"/>
          <p:cNvSpPr txBox="1"/>
          <p:nvPr/>
        </p:nvSpPr>
        <p:spPr>
          <a:xfrm>
            <a:off x="8764454" y="3530726"/>
            <a:ext cx="4408917" cy="1520609"/>
          </a:xfrm>
          <a:prstGeom prst="rect">
            <a:avLst/>
          </a:prstGeom>
        </p:spPr>
        <p:txBody>
          <a:bodyPr wrap="square" lIns="0" tIns="0" rIns="0" bIns="0" rtlCol="0" anchor="t">
            <a:spAutoFit/>
          </a:bodyPr>
          <a:lstStyle/>
          <a:p>
            <a:pPr algn="ctr">
              <a:lnSpc>
                <a:spcPct val="130000"/>
              </a:lnSpc>
            </a:pPr>
            <a:r>
              <a:rPr lang="en-US" sz="4000" b="1" i="1" dirty="0">
                <a:solidFill>
                  <a:srgbClr val="000000"/>
                </a:solidFill>
                <a:latin typeface="Times New Roman" panose="02020603050405020304" pitchFamily="18" charset="0"/>
                <a:cs typeface="Times New Roman" panose="02020603050405020304" pitchFamily="18" charset="0"/>
              </a:rPr>
              <a:t>PTBĐ </a:t>
            </a:r>
            <a:r>
              <a:rPr lang="en-US" sz="4000" b="1" dirty="0" err="1">
                <a:solidFill>
                  <a:srgbClr val="000000"/>
                </a:solidFill>
                <a:latin typeface="Times New Roman" panose="02020603050405020304" pitchFamily="18" charset="0"/>
                <a:cs typeface="Times New Roman" panose="02020603050405020304" pitchFamily="18" charset="0"/>
              </a:rPr>
              <a:t>chính</a:t>
            </a:r>
            <a:endParaRPr lang="en-US" sz="4000" b="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Thuyết</a:t>
            </a:r>
            <a:r>
              <a:rPr lang="en-US" sz="4000" dirty="0">
                <a:solidFill>
                  <a:srgbClr val="000000"/>
                </a:solidFill>
                <a:latin typeface="Times New Roman" panose="02020603050405020304" pitchFamily="18" charset="0"/>
                <a:cs typeface="Times New Roman" panose="02020603050405020304" pitchFamily="18" charset="0"/>
              </a:rPr>
              <a:t> minh</a:t>
            </a:r>
          </a:p>
        </p:txBody>
      </p:sp>
      <p:sp>
        <p:nvSpPr>
          <p:cNvPr id="28" name="TextBox 13"/>
          <p:cNvSpPr txBox="1"/>
          <p:nvPr/>
        </p:nvSpPr>
        <p:spPr>
          <a:xfrm>
            <a:off x="13233390" y="5372697"/>
            <a:ext cx="4448638" cy="1600438"/>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Bố</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cục</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a:solidFill>
                  <a:srgbClr val="000000"/>
                </a:solidFill>
                <a:latin typeface="Times New Roman" panose="02020603050405020304" pitchFamily="18" charset="0"/>
                <a:cs typeface="Times New Roman" panose="02020603050405020304" pitchFamily="18" charset="0"/>
              </a:rPr>
              <a:t>3 </a:t>
            </a:r>
            <a:r>
              <a:rPr lang="en-US" sz="4000" dirty="0" err="1">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98922" y="-282074"/>
            <a:ext cx="7315200" cy="2872879"/>
          </a:xfrm>
          <a:prstGeom prst="rect">
            <a:avLst/>
          </a:prstGeom>
        </p:spPr>
      </p:pic>
    </p:spTree>
    <p:custDataLst>
      <p:tags r:id="rId1"/>
    </p:custDataLst>
    <p:extLst>
      <p:ext uri="{BB962C8B-B14F-4D97-AF65-F5344CB8AC3E}">
        <p14:creationId xmlns:p14="http://schemas.microsoft.com/office/powerpoint/2010/main" val="20123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80">
                                          <p:stCondLst>
                                            <p:cond delay="0"/>
                                          </p:stCondLst>
                                        </p:cTn>
                                        <p:tgtEl>
                                          <p:spTgt spid="28"/>
                                        </p:tgtEl>
                                      </p:cBhvr>
                                    </p:animEffect>
                                    <p:anim calcmode="lin" valueType="num">
                                      <p:cBhvr>
                                        <p:cTn id="3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1" dur="26">
                                          <p:stCondLst>
                                            <p:cond delay="650"/>
                                          </p:stCondLst>
                                        </p:cTn>
                                        <p:tgtEl>
                                          <p:spTgt spid="28"/>
                                        </p:tgtEl>
                                      </p:cBhvr>
                                      <p:to x="100000" y="60000"/>
                                    </p:animScale>
                                    <p:animScale>
                                      <p:cBhvr>
                                        <p:cTn id="42" dur="166" decel="50000">
                                          <p:stCondLst>
                                            <p:cond delay="676"/>
                                          </p:stCondLst>
                                        </p:cTn>
                                        <p:tgtEl>
                                          <p:spTgt spid="28"/>
                                        </p:tgtEl>
                                      </p:cBhvr>
                                      <p:to x="100000" y="100000"/>
                                    </p:animScale>
                                    <p:animScale>
                                      <p:cBhvr>
                                        <p:cTn id="43" dur="26">
                                          <p:stCondLst>
                                            <p:cond delay="1312"/>
                                          </p:stCondLst>
                                        </p:cTn>
                                        <p:tgtEl>
                                          <p:spTgt spid="28"/>
                                        </p:tgtEl>
                                      </p:cBhvr>
                                      <p:to x="100000" y="80000"/>
                                    </p:animScale>
                                    <p:animScale>
                                      <p:cBhvr>
                                        <p:cTn id="44" dur="166" decel="50000">
                                          <p:stCondLst>
                                            <p:cond delay="1338"/>
                                          </p:stCondLst>
                                        </p:cTn>
                                        <p:tgtEl>
                                          <p:spTgt spid="28"/>
                                        </p:tgtEl>
                                      </p:cBhvr>
                                      <p:to x="100000" y="100000"/>
                                    </p:animScale>
                                    <p:animScale>
                                      <p:cBhvr>
                                        <p:cTn id="45" dur="26">
                                          <p:stCondLst>
                                            <p:cond delay="1642"/>
                                          </p:stCondLst>
                                        </p:cTn>
                                        <p:tgtEl>
                                          <p:spTgt spid="28"/>
                                        </p:tgtEl>
                                      </p:cBhvr>
                                      <p:to x="100000" y="90000"/>
                                    </p:animScale>
                                    <p:animScale>
                                      <p:cBhvr>
                                        <p:cTn id="46" dur="166" decel="50000">
                                          <p:stCondLst>
                                            <p:cond delay="1668"/>
                                          </p:stCondLst>
                                        </p:cTn>
                                        <p:tgtEl>
                                          <p:spTgt spid="28"/>
                                        </p:tgtEl>
                                      </p:cBhvr>
                                      <p:to x="100000" y="100000"/>
                                    </p:animScale>
                                    <p:animScale>
                                      <p:cBhvr>
                                        <p:cTn id="47" dur="26">
                                          <p:stCondLst>
                                            <p:cond delay="1808"/>
                                          </p:stCondLst>
                                        </p:cTn>
                                        <p:tgtEl>
                                          <p:spTgt spid="28"/>
                                        </p:tgtEl>
                                      </p:cBhvr>
                                      <p:to x="100000" y="95000"/>
                                    </p:animScale>
                                    <p:animScale>
                                      <p:cBhvr>
                                        <p:cTn id="48" dur="166" decel="50000">
                                          <p:stCondLst>
                                            <p:cond delay="1834"/>
                                          </p:stCondLst>
                                        </p:cTn>
                                        <p:tgtEl>
                                          <p:spTgt spid="28"/>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80">
                                          <p:stCondLst>
                                            <p:cond delay="0"/>
                                          </p:stCondLst>
                                        </p:cTn>
                                        <p:tgtEl>
                                          <p:spTgt spid="29"/>
                                        </p:tgtEl>
                                      </p:cBhvr>
                                    </p:animEffect>
                                    <p:anim calcmode="lin" valueType="num">
                                      <p:cBhvr>
                                        <p:cTn id="5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7" dur="26">
                                          <p:stCondLst>
                                            <p:cond delay="650"/>
                                          </p:stCondLst>
                                        </p:cTn>
                                        <p:tgtEl>
                                          <p:spTgt spid="29"/>
                                        </p:tgtEl>
                                      </p:cBhvr>
                                      <p:to x="100000" y="60000"/>
                                    </p:animScale>
                                    <p:animScale>
                                      <p:cBhvr>
                                        <p:cTn id="58" dur="166" decel="50000">
                                          <p:stCondLst>
                                            <p:cond delay="676"/>
                                          </p:stCondLst>
                                        </p:cTn>
                                        <p:tgtEl>
                                          <p:spTgt spid="29"/>
                                        </p:tgtEl>
                                      </p:cBhvr>
                                      <p:to x="100000" y="100000"/>
                                    </p:animScale>
                                    <p:animScale>
                                      <p:cBhvr>
                                        <p:cTn id="59" dur="26">
                                          <p:stCondLst>
                                            <p:cond delay="1312"/>
                                          </p:stCondLst>
                                        </p:cTn>
                                        <p:tgtEl>
                                          <p:spTgt spid="29"/>
                                        </p:tgtEl>
                                      </p:cBhvr>
                                      <p:to x="100000" y="80000"/>
                                    </p:animScale>
                                    <p:animScale>
                                      <p:cBhvr>
                                        <p:cTn id="60" dur="166" decel="50000">
                                          <p:stCondLst>
                                            <p:cond delay="1338"/>
                                          </p:stCondLst>
                                        </p:cTn>
                                        <p:tgtEl>
                                          <p:spTgt spid="29"/>
                                        </p:tgtEl>
                                      </p:cBhvr>
                                      <p:to x="100000" y="100000"/>
                                    </p:animScale>
                                    <p:animScale>
                                      <p:cBhvr>
                                        <p:cTn id="61" dur="26">
                                          <p:stCondLst>
                                            <p:cond delay="1642"/>
                                          </p:stCondLst>
                                        </p:cTn>
                                        <p:tgtEl>
                                          <p:spTgt spid="29"/>
                                        </p:tgtEl>
                                      </p:cBhvr>
                                      <p:to x="100000" y="90000"/>
                                    </p:animScale>
                                    <p:animScale>
                                      <p:cBhvr>
                                        <p:cTn id="62" dur="166" decel="50000">
                                          <p:stCondLst>
                                            <p:cond delay="1668"/>
                                          </p:stCondLst>
                                        </p:cTn>
                                        <p:tgtEl>
                                          <p:spTgt spid="29"/>
                                        </p:tgtEl>
                                      </p:cBhvr>
                                      <p:to x="100000" y="100000"/>
                                    </p:animScale>
                                    <p:animScale>
                                      <p:cBhvr>
                                        <p:cTn id="63" dur="26">
                                          <p:stCondLst>
                                            <p:cond delay="1808"/>
                                          </p:stCondLst>
                                        </p:cTn>
                                        <p:tgtEl>
                                          <p:spTgt spid="29"/>
                                        </p:tgtEl>
                                      </p:cBhvr>
                                      <p:to x="100000" y="95000"/>
                                    </p:animScale>
                                    <p:animScale>
                                      <p:cBhvr>
                                        <p:cTn id="6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665490" y="30861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a:solidFill>
                  <a:prstClr val="black"/>
                </a:solidFill>
                <a:latin typeface="Times New Roman" panose="020206030504050203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34873" y="-737790"/>
            <a:ext cx="2825743" cy="2676749"/>
          </a:xfrm>
          <a:prstGeom prst="rect">
            <a:avLst/>
          </a:prstGeom>
        </p:spPr>
      </p:pic>
      <p:sp>
        <p:nvSpPr>
          <p:cNvPr id="28" name="TextBox 13"/>
          <p:cNvSpPr txBox="1"/>
          <p:nvPr/>
        </p:nvSpPr>
        <p:spPr>
          <a:xfrm>
            <a:off x="411480" y="4001097"/>
            <a:ext cx="4448638" cy="1600438"/>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Bố</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cục</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a:solidFill>
                  <a:srgbClr val="000000"/>
                </a:solidFill>
                <a:latin typeface="Times New Roman" panose="02020603050405020304" pitchFamily="18" charset="0"/>
                <a:cs typeface="Times New Roman" panose="02020603050405020304" pitchFamily="18" charset="0"/>
              </a:rPr>
              <a:t>3 </a:t>
            </a:r>
            <a:r>
              <a:rPr lang="en-US" sz="4000" dirty="0" err="1">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16" name="Group 6"/>
          <p:cNvGrpSpPr>
            <a:grpSpLocks noChangeAspect="1"/>
          </p:cNvGrpSpPr>
          <p:nvPr/>
        </p:nvGrpSpPr>
        <p:grpSpPr>
          <a:xfrm>
            <a:off x="5486400" y="1279386"/>
            <a:ext cx="9894612" cy="7902714"/>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5866911" y="2069088"/>
            <a:ext cx="9144000" cy="6555641"/>
          </a:xfrm>
          <a:prstGeom prst="rect">
            <a:avLst/>
          </a:prstGeom>
        </p:spPr>
        <p:txBody>
          <a:bodyPr>
            <a:spAutoFit/>
          </a:bodyPr>
          <a:lstStyle/>
          <a:p>
            <a:pPr algn="just">
              <a:lnSpc>
                <a:spcPct val="150000"/>
              </a:lnSpc>
            </a:pP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a:t>
            </a:r>
            <a:r>
              <a:rPr lang="en-US" sz="4000" dirty="0">
                <a:solidFill>
                  <a:srgbClr val="FF0000"/>
                </a:solidFill>
                <a:latin typeface="Times New Roman" panose="02020603050405020304" pitchFamily="18" charset="0"/>
                <a:cs typeface="Times New Roman" panose="02020603050405020304" pitchFamily="18" charset="0"/>
              </a:rPr>
              <a:t> 1</a:t>
            </a:r>
            <a:r>
              <a:rPr lang="vi-VN" sz="4000" dirty="0">
                <a:solidFill>
                  <a:schemeClr val="bg2">
                    <a:lumMod val="10000"/>
                  </a:schemeClr>
                </a:solidFill>
                <a:latin typeface="Times New Roman" panose="02020603050405020304" pitchFamily="18" charset="0"/>
                <a:cs typeface="Times New Roman" panose="02020603050405020304" pitchFamily="18" charset="0"/>
              </a:rPr>
              <a:t>: Từ đầu đến “độc đáo, thú vị”: Giới thiệu</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về</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dân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tộc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và</a:t>
            </a:r>
            <a:r>
              <a:rPr lang="vi-VN" sz="4000" dirty="0">
                <a:solidFill>
                  <a:schemeClr val="bg2">
                    <a:lumMod val="10000"/>
                  </a:schemeClr>
                </a:solidFill>
                <a:latin typeface="Times New Roman" panose="02020603050405020304" pitchFamily="18" charset="0"/>
                <a:cs typeface="Times New Roman" panose="02020603050405020304" pitchFamily="18" charset="0"/>
              </a:rPr>
              <a:t> lễ rửa làng của người Lô Lô.</a:t>
            </a:r>
          </a:p>
          <a:p>
            <a:pPr algn="just">
              <a:lnSpc>
                <a:spcPct val="150000"/>
              </a:lnSpc>
            </a:pP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 </a:t>
            </a:r>
            <a:r>
              <a:rPr lang="en-US" sz="4000" dirty="0">
                <a:solidFill>
                  <a:srgbClr val="FF0000"/>
                </a:solidFill>
                <a:latin typeface="Times New Roman" panose="02020603050405020304" pitchFamily="18" charset="0"/>
                <a:cs typeface="Times New Roman" panose="02020603050405020304" pitchFamily="18" charset="0"/>
              </a:rPr>
              <a:t>2</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Tiếp theo đến “làm mất thiêng”: </a:t>
            </a:r>
            <a:r>
              <a:rPr lang="en-US" sz="4000" dirty="0" err="1">
                <a:solidFill>
                  <a:schemeClr val="bg2">
                    <a:lumMod val="10000"/>
                  </a:schemeClr>
                </a:solidFill>
                <a:latin typeface="Times New Roman" panose="02020603050405020304" pitchFamily="18" charset="0"/>
                <a:cs typeface="Times New Roman" panose="02020603050405020304" pitchFamily="18" charset="0"/>
              </a:rPr>
              <a:t>Nét</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đặc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sắc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trong</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lễ</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rửa</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làng</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của</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người</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Lô</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Lô</a:t>
            </a:r>
            <a:r>
              <a:rPr lang="en-US" sz="4000" dirty="0">
                <a:solidFill>
                  <a:schemeClr val="bg2">
                    <a:lumMod val="10000"/>
                  </a:schemeClr>
                </a:solidFill>
                <a:latin typeface="Times New Roman" panose="02020603050405020304" pitchFamily="18" charset="0"/>
                <a:cs typeface="Times New Roman" panose="02020603050405020304" pitchFamily="18" charset="0"/>
              </a:rPr>
              <a:t>.</a:t>
            </a:r>
            <a:endParaRPr lang="vi-VN" sz="4000" dirty="0">
              <a:solidFill>
                <a:schemeClr val="bg2">
                  <a:lumMod val="10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 </a:t>
            </a:r>
            <a:r>
              <a:rPr lang="en-US" sz="4000" dirty="0">
                <a:solidFill>
                  <a:srgbClr val="FF0000"/>
                </a:solidFill>
                <a:latin typeface="Times New Roman" panose="02020603050405020304" pitchFamily="18" charset="0"/>
                <a:cs typeface="Times New Roman" panose="02020603050405020304" pitchFamily="18" charset="0"/>
              </a:rPr>
              <a:t>3</a:t>
            </a:r>
            <a:r>
              <a:rPr lang="vi-VN" sz="4000" dirty="0">
                <a:solidFill>
                  <a:schemeClr val="bg2">
                    <a:lumMod val="10000"/>
                  </a:schemeClr>
                </a:solidFill>
                <a:latin typeface="Times New Roman" panose="02020603050405020304" pitchFamily="18" charset="0"/>
                <a:cs typeface="Times New Roman" panose="02020603050405020304" pitchFamily="18" charset="0"/>
              </a:rPr>
              <a:t>: Còn lại: Ý nghĩa của phong tục</a:t>
            </a:r>
            <a:endParaRPr lang="vi-VN" sz="4000" b="0" i="0" dirty="0">
              <a:solidFill>
                <a:schemeClr val="bg2">
                  <a:lumMod val="10000"/>
                </a:schemeClr>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626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8329F65B-F01A-4C49-B0A1-9C7BD586E60A}"/>
  <p:tag name="ISPRING_RESOURCE_FOLDER" val="C:\Users\User\Desktop\Bài giảng ELENING nộp\Bai 9 Hoa dieu voi tu nhien  Doc Le rua lang cua nguoi Lo Lo Dzlambypass\"/>
  <p:tag name="ISPRING_PRESENTATION_PATH" val="C:\Users\User\Desktop\Bài giảng ELENING nộp\Bai 9 Hoa dieu voi tu nhien  Doc Le rua lang cua nguoi Lo Lo Dzlambypass.pptx"/>
  <p:tag name="ISPRING_PROJECT_VERSION" val="9"/>
  <p:tag name="ISPRING_PROJECT_FOLDER_UPDATED" val="1"/>
  <p:tag name="ISPRING_SCREEN_RECS_UPDATED" val="C:\Users\User\Desktop\Bài giảng ELENING nộp\Bai 9 Hoa dieu voi tu nhien  Doc Le rua lang cua nguoi Lo Lo Dzlambypass\"/>
  <p:tag name="FLASHSPRING_ZOOM_TAG" val="52"/>
  <p:tag name="ISPRING_PRESENTATION_TITLE" val="Bai 9 Hoa dieu voi tu nhien  Doc Le rua lang cua nguoi Lo Lo Dzlambypass"/>
  <p:tag name="ISPRING_FIRST_PUBLISH" val="1"/>
  <p:tag name="ISPRING_PRESENTATION_INFO_2" val="&lt;?xml version=&quot;1.0&quot; encoding=&quot;UTF-8&quot; standalone=&quot;no&quot; ?&gt;&#10;&lt;presentation2&gt;&#10;&#10;  &lt;slides&gt;&#10;    &lt;slide id=&quot;{43D0C5D6-8C92-437D-8286-F05D9E0CBE04}&quot; pptId=&quot;392&quot;/&gt;&#10;    &lt;slide id=&quot;{A301BEAA-8591-4401-871F-44F8A6C22DAB}&quot; pptId=&quot;328&quot;/&gt;&#10;    &lt;slide id=&quot;{86E80C84-38BF-4DF8-8E7A-9FA6E2C06AA6}&quot; pptId=&quot;329&quot;/&gt;&#10;    &lt;slide id=&quot;{64120040-5BCC-4D00-AFF1-E796F4495DC9}&quot; pptId=&quot;299&quot;/&gt;&#10;    &lt;slide id=&quot;{E5027BED-3316-4698-B2BF-7E4639ACF869}&quot; pptId=&quot;303&quot;/&gt;&#10;    &lt;slide id=&quot;{8BC8E8F6-25AF-4E14-8C33-956FDA0D70DC}&quot; pptId=&quot;304&quot;/&gt;&#10;    &lt;slide id=&quot;{CF4B6434-27BC-4593-B414-7AB5AAAF07E5}&quot; pptId=&quot;305&quot;/&gt;&#10;    &lt;slide id=&quot;{802DD6A8-1225-48A4-8E2D-628E24EA501E}&quot; pptId=&quot;306&quot;/&gt;&#10;    &lt;slide id=&quot;{1EFEC6DC-0F04-48B4-BBB7-E22BB4DAAEC4}&quot; pptId=&quot;307&quot;/&gt;&#10;    &lt;slide id=&quot;{BB91C5EA-C765-43ED-BB96-860E5CCC87A8}&quot; pptId=&quot;301&quot;/&gt;&#10;    &lt;slide id=&quot;{740363EE-6437-45E4-B3B9-EBAFD0C6BA6D}&quot; pptId=&quot;308&quot;/&gt;&#10;    &lt;slide id=&quot;{0A292A5E-5A76-48FA-919F-52497BFCAB34}&quot; pptId=&quot;309&quot;/&gt;&#10;    &lt;slide id=&quot;{8E41C87A-A078-429C-BBB1-042C56524F9E}&quot; pptId=&quot;310&quot;/&gt;&#10;    &lt;slide id=&quot;{0D739156-710B-4DAB-977D-687124BFDC2F}&quot; pptId=&quot;311&quot;/&gt;&#10;    &lt;slide id=&quot;{7623A938-7F09-4F98-B784-2A265E8DCFD3}&quot; pptId=&quot;326&quot;/&gt;&#10;    &lt;slide id=&quot;{24298012-FCFE-4AEF-9041-7F67A7B303DE}&quot; pptId=&quot;324&quot;/&gt;&#10;    &lt;slide id=&quot;{90C0DE17-C9D3-4F4D-8B3D-5513A8AAE988}&quot; pptId=&quot;314&quot;/&gt;&#10;    &lt;slide id=&quot;{84BECE7A-A7D3-4A0C-8088-6055450C4B64}&quot; pptId=&quot;315&quot;/&gt;&#10;    &lt;slide id=&quot;{ABFC1BEB-7710-4FAD-978F-64E35D8FE014}&quot; pptId=&quot;323&quot;/&gt;&#10;    &lt;slide id=&quot;{A1EBFBE2-54B2-4752-B116-9C551C6A150F}&quot; pptId=&quot;327&quot;/&gt;&#10;    &lt;slide id=&quot;{153E6594-158E-496C-B092-FE32DF9358FB}&quot; pptId=&quot;312&quot;/&gt;&#10;    &lt;slide id=&quot;{8CBCD5F3-51B9-46DF-ABE1-02390334BA9B}&quot; pptId=&quot;300&quot;/&gt;&#10;    &lt;slide id=&quot;{020B8A54-1800-4823-AA00-455C01519B0C}&quot; pptId=&quot;277&quot;/&gt;&#10;    &lt;slide id=&quot;{F079476E-2804-40C5-B05F-57F405B385B7}&quot; pptId=&quot;313&quot;/&gt;&#10;    &lt;slide id=&quot;{D2EE0CC7-1E61-4BC3-8063-D60EBED04E23}&quot; pptId=&quot;396&quot;/&gt;&#10;    &lt;slide id=&quot;{2382466F-BFFD-4E0C-B33B-2A8CB2370D37}&quot; pptId=&quot;393&quot;/&gt;&#10;    &lt;slide id=&quot;{E8FABE65-BE47-4ADD-A896-E60356CAA42D}&quot; pptId=&quot;317&quot;/&gt;&#10;    &lt;slide id=&quot;{8B9A5338-D798-44B1-B8BD-8C888BDF16D9}&quot; pptId=&quot;318&quot;/&gt;&#10;    &lt;slide id=&quot;{7BEB24B8-D9CB-4C27-A640-8B29A6E64BA9}&quot; pptId=&quot;319&quot;/&gt;&#10;    &lt;slide id=&quot;{3F17074F-E36A-49F9-B678-C03E108E4861}&quot; pptId=&quot;321&quot;/&gt;&#10;    &lt;slide id=&quot;{8C9CD4FE-ADF2-43DD-AC3A-7325F08E1B7B}&quot; pptId=&quot;322&quot;/&gt;&#10;    &lt;slide id=&quot;{01DF6EC0-905C-4788-BB75-216CC0710DEE}&quot; pptId=&quot;394&quot;/&gt;&#10;    &lt;slide id=&quot;{797DA131-D667-449A-A39F-EFA208BD7716}&quot; pptId=&quot;395&quot;/&gt;&#10;  &lt;/slides&gt;&#10;&#10;  &lt;narration&gt;&#10;    &lt;audioTracks&gt;&#10;      &lt;audioTrack muted=&quot;false&quot; name=&quot;Âm thanh 1&quot; resource=&quot;e4e4438a&quot; slideId=&quot;{43D0C5D6-8C92-437D-8286-F05D9E0CBE04}&quot; startTime=&quot;1&quot; volume=&quot;1&quot;&gt;&#10;        &lt;audio channels=&quot;1&quot; format=&quot;s16&quot; sampleRate=&quot;44100&quot;/&gt;&#10;      &lt;/audioTrack&gt;&#10;      &lt;audioTrack muted=&quot;false&quot; name=&quot;Âm thanh 2&quot; resource=&quot;858cea6c&quot; slideId=&quot;{A301BEAA-8591-4401-871F-44F8A6C22DAB}&quot; startTime=&quot;0&quot; stepIndex=&quot;0&quot; volume=&quot;1&quot;&gt;&#10;        &lt;audio channels=&quot;1&quot; format=&quot;s16&quot; sampleRate=&quot;44100&quot;/&gt;&#10;      &lt;/audioTrack&gt;&#10;      &lt;audioTrack muted=&quot;false&quot; name=&quot;Âm thanh 3&quot; resource=&quot;60ed54e8&quot; slideId=&quot;{86E80C84-38BF-4DF8-8E7A-9FA6E2C06AA6}&quot; startTime=&quot;0&quot; volume=&quot;1&quot;&gt;&#10;        &lt;audio channels=&quot;1&quot; format=&quot;s16&quot; sampleRate=&quot;44100&quot;/&gt;&#10;      &lt;/audioTrack&gt;&#10;      &lt;audioTrack muted=&quot;false&quot; name=&quot;Âm thanh 4&quot; resource=&quot;5aa75eec&quot; slideId=&quot;{64120040-5BCC-4D00-AFF1-E796F4495DC9}&quot; startTime=&quot;0&quot; volume=&quot;1&quot;&gt;&#10;        &lt;audio channels=&quot;1&quot; format=&quot;s16&quot; sampleRate=&quot;44100&quot;/&gt;&#10;      &lt;/audioTrack&gt;&#10;      &lt;audioTrack muted=&quot;false&quot; name=&quot;Âm thanh 5&quot; resource=&quot;9659b6fe&quot; slideId=&quot;{E5027BED-3316-4698-B2BF-7E4639ACF869}&quot; startTime=&quot;0&quot; stepIndex=&quot;0&quot; volume=&quot;1&quot;&gt;&#10;        &lt;audio channels=&quot;1&quot; format=&quot;s16&quot; sampleRate=&quot;44100&quot;/&gt;&#10;      &lt;/audioTrack&gt;&#10;      &lt;audioTrack muted=&quot;false&quot; name=&quot;Âm thanh 6&quot; resource=&quot;cdaf9fa3&quot; slideId=&quot;{8BC8E8F6-25AF-4E14-8C33-956FDA0D70DC}&quot; startTime=&quot;0&quot; stepIndex=&quot;0&quot; volume=&quot;1&quot;&gt;&#10;        &lt;audio channels=&quot;1&quot; format=&quot;s16&quot; sampleRate=&quot;44100&quot;/&gt;&#10;      &lt;/audioTrack&gt;&#10;      &lt;audioTrack muted=&quot;false&quot; name=&quot;Âm thanh 7&quot; resource=&quot;8d58f20c&quot; slideId=&quot;{CF4B6434-27BC-4593-B414-7AB5AAAF07E5}&quot; startTime=&quot;0&quot; stepIndex=&quot;0&quot; volume=&quot;1&quot;&gt;&#10;        &lt;audio channels=&quot;1&quot; format=&quot;s16&quot; sampleRate=&quot;44100&quot;/&gt;&#10;      &lt;/audioTrack&gt;&#10;      &lt;audioTrack muted=&quot;false&quot; name=&quot;Âm thanh 8&quot; resource=&quot;a294b3dd&quot; slideId=&quot;{802DD6A8-1225-48A4-8E2D-628E24EA501E}&quot; startTime=&quot;0&quot; stepIndex=&quot;0&quot; volume=&quot;1&quot;&gt;&#10;        &lt;audio channels=&quot;1&quot; format=&quot;s16&quot; sampleRate=&quot;44100&quot;/&gt;&#10;      &lt;/audioTrack&gt;&#10;      &lt;audioTrack muted=&quot;false&quot; name=&quot;Âm thanh 9&quot; resource=&quot;4cbd9011&quot; slideId=&quot;{1EFEC6DC-0F04-48B4-BBB7-E22BB4DAAEC4}&quot; startTime=&quot;0&quot; stepIndex=&quot;0&quot; volume=&quot;1&quot;&gt;&#10;        &lt;audio channels=&quot;1&quot; format=&quot;s16&quot; sampleRate=&quot;44100&quot;/&gt;&#10;      &lt;/audioTrack&gt;&#10;      &lt;audioTrack muted=&quot;false&quot; name=&quot;Âm thanh 10&quot; resource=&quot;e2da6a50&quot; slideId=&quot;{BB91C5EA-C765-43ED-BB96-860E5CCC87A8}&quot; startTime=&quot;0&quot; volume=&quot;1&quot;&gt;&#10;        &lt;audio channels=&quot;1&quot; format=&quot;s16&quot; sampleRate=&quot;44100&quot;/&gt;&#10;      &lt;/audioTrack&gt;&#10;      &lt;audioTrack muted=&quot;false&quot; name=&quot;Âm thanh 11&quot; resource=&quot;bfb568ba&quot; slideId=&quot;{740363EE-6437-45E4-B3B9-EBAFD0C6BA6D}&quot; startTime=&quot;0&quot; stepIndex=&quot;0&quot; volume=&quot;1&quot;&gt;&#10;        &lt;audio channels=&quot;1&quot; format=&quot;s16&quot; sampleRate=&quot;44100&quot;/&gt;&#10;      &lt;/audioTrack&gt;&#10;      &lt;audioTrack muted=&quot;false&quot; name=&quot;Âm thanh 12&quot; resource=&quot;3133fcba&quot; slideId=&quot;{0A292A5E-5A76-48FA-919F-52497BFCAB34}&quot; startTime=&quot;0&quot; stepIndex=&quot;0&quot; volume=&quot;1&quot;&gt;&#10;        &lt;audio channels=&quot;1&quot; format=&quot;s16&quot; sampleRate=&quot;44100&quot;/&gt;&#10;      &lt;/audioTrack&gt;&#10;      &lt;audioTrack muted=&quot;false&quot; name=&quot;Âm thanh 13&quot; resource=&quot;f3c430c7&quot; slideId=&quot;{8E41C87A-A078-429C-BBB1-042C56524F9E}&quot; startTime=&quot;0&quot; stepIndex=&quot;0&quot; volume=&quot;1&quot;&gt;&#10;        &lt;audio channels=&quot;1&quot; format=&quot;s16&quot; sampleRate=&quot;44100&quot;/&gt;&#10;      &lt;/audioTrack&gt;&#10;      &lt;audioTrack muted=&quot;false&quot; name=&quot;Âm thanh 14&quot; resource=&quot;e2ee51d9&quot; slideId=&quot;{0D739156-710B-4DAB-977D-687124BFDC2F}&quot; startTime=&quot;0&quot; stepIndex=&quot;0&quot; volume=&quot;1&quot;&gt;&#10;        &lt;audio channels=&quot;1&quot; format=&quot;s16&quot; sampleRate=&quot;44100&quot;/&gt;&#10;      &lt;/audioTrack&gt;&#10;      &lt;audioTrack muted=&quot;false&quot; name=&quot;Âm thanh 15&quot; resource=&quot;6c80fc46&quot; slideId=&quot;{7623A938-7F09-4F98-B784-2A265E8DCFD3}&quot; startTime=&quot;0&quot; stepIndex=&quot;0&quot; volume=&quot;1&quot;&gt;&#10;        &lt;audio channels=&quot;1&quot; format=&quot;s16&quot; sampleRate=&quot;44100&quot;/&gt;&#10;      &lt;/audioTrack&gt;&#10;      &lt;audioTrack muted=&quot;false&quot; name=&quot;Âm thanh 16&quot; resource=&quot;44bcd3ea&quot; slideId=&quot;{24298012-FCFE-4AEF-9041-7F67A7B303DE}&quot; startTime=&quot;0&quot; stepIndex=&quot;0&quot; volume=&quot;1&quot;&gt;&#10;        &lt;audio channels=&quot;1&quot; format=&quot;s16&quot; sampleRate=&quot;44100&quot;/&gt;&#10;      &lt;/audioTrack&gt;&#10;      &lt;audioTrack muted=&quot;false&quot; name=&quot;Âm thanh 17&quot; resource=&quot;d5c5a795&quot; slideId=&quot;{90C0DE17-C9D3-4F4D-8B3D-5513A8AAE988}&quot; startTime=&quot;0&quot; volume=&quot;1&quot;&gt;&#10;        &lt;audio channels=&quot;1&quot; format=&quot;s16&quot; sampleRate=&quot;44100&quot;/&gt;&#10;      &lt;/audioTrack&gt;&#10;      &lt;audioTrack muted=&quot;false&quot; name=&quot;Âm thanh 18&quot; resource=&quot;389de008&quot; slideId=&quot;{84BECE7A-A7D3-4A0C-8088-6055450C4B64}&quot; startTime=&quot;0&quot; volume=&quot;1&quot;&gt;&#10;        &lt;audio channels=&quot;1&quot; format=&quot;s16&quot; sampleRate=&quot;44100&quot;/&gt;&#10;      &lt;/audioTrack&gt;&#10;      &lt;audioTrack muted=&quot;false&quot; name=&quot;Âm thanh 19&quot; resource=&quot;6cf1896a&quot; slideId=&quot;{ABFC1BEB-7710-4FAD-978F-64E35D8FE014}&quot; startTime=&quot;0&quot; stepIndex=&quot;0&quot; volume=&quot;1&quot;&gt;&#10;        &lt;audio channels=&quot;1&quot; format=&quot;s16&quot; sampleRate=&quot;44100&quot;/&gt;&#10;      &lt;/audioTrack&gt;&#10;      &lt;audioTrack muted=&quot;false&quot; name=&quot;Âm thanh 20&quot; resource=&quot;2546e576&quot; slideId=&quot;{A1EBFBE2-54B2-4752-B116-9C551C6A150F}&quot; startTime=&quot;0&quot; stepIndex=&quot;0&quot; volume=&quot;1&quot;&gt;&#10;        &lt;audio channels=&quot;1&quot; format=&quot;s16&quot; sampleRate=&quot;44100&quot;/&gt;&#10;      &lt;/audioTrack&gt;&#10;      &lt;audioTrack muted=&quot;false&quot; name=&quot;Âm thanh 21&quot; resource=&quot;4a40aa83&quot; slideId=&quot;{153E6594-158E-496C-B092-FE32DF9358FB}&quot; startTime=&quot;0&quot; stepIndex=&quot;0&quot; volume=&quot;1&quot;&gt;&#10;        &lt;audio channels=&quot;1&quot; format=&quot;s16&quot; sampleRate=&quot;44100&quot;/&gt;&#10;      &lt;/audioTrack&gt;&#10;      &lt;audioTrack muted=&quot;false&quot; name=&quot;Âm thanh 22&quot; resource=&quot;9458a4d9&quot; slideId=&quot;{8CBCD5F3-51B9-46DF-ABE1-02390334BA9B}&quot; startTime=&quot;0&quot; volume=&quot;1&quot;&gt;&#10;        &lt;audio channels=&quot;1&quot; format=&quot;s16&quot; sampleRate=&quot;44100&quot;/&gt;&#10;      &lt;/audioTrack&gt;&#10;      &lt;audioTrack muted=&quot;false&quot; name=&quot;Âm thanh 23&quot; resource=&quot;02f217fc&quot; slideId=&quot;{020B8A54-1800-4823-AA00-455C01519B0C}&quot; startTime=&quot;0&quot; stepIndex=&quot;0&quot; volume=&quot;1&quot;&gt;&#10;        &lt;audio channels=&quot;1&quot; format=&quot;s16&quot; sampleRate=&quot;44100&quot;/&gt;&#10;      &lt;/audioTrack&gt;&#10;      &lt;audioTrack muted=&quot;false&quot; name=&quot;Âm thanh 24&quot; resource=&quot;15b70a0c&quot; slideId=&quot;{F079476E-2804-40C5-B05F-57F405B385B7}&quot; startTime=&quot;0&quot; stepIndex=&quot;0&quot; volume=&quot;1&quot;&gt;&#10;        &lt;audio channels=&quot;1&quot; format=&quot;s16&quot; sampleRate=&quot;44100&quot;/&gt;&#10;      &lt;/audioTrack&gt;&#10;      &lt;audioTrack muted=&quot;false&quot; name=&quot;Âm thanh 25&quot; resource=&quot;1c3cbe53&quot; slideId=&quot;{D2EE0CC7-1E61-4BC3-8063-D60EBED04E23}&quot; startTime=&quot;0&quot; stepIndex=&quot;0&quot; volume=&quot;1&quot;&gt;&#10;        &lt;audio channels=&quot;1&quot; format=&quot;s16&quot; sampleRate=&quot;44100&quot;/&gt;&#10;      &lt;/audioTrack&gt;&#10;      &lt;audioTrack muted=&quot;false&quot; name=&quot;Âm thanh 26&quot; resource=&quot;d0eb9f24&quot; slideId=&quot;{2382466F-BFFD-4E0C-B33B-2A8CB2370D37}&quot; startTime=&quot;0&quot; stepIndex=&quot;0&quot; volume=&quot;1&quot;&gt;&#10;        &lt;audio channels=&quot;1&quot; format=&quot;s16&quot; sampleRate=&quot;44100&quot;/&gt;&#10;      &lt;/audioTrack&gt;&#10;      &lt;audioTrack muted=&quot;false&quot; name=&quot;Âm thanh 27&quot; resource=&quot;300b8e89&quot; slideId=&quot;{E8FABE65-BE47-4ADD-A896-E60356CAA42D}&quot; startTime=&quot;0&quot; stepIndex=&quot;0&quot; volume=&quot;1&quot;&gt;&#10;        &lt;audio channels=&quot;1&quot; format=&quot;s16&quot; sampleRate=&quot;44100&quot;/&gt;&#10;      &lt;/audioTrack&gt;&#10;      &lt;audioTrack muted=&quot;false&quot; name=&quot;Âm thanh 28&quot; resource=&quot;acdb3db9&quot; slideId=&quot;{8B9A5338-D798-44B1-B8BD-8C888BDF16D9}&quot; startTime=&quot;0&quot; stepIndex=&quot;0&quot; volume=&quot;1&quot;&gt;&#10;        &lt;audio channels=&quot;1&quot; format=&quot;s16&quot; sampleRate=&quot;44100&quot;/&gt;&#10;      &lt;/audioTrack&gt;&#10;      &lt;audioTrack muted=&quot;false&quot; name=&quot;Âm thanh 29&quot; resource=&quot;ecb167ba&quot; slideId=&quot;{7BEB24B8-D9CB-4C27-A640-8B29A6E64BA9}&quot; startTime=&quot;0&quot; stepIndex=&quot;0&quot; volume=&quot;1&quot;&gt;&#10;        &lt;audio channels=&quot;1&quot; format=&quot;s16&quot; sampleRate=&quot;44100&quot;/&gt;&#10;      &lt;/audioTrack&gt;&#10;      &lt;audioTrack muted=&quot;false&quot; name=&quot;Âm thanh 30&quot; resource=&quot;f10ba75a&quot; slideId=&quot;{3F17074F-E36A-49F9-B678-C03E108E4861}&quot; startTime=&quot;0&quot; stepIndex=&quot;0&quot; volume=&quot;1&quot;&gt;&#10;        &lt;audio channels=&quot;1&quot; format=&quot;s16&quot; sampleRate=&quot;44100&quot;/&gt;&#10;      &lt;/audioTrack&gt;&#10;      &lt;audioTrack muted=&quot;false&quot; name=&quot;Âm thanh 31&quot; resource=&quot;54964621&quot; slideId=&quot;{8C9CD4FE-ADF2-43DD-AC3A-7325F08E1B7B}&quot; startTime=&quot;0&quot; stepIndex=&quot;0&quot; volume=&quot;1&quot;&gt;&#10;        &lt;audio channels=&quot;1&quot; format=&quot;s16&quot; sampleRate=&quot;44100&quot;/&gt;&#10;      &lt;/audioTrack&gt;&#10;      &lt;audioTrack muted=&quot;false&quot; name=&quot;Âm thanh 32&quot; resource=&quot;6158cef0&quot; slideId=&quot;{01DF6EC0-905C-4788-BB75-216CC0710DEE}&quot; startTime=&quot;0&quot; stepIndex=&quot;0&quot; volume=&quot;1&quot;&gt;&#10;        &lt;audio channels=&quot;1&quot; format=&quot;s16&quot; sampleRate=&quot;44100&quot;/&gt;&#10;      &lt;/audioTrack&gt;&#10;      &lt;audioTrack muted=&quot;false&quot; name=&quot;Âm thanh 33&quot; resource=&quot;6e45709e&quot; slideId=&quot;{797DA131-D667-449A-A39F-EFA208BD7716}&quot; startTime=&quot;0&quot; stepIndex=&quot;0&quot; volume=&quot;1&quot;&gt;&#10;        &lt;audio channels=&quot;1&quot; format=&quot;s16&quot; sampleRate=&quot;44100&quot;/&gt;&#10;      &lt;/audioTrack&gt;&#10;    &lt;/audioTracks&gt;&#10;    &lt;videoTracks/&gt;&#10;  &lt;/narration&gt;&#10;&#10;&lt;/presentation2&gt;&#10;"/>
  <p:tag name="ISPRING_LMS_API_VERSION" val="SCORM 1.2"/>
  <p:tag name="ISPRING_ULTRA_SCORM_COURSE_ID" val="C804E8B6-DFDD-4B0B-9B1E-1A3D0AE64188"/>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D:\"/>
  <p:tag name="ISPRING_SCORM_RATE_SLIDES" val="0"/>
  <p:tag name="ISPRING_SCORM_PASSING_SCORE" val="80.000000"/>
  <p:tag name="ISPRING_CURRENT_PLAYER_ID" val="universal"/>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813"/>
  <p:tag name="TIMING" val="|4.236"/>
  <p:tag name="ISPRING_SLIDE_ID_2" val="{1EFEC6DC-0F04-48B4-BBB7-E22BB4DAAEC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276"/>
  <p:tag name="ISPRING_SLIDE_ID_2" val="{BB91C5EA-C765-43ED-BB96-860E5CCC87A8}"/>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5.728"/>
  <p:tag name="TIMING" val="|10.109|13.128"/>
  <p:tag name="ISPRING_SLIDE_ID_2" val="{740363EE-6437-45E4-B3B9-EBAFD0C6BA6D}"/>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905"/>
  <p:tag name="TIMING" val="|3.715|13.54"/>
  <p:tag name="ISPRING_SLIDE_ID_2" val="{0A292A5E-5A76-48FA-919F-52497BFCAB34}"/>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0.995"/>
  <p:tag name="TIMING" val="|2.61|3.541|13.388|2.538"/>
  <p:tag name="ISPRING_SLIDE_ID_2" val="{8E41C87A-A078-429C-BBB1-042C56524F9E}"/>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2.584"/>
  <p:tag name="TIMING" val="|20.956|3.694"/>
  <p:tag name="ISPRING_SLIDE_ID_2" val="{0D739156-710B-4DAB-977D-687124BFDC2F}"/>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7.093"/>
  <p:tag name="TIMING" val="|4.807"/>
  <p:tag name="ISPRING_SLIDE_ID_2" val="{7623A938-7F09-4F98-B784-2A265E8DCFD3}"/>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562"/>
  <p:tag name="TIMING" val="|1.835|9.54|7.471|9.249|8.561"/>
  <p:tag name="ISPRING_SLIDE_ID_2" val="{24298012-FCFE-4AEF-9041-7F67A7B303DE}"/>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9.094"/>
  <p:tag name="TIMING" val="|2.05|5.808|13.375|21.863"/>
  <p:tag name="ISPRING_SLIDE_ID_2" val="{90C0DE17-C9D3-4F4D-8B3D-5513A8AAE988}"/>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6.99"/>
  <p:tag name="TIMING" val="|0.816|26.953|1.166|36.07|7.763|12.277"/>
  <p:tag name="ISPRING_SLIDE_ID_2" val="{84BECE7A-A7D3-4A0C-8088-6055450C4B6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065"/>
  <p:tag name="ISPRING_SLIDE_ID_2" val="{43D0C5D6-8C92-437D-8286-F05D9E0CBE04}"/>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9.802"/>
  <p:tag name="TIMING" val="|3.799|5.944|15.028|6.751"/>
  <p:tag name="ISPRING_SLIDE_ID_2" val="{ABFC1BEB-7710-4FAD-978F-64E35D8FE014}"/>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2.464"/>
  <p:tag name="TIMING" val="|2.4|5.375|11.388|7.819|16.999"/>
  <p:tag name="ISPRING_SLIDE_ID_2" val="{A1EBFBE2-54B2-4752-B116-9C551C6A150F}"/>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3.001"/>
  <p:tag name="TIMING" val="|11.308|18.962"/>
  <p:tag name="ISPRING_SLIDE_ID_2" val="{153E6594-158E-496C-B092-FE32DF9358FB}"/>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5.345"/>
  <p:tag name="ISPRING_SLIDE_ID_2" val="{8CBCD5F3-51B9-46DF-ABE1-02390334BA9B}"/>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4.446"/>
  <p:tag name="TIMING" val="|10.729|17.086|2.958"/>
  <p:tag name="ISPRING_SLIDE_ID_2" val="{020B8A54-1800-4823-AA00-455C01519B0C}"/>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4.136"/>
  <p:tag name="TIMING" val="|16.416|12.867"/>
  <p:tag name="ISPRING_SLIDE_ID_2" val="{F079476E-2804-40C5-B05F-57F405B385B7}"/>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C:\Users\User\Desktop\Bài giảng ELENING nộp\Bai 9 Hoa dieu voi tu nhien  Doc Le rua lang cua nguoi Lo Lo Dzlambypass\quiz\quiz1.quiz"/>
  <p:tag name="ISPRING_QUIZ_RELATIVE_PATH" val="Bai 9 Hoa dieu voi tu nhien  Doc Le rua lang cua nguoi Lo Lo Dzlambypass\quiz\quiz1.quiz"/>
  <p:tag name="GENSWF_ADVANCE_TIME" val="31.322"/>
  <p:tag name="ISPRING_SLIDE_ID_2" val="{D2EE0CC7-1E61-4BC3-8063-D60EBED04E23}"/>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323"/>
  <p:tag name="ISPRING_SLIDE_ID_2" val="{2382466F-BFFD-4E0C-B33B-2A8CB2370D37}"/>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5.28"/>
  <p:tag name="TIMING" val="|3.536|2.195|6.501|12.374|8.039"/>
  <p:tag name="ISPRING_SLIDE_ID_2" val="{E8FABE65-BE47-4ADD-A896-E60356CAA42D}"/>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48"/>
  <p:tag name="TIMING" val="|1.497|1.565|8.65|10.877|4.92"/>
  <p:tag name="ISPRING_SLIDE_ID_2" val="{8B9A5338-D798-44B1-B8BD-8C888BDF16D9}"/>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883"/>
  <p:tag name="TIMING" val="|1.183|4.644|22.512"/>
  <p:tag name="ISPRING_SLIDE_ID_2" val="{A301BEAA-8591-4401-871F-44F8A6C22DAB}"/>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5.026"/>
  <p:tag name="TIMING" val="|3.374|1.773|11.54|16.746|4.925"/>
  <p:tag name="ISPRING_SLIDE_ID_2" val="{7BEB24B8-D9CB-4C27-A640-8B29A6E64BA9}"/>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4.402"/>
  <p:tag name="TIMING" val="|2.504|0.896|7.047|11.931|17.373"/>
  <p:tag name="ISPRING_SLIDE_ID_2" val="{3F17074F-E36A-49F9-B678-C03E108E4861}"/>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4.125"/>
  <p:tag name="TIMING" val="|11.439"/>
  <p:tag name="ISPRING_SLIDE_ID_2" val="{8C9CD4FE-ADF2-43DD-AC3A-7325F08E1B7B}"/>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623"/>
  <p:tag name="ISPRING_SLIDE_ID_2" val="{01DF6EC0-905C-4788-BB75-216CC0710DEE}"/>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6.496"/>
  <p:tag name="ISPRING_SLIDE_ID_2" val="{797DA131-D667-449A-A39F-EFA208BD7716}"/>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021"/>
  <p:tag name="ISPRING_SLIDE_ID_2" val="{86E80C84-38BF-4DF8-8E7A-9FA6E2C06AA6}"/>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238"/>
  <p:tag name="ISPRING_SLIDE_ID_2" val="{64120040-5BCC-4D00-AFF1-E796F4495DC9}"/>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441"/>
  <p:tag name="TIMING" val="|5.439|0.001"/>
  <p:tag name="ISPRING_SLIDE_ID_2" val="{E5027BED-3316-4698-B2BF-7E4639ACF86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9.325"/>
  <p:tag name="TIMING" val="|1.147|4.583"/>
  <p:tag name="ISPRING_SLIDE_ID_2" val="{8BC8E8F6-25AF-4E14-8C33-956FDA0D70DC}"/>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1.8"/>
  <p:tag name="TIMING" val="|1.072"/>
  <p:tag name="ISPRING_SLIDE_ID_2" val="{CF4B6434-27BC-4593-B414-7AB5AAAF07E5}"/>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4.394"/>
  <p:tag name="TIMING" val="|9.755|9.235|2.014|12.507"/>
  <p:tag name="ISPRING_SLIDE_ID_2" val="{802DD6A8-1225-48A4-8E2D-628E24EA501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1486</Words>
  <Application>Microsoft Office PowerPoint</Application>
  <PresentationFormat>Custom</PresentationFormat>
  <Paragraphs>199</Paragraphs>
  <Slides>33</Slides>
  <Notes>33</Notes>
  <HiddenSlides>0</HiddenSlides>
  <MMClips>4</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47" baseType="lpstr">
      <vt:lpstr>Tahoma</vt:lpstr>
      <vt:lpstr>IreneFlorentina</vt:lpstr>
      <vt:lpstr>微软雅黑</vt:lpstr>
      <vt:lpstr>Calibri Light</vt:lpstr>
      <vt:lpstr>Wingdings</vt:lpstr>
      <vt:lpstr>华文新魏</vt:lpstr>
      <vt:lpstr>Times New Roman</vt:lpstr>
      <vt:lpstr>Arial</vt:lpstr>
      <vt:lpstr>Calibri</vt:lpstr>
      <vt:lpstr>Segoe UI</vt:lpstr>
      <vt:lpstr>Office Theme</vt:lpstr>
      <vt:lpstr>3_Office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9 Hoa dieu voi tu nhien  Doc Le rua lang cua nguoi Lo Lo Dzlambypass</dc:title>
  <dc:creator>Nguyen Ha</dc:creator>
  <cp:lastModifiedBy>User</cp:lastModifiedBy>
  <cp:revision>155</cp:revision>
  <dcterms:created xsi:type="dcterms:W3CDTF">2006-08-16T00:00:00Z</dcterms:created>
  <dcterms:modified xsi:type="dcterms:W3CDTF">2024-05-03T09:46:48Z</dcterms:modified>
  <dc:identifier>DAFWqtPgtJo</dc:identifier>
</cp:coreProperties>
</file>