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sldIdLst>
    <p:sldId id="270" r:id="rId2"/>
    <p:sldId id="279" r:id="rId3"/>
    <p:sldId id="297" r:id="rId4"/>
    <p:sldId id="298" r:id="rId5"/>
    <p:sldId id="299" r:id="rId6"/>
    <p:sldId id="300" r:id="rId7"/>
    <p:sldId id="290" r:id="rId8"/>
    <p:sldId id="291" r:id="rId9"/>
    <p:sldId id="289" r:id="rId10"/>
    <p:sldId id="256" r:id="rId11"/>
    <p:sldId id="271" r:id="rId12"/>
    <p:sldId id="292" r:id="rId13"/>
    <p:sldId id="273" r:id="rId14"/>
    <p:sldId id="283" r:id="rId15"/>
    <p:sldId id="269" r:id="rId16"/>
    <p:sldId id="268" r:id="rId17"/>
    <p:sldId id="262" r:id="rId18"/>
    <p:sldId id="293" r:id="rId19"/>
    <p:sldId id="264" r:id="rId20"/>
    <p:sldId id="265" r:id="rId21"/>
    <p:sldId id="267" r:id="rId22"/>
    <p:sldId id="294" r:id="rId23"/>
    <p:sldId id="276" r:id="rId24"/>
    <p:sldId id="295" r:id="rId25"/>
    <p:sldId id="296" r:id="rId26"/>
    <p:sldId id="274" r:id="rId27"/>
    <p:sldId id="275"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75" d="100"/>
          <a:sy n="75" d="100"/>
        </p:scale>
        <p:origin x="93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94C189-0433-4AC8-9549-BB0A908667F1}" type="datetimeFigureOut">
              <a:rPr lang="en-US" smtClean="0"/>
              <a:t>15/11/2024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11FEE3-A820-4E33-B4F5-8C18BA65F002}" type="slidenum">
              <a:rPr lang="en-US" smtClean="0"/>
              <a:t>‹#›</a:t>
            </a:fld>
            <a:endParaRPr lang="en-US"/>
          </a:p>
        </p:txBody>
      </p:sp>
    </p:spTree>
    <p:extLst>
      <p:ext uri="{BB962C8B-B14F-4D97-AF65-F5344CB8AC3E}">
        <p14:creationId xmlns:p14="http://schemas.microsoft.com/office/powerpoint/2010/main" val="703412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D248E98-4F9C-4F01-A2E4-36C3243D25F8}"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9154" name="Rectangle 2"/>
          <p:cNvSpPr>
            <a:spLocks noGrp="1" noRot="1" noChangeAspect="1" noChangeArrowheads="1" noTextEdit="1"/>
          </p:cNvSpPr>
          <p:nvPr>
            <p:ph type="sldImg"/>
          </p:nvPr>
        </p:nvSpPr>
        <p:spPr>
          <a:xfrm>
            <a:off x="381000" y="685800"/>
            <a:ext cx="6096000" cy="3429000"/>
          </a:xfrm>
          <a:ln/>
        </p:spPr>
      </p:sp>
      <p:sp>
        <p:nvSpPr>
          <p:cNvPr id="491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9437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23211-66F3-4E52-BE2E-D8A9E8DA1D0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404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C80460-9899-4425-B8B7-EFF889712394}" type="slidenum">
              <a:rPr lang="en-US" smtClean="0"/>
              <a:t>6</a:t>
            </a:fld>
            <a:endParaRPr lang="en-US"/>
          </a:p>
        </p:txBody>
      </p:sp>
    </p:spTree>
    <p:extLst>
      <p:ext uri="{BB962C8B-B14F-4D97-AF65-F5344CB8AC3E}">
        <p14:creationId xmlns:p14="http://schemas.microsoft.com/office/powerpoint/2010/main" val="110741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1FEE3-A820-4E33-B4F5-8C18BA65F002}" type="slidenum">
              <a:rPr lang="en-US" smtClean="0"/>
              <a:t>10</a:t>
            </a:fld>
            <a:endParaRPr lang="en-US"/>
          </a:p>
        </p:txBody>
      </p:sp>
    </p:spTree>
    <p:extLst>
      <p:ext uri="{BB962C8B-B14F-4D97-AF65-F5344CB8AC3E}">
        <p14:creationId xmlns:p14="http://schemas.microsoft.com/office/powerpoint/2010/main" val="298761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11</a:t>
            </a:fld>
            <a:endParaRPr lang="en-US" altLang="zh-CN"/>
          </a:p>
        </p:txBody>
      </p:sp>
    </p:spTree>
    <p:extLst>
      <p:ext uri="{BB962C8B-B14F-4D97-AF65-F5344CB8AC3E}">
        <p14:creationId xmlns:p14="http://schemas.microsoft.com/office/powerpoint/2010/main" val="2926507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11FEE3-A820-4E33-B4F5-8C18BA65F002}" type="slidenum">
              <a:rPr lang="en-US" smtClean="0"/>
              <a:t>20</a:t>
            </a:fld>
            <a:endParaRPr lang="en-US"/>
          </a:p>
        </p:txBody>
      </p:sp>
    </p:spTree>
    <p:extLst>
      <p:ext uri="{BB962C8B-B14F-4D97-AF65-F5344CB8AC3E}">
        <p14:creationId xmlns:p14="http://schemas.microsoft.com/office/powerpoint/2010/main" val="3970068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10"/>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0D889A-EA44-4011-B7C3-02CF0F81F4BD}" type="datetimeFigureOut">
              <a:rPr lang="en-US" smtClean="0"/>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3E1B6-0889-4640-8D39-37F2B77800B2}" type="slidenum">
              <a:rPr lang="en-US" smtClean="0"/>
              <a:t>‹#›</a:t>
            </a:fld>
            <a:endParaRPr lang="en-US"/>
          </a:p>
        </p:txBody>
      </p:sp>
      <p:sp>
        <p:nvSpPr>
          <p:cNvPr id="2" name="Title 1"/>
          <p:cNvSpPr>
            <a:spLocks noGrp="1"/>
          </p:cNvSpPr>
          <p:nvPr>
            <p:ph type="ctrTitle"/>
          </p:nvPr>
        </p:nvSpPr>
        <p:spPr>
          <a:xfrm>
            <a:off x="817584" y="2349219"/>
            <a:ext cx="7175351" cy="1344875"/>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D889A-EA44-4011-B7C3-02CF0F81F4BD}" type="datetimeFigureOut">
              <a:rPr lang="en-US" smtClean="0"/>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3E1B6-0889-4640-8D39-37F2B77800B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6" y="548641"/>
            <a:ext cx="4829287" cy="367104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0D889A-EA44-4011-B7C3-02CF0F81F4BD}" type="datetimeFigureOut">
              <a:rPr lang="en-US" smtClean="0"/>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3E1B6-0889-4640-8D39-37F2B77800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7265"/>
            <a:ext cx="2133600" cy="273845"/>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7265"/>
            <a:ext cx="2895600" cy="27384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23" y="4786628"/>
            <a:ext cx="410853" cy="273845"/>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45421892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296920" y="164641"/>
            <a:ext cx="8709926" cy="4680098"/>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349270" y="661633"/>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150304" y="680121"/>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168066" y="742069"/>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393677" y="710643"/>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151198" y="688460"/>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348377" y="112204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49411" y="114052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167173" y="1202478"/>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392784" y="1171052"/>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150302" y="1148870"/>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347484" y="158245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48518" y="160093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166276" y="166288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391891" y="1631462"/>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49411" y="160927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346591" y="2042861"/>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47621" y="2061349"/>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165386" y="2123297"/>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390997" y="2091871"/>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48518" y="206968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345697" y="2503270"/>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46731" y="2521758"/>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164493" y="2583706"/>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390104" y="2552280"/>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47625" y="2530098"/>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344804" y="296367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45838" y="298216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163600" y="3044115"/>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389211" y="301268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46731" y="2990506"/>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343911" y="342408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44945" y="344257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162706" y="350452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388318" y="3473099"/>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45838" y="345091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343018" y="3884498"/>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44052" y="3902986"/>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161813" y="3964934"/>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387423" y="3933508"/>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44945" y="391132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342124" y="4344907"/>
            <a:ext cx="82436" cy="132999"/>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43158" y="4363395"/>
            <a:ext cx="337031" cy="83276"/>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160920" y="4425343"/>
            <a:ext cx="34289" cy="3428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386531" y="4393917"/>
            <a:ext cx="34289" cy="3428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44052" y="4371735"/>
            <a:ext cx="335795" cy="72070"/>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738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70D889A-EA44-4011-B7C3-02CF0F81F4BD}" type="datetimeFigureOut">
              <a:rPr lang="en-US" smtClean="0"/>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3E1B6-0889-4640-8D39-37F2B77800B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548640"/>
            <a:ext cx="6400800"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7"/>
            <a:ext cx="5966666" cy="1817510"/>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D889A-EA44-4011-B7C3-02CF0F81F4BD}" type="datetimeFigureOut">
              <a:rPr lang="en-US" smtClean="0"/>
              <a:t>15/11/2024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13E1B6-0889-4640-8D39-37F2B77800B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0D889A-EA44-4011-B7C3-02CF0F81F4BD}" type="datetimeFigureOut">
              <a:rPr lang="en-US" smtClean="0"/>
              <a:t>15/11/2024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3E1B6-0889-4640-8D39-37F2B77800B2}"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548639"/>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548640"/>
            <a:ext cx="3346704" cy="2606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0D889A-EA44-4011-B7C3-02CF0F81F4BD}" type="datetimeFigureOut">
              <a:rPr lang="en-US" smtClean="0"/>
              <a:t>15/11/2024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13E1B6-0889-4640-8D39-37F2B77800B2}"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0D889A-EA44-4011-B7C3-02CF0F81F4BD}" type="datetimeFigureOut">
              <a:rPr lang="en-US" smtClean="0"/>
              <a:t>15/11/2024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13E1B6-0889-4640-8D39-37F2B77800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0D889A-EA44-4011-B7C3-02CF0F81F4BD}" type="datetimeFigureOut">
              <a:rPr lang="en-US" smtClean="0"/>
              <a:t>15/11/2024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13E1B6-0889-4640-8D39-37F2B77800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8" y="1657350"/>
            <a:ext cx="3636085" cy="943870"/>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8" y="548641"/>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2623352"/>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0D889A-EA44-4011-B7C3-02CF0F81F4BD}" type="datetimeFigureOut">
              <a:rPr lang="en-US" smtClean="0"/>
              <a:t>15/11/2024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3E1B6-0889-4640-8D39-37F2B77800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1"/>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0D889A-EA44-4011-B7C3-02CF0F81F4BD}" type="datetimeFigureOut">
              <a:rPr lang="en-US" smtClean="0"/>
              <a:t>15/11/2024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13E1B6-0889-4640-8D39-37F2B77800B2}" type="slidenum">
              <a:rPr lang="en-US" smtClean="0"/>
              <a:t>‹#›</a:t>
            </a:fld>
            <a:endParaRPr lang="en-US"/>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2" y="3279126"/>
            <a:ext cx="6512511" cy="85725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70D889A-EA44-4011-B7C3-02CF0F81F4BD}" type="datetimeFigureOut">
              <a:rPr lang="en-US" smtClean="0"/>
              <a:t>15/11/2024</a:t>
            </a:fld>
            <a:endParaRPr lang="en-US"/>
          </a:p>
        </p:txBody>
      </p:sp>
      <p:sp>
        <p:nvSpPr>
          <p:cNvPr id="5" name="Footer Placeholder 4"/>
          <p:cNvSpPr>
            <a:spLocks noGrp="1"/>
          </p:cNvSpPr>
          <p:nvPr>
            <p:ph type="ftr" sz="quarter" idx="3"/>
          </p:nvPr>
        </p:nvSpPr>
        <p:spPr>
          <a:xfrm>
            <a:off x="457202"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E13E1B6-0889-4640-8D39-37F2B77800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nen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solidFill>
            <a:srgbClr val="00FF00"/>
          </a:solidFill>
          <a:ln w="9525">
            <a:solidFill>
              <a:srgbClr val="FF0000"/>
            </a:solidFill>
            <a:miter lim="800000"/>
            <a:headEnd/>
            <a:tailEnd/>
          </a:ln>
        </p:spPr>
      </p:pic>
      <p:pic>
        <p:nvPicPr>
          <p:cNvPr id="4710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6667" r="45732"/>
          <a:stretch>
            <a:fillRect/>
          </a:stretch>
        </p:blipFill>
        <p:spPr bwMode="auto">
          <a:xfrm>
            <a:off x="5229428" y="4514852"/>
            <a:ext cx="2543960" cy="400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8"/>
          <p:cNvPicPr>
            <a:picLocks noChangeAspect="1" noChangeArrowheads="1"/>
          </p:cNvPicPr>
          <p:nvPr/>
        </p:nvPicPr>
        <p:blipFill>
          <a:blip r:embed="rId5">
            <a:extLst>
              <a:ext uri="{28A0092B-C50C-407E-A947-70E740481C1C}">
                <a14:useLocalDpi xmlns:a14="http://schemas.microsoft.com/office/drawing/2010/main" val="0"/>
              </a:ext>
            </a:extLst>
          </a:blip>
          <a:srcRect r="13333" b="53659"/>
          <a:stretch>
            <a:fillRect/>
          </a:stretch>
        </p:blipFill>
        <p:spPr bwMode="auto">
          <a:xfrm>
            <a:off x="7430382" y="2571752"/>
            <a:ext cx="371590" cy="2171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3371484" y="342904"/>
            <a:ext cx="4230405" cy="41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685983" fontAlgn="base">
              <a:spcBef>
                <a:spcPct val="50000"/>
              </a:spcBef>
              <a:spcAft>
                <a:spcPct val="0"/>
              </a:spcAft>
            </a:pPr>
            <a:endParaRPr lang="vi-VN" altLang="en-US" sz="2101">
              <a:solidFill>
                <a:srgbClr val="000000"/>
              </a:solidFill>
              <a:latin typeface="Times New Roman" panose="02020603050405020304" pitchFamily="18" charset="0"/>
              <a:cs typeface="Times New Roman" panose="02020603050405020304" pitchFamily="18" charset="0"/>
            </a:endParaRPr>
          </a:p>
        </p:txBody>
      </p:sp>
      <p:sp>
        <p:nvSpPr>
          <p:cNvPr id="47110" name="Line 6"/>
          <p:cNvSpPr>
            <a:spLocks noChangeShapeType="1"/>
          </p:cNvSpPr>
          <p:nvPr/>
        </p:nvSpPr>
        <p:spPr bwMode="auto">
          <a:xfrm flipV="1">
            <a:off x="274690" y="342902"/>
            <a:ext cx="8509778" cy="218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1" name="Line 7"/>
          <p:cNvSpPr>
            <a:spLocks noChangeShapeType="1"/>
          </p:cNvSpPr>
          <p:nvPr/>
        </p:nvSpPr>
        <p:spPr bwMode="auto">
          <a:xfrm>
            <a:off x="8784468" y="342902"/>
            <a:ext cx="0" cy="456838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2" name="Line 8"/>
          <p:cNvSpPr>
            <a:spLocks noChangeShapeType="1"/>
          </p:cNvSpPr>
          <p:nvPr/>
        </p:nvSpPr>
        <p:spPr bwMode="auto">
          <a:xfrm>
            <a:off x="287524" y="342903"/>
            <a:ext cx="0" cy="4571999"/>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sp>
        <p:nvSpPr>
          <p:cNvPr id="47113" name="Line 9"/>
          <p:cNvSpPr>
            <a:spLocks noChangeShapeType="1"/>
          </p:cNvSpPr>
          <p:nvPr/>
        </p:nvSpPr>
        <p:spPr bwMode="auto">
          <a:xfrm>
            <a:off x="287524" y="4911288"/>
            <a:ext cx="849694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685983" fontAlgn="base">
              <a:spcBef>
                <a:spcPct val="0"/>
              </a:spcBef>
              <a:spcAft>
                <a:spcPct val="0"/>
              </a:spcAft>
            </a:pPr>
            <a:endParaRPr lang="en-US" sz="2101">
              <a:solidFill>
                <a:srgbClr val="000000"/>
              </a:solidFill>
              <a:latin typeface="Times New Roman" panose="02020603050405020304" pitchFamily="18" charset="0"/>
              <a:cs typeface="Times New Roman" panose="02020603050405020304" pitchFamily="18" charset="0"/>
            </a:endParaRPr>
          </a:p>
        </p:txBody>
      </p:sp>
      <p:pic>
        <p:nvPicPr>
          <p:cNvPr id="47114" name="Picture 10" descr="ngo%20da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063132">
            <a:off x="1141946" y="3829051"/>
            <a:ext cx="1143353" cy="1143000"/>
          </a:xfrm>
          <a:prstGeom prst="rect">
            <a:avLst/>
          </a:prstGeom>
          <a:noFill/>
          <a:extLst>
            <a:ext uri="{909E8E84-426E-40DD-AFC4-6F175D3DCCD1}">
              <a14:hiddenFill xmlns:a14="http://schemas.microsoft.com/office/drawing/2010/main">
                <a:solidFill>
                  <a:srgbClr val="FFFFFF"/>
                </a:solidFill>
              </a14:hiddenFill>
            </a:ext>
          </a:extLst>
        </p:spPr>
      </p:pic>
      <p:sp>
        <p:nvSpPr>
          <p:cNvPr id="47116" name="Text Box 12"/>
          <p:cNvSpPr txBox="1">
            <a:spLocks noChangeArrowheads="1"/>
          </p:cNvSpPr>
          <p:nvPr/>
        </p:nvSpPr>
        <p:spPr bwMode="auto">
          <a:xfrm>
            <a:off x="2437182" y="3089168"/>
            <a:ext cx="4487660" cy="1385507"/>
          </a:xfrm>
          <a:prstGeom prst="rect">
            <a:avLst/>
          </a:prstGeom>
          <a:solidFill>
            <a:srgbClr val="FFFF99"/>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685983" fontAlgn="base">
              <a:spcBef>
                <a:spcPct val="50000"/>
              </a:spcBef>
              <a:spcAft>
                <a:spcPct val="0"/>
              </a:spcAft>
            </a:pPr>
            <a:r>
              <a:rPr lang="en-US" altLang="en-US" sz="2101" b="1" dirty="0" err="1">
                <a:solidFill>
                  <a:srgbClr val="FF0000"/>
                </a:solidFill>
                <a:latin typeface="Times New Roman" panose="02020603050405020304" pitchFamily="18" charset="0"/>
                <a:cs typeface="Times New Roman" panose="02020603050405020304" pitchFamily="18" charset="0"/>
              </a:rPr>
              <a:t>Môn</a:t>
            </a:r>
            <a:r>
              <a:rPr lang="en-US" altLang="en-US" sz="2101" b="1" dirty="0">
                <a:solidFill>
                  <a:srgbClr val="FF0000"/>
                </a:solidFill>
                <a:latin typeface="Times New Roman" panose="02020603050405020304" pitchFamily="18" charset="0"/>
                <a:cs typeface="Times New Roman" panose="02020603050405020304" pitchFamily="18" charset="0"/>
              </a:rPr>
              <a:t>: Tin </a:t>
            </a:r>
            <a:r>
              <a:rPr lang="en-US" altLang="en-US" sz="2101" b="1" dirty="0" err="1">
                <a:solidFill>
                  <a:srgbClr val="FF0000"/>
                </a:solidFill>
                <a:latin typeface="Times New Roman" panose="02020603050405020304" pitchFamily="18" charset="0"/>
                <a:cs typeface="Times New Roman" panose="02020603050405020304" pitchFamily="18" charset="0"/>
              </a:rPr>
              <a:t>học</a:t>
            </a:r>
            <a:endParaRPr lang="en-US" altLang="en-US" sz="2101" b="1" dirty="0">
              <a:solidFill>
                <a:srgbClr val="FF0000"/>
              </a:solidFill>
              <a:latin typeface="Times New Roman" panose="02020603050405020304" pitchFamily="18" charset="0"/>
              <a:cs typeface="Times New Roman" panose="02020603050405020304" pitchFamily="18" charset="0"/>
            </a:endParaRPr>
          </a:p>
          <a:p>
            <a:pPr defTabSz="685983" fontAlgn="base">
              <a:spcBef>
                <a:spcPct val="50000"/>
              </a:spcBef>
              <a:spcAft>
                <a:spcPct val="0"/>
              </a:spcAft>
            </a:pPr>
            <a:r>
              <a:rPr lang="en-US" altLang="en-US" sz="2101" b="1" dirty="0" err="1">
                <a:solidFill>
                  <a:srgbClr val="FF0000"/>
                </a:solidFill>
                <a:latin typeface="Times New Roman" panose="02020603050405020304" pitchFamily="18" charset="0"/>
                <a:cs typeface="Times New Roman" panose="02020603050405020304" pitchFamily="18" charset="0"/>
              </a:rPr>
              <a:t>Giáo</a:t>
            </a:r>
            <a:r>
              <a:rPr lang="en-US" altLang="en-US" sz="2101" b="1" dirty="0">
                <a:solidFill>
                  <a:srgbClr val="FF0000"/>
                </a:solidFill>
                <a:latin typeface="Times New Roman" panose="02020603050405020304" pitchFamily="18" charset="0"/>
                <a:cs typeface="Times New Roman" panose="02020603050405020304" pitchFamily="18" charset="0"/>
              </a:rPr>
              <a:t> </a:t>
            </a:r>
            <a:r>
              <a:rPr lang="en-US" altLang="en-US" sz="2101" b="1" dirty="0" err="1">
                <a:solidFill>
                  <a:srgbClr val="FF0000"/>
                </a:solidFill>
                <a:latin typeface="Times New Roman" panose="02020603050405020304" pitchFamily="18" charset="0"/>
                <a:cs typeface="Times New Roman" panose="02020603050405020304" pitchFamily="18" charset="0"/>
              </a:rPr>
              <a:t>viên</a:t>
            </a:r>
            <a:r>
              <a:rPr lang="en-US" altLang="en-US" sz="2101" b="1" dirty="0">
                <a:solidFill>
                  <a:srgbClr val="FF0000"/>
                </a:solidFill>
                <a:latin typeface="Times New Roman" panose="02020603050405020304" pitchFamily="18" charset="0"/>
                <a:cs typeface="Times New Roman" panose="02020603050405020304" pitchFamily="18" charset="0"/>
              </a:rPr>
              <a:t>: Lê </a:t>
            </a:r>
            <a:r>
              <a:rPr lang="en-US" altLang="en-US" sz="2101" b="1" dirty="0" err="1">
                <a:solidFill>
                  <a:srgbClr val="FF0000"/>
                </a:solidFill>
                <a:latin typeface="Times New Roman" panose="02020603050405020304" pitchFamily="18" charset="0"/>
                <a:cs typeface="Times New Roman" panose="02020603050405020304" pitchFamily="18" charset="0"/>
              </a:rPr>
              <a:t>Nguyên</a:t>
            </a:r>
            <a:r>
              <a:rPr lang="en-US" altLang="en-US" sz="2101" b="1" dirty="0">
                <a:solidFill>
                  <a:srgbClr val="FF0000"/>
                </a:solidFill>
                <a:latin typeface="Times New Roman" panose="02020603050405020304" pitchFamily="18" charset="0"/>
                <a:cs typeface="Times New Roman" panose="02020603050405020304" pitchFamily="18" charset="0"/>
              </a:rPr>
              <a:t> Khoa</a:t>
            </a:r>
          </a:p>
          <a:p>
            <a:pPr defTabSz="685983" fontAlgn="base">
              <a:spcBef>
                <a:spcPct val="50000"/>
              </a:spcBef>
              <a:spcAft>
                <a:spcPct val="0"/>
              </a:spcAft>
            </a:pPr>
            <a:r>
              <a:rPr lang="en-US" altLang="en-US" sz="2101" b="1" dirty="0" err="1">
                <a:solidFill>
                  <a:srgbClr val="FF0000"/>
                </a:solidFill>
                <a:latin typeface="Times New Roman" panose="02020603050405020304" pitchFamily="18" charset="0"/>
                <a:cs typeface="Times New Roman" panose="02020603050405020304" pitchFamily="18" charset="0"/>
              </a:rPr>
              <a:t>Trường</a:t>
            </a:r>
            <a:r>
              <a:rPr lang="en-US" altLang="en-US" sz="2101" b="1" dirty="0">
                <a:solidFill>
                  <a:srgbClr val="FF0000"/>
                </a:solidFill>
                <a:latin typeface="Times New Roman" panose="02020603050405020304" pitchFamily="18" charset="0"/>
                <a:cs typeface="Times New Roman" panose="02020603050405020304" pitchFamily="18" charset="0"/>
              </a:rPr>
              <a:t>: THCS </a:t>
            </a:r>
            <a:r>
              <a:rPr lang="en-US" altLang="en-US" sz="2101" b="1" dirty="0" err="1">
                <a:solidFill>
                  <a:srgbClr val="FF0000"/>
                </a:solidFill>
                <a:latin typeface="Times New Roman" panose="02020603050405020304" pitchFamily="18" charset="0"/>
                <a:cs typeface="Times New Roman" panose="02020603050405020304" pitchFamily="18" charset="0"/>
              </a:rPr>
              <a:t>Thị</a:t>
            </a:r>
            <a:r>
              <a:rPr lang="en-US" altLang="en-US" sz="2101" b="1" dirty="0">
                <a:solidFill>
                  <a:srgbClr val="FF0000"/>
                </a:solidFill>
                <a:latin typeface="Times New Roman" panose="02020603050405020304" pitchFamily="18" charset="0"/>
                <a:cs typeface="Times New Roman" panose="02020603050405020304" pitchFamily="18" charset="0"/>
              </a:rPr>
              <a:t> </a:t>
            </a:r>
            <a:r>
              <a:rPr lang="en-US" altLang="en-US" sz="2101" b="1" dirty="0" err="1">
                <a:solidFill>
                  <a:srgbClr val="FF0000"/>
                </a:solidFill>
                <a:latin typeface="Times New Roman" panose="02020603050405020304" pitchFamily="18" charset="0"/>
                <a:cs typeface="Times New Roman" panose="02020603050405020304" pitchFamily="18" charset="0"/>
              </a:rPr>
              <a:t>Trấn</a:t>
            </a:r>
            <a:r>
              <a:rPr lang="en-US" altLang="en-US" sz="2101" b="1" dirty="0">
                <a:solidFill>
                  <a:srgbClr val="FF0000"/>
                </a:solidFill>
                <a:latin typeface="Times New Roman" panose="02020603050405020304" pitchFamily="18" charset="0"/>
                <a:cs typeface="Times New Roman" panose="02020603050405020304" pitchFamily="18" charset="0"/>
              </a:rPr>
              <a:t> Di </a:t>
            </a:r>
            <a:r>
              <a:rPr lang="en-US" altLang="en-US" sz="2101" b="1" dirty="0" err="1">
                <a:solidFill>
                  <a:srgbClr val="FF0000"/>
                </a:solidFill>
                <a:latin typeface="Times New Roman" panose="02020603050405020304" pitchFamily="18" charset="0"/>
                <a:cs typeface="Times New Roman" panose="02020603050405020304" pitchFamily="18" charset="0"/>
              </a:rPr>
              <a:t>Lăng</a:t>
            </a:r>
            <a:endParaRPr lang="en-US" altLang="en-US" sz="2101" b="1" dirty="0">
              <a:solidFill>
                <a:srgbClr val="FF0000"/>
              </a:solidFill>
              <a:latin typeface="Times New Roman" panose="02020603050405020304" pitchFamily="18" charset="0"/>
              <a:cs typeface="Times New Roman" panose="02020603050405020304" pitchFamily="18" charset="0"/>
            </a:endParaRPr>
          </a:p>
        </p:txBody>
      </p:sp>
      <p:pic>
        <p:nvPicPr>
          <p:cNvPr id="47117" name="Picture 13" descr="CHIP010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2924" y="-127716"/>
            <a:ext cx="2054462" cy="2457449"/>
          </a:xfrm>
          <a:prstGeom prst="rect">
            <a:avLst/>
          </a:prstGeom>
          <a:noFill/>
          <a:extLst>
            <a:ext uri="{909E8E84-426E-40DD-AFC4-6F175D3DCCD1}">
              <a14:hiddenFill xmlns:a14="http://schemas.microsoft.com/office/drawing/2010/main">
                <a:solidFill>
                  <a:srgbClr val="FFFFFF"/>
                </a:solidFill>
              </a14:hiddenFill>
            </a:ext>
          </a:extLst>
        </p:spPr>
      </p:pic>
      <p:sp>
        <p:nvSpPr>
          <p:cNvPr id="47118" name="WordArt 14"/>
          <p:cNvSpPr>
            <a:spLocks noChangeArrowheads="1" noChangeShapeType="1" noTextEdit="1"/>
          </p:cNvSpPr>
          <p:nvPr/>
        </p:nvSpPr>
        <p:spPr bwMode="auto">
          <a:xfrm>
            <a:off x="1656450" y="2216946"/>
            <a:ext cx="5773932" cy="640556"/>
          </a:xfrm>
          <a:prstGeom prst="rect">
            <a:avLst/>
          </a:prstGeom>
        </p:spPr>
        <p:txBody>
          <a:bodyPr wrap="none" fromWordArt="1">
            <a:prstTxWarp prst="textPlain">
              <a:avLst>
                <a:gd name="adj" fmla="val 49744"/>
              </a:avLst>
            </a:prstTxWarp>
          </a:bodyPr>
          <a:lstStyle/>
          <a:p>
            <a:pPr algn="ctr" defTabSz="685983" fontAlgn="base">
              <a:spcBef>
                <a:spcPct val="0"/>
              </a:spcBef>
              <a:spcAft>
                <a:spcPct val="0"/>
              </a:spcAft>
            </a:pPr>
            <a:r>
              <a:rPr lang="en-US" sz="2101" b="1" kern="10" dirty="0">
                <a:ln w="9525" cap="sq">
                  <a:solidFill>
                    <a:srgbClr val="FF0000"/>
                  </a:solidFill>
                  <a:round/>
                  <a:headEnd type="none" w="sm" len="sm"/>
                  <a:tailEnd type="none" w="sm" len="sm"/>
                </a:ln>
                <a:solidFill>
                  <a:srgbClr val="0000FF"/>
                </a:solidFill>
                <a:effectLst>
                  <a:outerShdw dist="107763" dir="18900000" algn="ctr" rotWithShape="0">
                    <a:srgbClr val="C0C0C0">
                      <a:alpha val="50000"/>
                    </a:srgbClr>
                  </a:outerShdw>
                </a:effectLst>
                <a:latin typeface="Times New Roman" panose="02020603050405020304" pitchFamily="18" charset="0"/>
                <a:cs typeface="Times New Roman" panose="02020603050405020304" pitchFamily="18" charset="0"/>
              </a:rPr>
              <a:t>KÍNH CHÀO THẦY CÔ VÀ CÁC EM HỌC SINH LỚP 8…</a:t>
            </a:r>
          </a:p>
        </p:txBody>
      </p:sp>
      <p:pic>
        <p:nvPicPr>
          <p:cNvPr id="2050" name="Picture 2" descr="Ảnh động cối xay gió"/>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660112" y="391651"/>
            <a:ext cx="928974" cy="9286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ách lật trang - Ảnh động - Phan Thanh Tân - WEB NGOẠI NGỮ -TIN HỌC -Thanh  Tâ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9250" y="399456"/>
            <a:ext cx="1943700" cy="155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66382"/>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5000" fill="hold" nodeType="afterEffect">
                                  <p:stCondLst>
                                    <p:cond delay="0"/>
                                  </p:stCondLst>
                                  <p:childTnLst>
                                    <p:animClr clrSpc="hsl" dir="cw">
                                      <p:cBhvr override="childStyle">
                                        <p:cTn id="6" dur="500" fill="hold"/>
                                        <p:tgtEl>
                                          <p:spTgt spid="47118"/>
                                        </p:tgtEl>
                                        <p:attrNameLst>
                                          <p:attrName>style.color</p:attrName>
                                        </p:attrNameLst>
                                      </p:cBhvr>
                                      <p:by>
                                        <p:hsl h="-7200000" s="0" l="0"/>
                                      </p:by>
                                    </p:animClr>
                                    <p:animClr clrSpc="hsl" dir="cw">
                                      <p:cBhvr>
                                        <p:cTn id="7" dur="500" fill="hold"/>
                                        <p:tgtEl>
                                          <p:spTgt spid="47118"/>
                                        </p:tgtEl>
                                        <p:attrNameLst>
                                          <p:attrName>fillcolor</p:attrName>
                                        </p:attrNameLst>
                                      </p:cBhvr>
                                      <p:by>
                                        <p:hsl h="-7200000" s="0" l="0"/>
                                      </p:by>
                                    </p:animClr>
                                    <p:animClr clrSpc="hsl" dir="cw">
                                      <p:cBhvr>
                                        <p:cTn id="8" dur="500" fill="hold"/>
                                        <p:tgtEl>
                                          <p:spTgt spid="47118"/>
                                        </p:tgtEl>
                                        <p:attrNameLst>
                                          <p:attrName>stroke.color</p:attrName>
                                        </p:attrNameLst>
                                      </p:cBhvr>
                                      <p:by>
                                        <p:hsl h="-7200000" s="0" l="0"/>
                                      </p:by>
                                    </p:animClr>
                                    <p:set>
                                      <p:cBhvr>
                                        <p:cTn id="9" dur="500" fill="hold"/>
                                        <p:tgtEl>
                                          <p:spTgt spid="471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70600B9-3D3C-4F35-B55B-D4EE87ED381F}"/>
              </a:ext>
            </a:extLst>
          </p:cNvPr>
          <p:cNvGrpSpPr/>
          <p:nvPr/>
        </p:nvGrpSpPr>
        <p:grpSpPr>
          <a:xfrm>
            <a:off x="20781" y="455784"/>
            <a:ext cx="8970818" cy="2533848"/>
            <a:chOff x="1778000" y="246841"/>
            <a:chExt cx="10190481" cy="3378464"/>
          </a:xfrm>
        </p:grpSpPr>
        <p:sp>
          <p:nvSpPr>
            <p:cNvPr id="5" name="Freeform: Shape 9">
              <a:extLst>
                <a:ext uri="{FF2B5EF4-FFF2-40B4-BE49-F238E27FC236}">
                  <a16:creationId xmlns:a16="http://schemas.microsoft.com/office/drawing/2014/main" id="{988A1823-CD89-4DFF-9318-33C2F26318B4}"/>
                </a:ext>
              </a:extLst>
            </p:cNvPr>
            <p:cNvSpPr/>
            <p:nvPr/>
          </p:nvSpPr>
          <p:spPr>
            <a:xfrm>
              <a:off x="3261360" y="2468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0E84F1B7-72F7-4D57-B2AF-C01B5AEE5DBC}"/>
                </a:ext>
              </a:extLst>
            </p:cNvPr>
            <p:cNvGrpSpPr/>
            <p:nvPr/>
          </p:nvGrpSpPr>
          <p:grpSpPr>
            <a:xfrm>
              <a:off x="1778000" y="1519412"/>
              <a:ext cx="10190481" cy="1990674"/>
              <a:chOff x="1442720" y="3140126"/>
              <a:chExt cx="10190481" cy="1990674"/>
            </a:xfrm>
          </p:grpSpPr>
          <p:sp>
            <p:nvSpPr>
              <p:cNvPr id="10" name="Freeform: Shape 5">
                <a:extLst>
                  <a:ext uri="{FF2B5EF4-FFF2-40B4-BE49-F238E27FC236}">
                    <a16:creationId xmlns:a16="http://schemas.microsoft.com/office/drawing/2014/main" id="{43C6DB78-B927-4A90-AB8E-23FF44CE8959}"/>
                  </a:ext>
                </a:extLst>
              </p:cNvPr>
              <p:cNvSpPr/>
              <p:nvPr/>
            </p:nvSpPr>
            <p:spPr>
              <a:xfrm>
                <a:off x="1686561"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endParaRPr lang="en-US" sz="2400" dirty="0">
                  <a:latin typeface="Times New Roman" pitchFamily="18" charset="0"/>
                  <a:cs typeface="Times New Roman" pitchFamily="18" charset="0"/>
                </a:endParaRPr>
              </a:p>
            </p:txBody>
          </p:sp>
          <p:sp>
            <p:nvSpPr>
              <p:cNvPr id="11"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5E2E939-6AA2-4CD2-A5D0-D37A46E6ECB1}"/>
                </a:ext>
              </a:extLst>
            </p:cNvPr>
            <p:cNvGrpSpPr/>
            <p:nvPr/>
          </p:nvGrpSpPr>
          <p:grpSpPr>
            <a:xfrm>
              <a:off x="2285505" y="1773525"/>
              <a:ext cx="1240510" cy="1851780"/>
              <a:chOff x="700050" y="3208754"/>
              <a:chExt cx="935710" cy="1851780"/>
            </a:xfrm>
          </p:grpSpPr>
          <p:sp>
            <p:nvSpPr>
              <p:cNvPr id="8" name="Rectangle 7">
                <a:extLst>
                  <a:ext uri="{FF2B5EF4-FFF2-40B4-BE49-F238E27FC236}">
                    <a16:creationId xmlns:a16="http://schemas.microsoft.com/office/drawing/2014/main" id="{367EC42D-815B-4892-AB46-0F1E09B1F77C}"/>
                  </a:ext>
                </a:extLst>
              </p:cNvPr>
              <p:cNvSpPr/>
              <p:nvPr/>
            </p:nvSpPr>
            <p:spPr>
              <a:xfrm>
                <a:off x="700050" y="3208754"/>
                <a:ext cx="935710" cy="943848"/>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BB97732D-B6B9-4505-AF9F-CD4014C203E5}"/>
                  </a:ext>
                </a:extLst>
              </p:cNvPr>
              <p:cNvSpPr/>
              <p:nvPr/>
            </p:nvSpPr>
            <p:spPr>
              <a:xfrm>
                <a:off x="700050" y="3583206"/>
                <a:ext cx="935710" cy="1477328"/>
              </a:xfrm>
              <a:prstGeom prst="rect">
                <a:avLst/>
              </a:prstGeom>
            </p:spPr>
            <p:txBody>
              <a:bodyPr wrap="square">
                <a:spAutoFit/>
              </a:bodyPr>
              <a:lstStyle/>
              <a:p>
                <a:pPr algn="ctr" defTabSz="342900"/>
                <a:r>
                  <a:rPr lang="en-US" sz="6600" b="1" dirty="0">
                    <a:ln w="19050">
                      <a:solidFill>
                        <a:schemeClr val="bg1"/>
                      </a:solidFill>
                    </a:ln>
                    <a:latin typeface="UTM Kabel KT" panose="02040603050506020204" pitchFamily="18" charset="0"/>
                    <a:cs typeface="Times New Roman" panose="02020603050405020304" pitchFamily="18" charset="0"/>
                  </a:rPr>
                  <a:t>12</a:t>
                </a:r>
                <a:endParaRPr lang="vi-VN" sz="4000" b="1" dirty="0">
                  <a:ln w="19050">
                    <a:solidFill>
                      <a:schemeClr val="bg1"/>
                    </a:solidFill>
                  </a:ln>
                  <a:latin typeface="SVN-SAF" panose="02040603050506020204" pitchFamily="18" charset="0"/>
                  <a:cs typeface="Times New Roman" panose="02020603050405020304" pitchFamily="18" charset="0"/>
                </a:endParaRPr>
              </a:p>
            </p:txBody>
          </p:sp>
        </p:grpSp>
      </p:grpSp>
      <p:pic>
        <p:nvPicPr>
          <p:cNvPr id="12" name="Picture 11">
            <a:extLst>
              <a:ext uri="{FF2B5EF4-FFF2-40B4-BE49-F238E27FC236}">
                <a16:creationId xmlns:a16="http://schemas.microsoft.com/office/drawing/2014/main" id="{93126038-94DA-4581-92FB-9C7197225ED8}"/>
              </a:ext>
            </a:extLst>
          </p:cNvPr>
          <p:cNvPicPr>
            <a:picLocks noChangeAspect="1"/>
          </p:cNvPicPr>
          <p:nvPr/>
        </p:nvPicPr>
        <p:blipFill>
          <a:blip r:embed="rId3"/>
          <a:stretch>
            <a:fillRect/>
          </a:stretch>
        </p:blipFill>
        <p:spPr>
          <a:xfrm>
            <a:off x="3" y="748562"/>
            <a:ext cx="6906183" cy="789028"/>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869" y="3257551"/>
            <a:ext cx="2059470" cy="1539969"/>
          </a:xfrm>
          <a:prstGeom prst="rect">
            <a:avLst/>
          </a:prstGeom>
        </p:spPr>
      </p:pic>
    </p:spTree>
    <p:extLst>
      <p:ext uri="{BB962C8B-B14F-4D97-AF65-F5344CB8AC3E}">
        <p14:creationId xmlns:p14="http://schemas.microsoft.com/office/powerpoint/2010/main" val="313900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8"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702" y="-5386310"/>
            <a:ext cx="16325850" cy="11426472"/>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 descr="C:\Users\Administrator\Desktop\微立体创业计划\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737970"/>
            <a:ext cx="1967244" cy="196697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01" y="59595"/>
            <a:ext cx="3289348" cy="3362669"/>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 name="组合 124"/>
          <p:cNvGrpSpPr/>
          <p:nvPr/>
        </p:nvGrpSpPr>
        <p:grpSpPr>
          <a:xfrm>
            <a:off x="6568443" y="4102352"/>
            <a:ext cx="1026023" cy="1025885"/>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27" name="椭圆 12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3" name="组合 127"/>
          <p:cNvGrpSpPr/>
          <p:nvPr/>
        </p:nvGrpSpPr>
        <p:grpSpPr>
          <a:xfrm>
            <a:off x="4875944" y="4776188"/>
            <a:ext cx="538351" cy="538278"/>
            <a:chOff x="304800" y="673100"/>
            <a:chExt cx="4000500" cy="4000500"/>
          </a:xfrm>
          <a:effectLst>
            <a:outerShdw blurRad="444500" dist="254000" dir="8100000" algn="tr" rotWithShape="0">
              <a:prstClr val="black">
                <a:alpha val="50000"/>
              </a:prstClr>
            </a:outerShdw>
          </a:effectLst>
        </p:grpSpPr>
        <p:sp>
          <p:nvSpPr>
            <p:cNvPr id="129" name="同心圆 1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0" name="椭圆 129"/>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4" name="组合 130"/>
          <p:cNvGrpSpPr/>
          <p:nvPr/>
        </p:nvGrpSpPr>
        <p:grpSpPr>
          <a:xfrm>
            <a:off x="5843834" y="4789800"/>
            <a:ext cx="746998" cy="746897"/>
            <a:chOff x="304800" y="673100"/>
            <a:chExt cx="4000500" cy="4000500"/>
          </a:xfrm>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3" name="椭圆 1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5" name="组合 133"/>
          <p:cNvGrpSpPr/>
          <p:nvPr/>
        </p:nvGrpSpPr>
        <p:grpSpPr>
          <a:xfrm>
            <a:off x="7758789" y="4442480"/>
            <a:ext cx="540868" cy="540795"/>
            <a:chOff x="304800" y="673100"/>
            <a:chExt cx="4000500" cy="4000500"/>
          </a:xfrm>
          <a:effectLst>
            <a:outerShdw blurRad="444500" dist="254000" dir="8100000" algn="tr" rotWithShape="0">
              <a:prstClr val="black">
                <a:alpha val="50000"/>
              </a:prstClr>
            </a:outerShdw>
          </a:effectLst>
        </p:grpSpPr>
        <p:sp>
          <p:nvSpPr>
            <p:cNvPr id="135" name="同心圆 1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6" name="椭圆 1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6" name="组合 136"/>
          <p:cNvGrpSpPr/>
          <p:nvPr/>
        </p:nvGrpSpPr>
        <p:grpSpPr>
          <a:xfrm>
            <a:off x="766443" y="4750991"/>
            <a:ext cx="588755" cy="588675"/>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39" name="椭圆 138"/>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7" name="组合 139"/>
          <p:cNvGrpSpPr/>
          <p:nvPr/>
        </p:nvGrpSpPr>
        <p:grpSpPr>
          <a:xfrm>
            <a:off x="3962506" y="4240514"/>
            <a:ext cx="252447" cy="252413"/>
            <a:chOff x="304800" y="673100"/>
            <a:chExt cx="4000500" cy="4000500"/>
          </a:xfrm>
          <a:effectLst>
            <a:outerShdw blurRad="444500" dist="2540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2" name="椭圆 14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8" name="组合 142"/>
          <p:cNvGrpSpPr/>
          <p:nvPr/>
        </p:nvGrpSpPr>
        <p:grpSpPr>
          <a:xfrm>
            <a:off x="3316780" y="4863779"/>
            <a:ext cx="528983" cy="528912"/>
            <a:chOff x="304800" y="673100"/>
            <a:chExt cx="4000500" cy="4000500"/>
          </a:xfrm>
          <a:effectLst>
            <a:outerShdw blurRad="444500" dist="254000" dir="8100000" algn="tr" rotWithShape="0">
              <a:prstClr val="black">
                <a:alpha val="50000"/>
              </a:prstClr>
            </a:outerShdw>
          </a:effectLst>
        </p:grpSpPr>
        <p:sp>
          <p:nvSpPr>
            <p:cNvPr id="144" name="同心圆 1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5" name="椭圆 144"/>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9" name="组合 145"/>
          <p:cNvGrpSpPr/>
          <p:nvPr/>
        </p:nvGrpSpPr>
        <p:grpSpPr>
          <a:xfrm>
            <a:off x="8463984" y="3542540"/>
            <a:ext cx="1044954" cy="1044814"/>
            <a:chOff x="304800" y="673100"/>
            <a:chExt cx="4000500" cy="4000500"/>
          </a:xfrm>
          <a:effectLst>
            <a:outerShdw blurRad="444500" dist="2540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48" name="椭圆 1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0" name="组合 148"/>
          <p:cNvGrpSpPr/>
          <p:nvPr/>
        </p:nvGrpSpPr>
        <p:grpSpPr>
          <a:xfrm>
            <a:off x="4226661" y="4795970"/>
            <a:ext cx="223041" cy="223011"/>
            <a:chOff x="304800" y="673100"/>
            <a:chExt cx="4000500" cy="4000500"/>
          </a:xfrm>
          <a:effectLst>
            <a:outerShdw blurRad="444500" dist="2540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1" name="椭圆 150"/>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1" name="组合 151"/>
          <p:cNvGrpSpPr/>
          <p:nvPr/>
        </p:nvGrpSpPr>
        <p:grpSpPr>
          <a:xfrm>
            <a:off x="1943138" y="4416750"/>
            <a:ext cx="962576" cy="962446"/>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4" name="椭圆 153"/>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 lastClr="FFFFFF"/>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 lastClr="FFFFFF"/>
                </a:solidFill>
                <a:effectLst/>
                <a:uLnTx/>
                <a:uFillTx/>
                <a:ea typeface="微软雅黑" panose="020B0503020204020204" pitchFamily="34" charset="-122"/>
                <a:cs typeface="+mn-ea"/>
                <a:sym typeface="+mn-lt"/>
              </a:endParaRPr>
            </a:p>
          </p:txBody>
        </p:sp>
      </p:grpSp>
      <p:grpSp>
        <p:nvGrpSpPr>
          <p:cNvPr id="12" name="组合 154"/>
          <p:cNvGrpSpPr/>
          <p:nvPr/>
        </p:nvGrpSpPr>
        <p:grpSpPr>
          <a:xfrm>
            <a:off x="1275194" y="4317282"/>
            <a:ext cx="520102" cy="520031"/>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57" name="椭圆 156"/>
            <p:cNvSpPr/>
            <p:nvPr/>
          </p:nvSpPr>
          <p:spPr>
            <a:xfrm>
              <a:off x="392112" y="760412"/>
              <a:ext cx="3825874" cy="3825874"/>
            </a:xfrm>
            <a:prstGeom prst="ellipse">
              <a:avLst/>
            </a:prstGeom>
            <a:solidFill>
              <a:srgbClr val="123E6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3" name="组合 157"/>
          <p:cNvGrpSpPr/>
          <p:nvPr/>
        </p:nvGrpSpPr>
        <p:grpSpPr>
          <a:xfrm>
            <a:off x="291078" y="4632299"/>
            <a:ext cx="316822" cy="316779"/>
            <a:chOff x="304800" y="673100"/>
            <a:chExt cx="4000500" cy="4000500"/>
          </a:xfrm>
          <a:effectLst>
            <a:outerShdw blurRad="444500" dist="254000" dir="8100000" algn="tr" rotWithShape="0">
              <a:prstClr val="black">
                <a:alpha val="50000"/>
              </a:prstClr>
            </a:outerShdw>
          </a:effectLst>
        </p:grpSpPr>
        <p:sp>
          <p:nvSpPr>
            <p:cNvPr id="159" name="同心圆 15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0" name="椭圆 15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grpSp>
        <p:nvGrpSpPr>
          <p:cNvPr id="14" name="组合 160"/>
          <p:cNvGrpSpPr/>
          <p:nvPr/>
        </p:nvGrpSpPr>
        <p:grpSpPr>
          <a:xfrm>
            <a:off x="117144" y="4449048"/>
            <a:ext cx="158410" cy="158389"/>
            <a:chOff x="304800" y="673100"/>
            <a:chExt cx="4000500" cy="4000500"/>
          </a:xfrm>
          <a:effectLst>
            <a:outerShdw blurRad="444500" dist="254000" dir="8100000" algn="tr" rotWithShape="0">
              <a:prstClr val="black">
                <a:alpha val="50000"/>
              </a:prstClr>
            </a:outerShdw>
          </a:effectLst>
        </p:grpSpPr>
        <p:sp>
          <p:nvSpPr>
            <p:cNvPr id="162" name="同心圆 16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sp>
          <p:nvSpPr>
            <p:cNvPr id="163" name="椭圆 16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500" b="0" i="0" u="none" strike="noStrike" kern="0" cap="none" spc="0" normalizeH="0" baseline="0" noProof="0">
                  <a:ln>
                    <a:noFill/>
                  </a:ln>
                  <a:solidFill>
                    <a:sysClr val="windowText" lastClr="000000"/>
                  </a:solidFill>
                  <a:effectLst/>
                  <a:uLnTx/>
                  <a:uFillTx/>
                  <a:ea typeface="微软雅黑" panose="020B0503020204020204" pitchFamily="34" charset="-122"/>
                  <a:cs typeface="+mn-ea"/>
                  <a:sym typeface="+mn-lt"/>
                </a:rPr>
                <a:t> </a:t>
              </a:r>
              <a:endParaRPr kumimoji="0" lang="zh-CN" altLang="en-US" sz="2500" b="0" i="0" u="none" strike="noStrike" kern="0" cap="none" spc="0" normalizeH="0" baseline="0" noProof="0" dirty="0">
                <a:ln>
                  <a:noFill/>
                </a:ln>
                <a:solidFill>
                  <a:sysClr val="windowText" lastClr="000000"/>
                </a:solidFill>
                <a:effectLst/>
                <a:uLnTx/>
                <a:uFillTx/>
                <a:ea typeface="微软雅黑" panose="020B0503020204020204" pitchFamily="34" charset="-122"/>
                <a:cs typeface="+mn-ea"/>
                <a:sym typeface="+mn-lt"/>
              </a:endParaRPr>
            </a:p>
          </p:txBody>
        </p:sp>
      </p:grpSp>
      <p:cxnSp>
        <p:nvCxnSpPr>
          <p:cNvPr id="164" name="直接连接符 163"/>
          <p:cNvCxnSpPr/>
          <p:nvPr/>
        </p:nvCxnSpPr>
        <p:spPr>
          <a:xfrm flipH="1">
            <a:off x="3480270" y="1026634"/>
            <a:ext cx="169" cy="2861192"/>
          </a:xfrm>
          <a:prstGeom prst="line">
            <a:avLst/>
          </a:prstGeom>
          <a:ln w="63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64"/>
          <p:cNvGrpSpPr/>
          <p:nvPr/>
        </p:nvGrpSpPr>
        <p:grpSpPr>
          <a:xfrm>
            <a:off x="3254547" y="542053"/>
            <a:ext cx="473804" cy="500294"/>
            <a:chOff x="4971660" y="1569718"/>
            <a:chExt cx="144016" cy="144016"/>
          </a:xfrm>
          <a:solidFill>
            <a:schemeClr val="accent1"/>
          </a:solidFill>
        </p:grpSpPr>
        <p:sp>
          <p:nvSpPr>
            <p:cNvPr id="166" name="椭圆 165"/>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67" name="椭圆 166"/>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6" name="组合 167"/>
          <p:cNvGrpSpPr/>
          <p:nvPr/>
        </p:nvGrpSpPr>
        <p:grpSpPr>
          <a:xfrm>
            <a:off x="3257639" y="1559239"/>
            <a:ext cx="473803" cy="498350"/>
            <a:chOff x="4971660" y="1569718"/>
            <a:chExt cx="144016" cy="144016"/>
          </a:xfrm>
          <a:solidFill>
            <a:schemeClr val="accent1"/>
          </a:solidFill>
        </p:grpSpPr>
        <p:sp>
          <p:nvSpPr>
            <p:cNvPr id="169" name="椭圆 168"/>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0" name="椭圆 169"/>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grpSp>
        <p:nvGrpSpPr>
          <p:cNvPr id="17" name="组合 171"/>
          <p:cNvGrpSpPr/>
          <p:nvPr/>
        </p:nvGrpSpPr>
        <p:grpSpPr>
          <a:xfrm>
            <a:off x="3259699" y="2646634"/>
            <a:ext cx="441143" cy="440997"/>
            <a:chOff x="4971660" y="1569718"/>
            <a:chExt cx="144016" cy="144016"/>
          </a:xfrm>
          <a:solidFill>
            <a:schemeClr val="accent1"/>
          </a:solidFill>
        </p:grpSpPr>
        <p:sp>
          <p:nvSpPr>
            <p:cNvPr id="173"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174"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82" name="椭圆 64"/>
          <p:cNvSpPr/>
          <p:nvPr/>
        </p:nvSpPr>
        <p:spPr>
          <a:xfrm>
            <a:off x="3044543" y="326928"/>
            <a:ext cx="853846" cy="853846"/>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1</a:t>
            </a:r>
          </a:p>
        </p:txBody>
      </p:sp>
      <p:sp>
        <p:nvSpPr>
          <p:cNvPr id="85" name="椭圆 64"/>
          <p:cNvSpPr/>
          <p:nvPr/>
        </p:nvSpPr>
        <p:spPr>
          <a:xfrm>
            <a:off x="3038099" y="1417290"/>
            <a:ext cx="853846" cy="853846"/>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2</a:t>
            </a:r>
          </a:p>
        </p:txBody>
      </p:sp>
      <p:sp>
        <p:nvSpPr>
          <p:cNvPr id="86" name="椭圆 64"/>
          <p:cNvSpPr/>
          <p:nvPr/>
        </p:nvSpPr>
        <p:spPr>
          <a:xfrm>
            <a:off x="3044543" y="2533596"/>
            <a:ext cx="853846" cy="853846"/>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dirty="0">
                <a:solidFill>
                  <a:srgbClr val="FF0000"/>
                </a:solidFill>
                <a:ea typeface="微软雅黑" panose="020B0503020204020204" pitchFamily="34" charset="-122"/>
                <a:cs typeface="+mn-ea"/>
                <a:sym typeface="+mn-lt"/>
              </a:rPr>
              <a:t>3</a:t>
            </a:r>
          </a:p>
        </p:txBody>
      </p:sp>
      <p:sp>
        <p:nvSpPr>
          <p:cNvPr id="19" name="Rectangle 2"/>
          <p:cNvSpPr>
            <a:spLocks noChangeArrowheads="1"/>
          </p:cNvSpPr>
          <p:nvPr/>
        </p:nvSpPr>
        <p:spPr bwMode="auto">
          <a:xfrm flipV="1">
            <a:off x="946577" y="34821"/>
            <a:ext cx="1440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7" name="Rectangle 8"/>
          <p:cNvSpPr>
            <a:spLocks noChangeArrowheads="1"/>
          </p:cNvSpPr>
          <p:nvPr/>
        </p:nvSpPr>
        <p:spPr bwMode="auto">
          <a:xfrm>
            <a:off x="4769769" y="29083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TextBox 17"/>
          <p:cNvSpPr txBox="1"/>
          <p:nvPr/>
        </p:nvSpPr>
        <p:spPr>
          <a:xfrm>
            <a:off x="385492" y="1180907"/>
            <a:ext cx="2499215" cy="1323439"/>
          </a:xfrm>
          <a:prstGeom prst="rect">
            <a:avLst/>
          </a:prstGeom>
          <a:noFill/>
        </p:spPr>
        <p:txBody>
          <a:bodyPr wrap="square" rtlCol="0">
            <a:spAutoFit/>
          </a:bodyPr>
          <a:lstStyle/>
          <a:p>
            <a:pPr algn="ctr"/>
            <a:r>
              <a:rPr lang="en-US" sz="4000" dirty="0" err="1">
                <a:solidFill>
                  <a:srgbClr val="0000FF"/>
                </a:solidFill>
                <a:latin typeface="Times New Roman" panose="02020603050405020304" pitchFamily="18" charset="0"/>
                <a:cs typeface="Times New Roman" panose="02020603050405020304" pitchFamily="18" charset="0"/>
              </a:rPr>
              <a:t>Cấu</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trúc</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bài</a:t>
            </a:r>
            <a:r>
              <a:rPr lang="en-US" sz="4000" dirty="0">
                <a:solidFill>
                  <a:srgbClr val="0000FF"/>
                </a:solidFill>
                <a:latin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cs typeface="Times New Roman" panose="02020603050405020304" pitchFamily="18" charset="0"/>
              </a:rPr>
              <a:t>học</a:t>
            </a:r>
            <a:endParaRPr lang="en-US" sz="4000" dirty="0">
              <a:solidFill>
                <a:srgbClr val="0000FF"/>
              </a:solidFill>
              <a:latin typeface="Times New Roman" panose="02020603050405020304" pitchFamily="18" charset="0"/>
              <a:cs typeface="Times New Roman" panose="02020603050405020304" pitchFamily="18" charset="0"/>
            </a:endParaRPr>
          </a:p>
        </p:txBody>
      </p:sp>
      <p:sp>
        <p:nvSpPr>
          <p:cNvPr id="68" name="Rectangle: Rounded Corners 5">
            <a:extLst>
              <a:ext uri="{FF2B5EF4-FFF2-40B4-BE49-F238E27FC236}">
                <a16:creationId xmlns:a16="http://schemas.microsoft.com/office/drawing/2014/main" id="{E251AD20-8C98-40FE-AE1B-648D64085EB3}"/>
              </a:ext>
            </a:extLst>
          </p:cNvPr>
          <p:cNvSpPr/>
          <p:nvPr/>
        </p:nvSpPr>
        <p:spPr>
          <a:xfrm>
            <a:off x="4057682" y="379894"/>
            <a:ext cx="6153118" cy="623444"/>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rgbClr val="0000FF"/>
                </a:solidFill>
                <a:latin typeface="Times New Roman" panose="02020603050405020304" pitchFamily="18" charset="0"/>
                <a:cs typeface="Times New Roman" panose="02020603050405020304" pitchFamily="18" charset="0"/>
              </a:rPr>
              <a:t>KHỞI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69" name="Rectangle: Rounded Corners 14">
            <a:extLst>
              <a:ext uri="{FF2B5EF4-FFF2-40B4-BE49-F238E27FC236}">
                <a16:creationId xmlns:a16="http://schemas.microsoft.com/office/drawing/2014/main" id="{479184A6-4EF3-434A-8F67-BE933F8941DC}"/>
              </a:ext>
            </a:extLst>
          </p:cNvPr>
          <p:cNvSpPr/>
          <p:nvPr/>
        </p:nvSpPr>
        <p:spPr>
          <a:xfrm>
            <a:off x="4066435" y="1317926"/>
            <a:ext cx="6153118" cy="980975"/>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THÀNH</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KIẾN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THỨC</a:t>
            </a:r>
            <a:endParaRPr lang="en-US" sz="2800" b="1" dirty="0">
              <a:solidFill>
                <a:srgbClr val="0000FF"/>
              </a:solidFill>
              <a:latin typeface="Times New Roman" panose="02020603050405020304" pitchFamily="18" charset="0"/>
              <a:cs typeface="Times New Roman" panose="02020603050405020304" pitchFamily="18" charset="0"/>
            </a:endParaRPr>
          </a:p>
          <a:p>
            <a:pPr marL="514350" indent="-514350">
              <a:buAutoNum type="arabicPeriod"/>
            </a:pPr>
            <a:r>
              <a:rPr lang="en-US" sz="2400" b="1" dirty="0" err="1">
                <a:solidFill>
                  <a:srgbClr val="0000FF"/>
                </a:solidFill>
                <a:latin typeface="Times New Roman" panose="02020603050405020304" pitchFamily="18" charset="0"/>
                <a:cs typeface="Times New Roman" panose="02020603050405020304" pitchFamily="18" charset="0"/>
              </a:rPr>
              <a:t>Từ</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thuật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toán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đến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chương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trình</a:t>
            </a:r>
            <a:endParaRPr lang="en-US" sz="2400" b="1" dirty="0">
              <a:solidFill>
                <a:srgbClr val="0000FF"/>
              </a:solidFill>
              <a:latin typeface="Times New Roman" panose="02020603050405020304" pitchFamily="18" charset="0"/>
              <a:cs typeface="Times New Roman" panose="02020603050405020304" pitchFamily="18" charset="0"/>
            </a:endParaRPr>
          </a:p>
          <a:p>
            <a:pPr marL="514350" indent="-514350">
              <a:buAutoNum type="arabicPeriod"/>
            </a:pPr>
            <a:r>
              <a:rPr lang="en-US" sz="2400" b="1" dirty="0" err="1">
                <a:solidFill>
                  <a:srgbClr val="0000FF"/>
                </a:solidFill>
                <a:latin typeface="Times New Roman" panose="02020603050405020304" pitchFamily="18" charset="0"/>
                <a:cs typeface="Times New Roman" panose="02020603050405020304" pitchFamily="18" charset="0"/>
              </a:rPr>
              <a:t>Thực</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hành</a:t>
            </a:r>
            <a:endParaRPr lang="en-US" sz="2400" b="1" dirty="0">
              <a:solidFill>
                <a:srgbClr val="0000FF"/>
              </a:solidFill>
              <a:latin typeface="Times New Roman" panose="02020603050405020304" pitchFamily="18" charset="0"/>
              <a:cs typeface="Times New Roman" panose="02020603050405020304" pitchFamily="18" charset="0"/>
            </a:endParaRPr>
          </a:p>
        </p:txBody>
      </p:sp>
      <p:grpSp>
        <p:nvGrpSpPr>
          <p:cNvPr id="70" name="组合 171"/>
          <p:cNvGrpSpPr/>
          <p:nvPr/>
        </p:nvGrpSpPr>
        <p:grpSpPr>
          <a:xfrm>
            <a:off x="3272477" y="3651332"/>
            <a:ext cx="441143" cy="440997"/>
            <a:chOff x="4971660" y="1569718"/>
            <a:chExt cx="144016" cy="144016"/>
          </a:xfrm>
          <a:solidFill>
            <a:schemeClr val="accent1"/>
          </a:solidFill>
        </p:grpSpPr>
        <p:sp>
          <p:nvSpPr>
            <p:cNvPr id="74" name="椭圆 172"/>
            <p:cNvSpPr/>
            <p:nvPr/>
          </p:nvSpPr>
          <p:spPr>
            <a:xfrm>
              <a:off x="4971660" y="1569718"/>
              <a:ext cx="144016" cy="144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dirty="0">
                <a:solidFill>
                  <a:schemeClr val="accent3">
                    <a:lumMod val="50000"/>
                  </a:schemeClr>
                </a:solidFill>
                <a:ea typeface="微软雅黑" panose="020B0503020204020204" pitchFamily="34" charset="-122"/>
                <a:cs typeface="+mn-ea"/>
                <a:sym typeface="+mn-lt"/>
              </a:endParaRPr>
            </a:p>
          </p:txBody>
        </p:sp>
        <p:sp>
          <p:nvSpPr>
            <p:cNvPr id="75" name="椭圆 173"/>
            <p:cNvSpPr/>
            <p:nvPr/>
          </p:nvSpPr>
          <p:spPr>
            <a:xfrm>
              <a:off x="5005748" y="1603806"/>
              <a:ext cx="75840" cy="758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a:solidFill>
                    <a:schemeClr val="accent3">
                      <a:lumMod val="50000"/>
                    </a:schemeClr>
                  </a:solidFill>
                  <a:ea typeface="微软雅黑" panose="020B0503020204020204" pitchFamily="34" charset="-122"/>
                  <a:cs typeface="+mn-ea"/>
                  <a:sym typeface="+mn-lt"/>
                </a:rPr>
                <a:t> </a:t>
              </a:r>
              <a:endParaRPr lang="zh-CN" altLang="en-US" sz="2500" dirty="0">
                <a:solidFill>
                  <a:schemeClr val="accent3">
                    <a:lumMod val="50000"/>
                  </a:schemeClr>
                </a:solidFill>
                <a:ea typeface="微软雅黑" panose="020B0503020204020204" pitchFamily="34" charset="-122"/>
                <a:cs typeface="+mn-ea"/>
                <a:sym typeface="+mn-lt"/>
              </a:endParaRPr>
            </a:p>
          </p:txBody>
        </p:sp>
      </p:grpSp>
      <p:sp>
        <p:nvSpPr>
          <p:cNvPr id="76" name="椭圆 64"/>
          <p:cNvSpPr/>
          <p:nvPr/>
        </p:nvSpPr>
        <p:spPr>
          <a:xfrm>
            <a:off x="3044543" y="3618153"/>
            <a:ext cx="853846" cy="853846"/>
          </a:xfrm>
          <a:prstGeom prst="ellipse">
            <a:avLst/>
          </a:prstGeom>
          <a:gradFill rotWithShape="1">
            <a:gsLst>
              <a:gs pos="63000">
                <a:srgbClr val="ECECEC"/>
              </a:gs>
              <a:gs pos="100000">
                <a:srgbClr val="F7F7F7"/>
              </a:gs>
              <a:gs pos="9000">
                <a:srgbClr val="BEBEBE"/>
              </a:gs>
            </a:gsLst>
            <a:lin ang="4200000" scaled="0"/>
          </a:gradFill>
          <a:ln w="31750">
            <a:gradFill>
              <a:gsLst>
                <a:gs pos="0">
                  <a:schemeClr val="bg1"/>
                </a:gs>
                <a:gs pos="100000">
                  <a:schemeClr val="bg1">
                    <a:lumMod val="85000"/>
                  </a:schemeClr>
                </a:gs>
              </a:gsLst>
              <a:lin ang="4200000" scaled="0"/>
            </a:gradFill>
          </a:ln>
          <a:effectLst>
            <a:outerShdw blurRad="203200" dist="127000" dir="4200000" sx="102000" sy="102000" algn="ctr" rotWithShape="0">
              <a:schemeClr val="tx1">
                <a:lumMod val="90000"/>
                <a:lumOff val="10000"/>
                <a:alpha val="40000"/>
              </a:schemeClr>
            </a:outerShdw>
          </a:effectLst>
        </p:spPr>
        <p:txBody>
          <a:bodyPr wrap="none" anchor="ctr"/>
          <a:lstStyle/>
          <a:p>
            <a:pPr algn="ctr" latinLnBrk="1"/>
            <a:r>
              <a:rPr kumimoji="1" lang="en-US" sz="3200" b="1">
                <a:solidFill>
                  <a:srgbClr val="FF0000"/>
                </a:solidFill>
                <a:ea typeface="微软雅黑" panose="020B0503020204020204" pitchFamily="34" charset="-122"/>
                <a:cs typeface="+mn-ea"/>
                <a:sym typeface="+mn-lt"/>
              </a:rPr>
              <a:t>4</a:t>
            </a:r>
            <a:endParaRPr kumimoji="1" lang="en-US" sz="3200" b="1" dirty="0">
              <a:solidFill>
                <a:srgbClr val="FF0000"/>
              </a:solidFill>
              <a:ea typeface="微软雅黑" panose="020B0503020204020204" pitchFamily="34" charset="-122"/>
              <a:cs typeface="+mn-ea"/>
              <a:sym typeface="+mn-lt"/>
            </a:endParaRPr>
          </a:p>
        </p:txBody>
      </p:sp>
      <p:sp>
        <p:nvSpPr>
          <p:cNvPr id="78" name="Rectangle: Rounded Corners 15">
            <a:extLst>
              <a:ext uri="{FF2B5EF4-FFF2-40B4-BE49-F238E27FC236}">
                <a16:creationId xmlns:a16="http://schemas.microsoft.com/office/drawing/2014/main" id="{B21158E3-24C7-4623-9214-961993ED201B}"/>
              </a:ext>
            </a:extLst>
          </p:cNvPr>
          <p:cNvSpPr/>
          <p:nvPr/>
        </p:nvSpPr>
        <p:spPr>
          <a:xfrm>
            <a:off x="4057682" y="2630758"/>
            <a:ext cx="6153118" cy="647510"/>
          </a:xfrm>
          <a:prstGeom prst="roundRect">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rgbClr val="0000FF"/>
                </a:solidFill>
                <a:latin typeface="Times New Roman" panose="02020603050405020304" pitchFamily="18" charset="0"/>
                <a:cs typeface="Times New Roman" panose="02020603050405020304" pitchFamily="18" charset="0"/>
              </a:rPr>
              <a:t>LUYỆN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TẬP</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79" name="Rectangle: Rounded Corners 15">
            <a:extLst>
              <a:ext uri="{FF2B5EF4-FFF2-40B4-BE49-F238E27FC236}">
                <a16:creationId xmlns:a16="http://schemas.microsoft.com/office/drawing/2014/main" id="{B21158E3-24C7-4623-9214-961993ED201B}"/>
              </a:ext>
            </a:extLst>
          </p:cNvPr>
          <p:cNvSpPr/>
          <p:nvPr/>
        </p:nvSpPr>
        <p:spPr>
          <a:xfrm>
            <a:off x="4065969" y="3635760"/>
            <a:ext cx="6153584" cy="647510"/>
          </a:xfrm>
          <a:prstGeom prst="roundRect">
            <a:avLst/>
          </a:prstGeom>
          <a:solidFill>
            <a:srgbClr val="DDEAD6"/>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800" b="1" dirty="0" err="1">
                <a:solidFill>
                  <a:srgbClr val="0000FF"/>
                </a:solidFill>
                <a:latin typeface="Times New Roman" panose="02020603050405020304" pitchFamily="18" charset="0"/>
                <a:cs typeface="Times New Roman" panose="02020603050405020304" pitchFamily="18" charset="0"/>
              </a:rPr>
              <a:t>VẬN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DỤNG</a:t>
            </a:r>
            <a:endParaRPr 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579438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cTn>
                              </p:par>
                              <p:par>
                                <p:cTn id="10" presetID="42" presetClass="entr" presetSubtype="0" fill="hold" nodeType="with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500"/>
                                        <p:tgtEl>
                                          <p:spTgt spid="118"/>
                                        </p:tgtEl>
                                      </p:cBhvr>
                                    </p:animEffect>
                                    <p:anim calcmode="lin" valueType="num">
                                      <p:cBhvr>
                                        <p:cTn id="13" dur="500" fill="hold"/>
                                        <p:tgtEl>
                                          <p:spTgt spid="118"/>
                                        </p:tgtEl>
                                        <p:attrNameLst>
                                          <p:attrName>ppt_x</p:attrName>
                                        </p:attrNameLst>
                                      </p:cBhvr>
                                      <p:tavLst>
                                        <p:tav tm="0">
                                          <p:val>
                                            <p:strVal val="#ppt_x"/>
                                          </p:val>
                                        </p:tav>
                                        <p:tav tm="100000">
                                          <p:val>
                                            <p:strVal val="#ppt_x"/>
                                          </p:val>
                                        </p:tav>
                                      </p:tavLst>
                                    </p:anim>
                                    <p:anim calcmode="lin" valueType="num">
                                      <p:cBhvr>
                                        <p:cTn id="14" dur="500" fill="hold"/>
                                        <p:tgtEl>
                                          <p:spTgt spid="118"/>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3" presetClass="entr" presetSubtype="52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30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70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 calcmode="lin" valueType="num">
                                      <p:cBhvr>
                                        <p:cTn id="32" dur="500" fill="hold"/>
                                        <p:tgtEl>
                                          <p:spTgt spid="4"/>
                                        </p:tgtEl>
                                        <p:attrNameLst>
                                          <p:attrName>ppt_x</p:attrName>
                                        </p:attrNameLst>
                                      </p:cBhvr>
                                      <p:tavLst>
                                        <p:tav tm="0">
                                          <p:val>
                                            <p:fltVal val="0.5"/>
                                          </p:val>
                                        </p:tav>
                                        <p:tav tm="100000">
                                          <p:val>
                                            <p:strVal val="#ppt_x"/>
                                          </p:val>
                                        </p:tav>
                                      </p:tavLst>
                                    </p:anim>
                                    <p:anim calcmode="lin" valueType="num">
                                      <p:cBhvr>
                                        <p:cTn id="33" dur="500" fill="hold"/>
                                        <p:tgtEl>
                                          <p:spTgt spid="4"/>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30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 calcmode="lin" valueType="num">
                                      <p:cBhvr>
                                        <p:cTn id="38" dur="500" fill="hold"/>
                                        <p:tgtEl>
                                          <p:spTgt spid="5"/>
                                        </p:tgtEl>
                                        <p:attrNameLst>
                                          <p:attrName>ppt_x</p:attrName>
                                        </p:attrNameLst>
                                      </p:cBhvr>
                                      <p:tavLst>
                                        <p:tav tm="0">
                                          <p:val>
                                            <p:fltVal val="0.5"/>
                                          </p:val>
                                        </p:tav>
                                        <p:tav tm="100000">
                                          <p:val>
                                            <p:strVal val="#ppt_x"/>
                                          </p:val>
                                        </p:tav>
                                      </p:tavLst>
                                    </p:anim>
                                    <p:anim calcmode="lin" valueType="num">
                                      <p:cBhvr>
                                        <p:cTn id="39" dur="500" fill="hold"/>
                                        <p:tgtEl>
                                          <p:spTgt spid="5"/>
                                        </p:tgtEl>
                                        <p:attrNameLst>
                                          <p:attrName>ppt_y</p:attrName>
                                        </p:attrNameLst>
                                      </p:cBhvr>
                                      <p:tavLst>
                                        <p:tav tm="0">
                                          <p:val>
                                            <p:fltVal val="0.5"/>
                                          </p:val>
                                        </p:tav>
                                        <p:tav tm="100000">
                                          <p:val>
                                            <p:strVal val="#ppt_y"/>
                                          </p:val>
                                        </p:tav>
                                      </p:tavLst>
                                    </p:anim>
                                  </p:childTnLst>
                                </p:cTn>
                              </p:par>
                              <p:par>
                                <p:cTn id="40" presetID="16" presetClass="entr" presetSubtype="21" fill="hold" grpId="0" nodeType="withEffect">
                                  <p:stCondLst>
                                    <p:cond delay="30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par>
                                <p:cTn id="43" presetID="23" presetClass="entr" presetSubtype="528" fill="hold" nodeType="withEffect">
                                  <p:stCondLst>
                                    <p:cond delay="10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ppt_x</p:attrName>
                                        </p:attrNameLst>
                                      </p:cBhvr>
                                      <p:tavLst>
                                        <p:tav tm="0">
                                          <p:val>
                                            <p:fltVal val="0.5"/>
                                          </p:val>
                                        </p:tav>
                                        <p:tav tm="100000">
                                          <p:val>
                                            <p:strVal val="#ppt_x"/>
                                          </p:val>
                                        </p:tav>
                                      </p:tavLst>
                                    </p:anim>
                                    <p:anim calcmode="lin" valueType="num">
                                      <p:cBhvr>
                                        <p:cTn id="48" dur="500" fill="hold"/>
                                        <p:tgtEl>
                                          <p:spTgt spid="6"/>
                                        </p:tgtEl>
                                        <p:attrNameLst>
                                          <p:attrName>ppt_y</p:attrName>
                                        </p:attrNameLst>
                                      </p:cBhvr>
                                      <p:tavLst>
                                        <p:tav tm="0">
                                          <p:val>
                                            <p:fltVal val="0.5"/>
                                          </p:val>
                                        </p:tav>
                                        <p:tav tm="100000">
                                          <p:val>
                                            <p:strVal val="#ppt_y"/>
                                          </p:val>
                                        </p:tav>
                                      </p:tavLst>
                                    </p:anim>
                                  </p:childTnLst>
                                </p:cTn>
                              </p:par>
                              <p:par>
                                <p:cTn id="49" presetID="23" presetClass="entr" presetSubtype="528" fill="hold" nodeType="withEffect">
                                  <p:stCondLst>
                                    <p:cond delay="600"/>
                                  </p:stCondLst>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ppt_w</p:attrName>
                                        </p:attrNameLst>
                                      </p:cBhvr>
                                      <p:tavLst>
                                        <p:tav tm="0">
                                          <p:val>
                                            <p:fltVal val="0"/>
                                          </p:val>
                                        </p:tav>
                                        <p:tav tm="100000">
                                          <p:val>
                                            <p:strVal val="#ppt_w"/>
                                          </p:val>
                                        </p:tav>
                                      </p:tavLst>
                                    </p:anim>
                                    <p:anim calcmode="lin" valueType="num">
                                      <p:cBhvr>
                                        <p:cTn id="52" dur="500" fill="hold"/>
                                        <p:tgtEl>
                                          <p:spTgt spid="7"/>
                                        </p:tgtEl>
                                        <p:attrNameLst>
                                          <p:attrName>ppt_h</p:attrName>
                                        </p:attrNameLst>
                                      </p:cBhvr>
                                      <p:tavLst>
                                        <p:tav tm="0">
                                          <p:val>
                                            <p:fltVal val="0"/>
                                          </p:val>
                                        </p:tav>
                                        <p:tav tm="100000">
                                          <p:val>
                                            <p:strVal val="#ppt_h"/>
                                          </p:val>
                                        </p:tav>
                                      </p:tavLst>
                                    </p:anim>
                                    <p:anim calcmode="lin" valueType="num">
                                      <p:cBhvr>
                                        <p:cTn id="53" dur="500" fill="hold"/>
                                        <p:tgtEl>
                                          <p:spTgt spid="7"/>
                                        </p:tgtEl>
                                        <p:attrNameLst>
                                          <p:attrName>ppt_x</p:attrName>
                                        </p:attrNameLst>
                                      </p:cBhvr>
                                      <p:tavLst>
                                        <p:tav tm="0">
                                          <p:val>
                                            <p:fltVal val="0.5"/>
                                          </p:val>
                                        </p:tav>
                                        <p:tav tm="100000">
                                          <p:val>
                                            <p:strVal val="#ppt_x"/>
                                          </p:val>
                                        </p:tav>
                                      </p:tavLst>
                                    </p:anim>
                                    <p:anim calcmode="lin" valueType="num">
                                      <p:cBhvr>
                                        <p:cTn id="54" dur="500" fill="hold"/>
                                        <p:tgtEl>
                                          <p:spTgt spid="7"/>
                                        </p:tgtEl>
                                        <p:attrNameLst>
                                          <p:attrName>ppt_y</p:attrName>
                                        </p:attrNameLst>
                                      </p:cBhvr>
                                      <p:tavLst>
                                        <p:tav tm="0">
                                          <p:val>
                                            <p:fltVal val="0.5"/>
                                          </p:val>
                                        </p:tav>
                                        <p:tav tm="100000">
                                          <p:val>
                                            <p:strVal val="#ppt_y"/>
                                          </p:val>
                                        </p:tav>
                                      </p:tavLst>
                                    </p:anim>
                                  </p:childTnLst>
                                </p:cTn>
                              </p:par>
                              <p:par>
                                <p:cTn id="55" presetID="23" presetClass="entr" presetSubtype="528" fill="hold" nodeType="withEffect">
                                  <p:stCondLst>
                                    <p:cond delay="30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ppt_x</p:attrName>
                                        </p:attrNameLst>
                                      </p:cBhvr>
                                      <p:tavLst>
                                        <p:tav tm="0">
                                          <p:val>
                                            <p:fltVal val="0.5"/>
                                          </p:val>
                                        </p:tav>
                                        <p:tav tm="100000">
                                          <p:val>
                                            <p:strVal val="#ppt_x"/>
                                          </p:val>
                                        </p:tav>
                                      </p:tavLst>
                                    </p:anim>
                                    <p:anim calcmode="lin" valueType="num">
                                      <p:cBhvr>
                                        <p:cTn id="60" dur="500" fill="hold"/>
                                        <p:tgtEl>
                                          <p:spTgt spid="8"/>
                                        </p:tgtEl>
                                        <p:attrNameLst>
                                          <p:attrName>ppt_y</p:attrName>
                                        </p:attrNameLst>
                                      </p:cBhvr>
                                      <p:tavLst>
                                        <p:tav tm="0">
                                          <p:val>
                                            <p:fltVal val="0.5"/>
                                          </p:val>
                                        </p:tav>
                                        <p:tav tm="100000">
                                          <p:val>
                                            <p:strVal val="#ppt_y"/>
                                          </p:val>
                                        </p:tav>
                                      </p:tavLst>
                                    </p:anim>
                                  </p:childTnLst>
                                </p:cTn>
                              </p:par>
                              <p:par>
                                <p:cTn id="61" presetID="23" presetClass="entr" presetSubtype="528" fill="hold" nodeType="withEffect">
                                  <p:stCondLst>
                                    <p:cond delay="300"/>
                                  </p:stCondLst>
                                  <p:childTnLst>
                                    <p:set>
                                      <p:cBhvr>
                                        <p:cTn id="62" dur="1" fill="hold">
                                          <p:stCondLst>
                                            <p:cond delay="0"/>
                                          </p:stCondLst>
                                        </p:cTn>
                                        <p:tgtEl>
                                          <p:spTgt spid="9"/>
                                        </p:tgtEl>
                                        <p:attrNameLst>
                                          <p:attrName>style.visibility</p:attrName>
                                        </p:attrNameLst>
                                      </p:cBhvr>
                                      <p:to>
                                        <p:strVal val="visible"/>
                                      </p:to>
                                    </p:set>
                                    <p:anim calcmode="lin" valueType="num">
                                      <p:cBhvr>
                                        <p:cTn id="63" dur="500" fill="hold"/>
                                        <p:tgtEl>
                                          <p:spTgt spid="9"/>
                                        </p:tgtEl>
                                        <p:attrNameLst>
                                          <p:attrName>ppt_w</p:attrName>
                                        </p:attrNameLst>
                                      </p:cBhvr>
                                      <p:tavLst>
                                        <p:tav tm="0">
                                          <p:val>
                                            <p:fltVal val="0"/>
                                          </p:val>
                                        </p:tav>
                                        <p:tav tm="100000">
                                          <p:val>
                                            <p:strVal val="#ppt_w"/>
                                          </p:val>
                                        </p:tav>
                                      </p:tavLst>
                                    </p:anim>
                                    <p:anim calcmode="lin" valueType="num">
                                      <p:cBhvr>
                                        <p:cTn id="64" dur="500" fill="hold"/>
                                        <p:tgtEl>
                                          <p:spTgt spid="9"/>
                                        </p:tgtEl>
                                        <p:attrNameLst>
                                          <p:attrName>ppt_h</p:attrName>
                                        </p:attrNameLst>
                                      </p:cBhvr>
                                      <p:tavLst>
                                        <p:tav tm="0">
                                          <p:val>
                                            <p:fltVal val="0"/>
                                          </p:val>
                                        </p:tav>
                                        <p:tav tm="100000">
                                          <p:val>
                                            <p:strVal val="#ppt_h"/>
                                          </p:val>
                                        </p:tav>
                                      </p:tavLst>
                                    </p:anim>
                                    <p:anim calcmode="lin" valueType="num">
                                      <p:cBhvr>
                                        <p:cTn id="65" dur="500" fill="hold"/>
                                        <p:tgtEl>
                                          <p:spTgt spid="9"/>
                                        </p:tgtEl>
                                        <p:attrNameLst>
                                          <p:attrName>ppt_x</p:attrName>
                                        </p:attrNameLst>
                                      </p:cBhvr>
                                      <p:tavLst>
                                        <p:tav tm="0">
                                          <p:val>
                                            <p:fltVal val="0.5"/>
                                          </p:val>
                                        </p:tav>
                                        <p:tav tm="100000">
                                          <p:val>
                                            <p:strVal val="#ppt_x"/>
                                          </p:val>
                                        </p:tav>
                                      </p:tavLst>
                                    </p:anim>
                                    <p:anim calcmode="lin" valueType="num">
                                      <p:cBhvr>
                                        <p:cTn id="66" dur="500" fill="hold"/>
                                        <p:tgtEl>
                                          <p:spTgt spid="9"/>
                                        </p:tgtEl>
                                        <p:attrNameLst>
                                          <p:attrName>ppt_y</p:attrName>
                                        </p:attrNameLst>
                                      </p:cBhvr>
                                      <p:tavLst>
                                        <p:tav tm="0">
                                          <p:val>
                                            <p:fltVal val="0.5"/>
                                          </p:val>
                                        </p:tav>
                                        <p:tav tm="100000">
                                          <p:val>
                                            <p:strVal val="#ppt_y"/>
                                          </p:val>
                                        </p:tav>
                                      </p:tavLst>
                                    </p:anim>
                                  </p:childTnLst>
                                </p:cTn>
                              </p:par>
                              <p:par>
                                <p:cTn id="67" presetID="23" presetClass="entr" presetSubtype="528" fill="hold" nodeType="withEffect">
                                  <p:stCondLst>
                                    <p:cond delay="60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 calcmode="lin" valueType="num">
                                      <p:cBhvr>
                                        <p:cTn id="71" dur="500" fill="hold"/>
                                        <p:tgtEl>
                                          <p:spTgt spid="10"/>
                                        </p:tgtEl>
                                        <p:attrNameLst>
                                          <p:attrName>ppt_x</p:attrName>
                                        </p:attrNameLst>
                                      </p:cBhvr>
                                      <p:tavLst>
                                        <p:tav tm="0">
                                          <p:val>
                                            <p:fltVal val="0.5"/>
                                          </p:val>
                                        </p:tav>
                                        <p:tav tm="100000">
                                          <p:val>
                                            <p:strVal val="#ppt_x"/>
                                          </p:val>
                                        </p:tav>
                                      </p:tavLst>
                                    </p:anim>
                                    <p:anim calcmode="lin" valueType="num">
                                      <p:cBhvr>
                                        <p:cTn id="72" dur="500" fill="hold"/>
                                        <p:tgtEl>
                                          <p:spTgt spid="10"/>
                                        </p:tgtEl>
                                        <p:attrNameLst>
                                          <p:attrName>ppt_y</p:attrName>
                                        </p:attrNameLst>
                                      </p:cBhvr>
                                      <p:tavLst>
                                        <p:tav tm="0">
                                          <p:val>
                                            <p:fltVal val="0.5"/>
                                          </p:val>
                                        </p:tav>
                                        <p:tav tm="100000">
                                          <p:val>
                                            <p:strVal val="#ppt_y"/>
                                          </p:val>
                                        </p:tav>
                                      </p:tavLst>
                                    </p:anim>
                                  </p:childTnLst>
                                </p:cTn>
                              </p:par>
                              <p:par>
                                <p:cTn id="73" presetID="23" presetClass="entr" presetSubtype="528" fill="hold" nodeType="withEffect">
                                  <p:stCondLst>
                                    <p:cond delay="600"/>
                                  </p:stCondLst>
                                  <p:childTnLst>
                                    <p:set>
                                      <p:cBhvr>
                                        <p:cTn id="74" dur="1" fill="hold">
                                          <p:stCondLst>
                                            <p:cond delay="0"/>
                                          </p:stCondLst>
                                        </p:cTn>
                                        <p:tgtEl>
                                          <p:spTgt spid="11"/>
                                        </p:tgtEl>
                                        <p:attrNameLst>
                                          <p:attrName>style.visibility</p:attrName>
                                        </p:attrNameLst>
                                      </p:cBhvr>
                                      <p:to>
                                        <p:strVal val="visible"/>
                                      </p:to>
                                    </p:set>
                                    <p:anim calcmode="lin" valueType="num">
                                      <p:cBhvr>
                                        <p:cTn id="75" dur="500" fill="hold"/>
                                        <p:tgtEl>
                                          <p:spTgt spid="11"/>
                                        </p:tgtEl>
                                        <p:attrNameLst>
                                          <p:attrName>ppt_w</p:attrName>
                                        </p:attrNameLst>
                                      </p:cBhvr>
                                      <p:tavLst>
                                        <p:tav tm="0">
                                          <p:val>
                                            <p:fltVal val="0"/>
                                          </p:val>
                                        </p:tav>
                                        <p:tav tm="100000">
                                          <p:val>
                                            <p:strVal val="#ppt_w"/>
                                          </p:val>
                                        </p:tav>
                                      </p:tavLst>
                                    </p:anim>
                                    <p:anim calcmode="lin" valueType="num">
                                      <p:cBhvr>
                                        <p:cTn id="76" dur="500" fill="hold"/>
                                        <p:tgtEl>
                                          <p:spTgt spid="11"/>
                                        </p:tgtEl>
                                        <p:attrNameLst>
                                          <p:attrName>ppt_h</p:attrName>
                                        </p:attrNameLst>
                                      </p:cBhvr>
                                      <p:tavLst>
                                        <p:tav tm="0">
                                          <p:val>
                                            <p:fltVal val="0"/>
                                          </p:val>
                                        </p:tav>
                                        <p:tav tm="100000">
                                          <p:val>
                                            <p:strVal val="#ppt_h"/>
                                          </p:val>
                                        </p:tav>
                                      </p:tavLst>
                                    </p:anim>
                                    <p:anim calcmode="lin" valueType="num">
                                      <p:cBhvr>
                                        <p:cTn id="77" dur="500" fill="hold"/>
                                        <p:tgtEl>
                                          <p:spTgt spid="11"/>
                                        </p:tgtEl>
                                        <p:attrNameLst>
                                          <p:attrName>ppt_x</p:attrName>
                                        </p:attrNameLst>
                                      </p:cBhvr>
                                      <p:tavLst>
                                        <p:tav tm="0">
                                          <p:val>
                                            <p:fltVal val="0.5"/>
                                          </p:val>
                                        </p:tav>
                                        <p:tav tm="100000">
                                          <p:val>
                                            <p:strVal val="#ppt_x"/>
                                          </p:val>
                                        </p:tav>
                                      </p:tavLst>
                                    </p:anim>
                                    <p:anim calcmode="lin" valueType="num">
                                      <p:cBhvr>
                                        <p:cTn id="78" dur="500" fill="hold"/>
                                        <p:tgtEl>
                                          <p:spTgt spid="11"/>
                                        </p:tgtEl>
                                        <p:attrNameLst>
                                          <p:attrName>ppt_y</p:attrName>
                                        </p:attrNameLst>
                                      </p:cBhvr>
                                      <p:tavLst>
                                        <p:tav tm="0">
                                          <p:val>
                                            <p:fltVal val="0.5"/>
                                          </p:val>
                                        </p:tav>
                                        <p:tav tm="100000">
                                          <p:val>
                                            <p:strVal val="#ppt_y"/>
                                          </p:val>
                                        </p:tav>
                                      </p:tavLst>
                                    </p:anim>
                                  </p:childTnLst>
                                </p:cTn>
                              </p:par>
                              <p:par>
                                <p:cTn id="79" presetID="23" presetClass="entr" presetSubtype="528" fill="hold" nodeType="withEffect">
                                  <p:stCondLst>
                                    <p:cond delay="300"/>
                                  </p:stCondLst>
                                  <p:childTnLst>
                                    <p:set>
                                      <p:cBhvr>
                                        <p:cTn id="80" dur="1" fill="hold">
                                          <p:stCondLst>
                                            <p:cond delay="0"/>
                                          </p:stCondLst>
                                        </p:cTn>
                                        <p:tgtEl>
                                          <p:spTgt spid="12"/>
                                        </p:tgtEl>
                                        <p:attrNameLst>
                                          <p:attrName>style.visibility</p:attrName>
                                        </p:attrNameLst>
                                      </p:cBhvr>
                                      <p:to>
                                        <p:strVal val="visible"/>
                                      </p:to>
                                    </p:set>
                                    <p:anim calcmode="lin" valueType="num">
                                      <p:cBhvr>
                                        <p:cTn id="81" dur="500" fill="hold"/>
                                        <p:tgtEl>
                                          <p:spTgt spid="12"/>
                                        </p:tgtEl>
                                        <p:attrNameLst>
                                          <p:attrName>ppt_w</p:attrName>
                                        </p:attrNameLst>
                                      </p:cBhvr>
                                      <p:tavLst>
                                        <p:tav tm="0">
                                          <p:val>
                                            <p:fltVal val="0"/>
                                          </p:val>
                                        </p:tav>
                                        <p:tav tm="100000">
                                          <p:val>
                                            <p:strVal val="#ppt_w"/>
                                          </p:val>
                                        </p:tav>
                                      </p:tavLst>
                                    </p:anim>
                                    <p:anim calcmode="lin" valueType="num">
                                      <p:cBhvr>
                                        <p:cTn id="82" dur="500" fill="hold"/>
                                        <p:tgtEl>
                                          <p:spTgt spid="12"/>
                                        </p:tgtEl>
                                        <p:attrNameLst>
                                          <p:attrName>ppt_h</p:attrName>
                                        </p:attrNameLst>
                                      </p:cBhvr>
                                      <p:tavLst>
                                        <p:tav tm="0">
                                          <p:val>
                                            <p:fltVal val="0"/>
                                          </p:val>
                                        </p:tav>
                                        <p:tav tm="100000">
                                          <p:val>
                                            <p:strVal val="#ppt_h"/>
                                          </p:val>
                                        </p:tav>
                                      </p:tavLst>
                                    </p:anim>
                                    <p:anim calcmode="lin" valueType="num">
                                      <p:cBhvr>
                                        <p:cTn id="83" dur="500" fill="hold"/>
                                        <p:tgtEl>
                                          <p:spTgt spid="12"/>
                                        </p:tgtEl>
                                        <p:attrNameLst>
                                          <p:attrName>ppt_x</p:attrName>
                                        </p:attrNameLst>
                                      </p:cBhvr>
                                      <p:tavLst>
                                        <p:tav tm="0">
                                          <p:val>
                                            <p:fltVal val="0.5"/>
                                          </p:val>
                                        </p:tav>
                                        <p:tav tm="100000">
                                          <p:val>
                                            <p:strVal val="#ppt_x"/>
                                          </p:val>
                                        </p:tav>
                                      </p:tavLst>
                                    </p:anim>
                                    <p:anim calcmode="lin" valueType="num">
                                      <p:cBhvr>
                                        <p:cTn id="84" dur="500" fill="hold"/>
                                        <p:tgtEl>
                                          <p:spTgt spid="12"/>
                                        </p:tgtEl>
                                        <p:attrNameLst>
                                          <p:attrName>ppt_y</p:attrName>
                                        </p:attrNameLst>
                                      </p:cBhvr>
                                      <p:tavLst>
                                        <p:tav tm="0">
                                          <p:val>
                                            <p:fltVal val="0.5"/>
                                          </p:val>
                                        </p:tav>
                                        <p:tav tm="100000">
                                          <p:val>
                                            <p:strVal val="#ppt_y"/>
                                          </p:val>
                                        </p:tav>
                                      </p:tavLst>
                                    </p:anim>
                                  </p:childTnLst>
                                </p:cTn>
                              </p:par>
                              <p:par>
                                <p:cTn id="85" presetID="23" presetClass="entr" presetSubtype="528" fill="hold" nodeType="withEffect">
                                  <p:stCondLst>
                                    <p:cond delay="600"/>
                                  </p:stCondLst>
                                  <p:childTnLst>
                                    <p:set>
                                      <p:cBhvr>
                                        <p:cTn id="86" dur="1" fill="hold">
                                          <p:stCondLst>
                                            <p:cond delay="0"/>
                                          </p:stCondLst>
                                        </p:cTn>
                                        <p:tgtEl>
                                          <p:spTgt spid="13"/>
                                        </p:tgtEl>
                                        <p:attrNameLst>
                                          <p:attrName>style.visibility</p:attrName>
                                        </p:attrNameLst>
                                      </p:cBhvr>
                                      <p:to>
                                        <p:strVal val="visible"/>
                                      </p:to>
                                    </p:set>
                                    <p:anim calcmode="lin" valueType="num">
                                      <p:cBhvr>
                                        <p:cTn id="87" dur="500" fill="hold"/>
                                        <p:tgtEl>
                                          <p:spTgt spid="13"/>
                                        </p:tgtEl>
                                        <p:attrNameLst>
                                          <p:attrName>ppt_w</p:attrName>
                                        </p:attrNameLst>
                                      </p:cBhvr>
                                      <p:tavLst>
                                        <p:tav tm="0">
                                          <p:val>
                                            <p:fltVal val="0"/>
                                          </p:val>
                                        </p:tav>
                                        <p:tav tm="100000">
                                          <p:val>
                                            <p:strVal val="#ppt_w"/>
                                          </p:val>
                                        </p:tav>
                                      </p:tavLst>
                                    </p:anim>
                                    <p:anim calcmode="lin" valueType="num">
                                      <p:cBhvr>
                                        <p:cTn id="88" dur="500" fill="hold"/>
                                        <p:tgtEl>
                                          <p:spTgt spid="13"/>
                                        </p:tgtEl>
                                        <p:attrNameLst>
                                          <p:attrName>ppt_h</p:attrName>
                                        </p:attrNameLst>
                                      </p:cBhvr>
                                      <p:tavLst>
                                        <p:tav tm="0">
                                          <p:val>
                                            <p:fltVal val="0"/>
                                          </p:val>
                                        </p:tav>
                                        <p:tav tm="100000">
                                          <p:val>
                                            <p:strVal val="#ppt_h"/>
                                          </p:val>
                                        </p:tav>
                                      </p:tavLst>
                                    </p:anim>
                                    <p:anim calcmode="lin" valueType="num">
                                      <p:cBhvr>
                                        <p:cTn id="89" dur="500" fill="hold"/>
                                        <p:tgtEl>
                                          <p:spTgt spid="13"/>
                                        </p:tgtEl>
                                        <p:attrNameLst>
                                          <p:attrName>ppt_x</p:attrName>
                                        </p:attrNameLst>
                                      </p:cBhvr>
                                      <p:tavLst>
                                        <p:tav tm="0">
                                          <p:val>
                                            <p:fltVal val="0.5"/>
                                          </p:val>
                                        </p:tav>
                                        <p:tav tm="100000">
                                          <p:val>
                                            <p:strVal val="#ppt_x"/>
                                          </p:val>
                                        </p:tav>
                                      </p:tavLst>
                                    </p:anim>
                                    <p:anim calcmode="lin" valueType="num">
                                      <p:cBhvr>
                                        <p:cTn id="90" dur="500" fill="hold"/>
                                        <p:tgtEl>
                                          <p:spTgt spid="13"/>
                                        </p:tgtEl>
                                        <p:attrNameLst>
                                          <p:attrName>ppt_y</p:attrName>
                                        </p:attrNameLst>
                                      </p:cBhvr>
                                      <p:tavLst>
                                        <p:tav tm="0">
                                          <p:val>
                                            <p:fltVal val="0.5"/>
                                          </p:val>
                                        </p:tav>
                                        <p:tav tm="100000">
                                          <p:val>
                                            <p:strVal val="#ppt_y"/>
                                          </p:val>
                                        </p:tav>
                                      </p:tavLst>
                                    </p:anim>
                                  </p:childTnLst>
                                </p:cTn>
                              </p:par>
                              <p:par>
                                <p:cTn id="91" presetID="23" presetClass="entr" presetSubtype="528" fill="hold" nodeType="withEffect">
                                  <p:stCondLst>
                                    <p:cond delay="600"/>
                                  </p:stCondLst>
                                  <p:childTnLst>
                                    <p:set>
                                      <p:cBhvr>
                                        <p:cTn id="92" dur="1" fill="hold">
                                          <p:stCondLst>
                                            <p:cond delay="0"/>
                                          </p:stCondLst>
                                        </p:cTn>
                                        <p:tgtEl>
                                          <p:spTgt spid="14"/>
                                        </p:tgtEl>
                                        <p:attrNameLst>
                                          <p:attrName>style.visibility</p:attrName>
                                        </p:attrNameLst>
                                      </p:cBhvr>
                                      <p:to>
                                        <p:strVal val="visible"/>
                                      </p:to>
                                    </p:set>
                                    <p:anim calcmode="lin" valueType="num">
                                      <p:cBhvr>
                                        <p:cTn id="93" dur="500" fill="hold"/>
                                        <p:tgtEl>
                                          <p:spTgt spid="14"/>
                                        </p:tgtEl>
                                        <p:attrNameLst>
                                          <p:attrName>ppt_w</p:attrName>
                                        </p:attrNameLst>
                                      </p:cBhvr>
                                      <p:tavLst>
                                        <p:tav tm="0">
                                          <p:val>
                                            <p:fltVal val="0"/>
                                          </p:val>
                                        </p:tav>
                                        <p:tav tm="100000">
                                          <p:val>
                                            <p:strVal val="#ppt_w"/>
                                          </p:val>
                                        </p:tav>
                                      </p:tavLst>
                                    </p:anim>
                                    <p:anim calcmode="lin" valueType="num">
                                      <p:cBhvr>
                                        <p:cTn id="94" dur="500" fill="hold"/>
                                        <p:tgtEl>
                                          <p:spTgt spid="14"/>
                                        </p:tgtEl>
                                        <p:attrNameLst>
                                          <p:attrName>ppt_h</p:attrName>
                                        </p:attrNameLst>
                                      </p:cBhvr>
                                      <p:tavLst>
                                        <p:tav tm="0">
                                          <p:val>
                                            <p:fltVal val="0"/>
                                          </p:val>
                                        </p:tav>
                                        <p:tav tm="100000">
                                          <p:val>
                                            <p:strVal val="#ppt_h"/>
                                          </p:val>
                                        </p:tav>
                                      </p:tavLst>
                                    </p:anim>
                                    <p:anim calcmode="lin" valueType="num">
                                      <p:cBhvr>
                                        <p:cTn id="95" dur="500" fill="hold"/>
                                        <p:tgtEl>
                                          <p:spTgt spid="14"/>
                                        </p:tgtEl>
                                        <p:attrNameLst>
                                          <p:attrName>ppt_x</p:attrName>
                                        </p:attrNameLst>
                                      </p:cBhvr>
                                      <p:tavLst>
                                        <p:tav tm="0">
                                          <p:val>
                                            <p:fltVal val="0.5"/>
                                          </p:val>
                                        </p:tav>
                                        <p:tav tm="100000">
                                          <p:val>
                                            <p:strVal val="#ppt_x"/>
                                          </p:val>
                                        </p:tav>
                                      </p:tavLst>
                                    </p:anim>
                                    <p:anim calcmode="lin" valueType="num">
                                      <p:cBhvr>
                                        <p:cTn id="96" dur="500" fill="hold"/>
                                        <p:tgtEl>
                                          <p:spTgt spid="14"/>
                                        </p:tgtEl>
                                        <p:attrNameLst>
                                          <p:attrName>ppt_y</p:attrName>
                                        </p:attrNameLst>
                                      </p:cBhvr>
                                      <p:tavLst>
                                        <p:tav tm="0">
                                          <p:val>
                                            <p:fltVal val="0.5"/>
                                          </p:val>
                                        </p:tav>
                                        <p:tav tm="100000">
                                          <p:val>
                                            <p:strVal val="#ppt_y"/>
                                          </p:val>
                                        </p:tav>
                                      </p:tavLst>
                                    </p:anim>
                                  </p:childTnLst>
                                </p:cTn>
                              </p:par>
                              <p:par>
                                <p:cTn id="97" presetID="26" presetClass="emph" presetSubtype="0" repeatCount="3000" fill="hold" nodeType="withEffect">
                                  <p:stCondLst>
                                    <p:cond delay="600"/>
                                  </p:stCondLst>
                                  <p:childTnLst>
                                    <p:animEffect transition="out" filter="fade">
                                      <p:cBhvr>
                                        <p:cTn id="98" dur="500" tmFilter="0, 0; .2, .5; .8, .5; 1, 0"/>
                                        <p:tgtEl>
                                          <p:spTgt spid="2"/>
                                        </p:tgtEl>
                                      </p:cBhvr>
                                    </p:animEffect>
                                    <p:animScale>
                                      <p:cBhvr>
                                        <p:cTn id="99" dur="250" autoRev="1" fill="hold"/>
                                        <p:tgtEl>
                                          <p:spTgt spid="2"/>
                                        </p:tgtEl>
                                      </p:cBhvr>
                                      <p:by x="105000" y="105000"/>
                                    </p:animScale>
                                  </p:childTnLst>
                                </p:cTn>
                              </p:par>
                              <p:par>
                                <p:cTn id="100" presetID="26" presetClass="emph" presetSubtype="0" repeatCount="3000" fill="hold" nodeType="withEffect">
                                  <p:stCondLst>
                                    <p:cond delay="710"/>
                                  </p:stCondLst>
                                  <p:childTnLst>
                                    <p:animEffect transition="out" filter="fade">
                                      <p:cBhvr>
                                        <p:cTn id="101" dur="500" tmFilter="0, 0; .2, .5; .8, .5; 1, 0"/>
                                        <p:tgtEl>
                                          <p:spTgt spid="9"/>
                                        </p:tgtEl>
                                      </p:cBhvr>
                                    </p:animEffect>
                                    <p:animScale>
                                      <p:cBhvr>
                                        <p:cTn id="102" dur="250" autoRev="1" fill="hold"/>
                                        <p:tgtEl>
                                          <p:spTgt spid="9"/>
                                        </p:tgtEl>
                                      </p:cBhvr>
                                      <p:by x="105000" y="105000"/>
                                    </p:animScale>
                                  </p:childTnLst>
                                </p:cTn>
                              </p:par>
                              <p:par>
                                <p:cTn id="103" presetID="26" presetClass="emph" presetSubtype="0" repeatCount="3000" fill="hold" nodeType="withEffect">
                                  <p:stCondLst>
                                    <p:cond delay="410"/>
                                  </p:stCondLst>
                                  <p:childTnLst>
                                    <p:animEffect transition="out" filter="fade">
                                      <p:cBhvr>
                                        <p:cTn id="104" dur="500" tmFilter="0, 0; .2, .5; .8, .5; 1, 0"/>
                                        <p:tgtEl>
                                          <p:spTgt spid="11"/>
                                        </p:tgtEl>
                                      </p:cBhvr>
                                    </p:animEffect>
                                    <p:animScale>
                                      <p:cBhvr>
                                        <p:cTn id="105" dur="250" autoRev="1" fill="hold"/>
                                        <p:tgtEl>
                                          <p:spTgt spid="11"/>
                                        </p:tgtEl>
                                      </p:cBhvr>
                                      <p:by x="105000" y="105000"/>
                                    </p:animScale>
                                  </p:childTnLst>
                                </p:cTn>
                              </p:par>
                              <p:par>
                                <p:cTn id="106" presetID="26" presetClass="emph" presetSubtype="0" repeatCount="3000" fill="hold" nodeType="withEffect">
                                  <p:stCondLst>
                                    <p:cond delay="810"/>
                                  </p:stCondLst>
                                  <p:childTnLst>
                                    <p:animEffect transition="out" filter="fade">
                                      <p:cBhvr>
                                        <p:cTn id="107" dur="500" tmFilter="0, 0; .2, .5; .8, .5; 1, 0"/>
                                        <p:tgtEl>
                                          <p:spTgt spid="12"/>
                                        </p:tgtEl>
                                      </p:cBhvr>
                                    </p:animEffect>
                                    <p:animScale>
                                      <p:cBhvr>
                                        <p:cTn id="108" dur="250" autoRev="1" fill="hold"/>
                                        <p:tgtEl>
                                          <p:spTgt spid="12"/>
                                        </p:tgtEl>
                                      </p:cBhvr>
                                      <p:by x="105000" y="105000"/>
                                    </p:animScale>
                                  </p:childTnLst>
                                </p:cTn>
                              </p:par>
                            </p:childTnLst>
                          </p:cTn>
                        </p:par>
                        <p:par>
                          <p:cTn id="109" fill="hold">
                            <p:stCondLst>
                              <p:cond delay="2810"/>
                            </p:stCondLst>
                            <p:childTnLst>
                              <p:par>
                                <p:cTn id="110" presetID="16" presetClass="entr" presetSubtype="42" fill="hold" nodeType="afterEffect">
                                  <p:stCondLst>
                                    <p:cond delay="0"/>
                                  </p:stCondLst>
                                  <p:childTnLst>
                                    <p:set>
                                      <p:cBhvr>
                                        <p:cTn id="111" dur="1" fill="hold">
                                          <p:stCondLst>
                                            <p:cond delay="0"/>
                                          </p:stCondLst>
                                        </p:cTn>
                                        <p:tgtEl>
                                          <p:spTgt spid="164"/>
                                        </p:tgtEl>
                                        <p:attrNameLst>
                                          <p:attrName>style.visibility</p:attrName>
                                        </p:attrNameLst>
                                      </p:cBhvr>
                                      <p:to>
                                        <p:strVal val="visible"/>
                                      </p:to>
                                    </p:set>
                                    <p:animEffect transition="in" filter="barn(outHorizontal)">
                                      <p:cBhvr>
                                        <p:cTn id="112" dur="500"/>
                                        <p:tgtEl>
                                          <p:spTgt spid="164"/>
                                        </p:tgtEl>
                                      </p:cBhvr>
                                    </p:animEffect>
                                  </p:childTnLst>
                                </p:cTn>
                              </p:par>
                            </p:childTnLst>
                          </p:cTn>
                        </p:par>
                        <p:par>
                          <p:cTn id="113" fill="hold">
                            <p:stCondLst>
                              <p:cond delay="3310"/>
                            </p:stCondLst>
                            <p:childTnLst>
                              <p:par>
                                <p:cTn id="114" presetID="23" presetClass="entr" presetSubtype="32" fill="hold" nodeType="afterEffect">
                                  <p:stCondLst>
                                    <p:cond delay="0"/>
                                  </p:stCondLst>
                                  <p:childTnLst>
                                    <p:set>
                                      <p:cBhvr>
                                        <p:cTn id="115" dur="1" fill="hold">
                                          <p:stCondLst>
                                            <p:cond delay="0"/>
                                          </p:stCondLst>
                                        </p:cTn>
                                        <p:tgtEl>
                                          <p:spTgt spid="15"/>
                                        </p:tgtEl>
                                        <p:attrNameLst>
                                          <p:attrName>style.visibility</p:attrName>
                                        </p:attrNameLst>
                                      </p:cBhvr>
                                      <p:to>
                                        <p:strVal val="visible"/>
                                      </p:to>
                                    </p:set>
                                    <p:anim calcmode="lin" valueType="num">
                                      <p:cBhvr>
                                        <p:cTn id="116" dur="500" fill="hold"/>
                                        <p:tgtEl>
                                          <p:spTgt spid="15"/>
                                        </p:tgtEl>
                                        <p:attrNameLst>
                                          <p:attrName>ppt_w</p:attrName>
                                        </p:attrNameLst>
                                      </p:cBhvr>
                                      <p:tavLst>
                                        <p:tav tm="0">
                                          <p:val>
                                            <p:strVal val="4*#ppt_w"/>
                                          </p:val>
                                        </p:tav>
                                        <p:tav tm="100000">
                                          <p:val>
                                            <p:strVal val="#ppt_w"/>
                                          </p:val>
                                        </p:tav>
                                      </p:tavLst>
                                    </p:anim>
                                    <p:anim calcmode="lin" valueType="num">
                                      <p:cBhvr>
                                        <p:cTn id="117" dur="500" fill="hold"/>
                                        <p:tgtEl>
                                          <p:spTgt spid="15"/>
                                        </p:tgtEl>
                                        <p:attrNameLst>
                                          <p:attrName>ppt_h</p:attrName>
                                        </p:attrNameLst>
                                      </p:cBhvr>
                                      <p:tavLst>
                                        <p:tav tm="0">
                                          <p:val>
                                            <p:strVal val="4*#ppt_h"/>
                                          </p:val>
                                        </p:tav>
                                        <p:tav tm="100000">
                                          <p:val>
                                            <p:strVal val="#ppt_h"/>
                                          </p:val>
                                        </p:tav>
                                      </p:tavLst>
                                    </p:anim>
                                  </p:childTnLst>
                                </p:cTn>
                              </p:par>
                              <p:par>
                                <p:cTn id="118" presetID="23" presetClass="entr" presetSubtype="32" fill="hold" nodeType="withEffect">
                                  <p:stCondLst>
                                    <p:cond delay="200"/>
                                  </p:stCondLst>
                                  <p:childTnLst>
                                    <p:set>
                                      <p:cBhvr>
                                        <p:cTn id="119" dur="1" fill="hold">
                                          <p:stCondLst>
                                            <p:cond delay="0"/>
                                          </p:stCondLst>
                                        </p:cTn>
                                        <p:tgtEl>
                                          <p:spTgt spid="16"/>
                                        </p:tgtEl>
                                        <p:attrNameLst>
                                          <p:attrName>style.visibility</p:attrName>
                                        </p:attrNameLst>
                                      </p:cBhvr>
                                      <p:to>
                                        <p:strVal val="visible"/>
                                      </p:to>
                                    </p:set>
                                    <p:anim calcmode="lin" valueType="num">
                                      <p:cBhvr>
                                        <p:cTn id="120" dur="500" fill="hold"/>
                                        <p:tgtEl>
                                          <p:spTgt spid="16"/>
                                        </p:tgtEl>
                                        <p:attrNameLst>
                                          <p:attrName>ppt_w</p:attrName>
                                        </p:attrNameLst>
                                      </p:cBhvr>
                                      <p:tavLst>
                                        <p:tav tm="0">
                                          <p:val>
                                            <p:strVal val="4*#ppt_w"/>
                                          </p:val>
                                        </p:tav>
                                        <p:tav tm="100000">
                                          <p:val>
                                            <p:strVal val="#ppt_w"/>
                                          </p:val>
                                        </p:tav>
                                      </p:tavLst>
                                    </p:anim>
                                    <p:anim calcmode="lin" valueType="num">
                                      <p:cBhvr>
                                        <p:cTn id="121" dur="500" fill="hold"/>
                                        <p:tgtEl>
                                          <p:spTgt spid="16"/>
                                        </p:tgtEl>
                                        <p:attrNameLst>
                                          <p:attrName>ppt_h</p:attrName>
                                        </p:attrNameLst>
                                      </p:cBhvr>
                                      <p:tavLst>
                                        <p:tav tm="0">
                                          <p:val>
                                            <p:strVal val="4*#ppt_h"/>
                                          </p:val>
                                        </p:tav>
                                        <p:tav tm="100000">
                                          <p:val>
                                            <p:strVal val="#ppt_h"/>
                                          </p:val>
                                        </p:tav>
                                      </p:tavLst>
                                    </p:anim>
                                  </p:childTnLst>
                                </p:cTn>
                              </p:par>
                              <p:par>
                                <p:cTn id="122" presetID="23" presetClass="entr" presetSubtype="32" fill="hold" nodeType="withEffect">
                                  <p:stCondLst>
                                    <p:cond delay="200"/>
                                  </p:stCondLst>
                                  <p:childTnLst>
                                    <p:set>
                                      <p:cBhvr>
                                        <p:cTn id="123" dur="1" fill="hold">
                                          <p:stCondLst>
                                            <p:cond delay="0"/>
                                          </p:stCondLst>
                                        </p:cTn>
                                        <p:tgtEl>
                                          <p:spTgt spid="17"/>
                                        </p:tgtEl>
                                        <p:attrNameLst>
                                          <p:attrName>style.visibility</p:attrName>
                                        </p:attrNameLst>
                                      </p:cBhvr>
                                      <p:to>
                                        <p:strVal val="visible"/>
                                      </p:to>
                                    </p:set>
                                    <p:anim calcmode="lin" valueType="num">
                                      <p:cBhvr>
                                        <p:cTn id="124" dur="500" fill="hold"/>
                                        <p:tgtEl>
                                          <p:spTgt spid="17"/>
                                        </p:tgtEl>
                                        <p:attrNameLst>
                                          <p:attrName>ppt_w</p:attrName>
                                        </p:attrNameLst>
                                      </p:cBhvr>
                                      <p:tavLst>
                                        <p:tav tm="0">
                                          <p:val>
                                            <p:strVal val="4*#ppt_w"/>
                                          </p:val>
                                        </p:tav>
                                        <p:tav tm="100000">
                                          <p:val>
                                            <p:strVal val="#ppt_w"/>
                                          </p:val>
                                        </p:tav>
                                      </p:tavLst>
                                    </p:anim>
                                    <p:anim calcmode="lin" valueType="num">
                                      <p:cBhvr>
                                        <p:cTn id="125" dur="500" fill="hold"/>
                                        <p:tgtEl>
                                          <p:spTgt spid="17"/>
                                        </p:tgtEl>
                                        <p:attrNameLst>
                                          <p:attrName>ppt_h</p:attrName>
                                        </p:attrNameLst>
                                      </p:cBhvr>
                                      <p:tavLst>
                                        <p:tav tm="0">
                                          <p:val>
                                            <p:strVal val="4*#ppt_h"/>
                                          </p:val>
                                        </p:tav>
                                        <p:tav tm="100000">
                                          <p:val>
                                            <p:strVal val="#ppt_h"/>
                                          </p:val>
                                        </p:tav>
                                      </p:tavLst>
                                    </p:anim>
                                  </p:childTnLst>
                                </p:cTn>
                              </p:par>
                              <p:par>
                                <p:cTn id="126" presetID="23" presetClass="entr" presetSubtype="32" fill="hold" nodeType="withEffect">
                                  <p:stCondLst>
                                    <p:cond delay="200"/>
                                  </p:stCondLst>
                                  <p:childTnLst>
                                    <p:set>
                                      <p:cBhvr>
                                        <p:cTn id="127" dur="1" fill="hold">
                                          <p:stCondLst>
                                            <p:cond delay="0"/>
                                          </p:stCondLst>
                                        </p:cTn>
                                        <p:tgtEl>
                                          <p:spTgt spid="70"/>
                                        </p:tgtEl>
                                        <p:attrNameLst>
                                          <p:attrName>style.visibility</p:attrName>
                                        </p:attrNameLst>
                                      </p:cBhvr>
                                      <p:to>
                                        <p:strVal val="visible"/>
                                      </p:to>
                                    </p:set>
                                    <p:anim calcmode="lin" valueType="num">
                                      <p:cBhvr>
                                        <p:cTn id="128" dur="500" fill="hold"/>
                                        <p:tgtEl>
                                          <p:spTgt spid="70"/>
                                        </p:tgtEl>
                                        <p:attrNameLst>
                                          <p:attrName>ppt_w</p:attrName>
                                        </p:attrNameLst>
                                      </p:cBhvr>
                                      <p:tavLst>
                                        <p:tav tm="0">
                                          <p:val>
                                            <p:strVal val="4*#ppt_w"/>
                                          </p:val>
                                        </p:tav>
                                        <p:tav tm="100000">
                                          <p:val>
                                            <p:strVal val="#ppt_w"/>
                                          </p:val>
                                        </p:tav>
                                      </p:tavLst>
                                    </p:anim>
                                    <p:anim calcmode="lin" valueType="num">
                                      <p:cBhvr>
                                        <p:cTn id="129" dur="500" fill="hold"/>
                                        <p:tgtEl>
                                          <p:spTgt spid="70"/>
                                        </p:tgtEl>
                                        <p:attrNameLst>
                                          <p:attrName>ppt_h</p:attrName>
                                        </p:attrNameLst>
                                      </p:cBhvr>
                                      <p:tavLst>
                                        <p:tav tm="0">
                                          <p:val>
                                            <p:strVal val="4*#ppt_h"/>
                                          </p:val>
                                        </p:tav>
                                        <p:tav tm="100000">
                                          <p:val>
                                            <p:strVal val="#ppt_h"/>
                                          </p:val>
                                        </p:tav>
                                      </p:tavLst>
                                    </p:anim>
                                  </p:childTnLst>
                                </p:cTn>
                              </p:par>
                            </p:childTnLst>
                          </p:cTn>
                        </p:par>
                        <p:par>
                          <p:cTn id="130" fill="hold">
                            <p:stCondLst>
                              <p:cond delay="4010"/>
                            </p:stCondLst>
                            <p:childTnLst>
                              <p:par>
                                <p:cTn id="131" presetID="42" presetClass="entr" presetSubtype="0" fill="hold" grpId="0" nodeType="after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fade">
                                      <p:cBhvr>
                                        <p:cTn id="133" dur="500"/>
                                        <p:tgtEl>
                                          <p:spTgt spid="82"/>
                                        </p:tgtEl>
                                      </p:cBhvr>
                                    </p:animEffect>
                                    <p:anim calcmode="lin" valueType="num">
                                      <p:cBhvr>
                                        <p:cTn id="134" dur="500" fill="hold"/>
                                        <p:tgtEl>
                                          <p:spTgt spid="82"/>
                                        </p:tgtEl>
                                        <p:attrNameLst>
                                          <p:attrName>ppt_x</p:attrName>
                                        </p:attrNameLst>
                                      </p:cBhvr>
                                      <p:tavLst>
                                        <p:tav tm="0">
                                          <p:val>
                                            <p:strVal val="#ppt_x"/>
                                          </p:val>
                                        </p:tav>
                                        <p:tav tm="100000">
                                          <p:val>
                                            <p:strVal val="#ppt_x"/>
                                          </p:val>
                                        </p:tav>
                                      </p:tavLst>
                                    </p:anim>
                                    <p:anim calcmode="lin" valueType="num">
                                      <p:cBhvr>
                                        <p:cTn id="135" dur="500" fill="hold"/>
                                        <p:tgtEl>
                                          <p:spTgt spid="8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8"/>
                                        </p:tgtEl>
                                        <p:attrNameLst>
                                          <p:attrName>style.visibility</p:attrName>
                                        </p:attrNameLst>
                                      </p:cBhvr>
                                      <p:to>
                                        <p:strVal val="visible"/>
                                      </p:to>
                                    </p:set>
                                    <p:animEffect transition="in" filter="fade">
                                      <p:cBhvr>
                                        <p:cTn id="138" dur="1000"/>
                                        <p:tgtEl>
                                          <p:spTgt spid="68"/>
                                        </p:tgtEl>
                                      </p:cBhvr>
                                    </p:animEffect>
                                    <p:anim calcmode="lin" valueType="num">
                                      <p:cBhvr>
                                        <p:cTn id="139" dur="1000" fill="hold"/>
                                        <p:tgtEl>
                                          <p:spTgt spid="68"/>
                                        </p:tgtEl>
                                        <p:attrNameLst>
                                          <p:attrName>ppt_x</p:attrName>
                                        </p:attrNameLst>
                                      </p:cBhvr>
                                      <p:tavLst>
                                        <p:tav tm="0">
                                          <p:val>
                                            <p:strVal val="#ppt_x"/>
                                          </p:val>
                                        </p:tav>
                                        <p:tav tm="100000">
                                          <p:val>
                                            <p:strVal val="#ppt_x"/>
                                          </p:val>
                                        </p:tav>
                                      </p:tavLst>
                                    </p:anim>
                                    <p:anim calcmode="lin" valueType="num">
                                      <p:cBhvr>
                                        <p:cTn id="140" dur="1000" fill="hold"/>
                                        <p:tgtEl>
                                          <p:spTgt spid="68"/>
                                        </p:tgtEl>
                                        <p:attrNameLst>
                                          <p:attrName>ppt_y</p:attrName>
                                        </p:attrNameLst>
                                      </p:cBhvr>
                                      <p:tavLst>
                                        <p:tav tm="0">
                                          <p:val>
                                            <p:strVal val="#ppt_y+.1"/>
                                          </p:val>
                                        </p:tav>
                                        <p:tav tm="100000">
                                          <p:val>
                                            <p:strVal val="#ppt_y"/>
                                          </p:val>
                                        </p:tav>
                                      </p:tavLst>
                                    </p:anim>
                                  </p:childTnLst>
                                </p:cTn>
                              </p:par>
                            </p:childTnLst>
                          </p:cTn>
                        </p:par>
                        <p:par>
                          <p:cTn id="141" fill="hold">
                            <p:stCondLst>
                              <p:cond delay="501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500"/>
                                        <p:tgtEl>
                                          <p:spTgt spid="85"/>
                                        </p:tgtEl>
                                      </p:cBhvr>
                                    </p:animEffect>
                                    <p:anim calcmode="lin" valueType="num">
                                      <p:cBhvr>
                                        <p:cTn id="145" dur="500" fill="hold"/>
                                        <p:tgtEl>
                                          <p:spTgt spid="85"/>
                                        </p:tgtEl>
                                        <p:attrNameLst>
                                          <p:attrName>ppt_x</p:attrName>
                                        </p:attrNameLst>
                                      </p:cBhvr>
                                      <p:tavLst>
                                        <p:tav tm="0">
                                          <p:val>
                                            <p:strVal val="#ppt_x"/>
                                          </p:val>
                                        </p:tav>
                                        <p:tav tm="100000">
                                          <p:val>
                                            <p:strVal val="#ppt_x"/>
                                          </p:val>
                                        </p:tav>
                                      </p:tavLst>
                                    </p:anim>
                                    <p:anim calcmode="lin" valueType="num">
                                      <p:cBhvr>
                                        <p:cTn id="146" dur="500" fill="hold"/>
                                        <p:tgtEl>
                                          <p:spTgt spid="85"/>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69"/>
                                        </p:tgtEl>
                                        <p:attrNameLst>
                                          <p:attrName>style.visibility</p:attrName>
                                        </p:attrNameLst>
                                      </p:cBhvr>
                                      <p:to>
                                        <p:strVal val="visible"/>
                                      </p:to>
                                    </p:set>
                                    <p:animEffect transition="in" filter="fade">
                                      <p:cBhvr>
                                        <p:cTn id="149" dur="1000"/>
                                        <p:tgtEl>
                                          <p:spTgt spid="69"/>
                                        </p:tgtEl>
                                      </p:cBhvr>
                                    </p:animEffect>
                                    <p:anim calcmode="lin" valueType="num">
                                      <p:cBhvr>
                                        <p:cTn id="150" dur="1000" fill="hold"/>
                                        <p:tgtEl>
                                          <p:spTgt spid="69"/>
                                        </p:tgtEl>
                                        <p:attrNameLst>
                                          <p:attrName>ppt_x</p:attrName>
                                        </p:attrNameLst>
                                      </p:cBhvr>
                                      <p:tavLst>
                                        <p:tav tm="0">
                                          <p:val>
                                            <p:strVal val="#ppt_x"/>
                                          </p:val>
                                        </p:tav>
                                        <p:tav tm="100000">
                                          <p:val>
                                            <p:strVal val="#ppt_x"/>
                                          </p:val>
                                        </p:tav>
                                      </p:tavLst>
                                    </p:anim>
                                    <p:anim calcmode="lin" valueType="num">
                                      <p:cBhvr>
                                        <p:cTn id="151" dur="1000" fill="hold"/>
                                        <p:tgtEl>
                                          <p:spTgt spid="69"/>
                                        </p:tgtEl>
                                        <p:attrNameLst>
                                          <p:attrName>ppt_y</p:attrName>
                                        </p:attrNameLst>
                                      </p:cBhvr>
                                      <p:tavLst>
                                        <p:tav tm="0">
                                          <p:val>
                                            <p:strVal val="#ppt_y+.1"/>
                                          </p:val>
                                        </p:tav>
                                        <p:tav tm="100000">
                                          <p:val>
                                            <p:strVal val="#ppt_y"/>
                                          </p:val>
                                        </p:tav>
                                      </p:tavLst>
                                    </p:anim>
                                  </p:childTnLst>
                                </p:cTn>
                              </p:par>
                            </p:childTnLst>
                          </p:cTn>
                        </p:par>
                        <p:par>
                          <p:cTn id="152" fill="hold">
                            <p:stCondLst>
                              <p:cond delay="6010"/>
                            </p:stCondLst>
                            <p:childTnLst>
                              <p:par>
                                <p:cTn id="153" presetID="42" presetClass="entr" presetSubtype="0" fill="hold" grpId="0" nodeType="afterEffect">
                                  <p:stCondLst>
                                    <p:cond delay="0"/>
                                  </p:stCondLst>
                                  <p:childTnLst>
                                    <p:set>
                                      <p:cBhvr>
                                        <p:cTn id="154" dur="1" fill="hold">
                                          <p:stCondLst>
                                            <p:cond delay="0"/>
                                          </p:stCondLst>
                                        </p:cTn>
                                        <p:tgtEl>
                                          <p:spTgt spid="86"/>
                                        </p:tgtEl>
                                        <p:attrNameLst>
                                          <p:attrName>style.visibility</p:attrName>
                                        </p:attrNameLst>
                                      </p:cBhvr>
                                      <p:to>
                                        <p:strVal val="visible"/>
                                      </p:to>
                                    </p:set>
                                    <p:animEffect transition="in" filter="fade">
                                      <p:cBhvr>
                                        <p:cTn id="155" dur="500"/>
                                        <p:tgtEl>
                                          <p:spTgt spid="86"/>
                                        </p:tgtEl>
                                      </p:cBhvr>
                                    </p:animEffect>
                                    <p:anim calcmode="lin" valueType="num">
                                      <p:cBhvr>
                                        <p:cTn id="156" dur="500" fill="hold"/>
                                        <p:tgtEl>
                                          <p:spTgt spid="86"/>
                                        </p:tgtEl>
                                        <p:attrNameLst>
                                          <p:attrName>ppt_x</p:attrName>
                                        </p:attrNameLst>
                                      </p:cBhvr>
                                      <p:tavLst>
                                        <p:tav tm="0">
                                          <p:val>
                                            <p:strVal val="#ppt_x"/>
                                          </p:val>
                                        </p:tav>
                                        <p:tav tm="100000">
                                          <p:val>
                                            <p:strVal val="#ppt_x"/>
                                          </p:val>
                                        </p:tav>
                                      </p:tavLst>
                                    </p:anim>
                                    <p:anim calcmode="lin" valueType="num">
                                      <p:cBhvr>
                                        <p:cTn id="157" dur="500" fill="hold"/>
                                        <p:tgtEl>
                                          <p:spTgt spid="86"/>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78"/>
                                        </p:tgtEl>
                                        <p:attrNameLst>
                                          <p:attrName>style.visibility</p:attrName>
                                        </p:attrNameLst>
                                      </p:cBhvr>
                                      <p:to>
                                        <p:strVal val="visible"/>
                                      </p:to>
                                    </p:set>
                                    <p:animEffect transition="in" filter="fade">
                                      <p:cBhvr>
                                        <p:cTn id="160" dur="1000"/>
                                        <p:tgtEl>
                                          <p:spTgt spid="78"/>
                                        </p:tgtEl>
                                      </p:cBhvr>
                                    </p:animEffect>
                                    <p:anim calcmode="lin" valueType="num">
                                      <p:cBhvr>
                                        <p:cTn id="161" dur="1000" fill="hold"/>
                                        <p:tgtEl>
                                          <p:spTgt spid="78"/>
                                        </p:tgtEl>
                                        <p:attrNameLst>
                                          <p:attrName>ppt_x</p:attrName>
                                        </p:attrNameLst>
                                      </p:cBhvr>
                                      <p:tavLst>
                                        <p:tav tm="0">
                                          <p:val>
                                            <p:strVal val="#ppt_x"/>
                                          </p:val>
                                        </p:tav>
                                        <p:tav tm="100000">
                                          <p:val>
                                            <p:strVal val="#ppt_x"/>
                                          </p:val>
                                        </p:tav>
                                      </p:tavLst>
                                    </p:anim>
                                    <p:anim calcmode="lin" valueType="num">
                                      <p:cBhvr>
                                        <p:cTn id="162" dur="1000" fill="hold"/>
                                        <p:tgtEl>
                                          <p:spTgt spid="78"/>
                                        </p:tgtEl>
                                        <p:attrNameLst>
                                          <p:attrName>ppt_y</p:attrName>
                                        </p:attrNameLst>
                                      </p:cBhvr>
                                      <p:tavLst>
                                        <p:tav tm="0">
                                          <p:val>
                                            <p:strVal val="#ppt_y+.1"/>
                                          </p:val>
                                        </p:tav>
                                        <p:tav tm="100000">
                                          <p:val>
                                            <p:strVal val="#ppt_y"/>
                                          </p:val>
                                        </p:tav>
                                      </p:tavLst>
                                    </p:anim>
                                  </p:childTnLst>
                                </p:cTn>
                              </p:par>
                            </p:childTnLst>
                          </p:cTn>
                        </p:par>
                        <p:par>
                          <p:cTn id="163" fill="hold">
                            <p:stCondLst>
                              <p:cond delay="7010"/>
                            </p:stCondLst>
                            <p:childTnLst>
                              <p:par>
                                <p:cTn id="164" presetID="42" presetClass="entr" presetSubtype="0" fill="hold" grpId="0" nodeType="after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500"/>
                                        <p:tgtEl>
                                          <p:spTgt spid="76"/>
                                        </p:tgtEl>
                                      </p:cBhvr>
                                    </p:animEffect>
                                    <p:anim calcmode="lin" valueType="num">
                                      <p:cBhvr>
                                        <p:cTn id="167" dur="500" fill="hold"/>
                                        <p:tgtEl>
                                          <p:spTgt spid="76"/>
                                        </p:tgtEl>
                                        <p:attrNameLst>
                                          <p:attrName>ppt_x</p:attrName>
                                        </p:attrNameLst>
                                      </p:cBhvr>
                                      <p:tavLst>
                                        <p:tav tm="0">
                                          <p:val>
                                            <p:strVal val="#ppt_x"/>
                                          </p:val>
                                        </p:tav>
                                        <p:tav tm="100000">
                                          <p:val>
                                            <p:strVal val="#ppt_x"/>
                                          </p:val>
                                        </p:tav>
                                      </p:tavLst>
                                    </p:anim>
                                    <p:anim calcmode="lin" valueType="num">
                                      <p:cBhvr>
                                        <p:cTn id="168" dur="500" fill="hold"/>
                                        <p:tgtEl>
                                          <p:spTgt spid="76"/>
                                        </p:tgtEl>
                                        <p:attrNameLst>
                                          <p:attrName>ppt_y</p:attrName>
                                        </p:attrNameLst>
                                      </p:cBhvr>
                                      <p:tavLst>
                                        <p:tav tm="0">
                                          <p:val>
                                            <p:strVal val="#ppt_y+.1"/>
                                          </p:val>
                                        </p:tav>
                                        <p:tav tm="100000">
                                          <p:val>
                                            <p:strVal val="#ppt_y"/>
                                          </p:val>
                                        </p:tav>
                                      </p:tavLst>
                                    </p:anim>
                                  </p:childTnLst>
                                </p:cTn>
                              </p:par>
                              <p:par>
                                <p:cTn id="169" presetID="42" presetClass="entr" presetSubtype="0" fill="hold" grpId="0" nodeType="withEffect">
                                  <p:stCondLst>
                                    <p:cond delay="0"/>
                                  </p:stCondLst>
                                  <p:childTnLst>
                                    <p:set>
                                      <p:cBhvr>
                                        <p:cTn id="170" dur="1" fill="hold">
                                          <p:stCondLst>
                                            <p:cond delay="0"/>
                                          </p:stCondLst>
                                        </p:cTn>
                                        <p:tgtEl>
                                          <p:spTgt spid="79"/>
                                        </p:tgtEl>
                                        <p:attrNameLst>
                                          <p:attrName>style.visibility</p:attrName>
                                        </p:attrNameLst>
                                      </p:cBhvr>
                                      <p:to>
                                        <p:strVal val="visible"/>
                                      </p:to>
                                    </p:set>
                                    <p:animEffect transition="in" filter="fade">
                                      <p:cBhvr>
                                        <p:cTn id="171" dur="1000"/>
                                        <p:tgtEl>
                                          <p:spTgt spid="79"/>
                                        </p:tgtEl>
                                      </p:cBhvr>
                                    </p:animEffect>
                                    <p:anim calcmode="lin" valueType="num">
                                      <p:cBhvr>
                                        <p:cTn id="172" dur="1000" fill="hold"/>
                                        <p:tgtEl>
                                          <p:spTgt spid="79"/>
                                        </p:tgtEl>
                                        <p:attrNameLst>
                                          <p:attrName>ppt_x</p:attrName>
                                        </p:attrNameLst>
                                      </p:cBhvr>
                                      <p:tavLst>
                                        <p:tav tm="0">
                                          <p:val>
                                            <p:strVal val="#ppt_x"/>
                                          </p:val>
                                        </p:tav>
                                        <p:tav tm="100000">
                                          <p:val>
                                            <p:strVal val="#ppt_x"/>
                                          </p:val>
                                        </p:tav>
                                      </p:tavLst>
                                    </p:anim>
                                    <p:anim calcmode="lin" valueType="num">
                                      <p:cBhvr>
                                        <p:cTn id="17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5" grpId="0" animBg="1"/>
      <p:bldP spid="86" grpId="0" animBg="1"/>
      <p:bldP spid="18" grpId="0"/>
      <p:bldP spid="68" grpId="0" animBg="1"/>
      <p:bldP spid="69" grpId="0" animBg="1"/>
      <p:bldP spid="76" grpId="0" animBg="1"/>
      <p:bldP spid="78" grpId="0" animBg="1"/>
      <p:bldP spid="7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18491"/>
            <a:ext cx="2930856" cy="336460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73689" y="1835944"/>
            <a:ext cx="2417565" cy="1200329"/>
          </a:xfrm>
          <a:prstGeom prst="rect">
            <a:avLst/>
          </a:prstGeom>
          <a:noFill/>
        </p:spPr>
        <p:txBody>
          <a:bodyPr wrap="square" rtlCol="0">
            <a:spAutoFit/>
          </a:bodyPr>
          <a:lstStyle/>
          <a:p>
            <a:pPr algn="ct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thành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kiến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thức</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6" name="Title 3"/>
          <p:cNvSpPr txBox="1">
            <a:spLocks/>
          </p:cNvSpPr>
          <p:nvPr/>
        </p:nvSpPr>
        <p:spPr>
          <a:xfrm>
            <a:off x="2462654" y="266284"/>
            <a:ext cx="6524064" cy="1569660"/>
          </a:xfrm>
          <a:prstGeom prst="rect">
            <a:avLst/>
          </a:prstGeom>
          <a:noFill/>
        </p:spPr>
        <p:txBody>
          <a:bodyPr wrap="square">
            <a:sp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3200" dirty="0" err="1">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12 –</a:t>
            </a:r>
          </a:p>
          <a:p>
            <a:pPr marL="0" indent="0" algn="ctr">
              <a:buFont typeface="Georgia" pitchFamily="18" charset="0"/>
              <a:buNone/>
            </a:pPr>
            <a:r>
              <a:rPr lang="en-US" sz="320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b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CHƯƠNG</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TRÌNH</a:t>
            </a:r>
            <a:endPar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Content Placeholder 2"/>
          <p:cNvSpPr txBox="1">
            <a:spLocks/>
          </p:cNvSpPr>
          <p:nvPr/>
        </p:nvSpPr>
        <p:spPr>
          <a:xfrm>
            <a:off x="2819400" y="2171700"/>
            <a:ext cx="6019800" cy="1771650"/>
          </a:xfrm>
          <a:prstGeom prst="rect">
            <a:avLst/>
          </a:prstGeom>
        </p:spPr>
        <p:txBody>
          <a:bodyPr>
            <a:normAutofit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571500" indent="-571500" algn="just">
              <a:buFont typeface="Georgia" pitchFamily="18" charset="0"/>
              <a:buAutoNum type="romanUcPeriod"/>
            </a:pP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toán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a:t>
            </a:r>
          </a:p>
          <a:p>
            <a:pPr marL="0" indent="0" algn="just">
              <a:buFont typeface="Georgia" pitchFamily="18" charset="0"/>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thuật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toán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là</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một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dãy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rõ</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ràng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có</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tự</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sao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thực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hiện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chỉ</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dẫn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này</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người</a:t>
            </a:r>
            <a:r>
              <a:rPr lang="en-US" dirty="0">
                <a:latin typeface="Times New Roman" pitchFamily="18" charset="0"/>
                <a:cs typeface="Times New Roman" pitchFamily="18" charset="0"/>
              </a:rPr>
              <a:t> ta </a:t>
            </a:r>
            <a:r>
              <a:rPr lang="en-US" dirty="0" err="1">
                <a:latin typeface="Times New Roman" pitchFamily="18" charset="0"/>
                <a:cs typeface="Times New Roman" pitchFamily="18" charset="0"/>
              </a:rPr>
              <a:t>giải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quyết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được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những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vấn</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đề</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hoặc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nhiệm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vụ</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đã</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cho</a:t>
            </a:r>
            <a:r>
              <a:rPr lang="en-US" dirty="0">
                <a:latin typeface="Times New Roman" pitchFamily="18" charset="0"/>
                <a:cs typeface="Times New Roman" pitchFamily="18" charset="0"/>
              </a:rPr>
              <a:t>.</a:t>
            </a:r>
          </a:p>
          <a:p>
            <a:pPr marL="0" indent="0" algn="just">
              <a:buFont typeface="Georgia" pitchFamily="18" charse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85821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wipe(down)">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wipe(down)">
                                      <p:cBhvr>
                                        <p:cTn id="1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54209" y="1657350"/>
            <a:ext cx="8079361" cy="3047999"/>
            <a:chOff x="1117200" y="3528268"/>
            <a:chExt cx="10456290" cy="38992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389923"/>
              <a:chOff x="1493120" y="3891280"/>
              <a:chExt cx="10337399" cy="38992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24968"/>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7" y="3995076"/>
                <a:ext cx="10337000" cy="28612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96617"/>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89392" y="3543706"/>
              <a:ext cx="7784098" cy="68165"/>
            </a:xfrm>
            <a:prstGeom prst="rect">
              <a:avLst/>
            </a:prstGeom>
          </p:spPr>
          <p:txBody>
            <a:bodyPr wrap="square">
              <a:spAutoFit/>
            </a:bodyPr>
            <a:lstStyle/>
            <a:p>
              <a:pPr lvl="0" algn="ctr" defTabSz="342900">
                <a:lnSpc>
                  <a:spcPct val="135000"/>
                </a:lnSpc>
                <a:defRPr/>
              </a:pPr>
              <a:r>
                <a:rPr lang="vi-VN" sz="2400" b="1" dirty="0">
                  <a:solidFill>
                    <a:schemeClr val="accent2">
                      <a:lumMod val="75000"/>
                    </a:schemeClr>
                  </a:solidFill>
                  <a:latin typeface="UTM Avo" panose="02040603050506020204" pitchFamily="18" charset="0"/>
                  <a:cs typeface="Times New Roman" panose="02020603050405020304" pitchFamily="18" charset="0"/>
                </a:rPr>
                <a:t>M</a:t>
              </a:r>
              <a:r>
                <a:rPr lang="en-US" sz="2400" b="1" dirty="0">
                  <a:solidFill>
                    <a:schemeClr val="accent2">
                      <a:lumMod val="75000"/>
                    </a:schemeClr>
                  </a:solidFill>
                  <a:latin typeface="UTM Avo" panose="02040603050506020204" pitchFamily="18" charset="0"/>
                  <a:cs typeface="Times New Roman" panose="02020603050405020304" pitchFamily="18" charset="0"/>
                </a:rPr>
                <a:t>ô</a:t>
              </a:r>
              <a:r>
                <a:rPr lang="vi-VN" sz="2400" b="1" dirty="0">
                  <a:solidFill>
                    <a:schemeClr val="accent2">
                      <a:lumMod val="75000"/>
                    </a:schemeClr>
                  </a:solidFill>
                  <a:latin typeface="UTM Avo" panose="02040603050506020204" pitchFamily="18" charset="0"/>
                  <a:cs typeface="Times New Roman" panose="02020603050405020304" pitchFamily="18" charset="0"/>
                </a:rPr>
                <a:t> t</a:t>
              </a:r>
              <a:r>
                <a:rPr lang="en-US" sz="2400" b="1" dirty="0">
                  <a:solidFill>
                    <a:schemeClr val="accent2">
                      <a:lumMod val="75000"/>
                    </a:schemeClr>
                  </a:solidFill>
                  <a:latin typeface="UTM Avo" panose="02040603050506020204" pitchFamily="18" charset="0"/>
                  <a:cs typeface="Times New Roman" panose="02020603050405020304" pitchFamily="18" charset="0"/>
                </a:rPr>
                <a:t>ả</a:t>
              </a:r>
              <a:r>
                <a:rPr lang="vi-VN" sz="2400" b="1" dirty="0">
                  <a:solidFill>
                    <a:schemeClr val="accent2">
                      <a:lumMod val="75000"/>
                    </a:schemeClr>
                  </a:solidFill>
                  <a:latin typeface="UTM Avo" panose="02040603050506020204" pitchFamily="18" charset="0"/>
                  <a:cs typeface="Times New Roman" panose="02020603050405020304" pitchFamily="18" charset="0"/>
                </a:rPr>
                <a:t> kịch b</a:t>
              </a:r>
              <a:r>
                <a:rPr lang="en-US" sz="2400" b="1" dirty="0">
                  <a:solidFill>
                    <a:schemeClr val="accent2">
                      <a:lumMod val="75000"/>
                    </a:schemeClr>
                  </a:solidFill>
                  <a:latin typeface="UTM Avo" panose="02040603050506020204" pitchFamily="18" charset="0"/>
                  <a:cs typeface="Times New Roman" panose="02020603050405020304" pitchFamily="18" charset="0"/>
                </a:rPr>
                <a:t>ả</a:t>
              </a:r>
              <a:r>
                <a:rPr lang="vi-VN" sz="2400" b="1" dirty="0">
                  <a:solidFill>
                    <a:schemeClr val="accent2">
                      <a:lumMod val="75000"/>
                    </a:schemeClr>
                  </a:solidFill>
                  <a:latin typeface="UTM Avo" panose="02040603050506020204" pitchFamily="18" charset="0"/>
                  <a:cs typeface="Times New Roman" panose="02020603050405020304" pitchFamily="18" charset="0"/>
                </a:rPr>
                <a:t>n dưới dạng thuật toán</a:t>
              </a:r>
              <a:endParaRPr kumimoji="0" lang="vi-VN" sz="2400" b="1" i="0" u="none" strike="noStrike" kern="1200" cap="none" spc="0" normalizeH="0" baseline="0" noProof="0" dirty="0">
                <a:ln>
                  <a:noFill/>
                </a:ln>
                <a:solidFill>
                  <a:schemeClr val="accent2">
                    <a:lumMod val="75000"/>
                  </a:schemeClr>
                </a:solidFill>
                <a:effectLst/>
                <a:uLnTx/>
                <a:uFillTx/>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995CFEF5-65BB-46A9-93B7-66A5F04A9AB8}"/>
              </a:ext>
            </a:extLst>
          </p:cNvPr>
          <p:cNvSpPr/>
          <p:nvPr/>
        </p:nvSpPr>
        <p:spPr>
          <a:xfrm>
            <a:off x="646485" y="2557296"/>
            <a:ext cx="7789523" cy="1938992"/>
          </a:xfrm>
          <a:prstGeom prst="rect">
            <a:avLst/>
          </a:prstGeom>
        </p:spPr>
        <p:txBody>
          <a:bodyPr wrap="square">
            <a:spAutoFit/>
          </a:bodyPr>
          <a:lstStyle/>
          <a:p>
            <a:pPr lvl="0" algn="just" defTabSz="342900"/>
            <a:r>
              <a:rPr lang="vi-VN" sz="2400" dirty="0">
                <a:solidFill>
                  <a:schemeClr val="accent1">
                    <a:lumMod val="90000"/>
                    <a:lumOff val="10000"/>
                  </a:schemeClr>
                </a:solidFill>
                <a:latin typeface="Times New Roman" pitchFamily="18" charset="0"/>
                <a:cs typeface="Times New Roman" pitchFamily="18" charset="0"/>
              </a:rPr>
              <a:t>Với trường hợp nhân vật di chuyển theo đường đi là một tam giác đều, em hãy:</a:t>
            </a:r>
          </a:p>
          <a:p>
            <a:pPr lvl="0" algn="just" defTabSz="342900"/>
            <a:r>
              <a:rPr lang="vi-VN" sz="2400" dirty="0">
                <a:solidFill>
                  <a:schemeClr val="accent1">
                    <a:lumMod val="90000"/>
                    <a:lumOff val="10000"/>
                  </a:schemeClr>
                </a:solidFill>
                <a:latin typeface="Times New Roman" pitchFamily="18" charset="0"/>
                <a:cs typeface="Times New Roman" pitchFamily="18" charset="0"/>
              </a:rPr>
              <a:t>1.	Xác định góc quay của nhân vật khi đi hết một cạnh.</a:t>
            </a:r>
          </a:p>
          <a:p>
            <a:pPr lvl="0" algn="just" defTabSz="342900"/>
            <a:r>
              <a:rPr lang="vi-VN" sz="2400" dirty="0">
                <a:solidFill>
                  <a:schemeClr val="accent1">
                    <a:lumMod val="90000"/>
                    <a:lumOff val="10000"/>
                  </a:schemeClr>
                </a:solidFill>
                <a:latin typeface="Times New Roman" pitchFamily="18" charset="0"/>
                <a:cs typeface="Times New Roman" pitchFamily="18" charset="0"/>
              </a:rPr>
              <a:t>2.	Liệt kê lần lượt các bước của thuật toán điều khiển nhân vật (bằng ngôn ngữ tự nhiên).</a:t>
            </a:r>
          </a:p>
        </p:txBody>
      </p:sp>
      <p:sp>
        <p:nvSpPr>
          <p:cNvPr id="11" name="TextBox 7"/>
          <p:cNvSpPr txBox="1">
            <a:spLocks noChangeArrowheads="1"/>
          </p:cNvSpPr>
          <p:nvPr/>
        </p:nvSpPr>
        <p:spPr bwMode="auto">
          <a:xfrm>
            <a:off x="275851" y="971552"/>
            <a:ext cx="628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err="1">
                <a:solidFill>
                  <a:srgbClr val="FF0000"/>
                </a:solidFill>
                <a:latin typeface="Times New Roman" pitchFamily="18" charset="0"/>
                <a:cs typeface="Times New Roman" pitchFamily="18" charset="0"/>
              </a:rPr>
              <a:t>PHIẾU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2.</a:t>
            </a:r>
          </a:p>
        </p:txBody>
      </p:sp>
      <p:pic>
        <p:nvPicPr>
          <p:cNvPr id="13" name="Picture 12"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9162" y="-114300"/>
            <a:ext cx="1926665" cy="1926071"/>
          </a:xfrm>
          <a:prstGeom prst="rect">
            <a:avLst/>
          </a:prstGeom>
        </p:spPr>
      </p:pic>
    </p:spTree>
    <p:extLst>
      <p:ext uri="{BB962C8B-B14F-4D97-AF65-F5344CB8AC3E}">
        <p14:creationId xmlns:p14="http://schemas.microsoft.com/office/powerpoint/2010/main" val="319887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45"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anim calcmode="lin" valueType="num">
                                      <p:cBhvr>
                                        <p:cTn id="30" dur="2000" fill="hold"/>
                                        <p:tgtEl>
                                          <p:spTgt spid="13"/>
                                        </p:tgtEl>
                                        <p:attrNameLst>
                                          <p:attrName>ppt_w</p:attrName>
                                        </p:attrNameLst>
                                      </p:cBhvr>
                                      <p:tavLst>
                                        <p:tav tm="0" fmla="#ppt_w*sin(2.5*pi*$)">
                                          <p:val>
                                            <p:fltVal val="0"/>
                                          </p:val>
                                        </p:tav>
                                        <p:tav tm="100000">
                                          <p:val>
                                            <p:fltVal val="1"/>
                                          </p:val>
                                        </p:tav>
                                      </p:tavLst>
                                    </p:anim>
                                    <p:anim calcmode="lin" valueType="num">
                                      <p:cBhvr>
                                        <p:cTn id="31"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047" y="209550"/>
            <a:ext cx="8225906" cy="4031873"/>
          </a:xfrm>
          <a:prstGeom prst="rect">
            <a:avLst/>
          </a:prstGeom>
        </p:spPr>
        <p:txBody>
          <a:bodyPr wrap="square">
            <a:spAutoFit/>
          </a:bodyPr>
          <a:lstStyle/>
          <a:p>
            <a:pPr algn="ctr"/>
            <a:r>
              <a:rPr lang="en-US" sz="3200" dirty="0" err="1">
                <a:latin typeface="Times New Roman" pitchFamily="18" charset="0"/>
                <a:cs typeface="Times New Roman" pitchFamily="18" charset="0"/>
              </a:rPr>
              <a:t>Gợi</a:t>
            </a:r>
            <a:r>
              <a:rPr lang="en-US" sz="3200" dirty="0">
                <a:latin typeface="Times New Roman" pitchFamily="18" charset="0"/>
                <a:cs typeface="Times New Roman" pitchFamily="18" charset="0"/>
              </a:rPr>
              <a:t> ý</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a:t>
            </a:r>
            <a:r>
              <a:rPr lang="en-US" sz="3200" dirty="0">
                <a:latin typeface="Times New Roman" pitchFamily="18" charset="0"/>
                <a:cs typeface="Times New Roman" pitchFamily="18" charset="0"/>
              </a:rPr>
              <a:t> 60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góc</a:t>
            </a:r>
            <a:r>
              <a:rPr lang="en-US" sz="3200" dirty="0">
                <a:latin typeface="Times New Roman" pitchFamily="18" charset="0"/>
                <a:cs typeface="Times New Roman" pitchFamily="18" charset="0"/>
              </a:rPr>
              <a:t> quay: +120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(quay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tam </a:t>
            </a:r>
            <a:r>
              <a:rPr lang="en-US" sz="3200" dirty="0" err="1">
                <a:latin typeface="Times New Roman" pitchFamily="18" charset="0"/>
                <a:cs typeface="Times New Roman" pitchFamily="18" charset="0"/>
              </a:rPr>
              <a:t>giác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p>
          <a:p>
            <a:r>
              <a:rPr lang="en-US" sz="3200" dirty="0" err="1">
                <a:latin typeface="Times New Roman" pitchFamily="18" charset="0"/>
                <a:cs typeface="Times New Roman" pitchFamily="18" charset="0"/>
              </a:rPr>
              <a:t>Lặp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3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60 </a:t>
            </a:r>
            <a:r>
              <a:rPr lang="en-US" sz="3200" dirty="0" err="1">
                <a:latin typeface="Times New Roman" pitchFamily="18" charset="0"/>
                <a:cs typeface="Times New Roman" pitchFamily="18" charset="0"/>
              </a:rPr>
              <a:t>bước</a:t>
            </a:r>
            <a:r>
              <a:rPr lang="en-US" sz="3200" dirty="0">
                <a:latin typeface="Times New Roman" pitchFamily="18" charset="0"/>
                <a:cs typeface="Times New Roman" pitchFamily="18" charset="0"/>
              </a:rPr>
              <a:t>. </a:t>
            </a:r>
          </a:p>
          <a:p>
            <a:r>
              <a:rPr lang="en-US" sz="3200" dirty="0">
                <a:latin typeface="Times New Roman" pitchFamily="18" charset="0"/>
                <a:cs typeface="Times New Roman" pitchFamily="18" charset="0"/>
              </a:rPr>
              <a:t>Quay </a:t>
            </a:r>
            <a:r>
              <a:rPr lang="en-US" sz="3200" dirty="0" err="1">
                <a:latin typeface="Times New Roman" pitchFamily="18" charset="0"/>
                <a:cs typeface="Times New Roman" pitchFamily="18" charset="0"/>
              </a:rPr>
              <a:t>trái</a:t>
            </a:r>
            <a:r>
              <a:rPr lang="en-US" sz="3200" dirty="0">
                <a:latin typeface="Times New Roman" pitchFamily="18" charset="0"/>
                <a:cs typeface="Times New Roman" pitchFamily="18" charset="0"/>
              </a:rPr>
              <a:t> 120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a:t>
            </a:r>
          </a:p>
        </p:txBody>
      </p:sp>
      <p:pic>
        <p:nvPicPr>
          <p:cNvPr id="12" name="Shape 733">
            <a:extLst>
              <a:ext uri="{FF2B5EF4-FFF2-40B4-BE49-F238E27FC236}">
                <a16:creationId xmlns:a16="http://schemas.microsoft.com/office/drawing/2014/main" id="{733B9094-DD9F-48F7-9034-EE585371BE9E}"/>
              </a:ext>
            </a:extLst>
          </p:cNvPr>
          <p:cNvPicPr/>
          <p:nvPr/>
        </p:nvPicPr>
        <p:blipFill>
          <a:blip r:embed="rId2"/>
          <a:stretch/>
        </p:blipFill>
        <p:spPr>
          <a:xfrm>
            <a:off x="5257800" y="3105150"/>
            <a:ext cx="3010052" cy="1558391"/>
          </a:xfrm>
          <a:prstGeom prst="rect">
            <a:avLst/>
          </a:prstGeom>
        </p:spPr>
      </p:pic>
    </p:spTree>
    <p:extLst>
      <p:ext uri="{BB962C8B-B14F-4D97-AF65-F5344CB8AC3E}">
        <p14:creationId xmlns:p14="http://schemas.microsoft.com/office/powerpoint/2010/main" val="9632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548640"/>
            <a:ext cx="7543800" cy="2606040"/>
          </a:xfrm>
        </p:spPr>
        <p:txBody>
          <a:bodyPr>
            <a:noAutofit/>
          </a:bodyPr>
          <a:lstStyle/>
          <a:p>
            <a:pPr marL="45720" indent="0">
              <a:buNone/>
            </a:pPr>
            <a:endParaRPr lang="en-US" sz="2800" dirty="0">
              <a:latin typeface="Times New Roman" pitchFamily="18" charset="0"/>
              <a:cs typeface="Times New Roman" pitchFamily="18" charset="0"/>
            </a:endParaRPr>
          </a:p>
          <a:p>
            <a:pPr marL="45720" lvl="0" indent="0">
              <a:buNone/>
            </a:pP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a:t>
            </a:r>
          </a:p>
          <a:p>
            <a:pPr marL="45720" indent="0">
              <a:buNone/>
            </a:pPr>
            <a:r>
              <a:rPr lang="en-US" sz="2800" dirty="0" err="1">
                <a:latin typeface="Times New Roman" pitchFamily="18" charset="0"/>
                <a:cs typeface="Times New Roman" pitchFamily="18" charset="0"/>
              </a:rPr>
              <a:t>B1</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60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trước</a:t>
            </a:r>
            <a:r>
              <a:rPr lang="en-US" sz="2800" dirty="0">
                <a:latin typeface="Times New Roman" pitchFamily="18" charset="0"/>
                <a:cs typeface="Times New Roman" pitchFamily="18" charset="0"/>
              </a:rPr>
              <a:t>.</a:t>
            </a:r>
          </a:p>
          <a:p>
            <a:pPr marL="45720" indent="0">
              <a:buNone/>
            </a:pPr>
            <a:r>
              <a:rPr lang="en-US" sz="2800" dirty="0" err="1">
                <a:latin typeface="Times New Roman" pitchFamily="18" charset="0"/>
                <a:cs typeface="Times New Roman" pitchFamily="18" charset="0"/>
              </a:rPr>
              <a:t>B2</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quay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120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60 </a:t>
            </a:r>
            <a:r>
              <a:rPr lang="en-US" sz="2800" dirty="0" err="1">
                <a:latin typeface="Times New Roman" pitchFamily="18" charset="0"/>
                <a:cs typeface="Times New Roman" pitchFamily="18" charset="0"/>
              </a:rPr>
              <a:t>bước</a:t>
            </a:r>
            <a:endParaRPr lang="en-US" sz="2800" dirty="0">
              <a:latin typeface="Times New Roman" pitchFamily="18" charset="0"/>
              <a:cs typeface="Times New Roman" pitchFamily="18" charset="0"/>
            </a:endParaRPr>
          </a:p>
          <a:p>
            <a:pPr marL="45720" indent="0">
              <a:buNone/>
            </a:pPr>
            <a:r>
              <a:rPr lang="en-US" sz="2800" dirty="0" err="1">
                <a:latin typeface="Times New Roman" pitchFamily="18" charset="0"/>
                <a:cs typeface="Times New Roman" pitchFamily="18" charset="0"/>
              </a:rPr>
              <a:t>B3</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quay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120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thẳng</a:t>
            </a:r>
            <a:r>
              <a:rPr lang="en-US" sz="2800" dirty="0">
                <a:latin typeface="Times New Roman" pitchFamily="18" charset="0"/>
                <a:cs typeface="Times New Roman" pitchFamily="18" charset="0"/>
              </a:rPr>
              <a:t> 60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a:t>
            </a:r>
          </a:p>
          <a:p>
            <a:pPr marL="45720" indent="0">
              <a:buNone/>
            </a:pPr>
            <a:r>
              <a:rPr lang="en-US" sz="2800" dirty="0" err="1">
                <a:latin typeface="Times New Roman" pitchFamily="18" charset="0"/>
                <a:cs typeface="Times New Roman" pitchFamily="18" charset="0"/>
              </a:rPr>
              <a:t>B4</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chuyển</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81910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571500" y="514350"/>
            <a:ext cx="800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p:txBody>
      </p:sp>
      <p:sp>
        <p:nvSpPr>
          <p:cNvPr id="32771" name="TextBox 4"/>
          <p:cNvSpPr txBox="1">
            <a:spLocks noChangeArrowheads="1"/>
          </p:cNvSpPr>
          <p:nvPr/>
        </p:nvSpPr>
        <p:spPr bwMode="auto">
          <a:xfrm>
            <a:off x="357188" y="2209800"/>
            <a:ext cx="828675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a:p>
            <a:pPr eaLnBrk="1" hangingPunct="1">
              <a:buFontTx/>
              <a:buChar cha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b.</a:t>
            </a:r>
          </a:p>
        </p:txBody>
      </p:sp>
      <p:sp>
        <p:nvSpPr>
          <p:cNvPr id="32772" name="TextBox 5"/>
          <p:cNvSpPr txBox="1">
            <a:spLocks noChangeArrowheads="1"/>
          </p:cNvSpPr>
          <p:nvPr/>
        </p:nvSpPr>
        <p:spPr bwMode="auto">
          <a:xfrm>
            <a:off x="3090863" y="1560909"/>
            <a:ext cx="2266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err="1">
                <a:solidFill>
                  <a:srgbClr val="FF0000"/>
                </a:solidFill>
                <a:latin typeface="Times New Roman" pitchFamily="18" charset="0"/>
                <a:cs typeface="Times New Roman" pitchFamily="18" charset="0"/>
              </a:rPr>
              <a:t>ĐÁP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ÁN</a:t>
            </a:r>
            <a:endParaRPr lang="en-US" sz="2800" b="1" dirty="0">
              <a:solidFill>
                <a:srgbClr val="FF0000"/>
              </a:solidFill>
              <a:latin typeface="Times New Roman" pitchFamily="18" charset="0"/>
              <a:cs typeface="Times New Roman" pitchFamily="18" charset="0"/>
            </a:endParaRPr>
          </a:p>
        </p:txBody>
      </p:sp>
      <p:pic>
        <p:nvPicPr>
          <p:cNvPr id="7" name="Picture 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3106521"/>
            <a:ext cx="1926665" cy="1597458"/>
          </a:xfrm>
          <a:prstGeom prst="rect">
            <a:avLst/>
          </a:prstGeom>
        </p:spPr>
      </p:pic>
    </p:spTree>
    <p:extLst>
      <p:ext uri="{BB962C8B-B14F-4D97-AF65-F5344CB8AC3E}">
        <p14:creationId xmlns:p14="http://schemas.microsoft.com/office/powerpoint/2010/main" val="188588533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772"/>
                                        </p:tgtEl>
                                        <p:attrNameLst>
                                          <p:attrName>style.visibility</p:attrName>
                                        </p:attrNameLst>
                                      </p:cBhvr>
                                      <p:to>
                                        <p:strVal val="visible"/>
                                      </p:to>
                                    </p:set>
                                    <p:anim calcmode="lin" valueType="num">
                                      <p:cBhvr additive="base">
                                        <p:cTn id="15" dur="500" fill="hold"/>
                                        <p:tgtEl>
                                          <p:spTgt spid="32772"/>
                                        </p:tgtEl>
                                        <p:attrNameLst>
                                          <p:attrName>ppt_x</p:attrName>
                                        </p:attrNameLst>
                                      </p:cBhvr>
                                      <p:tavLst>
                                        <p:tav tm="0">
                                          <p:val>
                                            <p:strVal val="#ppt_x"/>
                                          </p:val>
                                        </p:tav>
                                        <p:tav tm="100000">
                                          <p:val>
                                            <p:strVal val="#ppt_x"/>
                                          </p:val>
                                        </p:tav>
                                      </p:tavLst>
                                    </p:anim>
                                    <p:anim calcmode="lin" valueType="num">
                                      <p:cBhvr additive="base">
                                        <p:cTn id="16"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771"/>
                                        </p:tgtEl>
                                        <p:attrNameLst>
                                          <p:attrName>style.visibility</p:attrName>
                                        </p:attrNameLst>
                                      </p:cBhvr>
                                      <p:to>
                                        <p:strVal val="visible"/>
                                      </p:to>
                                    </p:set>
                                    <p:animEffect transition="in" filter="fade">
                                      <p:cBhvr>
                                        <p:cTn id="21" dur="1000"/>
                                        <p:tgtEl>
                                          <p:spTgt spid="32771"/>
                                        </p:tgtEl>
                                      </p:cBhvr>
                                    </p:animEffect>
                                    <p:anim calcmode="lin" valueType="num">
                                      <p:cBhvr>
                                        <p:cTn id="22" dur="1000" fill="hold"/>
                                        <p:tgtEl>
                                          <p:spTgt spid="32771"/>
                                        </p:tgtEl>
                                        <p:attrNameLst>
                                          <p:attrName>ppt_x</p:attrName>
                                        </p:attrNameLst>
                                      </p:cBhvr>
                                      <p:tavLst>
                                        <p:tav tm="0">
                                          <p:val>
                                            <p:strVal val="#ppt_x"/>
                                          </p:val>
                                        </p:tav>
                                        <p:tav tm="100000">
                                          <p:val>
                                            <p:strVal val="#ppt_x"/>
                                          </p:val>
                                        </p:tav>
                                      </p:tavLst>
                                    </p:anim>
                                    <p:anim calcmode="lin" valueType="num">
                                      <p:cBhvr>
                                        <p:cTn id="23" dur="1000" fill="hold"/>
                                        <p:tgtEl>
                                          <p:spTgt spid="327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2771" grpId="0"/>
      <p:bldP spid="327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8"/>
          <p:cNvSpPr txBox="1">
            <a:spLocks noChangeArrowheads="1"/>
          </p:cNvSpPr>
          <p:nvPr/>
        </p:nvSpPr>
        <p:spPr bwMode="auto">
          <a:xfrm>
            <a:off x="1357313" y="135733"/>
            <a:ext cx="70723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solidFill>
                  <a:srgbClr val="FF0000"/>
                </a:solidFill>
                <a:latin typeface="Times New Roman" pitchFamily="18" charset="0"/>
                <a:cs typeface="Times New Roman" pitchFamily="18" charset="0"/>
              </a:rPr>
              <a:t> </a:t>
            </a:r>
          </a:p>
        </p:txBody>
      </p:sp>
      <p:sp>
        <p:nvSpPr>
          <p:cNvPr id="13" name="TextBox 12"/>
          <p:cNvSpPr txBox="1">
            <a:spLocks noChangeArrowheads="1"/>
          </p:cNvSpPr>
          <p:nvPr/>
        </p:nvSpPr>
        <p:spPr bwMode="auto">
          <a:xfrm>
            <a:off x="338131" y="611370"/>
            <a:ext cx="8643938"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12.3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Hoạt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a:t>
            </a:r>
          </a:p>
          <a:p>
            <a:pPr algn="just" eaLnBrk="1" hangingPunct="1"/>
            <a:endParaRPr lang="en-US" sz="2400" dirty="0">
              <a:latin typeface="Times New Roman" pitchFamily="18" charset="0"/>
              <a:cs typeface="Times New Roman" pitchFamily="18" charset="0"/>
            </a:endParaRPr>
          </a:p>
        </p:txBody>
      </p:sp>
      <p:sp>
        <p:nvSpPr>
          <p:cNvPr id="14340" name="TextBox 7"/>
          <p:cNvSpPr txBox="1">
            <a:spLocks noChangeArrowheads="1"/>
          </p:cNvSpPr>
          <p:nvPr/>
        </p:nvSpPr>
        <p:spPr bwMode="auto">
          <a:xfrm>
            <a:off x="1785938" y="107158"/>
            <a:ext cx="62865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err="1">
                <a:solidFill>
                  <a:srgbClr val="FF0000"/>
                </a:solidFill>
                <a:latin typeface="Times New Roman" pitchFamily="18" charset="0"/>
                <a:cs typeface="Times New Roman" pitchFamily="18" charset="0"/>
              </a:rPr>
              <a:t>PHIẾU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3</a:t>
            </a:r>
          </a:p>
        </p:txBody>
      </p:sp>
      <p:pic>
        <p:nvPicPr>
          <p:cNvPr id="7" name="Picture 6" descr="Graphical user interface&#10;&#10;Description automatically generated with medium confidence"/>
          <p:cNvPicPr/>
          <p:nvPr/>
        </p:nvPicPr>
        <p:blipFill>
          <a:blip r:embed="rId2"/>
          <a:stretch>
            <a:fillRect/>
          </a:stretch>
        </p:blipFill>
        <p:spPr>
          <a:xfrm>
            <a:off x="152403" y="1815835"/>
            <a:ext cx="7286625" cy="3195205"/>
          </a:xfrm>
          <a:prstGeom prst="rect">
            <a:avLst/>
          </a:prstGeom>
        </p:spPr>
      </p:pic>
      <p:pic>
        <p:nvPicPr>
          <p:cNvPr id="8" name="Picture 7"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8276" y="1815978"/>
            <a:ext cx="1926665" cy="1597458"/>
          </a:xfrm>
          <a:prstGeom prst="rect">
            <a:avLst/>
          </a:prstGeom>
        </p:spPr>
      </p:pic>
    </p:spTree>
    <p:extLst>
      <p:ext uri="{BB962C8B-B14F-4D97-AF65-F5344CB8AC3E}">
        <p14:creationId xmlns:p14="http://schemas.microsoft.com/office/powerpoint/2010/main" val="41039392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fill="hold"/>
                                        <p:tgtEl>
                                          <p:spTgt spid="8"/>
                                        </p:tgtEl>
                                        <p:attrNameLst>
                                          <p:attrName>ppt_x</p:attrName>
                                        </p:attrNameLst>
                                      </p:cBhvr>
                                      <p:tavLst>
                                        <p:tav tm="0">
                                          <p:val>
                                            <p:strVal val="#ppt_x"/>
                                          </p:val>
                                        </p:tav>
                                        <p:tav tm="100000">
                                          <p:val>
                                            <p:strVal val="#ppt_x"/>
                                          </p:val>
                                        </p:tav>
                                      </p:tavLst>
                                    </p:anim>
                                    <p:anim calcmode="lin" valueType="num">
                                      <p:cBhvr additive="base">
                                        <p:cTn id="1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18491"/>
            <a:ext cx="2930856" cy="336460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73689" y="1835944"/>
            <a:ext cx="2417565" cy="1200329"/>
          </a:xfrm>
          <a:prstGeom prst="rect">
            <a:avLst/>
          </a:prstGeom>
          <a:noFill/>
        </p:spPr>
        <p:txBody>
          <a:bodyPr wrap="square" rtlCol="0">
            <a:spAutoFit/>
          </a:bodyPr>
          <a:lstStyle/>
          <a:p>
            <a:pPr algn="ctr"/>
            <a:r>
              <a:rPr lang="en-US" sz="3600" dirty="0" err="1">
                <a:solidFill>
                  <a:srgbClr val="0000FF"/>
                </a:solidFill>
                <a:latin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thành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kiến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thức</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6" name="Title 3"/>
          <p:cNvSpPr txBox="1">
            <a:spLocks/>
          </p:cNvSpPr>
          <p:nvPr/>
        </p:nvSpPr>
        <p:spPr>
          <a:xfrm>
            <a:off x="2462654" y="266284"/>
            <a:ext cx="6524064" cy="1569660"/>
          </a:xfrm>
          <a:prstGeom prst="rect">
            <a:avLst/>
          </a:prstGeom>
          <a:noFill/>
        </p:spPr>
        <p:txBody>
          <a:bodyPr wrap="square">
            <a:sp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US" sz="3200" dirty="0" err="1">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a:t>
            </a:r>
            <a:r>
              <a:rPr lang="en-US" sz="320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 </a:t>
            </a:r>
            <a:r>
              <a:rPr lang="en-US" sz="3200" dirty="0" err="1">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20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12 –</a:t>
            </a:r>
          </a:p>
          <a:p>
            <a:pPr marL="0" indent="0" algn="ctr">
              <a:buFont typeface="Georgia" pitchFamily="18" charset="0"/>
              <a:buNone/>
            </a:pPr>
            <a:r>
              <a:rPr lang="en-US" sz="3200" dirty="0">
                <a:ln w="18000">
                  <a:solidFill>
                    <a:schemeClr val="accent2">
                      <a:satMod val="140000"/>
                    </a:schemeClr>
                  </a:solidFill>
                  <a:prstDash val="solid"/>
                  <a:miter lim="800000"/>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THUẬT</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TOÁN</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b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CHƯƠNG</a:t>
            </a:r>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200"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TRÌNH</a:t>
            </a:r>
            <a:endPar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Content Placeholder 2"/>
          <p:cNvSpPr txBox="1">
            <a:spLocks/>
          </p:cNvSpPr>
          <p:nvPr/>
        </p:nvSpPr>
        <p:spPr>
          <a:xfrm>
            <a:off x="2819400" y="2171700"/>
            <a:ext cx="6019800" cy="1771650"/>
          </a:xfrm>
          <a:prstGeom prst="rect">
            <a:avLst/>
          </a:prstGeom>
        </p:spPr>
        <p:txBody>
          <a:bodyPr>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buNone/>
            </a:pPr>
            <a:r>
              <a:rPr lang="en-US" b="1" dirty="0">
                <a:latin typeface="Times New Roman" pitchFamily="18" charset="0"/>
                <a:cs typeface="Times New Roman" pitchFamily="18" charset="0"/>
              </a:rPr>
              <a:t>I. </a:t>
            </a:r>
            <a:r>
              <a:rPr lang="en-US" b="1" dirty="0" err="1">
                <a:latin typeface="Times New Roman" pitchFamily="18" charset="0"/>
                <a:cs typeface="Times New Roman" pitchFamily="18" charset="0"/>
              </a:rPr>
              <a:t>Từ</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thuật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toán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đến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trình</a:t>
            </a:r>
            <a:r>
              <a:rPr lang="en-US" b="1" dirty="0">
                <a:latin typeface="Times New Roman" pitchFamily="18" charset="0"/>
                <a:cs typeface="Times New Roman" pitchFamily="18" charset="0"/>
              </a:rPr>
              <a:t>.</a:t>
            </a:r>
          </a:p>
          <a:p>
            <a:pPr marL="0" indent="0" algn="just">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Khái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niệm</a:t>
            </a:r>
            <a:r>
              <a:rPr lang="en-US"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sz="2400" i="1" dirty="0" err="1">
                <a:latin typeface="Times New Roman" pitchFamily="18" charset="0"/>
                <a:cs typeface="Times New Roman" pitchFamily="18" charset="0"/>
              </a:rPr>
              <a:t>Là</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dãy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lệnh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điều</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khiển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máy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tính</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thực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hiện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một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thuật</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toán</a:t>
            </a:r>
            <a:r>
              <a:rPr lang="en-US" sz="2400" i="1"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0" indent="0" algn="just">
              <a:buFont typeface="Georgia" pitchFamily="18" charse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00347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wipe(down)">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down)">
                                      <p:cBhvr>
                                        <p:cTn id="1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28600" y="285751"/>
            <a:ext cx="2895600" cy="2316817"/>
          </a:xfrm>
        </p:spPr>
        <p:txBody>
          <a:bodyPr>
            <a:noAutofit/>
          </a:bodyPr>
          <a:lstStyle/>
          <a:p>
            <a:pPr marL="45720" indent="0" algn="just">
              <a:buNone/>
            </a:pPr>
            <a:r>
              <a:rPr lang="en-US" sz="2400" dirty="0" err="1">
                <a:latin typeface="Times New Roman" pitchFamily="18" charset="0"/>
                <a:cs typeface="Times New Roman" pitchFamily="18" charset="0"/>
              </a:rPr>
              <a:t>Bạn</a:t>
            </a:r>
            <a:r>
              <a:rPr lang="en-US" sz="2400" dirty="0">
                <a:latin typeface="Times New Roman" pitchFamily="18" charset="0"/>
                <a:cs typeface="Times New Roman" pitchFamily="18" charset="0"/>
              </a:rPr>
              <a:t> An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bổ</a:t>
            </a:r>
            <a:r>
              <a:rPr lang="en-US" sz="2400" dirty="0">
                <a:latin typeface="Times New Roman" pitchFamily="18" charset="0"/>
                <a:cs typeface="Times New Roman" pitchFamily="18" charset="0"/>
              </a:rPr>
              <a:t> sung </a:t>
            </a:r>
            <a:r>
              <a:rPr lang="en-US" sz="2400" dirty="0" err="1">
                <a:latin typeface="Times New Roman" pitchFamily="18" charset="0"/>
                <a:cs typeface="Times New Roman" pitchFamily="18" charset="0"/>
              </a:rPr>
              <a:t>đợi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giây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tam </a:t>
            </a:r>
            <a:r>
              <a:rPr lang="en-US" sz="2400" dirty="0" err="1">
                <a:latin typeface="Times New Roman" pitchFamily="18" charset="0"/>
                <a:cs typeface="Times New Roman" pitchFamily="18" charset="0"/>
              </a:rPr>
              <a:t>giác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bổ</a:t>
            </a:r>
            <a:r>
              <a:rPr lang="en-US" sz="2400" dirty="0">
                <a:latin typeface="Times New Roman" pitchFamily="18" charset="0"/>
                <a:cs typeface="Times New Roman" pitchFamily="18" charset="0"/>
              </a:rPr>
              <a:t> sung </a:t>
            </a:r>
            <a:r>
              <a:rPr lang="en-US" sz="2400" dirty="0" err="1">
                <a:latin typeface="Times New Roman" pitchFamily="18" charset="0"/>
                <a:cs typeface="Times New Roman" pitchFamily="18" charset="0"/>
              </a:rPr>
              <a:t>lệnh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Scrath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12.3</a:t>
            </a:r>
          </a:p>
        </p:txBody>
      </p:sp>
      <p:pic>
        <p:nvPicPr>
          <p:cNvPr id="2086"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9700"/>
            <a:ext cx="4840076" cy="479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Trẻ Em, Học Tập, Học Bài, Giáo Dục, Tải hình PNG 109 - Free.Vector6.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781050"/>
            <a:ext cx="2169406"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0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086"/>
                                        </p:tgtEl>
                                        <p:attrNameLst>
                                          <p:attrName>style.visibility</p:attrName>
                                        </p:attrNameLst>
                                      </p:cBhvr>
                                      <p:to>
                                        <p:strVal val="visible"/>
                                      </p:to>
                                    </p:set>
                                    <p:animEffect transition="in" filter="barn(inVertical)">
                                      <p:cBhvr>
                                        <p:cTn id="16" dur="500"/>
                                        <p:tgtEl>
                                          <p:spTgt spid="2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24" descr="100+ Hình nền Slide đẹp 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05" y="0"/>
            <a:ext cx="913016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476857" y="2341963"/>
            <a:ext cx="2126697" cy="1931523"/>
            <a:chOff x="2067317" y="1810431"/>
            <a:chExt cx="2488837" cy="2293259"/>
          </a:xfrm>
          <a:effectLst>
            <a:outerShdw blurRad="139700" dist="63500" dir="2700000" algn="tl" rotWithShape="0">
              <a:prstClr val="black">
                <a:alpha val="40000"/>
              </a:prstClr>
            </a:outerShdw>
          </a:effectLst>
        </p:grpSpPr>
        <p:sp>
          <p:nvSpPr>
            <p:cNvPr id="9" name="圆角矩形 8"/>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0" name="圆角矩形 9"/>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grpSp>
        <p:nvGrpSpPr>
          <p:cNvPr id="11" name="组合 10"/>
          <p:cNvGrpSpPr/>
          <p:nvPr/>
        </p:nvGrpSpPr>
        <p:grpSpPr>
          <a:xfrm>
            <a:off x="3319972" y="2270086"/>
            <a:ext cx="2246197" cy="2055689"/>
            <a:chOff x="2067317" y="1810431"/>
            <a:chExt cx="2488837" cy="2293259"/>
          </a:xfrm>
          <a:effectLst>
            <a:outerShdw blurRad="139700" dist="63500" dir="2700000" algn="tl" rotWithShape="0">
              <a:prstClr val="black">
                <a:alpha val="40000"/>
              </a:prstClr>
            </a:outerShdw>
          </a:effectLst>
        </p:grpSpPr>
        <p:sp>
          <p:nvSpPr>
            <p:cNvPr id="12" name="圆角矩形 11"/>
            <p:cNvSpPr/>
            <p:nvPr/>
          </p:nvSpPr>
          <p:spPr>
            <a:xfrm rot="2700000">
              <a:off x="2262896" y="1810432"/>
              <a:ext cx="2293258" cy="2293258"/>
            </a:xfrm>
            <a:prstGeom prst="roundRect">
              <a:avLst>
                <a:gd name="adj" fmla="val 12083"/>
              </a:avLst>
            </a:prstGeom>
            <a:solidFill>
              <a:schemeClr val="bg1">
                <a:lumMod val="95000"/>
              </a:schemeClr>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sp>
          <p:nvSpPr>
            <p:cNvPr id="13" name="圆角矩形 12"/>
            <p:cNvSpPr/>
            <p:nvPr/>
          </p:nvSpPr>
          <p:spPr>
            <a:xfrm rot="2700000">
              <a:off x="2067317" y="1810431"/>
              <a:ext cx="2293258" cy="2293258"/>
            </a:xfrm>
            <a:prstGeom prst="roundRect">
              <a:avLst>
                <a:gd name="adj" fmla="val 12083"/>
              </a:avLst>
            </a:prstGeom>
            <a:solidFill>
              <a:srgbClr val="123E61"/>
            </a:soli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prstClr val="white"/>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prstClr val="white"/>
                </a:solidFill>
                <a:effectLst/>
                <a:uLnTx/>
                <a:uFillTx/>
                <a:latin typeface="Arial"/>
                <a:ea typeface="微软雅黑" panose="020B0503020204020204" pitchFamily="34" charset="-122"/>
                <a:cs typeface="+mn-ea"/>
                <a:sym typeface="+mn-lt"/>
              </a:endParaRPr>
            </a:p>
          </p:txBody>
        </p:sp>
      </p:grpSp>
      <p:grpSp>
        <p:nvGrpSpPr>
          <p:cNvPr id="14" name="组合 13"/>
          <p:cNvGrpSpPr/>
          <p:nvPr/>
        </p:nvGrpSpPr>
        <p:grpSpPr>
          <a:xfrm>
            <a:off x="6325963" y="2307599"/>
            <a:ext cx="2182799" cy="1979609"/>
            <a:chOff x="2067317" y="1810431"/>
            <a:chExt cx="2488837" cy="2293259"/>
          </a:xfrm>
          <a:effectLst>
            <a:outerShdw blurRad="139700" dist="63500" dir="2700000" algn="tl" rotWithShape="0">
              <a:prstClr val="black">
                <a:alpha val="40000"/>
              </a:prstClr>
            </a:outerShdw>
          </a:effectLst>
        </p:grpSpPr>
        <p:sp>
          <p:nvSpPr>
            <p:cNvPr id="15" name="圆角矩形 14"/>
            <p:cNvSpPr/>
            <p:nvPr/>
          </p:nvSpPr>
          <p:spPr>
            <a:xfrm rot="2700000">
              <a:off x="2262896" y="1810432"/>
              <a:ext cx="2293258" cy="2293258"/>
            </a:xfrm>
            <a:prstGeom prst="roundRect">
              <a:avLst>
                <a:gd name="adj" fmla="val 12083"/>
              </a:avLst>
            </a:prstGeom>
            <a:solidFill>
              <a:srgbClr val="14436A"/>
            </a:solidFill>
            <a:ln w="22225"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sp>
          <p:nvSpPr>
            <p:cNvPr id="16" name="圆角矩形 15"/>
            <p:cNvSpPr/>
            <p:nvPr/>
          </p:nvSpPr>
          <p:spPr>
            <a:xfrm rot="2700000">
              <a:off x="2067317" y="1810431"/>
              <a:ext cx="2293258" cy="2293258"/>
            </a:xfrm>
            <a:prstGeom prst="roundRect">
              <a:avLst>
                <a:gd name="adj" fmla="val 12083"/>
              </a:avLst>
            </a:prstGeom>
            <a:gradFill>
              <a:gsLst>
                <a:gs pos="0">
                  <a:sysClr val="window" lastClr="FFFFFF"/>
                </a:gs>
                <a:gs pos="100000">
                  <a:sysClr val="window" lastClr="FFFFFF">
                    <a:lumMod val="75000"/>
                  </a:sysClr>
                </a:gs>
              </a:gsLst>
              <a:lin ang="0" scaled="0"/>
            </a:gradFill>
            <a:ln w="22225" cap="flat" cmpd="sng" algn="ctr">
              <a:gradFill>
                <a:gsLst>
                  <a:gs pos="0">
                    <a:sysClr val="window" lastClr="FFFFFF"/>
                  </a:gs>
                  <a:gs pos="100000">
                    <a:sysClr val="window" lastClr="FFFFFF">
                      <a:lumMod val="75000"/>
                    </a:sysClr>
                  </a:gs>
                </a:gsLst>
                <a:lin ang="0" scaled="0"/>
              </a:gradFill>
              <a:prstDash val="solid"/>
              <a:miter lim="800000"/>
            </a:ln>
            <a:effectLst>
              <a:outerShdw blurRad="63500" dist="254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500" b="0" i="0" u="none" strike="noStrike" kern="0" cap="none" spc="0" normalizeH="0" baseline="0" noProof="0">
                  <a:ln>
                    <a:noFill/>
                  </a:ln>
                  <a:solidFill>
                    <a:srgbClr val="14436A"/>
                  </a:solidFill>
                  <a:effectLst/>
                  <a:uLnTx/>
                  <a:uFillTx/>
                  <a:latin typeface="Arial"/>
                  <a:ea typeface="微软雅黑" panose="020B0503020204020204" pitchFamily="34" charset="-122"/>
                  <a:cs typeface="+mn-ea"/>
                  <a:sym typeface="+mn-lt"/>
                </a:rPr>
                <a:t> </a:t>
              </a:r>
              <a:endParaRPr kumimoji="0" lang="zh-CN" altLang="en-US" sz="1500" b="0" i="0" u="none" strike="noStrike" kern="0" cap="none" spc="0" normalizeH="0" baseline="0" noProof="0" dirty="0">
                <a:ln>
                  <a:noFill/>
                </a:ln>
                <a:solidFill>
                  <a:srgbClr val="14436A"/>
                </a:solidFill>
                <a:effectLst/>
                <a:uLnTx/>
                <a:uFillTx/>
                <a:latin typeface="Arial"/>
                <a:ea typeface="微软雅黑" panose="020B0503020204020204" pitchFamily="34" charset="-122"/>
                <a:cs typeface="+mn-ea"/>
                <a:sym typeface="+mn-lt"/>
              </a:endParaRPr>
            </a:p>
          </p:txBody>
        </p:sp>
      </p:grpSp>
      <p:sp>
        <p:nvSpPr>
          <p:cNvPr id="3" name="TextBox 2"/>
          <p:cNvSpPr txBox="1"/>
          <p:nvPr/>
        </p:nvSpPr>
        <p:spPr>
          <a:xfrm>
            <a:off x="1041248" y="52248"/>
            <a:ext cx="158889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Chú</a:t>
            </a:r>
            <a:r>
              <a:rPr kumimoji="0" lang="en-US" sz="2800" b="0" i="1" u="none" strike="noStrike" kern="1200" cap="none" spc="0" normalizeH="0" noProof="0" dirty="0">
                <a:ln>
                  <a:noFill/>
                </a:ln>
                <a:solidFill>
                  <a:srgbClr val="FF0000"/>
                </a:solidFill>
                <a:effectLst/>
                <a:uLnTx/>
                <a:uFillTx/>
                <a:latin typeface="Times New Roman"/>
                <a:ea typeface="+mn-ea"/>
                <a:cs typeface="+mn-cs"/>
              </a:rPr>
              <a:t> </a:t>
            </a:r>
            <a:r>
              <a:rPr kumimoji="0" lang="en-US" sz="2800" b="0" i="1" u="none" strike="noStrike" kern="1200" cap="none" spc="0" normalizeH="0" noProof="0" dirty="0" err="1">
                <a:ln>
                  <a:noFill/>
                </a:ln>
                <a:solidFill>
                  <a:srgbClr val="FF0000"/>
                </a:solidFill>
                <a:effectLst/>
                <a:uLnTx/>
                <a:uFillTx/>
                <a:latin typeface="Times New Roman"/>
                <a:ea typeface="+mn-ea"/>
                <a:cs typeface="+mn-cs"/>
              </a:rPr>
              <a:t>thích</a:t>
            </a:r>
            <a:endParaRPr kumimoji="0" lang="en-US" sz="2800" b="0" i="1" u="none" strike="noStrike" kern="1200" cap="none" spc="0" normalizeH="0" baseline="0" noProof="0" dirty="0">
              <a:ln>
                <a:noFill/>
              </a:ln>
              <a:solidFill>
                <a:srgbClr val="FF0000"/>
              </a:solidFill>
              <a:effectLst/>
              <a:uLnTx/>
              <a:uFillTx/>
              <a:latin typeface="Times New Roman"/>
              <a:ea typeface="+mn-ea"/>
              <a:cs typeface="+mn-cs"/>
            </a:endParaRPr>
          </a:p>
        </p:txBody>
      </p:sp>
      <p:pic>
        <p:nvPicPr>
          <p:cNvPr id="18" name="Picture 4" descr="Trẻ Em, Học Tập, Học Bài, Giáo Dục, Tải hình PNG 109 - Free.Vector6.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1812" y="1650688"/>
            <a:ext cx="2638381" cy="231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Trẻ Em, Mầm Non, Đọc Sách, Học Tập, Cô Bé, Tải hình PNG 342 -  Free.Vector6.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124" y="2307600"/>
            <a:ext cx="1999818"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85857" y="2041435"/>
            <a:ext cx="1926665" cy="1926071"/>
          </a:xfrm>
          <a:prstGeom prst="rect">
            <a:avLst/>
          </a:prstGeom>
        </p:spPr>
      </p:pic>
      <p:sp>
        <p:nvSpPr>
          <p:cNvPr id="7" name="Cloud Callout 6"/>
          <p:cNvSpPr/>
          <p:nvPr/>
        </p:nvSpPr>
        <p:spPr>
          <a:xfrm>
            <a:off x="783972" y="532596"/>
            <a:ext cx="2628292"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rPr>
              <a:t>Hoạt</a:t>
            </a:r>
            <a:r>
              <a:rPr lang="en-US" sz="2600" dirty="0">
                <a:solidFill>
                  <a:srgbClr val="0000FF"/>
                </a:solidFill>
              </a:rPr>
              <a:t> </a:t>
            </a:r>
            <a:r>
              <a:rPr lang="en-US" sz="2600" dirty="0" err="1">
                <a:solidFill>
                  <a:srgbClr val="0000FF"/>
                </a:solidFill>
              </a:rPr>
              <a:t>động</a:t>
            </a:r>
            <a:r>
              <a:rPr lang="en-US" sz="2600" dirty="0">
                <a:solidFill>
                  <a:srgbClr val="0000FF"/>
                </a:solidFill>
              </a:rPr>
              <a:t> </a:t>
            </a:r>
            <a:r>
              <a:rPr lang="en-US" sz="2600" dirty="0" err="1">
                <a:solidFill>
                  <a:srgbClr val="0000FF"/>
                </a:solidFill>
              </a:rPr>
              <a:t>cá</a:t>
            </a:r>
            <a:r>
              <a:rPr lang="en-US" sz="2600" dirty="0">
                <a:solidFill>
                  <a:srgbClr val="0000FF"/>
                </a:solidFill>
              </a:rPr>
              <a:t> </a:t>
            </a:r>
            <a:r>
              <a:rPr lang="en-US" sz="2600" dirty="0" err="1">
                <a:solidFill>
                  <a:srgbClr val="0000FF"/>
                </a:solidFill>
              </a:rPr>
              <a:t>nhân</a:t>
            </a:r>
            <a:endParaRPr lang="en-US" sz="2600" dirty="0">
              <a:solidFill>
                <a:srgbClr val="0000FF"/>
              </a:solidFill>
            </a:endParaRPr>
          </a:p>
        </p:txBody>
      </p:sp>
      <p:sp>
        <p:nvSpPr>
          <p:cNvPr id="30" name="Cloud Callout 29"/>
          <p:cNvSpPr/>
          <p:nvPr/>
        </p:nvSpPr>
        <p:spPr>
          <a:xfrm>
            <a:off x="3676239" y="460972"/>
            <a:ext cx="2628292"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rPr>
              <a:t>Hoạt</a:t>
            </a:r>
            <a:r>
              <a:rPr lang="en-US" sz="2600" dirty="0">
                <a:solidFill>
                  <a:srgbClr val="0000FF"/>
                </a:solidFill>
              </a:rPr>
              <a:t> </a:t>
            </a:r>
            <a:r>
              <a:rPr lang="en-US" sz="2600" dirty="0" err="1">
                <a:solidFill>
                  <a:srgbClr val="0000FF"/>
                </a:solidFill>
              </a:rPr>
              <a:t>động</a:t>
            </a:r>
            <a:r>
              <a:rPr lang="en-US" sz="2600" dirty="0">
                <a:solidFill>
                  <a:srgbClr val="0000FF"/>
                </a:solidFill>
              </a:rPr>
              <a:t> </a:t>
            </a:r>
            <a:r>
              <a:rPr lang="en-US" sz="2600" dirty="0" err="1">
                <a:solidFill>
                  <a:srgbClr val="0000FF"/>
                </a:solidFill>
              </a:rPr>
              <a:t>cặp</a:t>
            </a:r>
            <a:r>
              <a:rPr lang="en-US" sz="2600" dirty="0">
                <a:solidFill>
                  <a:srgbClr val="0000FF"/>
                </a:solidFill>
              </a:rPr>
              <a:t> </a:t>
            </a:r>
            <a:r>
              <a:rPr lang="en-US" sz="2600" dirty="0" err="1">
                <a:solidFill>
                  <a:srgbClr val="0000FF"/>
                </a:solidFill>
              </a:rPr>
              <a:t>đôi</a:t>
            </a:r>
            <a:endParaRPr lang="en-US" sz="2600" dirty="0">
              <a:solidFill>
                <a:srgbClr val="0000FF"/>
              </a:solidFill>
            </a:endParaRPr>
          </a:p>
        </p:txBody>
      </p:sp>
      <p:sp>
        <p:nvSpPr>
          <p:cNvPr id="32" name="Cloud Callout 31"/>
          <p:cNvSpPr/>
          <p:nvPr/>
        </p:nvSpPr>
        <p:spPr>
          <a:xfrm>
            <a:off x="6517981" y="532596"/>
            <a:ext cx="2628292" cy="1261343"/>
          </a:xfrm>
          <a:prstGeom prst="cloudCallout">
            <a:avLst/>
          </a:prstGeom>
          <a:solidFill>
            <a:srgbClr val="F8FF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rgbClr val="0000FF"/>
                </a:solidFill>
              </a:rPr>
              <a:t>Hoạt</a:t>
            </a:r>
            <a:r>
              <a:rPr lang="en-US" sz="2600" dirty="0">
                <a:solidFill>
                  <a:srgbClr val="0000FF"/>
                </a:solidFill>
              </a:rPr>
              <a:t> </a:t>
            </a:r>
            <a:r>
              <a:rPr lang="en-US" sz="2600" dirty="0" err="1">
                <a:solidFill>
                  <a:srgbClr val="0000FF"/>
                </a:solidFill>
              </a:rPr>
              <a:t>động</a:t>
            </a:r>
            <a:r>
              <a:rPr lang="en-US" sz="2600" dirty="0">
                <a:solidFill>
                  <a:srgbClr val="0000FF"/>
                </a:solidFill>
              </a:rPr>
              <a:t> </a:t>
            </a:r>
            <a:r>
              <a:rPr lang="en-US" sz="2600" dirty="0" err="1">
                <a:solidFill>
                  <a:srgbClr val="0000FF"/>
                </a:solidFill>
              </a:rPr>
              <a:t>nhóm</a:t>
            </a:r>
            <a:endParaRPr lang="en-US" sz="2600" dirty="0">
              <a:solidFill>
                <a:srgbClr val="0000FF"/>
              </a:solidFill>
            </a:endParaRPr>
          </a:p>
        </p:txBody>
      </p:sp>
    </p:spTree>
    <p:extLst>
      <p:ext uri="{BB962C8B-B14F-4D97-AF65-F5344CB8AC3E}">
        <p14:creationId xmlns:p14="http://schemas.microsoft.com/office/powerpoint/2010/main" val="3329940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par>
                          <p:cTn id="15" fill="hold">
                            <p:stCondLst>
                              <p:cond delay="10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par>
                                <p:cTn id="20" presetID="2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childTnLst>
                                </p:cTn>
                              </p:par>
                            </p:childTnLst>
                          </p:cTn>
                        </p:par>
                        <p:par>
                          <p:cTn id="29" fill="hold">
                            <p:stCondLst>
                              <p:cond delay="2000"/>
                            </p:stCondLst>
                            <p:childTnLst>
                              <p:par>
                                <p:cTn id="30" presetID="45"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000"/>
                                        <p:tgtEl>
                                          <p:spTgt spid="14"/>
                                        </p:tgtEl>
                                      </p:cBhvr>
                                    </p:animEffect>
                                    <p:anim calcmode="lin" valueType="num">
                                      <p:cBhvr>
                                        <p:cTn id="33" dur="2000" fill="hold"/>
                                        <p:tgtEl>
                                          <p:spTgt spid="14"/>
                                        </p:tgtEl>
                                        <p:attrNameLst>
                                          <p:attrName>ppt_w</p:attrName>
                                        </p:attrNameLst>
                                      </p:cBhvr>
                                      <p:tavLst>
                                        <p:tav tm="0" fmla="#ppt_w*sin(2.5*pi*$)">
                                          <p:val>
                                            <p:fltVal val="0"/>
                                          </p:val>
                                        </p:tav>
                                        <p:tav tm="100000">
                                          <p:val>
                                            <p:fltVal val="1"/>
                                          </p:val>
                                        </p:tav>
                                      </p:tavLst>
                                    </p:anim>
                                    <p:anim calcmode="lin" valueType="num">
                                      <p:cBhvr>
                                        <p:cTn id="34" dur="2000" fill="hold"/>
                                        <p:tgtEl>
                                          <p:spTgt spid="14"/>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anim calcmode="lin" valueType="num">
                                      <p:cBhvr>
                                        <p:cTn id="38" dur="2000" fill="hold"/>
                                        <p:tgtEl>
                                          <p:spTgt spid="22"/>
                                        </p:tgtEl>
                                        <p:attrNameLst>
                                          <p:attrName>ppt_w</p:attrName>
                                        </p:attrNameLst>
                                      </p:cBhvr>
                                      <p:tavLst>
                                        <p:tav tm="0" fmla="#ppt_w*sin(2.5*pi*$)">
                                          <p:val>
                                            <p:fltVal val="0"/>
                                          </p:val>
                                        </p:tav>
                                        <p:tav tm="100000">
                                          <p:val>
                                            <p:fltVal val="1"/>
                                          </p:val>
                                        </p:tav>
                                      </p:tavLst>
                                    </p:anim>
                                    <p:anim calcmode="lin" valueType="num">
                                      <p:cBhvr>
                                        <p:cTn id="39" dur="2000" fill="hold"/>
                                        <p:tgtEl>
                                          <p:spTgt spid="22"/>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45"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2000"/>
                                        <p:tgtEl>
                                          <p:spTgt spid="32"/>
                                        </p:tgtEl>
                                      </p:cBhvr>
                                    </p:animEffect>
                                    <p:anim calcmode="lin" valueType="num">
                                      <p:cBhvr>
                                        <p:cTn id="44" dur="2000" fill="hold"/>
                                        <p:tgtEl>
                                          <p:spTgt spid="32"/>
                                        </p:tgtEl>
                                        <p:attrNameLst>
                                          <p:attrName>ppt_w</p:attrName>
                                        </p:attrNameLst>
                                      </p:cBhvr>
                                      <p:tavLst>
                                        <p:tav tm="0" fmla="#ppt_w*sin(2.5*pi*$)">
                                          <p:val>
                                            <p:fltVal val="0"/>
                                          </p:val>
                                        </p:tav>
                                        <p:tav tm="100000">
                                          <p:val>
                                            <p:fltVal val="1"/>
                                          </p:val>
                                        </p:tav>
                                      </p:tavLst>
                                    </p:anim>
                                    <p:anim calcmode="lin" valueType="num">
                                      <p:cBhvr>
                                        <p:cTn id="45"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p:cNvSpPr txBox="1">
            <a:spLocks noGrp="1" noChangeArrowheads="1"/>
          </p:cNvSpPr>
          <p:nvPr>
            <p:ph sz="quarter" idx="13"/>
          </p:nvPr>
        </p:nvSpPr>
        <p:spPr bwMode="auto">
          <a:xfrm>
            <a:off x="762000" y="538401"/>
            <a:ext cx="695294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 indent="0" algn="just" eaLnBrk="1" hangingPunct="1">
              <a:spcBef>
                <a:spcPts val="600"/>
              </a:spcBef>
              <a:spcAft>
                <a:spcPts val="600"/>
              </a:spcAft>
              <a:buNone/>
            </a:pP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Ngoài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còn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a:t>
            </a:r>
          </a:p>
        </p:txBody>
      </p:sp>
      <p:sp>
        <p:nvSpPr>
          <p:cNvPr id="2" name="Title 1"/>
          <p:cNvSpPr>
            <a:spLocks noGrp="1"/>
          </p:cNvSpPr>
          <p:nvPr>
            <p:ph type="title"/>
          </p:nvPr>
        </p:nvSpPr>
        <p:spPr>
          <a:xfrm>
            <a:off x="286054" y="2147471"/>
            <a:ext cx="8571892" cy="2514600"/>
          </a:xfrm>
        </p:spPr>
        <p:txBody>
          <a:bodyPr/>
          <a:lstStyle/>
          <a:p>
            <a:pPr marL="0" indent="0" algn="l">
              <a:buNone/>
            </a:pPr>
            <a:r>
              <a:rPr lang="vi-VN" sz="2400" dirty="0">
                <a:ln w="10541" cmpd="sng">
                  <a:solidFill>
                    <a:srgbClr val="7D7D7D">
                      <a:tint val="100000"/>
                      <a:shade val="100000"/>
                      <a:satMod val="110000"/>
                    </a:srgbClr>
                  </a:solidFill>
                  <a:prstDash val="solid"/>
                </a:ln>
                <a:effectLst/>
                <a:latin typeface="Times New Roman" pitchFamily="18" charset="0"/>
                <a:cs typeface="Times New Roman" pitchFamily="18" charset="0"/>
              </a:rPr>
              <a:t>                                            </a:t>
            </a:r>
            <a:r>
              <a:rPr lang="en-US" sz="2400" dirty="0" err="1">
                <a:ln w="10541" cmpd="sng">
                  <a:solidFill>
                    <a:srgbClr val="7D7D7D">
                      <a:tint val="100000"/>
                      <a:shade val="100000"/>
                      <a:satMod val="110000"/>
                    </a:srgbClr>
                  </a:solidFill>
                  <a:prstDash val="solid"/>
                </a:ln>
                <a:effectLst/>
                <a:latin typeface="Times New Roman" pitchFamily="18" charset="0"/>
                <a:cs typeface="Times New Roman" pitchFamily="18" charset="0"/>
              </a:rPr>
              <a:t>Trả</a:t>
            </a:r>
            <a:r>
              <a:rPr lang="en-US" sz="2400" dirty="0">
                <a:ln w="10541" cmpd="sng">
                  <a:solidFill>
                    <a:srgbClr val="7D7D7D">
                      <a:tint val="100000"/>
                      <a:shade val="100000"/>
                      <a:satMod val="110000"/>
                    </a:srgbClr>
                  </a:solidFill>
                  <a:prstDash val="solid"/>
                </a:ln>
                <a:effectLst/>
                <a:latin typeface="Times New Roman" pitchFamily="18" charset="0"/>
                <a:cs typeface="Times New Roman" pitchFamily="18" charset="0"/>
              </a:rPr>
              <a:t> </a:t>
            </a:r>
            <a:r>
              <a:rPr lang="en-US" sz="2400" dirty="0" err="1">
                <a:ln w="10541" cmpd="sng">
                  <a:solidFill>
                    <a:srgbClr val="7D7D7D">
                      <a:tint val="100000"/>
                      <a:shade val="100000"/>
                      <a:satMod val="110000"/>
                    </a:srgbClr>
                  </a:solidFill>
                  <a:prstDash val="solid"/>
                </a:ln>
                <a:effectLst/>
                <a:latin typeface="Times New Roman" pitchFamily="18" charset="0"/>
                <a:cs typeface="Times New Roman" pitchFamily="18" charset="0"/>
              </a:rPr>
              <a:t>lời</a:t>
            </a:r>
            <a:br>
              <a:rPr lang="vi-VN" sz="2400" dirty="0">
                <a:ln w="10541" cmpd="sng">
                  <a:solidFill>
                    <a:srgbClr val="7D7D7D">
                      <a:tint val="100000"/>
                      <a:shade val="100000"/>
                      <a:satMod val="110000"/>
                    </a:srgbClr>
                  </a:solidFill>
                  <a:prstDash val="solid"/>
                </a:ln>
                <a:effectLst/>
                <a:latin typeface="Times New Roman" pitchFamily="18" charset="0"/>
                <a:cs typeface="Times New Roman" pitchFamily="18" charset="0"/>
              </a:rPr>
            </a:br>
            <a:r>
              <a:rPr lang="vi-VN" sz="2400" b="0" dirty="0">
                <a:ln w="10541" cmpd="sng">
                  <a:solidFill>
                    <a:srgbClr val="7D7D7D">
                      <a:tint val="100000"/>
                      <a:shade val="100000"/>
                      <a:satMod val="110000"/>
                    </a:srgbClr>
                  </a:solidFill>
                  <a:prstDash val="solid"/>
                </a:ln>
                <a:effectLst/>
                <a:latin typeface="Times New Roman" pitchFamily="18" charset="0"/>
                <a:cs typeface="Times New Roman" pitchFamily="18" charset="0"/>
              </a:rPr>
              <a:t>- </a:t>
            </a:r>
            <a:r>
              <a:rPr lang="vi-VN" sz="2400" b="0" dirty="0">
                <a:solidFill>
                  <a:schemeClr val="tx1"/>
                </a:solidFill>
                <a:effectLst/>
                <a:latin typeface="Times New Roman" pitchFamily="18" charset="0"/>
                <a:cs typeface="Times New Roman" pitchFamily="18" charset="0"/>
              </a:rPr>
              <a:t>N</a:t>
            </a:r>
            <a:r>
              <a:rPr lang="en-US" sz="2400" b="0" dirty="0" err="1">
                <a:solidFill>
                  <a:schemeClr val="tx1"/>
                </a:solidFill>
                <a:effectLst/>
                <a:latin typeface="Times New Roman" pitchFamily="18" charset="0"/>
                <a:cs typeface="Times New Roman" pitchFamily="18" charset="0"/>
              </a:rPr>
              <a:t>gười</a:t>
            </a:r>
            <a:r>
              <a:rPr lang="en-US" sz="2400" b="0" dirty="0">
                <a:solidFill>
                  <a:schemeClr val="tx1"/>
                </a:solidFill>
                <a:effectLst/>
                <a:latin typeface="Times New Roman" pitchFamily="18" charset="0"/>
                <a:cs typeface="Times New Roman" pitchFamily="18" charset="0"/>
              </a:rPr>
              <a:t> ta </a:t>
            </a:r>
            <a:r>
              <a:rPr lang="en-US" sz="2400" b="0" dirty="0" err="1">
                <a:solidFill>
                  <a:schemeClr val="tx1"/>
                </a:solidFill>
                <a:effectLst/>
                <a:latin typeface="Times New Roman" pitchFamily="18" charset="0"/>
                <a:cs typeface="Times New Roman" pitchFamily="18" charset="0"/>
              </a:rPr>
              <a:t>dùng</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sơ</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đồ</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khối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để</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trình</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bày</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thuật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toán</a:t>
            </a:r>
            <a:r>
              <a:rPr lang="en-US" sz="2400" b="0" dirty="0">
                <a:solidFill>
                  <a:schemeClr val="tx1"/>
                </a:solidFill>
                <a:effectLst/>
                <a:latin typeface="Times New Roman" pitchFamily="18" charset="0"/>
                <a:cs typeface="Times New Roman" pitchFamily="18" charset="0"/>
              </a:rPr>
              <a:t>. </a:t>
            </a:r>
            <a:br>
              <a:rPr lang="vi-VN" sz="2400" b="0" dirty="0">
                <a:solidFill>
                  <a:schemeClr val="tx1"/>
                </a:solidFill>
                <a:effectLst/>
                <a:latin typeface="Times New Roman" pitchFamily="18" charset="0"/>
                <a:cs typeface="Times New Roman" pitchFamily="18" charset="0"/>
              </a:rPr>
            </a:br>
            <a:r>
              <a:rPr lang="vi-VN" sz="2400" b="0" dirty="0">
                <a:solidFill>
                  <a:schemeClr val="tx1"/>
                </a:solidFill>
                <a:effectLst/>
                <a:latin typeface="Times New Roman" pitchFamily="18" charset="0"/>
                <a:cs typeface="Times New Roman" pitchFamily="18" charset="0"/>
              </a:rPr>
              <a:t>- </a:t>
            </a:r>
            <a:r>
              <a:rPr lang="en-US" sz="2400" b="0" dirty="0">
                <a:solidFill>
                  <a:schemeClr val="tx1"/>
                </a:solidFill>
                <a:effectLst/>
                <a:latin typeface="Times New Roman" pitchFamily="18" charset="0"/>
                <a:cs typeface="Times New Roman" pitchFamily="18" charset="0"/>
              </a:rPr>
              <a:t>D</a:t>
            </a:r>
            <a:r>
              <a:rPr lang="vi-VN" sz="2400" b="0" dirty="0">
                <a:solidFill>
                  <a:schemeClr val="tx1"/>
                </a:solidFill>
                <a:effectLst/>
                <a:latin typeface="Times New Roman" pitchFamily="18" charset="0"/>
                <a:cs typeface="Times New Roman" pitchFamily="18" charset="0"/>
              </a:rPr>
              <a:t>ùng sơ đồ khối để mô tả thuật toán thì dễ hiểu và nhớ hơn.</a:t>
            </a:r>
            <a:br>
              <a:rPr lang="en-US" sz="2400" b="0" dirty="0">
                <a:solidFill>
                  <a:schemeClr val="tx1"/>
                </a:solidFill>
                <a:effectLst/>
                <a:latin typeface="Times New Roman" pitchFamily="18" charset="0"/>
                <a:cs typeface="Times New Roman" pitchFamily="18" charset="0"/>
              </a:rPr>
            </a:br>
            <a:r>
              <a:rPr lang="vi-VN"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Đặc</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biệt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việc</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sử</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dụng</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sơ</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đồ</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khối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để</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mô</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tả</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thuật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toán</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vì</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nó</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tuân</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theo</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một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tiêu</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chuẩn</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quốc</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tế</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nên</a:t>
            </a:r>
            <a:r>
              <a:rPr lang="en-US" sz="2400" b="0" dirty="0">
                <a:solidFill>
                  <a:schemeClr val="tx1"/>
                </a:solidFill>
                <a:effectLst/>
                <a:latin typeface="Times New Roman" pitchFamily="18" charset="0"/>
                <a:cs typeface="Times New Roman" pitchFamily="18" charset="0"/>
              </a:rPr>
              <a:t> con </a:t>
            </a:r>
            <a:r>
              <a:rPr lang="en-US" sz="2400" b="0" dirty="0" err="1">
                <a:solidFill>
                  <a:schemeClr val="tx1"/>
                </a:solidFill>
                <a:effectLst/>
                <a:latin typeface="Times New Roman" pitchFamily="18" charset="0"/>
                <a:cs typeface="Times New Roman" pitchFamily="18" charset="0"/>
              </a:rPr>
              <a:t>người</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dù</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bất</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kể</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quốc</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gia</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nào</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cũng</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có</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thể</a:t>
            </a:r>
            <a:r>
              <a:rPr lang="en-US" sz="2400" b="0" dirty="0">
                <a:solidFill>
                  <a:schemeClr val="tx1"/>
                </a:solidFill>
                <a:effectLst/>
                <a:latin typeface="Times New Roman" pitchFamily="18" charset="0"/>
                <a:cs typeface="Times New Roman" pitchFamily="18" charset="0"/>
              </a:rPr>
              <a:t> </a:t>
            </a:r>
            <a:r>
              <a:rPr lang="en-US" sz="2400" b="0" dirty="0" err="1">
                <a:solidFill>
                  <a:schemeClr val="tx1"/>
                </a:solidFill>
                <a:effectLst/>
                <a:latin typeface="Times New Roman" pitchFamily="18" charset="0"/>
                <a:cs typeface="Times New Roman" pitchFamily="18" charset="0"/>
              </a:rPr>
              <a:t>hiểu</a:t>
            </a:r>
            <a:r>
              <a:rPr lang="en-US" sz="2400" b="0" dirty="0">
                <a:solidFill>
                  <a:schemeClr val="tx1"/>
                </a:solidFill>
                <a:effectLst/>
                <a:latin typeface="Times New Roman" pitchFamily="18" charset="0"/>
                <a:cs typeface="Times New Roman" pitchFamily="18" charset="0"/>
              </a:rPr>
              <a:t>.</a:t>
            </a:r>
            <a:br>
              <a:rPr lang="en-US" sz="2400" b="0" dirty="0">
                <a:solidFill>
                  <a:schemeClr val="tx1"/>
                </a:solidFill>
                <a:effectLst/>
                <a:latin typeface="Times New Roman" pitchFamily="18" charset="0"/>
                <a:cs typeface="Times New Roman" pitchFamily="18" charset="0"/>
              </a:rPr>
            </a:br>
            <a:endParaRPr lang="en-US" sz="2400" b="0" dirty="0">
              <a:solidFill>
                <a:schemeClr val="tx1"/>
              </a:solidFill>
              <a:effectLst/>
              <a:latin typeface="Times New Roman" pitchFamily="18" charset="0"/>
              <a:cs typeface="Times New Roman" pitchFamily="18" charset="0"/>
            </a:endParaRPr>
          </a:p>
        </p:txBody>
      </p:sp>
      <p:pic>
        <p:nvPicPr>
          <p:cNvPr id="5" name="Picture 10" descr="Trẻ Em, Mầm Non, Đọc Sách, Học Tập, Cô Bé, Tải hình PNG 342 -  Free.Vector6.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00051"/>
            <a:ext cx="1999818"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1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nvGraphicFramePr>
        <p:xfrm>
          <a:off x="857253" y="1125142"/>
          <a:ext cx="7286625" cy="2434829"/>
        </p:xfrm>
        <a:graphic>
          <a:graphicData uri="http://schemas.openxmlformats.org/drawingml/2006/table">
            <a:tbl>
              <a:tblPr firstRow="1" bandRow="1">
                <a:tableStyleId>{D7AC3CCA-C797-4891-BE02-D94E43425B78}</a:tableStyleId>
              </a:tblPr>
              <a:tblGrid>
                <a:gridCol w="2428875">
                  <a:extLst>
                    <a:ext uri="{9D8B030D-6E8A-4147-A177-3AD203B41FA5}">
                      <a16:colId xmlns:a16="http://schemas.microsoft.com/office/drawing/2014/main" val="20000"/>
                    </a:ext>
                  </a:extLst>
                </a:gridCol>
                <a:gridCol w="4857750">
                  <a:extLst>
                    <a:ext uri="{9D8B030D-6E8A-4147-A177-3AD203B41FA5}">
                      <a16:colId xmlns:a16="http://schemas.microsoft.com/office/drawing/2014/main" val="20001"/>
                    </a:ext>
                  </a:extLst>
                </a:gridCol>
              </a:tblGrid>
              <a:tr h="529829">
                <a:tc>
                  <a:txBody>
                    <a:bodyPr/>
                    <a:lstStyle/>
                    <a:p>
                      <a:pPr algn="ctr">
                        <a:spcBef>
                          <a:spcPts val="600"/>
                        </a:spcBef>
                      </a:pPr>
                      <a:endParaRPr lang="en-US" sz="1400" dirty="0"/>
                    </a:p>
                  </a:txBody>
                  <a:tcPr marL="91439" marR="91439" marT="34290" marB="34290">
                    <a:solidFill>
                      <a:srgbClr val="00B0F0">
                        <a:alpha val="73000"/>
                      </a:srgbClr>
                    </a:solidFill>
                  </a:tcPr>
                </a:tc>
                <a:tc>
                  <a:txBody>
                    <a:bodyPr/>
                    <a:lstStyle/>
                    <a:p>
                      <a:pPr algn="ctr">
                        <a:spcBef>
                          <a:spcPts val="600"/>
                        </a:spcBef>
                      </a:pPr>
                      <a:endParaRPr lang="en-US" sz="1400" dirty="0"/>
                    </a:p>
                  </a:txBody>
                  <a:tcPr marL="91439" marR="91439" marT="34290" marB="34290">
                    <a:solidFill>
                      <a:srgbClr val="00B0F0">
                        <a:alpha val="73000"/>
                      </a:srgbClr>
                    </a:solidFill>
                  </a:tcPr>
                </a:tc>
                <a:extLst>
                  <a:ext uri="{0D108BD9-81ED-4DB2-BD59-A6C34878D82A}">
                    <a16:rowId xmlns:a16="http://schemas.microsoft.com/office/drawing/2014/main" val="10000"/>
                  </a:ext>
                </a:extLst>
              </a:tr>
              <a:tr h="476250">
                <a:tc>
                  <a:txBody>
                    <a:bodyPr/>
                    <a:lstStyle/>
                    <a:p>
                      <a:pPr algn="ctr"/>
                      <a:endParaRPr lang="en-US" sz="1400"/>
                    </a:p>
                  </a:txBody>
                  <a:tcPr marL="91439" marR="91439" marT="34290" marB="34290">
                    <a:noFill/>
                  </a:tcPr>
                </a:tc>
                <a:tc>
                  <a:txBody>
                    <a:bodyPr/>
                    <a:lstStyle/>
                    <a:p>
                      <a:pPr algn="ctr"/>
                      <a:endParaRPr lang="en-US" sz="1400" dirty="0"/>
                    </a:p>
                  </a:txBody>
                  <a:tcPr marL="91439" marR="91439" marT="34290" marB="34290">
                    <a:noFill/>
                  </a:tcPr>
                </a:tc>
                <a:extLst>
                  <a:ext uri="{0D108BD9-81ED-4DB2-BD59-A6C34878D82A}">
                    <a16:rowId xmlns:a16="http://schemas.microsoft.com/office/drawing/2014/main" val="10001"/>
                  </a:ext>
                </a:extLst>
              </a:tr>
              <a:tr h="476250">
                <a:tc>
                  <a:txBody>
                    <a:bodyPr/>
                    <a:lstStyle/>
                    <a:p>
                      <a:pPr algn="ctr"/>
                      <a:endParaRPr lang="en-US" sz="1400"/>
                    </a:p>
                  </a:txBody>
                  <a:tcPr marL="91439" marR="91439" marT="34290" marB="34290">
                    <a:noFill/>
                  </a:tcPr>
                </a:tc>
                <a:tc>
                  <a:txBody>
                    <a:bodyPr/>
                    <a:lstStyle/>
                    <a:p>
                      <a:pPr algn="ctr"/>
                      <a:endParaRPr lang="en-US" sz="1400"/>
                    </a:p>
                  </a:txBody>
                  <a:tcPr marL="91439" marR="91439" marT="34290" marB="34290">
                    <a:noFill/>
                  </a:tcPr>
                </a:tc>
                <a:extLst>
                  <a:ext uri="{0D108BD9-81ED-4DB2-BD59-A6C34878D82A}">
                    <a16:rowId xmlns:a16="http://schemas.microsoft.com/office/drawing/2014/main" val="10002"/>
                  </a:ext>
                </a:extLst>
              </a:tr>
              <a:tr h="476250">
                <a:tc>
                  <a:txBody>
                    <a:bodyPr/>
                    <a:lstStyle/>
                    <a:p>
                      <a:pPr algn="ctr"/>
                      <a:endParaRPr lang="en-US" sz="1400"/>
                    </a:p>
                  </a:txBody>
                  <a:tcPr marL="91439" marR="91439" marT="34290" marB="34290">
                    <a:noFill/>
                  </a:tcPr>
                </a:tc>
                <a:tc>
                  <a:txBody>
                    <a:bodyPr/>
                    <a:lstStyle/>
                    <a:p>
                      <a:pPr algn="ctr"/>
                      <a:endParaRPr lang="en-US" sz="1400"/>
                    </a:p>
                  </a:txBody>
                  <a:tcPr marL="91439" marR="91439" marT="34290" marB="34290">
                    <a:noFill/>
                  </a:tcPr>
                </a:tc>
                <a:extLst>
                  <a:ext uri="{0D108BD9-81ED-4DB2-BD59-A6C34878D82A}">
                    <a16:rowId xmlns:a16="http://schemas.microsoft.com/office/drawing/2014/main" val="10003"/>
                  </a:ext>
                </a:extLst>
              </a:tr>
              <a:tr h="476250">
                <a:tc>
                  <a:txBody>
                    <a:bodyPr/>
                    <a:lstStyle/>
                    <a:p>
                      <a:pPr algn="ctr"/>
                      <a:endParaRPr lang="en-US" sz="1400" dirty="0"/>
                    </a:p>
                  </a:txBody>
                  <a:tcPr marL="91439" marR="91439" marT="34290" marB="34290">
                    <a:noFill/>
                  </a:tcPr>
                </a:tc>
                <a:tc>
                  <a:txBody>
                    <a:bodyPr/>
                    <a:lstStyle/>
                    <a:p>
                      <a:pPr algn="ctr"/>
                      <a:endParaRPr lang="en-US" sz="1400" dirty="0"/>
                    </a:p>
                  </a:txBody>
                  <a:tcPr marL="91439" marR="91439" marT="34290" marB="34290">
                    <a:noFill/>
                  </a:tcPr>
                </a:tc>
                <a:extLst>
                  <a:ext uri="{0D108BD9-81ED-4DB2-BD59-A6C34878D82A}">
                    <a16:rowId xmlns:a16="http://schemas.microsoft.com/office/drawing/2014/main" val="10004"/>
                  </a:ext>
                </a:extLst>
              </a:tr>
            </a:tbl>
          </a:graphicData>
        </a:graphic>
      </p:graphicFrame>
      <p:sp>
        <p:nvSpPr>
          <p:cNvPr id="29718" name="TextBox 3"/>
          <p:cNvSpPr txBox="1">
            <a:spLocks noChangeArrowheads="1"/>
          </p:cNvSpPr>
          <p:nvPr/>
        </p:nvSpPr>
        <p:spPr bwMode="auto">
          <a:xfrm>
            <a:off x="496614" y="188331"/>
            <a:ext cx="800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ghép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hợp</a:t>
            </a:r>
            <a:r>
              <a:rPr lang="en-US" sz="2800" dirty="0">
                <a:latin typeface="Times New Roman" pitchFamily="18" charset="0"/>
                <a:cs typeface="Times New Roman" pitchFamily="18" charset="0"/>
              </a:rPr>
              <a:t> ở </a:t>
            </a:r>
            <a:r>
              <a:rPr lang="en-US" sz="2800" dirty="0" err="1">
                <a:latin typeface="Times New Roman" pitchFamily="18" charset="0"/>
                <a:cs typeface="Times New Roman" pitchFamily="18" charset="0"/>
              </a:rPr>
              <a:t>cột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toán</a:t>
            </a:r>
            <a:r>
              <a:rPr lang="en-US" sz="2800" dirty="0">
                <a:latin typeface="Times New Roman" pitchFamily="18" charset="0"/>
                <a:cs typeface="Times New Roman" pitchFamily="18" charset="0"/>
              </a:rPr>
              <a:t>.</a:t>
            </a:r>
          </a:p>
        </p:txBody>
      </p:sp>
      <p:sp>
        <p:nvSpPr>
          <p:cNvPr id="8" name="Parallelogram 7"/>
          <p:cNvSpPr/>
          <p:nvPr/>
        </p:nvSpPr>
        <p:spPr>
          <a:xfrm>
            <a:off x="1571628" y="2244330"/>
            <a:ext cx="1285875" cy="267890"/>
          </a:xfrm>
          <a:prstGeom prst="parallelogram">
            <a:avLst/>
          </a:prstGeom>
          <a:solidFill>
            <a:srgbClr val="33CCCC">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9" name="Rectangle 8"/>
          <p:cNvSpPr/>
          <p:nvPr/>
        </p:nvSpPr>
        <p:spPr>
          <a:xfrm>
            <a:off x="1500191" y="2732485"/>
            <a:ext cx="1214437" cy="267890"/>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sp>
        <p:nvSpPr>
          <p:cNvPr id="14" name="Oval 13"/>
          <p:cNvSpPr/>
          <p:nvPr/>
        </p:nvSpPr>
        <p:spPr>
          <a:xfrm>
            <a:off x="1508125" y="1779985"/>
            <a:ext cx="1214438" cy="255984"/>
          </a:xfrm>
          <a:prstGeom prst="ellipse">
            <a:avLst/>
          </a:prstGeom>
          <a:solidFill>
            <a:srgbClr val="F8CF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p>
        </p:txBody>
      </p:sp>
      <p:cxnSp>
        <p:nvCxnSpPr>
          <p:cNvPr id="11" name="Straight Arrow Connector 10"/>
          <p:cNvCxnSpPr/>
          <p:nvPr/>
        </p:nvCxnSpPr>
        <p:spPr>
          <a:xfrm rot="5400000">
            <a:off x="2009975" y="3359745"/>
            <a:ext cx="26789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723" name="TextBox 15"/>
          <p:cNvSpPr txBox="1">
            <a:spLocks noChangeArrowheads="1"/>
          </p:cNvSpPr>
          <p:nvPr/>
        </p:nvSpPr>
        <p:spPr bwMode="auto">
          <a:xfrm>
            <a:off x="3322635" y="1627725"/>
            <a:ext cx="457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Bắt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endParaRPr lang="en-US" sz="2800" dirty="0">
              <a:latin typeface="Times New Roman" pitchFamily="18" charset="0"/>
              <a:cs typeface="Times New Roman" pitchFamily="18" charset="0"/>
            </a:endParaRPr>
          </a:p>
        </p:txBody>
      </p:sp>
      <p:sp>
        <p:nvSpPr>
          <p:cNvPr id="29724" name="TextBox 16"/>
          <p:cNvSpPr txBox="1">
            <a:spLocks noChangeArrowheads="1"/>
          </p:cNvSpPr>
          <p:nvPr/>
        </p:nvSpPr>
        <p:spPr bwMode="auto">
          <a:xfrm>
            <a:off x="3286125" y="2147888"/>
            <a:ext cx="49291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b) Chỉ hướng thực hiện tiếp theo</a:t>
            </a:r>
          </a:p>
        </p:txBody>
      </p:sp>
      <p:sp>
        <p:nvSpPr>
          <p:cNvPr id="29725" name="TextBox 17"/>
          <p:cNvSpPr txBox="1">
            <a:spLocks noChangeArrowheads="1"/>
          </p:cNvSpPr>
          <p:nvPr/>
        </p:nvSpPr>
        <p:spPr bwMode="auto">
          <a:xfrm>
            <a:off x="3302004" y="2602312"/>
            <a:ext cx="47863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c)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endParaRPr lang="en-US" sz="2800" dirty="0">
              <a:latin typeface="Times New Roman" pitchFamily="18" charset="0"/>
              <a:cs typeface="Times New Roman" pitchFamily="18" charset="0"/>
            </a:endParaRPr>
          </a:p>
        </p:txBody>
      </p:sp>
      <p:sp>
        <p:nvSpPr>
          <p:cNvPr id="29726" name="TextBox 18"/>
          <p:cNvSpPr txBox="1">
            <a:spLocks noChangeArrowheads="1"/>
          </p:cNvSpPr>
          <p:nvPr/>
        </p:nvSpPr>
        <p:spPr bwMode="auto">
          <a:xfrm>
            <a:off x="3286125" y="3072142"/>
            <a:ext cx="47228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d)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lí</a:t>
            </a:r>
            <a:endParaRPr lang="en-US" sz="2800" dirty="0">
              <a:latin typeface="Times New Roman" pitchFamily="18" charset="0"/>
              <a:cs typeface="Times New Roman" pitchFamily="18" charset="0"/>
            </a:endParaRPr>
          </a:p>
        </p:txBody>
      </p:sp>
      <p:sp>
        <p:nvSpPr>
          <p:cNvPr id="29727" name="TextBox 20"/>
          <p:cNvSpPr txBox="1">
            <a:spLocks noChangeArrowheads="1"/>
          </p:cNvSpPr>
          <p:nvPr/>
        </p:nvSpPr>
        <p:spPr bwMode="auto">
          <a:xfrm>
            <a:off x="4581528" y="1232298"/>
            <a:ext cx="1776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Ý nghĩa</a:t>
            </a:r>
          </a:p>
        </p:txBody>
      </p:sp>
      <p:sp>
        <p:nvSpPr>
          <p:cNvPr id="29728" name="TextBox 21"/>
          <p:cNvSpPr txBox="1">
            <a:spLocks noChangeArrowheads="1"/>
          </p:cNvSpPr>
          <p:nvPr/>
        </p:nvSpPr>
        <p:spPr bwMode="auto">
          <a:xfrm>
            <a:off x="1214438" y="1232298"/>
            <a:ext cx="1776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a:latin typeface="Times New Roman" pitchFamily="18" charset="0"/>
                <a:cs typeface="Times New Roman" pitchFamily="18" charset="0"/>
              </a:rPr>
              <a:t>Hình</a:t>
            </a:r>
          </a:p>
        </p:txBody>
      </p:sp>
      <p:sp>
        <p:nvSpPr>
          <p:cNvPr id="31777" name="TextBox 23"/>
          <p:cNvSpPr txBox="1">
            <a:spLocks noChangeArrowheads="1"/>
          </p:cNvSpPr>
          <p:nvPr/>
        </p:nvSpPr>
        <p:spPr bwMode="auto">
          <a:xfrm>
            <a:off x="1500188" y="4179094"/>
            <a:ext cx="42148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1 - a ; 2 - b ; 3 - d ; 4 - b </a:t>
            </a:r>
          </a:p>
        </p:txBody>
      </p:sp>
      <p:sp>
        <p:nvSpPr>
          <p:cNvPr id="29730" name="TextBox 24"/>
          <p:cNvSpPr txBox="1">
            <a:spLocks noChangeArrowheads="1"/>
          </p:cNvSpPr>
          <p:nvPr/>
        </p:nvSpPr>
        <p:spPr bwMode="auto">
          <a:xfrm>
            <a:off x="857250" y="1715692"/>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1)</a:t>
            </a:r>
          </a:p>
        </p:txBody>
      </p:sp>
      <p:sp>
        <p:nvSpPr>
          <p:cNvPr id="29731" name="TextBox 25"/>
          <p:cNvSpPr txBox="1">
            <a:spLocks noChangeArrowheads="1"/>
          </p:cNvSpPr>
          <p:nvPr/>
        </p:nvSpPr>
        <p:spPr bwMode="auto">
          <a:xfrm>
            <a:off x="857250" y="2196704"/>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2)</a:t>
            </a:r>
          </a:p>
        </p:txBody>
      </p:sp>
      <p:sp>
        <p:nvSpPr>
          <p:cNvPr id="29732" name="TextBox 26"/>
          <p:cNvSpPr txBox="1">
            <a:spLocks noChangeArrowheads="1"/>
          </p:cNvSpPr>
          <p:nvPr/>
        </p:nvSpPr>
        <p:spPr bwMode="auto">
          <a:xfrm>
            <a:off x="857250" y="2653904"/>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3)</a:t>
            </a:r>
          </a:p>
        </p:txBody>
      </p:sp>
      <p:sp>
        <p:nvSpPr>
          <p:cNvPr id="29733" name="TextBox 27"/>
          <p:cNvSpPr txBox="1">
            <a:spLocks noChangeArrowheads="1"/>
          </p:cNvSpPr>
          <p:nvPr/>
        </p:nvSpPr>
        <p:spPr bwMode="auto">
          <a:xfrm>
            <a:off x="857250" y="3136107"/>
            <a:ext cx="571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a:latin typeface="Times New Roman" pitchFamily="18" charset="0"/>
                <a:cs typeface="Times New Roman" pitchFamily="18" charset="0"/>
              </a:rPr>
              <a:t>4)</a:t>
            </a:r>
          </a:p>
        </p:txBody>
      </p:sp>
      <p:sp>
        <p:nvSpPr>
          <p:cNvPr id="20" name="TextBox 19"/>
          <p:cNvSpPr txBox="1">
            <a:spLocks noChangeArrowheads="1"/>
          </p:cNvSpPr>
          <p:nvPr/>
        </p:nvSpPr>
        <p:spPr bwMode="auto">
          <a:xfrm>
            <a:off x="2643191" y="3643313"/>
            <a:ext cx="2714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a:t>
            </a:r>
            <a:endParaRPr lang="en-US" sz="2800" dirty="0">
              <a:latin typeface="Times New Roman" pitchFamily="18" charset="0"/>
              <a:cs typeface="Times New Roman" pitchFamily="18" charset="0"/>
            </a:endParaRPr>
          </a:p>
        </p:txBody>
      </p:sp>
      <p:pic>
        <p:nvPicPr>
          <p:cNvPr id="22" name="Picture 21" descr="Trẻ Em, Học Tập, Học Bài, Giáo Dục, Tải hình PNG 109 - Free.Vector6.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118" y="2826685"/>
            <a:ext cx="2638381" cy="231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0286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777"/>
                                        </p:tgtEl>
                                        <p:attrNameLst>
                                          <p:attrName>style.visibility</p:attrName>
                                        </p:attrNameLst>
                                      </p:cBhvr>
                                      <p:to>
                                        <p:strVal val="visible"/>
                                      </p:to>
                                    </p:set>
                                    <p:animEffect transition="in" filter="wipe(down)">
                                      <p:cBhvr>
                                        <p:cTn id="10" dur="500"/>
                                        <p:tgtEl>
                                          <p:spTgt spid="317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7"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18491"/>
            <a:ext cx="2930856" cy="336460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73689" y="1835944"/>
            <a:ext cx="2417565" cy="646331"/>
          </a:xfrm>
          <a:prstGeom prst="rect">
            <a:avLst/>
          </a:prstGeom>
          <a:noFill/>
        </p:spPr>
        <p:txBody>
          <a:bodyPr wrap="square" rtlCol="0">
            <a:spAutoFit/>
          </a:bodyPr>
          <a:lstStyle/>
          <a:p>
            <a:r>
              <a:rPr lang="en-US" sz="3600" dirty="0" err="1">
                <a:solidFill>
                  <a:srgbClr val="0000FF"/>
                </a:solidFill>
                <a:latin typeface="Times New Roman" panose="02020603050405020304" pitchFamily="18" charset="0"/>
                <a:cs typeface="Times New Roman" panose="02020603050405020304" pitchFamily="18" charset="0"/>
              </a:rPr>
              <a:t>Luyện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tập</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7" name="TextBox 7"/>
          <p:cNvSpPr txBox="1">
            <a:spLocks noChangeArrowheads="1"/>
          </p:cNvSpPr>
          <p:nvPr/>
        </p:nvSpPr>
        <p:spPr bwMode="auto">
          <a:xfrm>
            <a:off x="1905000" y="395506"/>
            <a:ext cx="40242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dirty="0">
                <a:solidFill>
                  <a:srgbClr val="FF0000"/>
                </a:solidFill>
                <a:latin typeface="Times New Roman" pitchFamily="18" charset="0"/>
                <a:cs typeface="Times New Roman" pitchFamily="18" charset="0"/>
              </a:rPr>
              <a:t>PHIẾU HỌC TẬP 4</a:t>
            </a:r>
          </a:p>
        </p:txBody>
      </p:sp>
      <p:pic>
        <p:nvPicPr>
          <p:cNvPr id="9" name="Picture 8"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297" y="-105864"/>
            <a:ext cx="1926665" cy="1926071"/>
          </a:xfrm>
          <a:prstGeom prst="rect">
            <a:avLst/>
          </a:prstGeom>
        </p:spPr>
      </p:pic>
      <p:sp>
        <p:nvSpPr>
          <p:cNvPr id="10" name="Rectangle 9">
            <a:extLst>
              <a:ext uri="{FF2B5EF4-FFF2-40B4-BE49-F238E27FC236}">
                <a16:creationId xmlns:a16="http://schemas.microsoft.com/office/drawing/2014/main" id="{BDA09E34-DFEE-4830-82E0-C6C4ED1A4B3B}"/>
              </a:ext>
            </a:extLst>
          </p:cNvPr>
          <p:cNvSpPr/>
          <p:nvPr/>
        </p:nvSpPr>
        <p:spPr>
          <a:xfrm>
            <a:off x="2854656" y="1962150"/>
            <a:ext cx="5832144" cy="167584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mô tả thuật toán bằng sơ đ</a:t>
            </a:r>
            <a:r>
              <a:rPr lang="en-US" sz="2400" dirty="0">
                <a:solidFill>
                  <a:schemeClr val="accent6">
                    <a:lumMod val="50000"/>
                  </a:schemeClr>
                </a:solidFill>
                <a:latin typeface="UTM Avo" panose="02040603050506020204" pitchFamily="18" charset="0"/>
                <a:cs typeface="Times New Roman" panose="02020603050405020304" pitchFamily="18" charset="0"/>
              </a:rPr>
              <a:t>ồ</a:t>
            </a:r>
            <a:r>
              <a:rPr lang="vi-VN" sz="2400" dirty="0">
                <a:solidFill>
                  <a:schemeClr val="accent6">
                    <a:lumMod val="50000"/>
                  </a:schemeClr>
                </a:solidFill>
                <a:latin typeface="UTM Avo" panose="02040603050506020204" pitchFamily="18" charset="0"/>
                <a:cs typeface="Times New Roman" panose="02020603050405020304" pitchFamily="18" charset="0"/>
              </a:rPr>
              <a:t> khối trong trường hợp đường đi của nhân vật là một hình vuông.</a:t>
            </a:r>
            <a:endParaRPr lang="en-US" sz="2400" dirty="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5238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213267" y="1156342"/>
            <a:ext cx="728845" cy="792422"/>
          </a:xfrm>
          <a:prstGeom prst="rect">
            <a:avLst/>
          </a:prstGeom>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3" y="228600"/>
            <a:ext cx="495299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924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5" y="476807"/>
            <a:ext cx="2930856" cy="336460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73689" y="1835944"/>
            <a:ext cx="2417565" cy="646331"/>
          </a:xfrm>
          <a:prstGeom prst="rect">
            <a:avLst/>
          </a:prstGeom>
          <a:noFill/>
        </p:spPr>
        <p:txBody>
          <a:bodyPr wrap="square" rtlCol="0">
            <a:spAutoFit/>
          </a:bodyPr>
          <a:lstStyle/>
          <a:p>
            <a:r>
              <a:rPr lang="en-US" sz="3600" dirty="0" err="1">
                <a:solidFill>
                  <a:srgbClr val="0000FF"/>
                </a:solidFill>
                <a:latin typeface="Times New Roman" panose="02020603050405020304" pitchFamily="18" charset="0"/>
                <a:cs typeface="Times New Roman" panose="02020603050405020304" pitchFamily="18" charset="0"/>
              </a:rPr>
              <a:t>Vận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dụng</a:t>
            </a:r>
            <a:endParaRPr lang="en-US" sz="3600" dirty="0">
              <a:solidFill>
                <a:srgbClr val="0000FF"/>
              </a:solidFill>
              <a:latin typeface="Times New Roman" panose="02020603050405020304" pitchFamily="18" charset="0"/>
              <a:cs typeface="Times New Roman" panose="02020603050405020304" pitchFamily="18" charset="0"/>
            </a:endParaRPr>
          </a:p>
        </p:txBody>
      </p:sp>
      <p:pic>
        <p:nvPicPr>
          <p:cNvPr id="8" name="Picture 10" descr="Trẻ Em, Mầm Non, Đọc Sách, Học Tập, Cô Bé, Tải hình PNG 342 -  Free.Vector6.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0353" y="368930"/>
            <a:ext cx="1999818" cy="150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DA09E34-DFEE-4830-82E0-C6C4ED1A4B3B}"/>
              </a:ext>
            </a:extLst>
          </p:cNvPr>
          <p:cNvSpPr/>
          <p:nvPr/>
        </p:nvSpPr>
        <p:spPr>
          <a:xfrm>
            <a:off x="2590799" y="57150"/>
            <a:ext cx="6476999" cy="2241960"/>
          </a:xfrm>
          <a:prstGeom prst="rect">
            <a:avLst/>
          </a:prstGeom>
        </p:spPr>
        <p:txBody>
          <a:bodyPr wrap="square">
            <a:spAutoFit/>
          </a:bodyPr>
          <a:lstStyle/>
          <a:p>
            <a:pPr lvl="0" defTabSz="342900">
              <a:lnSpc>
                <a:spcPct val="150000"/>
              </a:lnSpc>
              <a:defRPr/>
            </a:pPr>
            <a:r>
              <a:rPr lang="vi-VN" sz="2400" dirty="0">
                <a:solidFill>
                  <a:prstClr val="black"/>
                </a:solidFill>
                <a:latin typeface="Times New Roman" panose="02020603050405020304" pitchFamily="18" charset="0"/>
                <a:cs typeface="Times New Roman" panose="02020603050405020304" pitchFamily="18" charset="0"/>
              </a:rPr>
              <a:t>Trong bài học trên, đường đi của nhân vật là hình tam giác đều. Đường đi đó có thể là hình vuông, lục giác đều,... Khi đó các con số nào trong chương trình ở Hình 12.3 cần phải thay đổi? </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DA09E34-DFEE-4830-82E0-C6C4ED1A4B3B}"/>
              </a:ext>
            </a:extLst>
          </p:cNvPr>
          <p:cNvSpPr/>
          <p:nvPr/>
        </p:nvSpPr>
        <p:spPr>
          <a:xfrm>
            <a:off x="2633952" y="2171492"/>
            <a:ext cx="6228019" cy="2862322"/>
          </a:xfrm>
          <a:prstGeom prst="rect">
            <a:avLst/>
          </a:prstGeom>
        </p:spPr>
        <p:txBody>
          <a:bodyPr wrap="square">
            <a:spAutoFit/>
          </a:bodyPr>
          <a:lstStyle/>
          <a:p>
            <a:pPr algn="ctr" defTabSz="342900">
              <a:lnSpc>
                <a:spcPct val="150000"/>
              </a:lnSpc>
            </a:pPr>
            <a:r>
              <a:rPr lang="en-US" sz="2400" dirty="0" err="1">
                <a:solidFill>
                  <a:schemeClr val="accent6">
                    <a:lumMod val="50000"/>
                  </a:schemeClr>
                </a:solidFill>
                <a:latin typeface="Times New Roman" panose="02020603050405020304" pitchFamily="18" charset="0"/>
                <a:cs typeface="Times New Roman" panose="02020603050405020304" pitchFamily="18" charset="0"/>
              </a:rPr>
              <a:t>Trả</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lời</a:t>
            </a:r>
            <a:endParaRPr lang="en-US" sz="2400" dirty="0">
              <a:solidFill>
                <a:schemeClr val="accent6">
                  <a:lumMod val="50000"/>
                </a:schemeClr>
              </a:solidFill>
              <a:latin typeface="Times New Roman" panose="02020603050405020304" pitchFamily="18" charset="0"/>
              <a:cs typeface="Times New Roman" panose="02020603050405020304" pitchFamily="18" charset="0"/>
            </a:endParaRPr>
          </a:p>
          <a:p>
            <a:pPr algn="just" defTabSz="342900">
              <a:lnSpc>
                <a:spcPct val="150000"/>
              </a:lnSpc>
            </a:pPr>
            <a:r>
              <a:rPr lang="en-US" sz="2400" dirty="0" err="1">
                <a:solidFill>
                  <a:schemeClr val="accent6">
                    <a:lumMod val="50000"/>
                  </a:schemeClr>
                </a:solidFill>
                <a:latin typeface="Times New Roman" panose="02020603050405020304" pitchFamily="18" charset="0"/>
                <a:cs typeface="Times New Roman" panose="02020603050405020304" pitchFamily="18" charset="0"/>
              </a:rPr>
              <a:t>Khi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đường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là</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hình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khác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nhau</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thì</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400" dirty="0">
                <a:solidFill>
                  <a:schemeClr val="accent6">
                    <a:lumMod val="50000"/>
                  </a:schemeClr>
                </a:solidFill>
                <a:latin typeface="Times New Roman" panose="02020603050405020304" pitchFamily="18" charset="0"/>
                <a:cs typeface="Times New Roman" panose="02020603050405020304" pitchFamily="18" charset="0"/>
              </a:rPr>
              <a:t> con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trong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chương</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trình</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sẽ</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thay</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đổi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như</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sau</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lần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lặp</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số</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bước</a:t>
            </a:r>
            <a:r>
              <a:rPr lang="en-US" sz="2400" dirty="0">
                <a:solidFill>
                  <a:schemeClr val="accent6">
                    <a:lumMod val="50000"/>
                  </a:schemeClr>
                </a:solidFill>
                <a:latin typeface="Times New Roman" panose="02020603050405020304" pitchFamily="18" charset="0"/>
                <a:cs typeface="Times New Roman" panose="02020603050405020304" pitchFamily="18" charset="0"/>
              </a:rPr>
              <a:t> di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chuyển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góc</a:t>
            </a:r>
            <a:r>
              <a:rPr lang="en-US" sz="2400" dirty="0">
                <a:solidFill>
                  <a:schemeClr val="accent6">
                    <a:lumMod val="50000"/>
                  </a:schemeClr>
                </a:solidFill>
                <a:latin typeface="Times New Roman" panose="02020603050405020304" pitchFamily="18" charset="0"/>
                <a:cs typeface="Times New Roman" panose="02020603050405020304" pitchFamily="18" charset="0"/>
              </a:rPr>
              <a:t> quay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của</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nhân</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vật</a:t>
            </a:r>
            <a:r>
              <a:rPr lang="en-US" sz="2400" dirty="0">
                <a:solidFill>
                  <a:schemeClr val="accent6">
                    <a:lumMod val="50000"/>
                  </a:schemeClr>
                </a:solidFill>
                <a:latin typeface="Times New Roman" panose="02020603050405020304" pitchFamily="18" charset="0"/>
                <a:cs typeface="Times New Roman" panose="02020603050405020304" pitchFamily="18" charset="0"/>
              </a:rPr>
              <a:t>.</a:t>
            </a:r>
            <a:endParaRPr lang="vi-VN" sz="24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38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2" name="Picture 8"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0189" y="2199085"/>
            <a:ext cx="2060575" cy="756047"/>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5" y="1737122"/>
            <a:ext cx="2662238" cy="665559"/>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975" y="1990725"/>
            <a:ext cx="3143250" cy="1263254"/>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51385"/>
            <a:ext cx="4173538" cy="170378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7825" y="2588419"/>
            <a:ext cx="2044700" cy="9929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07808" y="154222"/>
            <a:ext cx="44301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mn-ea"/>
                <a:cs typeface="+mn-cs"/>
              </a:rPr>
              <a:t>TỔNG</a:t>
            </a:r>
            <a:r>
              <a:rPr kumimoji="0" lang="en-US" sz="2800" b="1" i="0" u="none" strike="noStrike" kern="1200" cap="none" spc="0" normalizeH="0" noProof="0" dirty="0">
                <a:ln>
                  <a:noFill/>
                </a:ln>
                <a:solidFill>
                  <a:srgbClr val="FF0000"/>
                </a:solidFill>
                <a:effectLst/>
                <a:uLnTx/>
                <a:uFillTx/>
                <a:latin typeface="Times New Roman"/>
                <a:ea typeface="+mn-ea"/>
                <a:cs typeface="+mn-cs"/>
              </a:rPr>
              <a:t> KẾT BÀI HỌC</a:t>
            </a:r>
            <a:endParaRPr kumimoji="0" lang="en-US" sz="2800" b="1" i="0" u="none" strike="noStrike" kern="1200" cap="none" spc="0" normalizeH="0" baseline="0" noProof="0" dirty="0">
              <a:ln>
                <a:noFill/>
              </a:ln>
              <a:solidFill>
                <a:srgbClr val="FF0000"/>
              </a:solidFill>
              <a:effectLst/>
              <a:uLnTx/>
              <a:uFillTx/>
              <a:latin typeface="Times New Roman"/>
              <a:ea typeface="+mn-ea"/>
              <a:cs typeface="+mn-cs"/>
            </a:endParaRPr>
          </a:p>
        </p:txBody>
      </p:sp>
    </p:spTree>
    <p:extLst>
      <p:ext uri="{BB962C8B-B14F-4D97-AF65-F5344CB8AC3E}">
        <p14:creationId xmlns:p14="http://schemas.microsoft.com/office/powerpoint/2010/main" val="964808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righ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62" y="-24738"/>
            <a:ext cx="9144000" cy="51435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163" name="Text Box 3"/>
          <p:cNvSpPr txBox="1">
            <a:spLocks noChangeArrowheads="1"/>
          </p:cNvSpPr>
          <p:nvPr/>
        </p:nvSpPr>
        <p:spPr bwMode="auto">
          <a:xfrm>
            <a:off x="1770786" y="1085850"/>
            <a:ext cx="56595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685983" eaLnBrk="1" fontAlgn="base" hangingPunct="1">
              <a:spcBef>
                <a:spcPct val="50000"/>
              </a:spcBef>
              <a:spcAft>
                <a:spcPct val="0"/>
              </a:spcAft>
            </a:pPr>
            <a:endParaRPr lang="vi-VN" sz="1350" b="1">
              <a:solidFill>
                <a:srgbClr val="FFFF00"/>
              </a:solidFill>
              <a:latin typeface="Times New Roman" pitchFamily="18" charset="0"/>
              <a:cs typeface="Arial"/>
            </a:endParaRPr>
          </a:p>
        </p:txBody>
      </p:sp>
      <p:pic>
        <p:nvPicPr>
          <p:cNvPr id="92164" name="Picture 9" descr="original_pencil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8536" y="850109"/>
            <a:ext cx="800347" cy="440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10" descr="original_pencil_w"/>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082" y="814388"/>
            <a:ext cx="762235" cy="506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Rectangle 1"/>
          <p:cNvSpPr>
            <a:spLocks noChangeArrowheads="1"/>
          </p:cNvSpPr>
          <p:nvPr/>
        </p:nvSpPr>
        <p:spPr bwMode="auto">
          <a:xfrm>
            <a:off x="1874135" y="748952"/>
            <a:ext cx="5545261" cy="58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685983" fontAlgn="base">
              <a:lnSpc>
                <a:spcPct val="115000"/>
              </a:lnSpc>
              <a:spcBef>
                <a:spcPct val="0"/>
              </a:spcBef>
              <a:spcAft>
                <a:spcPct val="0"/>
              </a:spcAft>
            </a:pPr>
            <a:r>
              <a:rPr lang="nl-NL" sz="2800" b="1" dirty="0">
                <a:solidFill>
                  <a:srgbClr val="000000"/>
                </a:solidFill>
                <a:latin typeface="Times New Roman" pitchFamily="18" charset="0"/>
                <a:ea typeface="Calibri" pitchFamily="34" charset="0"/>
                <a:cs typeface="Times New Roman" pitchFamily="18" charset="0"/>
              </a:rPr>
              <a:t>H</a:t>
            </a:r>
            <a:r>
              <a:rPr lang="vi-VN" sz="2800" b="1" dirty="0">
                <a:solidFill>
                  <a:srgbClr val="000000"/>
                </a:solidFill>
                <a:latin typeface="Times New Roman" pitchFamily="18" charset="0"/>
                <a:ea typeface="Calibri" pitchFamily="34" charset="0"/>
                <a:cs typeface="Times New Roman" pitchFamily="18" charset="0"/>
              </a:rPr>
              <a:t>ướng </a:t>
            </a:r>
            <a:r>
              <a:rPr lang="nl-NL" sz="2800" b="1" dirty="0">
                <a:solidFill>
                  <a:srgbClr val="000000"/>
                </a:solidFill>
                <a:latin typeface="Times New Roman" pitchFamily="18" charset="0"/>
                <a:ea typeface="Calibri" pitchFamily="34" charset="0"/>
                <a:cs typeface="Times New Roman" pitchFamily="18" charset="0"/>
              </a:rPr>
              <a:t> </a:t>
            </a:r>
            <a:r>
              <a:rPr lang="en-US" sz="2800" b="1" dirty="0">
                <a:latin typeface="Times New Roman" pitchFamily="18" charset="0"/>
                <a:cs typeface="Times New Roman" pitchFamily="18" charset="0"/>
              </a:rPr>
              <a:t>d</a:t>
            </a:r>
            <a:r>
              <a:rPr lang="vi-VN" sz="2800" b="1" dirty="0">
                <a:latin typeface="Times New Roman" pitchFamily="18" charset="0"/>
                <a:cs typeface="Times New Roman" pitchFamily="18" charset="0"/>
              </a:rPr>
              <a:t>ẫn </a:t>
            </a:r>
            <a:r>
              <a:rPr lang="en-US" sz="2800" b="1" dirty="0" err="1">
                <a:latin typeface="Times New Roman" pitchFamily="18" charset="0"/>
                <a:cs typeface="Times New Roman" pitchFamily="18" charset="0"/>
              </a:rPr>
              <a:t>học</a:t>
            </a:r>
            <a:r>
              <a:rPr lang="en-US" sz="2800" b="1" dirty="0">
                <a:latin typeface="Times New Roman" pitchFamily="18" charset="0"/>
                <a:cs typeface="Times New Roman" pitchFamily="18" charset="0"/>
              </a:rPr>
              <a:t> ở</a:t>
            </a:r>
            <a:r>
              <a:rPr lang="nl-NL" sz="2800" b="1" dirty="0">
                <a:solidFill>
                  <a:srgbClr val="000000"/>
                </a:solidFill>
                <a:latin typeface="Times New Roman" pitchFamily="18" charset="0"/>
                <a:ea typeface="Calibri" pitchFamily="34" charset="0"/>
                <a:cs typeface="Times New Roman" pitchFamily="18" charset="0"/>
              </a:rPr>
              <a:t> nhà</a:t>
            </a:r>
            <a:endParaRPr lang="en-US" sz="2800" b="1" dirty="0">
              <a:solidFill>
                <a:srgbClr val="000000"/>
              </a:solidFill>
              <a:latin typeface="Times New Roman" pitchFamily="18" charset="0"/>
              <a:ea typeface="Calibri" pitchFamily="34" charset="0"/>
              <a:cs typeface="Times New Roman" pitchFamily="18" charset="0"/>
            </a:endParaRPr>
          </a:p>
        </p:txBody>
      </p:sp>
      <p:sp>
        <p:nvSpPr>
          <p:cNvPr id="7" name="TextBox 16"/>
          <p:cNvSpPr txBox="1">
            <a:spLocks noChangeArrowheads="1"/>
          </p:cNvSpPr>
          <p:nvPr/>
        </p:nvSpPr>
        <p:spPr bwMode="auto">
          <a:xfrm>
            <a:off x="1295400" y="1314450"/>
            <a:ext cx="64008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182880" algn="l" defTabSz="914400" rtl="0" eaLnBrk="0" latinLnBrk="0" hangingPunct="0">
              <a:spcBef>
                <a:spcPct val="20000"/>
              </a:spcBef>
              <a:spcAft>
                <a:spcPts val="300"/>
              </a:spcAft>
              <a:buClr>
                <a:schemeClr val="accent6">
                  <a:lumMod val="75000"/>
                </a:schemeClr>
              </a:buClr>
              <a:buSzPct val="130000"/>
              <a:buFont typeface="Georgia" pitchFamily="18" charset="0"/>
              <a:buChar char="*"/>
              <a:defRPr sz="2200" kern="1200">
                <a:solidFill>
                  <a:schemeClr val="tx1"/>
                </a:solidFill>
                <a:latin typeface="Arial" charset="0"/>
                <a:ea typeface="+mn-ea"/>
                <a:cs typeface="Arial" charset="0"/>
              </a:defRPr>
            </a:lvl1pPr>
            <a:lvl2pPr marL="742950" indent="-285750" algn="l" defTabSz="914400" rtl="0" eaLnBrk="0" latinLnBrk="0" hangingPunct="0">
              <a:spcBef>
                <a:spcPct val="20000"/>
              </a:spcBef>
              <a:spcAft>
                <a:spcPts val="300"/>
              </a:spcAft>
              <a:buClr>
                <a:schemeClr val="accent6">
                  <a:lumMod val="75000"/>
                </a:schemeClr>
              </a:buClr>
              <a:buSzPct val="130000"/>
              <a:buFont typeface="Georgia" pitchFamily="18" charset="0"/>
              <a:buChar char="*"/>
              <a:defRPr sz="2000" kern="1200">
                <a:solidFill>
                  <a:schemeClr val="tx1"/>
                </a:solidFill>
                <a:latin typeface="Arial" charset="0"/>
                <a:ea typeface="+mn-ea"/>
                <a:cs typeface="Arial" charset="0"/>
              </a:defRPr>
            </a:lvl2pPr>
            <a:lvl3pPr marL="1143000" indent="-228600" algn="l" defTabSz="914400" rtl="0" eaLnBrk="0" latinLnBrk="0" hangingPunct="0">
              <a:spcBef>
                <a:spcPct val="20000"/>
              </a:spcBef>
              <a:spcAft>
                <a:spcPts val="300"/>
              </a:spcAft>
              <a:buClr>
                <a:schemeClr val="accent6">
                  <a:lumMod val="75000"/>
                </a:schemeClr>
              </a:buClr>
              <a:buSzPct val="130000"/>
              <a:buFont typeface="Georgia" pitchFamily="18" charset="0"/>
              <a:buChar char="*"/>
              <a:defRPr sz="1800" kern="1200">
                <a:solidFill>
                  <a:schemeClr val="tx1"/>
                </a:solidFill>
                <a:latin typeface="Arial" charset="0"/>
                <a:ea typeface="+mn-ea"/>
                <a:cs typeface="Arial" charset="0"/>
              </a:defRPr>
            </a:lvl3pPr>
            <a:lvl4pPr marL="1600200" indent="-228600" algn="l" defTabSz="914400" rtl="0" eaLnBrk="0" latinLnBrk="0" hangingPunct="0">
              <a:spcBef>
                <a:spcPct val="20000"/>
              </a:spcBef>
              <a:spcAft>
                <a:spcPts val="300"/>
              </a:spcAft>
              <a:buClr>
                <a:schemeClr val="accent6">
                  <a:lumMod val="75000"/>
                </a:schemeClr>
              </a:buClr>
              <a:buSzPct val="130000"/>
              <a:buFont typeface="Georgia" pitchFamily="18" charset="0"/>
              <a:buChar char="*"/>
              <a:defRPr sz="1600" kern="1200">
                <a:solidFill>
                  <a:schemeClr val="tx1"/>
                </a:solidFill>
                <a:latin typeface="Arial" charset="0"/>
                <a:ea typeface="+mn-ea"/>
                <a:cs typeface="Arial" charset="0"/>
              </a:defRPr>
            </a:lvl4pPr>
            <a:lvl5pPr marL="2057400" indent="-228600" algn="l" defTabSz="914400" rtl="0" eaLnBrk="0" latinLnBrk="0" hangingPunct="0">
              <a:spcBef>
                <a:spcPct val="20000"/>
              </a:spcBef>
              <a:spcAft>
                <a:spcPts val="300"/>
              </a:spcAft>
              <a:buClr>
                <a:schemeClr val="accent6">
                  <a:lumMod val="75000"/>
                </a:schemeClr>
              </a:buClr>
              <a:buSzPct val="130000"/>
              <a:buFont typeface="Georgia" pitchFamily="18" charset="0"/>
              <a:buChar char="*"/>
              <a:defRPr sz="1400" kern="1200">
                <a:solidFill>
                  <a:schemeClr val="tx1"/>
                </a:solidFill>
                <a:latin typeface="Arial" charset="0"/>
                <a:ea typeface="+mn-ea"/>
                <a:cs typeface="Arial" charset="0"/>
              </a:defRPr>
            </a:lvl5pPr>
            <a:lvl6pPr marL="25146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mn-ea"/>
                <a:cs typeface="Arial" charset="0"/>
              </a:defRPr>
            </a:lvl6pPr>
            <a:lvl7pPr marL="29718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mn-ea"/>
                <a:cs typeface="Arial" charset="0"/>
              </a:defRPr>
            </a:lvl7pPr>
            <a:lvl8pPr marL="34290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mn-ea"/>
                <a:cs typeface="Arial" charset="0"/>
              </a:defRPr>
            </a:lvl8pPr>
            <a:lvl9pPr marL="3886200" indent="-228600" algn="l" defTabSz="914400" rtl="0" eaLnBrk="0" fontAlgn="base" latinLnBrk="0" hangingPunct="0">
              <a:spcBef>
                <a:spcPct val="0"/>
              </a:spcBef>
              <a:spcAft>
                <a:spcPct val="0"/>
              </a:spcAft>
              <a:buClr>
                <a:schemeClr val="accent6">
                  <a:lumMod val="75000"/>
                </a:schemeClr>
              </a:buClr>
              <a:buSzPct val="130000"/>
              <a:buFont typeface="Georgia" pitchFamily="18" charset="0"/>
              <a:buChar char="*"/>
              <a:defRPr sz="1400" kern="1200">
                <a:solidFill>
                  <a:schemeClr val="tx1"/>
                </a:solidFill>
                <a:latin typeface="Arial" charset="0"/>
                <a:ea typeface="+mn-ea"/>
                <a:cs typeface="Arial" charset="0"/>
              </a:defRPr>
            </a:lvl9pPr>
          </a:lstStyle>
          <a:p>
            <a:pPr marL="45720" indent="0" eaLnBrk="1" hangingPunct="1">
              <a:spcBef>
                <a:spcPts val="600"/>
              </a:spcBef>
              <a:spcAft>
                <a:spcPts val="600"/>
              </a:spcAft>
              <a:buFont typeface="Georgia" pitchFamily="18" charset="0"/>
              <a:buNone/>
            </a:pP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a:t>
            </a:r>
            <a:r>
              <a:rPr lang="en-US" sz="2400" dirty="0">
                <a:latin typeface="Times New Roman" pitchFamily="18" charset="0"/>
                <a:cs typeface="Times New Roman" pitchFamily="18" charset="0"/>
              </a:rPr>
              <a:t>:</a:t>
            </a:r>
          </a:p>
          <a:p>
            <a:pPr marL="45720" indent="0" eaLnBrk="1" hangingPunct="1">
              <a:spcBef>
                <a:spcPts val="600"/>
              </a:spcBef>
              <a:spcAft>
                <a:spcPts val="600"/>
              </a:spcAft>
              <a:buFont typeface="Georgia" pitchFamily="18" charse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a:t>
            </a:r>
          </a:p>
          <a:p>
            <a:pPr marL="45720" indent="0" eaLnBrk="1" hangingPunct="1">
              <a:spcBef>
                <a:spcPts val="600"/>
              </a:spcBef>
              <a:spcAft>
                <a:spcPts val="600"/>
              </a:spcAft>
              <a:buFont typeface="Georgia" pitchFamily="18" charset="0"/>
              <a:buNone/>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phần</a:t>
            </a:r>
            <a:r>
              <a:rPr lang="en-US" sz="2400" dirty="0">
                <a:latin typeface="Times New Roman" pitchFamily="18" charset="0"/>
                <a:cs typeface="Times New Roman" pitchFamily="18" charset="0"/>
              </a:rPr>
              <a:t> : +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endParaRPr lang="en-US" sz="2400" dirty="0">
              <a:latin typeface="Times New Roman" pitchFamily="18" charset="0"/>
              <a:cs typeface="Times New Roman" pitchFamily="18" charset="0"/>
            </a:endParaRPr>
          </a:p>
          <a:p>
            <a:pPr marL="45720" indent="0" eaLnBrk="1" hangingPunct="1">
              <a:spcBef>
                <a:spcPts val="600"/>
              </a:spcBef>
              <a:spcAft>
                <a:spcPts val="600"/>
              </a:spcAft>
              <a:buFont typeface="Georgia" pitchFamily="18" charset="0"/>
              <a:buNone/>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3) </a:t>
            </a:r>
          </a:p>
          <a:p>
            <a:pPr marL="45720" indent="0" eaLnBrk="1" hangingPunct="1">
              <a:spcBef>
                <a:spcPts val="600"/>
              </a:spcBef>
              <a:spcAft>
                <a:spcPts val="600"/>
              </a:spcAft>
              <a:buFont typeface="Georgia" pitchFamily="18" charset="0"/>
              <a:buNone/>
            </a:pP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Vận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endParaRPr lang="en-US" sz="2400" dirty="0">
              <a:latin typeface="Times New Roman" pitchFamily="18" charset="0"/>
              <a:cs typeface="Times New Roman" pitchFamily="18" charset="0"/>
            </a:endParaRPr>
          </a:p>
          <a:p>
            <a:pPr marL="45720" indent="0" eaLnBrk="1" hangingPunct="1">
              <a:spcBef>
                <a:spcPts val="600"/>
              </a:spcBef>
              <a:spcAft>
                <a:spcPts val="600"/>
              </a:spcAft>
              <a:buFont typeface="Georgia" pitchFamily="18" charset="0"/>
              <a:buNone/>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4016103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descr="793603.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5"/>
          <p:cNvSpPr>
            <a:spLocks noChangeArrowheads="1" noChangeShapeType="1" noTextEdit="1"/>
          </p:cNvSpPr>
          <p:nvPr/>
        </p:nvSpPr>
        <p:spPr bwMode="auto">
          <a:xfrm>
            <a:off x="1827953" y="685800"/>
            <a:ext cx="5773932" cy="914400"/>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FFFF00"/>
                  </a:solidFill>
                  <a:round/>
                  <a:headEnd/>
                  <a:tailEnd/>
                </a:ln>
                <a:solidFill>
                  <a:srgbClr val="FFFFFF"/>
                </a:solidFill>
                <a:effectLst>
                  <a:outerShdw dist="35921" dir="2700000" algn="ctr" rotWithShape="0">
                    <a:srgbClr val="990000"/>
                  </a:outerShdw>
                </a:effectLst>
                <a:latin typeface="Times New Roman"/>
                <a:cs typeface="Times New Roman"/>
              </a:rPr>
              <a:t>CẢM ƠN  QUÝ THẦY CÔ VÀ CÁC EM ĐÃ THAM DỰ TIẾT HỌC </a:t>
            </a:r>
          </a:p>
        </p:txBody>
      </p:sp>
      <p:sp>
        <p:nvSpPr>
          <p:cNvPr id="38918" name="WordArt 6"/>
          <p:cNvSpPr>
            <a:spLocks noChangeArrowheads="1" noChangeShapeType="1" noTextEdit="1"/>
          </p:cNvSpPr>
          <p:nvPr/>
        </p:nvSpPr>
        <p:spPr bwMode="auto">
          <a:xfrm>
            <a:off x="2299590" y="1828801"/>
            <a:ext cx="4587703" cy="827485"/>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en-US" sz="2701" b="1" kern="10" dirty="0">
                <a:ln w="19050">
                  <a:solidFill>
                    <a:srgbClr val="00FFFF"/>
                  </a:solidFill>
                  <a:round/>
                  <a:headEnd/>
                  <a:tailEnd/>
                </a:ln>
                <a:solidFill>
                  <a:srgbClr val="9ED3D7"/>
                </a:solidFill>
                <a:latin typeface="Times New Roman"/>
                <a:cs typeface="Times New Roman"/>
              </a:rPr>
              <a:t>CHÚC QUÝ THẦY CÔ SỨC KHỎE! </a:t>
            </a:r>
          </a:p>
        </p:txBody>
      </p:sp>
      <p:sp>
        <p:nvSpPr>
          <p:cNvPr id="38919" name="WordArt 7"/>
          <p:cNvSpPr>
            <a:spLocks noChangeArrowheads="1" noChangeShapeType="1" noTextEdit="1"/>
          </p:cNvSpPr>
          <p:nvPr/>
        </p:nvSpPr>
        <p:spPr bwMode="auto">
          <a:xfrm>
            <a:off x="2685468" y="3207544"/>
            <a:ext cx="3773064" cy="678656"/>
          </a:xfrm>
          <a:prstGeom prst="rect">
            <a:avLst/>
          </a:prstGeom>
        </p:spPr>
        <p:txBody>
          <a:bodyPr wrap="none" fromWordArt="1">
            <a:prstTxWarp prst="textPlain">
              <a:avLst>
                <a:gd name="adj" fmla="val 50000"/>
              </a:avLst>
            </a:prstTxWarp>
          </a:bodyPr>
          <a:lstStyle/>
          <a:p>
            <a:pPr algn="ctr" defTabSz="685983" fontAlgn="base">
              <a:spcBef>
                <a:spcPct val="0"/>
              </a:spcBef>
              <a:spcAft>
                <a:spcPct val="0"/>
              </a:spcAft>
            </a:pPr>
            <a:r>
              <a:rPr lang="pt-BR"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rPr>
              <a:t>CHÚC CÁC EM HỌC TỐT!</a:t>
            </a:r>
            <a:endParaRPr lang="en-US" sz="2701" b="1" kern="10" dirty="0">
              <a:ln w="19050">
                <a:solidFill>
                  <a:srgbClr val="00FF00"/>
                </a:solidFill>
                <a:round/>
                <a:headEnd/>
                <a:tailEnd/>
              </a:ln>
              <a:solidFill>
                <a:srgbClr val="00FF00"/>
              </a:solidFill>
              <a:effectLst>
                <a:outerShdw dist="35921" dir="2700000" algn="ctr" rotWithShape="0">
                  <a:srgbClr val="990000"/>
                </a:outerShdw>
              </a:effectLst>
              <a:latin typeface="Times New Roman"/>
              <a:cs typeface="Times New Roman"/>
            </a:endParaRPr>
          </a:p>
        </p:txBody>
      </p:sp>
    </p:spTree>
    <p:extLst>
      <p:ext uri="{BB962C8B-B14F-4D97-AF65-F5344CB8AC3E}">
        <p14:creationId xmlns:p14="http://schemas.microsoft.com/office/powerpoint/2010/main" val="3498789357"/>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afterEffect">
                                  <p:stCondLst>
                                    <p:cond delay="0"/>
                                  </p:stCondLst>
                                  <p:childTnLst>
                                    <p:animClr clrSpc="hsl" dir="cw">
                                      <p:cBhvr override="childStyle">
                                        <p:cTn id="6" dur="750" fill="hold"/>
                                        <p:tgtEl>
                                          <p:spTgt spid="38917"/>
                                        </p:tgtEl>
                                        <p:attrNameLst>
                                          <p:attrName>style.color</p:attrName>
                                        </p:attrNameLst>
                                      </p:cBhvr>
                                      <p:by>
                                        <p:hsl h="-7200000" s="0" l="0"/>
                                      </p:by>
                                    </p:animClr>
                                    <p:animClr clrSpc="hsl" dir="cw">
                                      <p:cBhvr>
                                        <p:cTn id="7" dur="750" fill="hold"/>
                                        <p:tgtEl>
                                          <p:spTgt spid="38917"/>
                                        </p:tgtEl>
                                        <p:attrNameLst>
                                          <p:attrName>fillcolor</p:attrName>
                                        </p:attrNameLst>
                                      </p:cBhvr>
                                      <p:by>
                                        <p:hsl h="-7200000" s="0" l="0"/>
                                      </p:by>
                                    </p:animClr>
                                    <p:animClr clrSpc="hsl" dir="cw">
                                      <p:cBhvr>
                                        <p:cTn id="8" dur="750" fill="hold"/>
                                        <p:tgtEl>
                                          <p:spTgt spid="38917"/>
                                        </p:tgtEl>
                                        <p:attrNameLst>
                                          <p:attrName>stroke.color</p:attrName>
                                        </p:attrNameLst>
                                      </p:cBhvr>
                                      <p:by>
                                        <p:hsl h="-7200000" s="0" l="0"/>
                                      </p:by>
                                    </p:animClr>
                                    <p:set>
                                      <p:cBhvr>
                                        <p:cTn id="9" dur="750" fill="hold"/>
                                        <p:tgtEl>
                                          <p:spTgt spid="38917"/>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750" fill="hold"/>
                                        <p:tgtEl>
                                          <p:spTgt spid="38919"/>
                                        </p:tgtEl>
                                        <p:attrNameLst>
                                          <p:attrName>style.color</p:attrName>
                                        </p:attrNameLst>
                                      </p:cBhvr>
                                      <p:by>
                                        <p:hsl h="-7200000" s="0" l="0"/>
                                      </p:by>
                                    </p:animClr>
                                    <p:animClr clrSpc="hsl" dir="cw">
                                      <p:cBhvr>
                                        <p:cTn id="12" dur="750" fill="hold"/>
                                        <p:tgtEl>
                                          <p:spTgt spid="38919"/>
                                        </p:tgtEl>
                                        <p:attrNameLst>
                                          <p:attrName>fillcolor</p:attrName>
                                        </p:attrNameLst>
                                      </p:cBhvr>
                                      <p:by>
                                        <p:hsl h="-7200000" s="0" l="0"/>
                                      </p:by>
                                    </p:animClr>
                                    <p:animClr clrSpc="hsl" dir="cw">
                                      <p:cBhvr>
                                        <p:cTn id="13" dur="750" fill="hold"/>
                                        <p:tgtEl>
                                          <p:spTgt spid="38919"/>
                                        </p:tgtEl>
                                        <p:attrNameLst>
                                          <p:attrName>stroke.color</p:attrName>
                                        </p:attrNameLst>
                                      </p:cBhvr>
                                      <p:by>
                                        <p:hsl h="-7200000" s="0" l="0"/>
                                      </p:by>
                                    </p:animClr>
                                    <p:set>
                                      <p:cBhvr>
                                        <p:cTn id="14" dur="750" fill="hold"/>
                                        <p:tgtEl>
                                          <p:spTgt spid="38919"/>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750" fill="hold"/>
                                        <p:tgtEl>
                                          <p:spTgt spid="38918"/>
                                        </p:tgtEl>
                                        <p:attrNameLst>
                                          <p:attrName>style.color</p:attrName>
                                        </p:attrNameLst>
                                      </p:cBhvr>
                                      <p:by>
                                        <p:hsl h="-7200000" s="0" l="0"/>
                                      </p:by>
                                    </p:animClr>
                                    <p:animClr clrSpc="hsl" dir="cw">
                                      <p:cBhvr>
                                        <p:cTn id="17" dur="750" fill="hold"/>
                                        <p:tgtEl>
                                          <p:spTgt spid="38918"/>
                                        </p:tgtEl>
                                        <p:attrNameLst>
                                          <p:attrName>fillcolor</p:attrName>
                                        </p:attrNameLst>
                                      </p:cBhvr>
                                      <p:by>
                                        <p:hsl h="-7200000" s="0" l="0"/>
                                      </p:by>
                                    </p:animClr>
                                    <p:animClr clrSpc="hsl" dir="cw">
                                      <p:cBhvr>
                                        <p:cTn id="18" dur="750" fill="hold"/>
                                        <p:tgtEl>
                                          <p:spTgt spid="38918"/>
                                        </p:tgtEl>
                                        <p:attrNameLst>
                                          <p:attrName>stroke.color</p:attrName>
                                        </p:attrNameLst>
                                      </p:cBhvr>
                                      <p:by>
                                        <p:hsl h="-7200000" s="0" l="0"/>
                                      </p:by>
                                    </p:animClr>
                                    <p:set>
                                      <p:cBhvr>
                                        <p:cTn id="19" dur="750" fill="hold"/>
                                        <p:tgtEl>
                                          <p:spTgt spid="389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nimBg="1"/>
      <p:bldP spid="38918" grpId="0" animBg="1"/>
      <p:bldP spid="389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8A28A4-4681-4BA9-86E8-2C3B0F385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048" y="662939"/>
            <a:ext cx="2143125" cy="2143125"/>
          </a:xfrm>
          <a:prstGeom prst="rect">
            <a:avLst/>
          </a:prstGeom>
        </p:spPr>
      </p:pic>
      <p:sp>
        <p:nvSpPr>
          <p:cNvPr id="8" name="Hexagon 7">
            <a:extLst>
              <a:ext uri="{FF2B5EF4-FFF2-40B4-BE49-F238E27FC236}">
                <a16:creationId xmlns:a16="http://schemas.microsoft.com/office/drawing/2014/main" id="{D19A5806-7592-478F-A44B-3D1C8234DB7B}"/>
              </a:ext>
            </a:extLst>
          </p:cNvPr>
          <p:cNvSpPr/>
          <p:nvPr/>
        </p:nvSpPr>
        <p:spPr>
          <a:xfrm>
            <a:off x="236887" y="1034415"/>
            <a:ext cx="2055116" cy="177165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Ong</a:t>
            </a:r>
            <a:endParaRPr lang="en-US" sz="4800" dirty="0">
              <a:latin typeface="Times New Roman" pitchFamily="18" charset="0"/>
              <a:cs typeface="Times New Roman" pitchFamily="18" charset="0"/>
            </a:endParaRPr>
          </a:p>
        </p:txBody>
      </p:sp>
      <p:sp>
        <p:nvSpPr>
          <p:cNvPr id="9" name="Hexagon 8">
            <a:extLst>
              <a:ext uri="{FF2B5EF4-FFF2-40B4-BE49-F238E27FC236}">
                <a16:creationId xmlns:a16="http://schemas.microsoft.com/office/drawing/2014/main" id="{ECB32C92-7DDE-4979-AB3A-808B65CBF3F1}"/>
              </a:ext>
            </a:extLst>
          </p:cNvPr>
          <p:cNvSpPr/>
          <p:nvPr/>
        </p:nvSpPr>
        <p:spPr>
          <a:xfrm>
            <a:off x="1853945" y="148590"/>
            <a:ext cx="2055116" cy="177165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non</a:t>
            </a:r>
            <a:endParaRPr lang="en-US" sz="4800" dirty="0">
              <a:latin typeface="Times New Roman" pitchFamily="18" charset="0"/>
              <a:cs typeface="Times New Roman" pitchFamily="18" charset="0"/>
            </a:endParaRPr>
          </a:p>
        </p:txBody>
      </p:sp>
      <p:sp>
        <p:nvSpPr>
          <p:cNvPr id="10" name="Hexagon 9">
            <a:extLst>
              <a:ext uri="{FF2B5EF4-FFF2-40B4-BE49-F238E27FC236}">
                <a16:creationId xmlns:a16="http://schemas.microsoft.com/office/drawing/2014/main" id="{CABDF488-8BEB-4D77-A429-CFB91F278DD1}"/>
              </a:ext>
            </a:extLst>
          </p:cNvPr>
          <p:cNvSpPr/>
          <p:nvPr/>
        </p:nvSpPr>
        <p:spPr>
          <a:xfrm>
            <a:off x="5088061" y="1920240"/>
            <a:ext cx="2055116" cy="177165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việc</a:t>
            </a:r>
            <a:endParaRPr lang="en-US" sz="4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sp>
        <p:nvSpPr>
          <p:cNvPr id="13" name="Hexagon 12">
            <a:extLst>
              <a:ext uri="{FF2B5EF4-FFF2-40B4-BE49-F238E27FC236}">
                <a16:creationId xmlns:a16="http://schemas.microsoft.com/office/drawing/2014/main" id="{199C24C2-6B91-4322-BDB4-819FF0CB9BE4}"/>
              </a:ext>
            </a:extLst>
          </p:cNvPr>
          <p:cNvSpPr/>
          <p:nvPr/>
        </p:nvSpPr>
        <p:spPr>
          <a:xfrm>
            <a:off x="3471003" y="1034415"/>
            <a:ext cx="2055116" cy="1771651"/>
          </a:xfrm>
          <a:prstGeom prst="hexagon">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270000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học</a:t>
            </a:r>
            <a:endParaRPr lang="en-US" sz="4800" dirty="0">
              <a:latin typeface="Times New Roman" pitchFamily="18" charset="0"/>
              <a:cs typeface="Times New Roman" pitchFamily="18" charset="0"/>
            </a:endParaRPr>
          </a:p>
        </p:txBody>
      </p:sp>
      <p:pic>
        <p:nvPicPr>
          <p:cNvPr id="15" name="Picture 14">
            <a:extLst>
              <a:ext uri="{FF2B5EF4-FFF2-40B4-BE49-F238E27FC236}">
                <a16:creationId xmlns:a16="http://schemas.microsoft.com/office/drawing/2014/main" id="{D27D7D99-9E1A-47C2-9A0E-04166401D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6965" y="2577468"/>
            <a:ext cx="1987529" cy="1996363"/>
          </a:xfrm>
          <a:prstGeom prst="rect">
            <a:avLst/>
          </a:prstGeom>
        </p:spPr>
      </p:pic>
    </p:spTree>
    <p:extLst>
      <p:ext uri="{BB962C8B-B14F-4D97-AF65-F5344CB8AC3E}">
        <p14:creationId xmlns:p14="http://schemas.microsoft.com/office/powerpoint/2010/main" val="341885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udio.wav"/>
                                        </p:tgtEl>
                                      </p:cMediaNode>
                                    </p:audio>
                                  </p:subTnLst>
                                </p:cTn>
                              </p:par>
                            </p:childTnLst>
                          </p:cTn>
                        </p:par>
                        <p:par>
                          <p:cTn id="9" fill="hold">
                            <p:stCondLst>
                              <p:cond delay="500"/>
                            </p:stCondLst>
                            <p:childTnLst>
                              <p:par>
                                <p:cTn id="10" presetID="2" presetClass="entr" presetSubtype="1" ac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accel="10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10000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1" presetClass="emph" presetSubtype="0" repeatCount="indefinite" fill="hold" grpId="1" nodeType="afterEffect">
                                  <p:stCondLst>
                                    <p:cond delay="0"/>
                                  </p:stCondLst>
                                  <p:childTnLst>
                                    <p:animClr clrSpc="hsl" dir="cw">
                                      <p:cBhvr override="childStyle">
                                        <p:cTn id="26" dur="1000" fill="hold"/>
                                        <p:tgtEl>
                                          <p:spTgt spid="8"/>
                                        </p:tgtEl>
                                        <p:attrNameLst>
                                          <p:attrName>style.color</p:attrName>
                                        </p:attrNameLst>
                                      </p:cBhvr>
                                      <p:by>
                                        <p:hsl h="7200000" s="0" l="0"/>
                                      </p:by>
                                    </p:animClr>
                                    <p:animClr clrSpc="hsl" dir="cw">
                                      <p:cBhvr>
                                        <p:cTn id="27" dur="1000" fill="hold"/>
                                        <p:tgtEl>
                                          <p:spTgt spid="8"/>
                                        </p:tgtEl>
                                        <p:attrNameLst>
                                          <p:attrName>fillcolor</p:attrName>
                                        </p:attrNameLst>
                                      </p:cBhvr>
                                      <p:by>
                                        <p:hsl h="7200000" s="0" l="0"/>
                                      </p:by>
                                    </p:animClr>
                                    <p:animClr clrSpc="hsl" dir="cw">
                                      <p:cBhvr>
                                        <p:cTn id="28" dur="1000" fill="hold"/>
                                        <p:tgtEl>
                                          <p:spTgt spid="8"/>
                                        </p:tgtEl>
                                        <p:attrNameLst>
                                          <p:attrName>stroke.color</p:attrName>
                                        </p:attrNameLst>
                                      </p:cBhvr>
                                      <p:by>
                                        <p:hsl h="7200000" s="0" l="0"/>
                                      </p:by>
                                    </p:animClr>
                                    <p:set>
                                      <p:cBhvr>
                                        <p:cTn id="29" dur="1000" fill="hold"/>
                                        <p:tgtEl>
                                          <p:spTgt spid="8"/>
                                        </p:tgtEl>
                                        <p:attrNameLst>
                                          <p:attrName>fill.type</p:attrName>
                                        </p:attrNameLst>
                                      </p:cBhvr>
                                      <p:to>
                                        <p:strVal val="solid"/>
                                      </p:to>
                                    </p:set>
                                  </p:childTnLst>
                                </p:cTn>
                              </p:par>
                              <p:par>
                                <p:cTn id="30" presetID="21" presetClass="emph" presetSubtype="0" repeatCount="indefinite" fill="hold" grpId="1" nodeType="withEffect">
                                  <p:stCondLst>
                                    <p:cond delay="0"/>
                                  </p:stCondLst>
                                  <p:childTnLst>
                                    <p:animClr clrSpc="hsl" dir="cw">
                                      <p:cBhvr override="childStyle">
                                        <p:cTn id="31" dur="500" fill="hold"/>
                                        <p:tgtEl>
                                          <p:spTgt spid="9"/>
                                        </p:tgtEl>
                                        <p:attrNameLst>
                                          <p:attrName>style.color</p:attrName>
                                        </p:attrNameLst>
                                      </p:cBhvr>
                                      <p:by>
                                        <p:hsl h="7200000" s="0" l="0"/>
                                      </p:by>
                                    </p:animClr>
                                    <p:animClr clrSpc="hsl" dir="cw">
                                      <p:cBhvr>
                                        <p:cTn id="32" dur="500" fill="hold"/>
                                        <p:tgtEl>
                                          <p:spTgt spid="9"/>
                                        </p:tgtEl>
                                        <p:attrNameLst>
                                          <p:attrName>fillcolor</p:attrName>
                                        </p:attrNameLst>
                                      </p:cBhvr>
                                      <p:by>
                                        <p:hsl h="7200000" s="0" l="0"/>
                                      </p:by>
                                    </p:animClr>
                                    <p:animClr clrSpc="hsl" dir="cw">
                                      <p:cBhvr>
                                        <p:cTn id="33" dur="500" fill="hold"/>
                                        <p:tgtEl>
                                          <p:spTgt spid="9"/>
                                        </p:tgtEl>
                                        <p:attrNameLst>
                                          <p:attrName>stroke.color</p:attrName>
                                        </p:attrNameLst>
                                      </p:cBhvr>
                                      <p:by>
                                        <p:hsl h="7200000" s="0" l="0"/>
                                      </p:by>
                                    </p:animClr>
                                    <p:set>
                                      <p:cBhvr>
                                        <p:cTn id="34" dur="500" fill="hold"/>
                                        <p:tgtEl>
                                          <p:spTgt spid="9"/>
                                        </p:tgtEl>
                                        <p:attrNameLst>
                                          <p:attrName>fill.type</p:attrName>
                                        </p:attrNameLst>
                                      </p:cBhvr>
                                      <p:to>
                                        <p:strVal val="solid"/>
                                      </p:to>
                                    </p:set>
                                  </p:childTnLst>
                                </p:cTn>
                              </p:par>
                              <p:par>
                                <p:cTn id="35" presetID="21" presetClass="emph" presetSubtype="0" repeatCount="indefinite" fill="hold" grpId="1" nodeType="withEffect">
                                  <p:stCondLst>
                                    <p:cond delay="0"/>
                                  </p:stCondLst>
                                  <p:childTnLst>
                                    <p:animClr clrSpc="hsl" dir="cw">
                                      <p:cBhvr override="childStyle">
                                        <p:cTn id="36" dur="750" fill="hold"/>
                                        <p:tgtEl>
                                          <p:spTgt spid="13"/>
                                        </p:tgtEl>
                                        <p:attrNameLst>
                                          <p:attrName>style.color</p:attrName>
                                        </p:attrNameLst>
                                      </p:cBhvr>
                                      <p:by>
                                        <p:hsl h="7200000" s="0" l="0"/>
                                      </p:by>
                                    </p:animClr>
                                    <p:animClr clrSpc="hsl" dir="cw">
                                      <p:cBhvr>
                                        <p:cTn id="37" dur="750" fill="hold"/>
                                        <p:tgtEl>
                                          <p:spTgt spid="13"/>
                                        </p:tgtEl>
                                        <p:attrNameLst>
                                          <p:attrName>fillcolor</p:attrName>
                                        </p:attrNameLst>
                                      </p:cBhvr>
                                      <p:by>
                                        <p:hsl h="7200000" s="0" l="0"/>
                                      </p:by>
                                    </p:animClr>
                                    <p:animClr clrSpc="hsl" dir="cw">
                                      <p:cBhvr>
                                        <p:cTn id="38" dur="750" fill="hold"/>
                                        <p:tgtEl>
                                          <p:spTgt spid="13"/>
                                        </p:tgtEl>
                                        <p:attrNameLst>
                                          <p:attrName>stroke.color</p:attrName>
                                        </p:attrNameLst>
                                      </p:cBhvr>
                                      <p:by>
                                        <p:hsl h="7200000" s="0" l="0"/>
                                      </p:by>
                                    </p:animClr>
                                    <p:set>
                                      <p:cBhvr>
                                        <p:cTn id="39" dur="750" fill="hold"/>
                                        <p:tgtEl>
                                          <p:spTgt spid="13"/>
                                        </p:tgtEl>
                                        <p:attrNameLst>
                                          <p:attrName>fill.type</p:attrName>
                                        </p:attrNameLst>
                                      </p:cBhvr>
                                      <p:to>
                                        <p:strVal val="solid"/>
                                      </p:to>
                                    </p:set>
                                  </p:childTnLst>
                                </p:cTn>
                              </p:par>
                              <p:par>
                                <p:cTn id="40" presetID="21" presetClass="emph" presetSubtype="0" repeatCount="indefinite" fill="hold" grpId="1" nodeType="withEffect">
                                  <p:stCondLst>
                                    <p:cond delay="0"/>
                                  </p:stCondLst>
                                  <p:childTnLst>
                                    <p:animClr clrSpc="hsl" dir="cw">
                                      <p:cBhvr override="childStyle">
                                        <p:cTn id="41" dur="250" fill="hold"/>
                                        <p:tgtEl>
                                          <p:spTgt spid="10"/>
                                        </p:tgtEl>
                                        <p:attrNameLst>
                                          <p:attrName>style.color</p:attrName>
                                        </p:attrNameLst>
                                      </p:cBhvr>
                                      <p:by>
                                        <p:hsl h="7200000" s="0" l="0"/>
                                      </p:by>
                                    </p:animClr>
                                    <p:animClr clrSpc="hsl" dir="cw">
                                      <p:cBhvr>
                                        <p:cTn id="42" dur="250" fill="hold"/>
                                        <p:tgtEl>
                                          <p:spTgt spid="10"/>
                                        </p:tgtEl>
                                        <p:attrNameLst>
                                          <p:attrName>fillcolor</p:attrName>
                                        </p:attrNameLst>
                                      </p:cBhvr>
                                      <p:by>
                                        <p:hsl h="7200000" s="0" l="0"/>
                                      </p:by>
                                    </p:animClr>
                                    <p:animClr clrSpc="hsl" dir="cw">
                                      <p:cBhvr>
                                        <p:cTn id="43" dur="250" fill="hold"/>
                                        <p:tgtEl>
                                          <p:spTgt spid="10"/>
                                        </p:tgtEl>
                                        <p:attrNameLst>
                                          <p:attrName>stroke.color</p:attrName>
                                        </p:attrNameLst>
                                      </p:cBhvr>
                                      <p:by>
                                        <p:hsl h="7200000" s="0" l="0"/>
                                      </p:by>
                                    </p:animClr>
                                    <p:set>
                                      <p:cBhvr>
                                        <p:cTn id="44" dur="250" fill="hold"/>
                                        <p:tgtEl>
                                          <p:spTgt spid="10"/>
                                        </p:tgtEl>
                                        <p:attrNameLst>
                                          <p:attrName>fill.type</p:attrName>
                                        </p:attrNameLst>
                                      </p:cBhvr>
                                      <p:to>
                                        <p:strVal val="solid"/>
                                      </p:to>
                                    </p:set>
                                  </p:childTnLst>
                                </p:cTn>
                              </p:par>
                              <p:par>
                                <p:cTn id="45" presetID="2" presetClass="entr" presetSubtype="8"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000" fill="hold"/>
                                        <p:tgtEl>
                                          <p:spTgt spid="15"/>
                                        </p:tgtEl>
                                        <p:attrNameLst>
                                          <p:attrName>ppt_x</p:attrName>
                                        </p:attrNameLst>
                                      </p:cBhvr>
                                      <p:tavLst>
                                        <p:tav tm="0">
                                          <p:val>
                                            <p:strVal val="0-#ppt_w/2"/>
                                          </p:val>
                                        </p:tav>
                                        <p:tav tm="100000">
                                          <p:val>
                                            <p:strVal val="#ppt_x"/>
                                          </p:val>
                                        </p:tav>
                                      </p:tavLst>
                                    </p:anim>
                                    <p:anim calcmode="lin" valueType="num">
                                      <p:cBhvr additive="base">
                                        <p:cTn id="4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847" y="2109548"/>
            <a:ext cx="2200752" cy="2200752"/>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648" y="0"/>
            <a:ext cx="2143125" cy="2143125"/>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120618" y="133350"/>
            <a:ext cx="5880259" cy="2438400"/>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rõ</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giải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b="1" dirty="0">
                <a:latin typeface="Times New Roman" panose="02020603050405020304" pitchFamily="18" charset="0"/>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73" y="1202311"/>
            <a:ext cx="1200530" cy="1205865"/>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272812" y="4293048"/>
            <a:ext cx="2241787" cy="63137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A. </a:t>
            </a:r>
            <a:r>
              <a:rPr lang="en-US" sz="2400" dirty="0" err="1">
                <a:solidFill>
                  <a:srgbClr val="002060"/>
                </a:solidFill>
                <a:latin typeface="Times New Roman" panose="02020603050405020304" pitchFamily="18" charset="0"/>
                <a:cs typeface="Times New Roman" panose="02020603050405020304" pitchFamily="18" charset="0"/>
              </a:rPr>
              <a:t>Thuật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toán</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807" y="2087034"/>
            <a:ext cx="2200752" cy="2200752"/>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2895600" y="4310300"/>
            <a:ext cx="2761167" cy="63137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B. </a:t>
            </a:r>
            <a:r>
              <a:rPr lang="en-US" sz="2400" dirty="0" err="1">
                <a:solidFill>
                  <a:srgbClr val="002060"/>
                </a:solidFill>
                <a:latin typeface="Times New Roman" panose="02020603050405020304" pitchFamily="18" charset="0"/>
                <a:cs typeface="Times New Roman" panose="02020603050405020304" pitchFamily="18" charset="0"/>
              </a:rPr>
              <a:t>Chương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trình</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5272" y="2092296"/>
            <a:ext cx="2200752" cy="2200752"/>
          </a:xfrm>
          <a:prstGeom prst="rect">
            <a:avLst/>
          </a:prstGeom>
        </p:spPr>
      </p:pic>
      <p:sp>
        <p:nvSpPr>
          <p:cNvPr id="13" name="Rectangle: Rounded Corners 20">
            <a:extLst>
              <a:ext uri="{FF2B5EF4-FFF2-40B4-BE49-F238E27FC236}">
                <a16:creationId xmlns:a16="http://schemas.microsoft.com/office/drawing/2014/main" id="{88E5E567-B90E-4275-AC51-C8D58F3AA2A7}"/>
              </a:ext>
            </a:extLst>
          </p:cNvPr>
          <p:cNvSpPr/>
          <p:nvPr/>
        </p:nvSpPr>
        <p:spPr>
          <a:xfrm>
            <a:off x="6248400" y="4310300"/>
            <a:ext cx="2761167" cy="63137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002060"/>
                </a:solidFill>
                <a:latin typeface="Times New Roman" panose="02020603050405020304" pitchFamily="18" charset="0"/>
                <a:cs typeface="Times New Roman" panose="02020603050405020304" pitchFamily="18" charset="0"/>
              </a:rPr>
              <a:t>C. </a:t>
            </a:r>
            <a:r>
              <a:rPr lang="en-US" sz="3200" dirty="0" err="1">
                <a:solidFill>
                  <a:srgbClr val="002060"/>
                </a:solidFill>
                <a:latin typeface="Times New Roman" panose="02020603050405020304" pitchFamily="18" charset="0"/>
                <a:cs typeface="Times New Roman" panose="02020603050405020304" pitchFamily="18" charset="0"/>
              </a:rPr>
              <a:t>Bài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toán</a:t>
            </a:r>
            <a:r>
              <a:rPr lang="en-US" sz="3200" dirty="0">
                <a:solidFill>
                  <a:srgbClr val="002060"/>
                </a:solidFill>
                <a:latin typeface="Times New Roman" panose="02020603050405020304" pitchFamily="18" charset="0"/>
                <a:cs typeface="Times New Roman" panose="02020603050405020304" pitchFamily="18" charset="0"/>
              </a:rPr>
              <a:t> </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2" name="5-Point Star 1"/>
          <p:cNvSpPr/>
          <p:nvPr/>
        </p:nvSpPr>
        <p:spPr>
          <a:xfrm>
            <a:off x="2124846" y="4287786"/>
            <a:ext cx="389753" cy="381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63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1000" fill="hold"/>
                                        <p:tgtEl>
                                          <p:spTgt spid="2"/>
                                        </p:tgtEl>
                                        <p:attrNameLst>
                                          <p:attrName>ppt_w</p:attrName>
                                        </p:attrNameLst>
                                      </p:cBhvr>
                                      <p:tavLst>
                                        <p:tav tm="0">
                                          <p:val>
                                            <p:fltVal val="0"/>
                                          </p:val>
                                        </p:tav>
                                        <p:tav tm="100000">
                                          <p:val>
                                            <p:strVal val="#ppt_w"/>
                                          </p:val>
                                        </p:tav>
                                      </p:tavLst>
                                    </p:anim>
                                    <p:anim calcmode="lin" valueType="num">
                                      <p:cBhvr>
                                        <p:cTn id="37" dur="1000" fill="hold"/>
                                        <p:tgtEl>
                                          <p:spTgt spid="2"/>
                                        </p:tgtEl>
                                        <p:attrNameLst>
                                          <p:attrName>ppt_h</p:attrName>
                                        </p:attrNameLst>
                                      </p:cBhvr>
                                      <p:tavLst>
                                        <p:tav tm="0">
                                          <p:val>
                                            <p:fltVal val="0"/>
                                          </p:val>
                                        </p:tav>
                                        <p:tav tm="100000">
                                          <p:val>
                                            <p:strVal val="#ppt_h"/>
                                          </p:val>
                                        </p:tav>
                                      </p:tavLst>
                                    </p:anim>
                                    <p:anim calcmode="lin" valueType="num">
                                      <p:cBhvr>
                                        <p:cTn id="38" dur="1000" fill="hold"/>
                                        <p:tgtEl>
                                          <p:spTgt spid="2"/>
                                        </p:tgtEl>
                                        <p:attrNameLst>
                                          <p:attrName>style.rotation</p:attrName>
                                        </p:attrNameLst>
                                      </p:cBhvr>
                                      <p:tavLst>
                                        <p:tav tm="0">
                                          <p:val>
                                            <p:fltVal val="90"/>
                                          </p:val>
                                        </p:tav>
                                        <p:tav tm="100000">
                                          <p:val>
                                            <p:fltVal val="0"/>
                                          </p:val>
                                        </p:tav>
                                      </p:tavLst>
                                    </p:anim>
                                    <p:animEffect transition="in" filter="fade">
                                      <p:cBhvr>
                                        <p:cTn id="3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26" presetClass="emph" presetSubtype="0" fill="hold" nodeType="clickEffect">
                                  <p:stCondLst>
                                    <p:cond delay="0"/>
                                  </p:stCondLst>
                                  <p:childTnLst>
                                    <p:animEffect transition="out" filter="fade">
                                      <p:cBhvr>
                                        <p:cTn id="44" dur="500" tmFilter="0, 0; .2, .5; .8, .5; 1, 0"/>
                                        <p:tgtEl>
                                          <p:spTgt spid="5"/>
                                        </p:tgtEl>
                                      </p:cBhvr>
                                    </p:animEffect>
                                    <p:animScale>
                                      <p:cBhvr>
                                        <p:cTn id="45"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46" restart="whenNotActive" fill="hold" evtFilter="cancelBubble" nodeType="interactiveSeq">
                <p:stCondLst>
                  <p:cond evt="onClick" delay="0">
                    <p:tgtEl>
                      <p:spTgt spid="20"/>
                    </p:tgtEl>
                  </p:cond>
                </p:stCondLst>
                <p:endSync evt="end" delay="0">
                  <p:rtn val="all"/>
                </p:endSync>
                <p:childTnLst>
                  <p:par>
                    <p:cTn id="47" fill="hold">
                      <p:stCondLst>
                        <p:cond delay="0"/>
                      </p:stCondLst>
                      <p:childTnLst>
                        <p:par>
                          <p:cTn id="48" fill="hold">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20"/>
                                        </p:tgtEl>
                                      </p:cBhvr>
                                    </p:animEffect>
                                    <p:animScale>
                                      <p:cBhvr>
                                        <p:cTn id="51" dur="250" autoRev="1" fill="hold"/>
                                        <p:tgtEl>
                                          <p:spTgt spid="20"/>
                                        </p:tgtEl>
                                      </p:cBhvr>
                                      <p:by x="105000" y="105000"/>
                                    </p:animScale>
                                  </p:childTnLst>
                                </p:cTn>
                              </p:par>
                            </p:childTnLst>
                          </p:cTn>
                        </p:par>
                      </p:childTnLst>
                    </p:cTn>
                  </p:par>
                </p:childTnLst>
              </p:cTn>
              <p:nextCondLst>
                <p:cond evt="onClick" delay="0">
                  <p:tgtEl>
                    <p:spTgt spid="20"/>
                  </p:tgtEl>
                </p:cond>
              </p:nextCondLst>
            </p:seq>
          </p:childTnLst>
        </p:cTn>
      </p:par>
    </p:tnLst>
    <p:bldLst>
      <p:bldP spid="8" grpId="0" animBg="1"/>
      <p:bldP spid="19" grpId="0" animBg="1"/>
      <p:bldP spid="21" grpId="0" animBg="1"/>
      <p:bldP spid="13"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153" y="2109548"/>
            <a:ext cx="2200752" cy="2200752"/>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5648" y="0"/>
            <a:ext cx="2143125" cy="2143125"/>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120618" y="363109"/>
            <a:ext cx="5880259" cy="1205865"/>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Câu</a:t>
            </a:r>
            <a:r>
              <a:rPr kumimoji="0" lang="en-US" sz="320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 </a:t>
            </a:r>
            <a:r>
              <a:rPr kumimoji="0" lang="en-US" sz="320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Thuật</a:t>
            </a:r>
            <a:r>
              <a:rPr kumimoji="0" lang="en-US" sz="320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toán</a:t>
            </a:r>
            <a:r>
              <a:rPr kumimoji="0" lang="en-US" sz="320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được</a:t>
            </a:r>
            <a:r>
              <a:rPr kumimoji="0" lang="en-US" sz="320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mô</a:t>
            </a:r>
            <a:r>
              <a:rPr kumimoji="0" lang="en-US" sz="320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tả</a:t>
            </a:r>
            <a:r>
              <a:rPr kumimoji="0" lang="en-US" sz="320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bằng</a:t>
            </a:r>
            <a:r>
              <a:rPr kumimoji="0" lang="en-US" sz="320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mấy</a:t>
            </a:r>
            <a:r>
              <a:rPr kumimoji="0" lang="en-US" sz="320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cách</a:t>
            </a:r>
            <a:r>
              <a:rPr kumimoji="0" lang="en-US" sz="320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73" y="1202311"/>
            <a:ext cx="1200530" cy="1205865"/>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296212" y="4293048"/>
            <a:ext cx="2080634" cy="63137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002060"/>
                </a:solidFill>
                <a:latin typeface="Times New Roman" panose="02020603050405020304" pitchFamily="18" charset="0"/>
                <a:cs typeface="Times New Roman" panose="02020603050405020304" pitchFamily="18" charset="0"/>
              </a:rPr>
              <a:t>A. 1</a:t>
            </a: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2800" y="1962150"/>
            <a:ext cx="2200752" cy="2200752"/>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733800" y="4310300"/>
            <a:ext cx="2080634" cy="63137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rgbClr val="002060"/>
                </a:solidFill>
                <a:latin typeface="Times New Roman" panose="02020603050405020304" pitchFamily="18" charset="0"/>
                <a:cs typeface="Times New Roman" panose="02020603050405020304" pitchFamily="18" charset="0"/>
              </a:rPr>
              <a:t>B. 2</a:t>
            </a: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962150"/>
            <a:ext cx="2200752" cy="2200752"/>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6625288" y="4310300"/>
            <a:ext cx="2080634" cy="63137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 3</a:t>
            </a:r>
          </a:p>
        </p:txBody>
      </p:sp>
      <p:sp>
        <p:nvSpPr>
          <p:cNvPr id="13" name="5-Point Star 12"/>
          <p:cNvSpPr/>
          <p:nvPr/>
        </p:nvSpPr>
        <p:spPr>
          <a:xfrm>
            <a:off x="4953000" y="4418234"/>
            <a:ext cx="389753" cy="381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9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 calcmode="lin" valueType="num">
                                      <p:cBhvr>
                                        <p:cTn id="21" dur="1000" fill="hold"/>
                                        <p:tgtEl>
                                          <p:spTgt spid="13"/>
                                        </p:tgtEl>
                                        <p:attrNameLst>
                                          <p:attrName>style.rotation</p:attrName>
                                        </p:attrNameLst>
                                      </p:cBhvr>
                                      <p:tavLst>
                                        <p:tav tm="0">
                                          <p:val>
                                            <p:fltVal val="90"/>
                                          </p:val>
                                        </p:tav>
                                        <p:tav tm="100000">
                                          <p:val>
                                            <p:fltVal val="0"/>
                                          </p:val>
                                        </p:tav>
                                      </p:tavLst>
                                    </p:anim>
                                    <p:animEffect transition="in" filter="fade">
                                      <p:cBhvr>
                                        <p:cTn id="2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26" presetClass="emph" presetSubtype="0" fill="hold" nodeType="clickEffect">
                                  <p:stCondLst>
                                    <p:cond delay="0"/>
                                  </p:stCondLst>
                                  <p:childTnLst>
                                    <p:animEffect transition="out" filter="fade">
                                      <p:cBhvr>
                                        <p:cTn id="27" dur="500" tmFilter="0, 0; .2, .5; .8, .5; 1, 0"/>
                                        <p:tgtEl>
                                          <p:spTgt spid="5"/>
                                        </p:tgtEl>
                                      </p:cBhvr>
                                    </p:animEffect>
                                    <p:animScale>
                                      <p:cBhvr>
                                        <p:cTn id="28"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20"/>
                    </p:tgtEl>
                  </p:cond>
                </p:stCondLst>
                <p:endSync evt="end" delay="0">
                  <p:rtn val="all"/>
                </p:endSync>
                <p:childTnLst>
                  <p:par>
                    <p:cTn id="30" fill="hold">
                      <p:stCondLst>
                        <p:cond delay="0"/>
                      </p:stCondLst>
                      <p:childTnLst>
                        <p:par>
                          <p:cTn id="31" fill="hold">
                            <p:stCondLst>
                              <p:cond delay="0"/>
                            </p:stCondLst>
                            <p:childTnLst>
                              <p:par>
                                <p:cTn id="32" presetID="26" presetClass="emph" presetSubtype="0" fill="hold" nodeType="clickEffect">
                                  <p:stCondLst>
                                    <p:cond delay="0"/>
                                  </p:stCondLst>
                                  <p:childTnLst>
                                    <p:animEffect transition="out" filter="fade">
                                      <p:cBhvr>
                                        <p:cTn id="33" dur="500" tmFilter="0, 0; .2, .5; .8, .5; 1, 0"/>
                                        <p:tgtEl>
                                          <p:spTgt spid="20"/>
                                        </p:tgtEl>
                                      </p:cBhvr>
                                    </p:animEffect>
                                    <p:animScale>
                                      <p:cBhvr>
                                        <p:cTn id="34"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22"/>
                                        </p:tgtEl>
                                      </p:cBhvr>
                                    </p:animEffect>
                                    <p:animScale>
                                      <p:cBhvr>
                                        <p:cTn id="40" dur="250"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8"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E30F87-AC3B-464A-ACE1-7680D9116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153" y="2109548"/>
            <a:ext cx="2200752" cy="2200752"/>
          </a:xfrm>
          <a:prstGeom prst="rect">
            <a:avLst/>
          </a:prstGeom>
        </p:spPr>
      </p:pic>
      <p:pic>
        <p:nvPicPr>
          <p:cNvPr id="7" name="Picture 6">
            <a:extLst>
              <a:ext uri="{FF2B5EF4-FFF2-40B4-BE49-F238E27FC236}">
                <a16:creationId xmlns:a16="http://schemas.microsoft.com/office/drawing/2014/main" id="{9C0CBB39-4514-4CD8-8DF7-D11D24549F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5648" y="0"/>
            <a:ext cx="2143125" cy="2143125"/>
          </a:xfrm>
          <a:prstGeom prst="rect">
            <a:avLst/>
          </a:prstGeom>
        </p:spPr>
      </p:pic>
      <p:sp>
        <p:nvSpPr>
          <p:cNvPr id="8" name="Speech Bubble: Rectangle with Corners Rounded 7">
            <a:extLst>
              <a:ext uri="{FF2B5EF4-FFF2-40B4-BE49-F238E27FC236}">
                <a16:creationId xmlns:a16="http://schemas.microsoft.com/office/drawing/2014/main" id="{0667024D-077C-41FB-84FC-D91D5651A194}"/>
              </a:ext>
            </a:extLst>
          </p:cNvPr>
          <p:cNvSpPr/>
          <p:nvPr/>
        </p:nvSpPr>
        <p:spPr>
          <a:xfrm>
            <a:off x="1120618" y="363109"/>
            <a:ext cx="5880259" cy="1205865"/>
          </a:xfrm>
          <a:prstGeom prst="wedgeRoundRectCallout">
            <a:avLst>
              <a:gd name="adj1" fmla="val 62786"/>
              <a:gd name="adj2" fmla="val 8254"/>
              <a:gd name="adj3" fmla="val 16667"/>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Times New Roman" panose="02020603050405020304" pitchFamily="18" charset="0"/>
                <a:cs typeface="Times New Roman" panose="02020603050405020304" pitchFamily="18" charset="0"/>
              </a:rPr>
              <a:t>Câu</a:t>
            </a:r>
            <a:r>
              <a:rPr lang="en-US" sz="3200" dirty="0">
                <a:solidFill>
                  <a:prstClr val="white"/>
                </a:solidFill>
                <a:latin typeface="Times New Roman" panose="02020603050405020304" pitchFamily="18" charset="0"/>
                <a:cs typeface="Times New Roman" panose="02020603050405020304" pitchFamily="18" charset="0"/>
              </a:rPr>
              <a:t> 3. </a:t>
            </a:r>
            <a:r>
              <a:rPr lang="en-US" sz="3200" dirty="0" err="1">
                <a:solidFill>
                  <a:prstClr val="white"/>
                </a:solidFill>
                <a:latin typeface="Times New Roman" panose="02020603050405020304" pitchFamily="18" charset="0"/>
                <a:cs typeface="Times New Roman" panose="02020603050405020304" pitchFamily="18" charset="0"/>
              </a:rPr>
              <a:t>Đâu</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là</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ngôn</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ngữ</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dùng</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để</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mô</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tả</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thuật</a:t>
            </a:r>
            <a:r>
              <a:rPr lang="en-US" sz="3200" dirty="0">
                <a:solidFill>
                  <a:prstClr val="white"/>
                </a:solidFill>
                <a:latin typeface="Times New Roman" panose="02020603050405020304" pitchFamily="18" charset="0"/>
                <a:cs typeface="Times New Roman" panose="02020603050405020304" pitchFamily="18" charset="0"/>
              </a:rPr>
              <a:t> </a:t>
            </a:r>
            <a:r>
              <a:rPr lang="en-US" sz="3200" dirty="0" err="1">
                <a:solidFill>
                  <a:prstClr val="white"/>
                </a:solidFill>
                <a:latin typeface="Times New Roman" panose="02020603050405020304" pitchFamily="18" charset="0"/>
                <a:cs typeface="Times New Roman" panose="02020603050405020304" pitchFamily="18" charset="0"/>
              </a:rPr>
              <a:t>toán</a:t>
            </a:r>
            <a:r>
              <a:rPr kumimoji="0" lang="en-US" sz="320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a:t>
            </a:r>
          </a:p>
        </p:txBody>
      </p:sp>
      <p:pic>
        <p:nvPicPr>
          <p:cNvPr id="17" name="Picture 16">
            <a:extLst>
              <a:ext uri="{FF2B5EF4-FFF2-40B4-BE49-F238E27FC236}">
                <a16:creationId xmlns:a16="http://schemas.microsoft.com/office/drawing/2014/main" id="{4B5AB01C-ECF4-4CC5-B79D-24017FBE3B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73" y="1202311"/>
            <a:ext cx="1200530" cy="1205865"/>
          </a:xfrm>
          <a:prstGeom prst="rect">
            <a:avLst/>
          </a:prstGeom>
        </p:spPr>
      </p:pic>
      <p:sp>
        <p:nvSpPr>
          <p:cNvPr id="19" name="Rectangle: Rounded Corners 18">
            <a:extLst>
              <a:ext uri="{FF2B5EF4-FFF2-40B4-BE49-F238E27FC236}">
                <a16:creationId xmlns:a16="http://schemas.microsoft.com/office/drawing/2014/main" id="{A98ECE88-115D-4A1D-8452-F943FF1AC741}"/>
              </a:ext>
            </a:extLst>
          </p:cNvPr>
          <p:cNvSpPr/>
          <p:nvPr/>
        </p:nvSpPr>
        <p:spPr>
          <a:xfrm>
            <a:off x="275430" y="4324827"/>
            <a:ext cx="2971800" cy="63137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Ngôn</a:t>
            </a:r>
            <a:r>
              <a:rPr kumimoji="0" lang="en-US" sz="2400" b="0"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ngữ</a:t>
            </a:r>
            <a:r>
              <a:rPr kumimoji="0" lang="en-US" sz="2400" b="0"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tự</a:t>
            </a:r>
            <a:r>
              <a:rPr kumimoji="0" lang="en-US" sz="2400" b="0" i="0" u="none" strike="noStrike" kern="1200" cap="none" spc="0" normalizeH="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nhiên</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0" name="Picture 19">
            <a:extLst>
              <a:ext uri="{FF2B5EF4-FFF2-40B4-BE49-F238E27FC236}">
                <a16:creationId xmlns:a16="http://schemas.microsoft.com/office/drawing/2014/main" id="{FA2065B4-32D5-4275-B2C9-8B5FF2ACC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124075"/>
            <a:ext cx="2200752" cy="2200752"/>
          </a:xfrm>
          <a:prstGeom prst="rect">
            <a:avLst/>
          </a:prstGeom>
        </p:spPr>
      </p:pic>
      <p:sp>
        <p:nvSpPr>
          <p:cNvPr id="21" name="Rectangle: Rounded Corners 20">
            <a:extLst>
              <a:ext uri="{FF2B5EF4-FFF2-40B4-BE49-F238E27FC236}">
                <a16:creationId xmlns:a16="http://schemas.microsoft.com/office/drawing/2014/main" id="{88E5E567-B90E-4275-AC51-C8D58F3AA2A7}"/>
              </a:ext>
            </a:extLst>
          </p:cNvPr>
          <p:cNvSpPr/>
          <p:nvPr/>
        </p:nvSpPr>
        <p:spPr>
          <a:xfrm>
            <a:off x="3352800" y="4293048"/>
            <a:ext cx="2362200" cy="63137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B. </a:t>
            </a:r>
            <a:r>
              <a:rPr lang="en-US" sz="2400" dirty="0" err="1">
                <a:solidFill>
                  <a:srgbClr val="002060"/>
                </a:solidFill>
                <a:latin typeface="Times New Roman" panose="02020603050405020304" pitchFamily="18" charset="0"/>
                <a:cs typeface="Times New Roman" panose="02020603050405020304" pitchFamily="18" charset="0"/>
              </a:rPr>
              <a:t>Sơ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đồ</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khối</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29116D89-5671-4377-A980-517B605BEC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6458" y="2124075"/>
            <a:ext cx="2200752" cy="2200752"/>
          </a:xfrm>
          <a:prstGeom prst="rect">
            <a:avLst/>
          </a:prstGeom>
        </p:spPr>
      </p:pic>
      <p:sp>
        <p:nvSpPr>
          <p:cNvPr id="23" name="Rectangle: Rounded Corners 22">
            <a:extLst>
              <a:ext uri="{FF2B5EF4-FFF2-40B4-BE49-F238E27FC236}">
                <a16:creationId xmlns:a16="http://schemas.microsoft.com/office/drawing/2014/main" id="{64E263D4-FF99-4115-A750-399C550760EE}"/>
              </a:ext>
            </a:extLst>
          </p:cNvPr>
          <p:cNvSpPr/>
          <p:nvPr/>
        </p:nvSpPr>
        <p:spPr>
          <a:xfrm>
            <a:off x="5715000" y="4293048"/>
            <a:ext cx="3429000" cy="631372"/>
          </a:xfrm>
          <a:prstGeom prst="round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002060"/>
                </a:solidFill>
                <a:latin typeface="Times New Roman" panose="02020603050405020304" pitchFamily="18" charset="0"/>
                <a:cs typeface="Times New Roman" panose="02020603050405020304" pitchFamily="18" charset="0"/>
              </a:rPr>
              <a:t>C. </a:t>
            </a:r>
            <a:r>
              <a:rPr lang="en-US" sz="2400" dirty="0" err="1">
                <a:solidFill>
                  <a:srgbClr val="002060"/>
                </a:solidFill>
                <a:latin typeface="Times New Roman" panose="02020603050405020304" pitchFamily="18" charset="0"/>
                <a:cs typeface="Times New Roman" panose="02020603050405020304" pitchFamily="18" charset="0"/>
              </a:rPr>
              <a:t>Tự</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nhiên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đồ</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khối</a:t>
            </a:r>
            <a:endParaRPr lang="en-US" sz="2400" dirty="0">
              <a:solidFill>
                <a:srgbClr val="002060"/>
              </a:solidFill>
              <a:latin typeface="Times New Roman" panose="02020603050405020304" pitchFamily="18" charset="0"/>
              <a:cs typeface="Times New Roman" panose="02020603050405020304" pitchFamily="18" charset="0"/>
            </a:endParaRPr>
          </a:p>
        </p:txBody>
      </p:sp>
      <p:sp>
        <p:nvSpPr>
          <p:cNvPr id="13" name="5-Point Star 12"/>
          <p:cNvSpPr/>
          <p:nvPr/>
        </p:nvSpPr>
        <p:spPr>
          <a:xfrm>
            <a:off x="8717059" y="4134327"/>
            <a:ext cx="389753" cy="381000"/>
          </a:xfrm>
          <a:prstGeom prst="star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65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0" presetClass="entr" presetSubtype="0"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strVal val="#ppt_w+.3"/>
                                          </p:val>
                                        </p:tav>
                                        <p:tav tm="100000">
                                          <p:val>
                                            <p:strVal val="#ppt_w"/>
                                          </p:val>
                                        </p:tav>
                                      </p:tavLst>
                                    </p:anim>
                                    <p:anim calcmode="lin" valueType="num">
                                      <p:cBhvr>
                                        <p:cTn id="13" dur="500" fill="hold"/>
                                        <p:tgtEl>
                                          <p:spTgt spid="8"/>
                                        </p:tgtEl>
                                        <p:attrNameLst>
                                          <p:attrName>ppt_h</p:attrName>
                                        </p:attrNameLst>
                                      </p:cBhvr>
                                      <p:tavLst>
                                        <p:tav tm="0">
                                          <p:val>
                                            <p:strVal val="#ppt_h"/>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5"/>
                                        </p:tgtEl>
                                      </p:cBhvr>
                                    </p:animEffect>
                                    <p:animScale>
                                      <p:cBhvr>
                                        <p:cTn id="42"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49" restart="whenNotActive" fill="hold" evtFilter="cancelBubble" nodeType="interactiveSeq">
                <p:stCondLst>
                  <p:cond evt="onClick" delay="0">
                    <p:tgtEl>
                      <p:spTgt spid="22"/>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22"/>
                                        </p:tgtEl>
                                      </p:cBhvr>
                                    </p:animEffect>
                                    <p:animScale>
                                      <p:cBhvr>
                                        <p:cTn id="54" dur="250" autoRev="1" fill="hold"/>
                                        <p:tgtEl>
                                          <p:spTgt spid="22"/>
                                        </p:tgtEl>
                                      </p:cBhvr>
                                      <p:by x="105000" y="105000"/>
                                    </p:animScale>
                                  </p:childTnLst>
                                </p:cTn>
                              </p:par>
                            </p:childTnLst>
                          </p:cTn>
                        </p:par>
                      </p:childTnLst>
                    </p:cTn>
                  </p:par>
                </p:childTnLst>
              </p:cTn>
              <p:nextCondLst>
                <p:cond evt="onClick" delay="0">
                  <p:tgtEl>
                    <p:spTgt spid="22"/>
                  </p:tgtEl>
                </p:cond>
              </p:nextCondLst>
            </p:seq>
          </p:childTnLst>
        </p:cTn>
      </p:par>
    </p:tnLst>
    <p:bldLst>
      <p:bldP spid="8" grpId="0" animBg="1"/>
      <p:bldP spid="19" grpId="0" animBg="1"/>
      <p:bldP spid="21" grpId="0" animBg="1"/>
      <p:bldP spid="23"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7"/>
          <p:cNvSpPr txBox="1">
            <a:spLocks noGrp="1" noChangeArrowheads="1"/>
          </p:cNvSpPr>
          <p:nvPr>
            <p:ph sz="quarter" idx="13"/>
          </p:nvPr>
        </p:nvSpPr>
        <p:spPr bwMode="auto">
          <a:xfrm>
            <a:off x="1143000" y="548640"/>
            <a:ext cx="510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1828800" lvl="4" indent="0" algn="ctr" eaLnBrk="1" hangingPunct="1">
              <a:buNone/>
            </a:pPr>
            <a:r>
              <a:rPr lang="en-US" sz="2800" b="1" dirty="0" err="1">
                <a:solidFill>
                  <a:srgbClr val="FF0000"/>
                </a:solidFill>
                <a:latin typeface="Times New Roman" pitchFamily="18" charset="0"/>
                <a:cs typeface="Times New Roman" pitchFamily="18" charset="0"/>
              </a:rPr>
              <a:t>PHIẾU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a:t>
            </a:r>
          </a:p>
        </p:txBody>
      </p:sp>
      <p:pic>
        <p:nvPicPr>
          <p:cNvPr id="14"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 y="514350"/>
            <a:ext cx="2930856" cy="336460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73689" y="1835944"/>
            <a:ext cx="2417565" cy="646331"/>
          </a:xfrm>
          <a:prstGeom prst="rect">
            <a:avLst/>
          </a:prstGeom>
          <a:noFill/>
        </p:spPr>
        <p:txBody>
          <a:bodyPr wrap="square" rtlCol="0">
            <a:spAutoFit/>
          </a:bodyPr>
          <a:lstStyle/>
          <a:p>
            <a:r>
              <a:rPr lang="en-US" sz="3600" dirty="0" err="1">
                <a:solidFill>
                  <a:srgbClr val="0000FF"/>
                </a:solidFill>
                <a:latin typeface="Times New Roman" panose="02020603050405020304" pitchFamily="18" charset="0"/>
                <a:cs typeface="Times New Roman" panose="02020603050405020304" pitchFamily="18" charset="0"/>
              </a:rPr>
              <a:t>Khởi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động</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17" name="Title 1"/>
          <p:cNvSpPr txBox="1">
            <a:spLocks/>
          </p:cNvSpPr>
          <p:nvPr/>
        </p:nvSpPr>
        <p:spPr>
          <a:xfrm>
            <a:off x="2424428" y="1371601"/>
            <a:ext cx="6338575" cy="928687"/>
          </a:xfrm>
          <a:prstGeom prst="rect">
            <a:avLst/>
          </a:prstGeom>
        </p:spPr>
        <p:txBody>
          <a:bodyPr>
            <a:normAutofit fontScale="92500" lnSpcReduction="1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defRPr/>
            </a:pPr>
            <a:r>
              <a:rPr lang="en-US" sz="3200" dirty="0" err="1">
                <a:solidFill>
                  <a:srgbClr val="FF0000"/>
                </a:solidFill>
                <a:latin typeface="Times New Roman" pitchFamily="18" charset="0"/>
                <a:cs typeface="Times New Roman" pitchFamily="18" charset="0"/>
              </a:rPr>
              <a:t>TRÒ</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CHƠI</a:t>
            </a:r>
            <a:r>
              <a:rPr lang="en-US" sz="3200" dirty="0">
                <a:solidFill>
                  <a:srgbClr val="FF0000"/>
                </a:solidFill>
                <a:latin typeface="Times New Roman" pitchFamily="18" charset="0"/>
                <a:cs typeface="Times New Roman" pitchFamily="18" charset="0"/>
              </a:rPr>
              <a:t> </a:t>
            </a:r>
            <a:br>
              <a:rPr lang="en-US" sz="3200" dirty="0">
                <a:solidFill>
                  <a:srgbClr val="FF0000"/>
                </a:solidFill>
                <a:latin typeface="Times New Roman" pitchFamily="18" charset="0"/>
                <a:cs typeface="Times New Roman" pitchFamily="18" charset="0"/>
              </a:rPr>
            </a:br>
            <a:r>
              <a:rPr lang="en-US" sz="3200" dirty="0" err="1">
                <a:solidFill>
                  <a:srgbClr val="FF0000"/>
                </a:solidFill>
                <a:latin typeface="Times New Roman" pitchFamily="18" charset="0"/>
                <a:cs typeface="Times New Roman" pitchFamily="18" charset="0"/>
              </a:rPr>
              <a:t>ĐIỀU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KHIỂN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MÈO</a:t>
            </a:r>
            <a:endParaRPr lang="en-US" sz="3200" dirty="0">
              <a:solidFill>
                <a:srgbClr val="FF0000"/>
              </a:solidFill>
              <a:latin typeface="Times New Roman" pitchFamily="18" charset="0"/>
              <a:cs typeface="Times New Roman" pitchFamily="18" charset="0"/>
            </a:endParaRPr>
          </a:p>
        </p:txBody>
      </p:sp>
      <p:sp>
        <p:nvSpPr>
          <p:cNvPr id="18" name="TextBox 6"/>
          <p:cNvSpPr txBox="1">
            <a:spLocks noChangeArrowheads="1"/>
          </p:cNvSpPr>
          <p:nvPr/>
        </p:nvSpPr>
        <p:spPr bwMode="auto">
          <a:xfrm>
            <a:off x="2743200" y="2405810"/>
            <a:ext cx="586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Times New Roman" pitchFamily="18" charset="0"/>
                <a:cs typeface="Times New Roman" pitchFamily="18" charset="0"/>
              </a:rPr>
              <a:t>Chia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4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mỗi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endParaRPr lang="en-US" sz="2800" dirty="0">
              <a:latin typeface="Times New Roman" pitchFamily="18" charset="0"/>
              <a:cs typeface="Times New Roman" pitchFamily="18" charset="0"/>
            </a:endParaRPr>
          </a:p>
          <a:p>
            <a:pPr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1 </a:t>
            </a:r>
            <a:r>
              <a:rPr lang="en-US" sz="2800" dirty="0" err="1">
                <a:latin typeface="Times New Roman" pitchFamily="18" charset="0"/>
                <a:cs typeface="Times New Roman" pitchFamily="18" charset="0"/>
              </a:rPr>
              <a:t>tổ</a:t>
            </a:r>
            <a:endParaRPr lang="en-US" sz="2800" dirty="0">
              <a:latin typeface="Times New Roman" pitchFamily="18" charset="0"/>
              <a:cs typeface="Times New Roman" pitchFamily="18" charset="0"/>
            </a:endParaRPr>
          </a:p>
        </p:txBody>
      </p:sp>
      <p:pic>
        <p:nvPicPr>
          <p:cNvPr id="19" name="Picture 10" descr="Trẻ Em, Mầm Non, Đọc Sách, Học Tập, Cô Bé, Tải hình PNG 342 -  Free.Vector6.c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88813"/>
            <a:ext cx="1999818" cy="1500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42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ppt_x"/>
                                          </p:val>
                                        </p:tav>
                                        <p:tav tm="100000">
                                          <p:val>
                                            <p:strVal val="#ppt_x"/>
                                          </p:val>
                                        </p:tav>
                                      </p:tavLst>
                                    </p:anim>
                                    <p:anim calcmode="lin" valueType="num">
                                      <p:cBhvr additive="base">
                                        <p:cTn id="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C:\Users\Administrator\Desktop\微立体创业计划\00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18491"/>
            <a:ext cx="2930856" cy="3364604"/>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73689" y="1835944"/>
            <a:ext cx="2417565" cy="646331"/>
          </a:xfrm>
          <a:prstGeom prst="rect">
            <a:avLst/>
          </a:prstGeom>
          <a:noFill/>
        </p:spPr>
        <p:txBody>
          <a:bodyPr wrap="square" rtlCol="0">
            <a:spAutoFit/>
          </a:bodyPr>
          <a:lstStyle/>
          <a:p>
            <a:r>
              <a:rPr lang="en-US" sz="3600" dirty="0" err="1">
                <a:solidFill>
                  <a:srgbClr val="0000FF"/>
                </a:solidFill>
                <a:latin typeface="Times New Roman" panose="02020603050405020304" pitchFamily="18" charset="0"/>
                <a:cs typeface="Times New Roman" panose="02020603050405020304" pitchFamily="18" charset="0"/>
              </a:rPr>
              <a:t>Khởi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động</a:t>
            </a:r>
            <a:endParaRPr lang="en-US" sz="3600" dirty="0">
              <a:solidFill>
                <a:srgbClr val="0000FF"/>
              </a:solidFill>
              <a:latin typeface="Times New Roman" panose="02020603050405020304" pitchFamily="18" charset="0"/>
              <a:cs typeface="Times New Roman" panose="02020603050405020304" pitchFamily="18" charset="0"/>
            </a:endParaRPr>
          </a:p>
        </p:txBody>
      </p:sp>
      <p:sp>
        <p:nvSpPr>
          <p:cNvPr id="9" name="Rectangle 8"/>
          <p:cNvSpPr/>
          <p:nvPr/>
        </p:nvSpPr>
        <p:spPr>
          <a:xfrm>
            <a:off x="2894413" y="361950"/>
            <a:ext cx="5572164" cy="584775"/>
          </a:xfrm>
          <a:prstGeom prst="rect">
            <a:avLst/>
          </a:prstGeom>
          <a:noFill/>
        </p:spPr>
        <p:txBody>
          <a:bodyPr>
            <a:spAutoFit/>
          </a:bodyPr>
          <a:lstStyle/>
          <a:p>
            <a:pPr algn="ctr" fontAlgn="auto">
              <a:spcBef>
                <a:spcPts val="0"/>
              </a:spcBef>
              <a:spcAft>
                <a:spcPts val="0"/>
              </a:spcAft>
              <a:defRPr/>
            </a:pPr>
            <a:r>
              <a:rPr lang="en-US" sz="3200" b="1" dirty="0" err="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Quy</a:t>
            </a:r>
            <a:r>
              <a:rPr lang="en-US" sz="32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tắc</a:t>
            </a:r>
            <a:r>
              <a:rPr lang="en-US" sz="32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trò</a:t>
            </a:r>
            <a:r>
              <a:rPr lang="en-US" sz="32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chơi</a:t>
            </a:r>
            <a:r>
              <a:rPr lang="en-US" sz="32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như</a:t>
            </a:r>
            <a:r>
              <a:rPr lang="en-US" sz="32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en-US" sz="3200" b="1" dirty="0" err="1">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sau</a:t>
            </a:r>
            <a:endParaRPr lang="en-US" sz="32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latin typeface="+mn-lt"/>
              <a:cs typeface="+mn-cs"/>
            </a:endParaRPr>
          </a:p>
        </p:txBody>
      </p:sp>
      <p:sp>
        <p:nvSpPr>
          <p:cNvPr id="10" name="TextBox 4"/>
          <p:cNvSpPr txBox="1">
            <a:spLocks noChangeArrowheads="1"/>
          </p:cNvSpPr>
          <p:nvPr/>
        </p:nvSpPr>
        <p:spPr bwMode="auto">
          <a:xfrm>
            <a:off x="2514600" y="1560957"/>
            <a:ext cx="6172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HS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mèo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mũi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phím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mèo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tam </a:t>
            </a:r>
            <a:r>
              <a:rPr lang="en-US" sz="2800" dirty="0" err="1">
                <a:latin typeface="Times New Roman" pitchFamily="18" charset="0"/>
                <a:cs typeface="Times New Roman" pitchFamily="18" charset="0"/>
              </a:rPr>
              <a:t>giác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sẵn</a:t>
            </a:r>
            <a:r>
              <a:rPr lang="en-US" sz="2800" dirty="0">
                <a:latin typeface="Times New Roman" pitchFamily="18" charset="0"/>
                <a:cs typeface="Times New Roman" pitchFamily="18" charset="0"/>
              </a:rPr>
              <a:t>.</a:t>
            </a:r>
          </a:p>
          <a:p>
            <a:pPr marL="457200" indent="-457200" algn="just" eaLnBrk="1" hangingPunct="1">
              <a:buFontTx/>
              <a:buChar char="-"/>
            </a:pPr>
            <a:r>
              <a:rPr lang="en-US" sz="2800" dirty="0">
                <a:latin typeface="Times New Roman" pitchFamily="18" charset="0"/>
                <a:cs typeface="Times New Roman" pitchFamily="18" charset="0"/>
              </a:rPr>
              <a:t>HS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phiếu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phát</a:t>
            </a:r>
            <a:r>
              <a:rPr lang="en-US" sz="2800" dirty="0">
                <a:latin typeface="Times New Roman" pitchFamily="18" charset="0"/>
                <a:cs typeface="Times New Roman" pitchFamily="18" charset="0"/>
              </a:rPr>
              <a:t>.</a:t>
            </a:r>
          </a:p>
          <a:p>
            <a:pPr marL="457200" indent="-457200" algn="just" eaLnBrk="1" hangingPunct="1">
              <a:buFontTx/>
              <a:buChar char="-"/>
            </a:pPr>
            <a:r>
              <a:rPr lang="en-US" sz="2800" dirty="0" err="1">
                <a:latin typeface="Times New Roman" pitchFamily="18" charset="0"/>
                <a:cs typeface="Times New Roman" pitchFamily="18" charset="0"/>
              </a:rPr>
              <a:t>Thời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5 </a:t>
            </a:r>
            <a:r>
              <a:rPr lang="en-US" sz="2800" dirty="0" err="1">
                <a:latin typeface="Times New Roman" pitchFamily="18" charset="0"/>
                <a:cs typeface="Times New Roman" pitchFamily="18" charset="0"/>
              </a:rPr>
              <a:t>phút</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277049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143000" y="629278"/>
            <a:ext cx="7543800" cy="2606040"/>
          </a:xfrm>
        </p:spPr>
        <p:txBody>
          <a:bodyPr>
            <a:noAutofit/>
          </a:bodyPr>
          <a:lstStyle/>
          <a:p>
            <a:pPr marL="45720" indent="0">
              <a:buNone/>
            </a:pPr>
            <a:r>
              <a:rPr lang="en-US" sz="2800" dirty="0" err="1">
                <a:solidFill>
                  <a:schemeClr val="tx1"/>
                </a:solidFill>
                <a:latin typeface="Times New Roman" pitchFamily="18" charset="0"/>
                <a:cs typeface="Times New Roman" pitchFamily="18" charset="0"/>
              </a:rPr>
              <a:t>Bước</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tới</a:t>
            </a:r>
            <a:r>
              <a:rPr lang="en-US" sz="2800" dirty="0">
                <a:solidFill>
                  <a:schemeClr val="tx1"/>
                </a:solidFill>
                <a:latin typeface="Times New Roman" pitchFamily="18" charset="0"/>
                <a:cs typeface="Times New Roman" pitchFamily="18" charset="0"/>
              </a:rPr>
              <a:t> 1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khấu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vật</a:t>
            </a:r>
            <a:r>
              <a:rPr lang="en-US" sz="2800" dirty="0">
                <a:solidFill>
                  <a:schemeClr val="tx1"/>
                </a:solidFill>
                <a:latin typeface="Times New Roman" pitchFamily="18" charset="0"/>
                <a:cs typeface="Times New Roman" pitchFamily="18" charset="0"/>
              </a:rPr>
              <a:t> m</a:t>
            </a:r>
            <a:r>
              <a:rPr lang="vi-VN" sz="2800" dirty="0">
                <a:solidFill>
                  <a:schemeClr val="tx1"/>
                </a:solidFill>
                <a:latin typeface="Times New Roman" pitchFamily="18" charset="0"/>
                <a:cs typeface="Times New Roman" pitchFamily="18" charset="0"/>
              </a:rPr>
              <a:t>èo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có</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thể</a:t>
            </a:r>
            <a:r>
              <a:rPr lang="en-US" sz="2800" dirty="0">
                <a:solidFill>
                  <a:schemeClr val="tx1"/>
                </a:solidFill>
                <a:latin typeface="Times New Roman" pitchFamily="18" charset="0"/>
                <a:cs typeface="Times New Roman" pitchFamily="18" charset="0"/>
              </a:rPr>
              <a:t> di </a:t>
            </a:r>
            <a:r>
              <a:rPr lang="en-US" sz="2800" dirty="0" err="1">
                <a:solidFill>
                  <a:schemeClr val="tx1"/>
                </a:solidFill>
                <a:latin typeface="Times New Roman" pitchFamily="18" charset="0"/>
                <a:cs typeface="Times New Roman" pitchFamily="18" charset="0"/>
              </a:rPr>
              <a:t>chuyển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theo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vuông</a:t>
            </a:r>
            <a:r>
              <a:rPr lang="en-US" sz="2800" dirty="0">
                <a:solidFill>
                  <a:schemeClr val="tx1"/>
                </a:solidFill>
                <a:latin typeface="Times New Roman" pitchFamily="18" charset="0"/>
                <a:cs typeface="Times New Roman" pitchFamily="18" charset="0"/>
              </a:rPr>
              <a:t>.</a:t>
            </a:r>
          </a:p>
          <a:p>
            <a:pPr marL="45720" indent="0">
              <a:buNone/>
            </a:pPr>
            <a:r>
              <a:rPr lang="en-US" sz="2800" dirty="0" err="1">
                <a:solidFill>
                  <a:schemeClr val="tx1"/>
                </a:solidFill>
                <a:latin typeface="Times New Roman" pitchFamily="18" charset="0"/>
                <a:cs typeface="Times New Roman" pitchFamily="18" charset="0"/>
              </a:rPr>
              <a:t>Bước</a:t>
            </a:r>
            <a:r>
              <a:rPr lang="en-US" sz="2800" dirty="0">
                <a:solidFill>
                  <a:schemeClr val="tx1"/>
                </a:solidFill>
                <a:latin typeface="Times New Roman" pitchFamily="18" charset="0"/>
                <a:cs typeface="Times New Roman" pitchFamily="18" charset="0"/>
              </a:rPr>
              <a:t> 2: Cho</a:t>
            </a:r>
            <a:r>
              <a:rPr lang="vi-VN" sz="2800" dirty="0">
                <a:solidFill>
                  <a:schemeClr val="tx1"/>
                </a:solidFill>
                <a:latin typeface="Times New Roman" pitchFamily="18" charset="0"/>
                <a:cs typeface="Times New Roman" pitchFamily="18" charset="0"/>
              </a:rPr>
              <a:t> chú mèo di chuyển thẳng </a:t>
            </a:r>
            <a:r>
              <a:rPr lang="en-US" sz="2800" dirty="0">
                <a:solidFill>
                  <a:schemeClr val="tx1"/>
                </a:solidFill>
                <a:latin typeface="Times New Roman" pitchFamily="18" charset="0"/>
                <a:cs typeface="Times New Roman" pitchFamily="18" charset="0"/>
              </a:rPr>
              <a:t>10</a:t>
            </a:r>
            <a:r>
              <a:rPr lang="vi-VN" sz="2800" dirty="0">
                <a:solidFill>
                  <a:schemeClr val="tx1"/>
                </a:solidFill>
                <a:latin typeface="Times New Roman" pitchFamily="18" charset="0"/>
                <a:cs typeface="Times New Roman" pitchFamily="18" charset="0"/>
              </a:rPr>
              <a:t> bước.</a:t>
            </a:r>
            <a:endParaRPr lang="en-US" sz="2800" dirty="0">
              <a:solidFill>
                <a:schemeClr val="tx1"/>
              </a:solidFill>
              <a:latin typeface="Times New Roman" pitchFamily="18" charset="0"/>
              <a:cs typeface="Times New Roman" pitchFamily="18" charset="0"/>
            </a:endParaRPr>
          </a:p>
          <a:p>
            <a:pPr marL="45720" indent="0">
              <a:buNone/>
            </a:pPr>
            <a:r>
              <a:rPr lang="en-US" sz="2800" dirty="0" err="1">
                <a:solidFill>
                  <a:schemeClr val="tx1"/>
                </a:solidFill>
                <a:latin typeface="Times New Roman" pitchFamily="18" charset="0"/>
                <a:cs typeface="Times New Roman" pitchFamily="18" charset="0"/>
              </a:rPr>
              <a:t>Bước</a:t>
            </a:r>
            <a:r>
              <a:rPr lang="en-US" sz="2800" dirty="0">
                <a:solidFill>
                  <a:schemeClr val="tx1"/>
                </a:solidFill>
                <a:latin typeface="Times New Roman" pitchFamily="18" charset="0"/>
                <a:cs typeface="Times New Roman" pitchFamily="18" charset="0"/>
              </a:rPr>
              <a:t> 3: </a:t>
            </a:r>
            <a:r>
              <a:rPr lang="en-US" sz="2800" dirty="0" err="1">
                <a:solidFill>
                  <a:schemeClr val="tx1"/>
                </a:solidFill>
                <a:latin typeface="Times New Roman" pitchFamily="18" charset="0"/>
                <a:cs typeface="Times New Roman" pitchFamily="18" charset="0"/>
              </a:rPr>
              <a:t>Xoay</a:t>
            </a:r>
            <a:r>
              <a:rPr lang="vi-VN" sz="2800" dirty="0">
                <a:solidFill>
                  <a:schemeClr val="tx1"/>
                </a:solidFill>
                <a:latin typeface="Times New Roman" pitchFamily="18" charset="0"/>
                <a:cs typeface="Times New Roman" pitchFamily="18" charset="0"/>
              </a:rPr>
              <a:t> ngược kim đồng hồ với góc 90 độ.</a:t>
            </a:r>
            <a:endParaRPr lang="en-US" sz="2800" dirty="0">
              <a:solidFill>
                <a:schemeClr val="tx1"/>
              </a:solidFill>
              <a:latin typeface="Times New Roman" pitchFamily="18" charset="0"/>
              <a:cs typeface="Times New Roman" pitchFamily="18" charset="0"/>
            </a:endParaRPr>
          </a:p>
          <a:p>
            <a:pPr marL="45720" indent="0">
              <a:buNone/>
            </a:pPr>
            <a:r>
              <a:rPr lang="en-US" sz="2800" dirty="0" err="1">
                <a:solidFill>
                  <a:schemeClr val="tx1"/>
                </a:solidFill>
                <a:latin typeface="Times New Roman" pitchFamily="18" charset="0"/>
                <a:cs typeface="Times New Roman" pitchFamily="18" charset="0"/>
              </a:rPr>
              <a:t>Bước</a:t>
            </a:r>
            <a:r>
              <a:rPr lang="en-US" sz="2800" dirty="0">
                <a:solidFill>
                  <a:schemeClr val="tx1"/>
                </a:solidFill>
                <a:latin typeface="Times New Roman" pitchFamily="18" charset="0"/>
                <a:cs typeface="Times New Roman" pitchFamily="18" charset="0"/>
              </a:rPr>
              <a:t> 4: Cho</a:t>
            </a:r>
            <a:r>
              <a:rPr lang="vi-VN" sz="2800" dirty="0">
                <a:solidFill>
                  <a:schemeClr val="tx1"/>
                </a:solidFill>
                <a:latin typeface="Times New Roman" pitchFamily="18" charset="0"/>
                <a:cs typeface="Times New Roman" pitchFamily="18" charset="0"/>
              </a:rPr>
              <a:t> chú mèo di chuyển thẳng </a:t>
            </a:r>
            <a:r>
              <a:rPr lang="en-US" sz="2800" dirty="0">
                <a:solidFill>
                  <a:schemeClr val="tx1"/>
                </a:solidFill>
                <a:latin typeface="Times New Roman" pitchFamily="18" charset="0"/>
                <a:cs typeface="Times New Roman" pitchFamily="18" charset="0"/>
              </a:rPr>
              <a:t>10</a:t>
            </a:r>
            <a:r>
              <a:rPr lang="vi-VN" sz="2800" dirty="0">
                <a:solidFill>
                  <a:schemeClr val="tx1"/>
                </a:solidFill>
                <a:latin typeface="Times New Roman" pitchFamily="18" charset="0"/>
                <a:cs typeface="Times New Roman" pitchFamily="18" charset="0"/>
              </a:rPr>
              <a:t> bước.</a:t>
            </a:r>
            <a:endParaRPr lang="en-US" sz="2800" dirty="0">
              <a:solidFill>
                <a:schemeClr val="tx1"/>
              </a:solidFill>
              <a:latin typeface="Times New Roman" pitchFamily="18" charset="0"/>
              <a:cs typeface="Times New Roman" pitchFamily="18" charset="0"/>
            </a:endParaRPr>
          </a:p>
          <a:p>
            <a:pPr marL="45720" indent="0">
              <a:buNone/>
            </a:pPr>
            <a:r>
              <a:rPr lang="en-US" sz="2800" dirty="0" err="1">
                <a:solidFill>
                  <a:schemeClr val="tx1"/>
                </a:solidFill>
                <a:latin typeface="Times New Roman" pitchFamily="18" charset="0"/>
                <a:cs typeface="Times New Roman" pitchFamily="18" charset="0"/>
              </a:rPr>
              <a:t>Bước</a:t>
            </a:r>
            <a:r>
              <a:rPr lang="en-US" sz="2800" dirty="0">
                <a:solidFill>
                  <a:schemeClr val="tx1"/>
                </a:solidFill>
                <a:latin typeface="Times New Roman" pitchFamily="18" charset="0"/>
                <a:cs typeface="Times New Roman" pitchFamily="18" charset="0"/>
              </a:rPr>
              <a:t> 5: </a:t>
            </a:r>
            <a:r>
              <a:rPr lang="en-US" sz="2800" dirty="0" err="1">
                <a:solidFill>
                  <a:schemeClr val="tx1"/>
                </a:solidFill>
                <a:latin typeface="Times New Roman" pitchFamily="18" charset="0"/>
                <a:cs typeface="Times New Roman" pitchFamily="18" charset="0"/>
              </a:rPr>
              <a:t>Xoay</a:t>
            </a:r>
            <a:r>
              <a:rPr lang="vi-VN" sz="2800" dirty="0">
                <a:solidFill>
                  <a:schemeClr val="tx1"/>
                </a:solidFill>
                <a:latin typeface="Times New Roman" pitchFamily="18" charset="0"/>
                <a:cs typeface="Times New Roman" pitchFamily="18" charset="0"/>
              </a:rPr>
              <a:t> ngược kim đồng hồ với góc 90 độ.</a:t>
            </a:r>
            <a:endParaRPr lang="en-US" sz="2800" dirty="0">
              <a:solidFill>
                <a:schemeClr val="tx1"/>
              </a:solidFill>
              <a:latin typeface="Times New Roman" pitchFamily="18" charset="0"/>
              <a:cs typeface="Times New Roman" pitchFamily="18" charset="0"/>
            </a:endParaRPr>
          </a:p>
          <a:p>
            <a:pPr marL="45720" indent="0">
              <a:buNone/>
            </a:pPr>
            <a:r>
              <a:rPr lang="en-US" sz="2800" dirty="0" err="1">
                <a:solidFill>
                  <a:schemeClr val="tx1"/>
                </a:solidFill>
                <a:latin typeface="Times New Roman" pitchFamily="18" charset="0"/>
                <a:cs typeface="Times New Roman" pitchFamily="18" charset="0"/>
              </a:rPr>
              <a:t>Bước</a:t>
            </a:r>
            <a:r>
              <a:rPr lang="en-US" sz="2800" dirty="0">
                <a:solidFill>
                  <a:schemeClr val="tx1"/>
                </a:solidFill>
                <a:latin typeface="Times New Roman" pitchFamily="18" charset="0"/>
                <a:cs typeface="Times New Roman" pitchFamily="18" charset="0"/>
              </a:rPr>
              <a:t> 6: Cho</a:t>
            </a:r>
            <a:r>
              <a:rPr lang="vi-VN" sz="2800" dirty="0">
                <a:solidFill>
                  <a:schemeClr val="tx1"/>
                </a:solidFill>
                <a:latin typeface="Times New Roman" pitchFamily="18" charset="0"/>
                <a:cs typeface="Times New Roman" pitchFamily="18" charset="0"/>
              </a:rPr>
              <a:t> chú mèo di chuyển thẳng </a:t>
            </a:r>
            <a:r>
              <a:rPr lang="en-US" sz="2800" dirty="0">
                <a:solidFill>
                  <a:schemeClr val="tx1"/>
                </a:solidFill>
                <a:latin typeface="Times New Roman" pitchFamily="18" charset="0"/>
                <a:cs typeface="Times New Roman" pitchFamily="18" charset="0"/>
              </a:rPr>
              <a:t>10</a:t>
            </a:r>
            <a:r>
              <a:rPr lang="vi-VN" sz="2800" dirty="0">
                <a:solidFill>
                  <a:schemeClr val="tx1"/>
                </a:solidFill>
                <a:latin typeface="Times New Roman" pitchFamily="18" charset="0"/>
                <a:cs typeface="Times New Roman" pitchFamily="18" charset="0"/>
              </a:rPr>
              <a:t> bước</a:t>
            </a:r>
            <a:r>
              <a:rPr lang="en-US" sz="2800" dirty="0">
                <a:solidFill>
                  <a:schemeClr val="tx1"/>
                </a:solidFill>
                <a:latin typeface="Times New Roman" pitchFamily="18" charset="0"/>
                <a:cs typeface="Times New Roman" pitchFamily="18" charset="0"/>
              </a:rPr>
              <a:t>.</a:t>
            </a:r>
          </a:p>
        </p:txBody>
      </p:sp>
      <p:sp>
        <p:nvSpPr>
          <p:cNvPr id="4" name="Rectangle 3"/>
          <p:cNvSpPr/>
          <p:nvPr/>
        </p:nvSpPr>
        <p:spPr>
          <a:xfrm>
            <a:off x="1916359" y="58119"/>
            <a:ext cx="6274410" cy="523220"/>
          </a:xfrm>
          <a:prstGeom prst="rect">
            <a:avLst/>
          </a:prstGeom>
          <a:noFill/>
        </p:spPr>
        <p:txBody>
          <a:bodyPr wrap="none">
            <a:spAutoFit/>
          </a:bodyPr>
          <a:lstStyle/>
          <a:p>
            <a:pPr algn="ctr" fontAlgn="auto">
              <a:spcBef>
                <a:spcPts val="0"/>
              </a:spcBef>
              <a:spcAft>
                <a:spcPts val="0"/>
              </a:spcAft>
              <a:defRPr/>
            </a:pPr>
            <a:r>
              <a:rPr lang="en-US" sz="2800" b="1" dirty="0" err="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Cách</a:t>
            </a:r>
            <a:r>
              <a:rPr lang="en-US" sz="28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2800" b="1" dirty="0" err="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điều</a:t>
            </a:r>
            <a:r>
              <a:rPr lang="en-US" sz="28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2800" b="1" dirty="0" err="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khiển</a:t>
            </a:r>
            <a:r>
              <a:rPr lang="en-US" sz="28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2800" b="1" dirty="0" err="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chú</a:t>
            </a:r>
            <a:r>
              <a:rPr lang="en-US" sz="28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2800" b="1" dirty="0" err="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mèo</a:t>
            </a:r>
            <a:r>
              <a:rPr lang="en-US" sz="28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2800" b="1" dirty="0" err="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trong</a:t>
            </a:r>
            <a:r>
              <a:rPr lang="en-US" sz="28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2800" b="1" dirty="0" err="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trò</a:t>
            </a:r>
            <a:r>
              <a:rPr lang="en-US" sz="28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 </a:t>
            </a:r>
            <a:r>
              <a:rPr lang="en-US" sz="2800" b="1" dirty="0" err="1">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rPr>
              <a:t>chơi</a:t>
            </a:r>
            <a:endParaRPr lang="en-US" sz="2800" b="1" dirty="0">
              <a:ln w="900" cmpd="sng">
                <a:solidFill>
                  <a:schemeClr val="accent1">
                    <a:satMod val="190000"/>
                    <a:alpha val="55000"/>
                  </a:schemeClr>
                </a:solidFill>
                <a:prstDash val="solid"/>
              </a:ln>
              <a:solidFill>
                <a:srgbClr val="0070C0"/>
              </a:solidFill>
              <a:effectLst>
                <a:innerShdw blurRad="101600" dist="76200" dir="5400000">
                  <a:schemeClr val="accent1">
                    <a:satMod val="190000"/>
                    <a:tint val="100000"/>
                    <a:alpha val="74000"/>
                  </a:scheme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26018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1152</TotalTime>
  <Words>1260</Words>
  <Application>Microsoft Office PowerPoint</Application>
  <PresentationFormat>On-screen Show (16:9)</PresentationFormat>
  <Paragraphs>149</Paragraphs>
  <Slides>27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Arial</vt:lpstr>
      <vt:lpstr>Calibri</vt:lpstr>
      <vt:lpstr>Georgia</vt:lpstr>
      <vt:lpstr>Segoe Print</vt:lpstr>
      <vt:lpstr>SVN-SAF</vt:lpstr>
      <vt:lpstr>Times New Roman</vt:lpstr>
      <vt:lpstr>Trebuchet MS</vt:lpstr>
      <vt:lpstr>UTM Avo</vt:lpstr>
      <vt:lpstr>UTM Kabel KT</vt: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Trả lời - Người ta dùng sơ đồ khối để trình bày thuật toán.  - Dùng sơ đồ khối để mô tả thuật toán thì dễ hiểu và nhớ hơn. - Đặc biệt việc sử dụng sơ đồ khối để mô tả thuật toán vì nó tuân theo một tiêu chuẩn quốc tế nên con người dù bất kể quốc gia nào cũng có thể hiểu.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Cường Nguyễn</cp:lastModifiedBy>
  <cp:revision>87</cp:revision>
  <dcterms:created xsi:type="dcterms:W3CDTF">2023-06-22T09:08:05Z</dcterms:created>
  <dcterms:modified xsi:type="dcterms:W3CDTF">2024-11-15T02:18:16Z</dcterms:modified>
</cp:coreProperties>
</file>